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4"/>
    <p:sldMasterId id="2147483753" r:id="rId5"/>
    <p:sldMasterId id="2147483908" r:id="rId6"/>
    <p:sldMasterId id="2147483940" r:id="rId7"/>
    <p:sldMasterId id="2147484002" r:id="rId8"/>
    <p:sldMasterId id="2147483822" r:id="rId9"/>
  </p:sldMasterIdLst>
  <p:notesMasterIdLst>
    <p:notesMasterId r:id="rId17"/>
  </p:notesMasterIdLst>
  <p:handoutMasterIdLst>
    <p:handoutMasterId r:id="rId18"/>
  </p:handoutMasterIdLst>
  <p:sldIdLst>
    <p:sldId id="256" r:id="rId10"/>
    <p:sldId id="337" r:id="rId11"/>
    <p:sldId id="339" r:id="rId12"/>
    <p:sldId id="338" r:id="rId13"/>
    <p:sldId id="334" r:id="rId14"/>
    <p:sldId id="340" r:id="rId15"/>
    <p:sldId id="336"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E2566-9DCF-97E3-20F7-D3FAE2139F57}" v="553" dt="2024-02-28T08:49:02.470"/>
    <p1510:client id="{4630EE64-E2CF-AD5D-12B9-0823FDAC8760}" v="123" dt="2024-02-28T08:49:21.265"/>
    <p1510:client id="{8FE63E8B-5345-1D1B-8604-287A51427ADA}" v="501" dt="2024-02-28T08:49:22.342"/>
    <p1510:client id="{9E2887F6-49FB-E4DA-A81B-ED0A09A15CF2}" v="408" dt="2024-02-28T08:49:06.624"/>
    <p1510:client id="{D9E9629F-847B-4A76-833C-A8629D30A4F7}" v="79" dt="2024-02-28T08:14:46.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23"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4B5677-6D61-9DDB-18C5-EBCAA2820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800"/>
          </a:p>
        </p:txBody>
      </p:sp>
      <p:sp>
        <p:nvSpPr>
          <p:cNvPr id="3" name="Date Placeholder 2">
            <a:extLst>
              <a:ext uri="{FF2B5EF4-FFF2-40B4-BE49-F238E27FC236}">
                <a16:creationId xmlns:a16="http://schemas.microsoft.com/office/drawing/2014/main" id="{B35BCFF4-2878-1D71-6624-7763B7DE1D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0F51D7-3634-45F6-A9CF-2D63CD0A5EAF}" type="datetimeFigureOut">
              <a:rPr lang="en-GB" sz="800" smtClean="0"/>
              <a:t>28/02/2024</a:t>
            </a:fld>
            <a:endParaRPr lang="en-GB" sz="800"/>
          </a:p>
        </p:txBody>
      </p:sp>
      <p:sp>
        <p:nvSpPr>
          <p:cNvPr id="4" name="Footer Placeholder 3">
            <a:extLst>
              <a:ext uri="{FF2B5EF4-FFF2-40B4-BE49-F238E27FC236}">
                <a16:creationId xmlns:a16="http://schemas.microsoft.com/office/drawing/2014/main" id="{02AD6701-6398-3522-3C53-55DC5E66D2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a:extLst>
              <a:ext uri="{FF2B5EF4-FFF2-40B4-BE49-F238E27FC236}">
                <a16:creationId xmlns:a16="http://schemas.microsoft.com/office/drawing/2014/main" id="{4F80A865-D61F-8A30-C2FD-FF2303FBAF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72C6DF-08BF-4B87-8BCC-4ED8CC3899B8}" type="slidenum">
              <a:rPr lang="en-GB" sz="800" smtClean="0"/>
              <a:t>‹#›</a:t>
            </a:fld>
            <a:endParaRPr lang="en-GB" sz="800"/>
          </a:p>
        </p:txBody>
      </p:sp>
    </p:spTree>
    <p:extLst>
      <p:ext uri="{BB962C8B-B14F-4D97-AF65-F5344CB8AC3E}">
        <p14:creationId xmlns:p14="http://schemas.microsoft.com/office/powerpoint/2010/main" val="33721268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64A5F74A-CD8A-4953-B106-B5BDE091D867}" type="datetimeFigureOut">
              <a:rPr lang="fi-FI" smtClean="0"/>
              <a:pPr/>
              <a:t>28.2.2024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CB868C32-EF99-4F91-9ACD-FA27EAEF0DAD}" type="slidenum">
              <a:rPr lang="fi-FI" smtClean="0"/>
              <a:pPr/>
              <a:t>‹#›</a:t>
            </a:fld>
            <a:endParaRPr lang="fi-FI"/>
          </a:p>
        </p:txBody>
      </p:sp>
    </p:spTree>
    <p:extLst>
      <p:ext uri="{BB962C8B-B14F-4D97-AF65-F5344CB8AC3E}">
        <p14:creationId xmlns:p14="http://schemas.microsoft.com/office/powerpoint/2010/main" val="90744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terialbank.aalto.fi/l/w2wWj_hmTJG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1">
                <a:latin typeface="Arial" panose="020B0604020202020204" pitchFamily="34" charset="0"/>
                <a:cs typeface="Arial" panose="020B0604020202020204" pitchFamily="34" charset="0"/>
              </a:rPr>
              <a:t>Good to remember</a:t>
            </a:r>
          </a:p>
          <a:p>
            <a:r>
              <a:rPr lang="en-GB" sz="3200">
                <a:solidFill>
                  <a:srgbClr val="000000"/>
                </a:solidFill>
                <a:effectLst/>
                <a:latin typeface="Arial" panose="020B0604020202020204" pitchFamily="34" charset="0"/>
                <a:ea typeface="Times New Roman" panose="02020603050405020304" pitchFamily="18" charset="0"/>
              </a:rPr>
              <a:t>Don’t paste text direct from other documents onto the PowerPoint template, as this will render incorrect formatting. Before pasting any text onto this template, use for example Notepad for removing the source text formatting.</a:t>
            </a:r>
            <a:endParaRPr lang="fi-FI" noProof="1">
              <a:latin typeface="Arial" panose="020B0604020202020204" pitchFamily="34" charset="0"/>
              <a:cs typeface="Arial" panose="020B0604020202020204" pitchFamily="34" charset="0"/>
            </a:endParaRPr>
          </a:p>
          <a:p>
            <a:endParaRPr lang="fi-FI" noProof="1">
              <a:latin typeface="Arial" panose="020B0604020202020204" pitchFamily="34" charset="0"/>
              <a:cs typeface="Arial" panose="020B0604020202020204" pitchFamily="34" charset="0"/>
            </a:endParaRPr>
          </a:p>
          <a:p>
            <a:pPr algn="l"/>
            <a:r>
              <a:rPr lang="en-GB" b="1" i="0">
                <a:solidFill>
                  <a:srgbClr val="202124"/>
                </a:solidFill>
                <a:effectLst/>
                <a:latin typeface="Google Sans"/>
              </a:rPr>
              <a:t>To configure the display language:</a:t>
            </a:r>
            <a:endParaRPr lang="en-GB" b="0" i="0">
              <a:solidFill>
                <a:srgbClr val="202124"/>
              </a:solidFill>
              <a:effectLst/>
              <a:latin typeface="Google Sans"/>
            </a:endParaRPr>
          </a:p>
          <a:p>
            <a:pPr algn="l">
              <a:buFont typeface="+mj-lt"/>
              <a:buAutoNum type="arabicPeriod"/>
            </a:pPr>
            <a:r>
              <a:rPr lang="en-GB" b="0" i="0">
                <a:solidFill>
                  <a:srgbClr val="202124"/>
                </a:solidFill>
                <a:effectLst/>
                <a:latin typeface="Google Sans"/>
              </a:rPr>
              <a:t> Within any Office application, select File &gt; Options &gt; Language.</a:t>
            </a:r>
          </a:p>
          <a:p>
            <a:pPr algn="l">
              <a:buFont typeface="+mj-lt"/>
              <a:buAutoNum type="arabicPeriod"/>
            </a:pPr>
            <a:r>
              <a:rPr lang="en-GB" b="0" i="0">
                <a:solidFill>
                  <a:srgbClr val="202124"/>
                </a:solidFill>
                <a:effectLst/>
                <a:latin typeface="Google Sans"/>
              </a:rPr>
              <a:t> Under Office display Language, make sure the display language you want Office to use is listed.</a:t>
            </a:r>
          </a:p>
          <a:p>
            <a:pPr algn="l">
              <a:buFont typeface="+mj-lt"/>
              <a:buAutoNum type="arabicPeriod"/>
            </a:pPr>
            <a:r>
              <a:rPr lang="en-GB" b="0" i="0">
                <a:solidFill>
                  <a:srgbClr val="202124"/>
                </a:solidFill>
                <a:effectLst/>
                <a:latin typeface="Google Sans"/>
              </a:rPr>
              <a:t> Select the language you want, and then select Set as Preferred.</a:t>
            </a:r>
          </a:p>
          <a:p>
            <a:endParaRPr lang="fi-FI" noProof="1">
              <a:latin typeface="Arial" panose="020B0604020202020204" pitchFamily="34" charset="0"/>
              <a:cs typeface="Arial" panose="020B0604020202020204" pitchFamily="34" charset="0"/>
            </a:endParaRPr>
          </a:p>
          <a:p>
            <a:r>
              <a:rPr lang="fi-FI" b="1" noProof="1">
                <a:latin typeface="Arial" panose="020B0604020202020204" pitchFamily="34" charset="0"/>
                <a:cs typeface="Arial" panose="020B0604020202020204" pitchFamily="34" charset="0"/>
              </a:rPr>
              <a:t>How to insert header &amp; footer</a:t>
            </a:r>
          </a:p>
          <a:p>
            <a:pPr marL="0" indent="0">
              <a:buNone/>
            </a:pPr>
            <a:r>
              <a:rPr lang="fi-FI" noProof="1">
                <a:latin typeface="Arial" panose="020B0604020202020204" pitchFamily="34" charset="0"/>
                <a:cs typeface="Arial" panose="020B0604020202020204" pitchFamily="34" charset="0"/>
              </a:rPr>
              <a:t>1. Choose </a:t>
            </a:r>
            <a:r>
              <a:rPr lang="fi-FI" i="1" noProof="1">
                <a:latin typeface="Arial" panose="020B0604020202020204" pitchFamily="34" charset="0"/>
                <a:cs typeface="Arial" panose="020B0604020202020204" pitchFamily="34" charset="0"/>
              </a:rPr>
              <a:t>"Insert / Header &amp; Footer" </a:t>
            </a:r>
            <a:r>
              <a:rPr lang="fi-FI" noProof="1">
                <a:latin typeface="Arial" panose="020B0604020202020204" pitchFamily="34" charset="0"/>
                <a:cs typeface="Arial" panose="020B0604020202020204" pitchFamily="34" charset="0"/>
              </a:rPr>
              <a:t>to change footer text. </a:t>
            </a:r>
          </a:p>
          <a:p>
            <a:pPr marL="0" indent="0">
              <a:buNone/>
            </a:pPr>
            <a:r>
              <a:rPr lang="fi-FI" noProof="1">
                <a:latin typeface="Arial" panose="020B0604020202020204" pitchFamily="34" charset="0"/>
                <a:cs typeface="Arial" panose="020B0604020202020204" pitchFamily="34" charset="0"/>
              </a:rPr>
              <a:t>2. In the panel you can change the footer, page number and date options.</a:t>
            </a:r>
          </a:p>
          <a:p>
            <a:pPr marL="0" indent="0">
              <a:buNone/>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How to add images</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noProof="1">
                <a:solidFill>
                  <a:srgbClr val="000000"/>
                </a:solidFill>
                <a:effectLst/>
                <a:latin typeface="Arial" panose="020B0604020202020204" pitchFamily="34" charset="0"/>
                <a:ea typeface="Times New Roman" panose="02020603050405020304" pitchFamily="18" charset="0"/>
              </a:rPr>
              <a:t>Click icon to add image. Or, you can choose one related to your content from a selection of photos available in Material Bank.</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3200" noProof="1">
              <a:solidFill>
                <a:srgbClr val="000000"/>
              </a:solidFill>
              <a:effectLst/>
              <a:latin typeface="Calibri" panose="020F0502020204030204" pitchFamily="34" charset="0"/>
              <a:ea typeface="Calibri" panose="020F0502020204030204" pitchFamily="34" charset="0"/>
            </a:endParaRPr>
          </a:p>
          <a:p>
            <a:pPr marL="0" indent="0">
              <a:buNone/>
            </a:pPr>
            <a:endParaRPr lang="fi-FI" noProof="1">
              <a:latin typeface="Arial" panose="020B0604020202020204" pitchFamily="34" charset="0"/>
              <a:cs typeface="Arial" panose="020B0604020202020204" pitchFamily="34" charset="0"/>
            </a:endParaRPr>
          </a:p>
          <a:p>
            <a:pPr marL="0" indent="0">
              <a:buNone/>
            </a:pPr>
            <a:r>
              <a:rPr lang="fi-FI" noProof="1">
                <a:latin typeface="Arial" panose="020B0604020202020204" pitchFamily="34" charset="0"/>
                <a:cs typeface="Arial" panose="020B0604020202020204" pitchFamily="34" charset="0"/>
              </a:rPr>
              <a:t>***</a:t>
            </a:r>
          </a:p>
          <a:p>
            <a:pPr marL="457200" indent="-457200">
              <a:buAutoNum type="arabicPeriod"/>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Hyvä muistaa</a:t>
            </a:r>
          </a:p>
          <a:p>
            <a:pPr marL="0" indent="0">
              <a:buNone/>
            </a:pPr>
            <a:r>
              <a:rPr lang="fi-FI" b="0" noProof="1">
                <a:latin typeface="Arial" panose="020B0604020202020204" pitchFamily="34" charset="0"/>
                <a:cs typeface="Arial" panose="020B0604020202020204" pitchFamily="34" charset="0"/>
              </a:rPr>
              <a:t>Älä kopioi tekstiä suoraan muista sovelluksista tai dokumenteista,</a:t>
            </a:r>
            <a:r>
              <a:rPr lang="fi-FI" b="0" baseline="0" noProof="1">
                <a:latin typeface="Arial" panose="020B0604020202020204" pitchFamily="34" charset="0"/>
                <a:cs typeface="Arial" panose="020B0604020202020204" pitchFamily="34" charset="0"/>
              </a:rPr>
              <a:t> etteivät pohjan valmiit muotoiluasetukset muuttuisi</a:t>
            </a:r>
            <a:r>
              <a:rPr lang="fi-FI" b="0" noProof="1">
                <a:latin typeface="Arial" panose="020B0604020202020204" pitchFamily="34" charset="0"/>
                <a:cs typeface="Arial" panose="020B0604020202020204" pitchFamily="34" charset="0"/>
              </a:rPr>
              <a:t>. Käytä esimerkiksi Notepadia poistaaksesi</a:t>
            </a:r>
            <a:r>
              <a:rPr lang="fi-FI" b="0" baseline="0" noProof="1">
                <a:latin typeface="Arial" panose="020B0604020202020204" pitchFamily="34" charset="0"/>
                <a:cs typeface="Arial" panose="020B0604020202020204" pitchFamily="34" charset="0"/>
              </a:rPr>
              <a:t> tekstistä valmiit muotoiluasetukset.</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Näyttökielen määrittäminen:</a:t>
            </a:r>
          </a:p>
          <a:p>
            <a:pPr marL="228600" indent="-228600">
              <a:buAutoNum type="arabicPeriod"/>
            </a:pPr>
            <a:r>
              <a:rPr lang="fi-FI" b="0" baseline="0" noProof="1">
                <a:latin typeface="Arial" panose="020B0604020202020204" pitchFamily="34" charset="0"/>
                <a:cs typeface="Arial" panose="020B0604020202020204" pitchFamily="34" charset="0"/>
              </a:rPr>
              <a:t>Valitse missä tahansa Office-sovelluksessa Tiedosto &gt; Asetukset &gt; Kieli.</a:t>
            </a:r>
          </a:p>
          <a:p>
            <a:pPr marL="228600" indent="-228600">
              <a:buAutoNum type="arabicPeriod"/>
            </a:pPr>
            <a:r>
              <a:rPr lang="fi-FI" b="0" baseline="0" noProof="1">
                <a:latin typeface="Arial" panose="020B0604020202020204" pitchFamily="34" charset="0"/>
                <a:cs typeface="Arial" panose="020B0604020202020204" pitchFamily="34" charset="0"/>
              </a:rPr>
              <a:t>Varmista Office-näytön kieli -kohdassa, että näyttökieli, jota haluat Officen käyttävän, on lueteltu.</a:t>
            </a:r>
          </a:p>
          <a:p>
            <a:pPr marL="228600" indent="-228600">
              <a:buAutoNum type="arabicPeriod"/>
            </a:pPr>
            <a:r>
              <a:rPr lang="fi-FI" b="0" baseline="0" noProof="1">
                <a:latin typeface="Arial" panose="020B0604020202020204" pitchFamily="34" charset="0"/>
                <a:cs typeface="Arial" panose="020B0604020202020204" pitchFamily="34" charset="0"/>
              </a:rPr>
              <a:t>Valitse haluamasi kieli ja valitse sitten Aseta ensisijaiseksi.</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Näin lisäät ylä- tai alatunnisteet</a:t>
            </a:r>
          </a:p>
          <a:p>
            <a:pPr marL="0" indent="0">
              <a:buFont typeface="+mj-lt"/>
              <a:buNone/>
            </a:pPr>
            <a:r>
              <a:rPr lang="fi-FI" b="0" baseline="0" noProof="1">
                <a:latin typeface="Arial" panose="020B0604020202020204" pitchFamily="34" charset="0"/>
                <a:cs typeface="Arial" panose="020B0604020202020204" pitchFamily="34" charset="0"/>
              </a:rPr>
              <a:t>1. Valitse </a:t>
            </a:r>
            <a:r>
              <a:rPr lang="fi-FI" b="0" i="1" baseline="0" noProof="1">
                <a:latin typeface="Arial" panose="020B0604020202020204" pitchFamily="34" charset="0"/>
                <a:cs typeface="Arial" panose="020B0604020202020204" pitchFamily="34" charset="0"/>
              </a:rPr>
              <a:t>“Lisää / Ylä- ja alatunniste”</a:t>
            </a:r>
          </a:p>
          <a:p>
            <a:pPr marL="0" indent="0">
              <a:buFont typeface="+mj-lt"/>
              <a:buNone/>
            </a:pPr>
            <a:r>
              <a:rPr lang="fi-FI" b="0" baseline="0" noProof="1">
                <a:latin typeface="Arial" panose="020B0604020202020204" pitchFamily="34" charset="0"/>
                <a:cs typeface="Arial" panose="020B0604020202020204" pitchFamily="34" charset="0"/>
              </a:rPr>
              <a:t>2. Valintaikkunassa voit muuttaa ylä- ja alatunnisteiden, sivunumeroinnin ja päivämäärän asetuksia.</a:t>
            </a:r>
            <a:endParaRPr lang="fi-FI" b="0" noProof="1">
              <a:latin typeface="Arial" panose="020B0604020202020204" pitchFamily="34" charset="0"/>
              <a:cs typeface="Arial" panose="020B0604020202020204" pitchFamily="34" charset="0"/>
            </a:endParaRPr>
          </a:p>
          <a:p>
            <a:pPr marL="0" indent="0">
              <a:buNone/>
            </a:pPr>
            <a:endParaRPr lang="fi-FI" b="1"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Uuden sivun luominen</a:t>
            </a:r>
          </a:p>
          <a:p>
            <a:pPr marL="0" indent="0">
              <a:buNone/>
            </a:pPr>
            <a:r>
              <a:rPr lang="fi-FI" noProof="1"/>
              <a:t>Valitse valikosta ”</a:t>
            </a:r>
            <a:r>
              <a:rPr lang="fi-FI" i="1" noProof="1"/>
              <a:t>Aloitus / Uusi dia” </a:t>
            </a:r>
            <a:r>
              <a:rPr lang="fi-FI" noProof="1"/>
              <a:t>jolloin saat näkyviin listan valmiiksi määritellyistä mallipohjista.</a:t>
            </a:r>
          </a:p>
          <a:p>
            <a:pPr marL="0" indent="0">
              <a:buNone/>
            </a:pPr>
            <a:r>
              <a:rPr lang="fi-FI" noProof="1"/>
              <a:t>Voit myös muuttaa olemassa olevan sivun ilmettä valikosta ”</a:t>
            </a:r>
            <a:r>
              <a:rPr lang="fi-FI" i="1" noProof="1"/>
              <a:t>Aloitus / Asettelu”</a:t>
            </a:r>
            <a:r>
              <a:rPr lang="fi-FI" noProof="1"/>
              <a:t>, jolloin saat näkyviin listan mallipohjan sivuista. </a:t>
            </a:r>
          </a:p>
          <a:p>
            <a:pPr marL="0" indent="0">
              <a:buNone/>
            </a:pPr>
            <a:endParaRPr lang="fi-FI" b="0" noProof="1"/>
          </a:p>
          <a:p>
            <a:pPr marL="0" indent="0">
              <a:buNone/>
            </a:pPr>
            <a:r>
              <a:rPr lang="fi-FI" b="1" noProof="1"/>
              <a:t>Kuvien lisääminen</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noProof="1">
                <a:solidFill>
                  <a:srgbClr val="000000"/>
                </a:solidFill>
                <a:effectLst/>
                <a:latin typeface="Arial" panose="020B0604020202020204" pitchFamily="34" charset="0"/>
                <a:ea typeface="Times New Roman" panose="02020603050405020304" pitchFamily="18" charset="0"/>
              </a:rPr>
              <a:t>Lisää kuva klikkaamalla ikonia. Vaihtoehtoisesti voit valita aiheeseen sopivan kuvan Materiaalipankissa olevista ehdotuksista.</a:t>
            </a:r>
            <a:endParaRPr lang="fi-FI" sz="3200" noProof="1">
              <a:solidFill>
                <a:srgbClr val="000000"/>
              </a:solidFill>
              <a:effectLst/>
              <a:latin typeface="Calibri" panose="020F050202020403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i-FI" sz="12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1200" noProof="1">
              <a:solidFill>
                <a:srgbClr val="000000"/>
              </a:solidFill>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F764A3F-1CB2-4AFC-BC27-EF2EF4A91705}" type="slidenum">
              <a:rPr lang="fi-FI" smtClean="0"/>
              <a:pPr/>
              <a:t>5</a:t>
            </a:fld>
            <a:endParaRPr lang="fi-FI"/>
          </a:p>
        </p:txBody>
      </p:sp>
    </p:spTree>
    <p:extLst>
      <p:ext uri="{BB962C8B-B14F-4D97-AF65-F5344CB8AC3E}">
        <p14:creationId xmlns:p14="http://schemas.microsoft.com/office/powerpoint/2010/main" val="335331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hyperlink" Target="http://www.aalto.fi/" TargetMode="External"/><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hyperlink" Target="http://www.aalto.fi/" TargetMode="External"/><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creativecommons.org/licenses/by-nc-nd/4.0/" TargetMode="External"/><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B0B8D34-7805-4B99-B11D-74BDC5210068}" type="datetime1">
              <a:rPr lang="fi-FI" smtClean="0"/>
              <a:t>28.2.2024</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r>
              <a:rPr lang="fi-FI"/>
              <a:t>Presenter Name</a:t>
            </a:r>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Freeform 5">
            <a:extLst>
              <a:ext uri="{FF2B5EF4-FFF2-40B4-BE49-F238E27FC236}">
                <a16:creationId xmlns:a16="http://schemas.microsoft.com/office/drawing/2014/main" id="{E0DD2AF6-BB2A-669D-0C4A-4E29BDA0C78A}"/>
              </a:ext>
            </a:extLst>
          </p:cNvPr>
          <p:cNvSpPr>
            <a:spLocks noChangeAspect="1" noEditPoints="1"/>
          </p:cNvSpPr>
          <p:nvPr userDrawn="1"/>
        </p:nvSpPr>
        <p:spPr bwMode="auto">
          <a:xfrm>
            <a:off x="407988" y="432000"/>
            <a:ext cx="2941728" cy="540000"/>
          </a:xfrm>
          <a:custGeom>
            <a:avLst/>
            <a:gdLst>
              <a:gd name="T0" fmla="*/ 3383 w 4162"/>
              <a:gd name="T1" fmla="*/ 616 h 764"/>
              <a:gd name="T2" fmla="*/ 3449 w 4162"/>
              <a:gd name="T3" fmla="*/ 753 h 764"/>
              <a:gd name="T4" fmla="*/ 1492 w 4162"/>
              <a:gd name="T5" fmla="*/ 187 h 764"/>
              <a:gd name="T6" fmla="*/ 1537 w 4162"/>
              <a:gd name="T7" fmla="*/ 59 h 764"/>
              <a:gd name="T8" fmla="*/ 1526 w 4162"/>
              <a:gd name="T9" fmla="*/ 170 h 764"/>
              <a:gd name="T10" fmla="*/ 1878 w 4162"/>
              <a:gd name="T11" fmla="*/ 207 h 764"/>
              <a:gd name="T12" fmla="*/ 1951 w 4162"/>
              <a:gd name="T13" fmla="*/ 172 h 764"/>
              <a:gd name="T14" fmla="*/ 1871 w 4162"/>
              <a:gd name="T15" fmla="*/ 172 h 764"/>
              <a:gd name="T16" fmla="*/ 2097 w 4162"/>
              <a:gd name="T17" fmla="*/ 158 h 764"/>
              <a:gd name="T18" fmla="*/ 2338 w 4162"/>
              <a:gd name="T19" fmla="*/ 205 h 764"/>
              <a:gd name="T20" fmla="*/ 2440 w 4162"/>
              <a:gd name="T21" fmla="*/ 40 h 764"/>
              <a:gd name="T22" fmla="*/ 2737 w 4162"/>
              <a:gd name="T23" fmla="*/ 68 h 764"/>
              <a:gd name="T24" fmla="*/ 2728 w 4162"/>
              <a:gd name="T25" fmla="*/ 111 h 764"/>
              <a:gd name="T26" fmla="*/ 2988 w 4162"/>
              <a:gd name="T27" fmla="*/ 103 h 764"/>
              <a:gd name="T28" fmla="*/ 2937 w 4162"/>
              <a:gd name="T29" fmla="*/ 205 h 764"/>
              <a:gd name="T30" fmla="*/ 2906 w 4162"/>
              <a:gd name="T31" fmla="*/ 84 h 764"/>
              <a:gd name="T32" fmla="*/ 3093 w 4162"/>
              <a:gd name="T33" fmla="*/ 32 h 764"/>
              <a:gd name="T34" fmla="*/ 3237 w 4162"/>
              <a:gd name="T35" fmla="*/ 257 h 764"/>
              <a:gd name="T36" fmla="*/ 1350 w 4162"/>
              <a:gd name="T37" fmla="*/ 361 h 764"/>
              <a:gd name="T38" fmla="*/ 1333 w 4162"/>
              <a:gd name="T39" fmla="*/ 440 h 764"/>
              <a:gd name="T40" fmla="*/ 1343 w 4162"/>
              <a:gd name="T41" fmla="*/ 286 h 764"/>
              <a:gd name="T42" fmla="*/ 1532 w 4162"/>
              <a:gd name="T43" fmla="*/ 334 h 764"/>
              <a:gd name="T44" fmla="*/ 1556 w 4162"/>
              <a:gd name="T45" fmla="*/ 438 h 764"/>
              <a:gd name="T46" fmla="*/ 1717 w 4162"/>
              <a:gd name="T47" fmla="*/ 389 h 764"/>
              <a:gd name="T48" fmla="*/ 1866 w 4162"/>
              <a:gd name="T49" fmla="*/ 334 h 764"/>
              <a:gd name="T50" fmla="*/ 1869 w 4162"/>
              <a:gd name="T51" fmla="*/ 368 h 764"/>
              <a:gd name="T52" fmla="*/ 1985 w 4162"/>
              <a:gd name="T53" fmla="*/ 341 h 764"/>
              <a:gd name="T54" fmla="*/ 2049 w 4162"/>
              <a:gd name="T55" fmla="*/ 395 h 764"/>
              <a:gd name="T56" fmla="*/ 2247 w 4162"/>
              <a:gd name="T57" fmla="*/ 393 h 764"/>
              <a:gd name="T58" fmla="*/ 2334 w 4162"/>
              <a:gd name="T59" fmla="*/ 447 h 764"/>
              <a:gd name="T60" fmla="*/ 2423 w 4162"/>
              <a:gd name="T61" fmla="*/ 317 h 764"/>
              <a:gd name="T62" fmla="*/ 2848 w 4162"/>
              <a:gd name="T63" fmla="*/ 334 h 764"/>
              <a:gd name="T64" fmla="*/ 2881 w 4162"/>
              <a:gd name="T65" fmla="*/ 366 h 764"/>
              <a:gd name="T66" fmla="*/ 3092 w 4162"/>
              <a:gd name="T67" fmla="*/ 474 h 764"/>
              <a:gd name="T68" fmla="*/ 2994 w 4162"/>
              <a:gd name="T69" fmla="*/ 397 h 764"/>
              <a:gd name="T70" fmla="*/ 3366 w 4162"/>
              <a:gd name="T71" fmla="*/ 288 h 764"/>
              <a:gd name="T72" fmla="*/ 3403 w 4162"/>
              <a:gd name="T73" fmla="*/ 406 h 764"/>
              <a:gd name="T74" fmla="*/ 3530 w 4162"/>
              <a:gd name="T75" fmla="*/ 334 h 764"/>
              <a:gd name="T76" fmla="*/ 3567 w 4162"/>
              <a:gd name="T77" fmla="*/ 480 h 764"/>
              <a:gd name="T78" fmla="*/ 3679 w 4162"/>
              <a:gd name="T79" fmla="*/ 387 h 764"/>
              <a:gd name="T80" fmla="*/ 3704 w 4162"/>
              <a:gd name="T81" fmla="*/ 453 h 764"/>
              <a:gd name="T82" fmla="*/ 3752 w 4162"/>
              <a:gd name="T83" fmla="*/ 363 h 764"/>
              <a:gd name="T84" fmla="*/ 3858 w 4162"/>
              <a:gd name="T85" fmla="*/ 502 h 764"/>
              <a:gd name="T86" fmla="*/ 3885 w 4162"/>
              <a:gd name="T87" fmla="*/ 340 h 764"/>
              <a:gd name="T88" fmla="*/ 3917 w 4162"/>
              <a:gd name="T89" fmla="*/ 366 h 764"/>
              <a:gd name="T90" fmla="*/ 4122 w 4162"/>
              <a:gd name="T91" fmla="*/ 481 h 764"/>
              <a:gd name="T92" fmla="*/ 1355 w 4162"/>
              <a:gd name="T93" fmla="*/ 672 h 764"/>
              <a:gd name="T94" fmla="*/ 1376 w 4162"/>
              <a:gd name="T95" fmla="*/ 759 h 764"/>
              <a:gd name="T96" fmla="*/ 1514 w 4162"/>
              <a:gd name="T97" fmla="*/ 616 h 764"/>
              <a:gd name="T98" fmla="*/ 1624 w 4162"/>
              <a:gd name="T99" fmla="*/ 739 h 764"/>
              <a:gd name="T100" fmla="*/ 1707 w 4162"/>
              <a:gd name="T101" fmla="*/ 712 h 764"/>
              <a:gd name="T102" fmla="*/ 2087 w 4162"/>
              <a:gd name="T103" fmla="*/ 633 h 764"/>
              <a:gd name="T104" fmla="*/ 2173 w 4162"/>
              <a:gd name="T105" fmla="*/ 627 h 764"/>
              <a:gd name="T106" fmla="*/ 2212 w 4162"/>
              <a:gd name="T107" fmla="*/ 730 h 764"/>
              <a:gd name="T108" fmla="*/ 2443 w 4162"/>
              <a:gd name="T109" fmla="*/ 650 h 764"/>
              <a:gd name="T110" fmla="*/ 2518 w 4162"/>
              <a:gd name="T111" fmla="*/ 583 h 764"/>
              <a:gd name="T112" fmla="*/ 2694 w 4162"/>
              <a:gd name="T113" fmla="*/ 760 h 764"/>
              <a:gd name="T114" fmla="*/ 2690 w 4162"/>
              <a:gd name="T115" fmla="*/ 720 h 764"/>
              <a:gd name="T116" fmla="*/ 2688 w 4162"/>
              <a:gd name="T117" fmla="*/ 656 h 764"/>
              <a:gd name="T118" fmla="*/ 2937 w 4162"/>
              <a:gd name="T119" fmla="*/ 652 h 764"/>
              <a:gd name="T120" fmla="*/ 2908 w 4162"/>
              <a:gd name="T121" fmla="*/ 755 h 764"/>
              <a:gd name="T122" fmla="*/ 3155 w 4162"/>
              <a:gd name="T123" fmla="*/ 745 h 764"/>
              <a:gd name="T124" fmla="*/ 3289 w 4162"/>
              <a:gd name="T125" fmla="*/ 6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2" h="764">
                <a:moveTo>
                  <a:pt x="3377" y="672"/>
                </a:moveTo>
                <a:lnTo>
                  <a:pt x="3438" y="672"/>
                </a:lnTo>
                <a:lnTo>
                  <a:pt x="3437" y="666"/>
                </a:lnTo>
                <a:lnTo>
                  <a:pt x="3436" y="663"/>
                </a:lnTo>
                <a:lnTo>
                  <a:pt x="3435" y="661"/>
                </a:lnTo>
                <a:lnTo>
                  <a:pt x="3433" y="656"/>
                </a:lnTo>
                <a:lnTo>
                  <a:pt x="3429" y="651"/>
                </a:lnTo>
                <a:lnTo>
                  <a:pt x="3427" y="649"/>
                </a:lnTo>
                <a:lnTo>
                  <a:pt x="3425" y="647"/>
                </a:lnTo>
                <a:lnTo>
                  <a:pt x="3422" y="646"/>
                </a:lnTo>
                <a:lnTo>
                  <a:pt x="3420" y="645"/>
                </a:lnTo>
                <a:lnTo>
                  <a:pt x="3417" y="644"/>
                </a:lnTo>
                <a:lnTo>
                  <a:pt x="3414" y="643"/>
                </a:lnTo>
                <a:lnTo>
                  <a:pt x="3408" y="643"/>
                </a:lnTo>
                <a:lnTo>
                  <a:pt x="3402" y="643"/>
                </a:lnTo>
                <a:lnTo>
                  <a:pt x="3399" y="644"/>
                </a:lnTo>
                <a:lnTo>
                  <a:pt x="3396" y="645"/>
                </a:lnTo>
                <a:lnTo>
                  <a:pt x="3391" y="648"/>
                </a:lnTo>
                <a:lnTo>
                  <a:pt x="3388" y="649"/>
                </a:lnTo>
                <a:lnTo>
                  <a:pt x="3386" y="651"/>
                </a:lnTo>
                <a:lnTo>
                  <a:pt x="3382" y="656"/>
                </a:lnTo>
                <a:lnTo>
                  <a:pt x="3379" y="661"/>
                </a:lnTo>
                <a:lnTo>
                  <a:pt x="3378" y="664"/>
                </a:lnTo>
                <a:lnTo>
                  <a:pt x="3378" y="666"/>
                </a:lnTo>
                <a:lnTo>
                  <a:pt x="3377" y="672"/>
                </a:lnTo>
                <a:close/>
                <a:moveTo>
                  <a:pt x="3409" y="762"/>
                </a:moveTo>
                <a:lnTo>
                  <a:pt x="3398" y="762"/>
                </a:lnTo>
                <a:lnTo>
                  <a:pt x="3388" y="760"/>
                </a:lnTo>
                <a:lnTo>
                  <a:pt x="3379" y="757"/>
                </a:lnTo>
                <a:lnTo>
                  <a:pt x="3370" y="753"/>
                </a:lnTo>
                <a:lnTo>
                  <a:pt x="3363" y="748"/>
                </a:lnTo>
                <a:lnTo>
                  <a:pt x="3359" y="745"/>
                </a:lnTo>
                <a:lnTo>
                  <a:pt x="3356" y="742"/>
                </a:lnTo>
                <a:lnTo>
                  <a:pt x="3350" y="735"/>
                </a:lnTo>
                <a:lnTo>
                  <a:pt x="3346" y="727"/>
                </a:lnTo>
                <a:lnTo>
                  <a:pt x="3344" y="723"/>
                </a:lnTo>
                <a:lnTo>
                  <a:pt x="3342" y="719"/>
                </a:lnTo>
                <a:lnTo>
                  <a:pt x="3339" y="709"/>
                </a:lnTo>
                <a:lnTo>
                  <a:pt x="3337" y="699"/>
                </a:lnTo>
                <a:lnTo>
                  <a:pt x="3337" y="688"/>
                </a:lnTo>
                <a:lnTo>
                  <a:pt x="3337" y="677"/>
                </a:lnTo>
                <a:lnTo>
                  <a:pt x="3338" y="672"/>
                </a:lnTo>
                <a:lnTo>
                  <a:pt x="3339" y="667"/>
                </a:lnTo>
                <a:lnTo>
                  <a:pt x="3342" y="657"/>
                </a:lnTo>
                <a:lnTo>
                  <a:pt x="3344" y="653"/>
                </a:lnTo>
                <a:lnTo>
                  <a:pt x="3346" y="648"/>
                </a:lnTo>
                <a:lnTo>
                  <a:pt x="3350" y="640"/>
                </a:lnTo>
                <a:lnTo>
                  <a:pt x="3356" y="633"/>
                </a:lnTo>
                <a:lnTo>
                  <a:pt x="3359" y="630"/>
                </a:lnTo>
                <a:lnTo>
                  <a:pt x="3363" y="627"/>
                </a:lnTo>
                <a:lnTo>
                  <a:pt x="3366" y="625"/>
                </a:lnTo>
                <a:lnTo>
                  <a:pt x="3370" y="622"/>
                </a:lnTo>
                <a:lnTo>
                  <a:pt x="3374" y="620"/>
                </a:lnTo>
                <a:lnTo>
                  <a:pt x="3378" y="618"/>
                </a:lnTo>
                <a:lnTo>
                  <a:pt x="3383" y="616"/>
                </a:lnTo>
                <a:lnTo>
                  <a:pt x="3387" y="615"/>
                </a:lnTo>
                <a:lnTo>
                  <a:pt x="3392" y="614"/>
                </a:lnTo>
                <a:lnTo>
                  <a:pt x="3397" y="613"/>
                </a:lnTo>
                <a:lnTo>
                  <a:pt x="3402" y="613"/>
                </a:lnTo>
                <a:lnTo>
                  <a:pt x="3407" y="613"/>
                </a:lnTo>
                <a:lnTo>
                  <a:pt x="3417" y="613"/>
                </a:lnTo>
                <a:lnTo>
                  <a:pt x="3426" y="615"/>
                </a:lnTo>
                <a:lnTo>
                  <a:pt x="3434" y="617"/>
                </a:lnTo>
                <a:lnTo>
                  <a:pt x="3442" y="621"/>
                </a:lnTo>
                <a:lnTo>
                  <a:pt x="3446" y="623"/>
                </a:lnTo>
                <a:lnTo>
                  <a:pt x="3449" y="625"/>
                </a:lnTo>
                <a:lnTo>
                  <a:pt x="3456" y="631"/>
                </a:lnTo>
                <a:lnTo>
                  <a:pt x="3459" y="634"/>
                </a:lnTo>
                <a:lnTo>
                  <a:pt x="3461" y="638"/>
                </a:lnTo>
                <a:lnTo>
                  <a:pt x="3466" y="645"/>
                </a:lnTo>
                <a:lnTo>
                  <a:pt x="3470" y="654"/>
                </a:lnTo>
                <a:lnTo>
                  <a:pt x="3472" y="659"/>
                </a:lnTo>
                <a:lnTo>
                  <a:pt x="3473" y="664"/>
                </a:lnTo>
                <a:lnTo>
                  <a:pt x="3475" y="674"/>
                </a:lnTo>
                <a:lnTo>
                  <a:pt x="3475" y="680"/>
                </a:lnTo>
                <a:lnTo>
                  <a:pt x="3475" y="686"/>
                </a:lnTo>
                <a:lnTo>
                  <a:pt x="3475" y="697"/>
                </a:lnTo>
                <a:lnTo>
                  <a:pt x="3377" y="697"/>
                </a:lnTo>
                <a:lnTo>
                  <a:pt x="3377" y="705"/>
                </a:lnTo>
                <a:lnTo>
                  <a:pt x="3378" y="709"/>
                </a:lnTo>
                <a:lnTo>
                  <a:pt x="3379" y="712"/>
                </a:lnTo>
                <a:lnTo>
                  <a:pt x="3382" y="718"/>
                </a:lnTo>
                <a:lnTo>
                  <a:pt x="3383" y="720"/>
                </a:lnTo>
                <a:lnTo>
                  <a:pt x="3386" y="723"/>
                </a:lnTo>
                <a:lnTo>
                  <a:pt x="3388" y="725"/>
                </a:lnTo>
                <a:lnTo>
                  <a:pt x="3390" y="727"/>
                </a:lnTo>
                <a:lnTo>
                  <a:pt x="3393" y="729"/>
                </a:lnTo>
                <a:lnTo>
                  <a:pt x="3396" y="730"/>
                </a:lnTo>
                <a:lnTo>
                  <a:pt x="3402" y="732"/>
                </a:lnTo>
                <a:lnTo>
                  <a:pt x="3406" y="732"/>
                </a:lnTo>
                <a:lnTo>
                  <a:pt x="3410" y="732"/>
                </a:lnTo>
                <a:lnTo>
                  <a:pt x="3414" y="732"/>
                </a:lnTo>
                <a:lnTo>
                  <a:pt x="3419" y="731"/>
                </a:lnTo>
                <a:lnTo>
                  <a:pt x="3423" y="730"/>
                </a:lnTo>
                <a:lnTo>
                  <a:pt x="3427" y="728"/>
                </a:lnTo>
                <a:lnTo>
                  <a:pt x="3430" y="726"/>
                </a:lnTo>
                <a:lnTo>
                  <a:pt x="3432" y="724"/>
                </a:lnTo>
                <a:lnTo>
                  <a:pt x="3433" y="723"/>
                </a:lnTo>
                <a:lnTo>
                  <a:pt x="3436" y="719"/>
                </a:lnTo>
                <a:lnTo>
                  <a:pt x="3437" y="715"/>
                </a:lnTo>
                <a:lnTo>
                  <a:pt x="3475" y="718"/>
                </a:lnTo>
                <a:lnTo>
                  <a:pt x="3473" y="723"/>
                </a:lnTo>
                <a:lnTo>
                  <a:pt x="3472" y="728"/>
                </a:lnTo>
                <a:lnTo>
                  <a:pt x="3470" y="732"/>
                </a:lnTo>
                <a:lnTo>
                  <a:pt x="3467" y="736"/>
                </a:lnTo>
                <a:lnTo>
                  <a:pt x="3464" y="740"/>
                </a:lnTo>
                <a:lnTo>
                  <a:pt x="3461" y="744"/>
                </a:lnTo>
                <a:lnTo>
                  <a:pt x="3457" y="747"/>
                </a:lnTo>
                <a:lnTo>
                  <a:pt x="3453" y="750"/>
                </a:lnTo>
                <a:lnTo>
                  <a:pt x="3449" y="753"/>
                </a:lnTo>
                <a:lnTo>
                  <a:pt x="3444" y="756"/>
                </a:lnTo>
                <a:lnTo>
                  <a:pt x="3439" y="758"/>
                </a:lnTo>
                <a:lnTo>
                  <a:pt x="3433" y="759"/>
                </a:lnTo>
                <a:lnTo>
                  <a:pt x="3428" y="761"/>
                </a:lnTo>
                <a:lnTo>
                  <a:pt x="3422" y="762"/>
                </a:lnTo>
                <a:lnTo>
                  <a:pt x="3415" y="762"/>
                </a:lnTo>
                <a:lnTo>
                  <a:pt x="3409" y="762"/>
                </a:lnTo>
                <a:close/>
                <a:moveTo>
                  <a:pt x="474" y="480"/>
                </a:moveTo>
                <a:lnTo>
                  <a:pt x="382" y="212"/>
                </a:lnTo>
                <a:lnTo>
                  <a:pt x="289" y="480"/>
                </a:lnTo>
                <a:lnTo>
                  <a:pt x="474" y="480"/>
                </a:lnTo>
                <a:close/>
                <a:moveTo>
                  <a:pt x="763" y="764"/>
                </a:moveTo>
                <a:lnTo>
                  <a:pt x="573" y="764"/>
                </a:lnTo>
                <a:lnTo>
                  <a:pt x="526" y="631"/>
                </a:lnTo>
                <a:lnTo>
                  <a:pt x="237" y="631"/>
                </a:lnTo>
                <a:lnTo>
                  <a:pt x="189" y="764"/>
                </a:lnTo>
                <a:lnTo>
                  <a:pt x="0" y="764"/>
                </a:lnTo>
                <a:lnTo>
                  <a:pt x="268" y="11"/>
                </a:lnTo>
                <a:lnTo>
                  <a:pt x="495" y="11"/>
                </a:lnTo>
                <a:lnTo>
                  <a:pt x="763" y="764"/>
                </a:lnTo>
                <a:close/>
                <a:moveTo>
                  <a:pt x="834" y="764"/>
                </a:moveTo>
                <a:lnTo>
                  <a:pt x="834" y="593"/>
                </a:lnTo>
                <a:lnTo>
                  <a:pt x="1005" y="593"/>
                </a:lnTo>
                <a:lnTo>
                  <a:pt x="1005" y="764"/>
                </a:lnTo>
                <a:lnTo>
                  <a:pt x="834" y="764"/>
                </a:lnTo>
                <a:close/>
                <a:moveTo>
                  <a:pt x="1010" y="272"/>
                </a:moveTo>
                <a:lnTo>
                  <a:pt x="966" y="533"/>
                </a:lnTo>
                <a:lnTo>
                  <a:pt x="866" y="533"/>
                </a:lnTo>
                <a:lnTo>
                  <a:pt x="829" y="272"/>
                </a:lnTo>
                <a:lnTo>
                  <a:pt x="829" y="11"/>
                </a:lnTo>
                <a:lnTo>
                  <a:pt x="1010" y="11"/>
                </a:lnTo>
                <a:lnTo>
                  <a:pt x="1010" y="272"/>
                </a:lnTo>
                <a:close/>
                <a:moveTo>
                  <a:pt x="1328" y="205"/>
                </a:moveTo>
                <a:lnTo>
                  <a:pt x="1285" y="205"/>
                </a:lnTo>
                <a:lnTo>
                  <a:pt x="1351" y="11"/>
                </a:lnTo>
                <a:lnTo>
                  <a:pt x="1404" y="11"/>
                </a:lnTo>
                <a:lnTo>
                  <a:pt x="1472" y="205"/>
                </a:lnTo>
                <a:lnTo>
                  <a:pt x="1427" y="205"/>
                </a:lnTo>
                <a:lnTo>
                  <a:pt x="1412" y="161"/>
                </a:lnTo>
                <a:lnTo>
                  <a:pt x="1343" y="161"/>
                </a:lnTo>
                <a:lnTo>
                  <a:pt x="1328" y="205"/>
                </a:lnTo>
                <a:close/>
                <a:moveTo>
                  <a:pt x="1353" y="129"/>
                </a:moveTo>
                <a:lnTo>
                  <a:pt x="1402" y="129"/>
                </a:lnTo>
                <a:lnTo>
                  <a:pt x="1378" y="56"/>
                </a:lnTo>
                <a:lnTo>
                  <a:pt x="1353" y="129"/>
                </a:lnTo>
                <a:close/>
                <a:moveTo>
                  <a:pt x="1535" y="207"/>
                </a:moveTo>
                <a:lnTo>
                  <a:pt x="1525" y="207"/>
                </a:lnTo>
                <a:lnTo>
                  <a:pt x="1516" y="205"/>
                </a:lnTo>
                <a:lnTo>
                  <a:pt x="1512" y="203"/>
                </a:lnTo>
                <a:lnTo>
                  <a:pt x="1508" y="201"/>
                </a:lnTo>
                <a:lnTo>
                  <a:pt x="1504" y="199"/>
                </a:lnTo>
                <a:lnTo>
                  <a:pt x="1500" y="197"/>
                </a:lnTo>
                <a:lnTo>
                  <a:pt x="1497" y="194"/>
                </a:lnTo>
                <a:lnTo>
                  <a:pt x="1494" y="190"/>
                </a:lnTo>
                <a:lnTo>
                  <a:pt x="1492" y="187"/>
                </a:lnTo>
                <a:lnTo>
                  <a:pt x="1490" y="183"/>
                </a:lnTo>
                <a:lnTo>
                  <a:pt x="1488" y="179"/>
                </a:lnTo>
                <a:lnTo>
                  <a:pt x="1487" y="174"/>
                </a:lnTo>
                <a:lnTo>
                  <a:pt x="1487" y="169"/>
                </a:lnTo>
                <a:lnTo>
                  <a:pt x="1487" y="164"/>
                </a:lnTo>
                <a:lnTo>
                  <a:pt x="1487" y="157"/>
                </a:lnTo>
                <a:lnTo>
                  <a:pt x="1488" y="153"/>
                </a:lnTo>
                <a:lnTo>
                  <a:pt x="1488" y="150"/>
                </a:lnTo>
                <a:lnTo>
                  <a:pt x="1491" y="144"/>
                </a:lnTo>
                <a:lnTo>
                  <a:pt x="1494" y="139"/>
                </a:lnTo>
                <a:lnTo>
                  <a:pt x="1498" y="134"/>
                </a:lnTo>
                <a:lnTo>
                  <a:pt x="1503" y="131"/>
                </a:lnTo>
                <a:lnTo>
                  <a:pt x="1508" y="128"/>
                </a:lnTo>
                <a:lnTo>
                  <a:pt x="1514" y="125"/>
                </a:lnTo>
                <a:lnTo>
                  <a:pt x="1521" y="123"/>
                </a:lnTo>
                <a:lnTo>
                  <a:pt x="1527" y="122"/>
                </a:lnTo>
                <a:lnTo>
                  <a:pt x="1534" y="120"/>
                </a:lnTo>
                <a:lnTo>
                  <a:pt x="1541" y="120"/>
                </a:lnTo>
                <a:lnTo>
                  <a:pt x="1550" y="119"/>
                </a:lnTo>
                <a:lnTo>
                  <a:pt x="1557" y="118"/>
                </a:lnTo>
                <a:lnTo>
                  <a:pt x="1568" y="116"/>
                </a:lnTo>
                <a:lnTo>
                  <a:pt x="1572" y="114"/>
                </a:lnTo>
                <a:lnTo>
                  <a:pt x="1574" y="112"/>
                </a:lnTo>
                <a:lnTo>
                  <a:pt x="1575" y="111"/>
                </a:lnTo>
                <a:lnTo>
                  <a:pt x="1576" y="110"/>
                </a:lnTo>
                <a:lnTo>
                  <a:pt x="1576" y="107"/>
                </a:lnTo>
                <a:lnTo>
                  <a:pt x="1576" y="102"/>
                </a:lnTo>
                <a:lnTo>
                  <a:pt x="1575" y="98"/>
                </a:lnTo>
                <a:lnTo>
                  <a:pt x="1573" y="95"/>
                </a:lnTo>
                <a:lnTo>
                  <a:pt x="1571" y="92"/>
                </a:lnTo>
                <a:lnTo>
                  <a:pt x="1567" y="90"/>
                </a:lnTo>
                <a:lnTo>
                  <a:pt x="1564" y="88"/>
                </a:lnTo>
                <a:lnTo>
                  <a:pt x="1559" y="88"/>
                </a:lnTo>
                <a:lnTo>
                  <a:pt x="1555" y="87"/>
                </a:lnTo>
                <a:lnTo>
                  <a:pt x="1549" y="87"/>
                </a:lnTo>
                <a:lnTo>
                  <a:pt x="1545" y="88"/>
                </a:lnTo>
                <a:lnTo>
                  <a:pt x="1541" y="90"/>
                </a:lnTo>
                <a:lnTo>
                  <a:pt x="1537" y="92"/>
                </a:lnTo>
                <a:lnTo>
                  <a:pt x="1534" y="94"/>
                </a:lnTo>
                <a:lnTo>
                  <a:pt x="1532" y="97"/>
                </a:lnTo>
                <a:lnTo>
                  <a:pt x="1530" y="100"/>
                </a:lnTo>
                <a:lnTo>
                  <a:pt x="1529" y="104"/>
                </a:lnTo>
                <a:lnTo>
                  <a:pt x="1492" y="101"/>
                </a:lnTo>
                <a:lnTo>
                  <a:pt x="1495" y="91"/>
                </a:lnTo>
                <a:lnTo>
                  <a:pt x="1497" y="87"/>
                </a:lnTo>
                <a:lnTo>
                  <a:pt x="1499" y="83"/>
                </a:lnTo>
                <a:lnTo>
                  <a:pt x="1502" y="79"/>
                </a:lnTo>
                <a:lnTo>
                  <a:pt x="1505" y="76"/>
                </a:lnTo>
                <a:lnTo>
                  <a:pt x="1508" y="72"/>
                </a:lnTo>
                <a:lnTo>
                  <a:pt x="1512" y="69"/>
                </a:lnTo>
                <a:lnTo>
                  <a:pt x="1517" y="67"/>
                </a:lnTo>
                <a:lnTo>
                  <a:pt x="1521" y="64"/>
                </a:lnTo>
                <a:lnTo>
                  <a:pt x="1526" y="62"/>
                </a:lnTo>
                <a:lnTo>
                  <a:pt x="1531" y="61"/>
                </a:lnTo>
                <a:lnTo>
                  <a:pt x="1537" y="59"/>
                </a:lnTo>
                <a:lnTo>
                  <a:pt x="1542" y="59"/>
                </a:lnTo>
                <a:lnTo>
                  <a:pt x="1548" y="58"/>
                </a:lnTo>
                <a:lnTo>
                  <a:pt x="1555" y="58"/>
                </a:lnTo>
                <a:lnTo>
                  <a:pt x="1563" y="58"/>
                </a:lnTo>
                <a:lnTo>
                  <a:pt x="1570" y="59"/>
                </a:lnTo>
                <a:lnTo>
                  <a:pt x="1578" y="61"/>
                </a:lnTo>
                <a:lnTo>
                  <a:pt x="1585" y="63"/>
                </a:lnTo>
                <a:lnTo>
                  <a:pt x="1592" y="66"/>
                </a:lnTo>
                <a:lnTo>
                  <a:pt x="1598" y="69"/>
                </a:lnTo>
                <a:lnTo>
                  <a:pt x="1600" y="72"/>
                </a:lnTo>
                <a:lnTo>
                  <a:pt x="1603" y="74"/>
                </a:lnTo>
                <a:lnTo>
                  <a:pt x="1608" y="79"/>
                </a:lnTo>
                <a:lnTo>
                  <a:pt x="1610" y="82"/>
                </a:lnTo>
                <a:lnTo>
                  <a:pt x="1611" y="85"/>
                </a:lnTo>
                <a:lnTo>
                  <a:pt x="1614" y="91"/>
                </a:lnTo>
                <a:lnTo>
                  <a:pt x="1615" y="95"/>
                </a:lnTo>
                <a:lnTo>
                  <a:pt x="1616" y="99"/>
                </a:lnTo>
                <a:lnTo>
                  <a:pt x="1616" y="107"/>
                </a:lnTo>
                <a:lnTo>
                  <a:pt x="1616" y="205"/>
                </a:lnTo>
                <a:lnTo>
                  <a:pt x="1578" y="205"/>
                </a:lnTo>
                <a:lnTo>
                  <a:pt x="1578" y="185"/>
                </a:lnTo>
                <a:lnTo>
                  <a:pt x="1575" y="189"/>
                </a:lnTo>
                <a:lnTo>
                  <a:pt x="1571" y="194"/>
                </a:lnTo>
                <a:lnTo>
                  <a:pt x="1566" y="198"/>
                </a:lnTo>
                <a:lnTo>
                  <a:pt x="1561" y="201"/>
                </a:lnTo>
                <a:lnTo>
                  <a:pt x="1556" y="204"/>
                </a:lnTo>
                <a:lnTo>
                  <a:pt x="1549" y="206"/>
                </a:lnTo>
                <a:lnTo>
                  <a:pt x="1542" y="207"/>
                </a:lnTo>
                <a:lnTo>
                  <a:pt x="1535" y="207"/>
                </a:lnTo>
                <a:close/>
                <a:moveTo>
                  <a:pt x="1546" y="180"/>
                </a:moveTo>
                <a:lnTo>
                  <a:pt x="1553" y="179"/>
                </a:lnTo>
                <a:lnTo>
                  <a:pt x="1555" y="179"/>
                </a:lnTo>
                <a:lnTo>
                  <a:pt x="1558" y="178"/>
                </a:lnTo>
                <a:lnTo>
                  <a:pt x="1563" y="175"/>
                </a:lnTo>
                <a:lnTo>
                  <a:pt x="1568" y="172"/>
                </a:lnTo>
                <a:lnTo>
                  <a:pt x="1572" y="168"/>
                </a:lnTo>
                <a:lnTo>
                  <a:pt x="1574" y="163"/>
                </a:lnTo>
                <a:lnTo>
                  <a:pt x="1575" y="161"/>
                </a:lnTo>
                <a:lnTo>
                  <a:pt x="1576" y="158"/>
                </a:lnTo>
                <a:lnTo>
                  <a:pt x="1576" y="153"/>
                </a:lnTo>
                <a:lnTo>
                  <a:pt x="1576" y="138"/>
                </a:lnTo>
                <a:lnTo>
                  <a:pt x="1573" y="139"/>
                </a:lnTo>
                <a:lnTo>
                  <a:pt x="1569" y="140"/>
                </a:lnTo>
                <a:lnTo>
                  <a:pt x="1559" y="142"/>
                </a:lnTo>
                <a:lnTo>
                  <a:pt x="1548" y="144"/>
                </a:lnTo>
                <a:lnTo>
                  <a:pt x="1543" y="145"/>
                </a:lnTo>
                <a:lnTo>
                  <a:pt x="1539" y="146"/>
                </a:lnTo>
                <a:lnTo>
                  <a:pt x="1535" y="148"/>
                </a:lnTo>
                <a:lnTo>
                  <a:pt x="1531" y="150"/>
                </a:lnTo>
                <a:lnTo>
                  <a:pt x="1529" y="152"/>
                </a:lnTo>
                <a:lnTo>
                  <a:pt x="1527" y="155"/>
                </a:lnTo>
                <a:lnTo>
                  <a:pt x="1525" y="159"/>
                </a:lnTo>
                <a:lnTo>
                  <a:pt x="1525" y="163"/>
                </a:lnTo>
                <a:lnTo>
                  <a:pt x="1525" y="167"/>
                </a:lnTo>
                <a:lnTo>
                  <a:pt x="1526" y="170"/>
                </a:lnTo>
                <a:lnTo>
                  <a:pt x="1528" y="173"/>
                </a:lnTo>
                <a:lnTo>
                  <a:pt x="1530" y="174"/>
                </a:lnTo>
                <a:lnTo>
                  <a:pt x="1531" y="175"/>
                </a:lnTo>
                <a:lnTo>
                  <a:pt x="1534" y="177"/>
                </a:lnTo>
                <a:lnTo>
                  <a:pt x="1538" y="179"/>
                </a:lnTo>
                <a:lnTo>
                  <a:pt x="1542" y="179"/>
                </a:lnTo>
                <a:lnTo>
                  <a:pt x="1546" y="180"/>
                </a:lnTo>
                <a:close/>
                <a:moveTo>
                  <a:pt x="1690" y="205"/>
                </a:moveTo>
                <a:lnTo>
                  <a:pt x="1650" y="205"/>
                </a:lnTo>
                <a:lnTo>
                  <a:pt x="1650" y="11"/>
                </a:lnTo>
                <a:lnTo>
                  <a:pt x="1690" y="11"/>
                </a:lnTo>
                <a:lnTo>
                  <a:pt x="1690" y="205"/>
                </a:lnTo>
                <a:close/>
                <a:moveTo>
                  <a:pt x="1800" y="60"/>
                </a:moveTo>
                <a:lnTo>
                  <a:pt x="1800" y="90"/>
                </a:lnTo>
                <a:lnTo>
                  <a:pt x="1772" y="90"/>
                </a:lnTo>
                <a:lnTo>
                  <a:pt x="1772" y="160"/>
                </a:lnTo>
                <a:lnTo>
                  <a:pt x="1773" y="164"/>
                </a:lnTo>
                <a:lnTo>
                  <a:pt x="1773" y="167"/>
                </a:lnTo>
                <a:lnTo>
                  <a:pt x="1774" y="170"/>
                </a:lnTo>
                <a:lnTo>
                  <a:pt x="1776" y="171"/>
                </a:lnTo>
                <a:lnTo>
                  <a:pt x="1778" y="173"/>
                </a:lnTo>
                <a:lnTo>
                  <a:pt x="1780" y="174"/>
                </a:lnTo>
                <a:lnTo>
                  <a:pt x="1786" y="174"/>
                </a:lnTo>
                <a:lnTo>
                  <a:pt x="1792" y="174"/>
                </a:lnTo>
                <a:lnTo>
                  <a:pt x="1796" y="173"/>
                </a:lnTo>
                <a:lnTo>
                  <a:pt x="1802" y="203"/>
                </a:lnTo>
                <a:lnTo>
                  <a:pt x="1794" y="205"/>
                </a:lnTo>
                <a:lnTo>
                  <a:pt x="1788" y="206"/>
                </a:lnTo>
                <a:lnTo>
                  <a:pt x="1780" y="207"/>
                </a:lnTo>
                <a:lnTo>
                  <a:pt x="1775" y="207"/>
                </a:lnTo>
                <a:lnTo>
                  <a:pt x="1770" y="206"/>
                </a:lnTo>
                <a:lnTo>
                  <a:pt x="1765" y="206"/>
                </a:lnTo>
                <a:lnTo>
                  <a:pt x="1761" y="205"/>
                </a:lnTo>
                <a:lnTo>
                  <a:pt x="1756" y="203"/>
                </a:lnTo>
                <a:lnTo>
                  <a:pt x="1752" y="202"/>
                </a:lnTo>
                <a:lnTo>
                  <a:pt x="1749" y="200"/>
                </a:lnTo>
                <a:lnTo>
                  <a:pt x="1745" y="197"/>
                </a:lnTo>
                <a:lnTo>
                  <a:pt x="1742" y="194"/>
                </a:lnTo>
                <a:lnTo>
                  <a:pt x="1739" y="191"/>
                </a:lnTo>
                <a:lnTo>
                  <a:pt x="1737" y="188"/>
                </a:lnTo>
                <a:lnTo>
                  <a:pt x="1735" y="184"/>
                </a:lnTo>
                <a:lnTo>
                  <a:pt x="1734" y="180"/>
                </a:lnTo>
                <a:lnTo>
                  <a:pt x="1733" y="175"/>
                </a:lnTo>
                <a:lnTo>
                  <a:pt x="1732" y="171"/>
                </a:lnTo>
                <a:lnTo>
                  <a:pt x="1732" y="165"/>
                </a:lnTo>
                <a:lnTo>
                  <a:pt x="1732" y="90"/>
                </a:lnTo>
                <a:lnTo>
                  <a:pt x="1712" y="90"/>
                </a:lnTo>
                <a:lnTo>
                  <a:pt x="1712" y="60"/>
                </a:lnTo>
                <a:lnTo>
                  <a:pt x="1732" y="60"/>
                </a:lnTo>
                <a:lnTo>
                  <a:pt x="1732" y="25"/>
                </a:lnTo>
                <a:lnTo>
                  <a:pt x="1772" y="25"/>
                </a:lnTo>
                <a:lnTo>
                  <a:pt x="1772" y="60"/>
                </a:lnTo>
                <a:lnTo>
                  <a:pt x="1800" y="60"/>
                </a:lnTo>
                <a:close/>
                <a:moveTo>
                  <a:pt x="1888" y="208"/>
                </a:moveTo>
                <a:lnTo>
                  <a:pt x="1878" y="207"/>
                </a:lnTo>
                <a:lnTo>
                  <a:pt x="1867" y="205"/>
                </a:lnTo>
                <a:lnTo>
                  <a:pt x="1862" y="204"/>
                </a:lnTo>
                <a:lnTo>
                  <a:pt x="1858" y="202"/>
                </a:lnTo>
                <a:lnTo>
                  <a:pt x="1849" y="198"/>
                </a:lnTo>
                <a:lnTo>
                  <a:pt x="1845" y="196"/>
                </a:lnTo>
                <a:lnTo>
                  <a:pt x="1842" y="193"/>
                </a:lnTo>
                <a:lnTo>
                  <a:pt x="1835" y="187"/>
                </a:lnTo>
                <a:lnTo>
                  <a:pt x="1829" y="180"/>
                </a:lnTo>
                <a:lnTo>
                  <a:pt x="1825" y="172"/>
                </a:lnTo>
                <a:lnTo>
                  <a:pt x="1823" y="168"/>
                </a:lnTo>
                <a:lnTo>
                  <a:pt x="1821" y="163"/>
                </a:lnTo>
                <a:lnTo>
                  <a:pt x="1818" y="154"/>
                </a:lnTo>
                <a:lnTo>
                  <a:pt x="1816" y="144"/>
                </a:lnTo>
                <a:lnTo>
                  <a:pt x="1816" y="133"/>
                </a:lnTo>
                <a:lnTo>
                  <a:pt x="1816" y="122"/>
                </a:lnTo>
                <a:lnTo>
                  <a:pt x="1817" y="117"/>
                </a:lnTo>
                <a:lnTo>
                  <a:pt x="1818" y="112"/>
                </a:lnTo>
                <a:lnTo>
                  <a:pt x="1821" y="102"/>
                </a:lnTo>
                <a:lnTo>
                  <a:pt x="1823" y="98"/>
                </a:lnTo>
                <a:lnTo>
                  <a:pt x="1825" y="93"/>
                </a:lnTo>
                <a:lnTo>
                  <a:pt x="1829" y="86"/>
                </a:lnTo>
                <a:lnTo>
                  <a:pt x="1835" y="78"/>
                </a:lnTo>
                <a:lnTo>
                  <a:pt x="1838" y="75"/>
                </a:lnTo>
                <a:lnTo>
                  <a:pt x="1842" y="72"/>
                </a:lnTo>
                <a:lnTo>
                  <a:pt x="1845" y="70"/>
                </a:lnTo>
                <a:lnTo>
                  <a:pt x="1849" y="67"/>
                </a:lnTo>
                <a:lnTo>
                  <a:pt x="1853" y="65"/>
                </a:lnTo>
                <a:lnTo>
                  <a:pt x="1858" y="63"/>
                </a:lnTo>
                <a:lnTo>
                  <a:pt x="1867" y="60"/>
                </a:lnTo>
                <a:lnTo>
                  <a:pt x="1878" y="58"/>
                </a:lnTo>
                <a:lnTo>
                  <a:pt x="1883" y="58"/>
                </a:lnTo>
                <a:lnTo>
                  <a:pt x="1888" y="58"/>
                </a:lnTo>
                <a:lnTo>
                  <a:pt x="1899" y="58"/>
                </a:lnTo>
                <a:lnTo>
                  <a:pt x="1909" y="60"/>
                </a:lnTo>
                <a:lnTo>
                  <a:pt x="1913" y="62"/>
                </a:lnTo>
                <a:lnTo>
                  <a:pt x="1918" y="63"/>
                </a:lnTo>
                <a:lnTo>
                  <a:pt x="1926" y="67"/>
                </a:lnTo>
                <a:lnTo>
                  <a:pt x="1930" y="70"/>
                </a:lnTo>
                <a:lnTo>
                  <a:pt x="1934" y="72"/>
                </a:lnTo>
                <a:lnTo>
                  <a:pt x="1940" y="78"/>
                </a:lnTo>
                <a:lnTo>
                  <a:pt x="1946" y="86"/>
                </a:lnTo>
                <a:lnTo>
                  <a:pt x="1951" y="93"/>
                </a:lnTo>
                <a:lnTo>
                  <a:pt x="1953" y="98"/>
                </a:lnTo>
                <a:lnTo>
                  <a:pt x="1955" y="102"/>
                </a:lnTo>
                <a:lnTo>
                  <a:pt x="1957" y="112"/>
                </a:lnTo>
                <a:lnTo>
                  <a:pt x="1958" y="117"/>
                </a:lnTo>
                <a:lnTo>
                  <a:pt x="1959" y="122"/>
                </a:lnTo>
                <a:lnTo>
                  <a:pt x="1960" y="133"/>
                </a:lnTo>
                <a:lnTo>
                  <a:pt x="1959" y="144"/>
                </a:lnTo>
                <a:lnTo>
                  <a:pt x="1958" y="149"/>
                </a:lnTo>
                <a:lnTo>
                  <a:pt x="1957" y="154"/>
                </a:lnTo>
                <a:lnTo>
                  <a:pt x="1956" y="159"/>
                </a:lnTo>
                <a:lnTo>
                  <a:pt x="1955" y="163"/>
                </a:lnTo>
                <a:lnTo>
                  <a:pt x="1953" y="168"/>
                </a:lnTo>
                <a:lnTo>
                  <a:pt x="1951" y="172"/>
                </a:lnTo>
                <a:lnTo>
                  <a:pt x="1946" y="180"/>
                </a:lnTo>
                <a:lnTo>
                  <a:pt x="1940" y="187"/>
                </a:lnTo>
                <a:lnTo>
                  <a:pt x="1937" y="190"/>
                </a:lnTo>
                <a:lnTo>
                  <a:pt x="1934" y="193"/>
                </a:lnTo>
                <a:lnTo>
                  <a:pt x="1930" y="196"/>
                </a:lnTo>
                <a:lnTo>
                  <a:pt x="1926" y="198"/>
                </a:lnTo>
                <a:lnTo>
                  <a:pt x="1922" y="200"/>
                </a:lnTo>
                <a:lnTo>
                  <a:pt x="1918" y="202"/>
                </a:lnTo>
                <a:lnTo>
                  <a:pt x="1909" y="205"/>
                </a:lnTo>
                <a:lnTo>
                  <a:pt x="1899" y="207"/>
                </a:lnTo>
                <a:lnTo>
                  <a:pt x="1894" y="207"/>
                </a:lnTo>
                <a:lnTo>
                  <a:pt x="1888" y="208"/>
                </a:lnTo>
                <a:close/>
                <a:moveTo>
                  <a:pt x="1888" y="176"/>
                </a:moveTo>
                <a:lnTo>
                  <a:pt x="1895" y="176"/>
                </a:lnTo>
                <a:lnTo>
                  <a:pt x="1899" y="175"/>
                </a:lnTo>
                <a:lnTo>
                  <a:pt x="1902" y="173"/>
                </a:lnTo>
                <a:lnTo>
                  <a:pt x="1904" y="172"/>
                </a:lnTo>
                <a:lnTo>
                  <a:pt x="1907" y="169"/>
                </a:lnTo>
                <a:lnTo>
                  <a:pt x="1909" y="167"/>
                </a:lnTo>
                <a:lnTo>
                  <a:pt x="1911" y="164"/>
                </a:lnTo>
                <a:lnTo>
                  <a:pt x="1913" y="161"/>
                </a:lnTo>
                <a:lnTo>
                  <a:pt x="1914" y="157"/>
                </a:lnTo>
                <a:lnTo>
                  <a:pt x="1917" y="150"/>
                </a:lnTo>
                <a:lnTo>
                  <a:pt x="1918" y="146"/>
                </a:lnTo>
                <a:lnTo>
                  <a:pt x="1918" y="142"/>
                </a:lnTo>
                <a:lnTo>
                  <a:pt x="1919" y="133"/>
                </a:lnTo>
                <a:lnTo>
                  <a:pt x="1918" y="123"/>
                </a:lnTo>
                <a:lnTo>
                  <a:pt x="1918" y="119"/>
                </a:lnTo>
                <a:lnTo>
                  <a:pt x="1917" y="115"/>
                </a:lnTo>
                <a:lnTo>
                  <a:pt x="1914" y="108"/>
                </a:lnTo>
                <a:lnTo>
                  <a:pt x="1911" y="101"/>
                </a:lnTo>
                <a:lnTo>
                  <a:pt x="1907" y="96"/>
                </a:lnTo>
                <a:lnTo>
                  <a:pt x="1904" y="93"/>
                </a:lnTo>
                <a:lnTo>
                  <a:pt x="1902" y="92"/>
                </a:lnTo>
                <a:lnTo>
                  <a:pt x="1895" y="89"/>
                </a:lnTo>
                <a:lnTo>
                  <a:pt x="1888" y="89"/>
                </a:lnTo>
                <a:lnTo>
                  <a:pt x="1881" y="89"/>
                </a:lnTo>
                <a:lnTo>
                  <a:pt x="1878" y="90"/>
                </a:lnTo>
                <a:lnTo>
                  <a:pt x="1875" y="92"/>
                </a:lnTo>
                <a:lnTo>
                  <a:pt x="1871" y="93"/>
                </a:lnTo>
                <a:lnTo>
                  <a:pt x="1869" y="96"/>
                </a:lnTo>
                <a:lnTo>
                  <a:pt x="1865" y="101"/>
                </a:lnTo>
                <a:lnTo>
                  <a:pt x="1861" y="108"/>
                </a:lnTo>
                <a:lnTo>
                  <a:pt x="1859" y="115"/>
                </a:lnTo>
                <a:lnTo>
                  <a:pt x="1858" y="119"/>
                </a:lnTo>
                <a:lnTo>
                  <a:pt x="1857" y="123"/>
                </a:lnTo>
                <a:lnTo>
                  <a:pt x="1857" y="133"/>
                </a:lnTo>
                <a:lnTo>
                  <a:pt x="1857" y="142"/>
                </a:lnTo>
                <a:lnTo>
                  <a:pt x="1858" y="146"/>
                </a:lnTo>
                <a:lnTo>
                  <a:pt x="1859" y="150"/>
                </a:lnTo>
                <a:lnTo>
                  <a:pt x="1861" y="157"/>
                </a:lnTo>
                <a:lnTo>
                  <a:pt x="1863" y="161"/>
                </a:lnTo>
                <a:lnTo>
                  <a:pt x="1865" y="164"/>
                </a:lnTo>
                <a:lnTo>
                  <a:pt x="1869" y="169"/>
                </a:lnTo>
                <a:lnTo>
                  <a:pt x="1871" y="172"/>
                </a:lnTo>
                <a:lnTo>
                  <a:pt x="1875" y="173"/>
                </a:lnTo>
                <a:lnTo>
                  <a:pt x="1878" y="175"/>
                </a:lnTo>
                <a:lnTo>
                  <a:pt x="1881" y="176"/>
                </a:lnTo>
                <a:lnTo>
                  <a:pt x="1885" y="176"/>
                </a:lnTo>
                <a:lnTo>
                  <a:pt x="1888" y="176"/>
                </a:lnTo>
                <a:close/>
                <a:moveTo>
                  <a:pt x="2168" y="11"/>
                </a:moveTo>
                <a:lnTo>
                  <a:pt x="2209" y="11"/>
                </a:lnTo>
                <a:lnTo>
                  <a:pt x="2209" y="137"/>
                </a:lnTo>
                <a:lnTo>
                  <a:pt x="2208" y="142"/>
                </a:lnTo>
                <a:lnTo>
                  <a:pt x="2208" y="147"/>
                </a:lnTo>
                <a:lnTo>
                  <a:pt x="2207" y="152"/>
                </a:lnTo>
                <a:lnTo>
                  <a:pt x="2206" y="157"/>
                </a:lnTo>
                <a:lnTo>
                  <a:pt x="2205" y="161"/>
                </a:lnTo>
                <a:lnTo>
                  <a:pt x="2203" y="166"/>
                </a:lnTo>
                <a:lnTo>
                  <a:pt x="2198" y="174"/>
                </a:lnTo>
                <a:lnTo>
                  <a:pt x="2196" y="178"/>
                </a:lnTo>
                <a:lnTo>
                  <a:pt x="2193" y="181"/>
                </a:lnTo>
                <a:lnTo>
                  <a:pt x="2186" y="188"/>
                </a:lnTo>
                <a:lnTo>
                  <a:pt x="2183" y="191"/>
                </a:lnTo>
                <a:lnTo>
                  <a:pt x="2179" y="194"/>
                </a:lnTo>
                <a:lnTo>
                  <a:pt x="2175" y="196"/>
                </a:lnTo>
                <a:lnTo>
                  <a:pt x="2170" y="199"/>
                </a:lnTo>
                <a:lnTo>
                  <a:pt x="2166" y="201"/>
                </a:lnTo>
                <a:lnTo>
                  <a:pt x="2161" y="202"/>
                </a:lnTo>
                <a:lnTo>
                  <a:pt x="2151" y="205"/>
                </a:lnTo>
                <a:lnTo>
                  <a:pt x="2140" y="207"/>
                </a:lnTo>
                <a:lnTo>
                  <a:pt x="2128" y="207"/>
                </a:lnTo>
                <a:lnTo>
                  <a:pt x="2117" y="207"/>
                </a:lnTo>
                <a:lnTo>
                  <a:pt x="2111" y="206"/>
                </a:lnTo>
                <a:lnTo>
                  <a:pt x="2106" y="205"/>
                </a:lnTo>
                <a:lnTo>
                  <a:pt x="2096" y="202"/>
                </a:lnTo>
                <a:lnTo>
                  <a:pt x="2086" y="199"/>
                </a:lnTo>
                <a:lnTo>
                  <a:pt x="2078" y="194"/>
                </a:lnTo>
                <a:lnTo>
                  <a:pt x="2074" y="191"/>
                </a:lnTo>
                <a:lnTo>
                  <a:pt x="2070" y="188"/>
                </a:lnTo>
                <a:lnTo>
                  <a:pt x="2064" y="181"/>
                </a:lnTo>
                <a:lnTo>
                  <a:pt x="2061" y="178"/>
                </a:lnTo>
                <a:lnTo>
                  <a:pt x="2058" y="174"/>
                </a:lnTo>
                <a:lnTo>
                  <a:pt x="2056" y="170"/>
                </a:lnTo>
                <a:lnTo>
                  <a:pt x="2054" y="166"/>
                </a:lnTo>
                <a:lnTo>
                  <a:pt x="2052" y="161"/>
                </a:lnTo>
                <a:lnTo>
                  <a:pt x="2051" y="157"/>
                </a:lnTo>
                <a:lnTo>
                  <a:pt x="2050" y="152"/>
                </a:lnTo>
                <a:lnTo>
                  <a:pt x="2049" y="147"/>
                </a:lnTo>
                <a:lnTo>
                  <a:pt x="2048" y="142"/>
                </a:lnTo>
                <a:lnTo>
                  <a:pt x="2048" y="137"/>
                </a:lnTo>
                <a:lnTo>
                  <a:pt x="2048" y="11"/>
                </a:lnTo>
                <a:lnTo>
                  <a:pt x="2089" y="11"/>
                </a:lnTo>
                <a:lnTo>
                  <a:pt x="2089" y="133"/>
                </a:lnTo>
                <a:lnTo>
                  <a:pt x="2089" y="137"/>
                </a:lnTo>
                <a:lnTo>
                  <a:pt x="2090" y="141"/>
                </a:lnTo>
                <a:lnTo>
                  <a:pt x="2091" y="145"/>
                </a:lnTo>
                <a:lnTo>
                  <a:pt x="2092" y="149"/>
                </a:lnTo>
                <a:lnTo>
                  <a:pt x="2095" y="155"/>
                </a:lnTo>
                <a:lnTo>
                  <a:pt x="2097" y="158"/>
                </a:lnTo>
                <a:lnTo>
                  <a:pt x="2100" y="161"/>
                </a:lnTo>
                <a:lnTo>
                  <a:pt x="2106" y="165"/>
                </a:lnTo>
                <a:lnTo>
                  <a:pt x="2109" y="167"/>
                </a:lnTo>
                <a:lnTo>
                  <a:pt x="2112" y="169"/>
                </a:lnTo>
                <a:lnTo>
                  <a:pt x="2116" y="170"/>
                </a:lnTo>
                <a:lnTo>
                  <a:pt x="2120" y="171"/>
                </a:lnTo>
                <a:lnTo>
                  <a:pt x="2128" y="171"/>
                </a:lnTo>
                <a:lnTo>
                  <a:pt x="2137" y="171"/>
                </a:lnTo>
                <a:lnTo>
                  <a:pt x="2141" y="170"/>
                </a:lnTo>
                <a:lnTo>
                  <a:pt x="2144" y="169"/>
                </a:lnTo>
                <a:lnTo>
                  <a:pt x="2151" y="165"/>
                </a:lnTo>
                <a:lnTo>
                  <a:pt x="2154" y="163"/>
                </a:lnTo>
                <a:lnTo>
                  <a:pt x="2157" y="161"/>
                </a:lnTo>
                <a:lnTo>
                  <a:pt x="2162" y="155"/>
                </a:lnTo>
                <a:lnTo>
                  <a:pt x="2163" y="152"/>
                </a:lnTo>
                <a:lnTo>
                  <a:pt x="2165" y="149"/>
                </a:lnTo>
                <a:lnTo>
                  <a:pt x="2166" y="145"/>
                </a:lnTo>
                <a:lnTo>
                  <a:pt x="2167" y="141"/>
                </a:lnTo>
                <a:lnTo>
                  <a:pt x="2167" y="137"/>
                </a:lnTo>
                <a:lnTo>
                  <a:pt x="2168" y="133"/>
                </a:lnTo>
                <a:lnTo>
                  <a:pt x="2168" y="11"/>
                </a:lnTo>
                <a:close/>
                <a:moveTo>
                  <a:pt x="2284" y="121"/>
                </a:moveTo>
                <a:lnTo>
                  <a:pt x="2284" y="205"/>
                </a:lnTo>
                <a:lnTo>
                  <a:pt x="2244" y="205"/>
                </a:lnTo>
                <a:lnTo>
                  <a:pt x="2244" y="60"/>
                </a:lnTo>
                <a:lnTo>
                  <a:pt x="2282" y="60"/>
                </a:lnTo>
                <a:lnTo>
                  <a:pt x="2282" y="85"/>
                </a:lnTo>
                <a:lnTo>
                  <a:pt x="2286" y="79"/>
                </a:lnTo>
                <a:lnTo>
                  <a:pt x="2288" y="77"/>
                </a:lnTo>
                <a:lnTo>
                  <a:pt x="2291" y="74"/>
                </a:lnTo>
                <a:lnTo>
                  <a:pt x="2296" y="69"/>
                </a:lnTo>
                <a:lnTo>
                  <a:pt x="2301" y="65"/>
                </a:lnTo>
                <a:lnTo>
                  <a:pt x="2307" y="62"/>
                </a:lnTo>
                <a:lnTo>
                  <a:pt x="2310" y="61"/>
                </a:lnTo>
                <a:lnTo>
                  <a:pt x="2314" y="60"/>
                </a:lnTo>
                <a:lnTo>
                  <a:pt x="2321" y="58"/>
                </a:lnTo>
                <a:lnTo>
                  <a:pt x="2329" y="58"/>
                </a:lnTo>
                <a:lnTo>
                  <a:pt x="2334" y="58"/>
                </a:lnTo>
                <a:lnTo>
                  <a:pt x="2339" y="59"/>
                </a:lnTo>
                <a:lnTo>
                  <a:pt x="2344" y="60"/>
                </a:lnTo>
                <a:lnTo>
                  <a:pt x="2349" y="61"/>
                </a:lnTo>
                <a:lnTo>
                  <a:pt x="2353" y="64"/>
                </a:lnTo>
                <a:lnTo>
                  <a:pt x="2358" y="66"/>
                </a:lnTo>
                <a:lnTo>
                  <a:pt x="2361" y="69"/>
                </a:lnTo>
                <a:lnTo>
                  <a:pt x="2365" y="72"/>
                </a:lnTo>
                <a:lnTo>
                  <a:pt x="2368" y="76"/>
                </a:lnTo>
                <a:lnTo>
                  <a:pt x="2371" y="80"/>
                </a:lnTo>
                <a:lnTo>
                  <a:pt x="2373" y="85"/>
                </a:lnTo>
                <a:lnTo>
                  <a:pt x="2375" y="90"/>
                </a:lnTo>
                <a:lnTo>
                  <a:pt x="2377" y="95"/>
                </a:lnTo>
                <a:lnTo>
                  <a:pt x="2378" y="100"/>
                </a:lnTo>
                <a:lnTo>
                  <a:pt x="2378" y="106"/>
                </a:lnTo>
                <a:lnTo>
                  <a:pt x="2379" y="112"/>
                </a:lnTo>
                <a:lnTo>
                  <a:pt x="2379" y="205"/>
                </a:lnTo>
                <a:lnTo>
                  <a:pt x="2338" y="205"/>
                </a:lnTo>
                <a:lnTo>
                  <a:pt x="2338" y="120"/>
                </a:lnTo>
                <a:lnTo>
                  <a:pt x="2338" y="116"/>
                </a:lnTo>
                <a:lnTo>
                  <a:pt x="2338" y="113"/>
                </a:lnTo>
                <a:lnTo>
                  <a:pt x="2337" y="108"/>
                </a:lnTo>
                <a:lnTo>
                  <a:pt x="2336" y="105"/>
                </a:lnTo>
                <a:lnTo>
                  <a:pt x="2335" y="103"/>
                </a:lnTo>
                <a:lnTo>
                  <a:pt x="2333" y="101"/>
                </a:lnTo>
                <a:lnTo>
                  <a:pt x="2332" y="99"/>
                </a:lnTo>
                <a:lnTo>
                  <a:pt x="2328" y="95"/>
                </a:lnTo>
                <a:lnTo>
                  <a:pt x="2326" y="94"/>
                </a:lnTo>
                <a:lnTo>
                  <a:pt x="2323" y="93"/>
                </a:lnTo>
                <a:lnTo>
                  <a:pt x="2321" y="92"/>
                </a:lnTo>
                <a:lnTo>
                  <a:pt x="2318" y="92"/>
                </a:lnTo>
                <a:lnTo>
                  <a:pt x="2313" y="91"/>
                </a:lnTo>
                <a:lnTo>
                  <a:pt x="2307" y="92"/>
                </a:lnTo>
                <a:lnTo>
                  <a:pt x="2302" y="93"/>
                </a:lnTo>
                <a:lnTo>
                  <a:pt x="2297" y="96"/>
                </a:lnTo>
                <a:lnTo>
                  <a:pt x="2295" y="97"/>
                </a:lnTo>
                <a:lnTo>
                  <a:pt x="2293" y="99"/>
                </a:lnTo>
                <a:lnTo>
                  <a:pt x="2290" y="103"/>
                </a:lnTo>
                <a:lnTo>
                  <a:pt x="2286" y="108"/>
                </a:lnTo>
                <a:lnTo>
                  <a:pt x="2285" y="111"/>
                </a:lnTo>
                <a:lnTo>
                  <a:pt x="2285" y="114"/>
                </a:lnTo>
                <a:lnTo>
                  <a:pt x="2284" y="121"/>
                </a:lnTo>
                <a:close/>
                <a:moveTo>
                  <a:pt x="2432" y="41"/>
                </a:moveTo>
                <a:lnTo>
                  <a:pt x="2427" y="41"/>
                </a:lnTo>
                <a:lnTo>
                  <a:pt x="2423" y="40"/>
                </a:lnTo>
                <a:lnTo>
                  <a:pt x="2420" y="38"/>
                </a:lnTo>
                <a:lnTo>
                  <a:pt x="2416" y="35"/>
                </a:lnTo>
                <a:lnTo>
                  <a:pt x="2413" y="32"/>
                </a:lnTo>
                <a:lnTo>
                  <a:pt x="2411" y="28"/>
                </a:lnTo>
                <a:lnTo>
                  <a:pt x="2410" y="25"/>
                </a:lnTo>
                <a:lnTo>
                  <a:pt x="2410" y="21"/>
                </a:lnTo>
                <a:lnTo>
                  <a:pt x="2410" y="17"/>
                </a:lnTo>
                <a:lnTo>
                  <a:pt x="2411" y="13"/>
                </a:lnTo>
                <a:lnTo>
                  <a:pt x="2413" y="9"/>
                </a:lnTo>
                <a:lnTo>
                  <a:pt x="2416" y="6"/>
                </a:lnTo>
                <a:lnTo>
                  <a:pt x="2420" y="4"/>
                </a:lnTo>
                <a:lnTo>
                  <a:pt x="2423" y="2"/>
                </a:lnTo>
                <a:lnTo>
                  <a:pt x="2427" y="1"/>
                </a:lnTo>
                <a:lnTo>
                  <a:pt x="2432" y="0"/>
                </a:lnTo>
                <a:lnTo>
                  <a:pt x="2436" y="1"/>
                </a:lnTo>
                <a:lnTo>
                  <a:pt x="2440" y="2"/>
                </a:lnTo>
                <a:lnTo>
                  <a:pt x="2444" y="4"/>
                </a:lnTo>
                <a:lnTo>
                  <a:pt x="2447" y="6"/>
                </a:lnTo>
                <a:lnTo>
                  <a:pt x="2450" y="9"/>
                </a:lnTo>
                <a:lnTo>
                  <a:pt x="2452" y="13"/>
                </a:lnTo>
                <a:lnTo>
                  <a:pt x="2453" y="17"/>
                </a:lnTo>
                <a:lnTo>
                  <a:pt x="2453" y="21"/>
                </a:lnTo>
                <a:lnTo>
                  <a:pt x="2453" y="25"/>
                </a:lnTo>
                <a:lnTo>
                  <a:pt x="2452" y="28"/>
                </a:lnTo>
                <a:lnTo>
                  <a:pt x="2450" y="32"/>
                </a:lnTo>
                <a:lnTo>
                  <a:pt x="2447" y="35"/>
                </a:lnTo>
                <a:lnTo>
                  <a:pt x="2444" y="38"/>
                </a:lnTo>
                <a:lnTo>
                  <a:pt x="2440" y="40"/>
                </a:lnTo>
                <a:lnTo>
                  <a:pt x="2436" y="41"/>
                </a:lnTo>
                <a:lnTo>
                  <a:pt x="2432" y="41"/>
                </a:lnTo>
                <a:close/>
                <a:moveTo>
                  <a:pt x="2411" y="60"/>
                </a:moveTo>
                <a:lnTo>
                  <a:pt x="2452" y="60"/>
                </a:lnTo>
                <a:lnTo>
                  <a:pt x="2452" y="205"/>
                </a:lnTo>
                <a:lnTo>
                  <a:pt x="2411" y="205"/>
                </a:lnTo>
                <a:lnTo>
                  <a:pt x="2411" y="60"/>
                </a:lnTo>
                <a:close/>
                <a:moveTo>
                  <a:pt x="2618" y="60"/>
                </a:moveTo>
                <a:lnTo>
                  <a:pt x="2568" y="205"/>
                </a:lnTo>
                <a:lnTo>
                  <a:pt x="2523" y="205"/>
                </a:lnTo>
                <a:lnTo>
                  <a:pt x="2472" y="60"/>
                </a:lnTo>
                <a:lnTo>
                  <a:pt x="2514" y="60"/>
                </a:lnTo>
                <a:lnTo>
                  <a:pt x="2544" y="163"/>
                </a:lnTo>
                <a:lnTo>
                  <a:pt x="2576" y="60"/>
                </a:lnTo>
                <a:lnTo>
                  <a:pt x="2618" y="60"/>
                </a:lnTo>
                <a:close/>
                <a:moveTo>
                  <a:pt x="2699" y="208"/>
                </a:moveTo>
                <a:lnTo>
                  <a:pt x="2688" y="207"/>
                </a:lnTo>
                <a:lnTo>
                  <a:pt x="2678" y="205"/>
                </a:lnTo>
                <a:lnTo>
                  <a:pt x="2669" y="202"/>
                </a:lnTo>
                <a:lnTo>
                  <a:pt x="2661" y="198"/>
                </a:lnTo>
                <a:lnTo>
                  <a:pt x="2653" y="193"/>
                </a:lnTo>
                <a:lnTo>
                  <a:pt x="2650" y="191"/>
                </a:lnTo>
                <a:lnTo>
                  <a:pt x="2646" y="187"/>
                </a:lnTo>
                <a:lnTo>
                  <a:pt x="2641" y="180"/>
                </a:lnTo>
                <a:lnTo>
                  <a:pt x="2636" y="173"/>
                </a:lnTo>
                <a:lnTo>
                  <a:pt x="2634" y="168"/>
                </a:lnTo>
                <a:lnTo>
                  <a:pt x="2632" y="164"/>
                </a:lnTo>
                <a:lnTo>
                  <a:pt x="2629" y="154"/>
                </a:lnTo>
                <a:lnTo>
                  <a:pt x="2628" y="144"/>
                </a:lnTo>
                <a:lnTo>
                  <a:pt x="2627" y="133"/>
                </a:lnTo>
                <a:lnTo>
                  <a:pt x="2628" y="122"/>
                </a:lnTo>
                <a:lnTo>
                  <a:pt x="2628" y="117"/>
                </a:lnTo>
                <a:lnTo>
                  <a:pt x="2629" y="112"/>
                </a:lnTo>
                <a:lnTo>
                  <a:pt x="2632" y="102"/>
                </a:lnTo>
                <a:lnTo>
                  <a:pt x="2634" y="98"/>
                </a:lnTo>
                <a:lnTo>
                  <a:pt x="2636" y="94"/>
                </a:lnTo>
                <a:lnTo>
                  <a:pt x="2641" y="86"/>
                </a:lnTo>
                <a:lnTo>
                  <a:pt x="2646" y="79"/>
                </a:lnTo>
                <a:lnTo>
                  <a:pt x="2649" y="75"/>
                </a:lnTo>
                <a:lnTo>
                  <a:pt x="2653" y="72"/>
                </a:lnTo>
                <a:lnTo>
                  <a:pt x="2656" y="70"/>
                </a:lnTo>
                <a:lnTo>
                  <a:pt x="2660" y="67"/>
                </a:lnTo>
                <a:lnTo>
                  <a:pt x="2664" y="65"/>
                </a:lnTo>
                <a:lnTo>
                  <a:pt x="2669" y="63"/>
                </a:lnTo>
                <a:lnTo>
                  <a:pt x="2673" y="62"/>
                </a:lnTo>
                <a:lnTo>
                  <a:pt x="2678" y="60"/>
                </a:lnTo>
                <a:lnTo>
                  <a:pt x="2682" y="59"/>
                </a:lnTo>
                <a:lnTo>
                  <a:pt x="2687" y="58"/>
                </a:lnTo>
                <a:lnTo>
                  <a:pt x="2692" y="58"/>
                </a:lnTo>
                <a:lnTo>
                  <a:pt x="2697" y="58"/>
                </a:lnTo>
                <a:lnTo>
                  <a:pt x="2708" y="58"/>
                </a:lnTo>
                <a:lnTo>
                  <a:pt x="2717" y="60"/>
                </a:lnTo>
                <a:lnTo>
                  <a:pt x="2725" y="62"/>
                </a:lnTo>
                <a:lnTo>
                  <a:pt x="2733" y="66"/>
                </a:lnTo>
                <a:lnTo>
                  <a:pt x="2737" y="68"/>
                </a:lnTo>
                <a:lnTo>
                  <a:pt x="2740" y="71"/>
                </a:lnTo>
                <a:lnTo>
                  <a:pt x="2747" y="76"/>
                </a:lnTo>
                <a:lnTo>
                  <a:pt x="2750" y="79"/>
                </a:lnTo>
                <a:lnTo>
                  <a:pt x="2753" y="83"/>
                </a:lnTo>
                <a:lnTo>
                  <a:pt x="2758" y="90"/>
                </a:lnTo>
                <a:lnTo>
                  <a:pt x="2761" y="99"/>
                </a:lnTo>
                <a:lnTo>
                  <a:pt x="2763" y="104"/>
                </a:lnTo>
                <a:lnTo>
                  <a:pt x="2764" y="109"/>
                </a:lnTo>
                <a:lnTo>
                  <a:pt x="2766" y="120"/>
                </a:lnTo>
                <a:lnTo>
                  <a:pt x="2766" y="125"/>
                </a:lnTo>
                <a:lnTo>
                  <a:pt x="2767" y="131"/>
                </a:lnTo>
                <a:lnTo>
                  <a:pt x="2767" y="143"/>
                </a:lnTo>
                <a:lnTo>
                  <a:pt x="2667" y="143"/>
                </a:lnTo>
                <a:lnTo>
                  <a:pt x="2667" y="150"/>
                </a:lnTo>
                <a:lnTo>
                  <a:pt x="2668" y="154"/>
                </a:lnTo>
                <a:lnTo>
                  <a:pt x="2669" y="157"/>
                </a:lnTo>
                <a:lnTo>
                  <a:pt x="2672" y="163"/>
                </a:lnTo>
                <a:lnTo>
                  <a:pt x="2674" y="166"/>
                </a:lnTo>
                <a:lnTo>
                  <a:pt x="2676" y="168"/>
                </a:lnTo>
                <a:lnTo>
                  <a:pt x="2678" y="170"/>
                </a:lnTo>
                <a:lnTo>
                  <a:pt x="2681" y="172"/>
                </a:lnTo>
                <a:lnTo>
                  <a:pt x="2683" y="174"/>
                </a:lnTo>
                <a:lnTo>
                  <a:pt x="2686" y="175"/>
                </a:lnTo>
                <a:lnTo>
                  <a:pt x="2693" y="177"/>
                </a:lnTo>
                <a:lnTo>
                  <a:pt x="2696" y="177"/>
                </a:lnTo>
                <a:lnTo>
                  <a:pt x="2700" y="178"/>
                </a:lnTo>
                <a:lnTo>
                  <a:pt x="2706" y="177"/>
                </a:lnTo>
                <a:lnTo>
                  <a:pt x="2710" y="176"/>
                </a:lnTo>
                <a:lnTo>
                  <a:pt x="2714" y="175"/>
                </a:lnTo>
                <a:lnTo>
                  <a:pt x="2718" y="173"/>
                </a:lnTo>
                <a:lnTo>
                  <a:pt x="2722" y="171"/>
                </a:lnTo>
                <a:lnTo>
                  <a:pt x="2723" y="170"/>
                </a:lnTo>
                <a:lnTo>
                  <a:pt x="2724" y="168"/>
                </a:lnTo>
                <a:lnTo>
                  <a:pt x="2727" y="165"/>
                </a:lnTo>
                <a:lnTo>
                  <a:pt x="2729" y="161"/>
                </a:lnTo>
                <a:lnTo>
                  <a:pt x="2766" y="163"/>
                </a:lnTo>
                <a:lnTo>
                  <a:pt x="2764" y="168"/>
                </a:lnTo>
                <a:lnTo>
                  <a:pt x="2763" y="173"/>
                </a:lnTo>
                <a:lnTo>
                  <a:pt x="2761" y="177"/>
                </a:lnTo>
                <a:lnTo>
                  <a:pt x="2758" y="181"/>
                </a:lnTo>
                <a:lnTo>
                  <a:pt x="2755" y="185"/>
                </a:lnTo>
                <a:lnTo>
                  <a:pt x="2752" y="189"/>
                </a:lnTo>
                <a:lnTo>
                  <a:pt x="2748" y="192"/>
                </a:lnTo>
                <a:lnTo>
                  <a:pt x="2744" y="195"/>
                </a:lnTo>
                <a:lnTo>
                  <a:pt x="2740" y="198"/>
                </a:lnTo>
                <a:lnTo>
                  <a:pt x="2735" y="201"/>
                </a:lnTo>
                <a:lnTo>
                  <a:pt x="2730" y="203"/>
                </a:lnTo>
                <a:lnTo>
                  <a:pt x="2725" y="205"/>
                </a:lnTo>
                <a:lnTo>
                  <a:pt x="2719" y="206"/>
                </a:lnTo>
                <a:lnTo>
                  <a:pt x="2713" y="207"/>
                </a:lnTo>
                <a:lnTo>
                  <a:pt x="2707" y="207"/>
                </a:lnTo>
                <a:lnTo>
                  <a:pt x="2699" y="208"/>
                </a:lnTo>
                <a:close/>
                <a:moveTo>
                  <a:pt x="2667" y="118"/>
                </a:moveTo>
                <a:lnTo>
                  <a:pt x="2729" y="118"/>
                </a:lnTo>
                <a:lnTo>
                  <a:pt x="2728" y="111"/>
                </a:lnTo>
                <a:lnTo>
                  <a:pt x="2728" y="109"/>
                </a:lnTo>
                <a:lnTo>
                  <a:pt x="2727" y="106"/>
                </a:lnTo>
                <a:lnTo>
                  <a:pt x="2724" y="101"/>
                </a:lnTo>
                <a:lnTo>
                  <a:pt x="2720" y="96"/>
                </a:lnTo>
                <a:lnTo>
                  <a:pt x="2718" y="94"/>
                </a:lnTo>
                <a:lnTo>
                  <a:pt x="2716" y="93"/>
                </a:lnTo>
                <a:lnTo>
                  <a:pt x="2714" y="91"/>
                </a:lnTo>
                <a:lnTo>
                  <a:pt x="2711" y="90"/>
                </a:lnTo>
                <a:lnTo>
                  <a:pt x="2708" y="89"/>
                </a:lnTo>
                <a:lnTo>
                  <a:pt x="2704" y="88"/>
                </a:lnTo>
                <a:lnTo>
                  <a:pt x="2698" y="88"/>
                </a:lnTo>
                <a:lnTo>
                  <a:pt x="2692" y="88"/>
                </a:lnTo>
                <a:lnTo>
                  <a:pt x="2689" y="89"/>
                </a:lnTo>
                <a:lnTo>
                  <a:pt x="2686" y="90"/>
                </a:lnTo>
                <a:lnTo>
                  <a:pt x="2681" y="93"/>
                </a:lnTo>
                <a:lnTo>
                  <a:pt x="2678" y="95"/>
                </a:lnTo>
                <a:lnTo>
                  <a:pt x="2676" y="97"/>
                </a:lnTo>
                <a:lnTo>
                  <a:pt x="2672" y="101"/>
                </a:lnTo>
                <a:lnTo>
                  <a:pt x="2670" y="106"/>
                </a:lnTo>
                <a:lnTo>
                  <a:pt x="2668" y="109"/>
                </a:lnTo>
                <a:lnTo>
                  <a:pt x="2668" y="112"/>
                </a:lnTo>
                <a:lnTo>
                  <a:pt x="2667" y="118"/>
                </a:lnTo>
                <a:close/>
                <a:moveTo>
                  <a:pt x="2794" y="205"/>
                </a:moveTo>
                <a:lnTo>
                  <a:pt x="2794" y="60"/>
                </a:lnTo>
                <a:lnTo>
                  <a:pt x="2833" y="60"/>
                </a:lnTo>
                <a:lnTo>
                  <a:pt x="2833" y="85"/>
                </a:lnTo>
                <a:lnTo>
                  <a:pt x="2837" y="79"/>
                </a:lnTo>
                <a:lnTo>
                  <a:pt x="2840" y="73"/>
                </a:lnTo>
                <a:lnTo>
                  <a:pt x="2844" y="68"/>
                </a:lnTo>
                <a:lnTo>
                  <a:pt x="2848" y="65"/>
                </a:lnTo>
                <a:lnTo>
                  <a:pt x="2853" y="62"/>
                </a:lnTo>
                <a:lnTo>
                  <a:pt x="2858" y="59"/>
                </a:lnTo>
                <a:lnTo>
                  <a:pt x="2864" y="58"/>
                </a:lnTo>
                <a:lnTo>
                  <a:pt x="2870" y="58"/>
                </a:lnTo>
                <a:lnTo>
                  <a:pt x="2876" y="58"/>
                </a:lnTo>
                <a:lnTo>
                  <a:pt x="2882" y="59"/>
                </a:lnTo>
                <a:lnTo>
                  <a:pt x="2882" y="95"/>
                </a:lnTo>
                <a:lnTo>
                  <a:pt x="2879" y="94"/>
                </a:lnTo>
                <a:lnTo>
                  <a:pt x="2875" y="93"/>
                </a:lnTo>
                <a:lnTo>
                  <a:pt x="2870" y="93"/>
                </a:lnTo>
                <a:lnTo>
                  <a:pt x="2865" y="93"/>
                </a:lnTo>
                <a:lnTo>
                  <a:pt x="2859" y="93"/>
                </a:lnTo>
                <a:lnTo>
                  <a:pt x="2856" y="94"/>
                </a:lnTo>
                <a:lnTo>
                  <a:pt x="2853" y="95"/>
                </a:lnTo>
                <a:lnTo>
                  <a:pt x="2848" y="97"/>
                </a:lnTo>
                <a:lnTo>
                  <a:pt x="2846" y="99"/>
                </a:lnTo>
                <a:lnTo>
                  <a:pt x="2843" y="101"/>
                </a:lnTo>
                <a:lnTo>
                  <a:pt x="2840" y="105"/>
                </a:lnTo>
                <a:lnTo>
                  <a:pt x="2837" y="111"/>
                </a:lnTo>
                <a:lnTo>
                  <a:pt x="2835" y="116"/>
                </a:lnTo>
                <a:lnTo>
                  <a:pt x="2835" y="123"/>
                </a:lnTo>
                <a:lnTo>
                  <a:pt x="2835" y="205"/>
                </a:lnTo>
                <a:lnTo>
                  <a:pt x="2794" y="205"/>
                </a:lnTo>
                <a:close/>
                <a:moveTo>
                  <a:pt x="3025" y="101"/>
                </a:moveTo>
                <a:lnTo>
                  <a:pt x="2988" y="103"/>
                </a:lnTo>
                <a:lnTo>
                  <a:pt x="2987" y="100"/>
                </a:lnTo>
                <a:lnTo>
                  <a:pt x="2985" y="97"/>
                </a:lnTo>
                <a:lnTo>
                  <a:pt x="2984" y="95"/>
                </a:lnTo>
                <a:lnTo>
                  <a:pt x="2983" y="94"/>
                </a:lnTo>
                <a:lnTo>
                  <a:pt x="2980" y="91"/>
                </a:lnTo>
                <a:lnTo>
                  <a:pt x="2977" y="89"/>
                </a:lnTo>
                <a:lnTo>
                  <a:pt x="2975" y="88"/>
                </a:lnTo>
                <a:lnTo>
                  <a:pt x="2973" y="88"/>
                </a:lnTo>
                <a:lnTo>
                  <a:pt x="2968" y="87"/>
                </a:lnTo>
                <a:lnTo>
                  <a:pt x="2963" y="86"/>
                </a:lnTo>
                <a:lnTo>
                  <a:pt x="2959" y="87"/>
                </a:lnTo>
                <a:lnTo>
                  <a:pt x="2955" y="87"/>
                </a:lnTo>
                <a:lnTo>
                  <a:pt x="2951" y="89"/>
                </a:lnTo>
                <a:lnTo>
                  <a:pt x="2948" y="90"/>
                </a:lnTo>
                <a:lnTo>
                  <a:pt x="2945" y="92"/>
                </a:lnTo>
                <a:lnTo>
                  <a:pt x="2943" y="95"/>
                </a:lnTo>
                <a:lnTo>
                  <a:pt x="2942" y="98"/>
                </a:lnTo>
                <a:lnTo>
                  <a:pt x="2941" y="99"/>
                </a:lnTo>
                <a:lnTo>
                  <a:pt x="2941" y="101"/>
                </a:lnTo>
                <a:lnTo>
                  <a:pt x="2942" y="103"/>
                </a:lnTo>
                <a:lnTo>
                  <a:pt x="2942" y="105"/>
                </a:lnTo>
                <a:lnTo>
                  <a:pt x="2944" y="108"/>
                </a:lnTo>
                <a:lnTo>
                  <a:pt x="2945" y="109"/>
                </a:lnTo>
                <a:lnTo>
                  <a:pt x="2948" y="111"/>
                </a:lnTo>
                <a:lnTo>
                  <a:pt x="2951" y="113"/>
                </a:lnTo>
                <a:lnTo>
                  <a:pt x="2960" y="115"/>
                </a:lnTo>
                <a:lnTo>
                  <a:pt x="2986" y="121"/>
                </a:lnTo>
                <a:lnTo>
                  <a:pt x="2996" y="123"/>
                </a:lnTo>
                <a:lnTo>
                  <a:pt x="3004" y="126"/>
                </a:lnTo>
                <a:lnTo>
                  <a:pt x="3011" y="130"/>
                </a:lnTo>
                <a:lnTo>
                  <a:pt x="3017" y="135"/>
                </a:lnTo>
                <a:lnTo>
                  <a:pt x="3022" y="140"/>
                </a:lnTo>
                <a:lnTo>
                  <a:pt x="3024" y="143"/>
                </a:lnTo>
                <a:lnTo>
                  <a:pt x="3025" y="146"/>
                </a:lnTo>
                <a:lnTo>
                  <a:pt x="3026" y="149"/>
                </a:lnTo>
                <a:lnTo>
                  <a:pt x="3027" y="152"/>
                </a:lnTo>
                <a:lnTo>
                  <a:pt x="3028" y="156"/>
                </a:lnTo>
                <a:lnTo>
                  <a:pt x="3028" y="160"/>
                </a:lnTo>
                <a:lnTo>
                  <a:pt x="3027" y="167"/>
                </a:lnTo>
                <a:lnTo>
                  <a:pt x="3027" y="170"/>
                </a:lnTo>
                <a:lnTo>
                  <a:pt x="3026" y="173"/>
                </a:lnTo>
                <a:lnTo>
                  <a:pt x="3023" y="179"/>
                </a:lnTo>
                <a:lnTo>
                  <a:pt x="3021" y="182"/>
                </a:lnTo>
                <a:lnTo>
                  <a:pt x="3020" y="185"/>
                </a:lnTo>
                <a:lnTo>
                  <a:pt x="3015" y="190"/>
                </a:lnTo>
                <a:lnTo>
                  <a:pt x="3010" y="194"/>
                </a:lnTo>
                <a:lnTo>
                  <a:pt x="3003" y="198"/>
                </a:lnTo>
                <a:lnTo>
                  <a:pt x="2997" y="202"/>
                </a:lnTo>
                <a:lnTo>
                  <a:pt x="2989" y="204"/>
                </a:lnTo>
                <a:lnTo>
                  <a:pt x="2981" y="206"/>
                </a:lnTo>
                <a:lnTo>
                  <a:pt x="2972" y="207"/>
                </a:lnTo>
                <a:lnTo>
                  <a:pt x="2963" y="208"/>
                </a:lnTo>
                <a:lnTo>
                  <a:pt x="2950" y="207"/>
                </a:lnTo>
                <a:lnTo>
                  <a:pt x="2943" y="206"/>
                </a:lnTo>
                <a:lnTo>
                  <a:pt x="2937" y="205"/>
                </a:lnTo>
                <a:lnTo>
                  <a:pt x="2932" y="203"/>
                </a:lnTo>
                <a:lnTo>
                  <a:pt x="2927" y="201"/>
                </a:lnTo>
                <a:lnTo>
                  <a:pt x="2922" y="198"/>
                </a:lnTo>
                <a:lnTo>
                  <a:pt x="2917" y="195"/>
                </a:lnTo>
                <a:lnTo>
                  <a:pt x="2913" y="192"/>
                </a:lnTo>
                <a:lnTo>
                  <a:pt x="2910" y="189"/>
                </a:lnTo>
                <a:lnTo>
                  <a:pt x="2907" y="185"/>
                </a:lnTo>
                <a:lnTo>
                  <a:pt x="2904" y="181"/>
                </a:lnTo>
                <a:lnTo>
                  <a:pt x="2902" y="177"/>
                </a:lnTo>
                <a:lnTo>
                  <a:pt x="2900" y="173"/>
                </a:lnTo>
                <a:lnTo>
                  <a:pt x="2898" y="168"/>
                </a:lnTo>
                <a:lnTo>
                  <a:pt x="2898" y="163"/>
                </a:lnTo>
                <a:lnTo>
                  <a:pt x="2937" y="161"/>
                </a:lnTo>
                <a:lnTo>
                  <a:pt x="2938" y="165"/>
                </a:lnTo>
                <a:lnTo>
                  <a:pt x="2940" y="168"/>
                </a:lnTo>
                <a:lnTo>
                  <a:pt x="2941" y="170"/>
                </a:lnTo>
                <a:lnTo>
                  <a:pt x="2943" y="171"/>
                </a:lnTo>
                <a:lnTo>
                  <a:pt x="2946" y="174"/>
                </a:lnTo>
                <a:lnTo>
                  <a:pt x="2949" y="176"/>
                </a:lnTo>
                <a:lnTo>
                  <a:pt x="2954" y="177"/>
                </a:lnTo>
                <a:lnTo>
                  <a:pt x="2958" y="178"/>
                </a:lnTo>
                <a:lnTo>
                  <a:pt x="2963" y="179"/>
                </a:lnTo>
                <a:lnTo>
                  <a:pt x="2968" y="178"/>
                </a:lnTo>
                <a:lnTo>
                  <a:pt x="2973" y="178"/>
                </a:lnTo>
                <a:lnTo>
                  <a:pt x="2977" y="176"/>
                </a:lnTo>
                <a:lnTo>
                  <a:pt x="2980" y="174"/>
                </a:lnTo>
                <a:lnTo>
                  <a:pt x="2983" y="172"/>
                </a:lnTo>
                <a:lnTo>
                  <a:pt x="2985" y="170"/>
                </a:lnTo>
                <a:lnTo>
                  <a:pt x="2987" y="167"/>
                </a:lnTo>
                <a:lnTo>
                  <a:pt x="2987" y="164"/>
                </a:lnTo>
                <a:lnTo>
                  <a:pt x="2987" y="161"/>
                </a:lnTo>
                <a:lnTo>
                  <a:pt x="2986" y="159"/>
                </a:lnTo>
                <a:lnTo>
                  <a:pt x="2984" y="157"/>
                </a:lnTo>
                <a:lnTo>
                  <a:pt x="2982" y="155"/>
                </a:lnTo>
                <a:lnTo>
                  <a:pt x="2980" y="153"/>
                </a:lnTo>
                <a:lnTo>
                  <a:pt x="2976" y="152"/>
                </a:lnTo>
                <a:lnTo>
                  <a:pt x="2973" y="150"/>
                </a:lnTo>
                <a:lnTo>
                  <a:pt x="2968" y="149"/>
                </a:lnTo>
                <a:lnTo>
                  <a:pt x="2943" y="144"/>
                </a:lnTo>
                <a:lnTo>
                  <a:pt x="2933" y="142"/>
                </a:lnTo>
                <a:lnTo>
                  <a:pt x="2925" y="139"/>
                </a:lnTo>
                <a:lnTo>
                  <a:pt x="2918" y="135"/>
                </a:lnTo>
                <a:lnTo>
                  <a:pt x="2915" y="132"/>
                </a:lnTo>
                <a:lnTo>
                  <a:pt x="2912" y="130"/>
                </a:lnTo>
                <a:lnTo>
                  <a:pt x="2909" y="127"/>
                </a:lnTo>
                <a:lnTo>
                  <a:pt x="2907" y="124"/>
                </a:lnTo>
                <a:lnTo>
                  <a:pt x="2905" y="121"/>
                </a:lnTo>
                <a:lnTo>
                  <a:pt x="2904" y="118"/>
                </a:lnTo>
                <a:lnTo>
                  <a:pt x="2902" y="111"/>
                </a:lnTo>
                <a:lnTo>
                  <a:pt x="2902" y="107"/>
                </a:lnTo>
                <a:lnTo>
                  <a:pt x="2901" y="103"/>
                </a:lnTo>
                <a:lnTo>
                  <a:pt x="2902" y="98"/>
                </a:lnTo>
                <a:lnTo>
                  <a:pt x="2902" y="93"/>
                </a:lnTo>
                <a:lnTo>
                  <a:pt x="2904" y="88"/>
                </a:lnTo>
                <a:lnTo>
                  <a:pt x="2906" y="84"/>
                </a:lnTo>
                <a:lnTo>
                  <a:pt x="2908" y="80"/>
                </a:lnTo>
                <a:lnTo>
                  <a:pt x="2911" y="77"/>
                </a:lnTo>
                <a:lnTo>
                  <a:pt x="2914" y="73"/>
                </a:lnTo>
                <a:lnTo>
                  <a:pt x="2918" y="70"/>
                </a:lnTo>
                <a:lnTo>
                  <a:pt x="2923" y="67"/>
                </a:lnTo>
                <a:lnTo>
                  <a:pt x="2927" y="65"/>
                </a:lnTo>
                <a:lnTo>
                  <a:pt x="2932" y="63"/>
                </a:lnTo>
                <a:lnTo>
                  <a:pt x="2938" y="61"/>
                </a:lnTo>
                <a:lnTo>
                  <a:pt x="2944" y="60"/>
                </a:lnTo>
                <a:lnTo>
                  <a:pt x="2950" y="59"/>
                </a:lnTo>
                <a:lnTo>
                  <a:pt x="2956" y="58"/>
                </a:lnTo>
                <a:lnTo>
                  <a:pt x="2963" y="58"/>
                </a:lnTo>
                <a:lnTo>
                  <a:pt x="2970" y="58"/>
                </a:lnTo>
                <a:lnTo>
                  <a:pt x="2976" y="59"/>
                </a:lnTo>
                <a:lnTo>
                  <a:pt x="2982" y="59"/>
                </a:lnTo>
                <a:lnTo>
                  <a:pt x="2987" y="61"/>
                </a:lnTo>
                <a:lnTo>
                  <a:pt x="2993" y="62"/>
                </a:lnTo>
                <a:lnTo>
                  <a:pt x="2997" y="64"/>
                </a:lnTo>
                <a:lnTo>
                  <a:pt x="3006" y="69"/>
                </a:lnTo>
                <a:lnTo>
                  <a:pt x="3010" y="72"/>
                </a:lnTo>
                <a:lnTo>
                  <a:pt x="3013" y="76"/>
                </a:lnTo>
                <a:lnTo>
                  <a:pt x="3016" y="79"/>
                </a:lnTo>
                <a:lnTo>
                  <a:pt x="3019" y="83"/>
                </a:lnTo>
                <a:lnTo>
                  <a:pt x="3021" y="87"/>
                </a:lnTo>
                <a:lnTo>
                  <a:pt x="3022" y="92"/>
                </a:lnTo>
                <a:lnTo>
                  <a:pt x="3024" y="96"/>
                </a:lnTo>
                <a:lnTo>
                  <a:pt x="3025" y="101"/>
                </a:lnTo>
                <a:close/>
                <a:moveTo>
                  <a:pt x="3074" y="41"/>
                </a:moveTo>
                <a:lnTo>
                  <a:pt x="3070" y="41"/>
                </a:lnTo>
                <a:lnTo>
                  <a:pt x="3066" y="40"/>
                </a:lnTo>
                <a:lnTo>
                  <a:pt x="3062" y="38"/>
                </a:lnTo>
                <a:lnTo>
                  <a:pt x="3059" y="35"/>
                </a:lnTo>
                <a:lnTo>
                  <a:pt x="3056" y="32"/>
                </a:lnTo>
                <a:lnTo>
                  <a:pt x="3054" y="28"/>
                </a:lnTo>
                <a:lnTo>
                  <a:pt x="3053" y="25"/>
                </a:lnTo>
                <a:lnTo>
                  <a:pt x="3053" y="21"/>
                </a:lnTo>
                <a:lnTo>
                  <a:pt x="3053" y="17"/>
                </a:lnTo>
                <a:lnTo>
                  <a:pt x="3054" y="13"/>
                </a:lnTo>
                <a:lnTo>
                  <a:pt x="3056" y="9"/>
                </a:lnTo>
                <a:lnTo>
                  <a:pt x="3059" y="6"/>
                </a:lnTo>
                <a:lnTo>
                  <a:pt x="3062" y="4"/>
                </a:lnTo>
                <a:lnTo>
                  <a:pt x="3066" y="2"/>
                </a:lnTo>
                <a:lnTo>
                  <a:pt x="3070" y="1"/>
                </a:lnTo>
                <a:lnTo>
                  <a:pt x="3074" y="0"/>
                </a:lnTo>
                <a:lnTo>
                  <a:pt x="3079" y="1"/>
                </a:lnTo>
                <a:lnTo>
                  <a:pt x="3083" y="2"/>
                </a:lnTo>
                <a:lnTo>
                  <a:pt x="3086" y="4"/>
                </a:lnTo>
                <a:lnTo>
                  <a:pt x="3090" y="6"/>
                </a:lnTo>
                <a:lnTo>
                  <a:pt x="3093" y="9"/>
                </a:lnTo>
                <a:lnTo>
                  <a:pt x="3095" y="13"/>
                </a:lnTo>
                <a:lnTo>
                  <a:pt x="3096" y="17"/>
                </a:lnTo>
                <a:lnTo>
                  <a:pt x="3096" y="21"/>
                </a:lnTo>
                <a:lnTo>
                  <a:pt x="3096" y="25"/>
                </a:lnTo>
                <a:lnTo>
                  <a:pt x="3095" y="28"/>
                </a:lnTo>
                <a:lnTo>
                  <a:pt x="3093" y="32"/>
                </a:lnTo>
                <a:lnTo>
                  <a:pt x="3090" y="35"/>
                </a:lnTo>
                <a:lnTo>
                  <a:pt x="3086" y="38"/>
                </a:lnTo>
                <a:lnTo>
                  <a:pt x="3083" y="40"/>
                </a:lnTo>
                <a:lnTo>
                  <a:pt x="3079" y="41"/>
                </a:lnTo>
                <a:lnTo>
                  <a:pt x="3074" y="41"/>
                </a:lnTo>
                <a:close/>
                <a:moveTo>
                  <a:pt x="3054" y="60"/>
                </a:moveTo>
                <a:lnTo>
                  <a:pt x="3094" y="60"/>
                </a:lnTo>
                <a:lnTo>
                  <a:pt x="3094" y="205"/>
                </a:lnTo>
                <a:lnTo>
                  <a:pt x="3054" y="205"/>
                </a:lnTo>
                <a:lnTo>
                  <a:pt x="3054" y="60"/>
                </a:lnTo>
                <a:close/>
                <a:moveTo>
                  <a:pt x="3204" y="60"/>
                </a:moveTo>
                <a:lnTo>
                  <a:pt x="3204" y="90"/>
                </a:lnTo>
                <a:lnTo>
                  <a:pt x="3177" y="90"/>
                </a:lnTo>
                <a:lnTo>
                  <a:pt x="3177" y="160"/>
                </a:lnTo>
                <a:lnTo>
                  <a:pt x="3177" y="164"/>
                </a:lnTo>
                <a:lnTo>
                  <a:pt x="3177" y="167"/>
                </a:lnTo>
                <a:lnTo>
                  <a:pt x="3179" y="170"/>
                </a:lnTo>
                <a:lnTo>
                  <a:pt x="3180" y="171"/>
                </a:lnTo>
                <a:lnTo>
                  <a:pt x="3182" y="173"/>
                </a:lnTo>
                <a:lnTo>
                  <a:pt x="3185" y="174"/>
                </a:lnTo>
                <a:lnTo>
                  <a:pt x="3190" y="174"/>
                </a:lnTo>
                <a:lnTo>
                  <a:pt x="3196" y="174"/>
                </a:lnTo>
                <a:lnTo>
                  <a:pt x="3200" y="173"/>
                </a:lnTo>
                <a:lnTo>
                  <a:pt x="3206" y="203"/>
                </a:lnTo>
                <a:lnTo>
                  <a:pt x="3198" y="205"/>
                </a:lnTo>
                <a:lnTo>
                  <a:pt x="3192" y="206"/>
                </a:lnTo>
                <a:lnTo>
                  <a:pt x="3185" y="207"/>
                </a:lnTo>
                <a:lnTo>
                  <a:pt x="3179" y="207"/>
                </a:lnTo>
                <a:lnTo>
                  <a:pt x="3174" y="206"/>
                </a:lnTo>
                <a:lnTo>
                  <a:pt x="3169" y="206"/>
                </a:lnTo>
                <a:lnTo>
                  <a:pt x="3165" y="205"/>
                </a:lnTo>
                <a:lnTo>
                  <a:pt x="3161" y="203"/>
                </a:lnTo>
                <a:lnTo>
                  <a:pt x="3157" y="202"/>
                </a:lnTo>
                <a:lnTo>
                  <a:pt x="3153" y="200"/>
                </a:lnTo>
                <a:lnTo>
                  <a:pt x="3149" y="197"/>
                </a:lnTo>
                <a:lnTo>
                  <a:pt x="3146" y="194"/>
                </a:lnTo>
                <a:lnTo>
                  <a:pt x="3144" y="191"/>
                </a:lnTo>
                <a:lnTo>
                  <a:pt x="3141" y="188"/>
                </a:lnTo>
                <a:lnTo>
                  <a:pt x="3140" y="184"/>
                </a:lnTo>
                <a:lnTo>
                  <a:pt x="3138" y="180"/>
                </a:lnTo>
                <a:lnTo>
                  <a:pt x="3137" y="175"/>
                </a:lnTo>
                <a:lnTo>
                  <a:pt x="3137" y="171"/>
                </a:lnTo>
                <a:lnTo>
                  <a:pt x="3136" y="165"/>
                </a:lnTo>
                <a:lnTo>
                  <a:pt x="3136" y="90"/>
                </a:lnTo>
                <a:lnTo>
                  <a:pt x="3115" y="90"/>
                </a:lnTo>
                <a:lnTo>
                  <a:pt x="3115" y="60"/>
                </a:lnTo>
                <a:lnTo>
                  <a:pt x="3136" y="60"/>
                </a:lnTo>
                <a:lnTo>
                  <a:pt x="3136" y="25"/>
                </a:lnTo>
                <a:lnTo>
                  <a:pt x="3177" y="25"/>
                </a:lnTo>
                <a:lnTo>
                  <a:pt x="3177" y="60"/>
                </a:lnTo>
                <a:lnTo>
                  <a:pt x="3204" y="60"/>
                </a:lnTo>
                <a:close/>
                <a:moveTo>
                  <a:pt x="3257" y="259"/>
                </a:moveTo>
                <a:lnTo>
                  <a:pt x="3250" y="259"/>
                </a:lnTo>
                <a:lnTo>
                  <a:pt x="3243" y="258"/>
                </a:lnTo>
                <a:lnTo>
                  <a:pt x="3237" y="257"/>
                </a:lnTo>
                <a:lnTo>
                  <a:pt x="3232" y="255"/>
                </a:lnTo>
                <a:lnTo>
                  <a:pt x="3241" y="225"/>
                </a:lnTo>
                <a:lnTo>
                  <a:pt x="3246" y="226"/>
                </a:lnTo>
                <a:lnTo>
                  <a:pt x="3251" y="227"/>
                </a:lnTo>
                <a:lnTo>
                  <a:pt x="3255" y="227"/>
                </a:lnTo>
                <a:lnTo>
                  <a:pt x="3259" y="227"/>
                </a:lnTo>
                <a:lnTo>
                  <a:pt x="3263" y="225"/>
                </a:lnTo>
                <a:lnTo>
                  <a:pt x="3266" y="223"/>
                </a:lnTo>
                <a:lnTo>
                  <a:pt x="3269" y="220"/>
                </a:lnTo>
                <a:lnTo>
                  <a:pt x="3271" y="215"/>
                </a:lnTo>
                <a:lnTo>
                  <a:pt x="3273" y="209"/>
                </a:lnTo>
                <a:lnTo>
                  <a:pt x="3221" y="60"/>
                </a:lnTo>
                <a:lnTo>
                  <a:pt x="3263" y="60"/>
                </a:lnTo>
                <a:lnTo>
                  <a:pt x="3293" y="166"/>
                </a:lnTo>
                <a:lnTo>
                  <a:pt x="3325" y="60"/>
                </a:lnTo>
                <a:lnTo>
                  <a:pt x="3368" y="60"/>
                </a:lnTo>
                <a:lnTo>
                  <a:pt x="3311" y="220"/>
                </a:lnTo>
                <a:lnTo>
                  <a:pt x="3308" y="229"/>
                </a:lnTo>
                <a:lnTo>
                  <a:pt x="3304" y="236"/>
                </a:lnTo>
                <a:lnTo>
                  <a:pt x="3299" y="243"/>
                </a:lnTo>
                <a:lnTo>
                  <a:pt x="3296" y="246"/>
                </a:lnTo>
                <a:lnTo>
                  <a:pt x="3293" y="248"/>
                </a:lnTo>
                <a:lnTo>
                  <a:pt x="3289" y="251"/>
                </a:lnTo>
                <a:lnTo>
                  <a:pt x="3286" y="253"/>
                </a:lnTo>
                <a:lnTo>
                  <a:pt x="3282" y="255"/>
                </a:lnTo>
                <a:lnTo>
                  <a:pt x="3277" y="256"/>
                </a:lnTo>
                <a:lnTo>
                  <a:pt x="3273" y="258"/>
                </a:lnTo>
                <a:lnTo>
                  <a:pt x="3268" y="258"/>
                </a:lnTo>
                <a:lnTo>
                  <a:pt x="3263" y="259"/>
                </a:lnTo>
                <a:lnTo>
                  <a:pt x="3257" y="259"/>
                </a:lnTo>
                <a:close/>
                <a:moveTo>
                  <a:pt x="1396" y="343"/>
                </a:moveTo>
                <a:lnTo>
                  <a:pt x="1395" y="337"/>
                </a:lnTo>
                <a:lnTo>
                  <a:pt x="1393" y="333"/>
                </a:lnTo>
                <a:lnTo>
                  <a:pt x="1391" y="331"/>
                </a:lnTo>
                <a:lnTo>
                  <a:pt x="1390" y="329"/>
                </a:lnTo>
                <a:lnTo>
                  <a:pt x="1386" y="325"/>
                </a:lnTo>
                <a:lnTo>
                  <a:pt x="1381" y="322"/>
                </a:lnTo>
                <a:lnTo>
                  <a:pt x="1376" y="320"/>
                </a:lnTo>
                <a:lnTo>
                  <a:pt x="1370" y="319"/>
                </a:lnTo>
                <a:lnTo>
                  <a:pt x="1363" y="319"/>
                </a:lnTo>
                <a:lnTo>
                  <a:pt x="1356" y="319"/>
                </a:lnTo>
                <a:lnTo>
                  <a:pt x="1349" y="320"/>
                </a:lnTo>
                <a:lnTo>
                  <a:pt x="1344" y="322"/>
                </a:lnTo>
                <a:lnTo>
                  <a:pt x="1340" y="325"/>
                </a:lnTo>
                <a:lnTo>
                  <a:pt x="1336" y="328"/>
                </a:lnTo>
                <a:lnTo>
                  <a:pt x="1334" y="332"/>
                </a:lnTo>
                <a:lnTo>
                  <a:pt x="1332" y="336"/>
                </a:lnTo>
                <a:lnTo>
                  <a:pt x="1332" y="340"/>
                </a:lnTo>
                <a:lnTo>
                  <a:pt x="1332" y="345"/>
                </a:lnTo>
                <a:lnTo>
                  <a:pt x="1333" y="348"/>
                </a:lnTo>
                <a:lnTo>
                  <a:pt x="1334" y="350"/>
                </a:lnTo>
                <a:lnTo>
                  <a:pt x="1337" y="353"/>
                </a:lnTo>
                <a:lnTo>
                  <a:pt x="1340" y="356"/>
                </a:lnTo>
                <a:lnTo>
                  <a:pt x="1345" y="359"/>
                </a:lnTo>
                <a:lnTo>
                  <a:pt x="1350" y="361"/>
                </a:lnTo>
                <a:lnTo>
                  <a:pt x="1356" y="363"/>
                </a:lnTo>
                <a:lnTo>
                  <a:pt x="1362" y="364"/>
                </a:lnTo>
                <a:lnTo>
                  <a:pt x="1380" y="369"/>
                </a:lnTo>
                <a:lnTo>
                  <a:pt x="1388" y="371"/>
                </a:lnTo>
                <a:lnTo>
                  <a:pt x="1395" y="373"/>
                </a:lnTo>
                <a:lnTo>
                  <a:pt x="1403" y="376"/>
                </a:lnTo>
                <a:lnTo>
                  <a:pt x="1409" y="379"/>
                </a:lnTo>
                <a:lnTo>
                  <a:pt x="1416" y="383"/>
                </a:lnTo>
                <a:lnTo>
                  <a:pt x="1421" y="388"/>
                </a:lnTo>
                <a:lnTo>
                  <a:pt x="1426" y="393"/>
                </a:lnTo>
                <a:lnTo>
                  <a:pt x="1430" y="398"/>
                </a:lnTo>
                <a:lnTo>
                  <a:pt x="1433" y="404"/>
                </a:lnTo>
                <a:lnTo>
                  <a:pt x="1435" y="407"/>
                </a:lnTo>
                <a:lnTo>
                  <a:pt x="1436" y="410"/>
                </a:lnTo>
                <a:lnTo>
                  <a:pt x="1436" y="414"/>
                </a:lnTo>
                <a:lnTo>
                  <a:pt x="1437" y="418"/>
                </a:lnTo>
                <a:lnTo>
                  <a:pt x="1437" y="425"/>
                </a:lnTo>
                <a:lnTo>
                  <a:pt x="1437" y="432"/>
                </a:lnTo>
                <a:lnTo>
                  <a:pt x="1436" y="438"/>
                </a:lnTo>
                <a:lnTo>
                  <a:pt x="1435" y="444"/>
                </a:lnTo>
                <a:lnTo>
                  <a:pt x="1432" y="449"/>
                </a:lnTo>
                <a:lnTo>
                  <a:pt x="1430" y="454"/>
                </a:lnTo>
                <a:lnTo>
                  <a:pt x="1426" y="459"/>
                </a:lnTo>
                <a:lnTo>
                  <a:pt x="1422" y="464"/>
                </a:lnTo>
                <a:lnTo>
                  <a:pt x="1418" y="468"/>
                </a:lnTo>
                <a:lnTo>
                  <a:pt x="1412" y="471"/>
                </a:lnTo>
                <a:lnTo>
                  <a:pt x="1407" y="474"/>
                </a:lnTo>
                <a:lnTo>
                  <a:pt x="1401" y="477"/>
                </a:lnTo>
                <a:lnTo>
                  <a:pt x="1394" y="479"/>
                </a:lnTo>
                <a:lnTo>
                  <a:pt x="1387" y="481"/>
                </a:lnTo>
                <a:lnTo>
                  <a:pt x="1379" y="482"/>
                </a:lnTo>
                <a:lnTo>
                  <a:pt x="1371" y="483"/>
                </a:lnTo>
                <a:lnTo>
                  <a:pt x="1362" y="483"/>
                </a:lnTo>
                <a:lnTo>
                  <a:pt x="1354" y="483"/>
                </a:lnTo>
                <a:lnTo>
                  <a:pt x="1346" y="482"/>
                </a:lnTo>
                <a:lnTo>
                  <a:pt x="1338" y="481"/>
                </a:lnTo>
                <a:lnTo>
                  <a:pt x="1331" y="479"/>
                </a:lnTo>
                <a:lnTo>
                  <a:pt x="1324" y="477"/>
                </a:lnTo>
                <a:lnTo>
                  <a:pt x="1318" y="474"/>
                </a:lnTo>
                <a:lnTo>
                  <a:pt x="1312" y="471"/>
                </a:lnTo>
                <a:lnTo>
                  <a:pt x="1306" y="467"/>
                </a:lnTo>
                <a:lnTo>
                  <a:pt x="1301" y="463"/>
                </a:lnTo>
                <a:lnTo>
                  <a:pt x="1297" y="458"/>
                </a:lnTo>
                <a:lnTo>
                  <a:pt x="1293" y="453"/>
                </a:lnTo>
                <a:lnTo>
                  <a:pt x="1290" y="447"/>
                </a:lnTo>
                <a:lnTo>
                  <a:pt x="1288" y="441"/>
                </a:lnTo>
                <a:lnTo>
                  <a:pt x="1286" y="435"/>
                </a:lnTo>
                <a:lnTo>
                  <a:pt x="1285" y="427"/>
                </a:lnTo>
                <a:lnTo>
                  <a:pt x="1285" y="420"/>
                </a:lnTo>
                <a:lnTo>
                  <a:pt x="1324" y="420"/>
                </a:lnTo>
                <a:lnTo>
                  <a:pt x="1325" y="427"/>
                </a:lnTo>
                <a:lnTo>
                  <a:pt x="1328" y="433"/>
                </a:lnTo>
                <a:lnTo>
                  <a:pt x="1329" y="435"/>
                </a:lnTo>
                <a:lnTo>
                  <a:pt x="1331" y="438"/>
                </a:lnTo>
                <a:lnTo>
                  <a:pt x="1333" y="440"/>
                </a:lnTo>
                <a:lnTo>
                  <a:pt x="1336" y="442"/>
                </a:lnTo>
                <a:lnTo>
                  <a:pt x="1341" y="445"/>
                </a:lnTo>
                <a:lnTo>
                  <a:pt x="1344" y="446"/>
                </a:lnTo>
                <a:lnTo>
                  <a:pt x="1347" y="447"/>
                </a:lnTo>
                <a:lnTo>
                  <a:pt x="1354" y="449"/>
                </a:lnTo>
                <a:lnTo>
                  <a:pt x="1362" y="449"/>
                </a:lnTo>
                <a:lnTo>
                  <a:pt x="1369" y="449"/>
                </a:lnTo>
                <a:lnTo>
                  <a:pt x="1376" y="447"/>
                </a:lnTo>
                <a:lnTo>
                  <a:pt x="1382" y="445"/>
                </a:lnTo>
                <a:lnTo>
                  <a:pt x="1384" y="444"/>
                </a:lnTo>
                <a:lnTo>
                  <a:pt x="1387" y="442"/>
                </a:lnTo>
                <a:lnTo>
                  <a:pt x="1389" y="441"/>
                </a:lnTo>
                <a:lnTo>
                  <a:pt x="1391" y="439"/>
                </a:lnTo>
                <a:lnTo>
                  <a:pt x="1393" y="437"/>
                </a:lnTo>
                <a:lnTo>
                  <a:pt x="1394" y="435"/>
                </a:lnTo>
                <a:lnTo>
                  <a:pt x="1396" y="430"/>
                </a:lnTo>
                <a:lnTo>
                  <a:pt x="1396" y="428"/>
                </a:lnTo>
                <a:lnTo>
                  <a:pt x="1396" y="425"/>
                </a:lnTo>
                <a:lnTo>
                  <a:pt x="1396" y="421"/>
                </a:lnTo>
                <a:lnTo>
                  <a:pt x="1395" y="419"/>
                </a:lnTo>
                <a:lnTo>
                  <a:pt x="1394" y="417"/>
                </a:lnTo>
                <a:lnTo>
                  <a:pt x="1393" y="415"/>
                </a:lnTo>
                <a:lnTo>
                  <a:pt x="1391" y="413"/>
                </a:lnTo>
                <a:lnTo>
                  <a:pt x="1388" y="410"/>
                </a:lnTo>
                <a:lnTo>
                  <a:pt x="1383" y="408"/>
                </a:lnTo>
                <a:lnTo>
                  <a:pt x="1377" y="405"/>
                </a:lnTo>
                <a:lnTo>
                  <a:pt x="1371" y="403"/>
                </a:lnTo>
                <a:lnTo>
                  <a:pt x="1363" y="401"/>
                </a:lnTo>
                <a:lnTo>
                  <a:pt x="1342" y="396"/>
                </a:lnTo>
                <a:lnTo>
                  <a:pt x="1331" y="392"/>
                </a:lnTo>
                <a:lnTo>
                  <a:pt x="1320" y="388"/>
                </a:lnTo>
                <a:lnTo>
                  <a:pt x="1311" y="383"/>
                </a:lnTo>
                <a:lnTo>
                  <a:pt x="1307" y="380"/>
                </a:lnTo>
                <a:lnTo>
                  <a:pt x="1304" y="377"/>
                </a:lnTo>
                <a:lnTo>
                  <a:pt x="1300" y="374"/>
                </a:lnTo>
                <a:lnTo>
                  <a:pt x="1298" y="370"/>
                </a:lnTo>
                <a:lnTo>
                  <a:pt x="1295" y="366"/>
                </a:lnTo>
                <a:lnTo>
                  <a:pt x="1293" y="362"/>
                </a:lnTo>
                <a:lnTo>
                  <a:pt x="1292" y="358"/>
                </a:lnTo>
                <a:lnTo>
                  <a:pt x="1291" y="353"/>
                </a:lnTo>
                <a:lnTo>
                  <a:pt x="1290" y="348"/>
                </a:lnTo>
                <a:lnTo>
                  <a:pt x="1290" y="343"/>
                </a:lnTo>
                <a:lnTo>
                  <a:pt x="1290" y="335"/>
                </a:lnTo>
                <a:lnTo>
                  <a:pt x="1292" y="327"/>
                </a:lnTo>
                <a:lnTo>
                  <a:pt x="1295" y="319"/>
                </a:lnTo>
                <a:lnTo>
                  <a:pt x="1297" y="316"/>
                </a:lnTo>
                <a:lnTo>
                  <a:pt x="1299" y="312"/>
                </a:lnTo>
                <a:lnTo>
                  <a:pt x="1302" y="309"/>
                </a:lnTo>
                <a:lnTo>
                  <a:pt x="1304" y="306"/>
                </a:lnTo>
                <a:lnTo>
                  <a:pt x="1310" y="301"/>
                </a:lnTo>
                <a:lnTo>
                  <a:pt x="1317" y="296"/>
                </a:lnTo>
                <a:lnTo>
                  <a:pt x="1325" y="292"/>
                </a:lnTo>
                <a:lnTo>
                  <a:pt x="1334" y="289"/>
                </a:lnTo>
                <a:lnTo>
                  <a:pt x="1338" y="288"/>
                </a:lnTo>
                <a:lnTo>
                  <a:pt x="1343" y="286"/>
                </a:lnTo>
                <a:lnTo>
                  <a:pt x="1353" y="285"/>
                </a:lnTo>
                <a:lnTo>
                  <a:pt x="1363" y="285"/>
                </a:lnTo>
                <a:lnTo>
                  <a:pt x="1373" y="285"/>
                </a:lnTo>
                <a:lnTo>
                  <a:pt x="1383" y="286"/>
                </a:lnTo>
                <a:lnTo>
                  <a:pt x="1388" y="288"/>
                </a:lnTo>
                <a:lnTo>
                  <a:pt x="1392" y="289"/>
                </a:lnTo>
                <a:lnTo>
                  <a:pt x="1401" y="292"/>
                </a:lnTo>
                <a:lnTo>
                  <a:pt x="1408" y="296"/>
                </a:lnTo>
                <a:lnTo>
                  <a:pt x="1415" y="301"/>
                </a:lnTo>
                <a:lnTo>
                  <a:pt x="1421" y="306"/>
                </a:lnTo>
                <a:lnTo>
                  <a:pt x="1426" y="312"/>
                </a:lnTo>
                <a:lnTo>
                  <a:pt x="1430" y="319"/>
                </a:lnTo>
                <a:lnTo>
                  <a:pt x="1431" y="323"/>
                </a:lnTo>
                <a:lnTo>
                  <a:pt x="1432" y="327"/>
                </a:lnTo>
                <a:lnTo>
                  <a:pt x="1434" y="335"/>
                </a:lnTo>
                <a:lnTo>
                  <a:pt x="1435" y="339"/>
                </a:lnTo>
                <a:lnTo>
                  <a:pt x="1435" y="343"/>
                </a:lnTo>
                <a:lnTo>
                  <a:pt x="1396" y="343"/>
                </a:lnTo>
                <a:close/>
                <a:moveTo>
                  <a:pt x="1532" y="483"/>
                </a:moveTo>
                <a:lnTo>
                  <a:pt x="1521" y="483"/>
                </a:lnTo>
                <a:lnTo>
                  <a:pt x="1511" y="481"/>
                </a:lnTo>
                <a:lnTo>
                  <a:pt x="1507" y="480"/>
                </a:lnTo>
                <a:lnTo>
                  <a:pt x="1502" y="478"/>
                </a:lnTo>
                <a:lnTo>
                  <a:pt x="1498" y="476"/>
                </a:lnTo>
                <a:lnTo>
                  <a:pt x="1494" y="474"/>
                </a:lnTo>
                <a:lnTo>
                  <a:pt x="1490" y="471"/>
                </a:lnTo>
                <a:lnTo>
                  <a:pt x="1486" y="469"/>
                </a:lnTo>
                <a:lnTo>
                  <a:pt x="1480" y="463"/>
                </a:lnTo>
                <a:lnTo>
                  <a:pt x="1474" y="456"/>
                </a:lnTo>
                <a:lnTo>
                  <a:pt x="1469" y="448"/>
                </a:lnTo>
                <a:lnTo>
                  <a:pt x="1467" y="443"/>
                </a:lnTo>
                <a:lnTo>
                  <a:pt x="1465" y="439"/>
                </a:lnTo>
                <a:lnTo>
                  <a:pt x="1463" y="429"/>
                </a:lnTo>
                <a:lnTo>
                  <a:pt x="1462" y="424"/>
                </a:lnTo>
                <a:lnTo>
                  <a:pt x="1461" y="419"/>
                </a:lnTo>
                <a:lnTo>
                  <a:pt x="1461" y="409"/>
                </a:lnTo>
                <a:lnTo>
                  <a:pt x="1461" y="398"/>
                </a:lnTo>
                <a:lnTo>
                  <a:pt x="1462" y="393"/>
                </a:lnTo>
                <a:lnTo>
                  <a:pt x="1463" y="388"/>
                </a:lnTo>
                <a:lnTo>
                  <a:pt x="1464" y="383"/>
                </a:lnTo>
                <a:lnTo>
                  <a:pt x="1465" y="378"/>
                </a:lnTo>
                <a:lnTo>
                  <a:pt x="1467" y="374"/>
                </a:lnTo>
                <a:lnTo>
                  <a:pt x="1469" y="370"/>
                </a:lnTo>
                <a:lnTo>
                  <a:pt x="1474" y="362"/>
                </a:lnTo>
                <a:lnTo>
                  <a:pt x="1480" y="355"/>
                </a:lnTo>
                <a:lnTo>
                  <a:pt x="1483" y="351"/>
                </a:lnTo>
                <a:lnTo>
                  <a:pt x="1486" y="348"/>
                </a:lnTo>
                <a:lnTo>
                  <a:pt x="1490" y="346"/>
                </a:lnTo>
                <a:lnTo>
                  <a:pt x="1494" y="343"/>
                </a:lnTo>
                <a:lnTo>
                  <a:pt x="1502" y="339"/>
                </a:lnTo>
                <a:lnTo>
                  <a:pt x="1511" y="336"/>
                </a:lnTo>
                <a:lnTo>
                  <a:pt x="1516" y="335"/>
                </a:lnTo>
                <a:lnTo>
                  <a:pt x="1521" y="334"/>
                </a:lnTo>
                <a:lnTo>
                  <a:pt x="1526" y="334"/>
                </a:lnTo>
                <a:lnTo>
                  <a:pt x="1532" y="334"/>
                </a:lnTo>
                <a:lnTo>
                  <a:pt x="1541" y="334"/>
                </a:lnTo>
                <a:lnTo>
                  <a:pt x="1550" y="335"/>
                </a:lnTo>
                <a:lnTo>
                  <a:pt x="1554" y="336"/>
                </a:lnTo>
                <a:lnTo>
                  <a:pt x="1558" y="338"/>
                </a:lnTo>
                <a:lnTo>
                  <a:pt x="1565" y="341"/>
                </a:lnTo>
                <a:lnTo>
                  <a:pt x="1572" y="344"/>
                </a:lnTo>
                <a:lnTo>
                  <a:pt x="1578" y="349"/>
                </a:lnTo>
                <a:lnTo>
                  <a:pt x="1580" y="351"/>
                </a:lnTo>
                <a:lnTo>
                  <a:pt x="1583" y="354"/>
                </a:lnTo>
                <a:lnTo>
                  <a:pt x="1585" y="357"/>
                </a:lnTo>
                <a:lnTo>
                  <a:pt x="1588" y="360"/>
                </a:lnTo>
                <a:lnTo>
                  <a:pt x="1591" y="366"/>
                </a:lnTo>
                <a:lnTo>
                  <a:pt x="1594" y="374"/>
                </a:lnTo>
                <a:lnTo>
                  <a:pt x="1596" y="381"/>
                </a:lnTo>
                <a:lnTo>
                  <a:pt x="1597" y="389"/>
                </a:lnTo>
                <a:lnTo>
                  <a:pt x="1559" y="389"/>
                </a:lnTo>
                <a:lnTo>
                  <a:pt x="1558" y="384"/>
                </a:lnTo>
                <a:lnTo>
                  <a:pt x="1556" y="379"/>
                </a:lnTo>
                <a:lnTo>
                  <a:pt x="1553" y="375"/>
                </a:lnTo>
                <a:lnTo>
                  <a:pt x="1550" y="372"/>
                </a:lnTo>
                <a:lnTo>
                  <a:pt x="1547" y="369"/>
                </a:lnTo>
                <a:lnTo>
                  <a:pt x="1542" y="367"/>
                </a:lnTo>
                <a:lnTo>
                  <a:pt x="1538" y="365"/>
                </a:lnTo>
                <a:lnTo>
                  <a:pt x="1532" y="365"/>
                </a:lnTo>
                <a:lnTo>
                  <a:pt x="1526" y="366"/>
                </a:lnTo>
                <a:lnTo>
                  <a:pt x="1520" y="368"/>
                </a:lnTo>
                <a:lnTo>
                  <a:pt x="1517" y="369"/>
                </a:lnTo>
                <a:lnTo>
                  <a:pt x="1514" y="371"/>
                </a:lnTo>
                <a:lnTo>
                  <a:pt x="1512" y="374"/>
                </a:lnTo>
                <a:lnTo>
                  <a:pt x="1510" y="376"/>
                </a:lnTo>
                <a:lnTo>
                  <a:pt x="1508" y="379"/>
                </a:lnTo>
                <a:lnTo>
                  <a:pt x="1506" y="382"/>
                </a:lnTo>
                <a:lnTo>
                  <a:pt x="1504" y="390"/>
                </a:lnTo>
                <a:lnTo>
                  <a:pt x="1503" y="394"/>
                </a:lnTo>
                <a:lnTo>
                  <a:pt x="1502" y="398"/>
                </a:lnTo>
                <a:lnTo>
                  <a:pt x="1501" y="408"/>
                </a:lnTo>
                <a:lnTo>
                  <a:pt x="1502" y="418"/>
                </a:lnTo>
                <a:lnTo>
                  <a:pt x="1503" y="422"/>
                </a:lnTo>
                <a:lnTo>
                  <a:pt x="1504" y="427"/>
                </a:lnTo>
                <a:lnTo>
                  <a:pt x="1505" y="430"/>
                </a:lnTo>
                <a:lnTo>
                  <a:pt x="1506" y="434"/>
                </a:lnTo>
                <a:lnTo>
                  <a:pt x="1508" y="437"/>
                </a:lnTo>
                <a:lnTo>
                  <a:pt x="1510" y="440"/>
                </a:lnTo>
                <a:lnTo>
                  <a:pt x="1514" y="445"/>
                </a:lnTo>
                <a:lnTo>
                  <a:pt x="1520" y="449"/>
                </a:lnTo>
                <a:lnTo>
                  <a:pt x="1523" y="450"/>
                </a:lnTo>
                <a:lnTo>
                  <a:pt x="1526" y="451"/>
                </a:lnTo>
                <a:lnTo>
                  <a:pt x="1529" y="451"/>
                </a:lnTo>
                <a:lnTo>
                  <a:pt x="1532" y="452"/>
                </a:lnTo>
                <a:lnTo>
                  <a:pt x="1537" y="451"/>
                </a:lnTo>
                <a:lnTo>
                  <a:pt x="1542" y="450"/>
                </a:lnTo>
                <a:lnTo>
                  <a:pt x="1546" y="448"/>
                </a:lnTo>
                <a:lnTo>
                  <a:pt x="1550" y="445"/>
                </a:lnTo>
                <a:lnTo>
                  <a:pt x="1553" y="442"/>
                </a:lnTo>
                <a:lnTo>
                  <a:pt x="1556" y="438"/>
                </a:lnTo>
                <a:lnTo>
                  <a:pt x="1557" y="433"/>
                </a:lnTo>
                <a:lnTo>
                  <a:pt x="1559" y="427"/>
                </a:lnTo>
                <a:lnTo>
                  <a:pt x="1597" y="427"/>
                </a:lnTo>
                <a:lnTo>
                  <a:pt x="1596" y="435"/>
                </a:lnTo>
                <a:lnTo>
                  <a:pt x="1594" y="443"/>
                </a:lnTo>
                <a:lnTo>
                  <a:pt x="1591" y="450"/>
                </a:lnTo>
                <a:lnTo>
                  <a:pt x="1588" y="457"/>
                </a:lnTo>
                <a:lnTo>
                  <a:pt x="1583" y="463"/>
                </a:lnTo>
                <a:lnTo>
                  <a:pt x="1581" y="465"/>
                </a:lnTo>
                <a:lnTo>
                  <a:pt x="1578" y="468"/>
                </a:lnTo>
                <a:lnTo>
                  <a:pt x="1575" y="470"/>
                </a:lnTo>
                <a:lnTo>
                  <a:pt x="1572" y="473"/>
                </a:lnTo>
                <a:lnTo>
                  <a:pt x="1565" y="476"/>
                </a:lnTo>
                <a:lnTo>
                  <a:pt x="1562" y="478"/>
                </a:lnTo>
                <a:lnTo>
                  <a:pt x="1558" y="479"/>
                </a:lnTo>
                <a:lnTo>
                  <a:pt x="1554" y="481"/>
                </a:lnTo>
                <a:lnTo>
                  <a:pt x="1550" y="482"/>
                </a:lnTo>
                <a:lnTo>
                  <a:pt x="1541" y="483"/>
                </a:lnTo>
                <a:lnTo>
                  <a:pt x="1532" y="483"/>
                </a:lnTo>
                <a:close/>
                <a:moveTo>
                  <a:pt x="1664" y="397"/>
                </a:moveTo>
                <a:lnTo>
                  <a:pt x="1664" y="481"/>
                </a:lnTo>
                <a:lnTo>
                  <a:pt x="1623" y="481"/>
                </a:lnTo>
                <a:lnTo>
                  <a:pt x="1623" y="287"/>
                </a:lnTo>
                <a:lnTo>
                  <a:pt x="1662" y="287"/>
                </a:lnTo>
                <a:lnTo>
                  <a:pt x="1662" y="361"/>
                </a:lnTo>
                <a:lnTo>
                  <a:pt x="1666" y="355"/>
                </a:lnTo>
                <a:lnTo>
                  <a:pt x="1670" y="350"/>
                </a:lnTo>
                <a:lnTo>
                  <a:pt x="1675" y="345"/>
                </a:lnTo>
                <a:lnTo>
                  <a:pt x="1680" y="341"/>
                </a:lnTo>
                <a:lnTo>
                  <a:pt x="1686" y="338"/>
                </a:lnTo>
                <a:lnTo>
                  <a:pt x="1689" y="337"/>
                </a:lnTo>
                <a:lnTo>
                  <a:pt x="1692" y="336"/>
                </a:lnTo>
                <a:lnTo>
                  <a:pt x="1700" y="334"/>
                </a:lnTo>
                <a:lnTo>
                  <a:pt x="1707" y="334"/>
                </a:lnTo>
                <a:lnTo>
                  <a:pt x="1713" y="334"/>
                </a:lnTo>
                <a:lnTo>
                  <a:pt x="1718" y="335"/>
                </a:lnTo>
                <a:lnTo>
                  <a:pt x="1723" y="336"/>
                </a:lnTo>
                <a:lnTo>
                  <a:pt x="1728" y="337"/>
                </a:lnTo>
                <a:lnTo>
                  <a:pt x="1732" y="339"/>
                </a:lnTo>
                <a:lnTo>
                  <a:pt x="1736" y="342"/>
                </a:lnTo>
                <a:lnTo>
                  <a:pt x="1740" y="345"/>
                </a:lnTo>
                <a:lnTo>
                  <a:pt x="1744" y="348"/>
                </a:lnTo>
                <a:lnTo>
                  <a:pt x="1747" y="352"/>
                </a:lnTo>
                <a:lnTo>
                  <a:pt x="1750" y="356"/>
                </a:lnTo>
                <a:lnTo>
                  <a:pt x="1752" y="361"/>
                </a:lnTo>
                <a:lnTo>
                  <a:pt x="1754" y="366"/>
                </a:lnTo>
                <a:lnTo>
                  <a:pt x="1756" y="371"/>
                </a:lnTo>
                <a:lnTo>
                  <a:pt x="1757" y="376"/>
                </a:lnTo>
                <a:lnTo>
                  <a:pt x="1757" y="382"/>
                </a:lnTo>
                <a:lnTo>
                  <a:pt x="1758" y="388"/>
                </a:lnTo>
                <a:lnTo>
                  <a:pt x="1758" y="481"/>
                </a:lnTo>
                <a:lnTo>
                  <a:pt x="1717" y="481"/>
                </a:lnTo>
                <a:lnTo>
                  <a:pt x="1717" y="395"/>
                </a:lnTo>
                <a:lnTo>
                  <a:pt x="1717" y="392"/>
                </a:lnTo>
                <a:lnTo>
                  <a:pt x="1717" y="389"/>
                </a:lnTo>
                <a:lnTo>
                  <a:pt x="1716" y="384"/>
                </a:lnTo>
                <a:lnTo>
                  <a:pt x="1714" y="379"/>
                </a:lnTo>
                <a:lnTo>
                  <a:pt x="1712" y="377"/>
                </a:lnTo>
                <a:lnTo>
                  <a:pt x="1711" y="375"/>
                </a:lnTo>
                <a:lnTo>
                  <a:pt x="1707" y="371"/>
                </a:lnTo>
                <a:lnTo>
                  <a:pt x="1705" y="370"/>
                </a:lnTo>
                <a:lnTo>
                  <a:pt x="1702" y="369"/>
                </a:lnTo>
                <a:lnTo>
                  <a:pt x="1697" y="368"/>
                </a:lnTo>
                <a:lnTo>
                  <a:pt x="1692" y="367"/>
                </a:lnTo>
                <a:lnTo>
                  <a:pt x="1686" y="368"/>
                </a:lnTo>
                <a:lnTo>
                  <a:pt x="1683" y="368"/>
                </a:lnTo>
                <a:lnTo>
                  <a:pt x="1680" y="369"/>
                </a:lnTo>
                <a:lnTo>
                  <a:pt x="1676" y="372"/>
                </a:lnTo>
                <a:lnTo>
                  <a:pt x="1673" y="373"/>
                </a:lnTo>
                <a:lnTo>
                  <a:pt x="1671" y="375"/>
                </a:lnTo>
                <a:lnTo>
                  <a:pt x="1668" y="379"/>
                </a:lnTo>
                <a:lnTo>
                  <a:pt x="1666" y="384"/>
                </a:lnTo>
                <a:lnTo>
                  <a:pt x="1665" y="387"/>
                </a:lnTo>
                <a:lnTo>
                  <a:pt x="1664" y="390"/>
                </a:lnTo>
                <a:lnTo>
                  <a:pt x="1664" y="397"/>
                </a:lnTo>
                <a:close/>
                <a:moveTo>
                  <a:pt x="1855" y="483"/>
                </a:moveTo>
                <a:lnTo>
                  <a:pt x="1845" y="483"/>
                </a:lnTo>
                <a:lnTo>
                  <a:pt x="1835" y="481"/>
                </a:lnTo>
                <a:lnTo>
                  <a:pt x="1830" y="480"/>
                </a:lnTo>
                <a:lnTo>
                  <a:pt x="1826" y="478"/>
                </a:lnTo>
                <a:lnTo>
                  <a:pt x="1817" y="474"/>
                </a:lnTo>
                <a:lnTo>
                  <a:pt x="1813" y="472"/>
                </a:lnTo>
                <a:lnTo>
                  <a:pt x="1810" y="469"/>
                </a:lnTo>
                <a:lnTo>
                  <a:pt x="1803" y="463"/>
                </a:lnTo>
                <a:lnTo>
                  <a:pt x="1797" y="456"/>
                </a:lnTo>
                <a:lnTo>
                  <a:pt x="1793" y="448"/>
                </a:lnTo>
                <a:lnTo>
                  <a:pt x="1791" y="443"/>
                </a:lnTo>
                <a:lnTo>
                  <a:pt x="1789" y="439"/>
                </a:lnTo>
                <a:lnTo>
                  <a:pt x="1786" y="430"/>
                </a:lnTo>
                <a:lnTo>
                  <a:pt x="1784" y="419"/>
                </a:lnTo>
                <a:lnTo>
                  <a:pt x="1784" y="409"/>
                </a:lnTo>
                <a:lnTo>
                  <a:pt x="1784" y="398"/>
                </a:lnTo>
                <a:lnTo>
                  <a:pt x="1785" y="393"/>
                </a:lnTo>
                <a:lnTo>
                  <a:pt x="1786" y="388"/>
                </a:lnTo>
                <a:lnTo>
                  <a:pt x="1789" y="378"/>
                </a:lnTo>
                <a:lnTo>
                  <a:pt x="1791" y="374"/>
                </a:lnTo>
                <a:lnTo>
                  <a:pt x="1793" y="369"/>
                </a:lnTo>
                <a:lnTo>
                  <a:pt x="1797" y="361"/>
                </a:lnTo>
                <a:lnTo>
                  <a:pt x="1803" y="354"/>
                </a:lnTo>
                <a:lnTo>
                  <a:pt x="1806" y="351"/>
                </a:lnTo>
                <a:lnTo>
                  <a:pt x="1810" y="348"/>
                </a:lnTo>
                <a:lnTo>
                  <a:pt x="1813" y="346"/>
                </a:lnTo>
                <a:lnTo>
                  <a:pt x="1817" y="343"/>
                </a:lnTo>
                <a:lnTo>
                  <a:pt x="1821" y="341"/>
                </a:lnTo>
                <a:lnTo>
                  <a:pt x="1826" y="339"/>
                </a:lnTo>
                <a:lnTo>
                  <a:pt x="1835" y="336"/>
                </a:lnTo>
                <a:lnTo>
                  <a:pt x="1845" y="334"/>
                </a:lnTo>
                <a:lnTo>
                  <a:pt x="1850" y="334"/>
                </a:lnTo>
                <a:lnTo>
                  <a:pt x="1855" y="334"/>
                </a:lnTo>
                <a:lnTo>
                  <a:pt x="1866" y="334"/>
                </a:lnTo>
                <a:lnTo>
                  <a:pt x="1877" y="336"/>
                </a:lnTo>
                <a:lnTo>
                  <a:pt x="1881" y="337"/>
                </a:lnTo>
                <a:lnTo>
                  <a:pt x="1886" y="339"/>
                </a:lnTo>
                <a:lnTo>
                  <a:pt x="1894" y="343"/>
                </a:lnTo>
                <a:lnTo>
                  <a:pt x="1898" y="346"/>
                </a:lnTo>
                <a:lnTo>
                  <a:pt x="1902" y="348"/>
                </a:lnTo>
                <a:lnTo>
                  <a:pt x="1908" y="354"/>
                </a:lnTo>
                <a:lnTo>
                  <a:pt x="1914" y="361"/>
                </a:lnTo>
                <a:lnTo>
                  <a:pt x="1919" y="369"/>
                </a:lnTo>
                <a:lnTo>
                  <a:pt x="1921" y="374"/>
                </a:lnTo>
                <a:lnTo>
                  <a:pt x="1923" y="378"/>
                </a:lnTo>
                <a:lnTo>
                  <a:pt x="1925" y="388"/>
                </a:lnTo>
                <a:lnTo>
                  <a:pt x="1927" y="398"/>
                </a:lnTo>
                <a:lnTo>
                  <a:pt x="1928" y="409"/>
                </a:lnTo>
                <a:lnTo>
                  <a:pt x="1927" y="419"/>
                </a:lnTo>
                <a:lnTo>
                  <a:pt x="1926" y="425"/>
                </a:lnTo>
                <a:lnTo>
                  <a:pt x="1925" y="430"/>
                </a:lnTo>
                <a:lnTo>
                  <a:pt x="1923" y="439"/>
                </a:lnTo>
                <a:lnTo>
                  <a:pt x="1921" y="443"/>
                </a:lnTo>
                <a:lnTo>
                  <a:pt x="1919" y="448"/>
                </a:lnTo>
                <a:lnTo>
                  <a:pt x="1914" y="456"/>
                </a:lnTo>
                <a:lnTo>
                  <a:pt x="1908" y="463"/>
                </a:lnTo>
                <a:lnTo>
                  <a:pt x="1905" y="466"/>
                </a:lnTo>
                <a:lnTo>
                  <a:pt x="1902" y="469"/>
                </a:lnTo>
                <a:lnTo>
                  <a:pt x="1898" y="472"/>
                </a:lnTo>
                <a:lnTo>
                  <a:pt x="1894" y="474"/>
                </a:lnTo>
                <a:lnTo>
                  <a:pt x="1890" y="476"/>
                </a:lnTo>
                <a:lnTo>
                  <a:pt x="1886" y="478"/>
                </a:lnTo>
                <a:lnTo>
                  <a:pt x="1881" y="480"/>
                </a:lnTo>
                <a:lnTo>
                  <a:pt x="1877" y="481"/>
                </a:lnTo>
                <a:lnTo>
                  <a:pt x="1866" y="483"/>
                </a:lnTo>
                <a:lnTo>
                  <a:pt x="1861" y="483"/>
                </a:lnTo>
                <a:lnTo>
                  <a:pt x="1855" y="483"/>
                </a:lnTo>
                <a:close/>
                <a:moveTo>
                  <a:pt x="1855" y="452"/>
                </a:moveTo>
                <a:lnTo>
                  <a:pt x="1862" y="451"/>
                </a:lnTo>
                <a:lnTo>
                  <a:pt x="1866" y="451"/>
                </a:lnTo>
                <a:lnTo>
                  <a:pt x="1869" y="449"/>
                </a:lnTo>
                <a:lnTo>
                  <a:pt x="1871" y="447"/>
                </a:lnTo>
                <a:lnTo>
                  <a:pt x="1875" y="445"/>
                </a:lnTo>
                <a:lnTo>
                  <a:pt x="1877" y="443"/>
                </a:lnTo>
                <a:lnTo>
                  <a:pt x="1879" y="440"/>
                </a:lnTo>
                <a:lnTo>
                  <a:pt x="1881" y="437"/>
                </a:lnTo>
                <a:lnTo>
                  <a:pt x="1882" y="433"/>
                </a:lnTo>
                <a:lnTo>
                  <a:pt x="1885" y="426"/>
                </a:lnTo>
                <a:lnTo>
                  <a:pt x="1886" y="422"/>
                </a:lnTo>
                <a:lnTo>
                  <a:pt x="1886" y="417"/>
                </a:lnTo>
                <a:lnTo>
                  <a:pt x="1887" y="408"/>
                </a:lnTo>
                <a:lnTo>
                  <a:pt x="1886" y="399"/>
                </a:lnTo>
                <a:lnTo>
                  <a:pt x="1886" y="395"/>
                </a:lnTo>
                <a:lnTo>
                  <a:pt x="1885" y="391"/>
                </a:lnTo>
                <a:lnTo>
                  <a:pt x="1882" y="384"/>
                </a:lnTo>
                <a:lnTo>
                  <a:pt x="1879" y="377"/>
                </a:lnTo>
                <a:lnTo>
                  <a:pt x="1875" y="371"/>
                </a:lnTo>
                <a:lnTo>
                  <a:pt x="1871" y="369"/>
                </a:lnTo>
                <a:lnTo>
                  <a:pt x="1869" y="368"/>
                </a:lnTo>
                <a:lnTo>
                  <a:pt x="1862" y="365"/>
                </a:lnTo>
                <a:lnTo>
                  <a:pt x="1855" y="364"/>
                </a:lnTo>
                <a:lnTo>
                  <a:pt x="1848" y="365"/>
                </a:lnTo>
                <a:lnTo>
                  <a:pt x="1845" y="366"/>
                </a:lnTo>
                <a:lnTo>
                  <a:pt x="1842" y="368"/>
                </a:lnTo>
                <a:lnTo>
                  <a:pt x="1839" y="369"/>
                </a:lnTo>
                <a:lnTo>
                  <a:pt x="1837" y="371"/>
                </a:lnTo>
                <a:lnTo>
                  <a:pt x="1833" y="377"/>
                </a:lnTo>
                <a:lnTo>
                  <a:pt x="1829" y="384"/>
                </a:lnTo>
                <a:lnTo>
                  <a:pt x="1827" y="391"/>
                </a:lnTo>
                <a:lnTo>
                  <a:pt x="1826" y="395"/>
                </a:lnTo>
                <a:lnTo>
                  <a:pt x="1825" y="399"/>
                </a:lnTo>
                <a:lnTo>
                  <a:pt x="1825" y="408"/>
                </a:lnTo>
                <a:lnTo>
                  <a:pt x="1825" y="417"/>
                </a:lnTo>
                <a:lnTo>
                  <a:pt x="1826" y="422"/>
                </a:lnTo>
                <a:lnTo>
                  <a:pt x="1827" y="426"/>
                </a:lnTo>
                <a:lnTo>
                  <a:pt x="1829" y="433"/>
                </a:lnTo>
                <a:lnTo>
                  <a:pt x="1831" y="437"/>
                </a:lnTo>
                <a:lnTo>
                  <a:pt x="1833" y="440"/>
                </a:lnTo>
                <a:lnTo>
                  <a:pt x="1837" y="445"/>
                </a:lnTo>
                <a:lnTo>
                  <a:pt x="1839" y="447"/>
                </a:lnTo>
                <a:lnTo>
                  <a:pt x="1842" y="449"/>
                </a:lnTo>
                <a:lnTo>
                  <a:pt x="1845" y="451"/>
                </a:lnTo>
                <a:lnTo>
                  <a:pt x="1848" y="451"/>
                </a:lnTo>
                <a:lnTo>
                  <a:pt x="1852" y="452"/>
                </a:lnTo>
                <a:lnTo>
                  <a:pt x="1855" y="452"/>
                </a:lnTo>
                <a:close/>
                <a:moveTo>
                  <a:pt x="2019" y="483"/>
                </a:moveTo>
                <a:lnTo>
                  <a:pt x="2009" y="483"/>
                </a:lnTo>
                <a:lnTo>
                  <a:pt x="1999" y="481"/>
                </a:lnTo>
                <a:lnTo>
                  <a:pt x="1994" y="480"/>
                </a:lnTo>
                <a:lnTo>
                  <a:pt x="1990" y="478"/>
                </a:lnTo>
                <a:lnTo>
                  <a:pt x="1981" y="474"/>
                </a:lnTo>
                <a:lnTo>
                  <a:pt x="1977" y="472"/>
                </a:lnTo>
                <a:lnTo>
                  <a:pt x="1974" y="469"/>
                </a:lnTo>
                <a:lnTo>
                  <a:pt x="1967" y="463"/>
                </a:lnTo>
                <a:lnTo>
                  <a:pt x="1961" y="456"/>
                </a:lnTo>
                <a:lnTo>
                  <a:pt x="1957" y="448"/>
                </a:lnTo>
                <a:lnTo>
                  <a:pt x="1954" y="443"/>
                </a:lnTo>
                <a:lnTo>
                  <a:pt x="1953" y="439"/>
                </a:lnTo>
                <a:lnTo>
                  <a:pt x="1950" y="430"/>
                </a:lnTo>
                <a:lnTo>
                  <a:pt x="1948" y="419"/>
                </a:lnTo>
                <a:lnTo>
                  <a:pt x="1948" y="409"/>
                </a:lnTo>
                <a:lnTo>
                  <a:pt x="1948" y="398"/>
                </a:lnTo>
                <a:lnTo>
                  <a:pt x="1949" y="393"/>
                </a:lnTo>
                <a:lnTo>
                  <a:pt x="1950" y="388"/>
                </a:lnTo>
                <a:lnTo>
                  <a:pt x="1953" y="378"/>
                </a:lnTo>
                <a:lnTo>
                  <a:pt x="1954" y="374"/>
                </a:lnTo>
                <a:lnTo>
                  <a:pt x="1957" y="369"/>
                </a:lnTo>
                <a:lnTo>
                  <a:pt x="1961" y="361"/>
                </a:lnTo>
                <a:lnTo>
                  <a:pt x="1967" y="354"/>
                </a:lnTo>
                <a:lnTo>
                  <a:pt x="1970" y="351"/>
                </a:lnTo>
                <a:lnTo>
                  <a:pt x="1974" y="348"/>
                </a:lnTo>
                <a:lnTo>
                  <a:pt x="1977" y="346"/>
                </a:lnTo>
                <a:lnTo>
                  <a:pt x="1981" y="343"/>
                </a:lnTo>
                <a:lnTo>
                  <a:pt x="1985" y="341"/>
                </a:lnTo>
                <a:lnTo>
                  <a:pt x="1990" y="339"/>
                </a:lnTo>
                <a:lnTo>
                  <a:pt x="1999" y="336"/>
                </a:lnTo>
                <a:lnTo>
                  <a:pt x="2009" y="334"/>
                </a:lnTo>
                <a:lnTo>
                  <a:pt x="2014" y="334"/>
                </a:lnTo>
                <a:lnTo>
                  <a:pt x="2019" y="334"/>
                </a:lnTo>
                <a:lnTo>
                  <a:pt x="2030" y="334"/>
                </a:lnTo>
                <a:lnTo>
                  <a:pt x="2040" y="336"/>
                </a:lnTo>
                <a:lnTo>
                  <a:pt x="2044" y="337"/>
                </a:lnTo>
                <a:lnTo>
                  <a:pt x="2049" y="339"/>
                </a:lnTo>
                <a:lnTo>
                  <a:pt x="2057" y="343"/>
                </a:lnTo>
                <a:lnTo>
                  <a:pt x="2061" y="346"/>
                </a:lnTo>
                <a:lnTo>
                  <a:pt x="2065" y="348"/>
                </a:lnTo>
                <a:lnTo>
                  <a:pt x="2071" y="354"/>
                </a:lnTo>
                <a:lnTo>
                  <a:pt x="2077" y="361"/>
                </a:lnTo>
                <a:lnTo>
                  <a:pt x="2082" y="369"/>
                </a:lnTo>
                <a:lnTo>
                  <a:pt x="2084" y="374"/>
                </a:lnTo>
                <a:lnTo>
                  <a:pt x="2086" y="378"/>
                </a:lnTo>
                <a:lnTo>
                  <a:pt x="2088" y="388"/>
                </a:lnTo>
                <a:lnTo>
                  <a:pt x="2090" y="398"/>
                </a:lnTo>
                <a:lnTo>
                  <a:pt x="2091" y="409"/>
                </a:lnTo>
                <a:lnTo>
                  <a:pt x="2090" y="419"/>
                </a:lnTo>
                <a:lnTo>
                  <a:pt x="2089" y="425"/>
                </a:lnTo>
                <a:lnTo>
                  <a:pt x="2088" y="430"/>
                </a:lnTo>
                <a:lnTo>
                  <a:pt x="2086" y="439"/>
                </a:lnTo>
                <a:lnTo>
                  <a:pt x="2084" y="443"/>
                </a:lnTo>
                <a:lnTo>
                  <a:pt x="2082" y="448"/>
                </a:lnTo>
                <a:lnTo>
                  <a:pt x="2077" y="456"/>
                </a:lnTo>
                <a:lnTo>
                  <a:pt x="2071" y="463"/>
                </a:lnTo>
                <a:lnTo>
                  <a:pt x="2068" y="466"/>
                </a:lnTo>
                <a:lnTo>
                  <a:pt x="2065" y="469"/>
                </a:lnTo>
                <a:lnTo>
                  <a:pt x="2061" y="472"/>
                </a:lnTo>
                <a:lnTo>
                  <a:pt x="2057" y="474"/>
                </a:lnTo>
                <a:lnTo>
                  <a:pt x="2053" y="476"/>
                </a:lnTo>
                <a:lnTo>
                  <a:pt x="2049" y="478"/>
                </a:lnTo>
                <a:lnTo>
                  <a:pt x="2044" y="480"/>
                </a:lnTo>
                <a:lnTo>
                  <a:pt x="2040" y="481"/>
                </a:lnTo>
                <a:lnTo>
                  <a:pt x="2030" y="483"/>
                </a:lnTo>
                <a:lnTo>
                  <a:pt x="2025" y="483"/>
                </a:lnTo>
                <a:lnTo>
                  <a:pt x="2019" y="483"/>
                </a:lnTo>
                <a:close/>
                <a:moveTo>
                  <a:pt x="2019" y="452"/>
                </a:moveTo>
                <a:lnTo>
                  <a:pt x="2026" y="451"/>
                </a:lnTo>
                <a:lnTo>
                  <a:pt x="2030" y="451"/>
                </a:lnTo>
                <a:lnTo>
                  <a:pt x="2032" y="449"/>
                </a:lnTo>
                <a:lnTo>
                  <a:pt x="2035" y="447"/>
                </a:lnTo>
                <a:lnTo>
                  <a:pt x="2038" y="445"/>
                </a:lnTo>
                <a:lnTo>
                  <a:pt x="2040" y="443"/>
                </a:lnTo>
                <a:lnTo>
                  <a:pt x="2042" y="440"/>
                </a:lnTo>
                <a:lnTo>
                  <a:pt x="2044" y="437"/>
                </a:lnTo>
                <a:lnTo>
                  <a:pt x="2045" y="433"/>
                </a:lnTo>
                <a:lnTo>
                  <a:pt x="2048" y="426"/>
                </a:lnTo>
                <a:lnTo>
                  <a:pt x="2049" y="422"/>
                </a:lnTo>
                <a:lnTo>
                  <a:pt x="2049" y="417"/>
                </a:lnTo>
                <a:lnTo>
                  <a:pt x="2050" y="408"/>
                </a:lnTo>
                <a:lnTo>
                  <a:pt x="2049" y="399"/>
                </a:lnTo>
                <a:lnTo>
                  <a:pt x="2049" y="395"/>
                </a:lnTo>
                <a:lnTo>
                  <a:pt x="2048" y="391"/>
                </a:lnTo>
                <a:lnTo>
                  <a:pt x="2045" y="384"/>
                </a:lnTo>
                <a:lnTo>
                  <a:pt x="2042" y="377"/>
                </a:lnTo>
                <a:lnTo>
                  <a:pt x="2038" y="371"/>
                </a:lnTo>
                <a:lnTo>
                  <a:pt x="2035" y="369"/>
                </a:lnTo>
                <a:lnTo>
                  <a:pt x="2032" y="368"/>
                </a:lnTo>
                <a:lnTo>
                  <a:pt x="2026" y="365"/>
                </a:lnTo>
                <a:lnTo>
                  <a:pt x="2019" y="364"/>
                </a:lnTo>
                <a:lnTo>
                  <a:pt x="2012" y="365"/>
                </a:lnTo>
                <a:lnTo>
                  <a:pt x="2009" y="366"/>
                </a:lnTo>
                <a:lnTo>
                  <a:pt x="2006" y="368"/>
                </a:lnTo>
                <a:lnTo>
                  <a:pt x="2003" y="369"/>
                </a:lnTo>
                <a:lnTo>
                  <a:pt x="2001" y="371"/>
                </a:lnTo>
                <a:lnTo>
                  <a:pt x="1996" y="377"/>
                </a:lnTo>
                <a:lnTo>
                  <a:pt x="1993" y="384"/>
                </a:lnTo>
                <a:lnTo>
                  <a:pt x="1991" y="391"/>
                </a:lnTo>
                <a:lnTo>
                  <a:pt x="1990" y="395"/>
                </a:lnTo>
                <a:lnTo>
                  <a:pt x="1989" y="399"/>
                </a:lnTo>
                <a:lnTo>
                  <a:pt x="1989" y="408"/>
                </a:lnTo>
                <a:lnTo>
                  <a:pt x="1989" y="417"/>
                </a:lnTo>
                <a:lnTo>
                  <a:pt x="1990" y="422"/>
                </a:lnTo>
                <a:lnTo>
                  <a:pt x="1991" y="426"/>
                </a:lnTo>
                <a:lnTo>
                  <a:pt x="1993" y="433"/>
                </a:lnTo>
                <a:lnTo>
                  <a:pt x="1995" y="437"/>
                </a:lnTo>
                <a:lnTo>
                  <a:pt x="1996" y="440"/>
                </a:lnTo>
                <a:lnTo>
                  <a:pt x="2001" y="445"/>
                </a:lnTo>
                <a:lnTo>
                  <a:pt x="2003" y="447"/>
                </a:lnTo>
                <a:lnTo>
                  <a:pt x="2006" y="449"/>
                </a:lnTo>
                <a:lnTo>
                  <a:pt x="2009" y="451"/>
                </a:lnTo>
                <a:lnTo>
                  <a:pt x="2012" y="451"/>
                </a:lnTo>
                <a:lnTo>
                  <a:pt x="2016" y="452"/>
                </a:lnTo>
                <a:lnTo>
                  <a:pt x="2019" y="452"/>
                </a:lnTo>
                <a:close/>
                <a:moveTo>
                  <a:pt x="2158" y="481"/>
                </a:moveTo>
                <a:lnTo>
                  <a:pt x="2118" y="481"/>
                </a:lnTo>
                <a:lnTo>
                  <a:pt x="2118" y="287"/>
                </a:lnTo>
                <a:lnTo>
                  <a:pt x="2158" y="287"/>
                </a:lnTo>
                <a:lnTo>
                  <a:pt x="2158" y="481"/>
                </a:lnTo>
                <a:close/>
                <a:moveTo>
                  <a:pt x="2318" y="483"/>
                </a:moveTo>
                <a:lnTo>
                  <a:pt x="2308" y="483"/>
                </a:lnTo>
                <a:lnTo>
                  <a:pt x="2298" y="481"/>
                </a:lnTo>
                <a:lnTo>
                  <a:pt x="2293" y="480"/>
                </a:lnTo>
                <a:lnTo>
                  <a:pt x="2288" y="478"/>
                </a:lnTo>
                <a:lnTo>
                  <a:pt x="2279" y="474"/>
                </a:lnTo>
                <a:lnTo>
                  <a:pt x="2275" y="472"/>
                </a:lnTo>
                <a:lnTo>
                  <a:pt x="2272" y="469"/>
                </a:lnTo>
                <a:lnTo>
                  <a:pt x="2265" y="463"/>
                </a:lnTo>
                <a:lnTo>
                  <a:pt x="2259" y="456"/>
                </a:lnTo>
                <a:lnTo>
                  <a:pt x="2255" y="448"/>
                </a:lnTo>
                <a:lnTo>
                  <a:pt x="2253" y="443"/>
                </a:lnTo>
                <a:lnTo>
                  <a:pt x="2251" y="439"/>
                </a:lnTo>
                <a:lnTo>
                  <a:pt x="2248" y="430"/>
                </a:lnTo>
                <a:lnTo>
                  <a:pt x="2246" y="419"/>
                </a:lnTo>
                <a:lnTo>
                  <a:pt x="2246" y="409"/>
                </a:lnTo>
                <a:lnTo>
                  <a:pt x="2246" y="398"/>
                </a:lnTo>
                <a:lnTo>
                  <a:pt x="2247" y="393"/>
                </a:lnTo>
                <a:lnTo>
                  <a:pt x="2248" y="388"/>
                </a:lnTo>
                <a:lnTo>
                  <a:pt x="2251" y="378"/>
                </a:lnTo>
                <a:lnTo>
                  <a:pt x="2253" y="374"/>
                </a:lnTo>
                <a:lnTo>
                  <a:pt x="2255" y="369"/>
                </a:lnTo>
                <a:lnTo>
                  <a:pt x="2259" y="361"/>
                </a:lnTo>
                <a:lnTo>
                  <a:pt x="2265" y="354"/>
                </a:lnTo>
                <a:lnTo>
                  <a:pt x="2268" y="351"/>
                </a:lnTo>
                <a:lnTo>
                  <a:pt x="2272" y="348"/>
                </a:lnTo>
                <a:lnTo>
                  <a:pt x="2275" y="346"/>
                </a:lnTo>
                <a:lnTo>
                  <a:pt x="2279" y="343"/>
                </a:lnTo>
                <a:lnTo>
                  <a:pt x="2283" y="341"/>
                </a:lnTo>
                <a:lnTo>
                  <a:pt x="2288" y="339"/>
                </a:lnTo>
                <a:lnTo>
                  <a:pt x="2298" y="336"/>
                </a:lnTo>
                <a:lnTo>
                  <a:pt x="2308" y="334"/>
                </a:lnTo>
                <a:lnTo>
                  <a:pt x="2313" y="334"/>
                </a:lnTo>
                <a:lnTo>
                  <a:pt x="2318" y="334"/>
                </a:lnTo>
                <a:lnTo>
                  <a:pt x="2329" y="334"/>
                </a:lnTo>
                <a:lnTo>
                  <a:pt x="2339" y="336"/>
                </a:lnTo>
                <a:lnTo>
                  <a:pt x="2343" y="337"/>
                </a:lnTo>
                <a:lnTo>
                  <a:pt x="2348" y="339"/>
                </a:lnTo>
                <a:lnTo>
                  <a:pt x="2356" y="343"/>
                </a:lnTo>
                <a:lnTo>
                  <a:pt x="2360" y="346"/>
                </a:lnTo>
                <a:lnTo>
                  <a:pt x="2364" y="348"/>
                </a:lnTo>
                <a:lnTo>
                  <a:pt x="2370" y="354"/>
                </a:lnTo>
                <a:lnTo>
                  <a:pt x="2376" y="361"/>
                </a:lnTo>
                <a:lnTo>
                  <a:pt x="2381" y="369"/>
                </a:lnTo>
                <a:lnTo>
                  <a:pt x="2383" y="374"/>
                </a:lnTo>
                <a:lnTo>
                  <a:pt x="2385" y="378"/>
                </a:lnTo>
                <a:lnTo>
                  <a:pt x="2387" y="388"/>
                </a:lnTo>
                <a:lnTo>
                  <a:pt x="2389" y="398"/>
                </a:lnTo>
                <a:lnTo>
                  <a:pt x="2390" y="409"/>
                </a:lnTo>
                <a:lnTo>
                  <a:pt x="2389" y="419"/>
                </a:lnTo>
                <a:lnTo>
                  <a:pt x="2388" y="425"/>
                </a:lnTo>
                <a:lnTo>
                  <a:pt x="2387" y="430"/>
                </a:lnTo>
                <a:lnTo>
                  <a:pt x="2385" y="439"/>
                </a:lnTo>
                <a:lnTo>
                  <a:pt x="2383" y="443"/>
                </a:lnTo>
                <a:lnTo>
                  <a:pt x="2381" y="448"/>
                </a:lnTo>
                <a:lnTo>
                  <a:pt x="2376" y="456"/>
                </a:lnTo>
                <a:lnTo>
                  <a:pt x="2370" y="463"/>
                </a:lnTo>
                <a:lnTo>
                  <a:pt x="2367" y="466"/>
                </a:lnTo>
                <a:lnTo>
                  <a:pt x="2364" y="469"/>
                </a:lnTo>
                <a:lnTo>
                  <a:pt x="2360" y="472"/>
                </a:lnTo>
                <a:lnTo>
                  <a:pt x="2356" y="474"/>
                </a:lnTo>
                <a:lnTo>
                  <a:pt x="2352" y="476"/>
                </a:lnTo>
                <a:lnTo>
                  <a:pt x="2348" y="478"/>
                </a:lnTo>
                <a:lnTo>
                  <a:pt x="2343" y="480"/>
                </a:lnTo>
                <a:lnTo>
                  <a:pt x="2339" y="481"/>
                </a:lnTo>
                <a:lnTo>
                  <a:pt x="2329" y="483"/>
                </a:lnTo>
                <a:lnTo>
                  <a:pt x="2324" y="483"/>
                </a:lnTo>
                <a:lnTo>
                  <a:pt x="2318" y="483"/>
                </a:lnTo>
                <a:close/>
                <a:moveTo>
                  <a:pt x="2318" y="452"/>
                </a:moveTo>
                <a:lnTo>
                  <a:pt x="2325" y="451"/>
                </a:lnTo>
                <a:lnTo>
                  <a:pt x="2329" y="451"/>
                </a:lnTo>
                <a:lnTo>
                  <a:pt x="2332" y="449"/>
                </a:lnTo>
                <a:lnTo>
                  <a:pt x="2334" y="447"/>
                </a:lnTo>
                <a:lnTo>
                  <a:pt x="2337" y="445"/>
                </a:lnTo>
                <a:lnTo>
                  <a:pt x="2339" y="443"/>
                </a:lnTo>
                <a:lnTo>
                  <a:pt x="2341" y="440"/>
                </a:lnTo>
                <a:lnTo>
                  <a:pt x="2343" y="437"/>
                </a:lnTo>
                <a:lnTo>
                  <a:pt x="2344" y="433"/>
                </a:lnTo>
                <a:lnTo>
                  <a:pt x="2347" y="426"/>
                </a:lnTo>
                <a:lnTo>
                  <a:pt x="2348" y="422"/>
                </a:lnTo>
                <a:lnTo>
                  <a:pt x="2348" y="417"/>
                </a:lnTo>
                <a:lnTo>
                  <a:pt x="2349" y="408"/>
                </a:lnTo>
                <a:lnTo>
                  <a:pt x="2348" y="399"/>
                </a:lnTo>
                <a:lnTo>
                  <a:pt x="2348" y="395"/>
                </a:lnTo>
                <a:lnTo>
                  <a:pt x="2347" y="391"/>
                </a:lnTo>
                <a:lnTo>
                  <a:pt x="2344" y="384"/>
                </a:lnTo>
                <a:lnTo>
                  <a:pt x="2341" y="377"/>
                </a:lnTo>
                <a:lnTo>
                  <a:pt x="2337" y="371"/>
                </a:lnTo>
                <a:lnTo>
                  <a:pt x="2334" y="369"/>
                </a:lnTo>
                <a:lnTo>
                  <a:pt x="2332" y="368"/>
                </a:lnTo>
                <a:lnTo>
                  <a:pt x="2325" y="365"/>
                </a:lnTo>
                <a:lnTo>
                  <a:pt x="2318" y="364"/>
                </a:lnTo>
                <a:lnTo>
                  <a:pt x="2311" y="365"/>
                </a:lnTo>
                <a:lnTo>
                  <a:pt x="2308" y="366"/>
                </a:lnTo>
                <a:lnTo>
                  <a:pt x="2305" y="368"/>
                </a:lnTo>
                <a:lnTo>
                  <a:pt x="2302" y="369"/>
                </a:lnTo>
                <a:lnTo>
                  <a:pt x="2300" y="371"/>
                </a:lnTo>
                <a:lnTo>
                  <a:pt x="2295" y="377"/>
                </a:lnTo>
                <a:lnTo>
                  <a:pt x="2292" y="384"/>
                </a:lnTo>
                <a:lnTo>
                  <a:pt x="2290" y="391"/>
                </a:lnTo>
                <a:lnTo>
                  <a:pt x="2288" y="395"/>
                </a:lnTo>
                <a:lnTo>
                  <a:pt x="2287" y="399"/>
                </a:lnTo>
                <a:lnTo>
                  <a:pt x="2287" y="408"/>
                </a:lnTo>
                <a:lnTo>
                  <a:pt x="2287" y="417"/>
                </a:lnTo>
                <a:lnTo>
                  <a:pt x="2288" y="422"/>
                </a:lnTo>
                <a:lnTo>
                  <a:pt x="2290" y="426"/>
                </a:lnTo>
                <a:lnTo>
                  <a:pt x="2292" y="433"/>
                </a:lnTo>
                <a:lnTo>
                  <a:pt x="2294" y="437"/>
                </a:lnTo>
                <a:lnTo>
                  <a:pt x="2295" y="440"/>
                </a:lnTo>
                <a:lnTo>
                  <a:pt x="2300" y="445"/>
                </a:lnTo>
                <a:lnTo>
                  <a:pt x="2302" y="447"/>
                </a:lnTo>
                <a:lnTo>
                  <a:pt x="2305" y="449"/>
                </a:lnTo>
                <a:lnTo>
                  <a:pt x="2308" y="451"/>
                </a:lnTo>
                <a:lnTo>
                  <a:pt x="2311" y="451"/>
                </a:lnTo>
                <a:lnTo>
                  <a:pt x="2315" y="452"/>
                </a:lnTo>
                <a:lnTo>
                  <a:pt x="2318" y="452"/>
                </a:lnTo>
                <a:close/>
                <a:moveTo>
                  <a:pt x="2492" y="336"/>
                </a:moveTo>
                <a:lnTo>
                  <a:pt x="2492" y="366"/>
                </a:lnTo>
                <a:lnTo>
                  <a:pt x="2463" y="366"/>
                </a:lnTo>
                <a:lnTo>
                  <a:pt x="2463" y="481"/>
                </a:lnTo>
                <a:lnTo>
                  <a:pt x="2423" y="481"/>
                </a:lnTo>
                <a:lnTo>
                  <a:pt x="2423" y="366"/>
                </a:lnTo>
                <a:lnTo>
                  <a:pt x="2402" y="366"/>
                </a:lnTo>
                <a:lnTo>
                  <a:pt x="2402" y="336"/>
                </a:lnTo>
                <a:lnTo>
                  <a:pt x="2423" y="336"/>
                </a:lnTo>
                <a:lnTo>
                  <a:pt x="2423" y="325"/>
                </a:lnTo>
                <a:lnTo>
                  <a:pt x="2423" y="319"/>
                </a:lnTo>
                <a:lnTo>
                  <a:pt x="2423" y="317"/>
                </a:lnTo>
                <a:lnTo>
                  <a:pt x="2424" y="314"/>
                </a:lnTo>
                <a:lnTo>
                  <a:pt x="2425" y="309"/>
                </a:lnTo>
                <a:lnTo>
                  <a:pt x="2426" y="304"/>
                </a:lnTo>
                <a:lnTo>
                  <a:pt x="2428" y="300"/>
                </a:lnTo>
                <a:lnTo>
                  <a:pt x="2431" y="296"/>
                </a:lnTo>
                <a:lnTo>
                  <a:pt x="2433" y="293"/>
                </a:lnTo>
                <a:lnTo>
                  <a:pt x="2436" y="290"/>
                </a:lnTo>
                <a:lnTo>
                  <a:pt x="2440" y="287"/>
                </a:lnTo>
                <a:lnTo>
                  <a:pt x="2444" y="285"/>
                </a:lnTo>
                <a:lnTo>
                  <a:pt x="2448" y="283"/>
                </a:lnTo>
                <a:lnTo>
                  <a:pt x="2452" y="281"/>
                </a:lnTo>
                <a:lnTo>
                  <a:pt x="2456" y="280"/>
                </a:lnTo>
                <a:lnTo>
                  <a:pt x="2461" y="279"/>
                </a:lnTo>
                <a:lnTo>
                  <a:pt x="2465" y="278"/>
                </a:lnTo>
                <a:lnTo>
                  <a:pt x="2470" y="278"/>
                </a:lnTo>
                <a:lnTo>
                  <a:pt x="2479" y="279"/>
                </a:lnTo>
                <a:lnTo>
                  <a:pt x="2487" y="280"/>
                </a:lnTo>
                <a:lnTo>
                  <a:pt x="2499" y="282"/>
                </a:lnTo>
                <a:lnTo>
                  <a:pt x="2492" y="312"/>
                </a:lnTo>
                <a:lnTo>
                  <a:pt x="2486" y="311"/>
                </a:lnTo>
                <a:lnTo>
                  <a:pt x="2479" y="310"/>
                </a:lnTo>
                <a:lnTo>
                  <a:pt x="2475" y="311"/>
                </a:lnTo>
                <a:lnTo>
                  <a:pt x="2471" y="311"/>
                </a:lnTo>
                <a:lnTo>
                  <a:pt x="2469" y="313"/>
                </a:lnTo>
                <a:lnTo>
                  <a:pt x="2467" y="314"/>
                </a:lnTo>
                <a:lnTo>
                  <a:pt x="2465" y="317"/>
                </a:lnTo>
                <a:lnTo>
                  <a:pt x="2464" y="319"/>
                </a:lnTo>
                <a:lnTo>
                  <a:pt x="2463" y="322"/>
                </a:lnTo>
                <a:lnTo>
                  <a:pt x="2463" y="326"/>
                </a:lnTo>
                <a:lnTo>
                  <a:pt x="2463" y="336"/>
                </a:lnTo>
                <a:lnTo>
                  <a:pt x="2492" y="336"/>
                </a:lnTo>
                <a:close/>
                <a:moveTo>
                  <a:pt x="2612" y="481"/>
                </a:moveTo>
                <a:lnTo>
                  <a:pt x="2568" y="481"/>
                </a:lnTo>
                <a:lnTo>
                  <a:pt x="2635" y="287"/>
                </a:lnTo>
                <a:lnTo>
                  <a:pt x="2688" y="287"/>
                </a:lnTo>
                <a:lnTo>
                  <a:pt x="2755" y="481"/>
                </a:lnTo>
                <a:lnTo>
                  <a:pt x="2712" y="481"/>
                </a:lnTo>
                <a:lnTo>
                  <a:pt x="2696" y="436"/>
                </a:lnTo>
                <a:lnTo>
                  <a:pt x="2626" y="436"/>
                </a:lnTo>
                <a:lnTo>
                  <a:pt x="2612" y="481"/>
                </a:lnTo>
                <a:close/>
                <a:moveTo>
                  <a:pt x="2637" y="405"/>
                </a:moveTo>
                <a:lnTo>
                  <a:pt x="2686" y="405"/>
                </a:lnTo>
                <a:lnTo>
                  <a:pt x="2662" y="331"/>
                </a:lnTo>
                <a:lnTo>
                  <a:pt x="2637" y="405"/>
                </a:lnTo>
                <a:close/>
                <a:moveTo>
                  <a:pt x="2778" y="481"/>
                </a:moveTo>
                <a:lnTo>
                  <a:pt x="2778" y="336"/>
                </a:lnTo>
                <a:lnTo>
                  <a:pt x="2817" y="336"/>
                </a:lnTo>
                <a:lnTo>
                  <a:pt x="2817" y="361"/>
                </a:lnTo>
                <a:lnTo>
                  <a:pt x="2820" y="355"/>
                </a:lnTo>
                <a:lnTo>
                  <a:pt x="2824" y="349"/>
                </a:lnTo>
                <a:lnTo>
                  <a:pt x="2828" y="344"/>
                </a:lnTo>
                <a:lnTo>
                  <a:pt x="2832" y="340"/>
                </a:lnTo>
                <a:lnTo>
                  <a:pt x="2837" y="337"/>
                </a:lnTo>
                <a:lnTo>
                  <a:pt x="2842" y="335"/>
                </a:lnTo>
                <a:lnTo>
                  <a:pt x="2848" y="334"/>
                </a:lnTo>
                <a:lnTo>
                  <a:pt x="2853" y="334"/>
                </a:lnTo>
                <a:lnTo>
                  <a:pt x="2860" y="334"/>
                </a:lnTo>
                <a:lnTo>
                  <a:pt x="2866" y="335"/>
                </a:lnTo>
                <a:lnTo>
                  <a:pt x="2866" y="371"/>
                </a:lnTo>
                <a:lnTo>
                  <a:pt x="2863" y="370"/>
                </a:lnTo>
                <a:lnTo>
                  <a:pt x="2858" y="369"/>
                </a:lnTo>
                <a:lnTo>
                  <a:pt x="2853" y="369"/>
                </a:lnTo>
                <a:lnTo>
                  <a:pt x="2849" y="368"/>
                </a:lnTo>
                <a:lnTo>
                  <a:pt x="2843" y="369"/>
                </a:lnTo>
                <a:lnTo>
                  <a:pt x="2840" y="370"/>
                </a:lnTo>
                <a:lnTo>
                  <a:pt x="2837" y="371"/>
                </a:lnTo>
                <a:lnTo>
                  <a:pt x="2832" y="373"/>
                </a:lnTo>
                <a:lnTo>
                  <a:pt x="2829" y="375"/>
                </a:lnTo>
                <a:lnTo>
                  <a:pt x="2827" y="377"/>
                </a:lnTo>
                <a:lnTo>
                  <a:pt x="2823" y="381"/>
                </a:lnTo>
                <a:lnTo>
                  <a:pt x="2821" y="386"/>
                </a:lnTo>
                <a:lnTo>
                  <a:pt x="2819" y="392"/>
                </a:lnTo>
                <a:lnTo>
                  <a:pt x="2818" y="399"/>
                </a:lnTo>
                <a:lnTo>
                  <a:pt x="2818" y="481"/>
                </a:lnTo>
                <a:lnTo>
                  <a:pt x="2778" y="481"/>
                </a:lnTo>
                <a:close/>
                <a:moveTo>
                  <a:pt x="2969" y="336"/>
                </a:moveTo>
                <a:lnTo>
                  <a:pt x="2969" y="366"/>
                </a:lnTo>
                <a:lnTo>
                  <a:pt x="2941" y="366"/>
                </a:lnTo>
                <a:lnTo>
                  <a:pt x="2941" y="436"/>
                </a:lnTo>
                <a:lnTo>
                  <a:pt x="2942" y="440"/>
                </a:lnTo>
                <a:lnTo>
                  <a:pt x="2942" y="443"/>
                </a:lnTo>
                <a:lnTo>
                  <a:pt x="2944" y="445"/>
                </a:lnTo>
                <a:lnTo>
                  <a:pt x="2945" y="447"/>
                </a:lnTo>
                <a:lnTo>
                  <a:pt x="2947" y="449"/>
                </a:lnTo>
                <a:lnTo>
                  <a:pt x="2950" y="449"/>
                </a:lnTo>
                <a:lnTo>
                  <a:pt x="2955" y="450"/>
                </a:lnTo>
                <a:lnTo>
                  <a:pt x="2961" y="450"/>
                </a:lnTo>
                <a:lnTo>
                  <a:pt x="2965" y="449"/>
                </a:lnTo>
                <a:lnTo>
                  <a:pt x="2971" y="479"/>
                </a:lnTo>
                <a:lnTo>
                  <a:pt x="2963" y="481"/>
                </a:lnTo>
                <a:lnTo>
                  <a:pt x="2957" y="482"/>
                </a:lnTo>
                <a:lnTo>
                  <a:pt x="2949" y="483"/>
                </a:lnTo>
                <a:lnTo>
                  <a:pt x="2944" y="483"/>
                </a:lnTo>
                <a:lnTo>
                  <a:pt x="2939" y="482"/>
                </a:lnTo>
                <a:lnTo>
                  <a:pt x="2934" y="482"/>
                </a:lnTo>
                <a:lnTo>
                  <a:pt x="2930" y="481"/>
                </a:lnTo>
                <a:lnTo>
                  <a:pt x="2925" y="479"/>
                </a:lnTo>
                <a:lnTo>
                  <a:pt x="2922" y="478"/>
                </a:lnTo>
                <a:lnTo>
                  <a:pt x="2918" y="476"/>
                </a:lnTo>
                <a:lnTo>
                  <a:pt x="2914" y="473"/>
                </a:lnTo>
                <a:lnTo>
                  <a:pt x="2911" y="470"/>
                </a:lnTo>
                <a:lnTo>
                  <a:pt x="2909" y="467"/>
                </a:lnTo>
                <a:lnTo>
                  <a:pt x="2906" y="464"/>
                </a:lnTo>
                <a:lnTo>
                  <a:pt x="2904" y="460"/>
                </a:lnTo>
                <a:lnTo>
                  <a:pt x="2903" y="456"/>
                </a:lnTo>
                <a:lnTo>
                  <a:pt x="2902" y="451"/>
                </a:lnTo>
                <a:lnTo>
                  <a:pt x="2901" y="446"/>
                </a:lnTo>
                <a:lnTo>
                  <a:pt x="2901" y="441"/>
                </a:lnTo>
                <a:lnTo>
                  <a:pt x="2901" y="366"/>
                </a:lnTo>
                <a:lnTo>
                  <a:pt x="2881" y="366"/>
                </a:lnTo>
                <a:lnTo>
                  <a:pt x="2881" y="336"/>
                </a:lnTo>
                <a:lnTo>
                  <a:pt x="2901" y="336"/>
                </a:lnTo>
                <a:lnTo>
                  <a:pt x="2901" y="301"/>
                </a:lnTo>
                <a:lnTo>
                  <a:pt x="2941" y="301"/>
                </a:lnTo>
                <a:lnTo>
                  <a:pt x="2941" y="336"/>
                </a:lnTo>
                <a:lnTo>
                  <a:pt x="2969" y="336"/>
                </a:lnTo>
                <a:close/>
                <a:moveTo>
                  <a:pt x="3113" y="377"/>
                </a:moveTo>
                <a:lnTo>
                  <a:pt x="3076" y="379"/>
                </a:lnTo>
                <a:lnTo>
                  <a:pt x="3075" y="376"/>
                </a:lnTo>
                <a:lnTo>
                  <a:pt x="3074" y="373"/>
                </a:lnTo>
                <a:lnTo>
                  <a:pt x="3073" y="371"/>
                </a:lnTo>
                <a:lnTo>
                  <a:pt x="3071" y="370"/>
                </a:lnTo>
                <a:lnTo>
                  <a:pt x="3069" y="367"/>
                </a:lnTo>
                <a:lnTo>
                  <a:pt x="3065" y="365"/>
                </a:lnTo>
                <a:lnTo>
                  <a:pt x="3063" y="364"/>
                </a:lnTo>
                <a:lnTo>
                  <a:pt x="3061" y="363"/>
                </a:lnTo>
                <a:lnTo>
                  <a:pt x="3057" y="363"/>
                </a:lnTo>
                <a:lnTo>
                  <a:pt x="3052" y="362"/>
                </a:lnTo>
                <a:lnTo>
                  <a:pt x="3048" y="362"/>
                </a:lnTo>
                <a:lnTo>
                  <a:pt x="3043" y="363"/>
                </a:lnTo>
                <a:lnTo>
                  <a:pt x="3040" y="364"/>
                </a:lnTo>
                <a:lnTo>
                  <a:pt x="3036" y="366"/>
                </a:lnTo>
                <a:lnTo>
                  <a:pt x="3033" y="368"/>
                </a:lnTo>
                <a:lnTo>
                  <a:pt x="3031" y="371"/>
                </a:lnTo>
                <a:lnTo>
                  <a:pt x="3030" y="373"/>
                </a:lnTo>
                <a:lnTo>
                  <a:pt x="3030" y="375"/>
                </a:lnTo>
                <a:lnTo>
                  <a:pt x="3030" y="377"/>
                </a:lnTo>
                <a:lnTo>
                  <a:pt x="3030" y="379"/>
                </a:lnTo>
                <a:lnTo>
                  <a:pt x="3031" y="381"/>
                </a:lnTo>
                <a:lnTo>
                  <a:pt x="3032" y="383"/>
                </a:lnTo>
                <a:lnTo>
                  <a:pt x="3034" y="385"/>
                </a:lnTo>
                <a:lnTo>
                  <a:pt x="3036" y="387"/>
                </a:lnTo>
                <a:lnTo>
                  <a:pt x="3040" y="389"/>
                </a:lnTo>
                <a:lnTo>
                  <a:pt x="3048" y="391"/>
                </a:lnTo>
                <a:lnTo>
                  <a:pt x="3075" y="396"/>
                </a:lnTo>
                <a:lnTo>
                  <a:pt x="3084" y="399"/>
                </a:lnTo>
                <a:lnTo>
                  <a:pt x="3093" y="402"/>
                </a:lnTo>
                <a:lnTo>
                  <a:pt x="3100" y="406"/>
                </a:lnTo>
                <a:lnTo>
                  <a:pt x="3106" y="410"/>
                </a:lnTo>
                <a:lnTo>
                  <a:pt x="3110" y="416"/>
                </a:lnTo>
                <a:lnTo>
                  <a:pt x="3112" y="419"/>
                </a:lnTo>
                <a:lnTo>
                  <a:pt x="3114" y="422"/>
                </a:lnTo>
                <a:lnTo>
                  <a:pt x="3115" y="425"/>
                </a:lnTo>
                <a:lnTo>
                  <a:pt x="3116" y="428"/>
                </a:lnTo>
                <a:lnTo>
                  <a:pt x="3116" y="432"/>
                </a:lnTo>
                <a:lnTo>
                  <a:pt x="3116" y="436"/>
                </a:lnTo>
                <a:lnTo>
                  <a:pt x="3116" y="443"/>
                </a:lnTo>
                <a:lnTo>
                  <a:pt x="3115" y="446"/>
                </a:lnTo>
                <a:lnTo>
                  <a:pt x="3114" y="449"/>
                </a:lnTo>
                <a:lnTo>
                  <a:pt x="3112" y="455"/>
                </a:lnTo>
                <a:lnTo>
                  <a:pt x="3110" y="458"/>
                </a:lnTo>
                <a:lnTo>
                  <a:pt x="3108" y="461"/>
                </a:lnTo>
                <a:lnTo>
                  <a:pt x="3104" y="466"/>
                </a:lnTo>
                <a:lnTo>
                  <a:pt x="3098" y="470"/>
                </a:lnTo>
                <a:lnTo>
                  <a:pt x="3092" y="474"/>
                </a:lnTo>
                <a:lnTo>
                  <a:pt x="3085" y="477"/>
                </a:lnTo>
                <a:lnTo>
                  <a:pt x="3078" y="480"/>
                </a:lnTo>
                <a:lnTo>
                  <a:pt x="3070" y="482"/>
                </a:lnTo>
                <a:lnTo>
                  <a:pt x="3061" y="483"/>
                </a:lnTo>
                <a:lnTo>
                  <a:pt x="3052" y="483"/>
                </a:lnTo>
                <a:lnTo>
                  <a:pt x="3038" y="483"/>
                </a:lnTo>
                <a:lnTo>
                  <a:pt x="3032" y="482"/>
                </a:lnTo>
                <a:lnTo>
                  <a:pt x="3026" y="480"/>
                </a:lnTo>
                <a:lnTo>
                  <a:pt x="3020" y="479"/>
                </a:lnTo>
                <a:lnTo>
                  <a:pt x="3015" y="477"/>
                </a:lnTo>
                <a:lnTo>
                  <a:pt x="3010" y="474"/>
                </a:lnTo>
                <a:lnTo>
                  <a:pt x="3006" y="471"/>
                </a:lnTo>
                <a:lnTo>
                  <a:pt x="3002" y="468"/>
                </a:lnTo>
                <a:lnTo>
                  <a:pt x="2998" y="465"/>
                </a:lnTo>
                <a:lnTo>
                  <a:pt x="2995" y="461"/>
                </a:lnTo>
                <a:lnTo>
                  <a:pt x="2992" y="457"/>
                </a:lnTo>
                <a:lnTo>
                  <a:pt x="2990" y="453"/>
                </a:lnTo>
                <a:lnTo>
                  <a:pt x="2988" y="448"/>
                </a:lnTo>
                <a:lnTo>
                  <a:pt x="2987" y="444"/>
                </a:lnTo>
                <a:lnTo>
                  <a:pt x="2986" y="439"/>
                </a:lnTo>
                <a:lnTo>
                  <a:pt x="3026" y="436"/>
                </a:lnTo>
                <a:lnTo>
                  <a:pt x="3027" y="441"/>
                </a:lnTo>
                <a:lnTo>
                  <a:pt x="3029" y="444"/>
                </a:lnTo>
                <a:lnTo>
                  <a:pt x="3030" y="446"/>
                </a:lnTo>
                <a:lnTo>
                  <a:pt x="3031" y="447"/>
                </a:lnTo>
                <a:lnTo>
                  <a:pt x="3034" y="450"/>
                </a:lnTo>
                <a:lnTo>
                  <a:pt x="3038" y="452"/>
                </a:lnTo>
                <a:lnTo>
                  <a:pt x="3042" y="453"/>
                </a:lnTo>
                <a:lnTo>
                  <a:pt x="3047" y="454"/>
                </a:lnTo>
                <a:lnTo>
                  <a:pt x="3052" y="454"/>
                </a:lnTo>
                <a:lnTo>
                  <a:pt x="3057" y="454"/>
                </a:lnTo>
                <a:lnTo>
                  <a:pt x="3062" y="453"/>
                </a:lnTo>
                <a:lnTo>
                  <a:pt x="3066" y="452"/>
                </a:lnTo>
                <a:lnTo>
                  <a:pt x="3069" y="450"/>
                </a:lnTo>
                <a:lnTo>
                  <a:pt x="3072" y="448"/>
                </a:lnTo>
                <a:lnTo>
                  <a:pt x="3074" y="446"/>
                </a:lnTo>
                <a:lnTo>
                  <a:pt x="3075" y="443"/>
                </a:lnTo>
                <a:lnTo>
                  <a:pt x="3076" y="440"/>
                </a:lnTo>
                <a:lnTo>
                  <a:pt x="3075" y="437"/>
                </a:lnTo>
                <a:lnTo>
                  <a:pt x="3074" y="435"/>
                </a:lnTo>
                <a:lnTo>
                  <a:pt x="3073" y="433"/>
                </a:lnTo>
                <a:lnTo>
                  <a:pt x="3071" y="431"/>
                </a:lnTo>
                <a:lnTo>
                  <a:pt x="3068" y="429"/>
                </a:lnTo>
                <a:lnTo>
                  <a:pt x="3065" y="428"/>
                </a:lnTo>
                <a:lnTo>
                  <a:pt x="3061" y="426"/>
                </a:lnTo>
                <a:lnTo>
                  <a:pt x="3057" y="425"/>
                </a:lnTo>
                <a:lnTo>
                  <a:pt x="3032" y="420"/>
                </a:lnTo>
                <a:lnTo>
                  <a:pt x="3022" y="418"/>
                </a:lnTo>
                <a:lnTo>
                  <a:pt x="3013" y="415"/>
                </a:lnTo>
                <a:lnTo>
                  <a:pt x="3006" y="411"/>
                </a:lnTo>
                <a:lnTo>
                  <a:pt x="3003" y="408"/>
                </a:lnTo>
                <a:lnTo>
                  <a:pt x="3000" y="406"/>
                </a:lnTo>
                <a:lnTo>
                  <a:pt x="2998" y="403"/>
                </a:lnTo>
                <a:lnTo>
                  <a:pt x="2996" y="400"/>
                </a:lnTo>
                <a:lnTo>
                  <a:pt x="2994" y="397"/>
                </a:lnTo>
                <a:lnTo>
                  <a:pt x="2993" y="394"/>
                </a:lnTo>
                <a:lnTo>
                  <a:pt x="2991" y="387"/>
                </a:lnTo>
                <a:lnTo>
                  <a:pt x="2990" y="383"/>
                </a:lnTo>
                <a:lnTo>
                  <a:pt x="2990" y="379"/>
                </a:lnTo>
                <a:lnTo>
                  <a:pt x="2990" y="374"/>
                </a:lnTo>
                <a:lnTo>
                  <a:pt x="2991" y="369"/>
                </a:lnTo>
                <a:lnTo>
                  <a:pt x="2992" y="364"/>
                </a:lnTo>
                <a:lnTo>
                  <a:pt x="2994" y="360"/>
                </a:lnTo>
                <a:lnTo>
                  <a:pt x="2996" y="356"/>
                </a:lnTo>
                <a:lnTo>
                  <a:pt x="2999" y="352"/>
                </a:lnTo>
                <a:lnTo>
                  <a:pt x="3003" y="349"/>
                </a:lnTo>
                <a:lnTo>
                  <a:pt x="3007" y="346"/>
                </a:lnTo>
                <a:lnTo>
                  <a:pt x="3011" y="343"/>
                </a:lnTo>
                <a:lnTo>
                  <a:pt x="3016" y="341"/>
                </a:lnTo>
                <a:lnTo>
                  <a:pt x="3021" y="338"/>
                </a:lnTo>
                <a:lnTo>
                  <a:pt x="3026" y="337"/>
                </a:lnTo>
                <a:lnTo>
                  <a:pt x="3032" y="335"/>
                </a:lnTo>
                <a:lnTo>
                  <a:pt x="3038" y="334"/>
                </a:lnTo>
                <a:lnTo>
                  <a:pt x="3045" y="334"/>
                </a:lnTo>
                <a:lnTo>
                  <a:pt x="3051" y="334"/>
                </a:lnTo>
                <a:lnTo>
                  <a:pt x="3058" y="334"/>
                </a:lnTo>
                <a:lnTo>
                  <a:pt x="3064" y="334"/>
                </a:lnTo>
                <a:lnTo>
                  <a:pt x="3070" y="335"/>
                </a:lnTo>
                <a:lnTo>
                  <a:pt x="3076" y="337"/>
                </a:lnTo>
                <a:lnTo>
                  <a:pt x="3081" y="338"/>
                </a:lnTo>
                <a:lnTo>
                  <a:pt x="3086" y="340"/>
                </a:lnTo>
                <a:lnTo>
                  <a:pt x="3095" y="345"/>
                </a:lnTo>
                <a:lnTo>
                  <a:pt x="3098" y="348"/>
                </a:lnTo>
                <a:lnTo>
                  <a:pt x="3102" y="352"/>
                </a:lnTo>
                <a:lnTo>
                  <a:pt x="3105" y="355"/>
                </a:lnTo>
                <a:lnTo>
                  <a:pt x="3107" y="359"/>
                </a:lnTo>
                <a:lnTo>
                  <a:pt x="3109" y="363"/>
                </a:lnTo>
                <a:lnTo>
                  <a:pt x="3111" y="367"/>
                </a:lnTo>
                <a:lnTo>
                  <a:pt x="3112" y="372"/>
                </a:lnTo>
                <a:lnTo>
                  <a:pt x="3113" y="377"/>
                </a:lnTo>
                <a:close/>
                <a:moveTo>
                  <a:pt x="3183" y="454"/>
                </a:moveTo>
                <a:lnTo>
                  <a:pt x="3182" y="465"/>
                </a:lnTo>
                <a:lnTo>
                  <a:pt x="3180" y="477"/>
                </a:lnTo>
                <a:lnTo>
                  <a:pt x="3178" y="489"/>
                </a:lnTo>
                <a:lnTo>
                  <a:pt x="3174" y="501"/>
                </a:lnTo>
                <a:lnTo>
                  <a:pt x="3170" y="512"/>
                </a:lnTo>
                <a:lnTo>
                  <a:pt x="3164" y="528"/>
                </a:lnTo>
                <a:lnTo>
                  <a:pt x="3138" y="528"/>
                </a:lnTo>
                <a:lnTo>
                  <a:pt x="3142" y="512"/>
                </a:lnTo>
                <a:lnTo>
                  <a:pt x="3145" y="502"/>
                </a:lnTo>
                <a:lnTo>
                  <a:pt x="3147" y="490"/>
                </a:lnTo>
                <a:lnTo>
                  <a:pt x="3149" y="477"/>
                </a:lnTo>
                <a:lnTo>
                  <a:pt x="3150" y="465"/>
                </a:lnTo>
                <a:lnTo>
                  <a:pt x="3150" y="454"/>
                </a:lnTo>
                <a:lnTo>
                  <a:pt x="3183" y="454"/>
                </a:lnTo>
                <a:close/>
                <a:moveTo>
                  <a:pt x="3351" y="481"/>
                </a:moveTo>
                <a:lnTo>
                  <a:pt x="3282" y="481"/>
                </a:lnTo>
                <a:lnTo>
                  <a:pt x="3282" y="287"/>
                </a:lnTo>
                <a:lnTo>
                  <a:pt x="3352" y="287"/>
                </a:lnTo>
                <a:lnTo>
                  <a:pt x="3366" y="288"/>
                </a:lnTo>
                <a:lnTo>
                  <a:pt x="3372" y="289"/>
                </a:lnTo>
                <a:lnTo>
                  <a:pt x="3379" y="290"/>
                </a:lnTo>
                <a:lnTo>
                  <a:pt x="3391" y="294"/>
                </a:lnTo>
                <a:lnTo>
                  <a:pt x="3402" y="299"/>
                </a:lnTo>
                <a:lnTo>
                  <a:pt x="3407" y="302"/>
                </a:lnTo>
                <a:lnTo>
                  <a:pt x="3412" y="305"/>
                </a:lnTo>
                <a:lnTo>
                  <a:pt x="3416" y="309"/>
                </a:lnTo>
                <a:lnTo>
                  <a:pt x="3420" y="313"/>
                </a:lnTo>
                <a:lnTo>
                  <a:pt x="3424" y="317"/>
                </a:lnTo>
                <a:lnTo>
                  <a:pt x="3428" y="322"/>
                </a:lnTo>
                <a:lnTo>
                  <a:pt x="3431" y="327"/>
                </a:lnTo>
                <a:lnTo>
                  <a:pt x="3434" y="332"/>
                </a:lnTo>
                <a:lnTo>
                  <a:pt x="3437" y="338"/>
                </a:lnTo>
                <a:lnTo>
                  <a:pt x="3439" y="343"/>
                </a:lnTo>
                <a:lnTo>
                  <a:pt x="3441" y="349"/>
                </a:lnTo>
                <a:lnTo>
                  <a:pt x="3443" y="356"/>
                </a:lnTo>
                <a:lnTo>
                  <a:pt x="3444" y="362"/>
                </a:lnTo>
                <a:lnTo>
                  <a:pt x="3445" y="369"/>
                </a:lnTo>
                <a:lnTo>
                  <a:pt x="3445" y="376"/>
                </a:lnTo>
                <a:lnTo>
                  <a:pt x="3446" y="384"/>
                </a:lnTo>
                <a:lnTo>
                  <a:pt x="3445" y="391"/>
                </a:lnTo>
                <a:lnTo>
                  <a:pt x="3445" y="398"/>
                </a:lnTo>
                <a:lnTo>
                  <a:pt x="3444" y="405"/>
                </a:lnTo>
                <a:lnTo>
                  <a:pt x="3443" y="412"/>
                </a:lnTo>
                <a:lnTo>
                  <a:pt x="3439" y="424"/>
                </a:lnTo>
                <a:lnTo>
                  <a:pt x="3437" y="430"/>
                </a:lnTo>
                <a:lnTo>
                  <a:pt x="3434" y="436"/>
                </a:lnTo>
                <a:lnTo>
                  <a:pt x="3428" y="446"/>
                </a:lnTo>
                <a:lnTo>
                  <a:pt x="3424" y="451"/>
                </a:lnTo>
                <a:lnTo>
                  <a:pt x="3420" y="455"/>
                </a:lnTo>
                <a:lnTo>
                  <a:pt x="3412" y="463"/>
                </a:lnTo>
                <a:lnTo>
                  <a:pt x="3402" y="469"/>
                </a:lnTo>
                <a:lnTo>
                  <a:pt x="3396" y="472"/>
                </a:lnTo>
                <a:lnTo>
                  <a:pt x="3391" y="474"/>
                </a:lnTo>
                <a:lnTo>
                  <a:pt x="3385" y="476"/>
                </a:lnTo>
                <a:lnTo>
                  <a:pt x="3378" y="478"/>
                </a:lnTo>
                <a:lnTo>
                  <a:pt x="3372" y="479"/>
                </a:lnTo>
                <a:lnTo>
                  <a:pt x="3365" y="480"/>
                </a:lnTo>
                <a:lnTo>
                  <a:pt x="3358" y="480"/>
                </a:lnTo>
                <a:lnTo>
                  <a:pt x="3351" y="481"/>
                </a:lnTo>
                <a:close/>
                <a:moveTo>
                  <a:pt x="3323" y="446"/>
                </a:moveTo>
                <a:lnTo>
                  <a:pt x="3349" y="446"/>
                </a:lnTo>
                <a:lnTo>
                  <a:pt x="3356" y="445"/>
                </a:lnTo>
                <a:lnTo>
                  <a:pt x="3362" y="445"/>
                </a:lnTo>
                <a:lnTo>
                  <a:pt x="3368" y="443"/>
                </a:lnTo>
                <a:lnTo>
                  <a:pt x="3373" y="442"/>
                </a:lnTo>
                <a:lnTo>
                  <a:pt x="3378" y="440"/>
                </a:lnTo>
                <a:lnTo>
                  <a:pt x="3383" y="437"/>
                </a:lnTo>
                <a:lnTo>
                  <a:pt x="3387" y="434"/>
                </a:lnTo>
                <a:lnTo>
                  <a:pt x="3391" y="431"/>
                </a:lnTo>
                <a:lnTo>
                  <a:pt x="3394" y="427"/>
                </a:lnTo>
                <a:lnTo>
                  <a:pt x="3397" y="422"/>
                </a:lnTo>
                <a:lnTo>
                  <a:pt x="3399" y="417"/>
                </a:lnTo>
                <a:lnTo>
                  <a:pt x="3401" y="412"/>
                </a:lnTo>
                <a:lnTo>
                  <a:pt x="3403" y="406"/>
                </a:lnTo>
                <a:lnTo>
                  <a:pt x="3404" y="399"/>
                </a:lnTo>
                <a:lnTo>
                  <a:pt x="3405" y="392"/>
                </a:lnTo>
                <a:lnTo>
                  <a:pt x="3405" y="384"/>
                </a:lnTo>
                <a:lnTo>
                  <a:pt x="3405" y="376"/>
                </a:lnTo>
                <a:lnTo>
                  <a:pt x="3404" y="372"/>
                </a:lnTo>
                <a:lnTo>
                  <a:pt x="3404" y="369"/>
                </a:lnTo>
                <a:lnTo>
                  <a:pt x="3403" y="362"/>
                </a:lnTo>
                <a:lnTo>
                  <a:pt x="3401" y="356"/>
                </a:lnTo>
                <a:lnTo>
                  <a:pt x="3399" y="350"/>
                </a:lnTo>
                <a:lnTo>
                  <a:pt x="3397" y="345"/>
                </a:lnTo>
                <a:lnTo>
                  <a:pt x="3394" y="341"/>
                </a:lnTo>
                <a:lnTo>
                  <a:pt x="3391" y="337"/>
                </a:lnTo>
                <a:lnTo>
                  <a:pt x="3387" y="333"/>
                </a:lnTo>
                <a:lnTo>
                  <a:pt x="3383" y="331"/>
                </a:lnTo>
                <a:lnTo>
                  <a:pt x="3378" y="328"/>
                </a:lnTo>
                <a:lnTo>
                  <a:pt x="3373" y="326"/>
                </a:lnTo>
                <a:lnTo>
                  <a:pt x="3368" y="324"/>
                </a:lnTo>
                <a:lnTo>
                  <a:pt x="3362" y="323"/>
                </a:lnTo>
                <a:lnTo>
                  <a:pt x="3356" y="323"/>
                </a:lnTo>
                <a:lnTo>
                  <a:pt x="3349" y="322"/>
                </a:lnTo>
                <a:lnTo>
                  <a:pt x="3323" y="322"/>
                </a:lnTo>
                <a:lnTo>
                  <a:pt x="3323" y="446"/>
                </a:lnTo>
                <a:close/>
                <a:moveTo>
                  <a:pt x="3543" y="483"/>
                </a:moveTo>
                <a:lnTo>
                  <a:pt x="3531" y="483"/>
                </a:lnTo>
                <a:lnTo>
                  <a:pt x="3521" y="481"/>
                </a:lnTo>
                <a:lnTo>
                  <a:pt x="3512" y="478"/>
                </a:lnTo>
                <a:lnTo>
                  <a:pt x="3503" y="474"/>
                </a:lnTo>
                <a:lnTo>
                  <a:pt x="3496" y="469"/>
                </a:lnTo>
                <a:lnTo>
                  <a:pt x="3492" y="466"/>
                </a:lnTo>
                <a:lnTo>
                  <a:pt x="3489" y="463"/>
                </a:lnTo>
                <a:lnTo>
                  <a:pt x="3483" y="456"/>
                </a:lnTo>
                <a:lnTo>
                  <a:pt x="3478" y="448"/>
                </a:lnTo>
                <a:lnTo>
                  <a:pt x="3476" y="444"/>
                </a:lnTo>
                <a:lnTo>
                  <a:pt x="3475" y="440"/>
                </a:lnTo>
                <a:lnTo>
                  <a:pt x="3472" y="430"/>
                </a:lnTo>
                <a:lnTo>
                  <a:pt x="3470" y="420"/>
                </a:lnTo>
                <a:lnTo>
                  <a:pt x="3470" y="409"/>
                </a:lnTo>
                <a:lnTo>
                  <a:pt x="3470" y="398"/>
                </a:lnTo>
                <a:lnTo>
                  <a:pt x="3471" y="393"/>
                </a:lnTo>
                <a:lnTo>
                  <a:pt x="3472" y="388"/>
                </a:lnTo>
                <a:lnTo>
                  <a:pt x="3475" y="378"/>
                </a:lnTo>
                <a:lnTo>
                  <a:pt x="3476" y="374"/>
                </a:lnTo>
                <a:lnTo>
                  <a:pt x="3478" y="369"/>
                </a:lnTo>
                <a:lnTo>
                  <a:pt x="3483" y="362"/>
                </a:lnTo>
                <a:lnTo>
                  <a:pt x="3489" y="354"/>
                </a:lnTo>
                <a:lnTo>
                  <a:pt x="3492" y="351"/>
                </a:lnTo>
                <a:lnTo>
                  <a:pt x="3495" y="348"/>
                </a:lnTo>
                <a:lnTo>
                  <a:pt x="3499" y="346"/>
                </a:lnTo>
                <a:lnTo>
                  <a:pt x="3503" y="343"/>
                </a:lnTo>
                <a:lnTo>
                  <a:pt x="3507" y="341"/>
                </a:lnTo>
                <a:lnTo>
                  <a:pt x="3511" y="339"/>
                </a:lnTo>
                <a:lnTo>
                  <a:pt x="3515" y="337"/>
                </a:lnTo>
                <a:lnTo>
                  <a:pt x="3520" y="336"/>
                </a:lnTo>
                <a:lnTo>
                  <a:pt x="3525" y="335"/>
                </a:lnTo>
                <a:lnTo>
                  <a:pt x="3530" y="334"/>
                </a:lnTo>
                <a:lnTo>
                  <a:pt x="3535" y="334"/>
                </a:lnTo>
                <a:lnTo>
                  <a:pt x="3541" y="334"/>
                </a:lnTo>
                <a:lnTo>
                  <a:pt x="3550" y="334"/>
                </a:lnTo>
                <a:lnTo>
                  <a:pt x="3559" y="336"/>
                </a:lnTo>
                <a:lnTo>
                  <a:pt x="3568" y="338"/>
                </a:lnTo>
                <a:lnTo>
                  <a:pt x="3576" y="342"/>
                </a:lnTo>
                <a:lnTo>
                  <a:pt x="3579" y="344"/>
                </a:lnTo>
                <a:lnTo>
                  <a:pt x="3583" y="346"/>
                </a:lnTo>
                <a:lnTo>
                  <a:pt x="3589" y="352"/>
                </a:lnTo>
                <a:lnTo>
                  <a:pt x="3592" y="355"/>
                </a:lnTo>
                <a:lnTo>
                  <a:pt x="3595" y="359"/>
                </a:lnTo>
                <a:lnTo>
                  <a:pt x="3600" y="366"/>
                </a:lnTo>
                <a:lnTo>
                  <a:pt x="3604" y="375"/>
                </a:lnTo>
                <a:lnTo>
                  <a:pt x="3606" y="380"/>
                </a:lnTo>
                <a:lnTo>
                  <a:pt x="3607" y="385"/>
                </a:lnTo>
                <a:lnTo>
                  <a:pt x="3609" y="396"/>
                </a:lnTo>
                <a:lnTo>
                  <a:pt x="3609" y="401"/>
                </a:lnTo>
                <a:lnTo>
                  <a:pt x="3609" y="407"/>
                </a:lnTo>
                <a:lnTo>
                  <a:pt x="3609" y="418"/>
                </a:lnTo>
                <a:lnTo>
                  <a:pt x="3509" y="418"/>
                </a:lnTo>
                <a:lnTo>
                  <a:pt x="3510" y="426"/>
                </a:lnTo>
                <a:lnTo>
                  <a:pt x="3511" y="430"/>
                </a:lnTo>
                <a:lnTo>
                  <a:pt x="3512" y="433"/>
                </a:lnTo>
                <a:lnTo>
                  <a:pt x="3514" y="439"/>
                </a:lnTo>
                <a:lnTo>
                  <a:pt x="3516" y="442"/>
                </a:lnTo>
                <a:lnTo>
                  <a:pt x="3518" y="444"/>
                </a:lnTo>
                <a:lnTo>
                  <a:pt x="3521" y="446"/>
                </a:lnTo>
                <a:lnTo>
                  <a:pt x="3523" y="448"/>
                </a:lnTo>
                <a:lnTo>
                  <a:pt x="3526" y="450"/>
                </a:lnTo>
                <a:lnTo>
                  <a:pt x="3529" y="451"/>
                </a:lnTo>
                <a:lnTo>
                  <a:pt x="3535" y="453"/>
                </a:lnTo>
                <a:lnTo>
                  <a:pt x="3540" y="453"/>
                </a:lnTo>
                <a:lnTo>
                  <a:pt x="3543" y="453"/>
                </a:lnTo>
                <a:lnTo>
                  <a:pt x="3548" y="453"/>
                </a:lnTo>
                <a:lnTo>
                  <a:pt x="3553" y="452"/>
                </a:lnTo>
                <a:lnTo>
                  <a:pt x="3557" y="451"/>
                </a:lnTo>
                <a:lnTo>
                  <a:pt x="3561" y="449"/>
                </a:lnTo>
                <a:lnTo>
                  <a:pt x="3564" y="447"/>
                </a:lnTo>
                <a:lnTo>
                  <a:pt x="3566" y="445"/>
                </a:lnTo>
                <a:lnTo>
                  <a:pt x="3567" y="444"/>
                </a:lnTo>
                <a:lnTo>
                  <a:pt x="3569" y="440"/>
                </a:lnTo>
                <a:lnTo>
                  <a:pt x="3571" y="437"/>
                </a:lnTo>
                <a:lnTo>
                  <a:pt x="3608" y="439"/>
                </a:lnTo>
                <a:lnTo>
                  <a:pt x="3607" y="444"/>
                </a:lnTo>
                <a:lnTo>
                  <a:pt x="3605" y="449"/>
                </a:lnTo>
                <a:lnTo>
                  <a:pt x="3603" y="453"/>
                </a:lnTo>
                <a:lnTo>
                  <a:pt x="3601" y="457"/>
                </a:lnTo>
                <a:lnTo>
                  <a:pt x="3598" y="461"/>
                </a:lnTo>
                <a:lnTo>
                  <a:pt x="3595" y="465"/>
                </a:lnTo>
                <a:lnTo>
                  <a:pt x="3591" y="468"/>
                </a:lnTo>
                <a:lnTo>
                  <a:pt x="3587" y="471"/>
                </a:lnTo>
                <a:lnTo>
                  <a:pt x="3582" y="474"/>
                </a:lnTo>
                <a:lnTo>
                  <a:pt x="3577" y="477"/>
                </a:lnTo>
                <a:lnTo>
                  <a:pt x="3572" y="479"/>
                </a:lnTo>
                <a:lnTo>
                  <a:pt x="3567" y="480"/>
                </a:lnTo>
                <a:lnTo>
                  <a:pt x="3561" y="482"/>
                </a:lnTo>
                <a:lnTo>
                  <a:pt x="3555" y="483"/>
                </a:lnTo>
                <a:lnTo>
                  <a:pt x="3549" y="483"/>
                </a:lnTo>
                <a:lnTo>
                  <a:pt x="3543" y="483"/>
                </a:lnTo>
                <a:close/>
                <a:moveTo>
                  <a:pt x="3509" y="393"/>
                </a:moveTo>
                <a:lnTo>
                  <a:pt x="3571" y="393"/>
                </a:lnTo>
                <a:lnTo>
                  <a:pt x="3571" y="387"/>
                </a:lnTo>
                <a:lnTo>
                  <a:pt x="3570" y="384"/>
                </a:lnTo>
                <a:lnTo>
                  <a:pt x="3569" y="382"/>
                </a:lnTo>
                <a:lnTo>
                  <a:pt x="3567" y="377"/>
                </a:lnTo>
                <a:lnTo>
                  <a:pt x="3563" y="372"/>
                </a:lnTo>
                <a:lnTo>
                  <a:pt x="3561" y="370"/>
                </a:lnTo>
                <a:lnTo>
                  <a:pt x="3559" y="368"/>
                </a:lnTo>
                <a:lnTo>
                  <a:pt x="3556" y="367"/>
                </a:lnTo>
                <a:lnTo>
                  <a:pt x="3554" y="366"/>
                </a:lnTo>
                <a:lnTo>
                  <a:pt x="3551" y="365"/>
                </a:lnTo>
                <a:lnTo>
                  <a:pt x="3548" y="364"/>
                </a:lnTo>
                <a:lnTo>
                  <a:pt x="3542" y="364"/>
                </a:lnTo>
                <a:lnTo>
                  <a:pt x="3534" y="364"/>
                </a:lnTo>
                <a:lnTo>
                  <a:pt x="3531" y="365"/>
                </a:lnTo>
                <a:lnTo>
                  <a:pt x="3528" y="366"/>
                </a:lnTo>
                <a:lnTo>
                  <a:pt x="3523" y="369"/>
                </a:lnTo>
                <a:lnTo>
                  <a:pt x="3521" y="370"/>
                </a:lnTo>
                <a:lnTo>
                  <a:pt x="3519" y="372"/>
                </a:lnTo>
                <a:lnTo>
                  <a:pt x="3515" y="377"/>
                </a:lnTo>
                <a:lnTo>
                  <a:pt x="3512" y="382"/>
                </a:lnTo>
                <a:lnTo>
                  <a:pt x="3511" y="385"/>
                </a:lnTo>
                <a:lnTo>
                  <a:pt x="3510" y="388"/>
                </a:lnTo>
                <a:lnTo>
                  <a:pt x="3509" y="393"/>
                </a:lnTo>
                <a:close/>
                <a:moveTo>
                  <a:pt x="3756" y="377"/>
                </a:moveTo>
                <a:lnTo>
                  <a:pt x="3719" y="379"/>
                </a:lnTo>
                <a:lnTo>
                  <a:pt x="3718" y="376"/>
                </a:lnTo>
                <a:lnTo>
                  <a:pt x="3716" y="373"/>
                </a:lnTo>
                <a:lnTo>
                  <a:pt x="3715" y="371"/>
                </a:lnTo>
                <a:lnTo>
                  <a:pt x="3714" y="370"/>
                </a:lnTo>
                <a:lnTo>
                  <a:pt x="3711" y="367"/>
                </a:lnTo>
                <a:lnTo>
                  <a:pt x="3708" y="365"/>
                </a:lnTo>
                <a:lnTo>
                  <a:pt x="3706" y="364"/>
                </a:lnTo>
                <a:lnTo>
                  <a:pt x="3704" y="363"/>
                </a:lnTo>
                <a:lnTo>
                  <a:pt x="3700" y="363"/>
                </a:lnTo>
                <a:lnTo>
                  <a:pt x="3695" y="362"/>
                </a:lnTo>
                <a:lnTo>
                  <a:pt x="3690" y="362"/>
                </a:lnTo>
                <a:lnTo>
                  <a:pt x="3686" y="363"/>
                </a:lnTo>
                <a:lnTo>
                  <a:pt x="3682" y="364"/>
                </a:lnTo>
                <a:lnTo>
                  <a:pt x="3679" y="366"/>
                </a:lnTo>
                <a:lnTo>
                  <a:pt x="3676" y="368"/>
                </a:lnTo>
                <a:lnTo>
                  <a:pt x="3674" y="371"/>
                </a:lnTo>
                <a:lnTo>
                  <a:pt x="3673" y="373"/>
                </a:lnTo>
                <a:lnTo>
                  <a:pt x="3672" y="375"/>
                </a:lnTo>
                <a:lnTo>
                  <a:pt x="3672" y="377"/>
                </a:lnTo>
                <a:lnTo>
                  <a:pt x="3673" y="379"/>
                </a:lnTo>
                <a:lnTo>
                  <a:pt x="3673" y="381"/>
                </a:lnTo>
                <a:lnTo>
                  <a:pt x="3675" y="383"/>
                </a:lnTo>
                <a:lnTo>
                  <a:pt x="3676" y="385"/>
                </a:lnTo>
                <a:lnTo>
                  <a:pt x="3679" y="387"/>
                </a:lnTo>
                <a:lnTo>
                  <a:pt x="3682" y="389"/>
                </a:lnTo>
                <a:lnTo>
                  <a:pt x="3691" y="391"/>
                </a:lnTo>
                <a:lnTo>
                  <a:pt x="3717" y="396"/>
                </a:lnTo>
                <a:lnTo>
                  <a:pt x="3727" y="399"/>
                </a:lnTo>
                <a:lnTo>
                  <a:pt x="3735" y="402"/>
                </a:lnTo>
                <a:lnTo>
                  <a:pt x="3743" y="406"/>
                </a:lnTo>
                <a:lnTo>
                  <a:pt x="3748" y="410"/>
                </a:lnTo>
                <a:lnTo>
                  <a:pt x="3753" y="416"/>
                </a:lnTo>
                <a:lnTo>
                  <a:pt x="3755" y="419"/>
                </a:lnTo>
                <a:lnTo>
                  <a:pt x="3756" y="422"/>
                </a:lnTo>
                <a:lnTo>
                  <a:pt x="3757" y="425"/>
                </a:lnTo>
                <a:lnTo>
                  <a:pt x="3758" y="428"/>
                </a:lnTo>
                <a:lnTo>
                  <a:pt x="3759" y="432"/>
                </a:lnTo>
                <a:lnTo>
                  <a:pt x="3759" y="436"/>
                </a:lnTo>
                <a:lnTo>
                  <a:pt x="3758" y="443"/>
                </a:lnTo>
                <a:lnTo>
                  <a:pt x="3758" y="446"/>
                </a:lnTo>
                <a:lnTo>
                  <a:pt x="3757" y="449"/>
                </a:lnTo>
                <a:lnTo>
                  <a:pt x="3754" y="455"/>
                </a:lnTo>
                <a:lnTo>
                  <a:pt x="3753" y="458"/>
                </a:lnTo>
                <a:lnTo>
                  <a:pt x="3751" y="461"/>
                </a:lnTo>
                <a:lnTo>
                  <a:pt x="3746" y="466"/>
                </a:lnTo>
                <a:lnTo>
                  <a:pt x="3741" y="470"/>
                </a:lnTo>
                <a:lnTo>
                  <a:pt x="3735" y="474"/>
                </a:lnTo>
                <a:lnTo>
                  <a:pt x="3728" y="477"/>
                </a:lnTo>
                <a:lnTo>
                  <a:pt x="3720" y="480"/>
                </a:lnTo>
                <a:lnTo>
                  <a:pt x="3712" y="482"/>
                </a:lnTo>
                <a:lnTo>
                  <a:pt x="3704" y="483"/>
                </a:lnTo>
                <a:lnTo>
                  <a:pt x="3694" y="483"/>
                </a:lnTo>
                <a:lnTo>
                  <a:pt x="3681" y="483"/>
                </a:lnTo>
                <a:lnTo>
                  <a:pt x="3674" y="482"/>
                </a:lnTo>
                <a:lnTo>
                  <a:pt x="3669" y="480"/>
                </a:lnTo>
                <a:lnTo>
                  <a:pt x="3663" y="479"/>
                </a:lnTo>
                <a:lnTo>
                  <a:pt x="3658" y="477"/>
                </a:lnTo>
                <a:lnTo>
                  <a:pt x="3653" y="474"/>
                </a:lnTo>
                <a:lnTo>
                  <a:pt x="3649" y="471"/>
                </a:lnTo>
                <a:lnTo>
                  <a:pt x="3644" y="468"/>
                </a:lnTo>
                <a:lnTo>
                  <a:pt x="3641" y="465"/>
                </a:lnTo>
                <a:lnTo>
                  <a:pt x="3638" y="461"/>
                </a:lnTo>
                <a:lnTo>
                  <a:pt x="3635" y="457"/>
                </a:lnTo>
                <a:lnTo>
                  <a:pt x="3633" y="453"/>
                </a:lnTo>
                <a:lnTo>
                  <a:pt x="3631" y="448"/>
                </a:lnTo>
                <a:lnTo>
                  <a:pt x="3630" y="444"/>
                </a:lnTo>
                <a:lnTo>
                  <a:pt x="3629" y="439"/>
                </a:lnTo>
                <a:lnTo>
                  <a:pt x="3668" y="436"/>
                </a:lnTo>
                <a:lnTo>
                  <a:pt x="3669" y="441"/>
                </a:lnTo>
                <a:lnTo>
                  <a:pt x="3671" y="444"/>
                </a:lnTo>
                <a:lnTo>
                  <a:pt x="3672" y="446"/>
                </a:lnTo>
                <a:lnTo>
                  <a:pt x="3674" y="447"/>
                </a:lnTo>
                <a:lnTo>
                  <a:pt x="3677" y="450"/>
                </a:lnTo>
                <a:lnTo>
                  <a:pt x="3681" y="452"/>
                </a:lnTo>
                <a:lnTo>
                  <a:pt x="3685" y="453"/>
                </a:lnTo>
                <a:lnTo>
                  <a:pt x="3689" y="454"/>
                </a:lnTo>
                <a:lnTo>
                  <a:pt x="3694" y="454"/>
                </a:lnTo>
                <a:lnTo>
                  <a:pt x="3700" y="454"/>
                </a:lnTo>
                <a:lnTo>
                  <a:pt x="3704" y="453"/>
                </a:lnTo>
                <a:lnTo>
                  <a:pt x="3708" y="452"/>
                </a:lnTo>
                <a:lnTo>
                  <a:pt x="3712" y="450"/>
                </a:lnTo>
                <a:lnTo>
                  <a:pt x="3714" y="448"/>
                </a:lnTo>
                <a:lnTo>
                  <a:pt x="3716" y="446"/>
                </a:lnTo>
                <a:lnTo>
                  <a:pt x="3718" y="443"/>
                </a:lnTo>
                <a:lnTo>
                  <a:pt x="3718" y="440"/>
                </a:lnTo>
                <a:lnTo>
                  <a:pt x="3718" y="437"/>
                </a:lnTo>
                <a:lnTo>
                  <a:pt x="3717" y="435"/>
                </a:lnTo>
                <a:lnTo>
                  <a:pt x="3715" y="433"/>
                </a:lnTo>
                <a:lnTo>
                  <a:pt x="3713" y="431"/>
                </a:lnTo>
                <a:lnTo>
                  <a:pt x="3711" y="429"/>
                </a:lnTo>
                <a:lnTo>
                  <a:pt x="3707" y="428"/>
                </a:lnTo>
                <a:lnTo>
                  <a:pt x="3704" y="426"/>
                </a:lnTo>
                <a:lnTo>
                  <a:pt x="3699" y="425"/>
                </a:lnTo>
                <a:lnTo>
                  <a:pt x="3674" y="420"/>
                </a:lnTo>
                <a:lnTo>
                  <a:pt x="3665" y="418"/>
                </a:lnTo>
                <a:lnTo>
                  <a:pt x="3656" y="415"/>
                </a:lnTo>
                <a:lnTo>
                  <a:pt x="3649" y="411"/>
                </a:lnTo>
                <a:lnTo>
                  <a:pt x="3646" y="408"/>
                </a:lnTo>
                <a:lnTo>
                  <a:pt x="3643" y="406"/>
                </a:lnTo>
                <a:lnTo>
                  <a:pt x="3640" y="403"/>
                </a:lnTo>
                <a:lnTo>
                  <a:pt x="3638" y="400"/>
                </a:lnTo>
                <a:lnTo>
                  <a:pt x="3636" y="397"/>
                </a:lnTo>
                <a:lnTo>
                  <a:pt x="3635" y="394"/>
                </a:lnTo>
                <a:lnTo>
                  <a:pt x="3633" y="387"/>
                </a:lnTo>
                <a:lnTo>
                  <a:pt x="3633" y="383"/>
                </a:lnTo>
                <a:lnTo>
                  <a:pt x="3632" y="379"/>
                </a:lnTo>
                <a:lnTo>
                  <a:pt x="3633" y="374"/>
                </a:lnTo>
                <a:lnTo>
                  <a:pt x="3633" y="369"/>
                </a:lnTo>
                <a:lnTo>
                  <a:pt x="3635" y="364"/>
                </a:lnTo>
                <a:lnTo>
                  <a:pt x="3637" y="360"/>
                </a:lnTo>
                <a:lnTo>
                  <a:pt x="3639" y="356"/>
                </a:lnTo>
                <a:lnTo>
                  <a:pt x="3642" y="352"/>
                </a:lnTo>
                <a:lnTo>
                  <a:pt x="3645" y="349"/>
                </a:lnTo>
                <a:lnTo>
                  <a:pt x="3649" y="346"/>
                </a:lnTo>
                <a:lnTo>
                  <a:pt x="3654" y="343"/>
                </a:lnTo>
                <a:lnTo>
                  <a:pt x="3658" y="341"/>
                </a:lnTo>
                <a:lnTo>
                  <a:pt x="3663" y="338"/>
                </a:lnTo>
                <a:lnTo>
                  <a:pt x="3669" y="337"/>
                </a:lnTo>
                <a:lnTo>
                  <a:pt x="3675" y="335"/>
                </a:lnTo>
                <a:lnTo>
                  <a:pt x="3681" y="334"/>
                </a:lnTo>
                <a:lnTo>
                  <a:pt x="3687" y="334"/>
                </a:lnTo>
                <a:lnTo>
                  <a:pt x="3694" y="334"/>
                </a:lnTo>
                <a:lnTo>
                  <a:pt x="3701" y="334"/>
                </a:lnTo>
                <a:lnTo>
                  <a:pt x="3707" y="334"/>
                </a:lnTo>
                <a:lnTo>
                  <a:pt x="3713" y="335"/>
                </a:lnTo>
                <a:lnTo>
                  <a:pt x="3718" y="337"/>
                </a:lnTo>
                <a:lnTo>
                  <a:pt x="3724" y="338"/>
                </a:lnTo>
                <a:lnTo>
                  <a:pt x="3729" y="340"/>
                </a:lnTo>
                <a:lnTo>
                  <a:pt x="3737" y="345"/>
                </a:lnTo>
                <a:lnTo>
                  <a:pt x="3741" y="348"/>
                </a:lnTo>
                <a:lnTo>
                  <a:pt x="3744" y="352"/>
                </a:lnTo>
                <a:lnTo>
                  <a:pt x="3747" y="355"/>
                </a:lnTo>
                <a:lnTo>
                  <a:pt x="3750" y="359"/>
                </a:lnTo>
                <a:lnTo>
                  <a:pt x="3752" y="363"/>
                </a:lnTo>
                <a:lnTo>
                  <a:pt x="3753" y="367"/>
                </a:lnTo>
                <a:lnTo>
                  <a:pt x="3755" y="372"/>
                </a:lnTo>
                <a:lnTo>
                  <a:pt x="3756" y="377"/>
                </a:lnTo>
                <a:close/>
                <a:moveTo>
                  <a:pt x="3805" y="317"/>
                </a:moveTo>
                <a:lnTo>
                  <a:pt x="3801" y="317"/>
                </a:lnTo>
                <a:lnTo>
                  <a:pt x="3797" y="315"/>
                </a:lnTo>
                <a:lnTo>
                  <a:pt x="3794" y="314"/>
                </a:lnTo>
                <a:lnTo>
                  <a:pt x="3790" y="311"/>
                </a:lnTo>
                <a:lnTo>
                  <a:pt x="3787" y="308"/>
                </a:lnTo>
                <a:lnTo>
                  <a:pt x="3785" y="304"/>
                </a:lnTo>
                <a:lnTo>
                  <a:pt x="3784" y="301"/>
                </a:lnTo>
                <a:lnTo>
                  <a:pt x="3784" y="297"/>
                </a:lnTo>
                <a:lnTo>
                  <a:pt x="3784" y="292"/>
                </a:lnTo>
                <a:lnTo>
                  <a:pt x="3785" y="289"/>
                </a:lnTo>
                <a:lnTo>
                  <a:pt x="3787" y="285"/>
                </a:lnTo>
                <a:lnTo>
                  <a:pt x="3790" y="282"/>
                </a:lnTo>
                <a:lnTo>
                  <a:pt x="3794" y="280"/>
                </a:lnTo>
                <a:lnTo>
                  <a:pt x="3797" y="278"/>
                </a:lnTo>
                <a:lnTo>
                  <a:pt x="3801" y="277"/>
                </a:lnTo>
                <a:lnTo>
                  <a:pt x="3805" y="276"/>
                </a:lnTo>
                <a:lnTo>
                  <a:pt x="3810" y="277"/>
                </a:lnTo>
                <a:lnTo>
                  <a:pt x="3814" y="278"/>
                </a:lnTo>
                <a:lnTo>
                  <a:pt x="3817" y="280"/>
                </a:lnTo>
                <a:lnTo>
                  <a:pt x="3821" y="282"/>
                </a:lnTo>
                <a:lnTo>
                  <a:pt x="3824" y="285"/>
                </a:lnTo>
                <a:lnTo>
                  <a:pt x="3826" y="289"/>
                </a:lnTo>
                <a:lnTo>
                  <a:pt x="3827" y="292"/>
                </a:lnTo>
                <a:lnTo>
                  <a:pt x="3827" y="297"/>
                </a:lnTo>
                <a:lnTo>
                  <a:pt x="3827" y="301"/>
                </a:lnTo>
                <a:lnTo>
                  <a:pt x="3826" y="304"/>
                </a:lnTo>
                <a:lnTo>
                  <a:pt x="3824" y="308"/>
                </a:lnTo>
                <a:lnTo>
                  <a:pt x="3821" y="311"/>
                </a:lnTo>
                <a:lnTo>
                  <a:pt x="3817" y="314"/>
                </a:lnTo>
                <a:lnTo>
                  <a:pt x="3814" y="315"/>
                </a:lnTo>
                <a:lnTo>
                  <a:pt x="3810" y="317"/>
                </a:lnTo>
                <a:lnTo>
                  <a:pt x="3805" y="317"/>
                </a:lnTo>
                <a:close/>
                <a:moveTo>
                  <a:pt x="3785" y="336"/>
                </a:moveTo>
                <a:lnTo>
                  <a:pt x="3825" y="336"/>
                </a:lnTo>
                <a:lnTo>
                  <a:pt x="3825" y="481"/>
                </a:lnTo>
                <a:lnTo>
                  <a:pt x="3785" y="481"/>
                </a:lnTo>
                <a:lnTo>
                  <a:pt x="3785" y="336"/>
                </a:lnTo>
                <a:close/>
                <a:moveTo>
                  <a:pt x="3923" y="538"/>
                </a:moveTo>
                <a:lnTo>
                  <a:pt x="3916" y="538"/>
                </a:lnTo>
                <a:lnTo>
                  <a:pt x="3909" y="537"/>
                </a:lnTo>
                <a:lnTo>
                  <a:pt x="3903" y="536"/>
                </a:lnTo>
                <a:lnTo>
                  <a:pt x="3897" y="535"/>
                </a:lnTo>
                <a:lnTo>
                  <a:pt x="3892" y="533"/>
                </a:lnTo>
                <a:lnTo>
                  <a:pt x="3886" y="531"/>
                </a:lnTo>
                <a:lnTo>
                  <a:pt x="3877" y="526"/>
                </a:lnTo>
                <a:lnTo>
                  <a:pt x="3873" y="523"/>
                </a:lnTo>
                <a:lnTo>
                  <a:pt x="3870" y="520"/>
                </a:lnTo>
                <a:lnTo>
                  <a:pt x="3864" y="513"/>
                </a:lnTo>
                <a:lnTo>
                  <a:pt x="3862" y="510"/>
                </a:lnTo>
                <a:lnTo>
                  <a:pt x="3860" y="506"/>
                </a:lnTo>
                <a:lnTo>
                  <a:pt x="3858" y="502"/>
                </a:lnTo>
                <a:lnTo>
                  <a:pt x="3857" y="498"/>
                </a:lnTo>
                <a:lnTo>
                  <a:pt x="3894" y="493"/>
                </a:lnTo>
                <a:lnTo>
                  <a:pt x="3896" y="496"/>
                </a:lnTo>
                <a:lnTo>
                  <a:pt x="3898" y="499"/>
                </a:lnTo>
                <a:lnTo>
                  <a:pt x="3901" y="502"/>
                </a:lnTo>
                <a:lnTo>
                  <a:pt x="3904" y="504"/>
                </a:lnTo>
                <a:lnTo>
                  <a:pt x="3908" y="506"/>
                </a:lnTo>
                <a:lnTo>
                  <a:pt x="3910" y="507"/>
                </a:lnTo>
                <a:lnTo>
                  <a:pt x="3912" y="508"/>
                </a:lnTo>
                <a:lnTo>
                  <a:pt x="3918" y="509"/>
                </a:lnTo>
                <a:lnTo>
                  <a:pt x="3924" y="509"/>
                </a:lnTo>
                <a:lnTo>
                  <a:pt x="3930" y="509"/>
                </a:lnTo>
                <a:lnTo>
                  <a:pt x="3936" y="507"/>
                </a:lnTo>
                <a:lnTo>
                  <a:pt x="3941" y="505"/>
                </a:lnTo>
                <a:lnTo>
                  <a:pt x="3946" y="503"/>
                </a:lnTo>
                <a:lnTo>
                  <a:pt x="3948" y="501"/>
                </a:lnTo>
                <a:lnTo>
                  <a:pt x="3950" y="499"/>
                </a:lnTo>
                <a:lnTo>
                  <a:pt x="3952" y="494"/>
                </a:lnTo>
                <a:lnTo>
                  <a:pt x="3953" y="491"/>
                </a:lnTo>
                <a:lnTo>
                  <a:pt x="3955" y="488"/>
                </a:lnTo>
                <a:lnTo>
                  <a:pt x="3955" y="481"/>
                </a:lnTo>
                <a:lnTo>
                  <a:pt x="3955" y="455"/>
                </a:lnTo>
                <a:lnTo>
                  <a:pt x="3947" y="463"/>
                </a:lnTo>
                <a:lnTo>
                  <a:pt x="3943" y="467"/>
                </a:lnTo>
                <a:lnTo>
                  <a:pt x="3939" y="471"/>
                </a:lnTo>
                <a:lnTo>
                  <a:pt x="3933" y="474"/>
                </a:lnTo>
                <a:lnTo>
                  <a:pt x="3930" y="476"/>
                </a:lnTo>
                <a:lnTo>
                  <a:pt x="3927" y="477"/>
                </a:lnTo>
                <a:lnTo>
                  <a:pt x="3920" y="478"/>
                </a:lnTo>
                <a:lnTo>
                  <a:pt x="3911" y="478"/>
                </a:lnTo>
                <a:lnTo>
                  <a:pt x="3903" y="478"/>
                </a:lnTo>
                <a:lnTo>
                  <a:pt x="3900" y="477"/>
                </a:lnTo>
                <a:lnTo>
                  <a:pt x="3896" y="477"/>
                </a:lnTo>
                <a:lnTo>
                  <a:pt x="3889" y="474"/>
                </a:lnTo>
                <a:lnTo>
                  <a:pt x="3882" y="471"/>
                </a:lnTo>
                <a:lnTo>
                  <a:pt x="3875" y="467"/>
                </a:lnTo>
                <a:lnTo>
                  <a:pt x="3870" y="461"/>
                </a:lnTo>
                <a:lnTo>
                  <a:pt x="3865" y="455"/>
                </a:lnTo>
                <a:lnTo>
                  <a:pt x="3860" y="448"/>
                </a:lnTo>
                <a:lnTo>
                  <a:pt x="3857" y="439"/>
                </a:lnTo>
                <a:lnTo>
                  <a:pt x="3855" y="430"/>
                </a:lnTo>
                <a:lnTo>
                  <a:pt x="3854" y="425"/>
                </a:lnTo>
                <a:lnTo>
                  <a:pt x="3853" y="419"/>
                </a:lnTo>
                <a:lnTo>
                  <a:pt x="3853" y="408"/>
                </a:lnTo>
                <a:lnTo>
                  <a:pt x="3853" y="396"/>
                </a:lnTo>
                <a:lnTo>
                  <a:pt x="3854" y="390"/>
                </a:lnTo>
                <a:lnTo>
                  <a:pt x="3855" y="385"/>
                </a:lnTo>
                <a:lnTo>
                  <a:pt x="3857" y="375"/>
                </a:lnTo>
                <a:lnTo>
                  <a:pt x="3861" y="367"/>
                </a:lnTo>
                <a:lnTo>
                  <a:pt x="3865" y="359"/>
                </a:lnTo>
                <a:lnTo>
                  <a:pt x="3867" y="355"/>
                </a:lnTo>
                <a:lnTo>
                  <a:pt x="3870" y="352"/>
                </a:lnTo>
                <a:lnTo>
                  <a:pt x="3876" y="347"/>
                </a:lnTo>
                <a:lnTo>
                  <a:pt x="3882" y="342"/>
                </a:lnTo>
                <a:lnTo>
                  <a:pt x="3885" y="340"/>
                </a:lnTo>
                <a:lnTo>
                  <a:pt x="3889" y="338"/>
                </a:lnTo>
                <a:lnTo>
                  <a:pt x="3892" y="337"/>
                </a:lnTo>
                <a:lnTo>
                  <a:pt x="3896" y="336"/>
                </a:lnTo>
                <a:lnTo>
                  <a:pt x="3904" y="334"/>
                </a:lnTo>
                <a:lnTo>
                  <a:pt x="3911" y="334"/>
                </a:lnTo>
                <a:lnTo>
                  <a:pt x="3917" y="334"/>
                </a:lnTo>
                <a:lnTo>
                  <a:pt x="3922" y="335"/>
                </a:lnTo>
                <a:lnTo>
                  <a:pt x="3927" y="336"/>
                </a:lnTo>
                <a:lnTo>
                  <a:pt x="3932" y="338"/>
                </a:lnTo>
                <a:lnTo>
                  <a:pt x="3936" y="340"/>
                </a:lnTo>
                <a:lnTo>
                  <a:pt x="3939" y="342"/>
                </a:lnTo>
                <a:lnTo>
                  <a:pt x="3942" y="345"/>
                </a:lnTo>
                <a:lnTo>
                  <a:pt x="3945" y="348"/>
                </a:lnTo>
                <a:lnTo>
                  <a:pt x="3949" y="354"/>
                </a:lnTo>
                <a:lnTo>
                  <a:pt x="3951" y="357"/>
                </a:lnTo>
                <a:lnTo>
                  <a:pt x="3953" y="360"/>
                </a:lnTo>
                <a:lnTo>
                  <a:pt x="3955" y="336"/>
                </a:lnTo>
                <a:lnTo>
                  <a:pt x="3995" y="336"/>
                </a:lnTo>
                <a:lnTo>
                  <a:pt x="3995" y="482"/>
                </a:lnTo>
                <a:lnTo>
                  <a:pt x="3995" y="491"/>
                </a:lnTo>
                <a:lnTo>
                  <a:pt x="3993" y="499"/>
                </a:lnTo>
                <a:lnTo>
                  <a:pt x="3990" y="506"/>
                </a:lnTo>
                <a:lnTo>
                  <a:pt x="3986" y="513"/>
                </a:lnTo>
                <a:lnTo>
                  <a:pt x="3981" y="519"/>
                </a:lnTo>
                <a:lnTo>
                  <a:pt x="3975" y="524"/>
                </a:lnTo>
                <a:lnTo>
                  <a:pt x="3969" y="528"/>
                </a:lnTo>
                <a:lnTo>
                  <a:pt x="3961" y="532"/>
                </a:lnTo>
                <a:lnTo>
                  <a:pt x="3952" y="534"/>
                </a:lnTo>
                <a:lnTo>
                  <a:pt x="3943" y="536"/>
                </a:lnTo>
                <a:lnTo>
                  <a:pt x="3933" y="538"/>
                </a:lnTo>
                <a:lnTo>
                  <a:pt x="3923" y="538"/>
                </a:lnTo>
                <a:close/>
                <a:moveTo>
                  <a:pt x="3924" y="448"/>
                </a:moveTo>
                <a:lnTo>
                  <a:pt x="3928" y="448"/>
                </a:lnTo>
                <a:lnTo>
                  <a:pt x="3931" y="448"/>
                </a:lnTo>
                <a:lnTo>
                  <a:pt x="3934" y="447"/>
                </a:lnTo>
                <a:lnTo>
                  <a:pt x="3937" y="446"/>
                </a:lnTo>
                <a:lnTo>
                  <a:pt x="3942" y="442"/>
                </a:lnTo>
                <a:lnTo>
                  <a:pt x="3947" y="438"/>
                </a:lnTo>
                <a:lnTo>
                  <a:pt x="3950" y="432"/>
                </a:lnTo>
                <a:lnTo>
                  <a:pt x="3953" y="425"/>
                </a:lnTo>
                <a:lnTo>
                  <a:pt x="3953" y="421"/>
                </a:lnTo>
                <a:lnTo>
                  <a:pt x="3955" y="417"/>
                </a:lnTo>
                <a:lnTo>
                  <a:pt x="3956" y="408"/>
                </a:lnTo>
                <a:lnTo>
                  <a:pt x="3955" y="399"/>
                </a:lnTo>
                <a:lnTo>
                  <a:pt x="3953" y="394"/>
                </a:lnTo>
                <a:lnTo>
                  <a:pt x="3953" y="390"/>
                </a:lnTo>
                <a:lnTo>
                  <a:pt x="3950" y="383"/>
                </a:lnTo>
                <a:lnTo>
                  <a:pt x="3947" y="377"/>
                </a:lnTo>
                <a:lnTo>
                  <a:pt x="3945" y="374"/>
                </a:lnTo>
                <a:lnTo>
                  <a:pt x="3942" y="372"/>
                </a:lnTo>
                <a:lnTo>
                  <a:pt x="3940" y="370"/>
                </a:lnTo>
                <a:lnTo>
                  <a:pt x="3937" y="369"/>
                </a:lnTo>
                <a:lnTo>
                  <a:pt x="3931" y="366"/>
                </a:lnTo>
                <a:lnTo>
                  <a:pt x="3924" y="366"/>
                </a:lnTo>
                <a:lnTo>
                  <a:pt x="3917" y="366"/>
                </a:lnTo>
                <a:lnTo>
                  <a:pt x="3914" y="367"/>
                </a:lnTo>
                <a:lnTo>
                  <a:pt x="3911" y="369"/>
                </a:lnTo>
                <a:lnTo>
                  <a:pt x="3908" y="370"/>
                </a:lnTo>
                <a:lnTo>
                  <a:pt x="3906" y="372"/>
                </a:lnTo>
                <a:lnTo>
                  <a:pt x="3901" y="377"/>
                </a:lnTo>
                <a:lnTo>
                  <a:pt x="3898" y="384"/>
                </a:lnTo>
                <a:lnTo>
                  <a:pt x="3896" y="391"/>
                </a:lnTo>
                <a:lnTo>
                  <a:pt x="3895" y="395"/>
                </a:lnTo>
                <a:lnTo>
                  <a:pt x="3894" y="399"/>
                </a:lnTo>
                <a:lnTo>
                  <a:pt x="3894" y="408"/>
                </a:lnTo>
                <a:lnTo>
                  <a:pt x="3894" y="417"/>
                </a:lnTo>
                <a:lnTo>
                  <a:pt x="3895" y="421"/>
                </a:lnTo>
                <a:lnTo>
                  <a:pt x="3896" y="424"/>
                </a:lnTo>
                <a:lnTo>
                  <a:pt x="3898" y="431"/>
                </a:lnTo>
                <a:lnTo>
                  <a:pt x="3901" y="437"/>
                </a:lnTo>
                <a:lnTo>
                  <a:pt x="3904" y="440"/>
                </a:lnTo>
                <a:lnTo>
                  <a:pt x="3906" y="442"/>
                </a:lnTo>
                <a:lnTo>
                  <a:pt x="3911" y="446"/>
                </a:lnTo>
                <a:lnTo>
                  <a:pt x="3914" y="447"/>
                </a:lnTo>
                <a:lnTo>
                  <a:pt x="3917" y="448"/>
                </a:lnTo>
                <a:lnTo>
                  <a:pt x="3924" y="448"/>
                </a:lnTo>
                <a:close/>
                <a:moveTo>
                  <a:pt x="4069" y="397"/>
                </a:moveTo>
                <a:lnTo>
                  <a:pt x="4069" y="481"/>
                </a:lnTo>
                <a:lnTo>
                  <a:pt x="4029" y="481"/>
                </a:lnTo>
                <a:lnTo>
                  <a:pt x="4029" y="336"/>
                </a:lnTo>
                <a:lnTo>
                  <a:pt x="4067" y="336"/>
                </a:lnTo>
                <a:lnTo>
                  <a:pt x="4067" y="361"/>
                </a:lnTo>
                <a:lnTo>
                  <a:pt x="4071" y="355"/>
                </a:lnTo>
                <a:lnTo>
                  <a:pt x="4073" y="352"/>
                </a:lnTo>
                <a:lnTo>
                  <a:pt x="4075" y="350"/>
                </a:lnTo>
                <a:lnTo>
                  <a:pt x="4080" y="345"/>
                </a:lnTo>
                <a:lnTo>
                  <a:pt x="4085" y="341"/>
                </a:lnTo>
                <a:lnTo>
                  <a:pt x="4091" y="338"/>
                </a:lnTo>
                <a:lnTo>
                  <a:pt x="4094" y="337"/>
                </a:lnTo>
                <a:lnTo>
                  <a:pt x="4098" y="336"/>
                </a:lnTo>
                <a:lnTo>
                  <a:pt x="4105" y="334"/>
                </a:lnTo>
                <a:lnTo>
                  <a:pt x="4112" y="334"/>
                </a:lnTo>
                <a:lnTo>
                  <a:pt x="4118" y="334"/>
                </a:lnTo>
                <a:lnTo>
                  <a:pt x="4123" y="335"/>
                </a:lnTo>
                <a:lnTo>
                  <a:pt x="4128" y="336"/>
                </a:lnTo>
                <a:lnTo>
                  <a:pt x="4133" y="337"/>
                </a:lnTo>
                <a:lnTo>
                  <a:pt x="4137" y="339"/>
                </a:lnTo>
                <a:lnTo>
                  <a:pt x="4141" y="342"/>
                </a:lnTo>
                <a:lnTo>
                  <a:pt x="4145" y="345"/>
                </a:lnTo>
                <a:lnTo>
                  <a:pt x="4149" y="348"/>
                </a:lnTo>
                <a:lnTo>
                  <a:pt x="4152" y="352"/>
                </a:lnTo>
                <a:lnTo>
                  <a:pt x="4155" y="356"/>
                </a:lnTo>
                <a:lnTo>
                  <a:pt x="4157" y="361"/>
                </a:lnTo>
                <a:lnTo>
                  <a:pt x="4159" y="366"/>
                </a:lnTo>
                <a:lnTo>
                  <a:pt x="4161" y="371"/>
                </a:lnTo>
                <a:lnTo>
                  <a:pt x="4162" y="376"/>
                </a:lnTo>
                <a:lnTo>
                  <a:pt x="4162" y="382"/>
                </a:lnTo>
                <a:lnTo>
                  <a:pt x="4162" y="388"/>
                </a:lnTo>
                <a:lnTo>
                  <a:pt x="4162" y="481"/>
                </a:lnTo>
                <a:lnTo>
                  <a:pt x="4122" y="481"/>
                </a:lnTo>
                <a:lnTo>
                  <a:pt x="4122" y="395"/>
                </a:lnTo>
                <a:lnTo>
                  <a:pt x="4122" y="392"/>
                </a:lnTo>
                <a:lnTo>
                  <a:pt x="4122" y="389"/>
                </a:lnTo>
                <a:lnTo>
                  <a:pt x="4121" y="384"/>
                </a:lnTo>
                <a:lnTo>
                  <a:pt x="4120" y="381"/>
                </a:lnTo>
                <a:lnTo>
                  <a:pt x="4118" y="379"/>
                </a:lnTo>
                <a:lnTo>
                  <a:pt x="4117" y="377"/>
                </a:lnTo>
                <a:lnTo>
                  <a:pt x="4115" y="375"/>
                </a:lnTo>
                <a:lnTo>
                  <a:pt x="4112" y="371"/>
                </a:lnTo>
                <a:lnTo>
                  <a:pt x="4110" y="370"/>
                </a:lnTo>
                <a:lnTo>
                  <a:pt x="4107" y="369"/>
                </a:lnTo>
                <a:lnTo>
                  <a:pt x="4105" y="368"/>
                </a:lnTo>
                <a:lnTo>
                  <a:pt x="4102" y="368"/>
                </a:lnTo>
                <a:lnTo>
                  <a:pt x="4097" y="367"/>
                </a:lnTo>
                <a:lnTo>
                  <a:pt x="4091" y="368"/>
                </a:lnTo>
                <a:lnTo>
                  <a:pt x="4085" y="369"/>
                </a:lnTo>
                <a:lnTo>
                  <a:pt x="4081" y="372"/>
                </a:lnTo>
                <a:lnTo>
                  <a:pt x="4079" y="373"/>
                </a:lnTo>
                <a:lnTo>
                  <a:pt x="4077" y="375"/>
                </a:lnTo>
                <a:lnTo>
                  <a:pt x="4075" y="377"/>
                </a:lnTo>
                <a:lnTo>
                  <a:pt x="4073" y="379"/>
                </a:lnTo>
                <a:lnTo>
                  <a:pt x="4071" y="384"/>
                </a:lnTo>
                <a:lnTo>
                  <a:pt x="4070" y="387"/>
                </a:lnTo>
                <a:lnTo>
                  <a:pt x="4070" y="390"/>
                </a:lnTo>
                <a:lnTo>
                  <a:pt x="4069" y="397"/>
                </a:lnTo>
                <a:close/>
                <a:moveTo>
                  <a:pt x="1333" y="762"/>
                </a:moveTo>
                <a:lnTo>
                  <a:pt x="1323" y="762"/>
                </a:lnTo>
                <a:lnTo>
                  <a:pt x="1314" y="759"/>
                </a:lnTo>
                <a:lnTo>
                  <a:pt x="1310" y="758"/>
                </a:lnTo>
                <a:lnTo>
                  <a:pt x="1306" y="756"/>
                </a:lnTo>
                <a:lnTo>
                  <a:pt x="1302" y="754"/>
                </a:lnTo>
                <a:lnTo>
                  <a:pt x="1298" y="751"/>
                </a:lnTo>
                <a:lnTo>
                  <a:pt x="1295" y="748"/>
                </a:lnTo>
                <a:lnTo>
                  <a:pt x="1292" y="745"/>
                </a:lnTo>
                <a:lnTo>
                  <a:pt x="1290" y="742"/>
                </a:lnTo>
                <a:lnTo>
                  <a:pt x="1288" y="738"/>
                </a:lnTo>
                <a:lnTo>
                  <a:pt x="1287" y="734"/>
                </a:lnTo>
                <a:lnTo>
                  <a:pt x="1285" y="729"/>
                </a:lnTo>
                <a:lnTo>
                  <a:pt x="1285" y="724"/>
                </a:lnTo>
                <a:lnTo>
                  <a:pt x="1285" y="719"/>
                </a:lnTo>
                <a:lnTo>
                  <a:pt x="1285" y="711"/>
                </a:lnTo>
                <a:lnTo>
                  <a:pt x="1286" y="708"/>
                </a:lnTo>
                <a:lnTo>
                  <a:pt x="1286" y="704"/>
                </a:lnTo>
                <a:lnTo>
                  <a:pt x="1289" y="699"/>
                </a:lnTo>
                <a:lnTo>
                  <a:pt x="1292" y="694"/>
                </a:lnTo>
                <a:lnTo>
                  <a:pt x="1296" y="689"/>
                </a:lnTo>
                <a:lnTo>
                  <a:pt x="1301" y="685"/>
                </a:lnTo>
                <a:lnTo>
                  <a:pt x="1306" y="682"/>
                </a:lnTo>
                <a:lnTo>
                  <a:pt x="1312" y="680"/>
                </a:lnTo>
                <a:lnTo>
                  <a:pt x="1319" y="678"/>
                </a:lnTo>
                <a:lnTo>
                  <a:pt x="1325" y="676"/>
                </a:lnTo>
                <a:lnTo>
                  <a:pt x="1332" y="675"/>
                </a:lnTo>
                <a:lnTo>
                  <a:pt x="1339" y="674"/>
                </a:lnTo>
                <a:lnTo>
                  <a:pt x="1348" y="673"/>
                </a:lnTo>
                <a:lnTo>
                  <a:pt x="1355" y="672"/>
                </a:lnTo>
                <a:lnTo>
                  <a:pt x="1366" y="670"/>
                </a:lnTo>
                <a:lnTo>
                  <a:pt x="1370" y="669"/>
                </a:lnTo>
                <a:lnTo>
                  <a:pt x="1372" y="667"/>
                </a:lnTo>
                <a:lnTo>
                  <a:pt x="1373" y="666"/>
                </a:lnTo>
                <a:lnTo>
                  <a:pt x="1374" y="665"/>
                </a:lnTo>
                <a:lnTo>
                  <a:pt x="1374" y="661"/>
                </a:lnTo>
                <a:lnTo>
                  <a:pt x="1374" y="657"/>
                </a:lnTo>
                <a:lnTo>
                  <a:pt x="1373" y="653"/>
                </a:lnTo>
                <a:lnTo>
                  <a:pt x="1371" y="650"/>
                </a:lnTo>
                <a:lnTo>
                  <a:pt x="1369" y="647"/>
                </a:lnTo>
                <a:lnTo>
                  <a:pt x="1365" y="645"/>
                </a:lnTo>
                <a:lnTo>
                  <a:pt x="1362" y="643"/>
                </a:lnTo>
                <a:lnTo>
                  <a:pt x="1357" y="642"/>
                </a:lnTo>
                <a:lnTo>
                  <a:pt x="1353" y="642"/>
                </a:lnTo>
                <a:lnTo>
                  <a:pt x="1347" y="642"/>
                </a:lnTo>
                <a:lnTo>
                  <a:pt x="1343" y="643"/>
                </a:lnTo>
                <a:lnTo>
                  <a:pt x="1339" y="645"/>
                </a:lnTo>
                <a:lnTo>
                  <a:pt x="1335" y="647"/>
                </a:lnTo>
                <a:lnTo>
                  <a:pt x="1332" y="649"/>
                </a:lnTo>
                <a:lnTo>
                  <a:pt x="1330" y="652"/>
                </a:lnTo>
                <a:lnTo>
                  <a:pt x="1328" y="655"/>
                </a:lnTo>
                <a:lnTo>
                  <a:pt x="1327" y="659"/>
                </a:lnTo>
                <a:lnTo>
                  <a:pt x="1290" y="656"/>
                </a:lnTo>
                <a:lnTo>
                  <a:pt x="1293" y="646"/>
                </a:lnTo>
                <a:lnTo>
                  <a:pt x="1295" y="642"/>
                </a:lnTo>
                <a:lnTo>
                  <a:pt x="1297" y="638"/>
                </a:lnTo>
                <a:lnTo>
                  <a:pt x="1300" y="634"/>
                </a:lnTo>
                <a:lnTo>
                  <a:pt x="1303" y="631"/>
                </a:lnTo>
                <a:lnTo>
                  <a:pt x="1306" y="627"/>
                </a:lnTo>
                <a:lnTo>
                  <a:pt x="1310" y="624"/>
                </a:lnTo>
                <a:lnTo>
                  <a:pt x="1315" y="622"/>
                </a:lnTo>
                <a:lnTo>
                  <a:pt x="1319" y="619"/>
                </a:lnTo>
                <a:lnTo>
                  <a:pt x="1324" y="617"/>
                </a:lnTo>
                <a:lnTo>
                  <a:pt x="1329" y="616"/>
                </a:lnTo>
                <a:lnTo>
                  <a:pt x="1335" y="614"/>
                </a:lnTo>
                <a:lnTo>
                  <a:pt x="1340" y="613"/>
                </a:lnTo>
                <a:lnTo>
                  <a:pt x="1346" y="613"/>
                </a:lnTo>
                <a:lnTo>
                  <a:pt x="1353" y="613"/>
                </a:lnTo>
                <a:lnTo>
                  <a:pt x="1361" y="613"/>
                </a:lnTo>
                <a:lnTo>
                  <a:pt x="1368" y="614"/>
                </a:lnTo>
                <a:lnTo>
                  <a:pt x="1376" y="615"/>
                </a:lnTo>
                <a:lnTo>
                  <a:pt x="1383" y="618"/>
                </a:lnTo>
                <a:lnTo>
                  <a:pt x="1390" y="621"/>
                </a:lnTo>
                <a:lnTo>
                  <a:pt x="1396" y="624"/>
                </a:lnTo>
                <a:lnTo>
                  <a:pt x="1398" y="626"/>
                </a:lnTo>
                <a:lnTo>
                  <a:pt x="1401" y="629"/>
                </a:lnTo>
                <a:lnTo>
                  <a:pt x="1406" y="634"/>
                </a:lnTo>
                <a:lnTo>
                  <a:pt x="1408" y="636"/>
                </a:lnTo>
                <a:lnTo>
                  <a:pt x="1409" y="639"/>
                </a:lnTo>
                <a:lnTo>
                  <a:pt x="1412" y="646"/>
                </a:lnTo>
                <a:lnTo>
                  <a:pt x="1413" y="650"/>
                </a:lnTo>
                <a:lnTo>
                  <a:pt x="1414" y="653"/>
                </a:lnTo>
                <a:lnTo>
                  <a:pt x="1414" y="662"/>
                </a:lnTo>
                <a:lnTo>
                  <a:pt x="1414" y="759"/>
                </a:lnTo>
                <a:lnTo>
                  <a:pt x="1376" y="759"/>
                </a:lnTo>
                <a:lnTo>
                  <a:pt x="1376" y="739"/>
                </a:lnTo>
                <a:lnTo>
                  <a:pt x="1373" y="744"/>
                </a:lnTo>
                <a:lnTo>
                  <a:pt x="1369" y="749"/>
                </a:lnTo>
                <a:lnTo>
                  <a:pt x="1364" y="752"/>
                </a:lnTo>
                <a:lnTo>
                  <a:pt x="1359" y="756"/>
                </a:lnTo>
                <a:lnTo>
                  <a:pt x="1354" y="759"/>
                </a:lnTo>
                <a:lnTo>
                  <a:pt x="1347" y="761"/>
                </a:lnTo>
                <a:lnTo>
                  <a:pt x="1340" y="762"/>
                </a:lnTo>
                <a:lnTo>
                  <a:pt x="1333" y="762"/>
                </a:lnTo>
                <a:close/>
                <a:moveTo>
                  <a:pt x="1344" y="734"/>
                </a:moveTo>
                <a:lnTo>
                  <a:pt x="1351" y="734"/>
                </a:lnTo>
                <a:lnTo>
                  <a:pt x="1353" y="733"/>
                </a:lnTo>
                <a:lnTo>
                  <a:pt x="1356" y="733"/>
                </a:lnTo>
                <a:lnTo>
                  <a:pt x="1361" y="730"/>
                </a:lnTo>
                <a:lnTo>
                  <a:pt x="1366" y="727"/>
                </a:lnTo>
                <a:lnTo>
                  <a:pt x="1370" y="723"/>
                </a:lnTo>
                <a:lnTo>
                  <a:pt x="1372" y="718"/>
                </a:lnTo>
                <a:lnTo>
                  <a:pt x="1373" y="716"/>
                </a:lnTo>
                <a:lnTo>
                  <a:pt x="1374" y="713"/>
                </a:lnTo>
                <a:lnTo>
                  <a:pt x="1374" y="708"/>
                </a:lnTo>
                <a:lnTo>
                  <a:pt x="1374" y="692"/>
                </a:lnTo>
                <a:lnTo>
                  <a:pt x="1371" y="694"/>
                </a:lnTo>
                <a:lnTo>
                  <a:pt x="1367" y="695"/>
                </a:lnTo>
                <a:lnTo>
                  <a:pt x="1357" y="697"/>
                </a:lnTo>
                <a:lnTo>
                  <a:pt x="1346" y="699"/>
                </a:lnTo>
                <a:lnTo>
                  <a:pt x="1341" y="700"/>
                </a:lnTo>
                <a:lnTo>
                  <a:pt x="1337" y="701"/>
                </a:lnTo>
                <a:lnTo>
                  <a:pt x="1333" y="703"/>
                </a:lnTo>
                <a:lnTo>
                  <a:pt x="1329" y="705"/>
                </a:lnTo>
                <a:lnTo>
                  <a:pt x="1327" y="707"/>
                </a:lnTo>
                <a:lnTo>
                  <a:pt x="1325" y="710"/>
                </a:lnTo>
                <a:lnTo>
                  <a:pt x="1323" y="714"/>
                </a:lnTo>
                <a:lnTo>
                  <a:pt x="1323" y="718"/>
                </a:lnTo>
                <a:lnTo>
                  <a:pt x="1323" y="722"/>
                </a:lnTo>
                <a:lnTo>
                  <a:pt x="1324" y="725"/>
                </a:lnTo>
                <a:lnTo>
                  <a:pt x="1326" y="728"/>
                </a:lnTo>
                <a:lnTo>
                  <a:pt x="1328" y="729"/>
                </a:lnTo>
                <a:lnTo>
                  <a:pt x="1329" y="730"/>
                </a:lnTo>
                <a:lnTo>
                  <a:pt x="1332" y="732"/>
                </a:lnTo>
                <a:lnTo>
                  <a:pt x="1336" y="733"/>
                </a:lnTo>
                <a:lnTo>
                  <a:pt x="1340" y="734"/>
                </a:lnTo>
                <a:lnTo>
                  <a:pt x="1344" y="734"/>
                </a:lnTo>
                <a:close/>
                <a:moveTo>
                  <a:pt x="1489" y="676"/>
                </a:moveTo>
                <a:lnTo>
                  <a:pt x="1489" y="759"/>
                </a:lnTo>
                <a:lnTo>
                  <a:pt x="1448" y="759"/>
                </a:lnTo>
                <a:lnTo>
                  <a:pt x="1448" y="615"/>
                </a:lnTo>
                <a:lnTo>
                  <a:pt x="1487" y="615"/>
                </a:lnTo>
                <a:lnTo>
                  <a:pt x="1487" y="640"/>
                </a:lnTo>
                <a:lnTo>
                  <a:pt x="1491" y="634"/>
                </a:lnTo>
                <a:lnTo>
                  <a:pt x="1493" y="631"/>
                </a:lnTo>
                <a:lnTo>
                  <a:pt x="1495" y="629"/>
                </a:lnTo>
                <a:lnTo>
                  <a:pt x="1499" y="624"/>
                </a:lnTo>
                <a:lnTo>
                  <a:pt x="1505" y="620"/>
                </a:lnTo>
                <a:lnTo>
                  <a:pt x="1511" y="617"/>
                </a:lnTo>
                <a:lnTo>
                  <a:pt x="1514" y="616"/>
                </a:lnTo>
                <a:lnTo>
                  <a:pt x="1517" y="614"/>
                </a:lnTo>
                <a:lnTo>
                  <a:pt x="1524" y="613"/>
                </a:lnTo>
                <a:lnTo>
                  <a:pt x="1532" y="613"/>
                </a:lnTo>
                <a:lnTo>
                  <a:pt x="1538" y="613"/>
                </a:lnTo>
                <a:lnTo>
                  <a:pt x="1543" y="614"/>
                </a:lnTo>
                <a:lnTo>
                  <a:pt x="1548" y="615"/>
                </a:lnTo>
                <a:lnTo>
                  <a:pt x="1553" y="616"/>
                </a:lnTo>
                <a:lnTo>
                  <a:pt x="1557" y="618"/>
                </a:lnTo>
                <a:lnTo>
                  <a:pt x="1561" y="621"/>
                </a:lnTo>
                <a:lnTo>
                  <a:pt x="1565" y="624"/>
                </a:lnTo>
                <a:lnTo>
                  <a:pt x="1568" y="627"/>
                </a:lnTo>
                <a:lnTo>
                  <a:pt x="1572" y="631"/>
                </a:lnTo>
                <a:lnTo>
                  <a:pt x="1574" y="635"/>
                </a:lnTo>
                <a:lnTo>
                  <a:pt x="1577" y="640"/>
                </a:lnTo>
                <a:lnTo>
                  <a:pt x="1579" y="644"/>
                </a:lnTo>
                <a:lnTo>
                  <a:pt x="1580" y="650"/>
                </a:lnTo>
                <a:lnTo>
                  <a:pt x="1581" y="655"/>
                </a:lnTo>
                <a:lnTo>
                  <a:pt x="1582" y="661"/>
                </a:lnTo>
                <a:lnTo>
                  <a:pt x="1582" y="667"/>
                </a:lnTo>
                <a:lnTo>
                  <a:pt x="1582" y="759"/>
                </a:lnTo>
                <a:lnTo>
                  <a:pt x="1542" y="759"/>
                </a:lnTo>
                <a:lnTo>
                  <a:pt x="1542" y="674"/>
                </a:lnTo>
                <a:lnTo>
                  <a:pt x="1542" y="671"/>
                </a:lnTo>
                <a:lnTo>
                  <a:pt x="1542" y="668"/>
                </a:lnTo>
                <a:lnTo>
                  <a:pt x="1540" y="662"/>
                </a:lnTo>
                <a:lnTo>
                  <a:pt x="1539" y="660"/>
                </a:lnTo>
                <a:lnTo>
                  <a:pt x="1538" y="658"/>
                </a:lnTo>
                <a:lnTo>
                  <a:pt x="1537" y="656"/>
                </a:lnTo>
                <a:lnTo>
                  <a:pt x="1535" y="654"/>
                </a:lnTo>
                <a:lnTo>
                  <a:pt x="1531" y="650"/>
                </a:lnTo>
                <a:lnTo>
                  <a:pt x="1529" y="649"/>
                </a:lnTo>
                <a:lnTo>
                  <a:pt x="1527" y="648"/>
                </a:lnTo>
                <a:lnTo>
                  <a:pt x="1525" y="647"/>
                </a:lnTo>
                <a:lnTo>
                  <a:pt x="1522" y="646"/>
                </a:lnTo>
                <a:lnTo>
                  <a:pt x="1516" y="646"/>
                </a:lnTo>
                <a:lnTo>
                  <a:pt x="1510" y="647"/>
                </a:lnTo>
                <a:lnTo>
                  <a:pt x="1505" y="648"/>
                </a:lnTo>
                <a:lnTo>
                  <a:pt x="1500" y="650"/>
                </a:lnTo>
                <a:lnTo>
                  <a:pt x="1498" y="652"/>
                </a:lnTo>
                <a:lnTo>
                  <a:pt x="1496" y="654"/>
                </a:lnTo>
                <a:lnTo>
                  <a:pt x="1493" y="658"/>
                </a:lnTo>
                <a:lnTo>
                  <a:pt x="1491" y="663"/>
                </a:lnTo>
                <a:lnTo>
                  <a:pt x="1490" y="666"/>
                </a:lnTo>
                <a:lnTo>
                  <a:pt x="1489" y="669"/>
                </a:lnTo>
                <a:lnTo>
                  <a:pt x="1489" y="676"/>
                </a:lnTo>
                <a:close/>
                <a:moveTo>
                  <a:pt x="1668" y="762"/>
                </a:moveTo>
                <a:lnTo>
                  <a:pt x="1660" y="761"/>
                </a:lnTo>
                <a:lnTo>
                  <a:pt x="1652" y="760"/>
                </a:lnTo>
                <a:lnTo>
                  <a:pt x="1649" y="758"/>
                </a:lnTo>
                <a:lnTo>
                  <a:pt x="1645" y="757"/>
                </a:lnTo>
                <a:lnTo>
                  <a:pt x="1641" y="755"/>
                </a:lnTo>
                <a:lnTo>
                  <a:pt x="1638" y="753"/>
                </a:lnTo>
                <a:lnTo>
                  <a:pt x="1632" y="749"/>
                </a:lnTo>
                <a:lnTo>
                  <a:pt x="1626" y="743"/>
                </a:lnTo>
                <a:lnTo>
                  <a:pt x="1624" y="739"/>
                </a:lnTo>
                <a:lnTo>
                  <a:pt x="1621" y="736"/>
                </a:lnTo>
                <a:lnTo>
                  <a:pt x="1617" y="728"/>
                </a:lnTo>
                <a:lnTo>
                  <a:pt x="1613" y="719"/>
                </a:lnTo>
                <a:lnTo>
                  <a:pt x="1611" y="710"/>
                </a:lnTo>
                <a:lnTo>
                  <a:pt x="1610" y="704"/>
                </a:lnTo>
                <a:lnTo>
                  <a:pt x="1610" y="699"/>
                </a:lnTo>
                <a:lnTo>
                  <a:pt x="1609" y="687"/>
                </a:lnTo>
                <a:lnTo>
                  <a:pt x="1610" y="675"/>
                </a:lnTo>
                <a:lnTo>
                  <a:pt x="1610" y="670"/>
                </a:lnTo>
                <a:lnTo>
                  <a:pt x="1611" y="664"/>
                </a:lnTo>
                <a:lnTo>
                  <a:pt x="1614" y="655"/>
                </a:lnTo>
                <a:lnTo>
                  <a:pt x="1617" y="646"/>
                </a:lnTo>
                <a:lnTo>
                  <a:pt x="1622" y="638"/>
                </a:lnTo>
                <a:lnTo>
                  <a:pt x="1624" y="634"/>
                </a:lnTo>
                <a:lnTo>
                  <a:pt x="1627" y="631"/>
                </a:lnTo>
                <a:lnTo>
                  <a:pt x="1632" y="626"/>
                </a:lnTo>
                <a:lnTo>
                  <a:pt x="1639" y="621"/>
                </a:lnTo>
                <a:lnTo>
                  <a:pt x="1645" y="617"/>
                </a:lnTo>
                <a:lnTo>
                  <a:pt x="1649" y="616"/>
                </a:lnTo>
                <a:lnTo>
                  <a:pt x="1653" y="615"/>
                </a:lnTo>
                <a:lnTo>
                  <a:pt x="1660" y="613"/>
                </a:lnTo>
                <a:lnTo>
                  <a:pt x="1668" y="613"/>
                </a:lnTo>
                <a:lnTo>
                  <a:pt x="1674" y="613"/>
                </a:lnTo>
                <a:lnTo>
                  <a:pt x="1679" y="614"/>
                </a:lnTo>
                <a:lnTo>
                  <a:pt x="1684" y="615"/>
                </a:lnTo>
                <a:lnTo>
                  <a:pt x="1688" y="617"/>
                </a:lnTo>
                <a:lnTo>
                  <a:pt x="1692" y="619"/>
                </a:lnTo>
                <a:lnTo>
                  <a:pt x="1696" y="621"/>
                </a:lnTo>
                <a:lnTo>
                  <a:pt x="1699" y="624"/>
                </a:lnTo>
                <a:lnTo>
                  <a:pt x="1701" y="627"/>
                </a:lnTo>
                <a:lnTo>
                  <a:pt x="1706" y="633"/>
                </a:lnTo>
                <a:lnTo>
                  <a:pt x="1709" y="639"/>
                </a:lnTo>
                <a:lnTo>
                  <a:pt x="1710" y="566"/>
                </a:lnTo>
                <a:lnTo>
                  <a:pt x="1750" y="566"/>
                </a:lnTo>
                <a:lnTo>
                  <a:pt x="1750" y="759"/>
                </a:lnTo>
                <a:lnTo>
                  <a:pt x="1711" y="759"/>
                </a:lnTo>
                <a:lnTo>
                  <a:pt x="1711" y="736"/>
                </a:lnTo>
                <a:lnTo>
                  <a:pt x="1701" y="748"/>
                </a:lnTo>
                <a:lnTo>
                  <a:pt x="1698" y="751"/>
                </a:lnTo>
                <a:lnTo>
                  <a:pt x="1695" y="754"/>
                </a:lnTo>
                <a:lnTo>
                  <a:pt x="1692" y="756"/>
                </a:lnTo>
                <a:lnTo>
                  <a:pt x="1688" y="758"/>
                </a:lnTo>
                <a:lnTo>
                  <a:pt x="1683" y="760"/>
                </a:lnTo>
                <a:lnTo>
                  <a:pt x="1679" y="761"/>
                </a:lnTo>
                <a:lnTo>
                  <a:pt x="1674" y="762"/>
                </a:lnTo>
                <a:lnTo>
                  <a:pt x="1668" y="762"/>
                </a:lnTo>
                <a:close/>
                <a:moveTo>
                  <a:pt x="1681" y="730"/>
                </a:moveTo>
                <a:lnTo>
                  <a:pt x="1684" y="730"/>
                </a:lnTo>
                <a:lnTo>
                  <a:pt x="1687" y="729"/>
                </a:lnTo>
                <a:lnTo>
                  <a:pt x="1691" y="728"/>
                </a:lnTo>
                <a:lnTo>
                  <a:pt x="1694" y="727"/>
                </a:lnTo>
                <a:lnTo>
                  <a:pt x="1696" y="725"/>
                </a:lnTo>
                <a:lnTo>
                  <a:pt x="1699" y="723"/>
                </a:lnTo>
                <a:lnTo>
                  <a:pt x="1703" y="718"/>
                </a:lnTo>
                <a:lnTo>
                  <a:pt x="1707" y="712"/>
                </a:lnTo>
                <a:lnTo>
                  <a:pt x="1709" y="704"/>
                </a:lnTo>
                <a:lnTo>
                  <a:pt x="1710" y="700"/>
                </a:lnTo>
                <a:lnTo>
                  <a:pt x="1711" y="696"/>
                </a:lnTo>
                <a:lnTo>
                  <a:pt x="1711" y="687"/>
                </a:lnTo>
                <a:lnTo>
                  <a:pt x="1711" y="678"/>
                </a:lnTo>
                <a:lnTo>
                  <a:pt x="1710" y="674"/>
                </a:lnTo>
                <a:lnTo>
                  <a:pt x="1709" y="670"/>
                </a:lnTo>
                <a:lnTo>
                  <a:pt x="1707" y="662"/>
                </a:lnTo>
                <a:lnTo>
                  <a:pt x="1703" y="656"/>
                </a:lnTo>
                <a:lnTo>
                  <a:pt x="1701" y="653"/>
                </a:lnTo>
                <a:lnTo>
                  <a:pt x="1699" y="651"/>
                </a:lnTo>
                <a:lnTo>
                  <a:pt x="1696" y="649"/>
                </a:lnTo>
                <a:lnTo>
                  <a:pt x="1694" y="647"/>
                </a:lnTo>
                <a:lnTo>
                  <a:pt x="1688" y="645"/>
                </a:lnTo>
                <a:lnTo>
                  <a:pt x="1681" y="645"/>
                </a:lnTo>
                <a:lnTo>
                  <a:pt x="1674" y="645"/>
                </a:lnTo>
                <a:lnTo>
                  <a:pt x="1670" y="646"/>
                </a:lnTo>
                <a:lnTo>
                  <a:pt x="1667" y="648"/>
                </a:lnTo>
                <a:lnTo>
                  <a:pt x="1665" y="649"/>
                </a:lnTo>
                <a:lnTo>
                  <a:pt x="1662" y="651"/>
                </a:lnTo>
                <a:lnTo>
                  <a:pt x="1660" y="654"/>
                </a:lnTo>
                <a:lnTo>
                  <a:pt x="1658" y="656"/>
                </a:lnTo>
                <a:lnTo>
                  <a:pt x="1655" y="663"/>
                </a:lnTo>
                <a:lnTo>
                  <a:pt x="1652" y="670"/>
                </a:lnTo>
                <a:lnTo>
                  <a:pt x="1651" y="674"/>
                </a:lnTo>
                <a:lnTo>
                  <a:pt x="1651" y="678"/>
                </a:lnTo>
                <a:lnTo>
                  <a:pt x="1650" y="687"/>
                </a:lnTo>
                <a:lnTo>
                  <a:pt x="1651" y="696"/>
                </a:lnTo>
                <a:lnTo>
                  <a:pt x="1652" y="704"/>
                </a:lnTo>
                <a:lnTo>
                  <a:pt x="1655" y="712"/>
                </a:lnTo>
                <a:lnTo>
                  <a:pt x="1658" y="718"/>
                </a:lnTo>
                <a:lnTo>
                  <a:pt x="1660" y="721"/>
                </a:lnTo>
                <a:lnTo>
                  <a:pt x="1662" y="723"/>
                </a:lnTo>
                <a:lnTo>
                  <a:pt x="1665" y="725"/>
                </a:lnTo>
                <a:lnTo>
                  <a:pt x="1668" y="727"/>
                </a:lnTo>
                <a:lnTo>
                  <a:pt x="1674" y="729"/>
                </a:lnTo>
                <a:lnTo>
                  <a:pt x="1681" y="730"/>
                </a:lnTo>
                <a:close/>
                <a:moveTo>
                  <a:pt x="1880" y="759"/>
                </a:moveTo>
                <a:lnTo>
                  <a:pt x="1835" y="759"/>
                </a:lnTo>
                <a:lnTo>
                  <a:pt x="1903" y="566"/>
                </a:lnTo>
                <a:lnTo>
                  <a:pt x="1956" y="566"/>
                </a:lnTo>
                <a:lnTo>
                  <a:pt x="2022" y="759"/>
                </a:lnTo>
                <a:lnTo>
                  <a:pt x="1978" y="759"/>
                </a:lnTo>
                <a:lnTo>
                  <a:pt x="1964" y="715"/>
                </a:lnTo>
                <a:lnTo>
                  <a:pt x="1894" y="715"/>
                </a:lnTo>
                <a:lnTo>
                  <a:pt x="1880" y="759"/>
                </a:lnTo>
                <a:close/>
                <a:moveTo>
                  <a:pt x="1905" y="683"/>
                </a:moveTo>
                <a:lnTo>
                  <a:pt x="1954" y="683"/>
                </a:lnTo>
                <a:lnTo>
                  <a:pt x="1930" y="610"/>
                </a:lnTo>
                <a:lnTo>
                  <a:pt x="1905" y="683"/>
                </a:lnTo>
                <a:close/>
                <a:moveTo>
                  <a:pt x="2045" y="759"/>
                </a:moveTo>
                <a:lnTo>
                  <a:pt x="2045" y="615"/>
                </a:lnTo>
                <a:lnTo>
                  <a:pt x="2084" y="615"/>
                </a:lnTo>
                <a:lnTo>
                  <a:pt x="2084" y="640"/>
                </a:lnTo>
                <a:lnTo>
                  <a:pt x="2087" y="633"/>
                </a:lnTo>
                <a:lnTo>
                  <a:pt x="2091" y="628"/>
                </a:lnTo>
                <a:lnTo>
                  <a:pt x="2094" y="623"/>
                </a:lnTo>
                <a:lnTo>
                  <a:pt x="2099" y="619"/>
                </a:lnTo>
                <a:lnTo>
                  <a:pt x="2104" y="616"/>
                </a:lnTo>
                <a:lnTo>
                  <a:pt x="2109" y="614"/>
                </a:lnTo>
                <a:lnTo>
                  <a:pt x="2114" y="613"/>
                </a:lnTo>
                <a:lnTo>
                  <a:pt x="2120" y="612"/>
                </a:lnTo>
                <a:lnTo>
                  <a:pt x="2127" y="613"/>
                </a:lnTo>
                <a:lnTo>
                  <a:pt x="2133" y="614"/>
                </a:lnTo>
                <a:lnTo>
                  <a:pt x="2133" y="650"/>
                </a:lnTo>
                <a:lnTo>
                  <a:pt x="2130" y="649"/>
                </a:lnTo>
                <a:lnTo>
                  <a:pt x="2125" y="648"/>
                </a:lnTo>
                <a:lnTo>
                  <a:pt x="2120" y="648"/>
                </a:lnTo>
                <a:lnTo>
                  <a:pt x="2116" y="647"/>
                </a:lnTo>
                <a:lnTo>
                  <a:pt x="2110" y="648"/>
                </a:lnTo>
                <a:lnTo>
                  <a:pt x="2107" y="649"/>
                </a:lnTo>
                <a:lnTo>
                  <a:pt x="2104" y="649"/>
                </a:lnTo>
                <a:lnTo>
                  <a:pt x="2099" y="652"/>
                </a:lnTo>
                <a:lnTo>
                  <a:pt x="2096" y="654"/>
                </a:lnTo>
                <a:lnTo>
                  <a:pt x="2094" y="656"/>
                </a:lnTo>
                <a:lnTo>
                  <a:pt x="2090" y="660"/>
                </a:lnTo>
                <a:lnTo>
                  <a:pt x="2087" y="665"/>
                </a:lnTo>
                <a:lnTo>
                  <a:pt x="2086" y="671"/>
                </a:lnTo>
                <a:lnTo>
                  <a:pt x="2085" y="677"/>
                </a:lnTo>
                <a:lnTo>
                  <a:pt x="2085" y="759"/>
                </a:lnTo>
                <a:lnTo>
                  <a:pt x="2045" y="759"/>
                </a:lnTo>
                <a:close/>
                <a:moveTo>
                  <a:pt x="2219" y="762"/>
                </a:moveTo>
                <a:lnTo>
                  <a:pt x="2208" y="762"/>
                </a:lnTo>
                <a:lnTo>
                  <a:pt x="2198" y="760"/>
                </a:lnTo>
                <a:lnTo>
                  <a:pt x="2193" y="759"/>
                </a:lnTo>
                <a:lnTo>
                  <a:pt x="2189" y="757"/>
                </a:lnTo>
                <a:lnTo>
                  <a:pt x="2184" y="755"/>
                </a:lnTo>
                <a:lnTo>
                  <a:pt x="2180" y="753"/>
                </a:lnTo>
                <a:lnTo>
                  <a:pt x="2176" y="750"/>
                </a:lnTo>
                <a:lnTo>
                  <a:pt x="2173" y="748"/>
                </a:lnTo>
                <a:lnTo>
                  <a:pt x="2166" y="741"/>
                </a:lnTo>
                <a:lnTo>
                  <a:pt x="2161" y="734"/>
                </a:lnTo>
                <a:lnTo>
                  <a:pt x="2156" y="726"/>
                </a:lnTo>
                <a:lnTo>
                  <a:pt x="2154" y="722"/>
                </a:lnTo>
                <a:lnTo>
                  <a:pt x="2152" y="718"/>
                </a:lnTo>
                <a:lnTo>
                  <a:pt x="2149" y="708"/>
                </a:lnTo>
                <a:lnTo>
                  <a:pt x="2148" y="703"/>
                </a:lnTo>
                <a:lnTo>
                  <a:pt x="2148" y="698"/>
                </a:lnTo>
                <a:lnTo>
                  <a:pt x="2147" y="688"/>
                </a:lnTo>
                <a:lnTo>
                  <a:pt x="2148" y="677"/>
                </a:lnTo>
                <a:lnTo>
                  <a:pt x="2148" y="672"/>
                </a:lnTo>
                <a:lnTo>
                  <a:pt x="2149" y="667"/>
                </a:lnTo>
                <a:lnTo>
                  <a:pt x="2151" y="662"/>
                </a:lnTo>
                <a:lnTo>
                  <a:pt x="2152" y="657"/>
                </a:lnTo>
                <a:lnTo>
                  <a:pt x="2154" y="653"/>
                </a:lnTo>
                <a:lnTo>
                  <a:pt x="2156" y="648"/>
                </a:lnTo>
                <a:lnTo>
                  <a:pt x="2161" y="640"/>
                </a:lnTo>
                <a:lnTo>
                  <a:pt x="2166" y="633"/>
                </a:lnTo>
                <a:lnTo>
                  <a:pt x="2170" y="630"/>
                </a:lnTo>
                <a:lnTo>
                  <a:pt x="2173" y="627"/>
                </a:lnTo>
                <a:lnTo>
                  <a:pt x="2177" y="625"/>
                </a:lnTo>
                <a:lnTo>
                  <a:pt x="2180" y="622"/>
                </a:lnTo>
                <a:lnTo>
                  <a:pt x="2189" y="618"/>
                </a:lnTo>
                <a:lnTo>
                  <a:pt x="2198" y="615"/>
                </a:lnTo>
                <a:lnTo>
                  <a:pt x="2203" y="614"/>
                </a:lnTo>
                <a:lnTo>
                  <a:pt x="2208" y="613"/>
                </a:lnTo>
                <a:lnTo>
                  <a:pt x="2213" y="613"/>
                </a:lnTo>
                <a:lnTo>
                  <a:pt x="2218" y="613"/>
                </a:lnTo>
                <a:lnTo>
                  <a:pt x="2228" y="613"/>
                </a:lnTo>
                <a:lnTo>
                  <a:pt x="2236" y="614"/>
                </a:lnTo>
                <a:lnTo>
                  <a:pt x="2240" y="615"/>
                </a:lnTo>
                <a:lnTo>
                  <a:pt x="2244" y="617"/>
                </a:lnTo>
                <a:lnTo>
                  <a:pt x="2252" y="620"/>
                </a:lnTo>
                <a:lnTo>
                  <a:pt x="2258" y="623"/>
                </a:lnTo>
                <a:lnTo>
                  <a:pt x="2264" y="628"/>
                </a:lnTo>
                <a:lnTo>
                  <a:pt x="2267" y="630"/>
                </a:lnTo>
                <a:lnTo>
                  <a:pt x="2270" y="633"/>
                </a:lnTo>
                <a:lnTo>
                  <a:pt x="2272" y="636"/>
                </a:lnTo>
                <a:lnTo>
                  <a:pt x="2274" y="639"/>
                </a:lnTo>
                <a:lnTo>
                  <a:pt x="2278" y="645"/>
                </a:lnTo>
                <a:lnTo>
                  <a:pt x="2281" y="652"/>
                </a:lnTo>
                <a:lnTo>
                  <a:pt x="2282" y="660"/>
                </a:lnTo>
                <a:lnTo>
                  <a:pt x="2283" y="668"/>
                </a:lnTo>
                <a:lnTo>
                  <a:pt x="2245" y="668"/>
                </a:lnTo>
                <a:lnTo>
                  <a:pt x="2244" y="663"/>
                </a:lnTo>
                <a:lnTo>
                  <a:pt x="2243" y="658"/>
                </a:lnTo>
                <a:lnTo>
                  <a:pt x="2240" y="654"/>
                </a:lnTo>
                <a:lnTo>
                  <a:pt x="2237" y="651"/>
                </a:lnTo>
                <a:lnTo>
                  <a:pt x="2233" y="648"/>
                </a:lnTo>
                <a:lnTo>
                  <a:pt x="2229" y="646"/>
                </a:lnTo>
                <a:lnTo>
                  <a:pt x="2224" y="644"/>
                </a:lnTo>
                <a:lnTo>
                  <a:pt x="2219" y="644"/>
                </a:lnTo>
                <a:lnTo>
                  <a:pt x="2212" y="645"/>
                </a:lnTo>
                <a:lnTo>
                  <a:pt x="2206" y="647"/>
                </a:lnTo>
                <a:lnTo>
                  <a:pt x="2204" y="648"/>
                </a:lnTo>
                <a:lnTo>
                  <a:pt x="2201" y="650"/>
                </a:lnTo>
                <a:lnTo>
                  <a:pt x="2199" y="653"/>
                </a:lnTo>
                <a:lnTo>
                  <a:pt x="2197" y="655"/>
                </a:lnTo>
                <a:lnTo>
                  <a:pt x="2195" y="658"/>
                </a:lnTo>
                <a:lnTo>
                  <a:pt x="2193" y="661"/>
                </a:lnTo>
                <a:lnTo>
                  <a:pt x="2190" y="669"/>
                </a:lnTo>
                <a:lnTo>
                  <a:pt x="2189" y="673"/>
                </a:lnTo>
                <a:lnTo>
                  <a:pt x="2189" y="677"/>
                </a:lnTo>
                <a:lnTo>
                  <a:pt x="2188" y="687"/>
                </a:lnTo>
                <a:lnTo>
                  <a:pt x="2189" y="697"/>
                </a:lnTo>
                <a:lnTo>
                  <a:pt x="2189" y="701"/>
                </a:lnTo>
                <a:lnTo>
                  <a:pt x="2190" y="705"/>
                </a:lnTo>
                <a:lnTo>
                  <a:pt x="2191" y="709"/>
                </a:lnTo>
                <a:lnTo>
                  <a:pt x="2193" y="713"/>
                </a:lnTo>
                <a:lnTo>
                  <a:pt x="2195" y="716"/>
                </a:lnTo>
                <a:lnTo>
                  <a:pt x="2197" y="719"/>
                </a:lnTo>
                <a:lnTo>
                  <a:pt x="2201" y="724"/>
                </a:lnTo>
                <a:lnTo>
                  <a:pt x="2206" y="728"/>
                </a:lnTo>
                <a:lnTo>
                  <a:pt x="2209" y="729"/>
                </a:lnTo>
                <a:lnTo>
                  <a:pt x="2212" y="730"/>
                </a:lnTo>
                <a:lnTo>
                  <a:pt x="2216" y="730"/>
                </a:lnTo>
                <a:lnTo>
                  <a:pt x="2219" y="731"/>
                </a:lnTo>
                <a:lnTo>
                  <a:pt x="2224" y="730"/>
                </a:lnTo>
                <a:lnTo>
                  <a:pt x="2229" y="729"/>
                </a:lnTo>
                <a:lnTo>
                  <a:pt x="2233" y="727"/>
                </a:lnTo>
                <a:lnTo>
                  <a:pt x="2237" y="724"/>
                </a:lnTo>
                <a:lnTo>
                  <a:pt x="2240" y="721"/>
                </a:lnTo>
                <a:lnTo>
                  <a:pt x="2242" y="717"/>
                </a:lnTo>
                <a:lnTo>
                  <a:pt x="2244" y="712"/>
                </a:lnTo>
                <a:lnTo>
                  <a:pt x="2245" y="706"/>
                </a:lnTo>
                <a:lnTo>
                  <a:pt x="2283" y="706"/>
                </a:lnTo>
                <a:lnTo>
                  <a:pt x="2282" y="714"/>
                </a:lnTo>
                <a:lnTo>
                  <a:pt x="2281" y="722"/>
                </a:lnTo>
                <a:lnTo>
                  <a:pt x="2278" y="729"/>
                </a:lnTo>
                <a:lnTo>
                  <a:pt x="2274" y="736"/>
                </a:lnTo>
                <a:lnTo>
                  <a:pt x="2270" y="742"/>
                </a:lnTo>
                <a:lnTo>
                  <a:pt x="2267" y="744"/>
                </a:lnTo>
                <a:lnTo>
                  <a:pt x="2265" y="747"/>
                </a:lnTo>
                <a:lnTo>
                  <a:pt x="2262" y="749"/>
                </a:lnTo>
                <a:lnTo>
                  <a:pt x="2259" y="751"/>
                </a:lnTo>
                <a:lnTo>
                  <a:pt x="2252" y="755"/>
                </a:lnTo>
                <a:lnTo>
                  <a:pt x="2248" y="757"/>
                </a:lnTo>
                <a:lnTo>
                  <a:pt x="2245" y="758"/>
                </a:lnTo>
                <a:lnTo>
                  <a:pt x="2241" y="760"/>
                </a:lnTo>
                <a:lnTo>
                  <a:pt x="2237" y="761"/>
                </a:lnTo>
                <a:lnTo>
                  <a:pt x="2228" y="762"/>
                </a:lnTo>
                <a:lnTo>
                  <a:pt x="2219" y="762"/>
                </a:lnTo>
                <a:close/>
                <a:moveTo>
                  <a:pt x="2351" y="676"/>
                </a:moveTo>
                <a:lnTo>
                  <a:pt x="2351" y="759"/>
                </a:lnTo>
                <a:lnTo>
                  <a:pt x="2311" y="759"/>
                </a:lnTo>
                <a:lnTo>
                  <a:pt x="2311" y="566"/>
                </a:lnTo>
                <a:lnTo>
                  <a:pt x="2350" y="566"/>
                </a:lnTo>
                <a:lnTo>
                  <a:pt x="2350" y="640"/>
                </a:lnTo>
                <a:lnTo>
                  <a:pt x="2354" y="634"/>
                </a:lnTo>
                <a:lnTo>
                  <a:pt x="2358" y="629"/>
                </a:lnTo>
                <a:lnTo>
                  <a:pt x="2363" y="624"/>
                </a:lnTo>
                <a:lnTo>
                  <a:pt x="2368" y="620"/>
                </a:lnTo>
                <a:lnTo>
                  <a:pt x="2374" y="617"/>
                </a:lnTo>
                <a:lnTo>
                  <a:pt x="2377" y="615"/>
                </a:lnTo>
                <a:lnTo>
                  <a:pt x="2380" y="614"/>
                </a:lnTo>
                <a:lnTo>
                  <a:pt x="2387" y="613"/>
                </a:lnTo>
                <a:lnTo>
                  <a:pt x="2395" y="613"/>
                </a:lnTo>
                <a:lnTo>
                  <a:pt x="2401" y="613"/>
                </a:lnTo>
                <a:lnTo>
                  <a:pt x="2406" y="614"/>
                </a:lnTo>
                <a:lnTo>
                  <a:pt x="2411" y="615"/>
                </a:lnTo>
                <a:lnTo>
                  <a:pt x="2416" y="616"/>
                </a:lnTo>
                <a:lnTo>
                  <a:pt x="2420" y="618"/>
                </a:lnTo>
                <a:lnTo>
                  <a:pt x="2424" y="621"/>
                </a:lnTo>
                <a:lnTo>
                  <a:pt x="2428" y="624"/>
                </a:lnTo>
                <a:lnTo>
                  <a:pt x="2432" y="627"/>
                </a:lnTo>
                <a:lnTo>
                  <a:pt x="2435" y="631"/>
                </a:lnTo>
                <a:lnTo>
                  <a:pt x="2438" y="635"/>
                </a:lnTo>
                <a:lnTo>
                  <a:pt x="2440" y="640"/>
                </a:lnTo>
                <a:lnTo>
                  <a:pt x="2442" y="644"/>
                </a:lnTo>
                <a:lnTo>
                  <a:pt x="2443" y="650"/>
                </a:lnTo>
                <a:lnTo>
                  <a:pt x="2444" y="655"/>
                </a:lnTo>
                <a:lnTo>
                  <a:pt x="2445" y="661"/>
                </a:lnTo>
                <a:lnTo>
                  <a:pt x="2445" y="667"/>
                </a:lnTo>
                <a:lnTo>
                  <a:pt x="2445" y="759"/>
                </a:lnTo>
                <a:lnTo>
                  <a:pt x="2405" y="759"/>
                </a:lnTo>
                <a:lnTo>
                  <a:pt x="2405" y="674"/>
                </a:lnTo>
                <a:lnTo>
                  <a:pt x="2405" y="671"/>
                </a:lnTo>
                <a:lnTo>
                  <a:pt x="2405" y="668"/>
                </a:lnTo>
                <a:lnTo>
                  <a:pt x="2403" y="662"/>
                </a:lnTo>
                <a:lnTo>
                  <a:pt x="2401" y="658"/>
                </a:lnTo>
                <a:lnTo>
                  <a:pt x="2400" y="655"/>
                </a:lnTo>
                <a:lnTo>
                  <a:pt x="2398" y="653"/>
                </a:lnTo>
                <a:lnTo>
                  <a:pt x="2395" y="650"/>
                </a:lnTo>
                <a:lnTo>
                  <a:pt x="2392" y="649"/>
                </a:lnTo>
                <a:lnTo>
                  <a:pt x="2390" y="648"/>
                </a:lnTo>
                <a:lnTo>
                  <a:pt x="2385" y="646"/>
                </a:lnTo>
                <a:lnTo>
                  <a:pt x="2379" y="646"/>
                </a:lnTo>
                <a:lnTo>
                  <a:pt x="2373" y="647"/>
                </a:lnTo>
                <a:lnTo>
                  <a:pt x="2371" y="647"/>
                </a:lnTo>
                <a:lnTo>
                  <a:pt x="2368" y="648"/>
                </a:lnTo>
                <a:lnTo>
                  <a:pt x="2363" y="650"/>
                </a:lnTo>
                <a:lnTo>
                  <a:pt x="2361" y="652"/>
                </a:lnTo>
                <a:lnTo>
                  <a:pt x="2359" y="654"/>
                </a:lnTo>
                <a:lnTo>
                  <a:pt x="2356" y="658"/>
                </a:lnTo>
                <a:lnTo>
                  <a:pt x="2353" y="663"/>
                </a:lnTo>
                <a:lnTo>
                  <a:pt x="2352" y="666"/>
                </a:lnTo>
                <a:lnTo>
                  <a:pt x="2352" y="669"/>
                </a:lnTo>
                <a:lnTo>
                  <a:pt x="2351" y="676"/>
                </a:lnTo>
                <a:close/>
                <a:moveTo>
                  <a:pt x="2498" y="596"/>
                </a:moveTo>
                <a:lnTo>
                  <a:pt x="2494" y="595"/>
                </a:lnTo>
                <a:lnTo>
                  <a:pt x="2490" y="594"/>
                </a:lnTo>
                <a:lnTo>
                  <a:pt x="2486" y="592"/>
                </a:lnTo>
                <a:lnTo>
                  <a:pt x="2483" y="590"/>
                </a:lnTo>
                <a:lnTo>
                  <a:pt x="2480" y="587"/>
                </a:lnTo>
                <a:lnTo>
                  <a:pt x="2478" y="583"/>
                </a:lnTo>
                <a:lnTo>
                  <a:pt x="2477" y="579"/>
                </a:lnTo>
                <a:lnTo>
                  <a:pt x="2477" y="575"/>
                </a:lnTo>
                <a:lnTo>
                  <a:pt x="2477" y="571"/>
                </a:lnTo>
                <a:lnTo>
                  <a:pt x="2478" y="568"/>
                </a:lnTo>
                <a:lnTo>
                  <a:pt x="2480" y="564"/>
                </a:lnTo>
                <a:lnTo>
                  <a:pt x="2483" y="561"/>
                </a:lnTo>
                <a:lnTo>
                  <a:pt x="2486" y="558"/>
                </a:lnTo>
                <a:lnTo>
                  <a:pt x="2490" y="557"/>
                </a:lnTo>
                <a:lnTo>
                  <a:pt x="2494" y="556"/>
                </a:lnTo>
                <a:lnTo>
                  <a:pt x="2498" y="555"/>
                </a:lnTo>
                <a:lnTo>
                  <a:pt x="2503" y="556"/>
                </a:lnTo>
                <a:lnTo>
                  <a:pt x="2507" y="557"/>
                </a:lnTo>
                <a:lnTo>
                  <a:pt x="2510" y="558"/>
                </a:lnTo>
                <a:lnTo>
                  <a:pt x="2514" y="561"/>
                </a:lnTo>
                <a:lnTo>
                  <a:pt x="2516" y="564"/>
                </a:lnTo>
                <a:lnTo>
                  <a:pt x="2518" y="568"/>
                </a:lnTo>
                <a:lnTo>
                  <a:pt x="2520" y="571"/>
                </a:lnTo>
                <a:lnTo>
                  <a:pt x="2520" y="575"/>
                </a:lnTo>
                <a:lnTo>
                  <a:pt x="2520" y="579"/>
                </a:lnTo>
                <a:lnTo>
                  <a:pt x="2518" y="583"/>
                </a:lnTo>
                <a:lnTo>
                  <a:pt x="2516" y="587"/>
                </a:lnTo>
                <a:lnTo>
                  <a:pt x="2514" y="590"/>
                </a:lnTo>
                <a:lnTo>
                  <a:pt x="2510" y="592"/>
                </a:lnTo>
                <a:lnTo>
                  <a:pt x="2507" y="594"/>
                </a:lnTo>
                <a:lnTo>
                  <a:pt x="2503" y="595"/>
                </a:lnTo>
                <a:lnTo>
                  <a:pt x="2498" y="596"/>
                </a:lnTo>
                <a:close/>
                <a:moveTo>
                  <a:pt x="2478" y="615"/>
                </a:moveTo>
                <a:lnTo>
                  <a:pt x="2518" y="615"/>
                </a:lnTo>
                <a:lnTo>
                  <a:pt x="2518" y="759"/>
                </a:lnTo>
                <a:lnTo>
                  <a:pt x="2478" y="759"/>
                </a:lnTo>
                <a:lnTo>
                  <a:pt x="2478" y="615"/>
                </a:lnTo>
                <a:close/>
                <a:moveTo>
                  <a:pt x="2627" y="615"/>
                </a:moveTo>
                <a:lnTo>
                  <a:pt x="2627" y="645"/>
                </a:lnTo>
                <a:lnTo>
                  <a:pt x="2599" y="645"/>
                </a:lnTo>
                <a:lnTo>
                  <a:pt x="2599" y="715"/>
                </a:lnTo>
                <a:lnTo>
                  <a:pt x="2600" y="719"/>
                </a:lnTo>
                <a:lnTo>
                  <a:pt x="2600" y="722"/>
                </a:lnTo>
                <a:lnTo>
                  <a:pt x="2602" y="724"/>
                </a:lnTo>
                <a:lnTo>
                  <a:pt x="2603" y="726"/>
                </a:lnTo>
                <a:lnTo>
                  <a:pt x="2605" y="727"/>
                </a:lnTo>
                <a:lnTo>
                  <a:pt x="2608" y="728"/>
                </a:lnTo>
                <a:lnTo>
                  <a:pt x="2613" y="729"/>
                </a:lnTo>
                <a:lnTo>
                  <a:pt x="2619" y="729"/>
                </a:lnTo>
                <a:lnTo>
                  <a:pt x="2623" y="728"/>
                </a:lnTo>
                <a:lnTo>
                  <a:pt x="2629" y="758"/>
                </a:lnTo>
                <a:lnTo>
                  <a:pt x="2621" y="760"/>
                </a:lnTo>
                <a:lnTo>
                  <a:pt x="2615" y="761"/>
                </a:lnTo>
                <a:lnTo>
                  <a:pt x="2608" y="761"/>
                </a:lnTo>
                <a:lnTo>
                  <a:pt x="2602" y="762"/>
                </a:lnTo>
                <a:lnTo>
                  <a:pt x="2597" y="761"/>
                </a:lnTo>
                <a:lnTo>
                  <a:pt x="2592" y="761"/>
                </a:lnTo>
                <a:lnTo>
                  <a:pt x="2588" y="760"/>
                </a:lnTo>
                <a:lnTo>
                  <a:pt x="2584" y="758"/>
                </a:lnTo>
                <a:lnTo>
                  <a:pt x="2580" y="756"/>
                </a:lnTo>
                <a:lnTo>
                  <a:pt x="2576" y="754"/>
                </a:lnTo>
                <a:lnTo>
                  <a:pt x="2572" y="752"/>
                </a:lnTo>
                <a:lnTo>
                  <a:pt x="2569" y="749"/>
                </a:lnTo>
                <a:lnTo>
                  <a:pt x="2567" y="746"/>
                </a:lnTo>
                <a:lnTo>
                  <a:pt x="2564" y="743"/>
                </a:lnTo>
                <a:lnTo>
                  <a:pt x="2562" y="739"/>
                </a:lnTo>
                <a:lnTo>
                  <a:pt x="2561" y="735"/>
                </a:lnTo>
                <a:lnTo>
                  <a:pt x="2560" y="730"/>
                </a:lnTo>
                <a:lnTo>
                  <a:pt x="2559" y="725"/>
                </a:lnTo>
                <a:lnTo>
                  <a:pt x="2559" y="720"/>
                </a:lnTo>
                <a:lnTo>
                  <a:pt x="2559" y="645"/>
                </a:lnTo>
                <a:lnTo>
                  <a:pt x="2539" y="645"/>
                </a:lnTo>
                <a:lnTo>
                  <a:pt x="2539" y="615"/>
                </a:lnTo>
                <a:lnTo>
                  <a:pt x="2559" y="615"/>
                </a:lnTo>
                <a:lnTo>
                  <a:pt x="2559" y="580"/>
                </a:lnTo>
                <a:lnTo>
                  <a:pt x="2599" y="580"/>
                </a:lnTo>
                <a:lnTo>
                  <a:pt x="2599" y="615"/>
                </a:lnTo>
                <a:lnTo>
                  <a:pt x="2627" y="615"/>
                </a:lnTo>
                <a:close/>
                <a:moveTo>
                  <a:pt x="2716" y="762"/>
                </a:moveTo>
                <a:lnTo>
                  <a:pt x="2704" y="762"/>
                </a:lnTo>
                <a:lnTo>
                  <a:pt x="2694" y="760"/>
                </a:lnTo>
                <a:lnTo>
                  <a:pt x="2685" y="757"/>
                </a:lnTo>
                <a:lnTo>
                  <a:pt x="2677" y="753"/>
                </a:lnTo>
                <a:lnTo>
                  <a:pt x="2669" y="748"/>
                </a:lnTo>
                <a:lnTo>
                  <a:pt x="2666" y="745"/>
                </a:lnTo>
                <a:lnTo>
                  <a:pt x="2662" y="742"/>
                </a:lnTo>
                <a:lnTo>
                  <a:pt x="2657" y="735"/>
                </a:lnTo>
                <a:lnTo>
                  <a:pt x="2652" y="727"/>
                </a:lnTo>
                <a:lnTo>
                  <a:pt x="2650" y="723"/>
                </a:lnTo>
                <a:lnTo>
                  <a:pt x="2648" y="719"/>
                </a:lnTo>
                <a:lnTo>
                  <a:pt x="2645" y="709"/>
                </a:lnTo>
                <a:lnTo>
                  <a:pt x="2644" y="699"/>
                </a:lnTo>
                <a:lnTo>
                  <a:pt x="2643" y="688"/>
                </a:lnTo>
                <a:lnTo>
                  <a:pt x="2644" y="677"/>
                </a:lnTo>
                <a:lnTo>
                  <a:pt x="2644" y="672"/>
                </a:lnTo>
                <a:lnTo>
                  <a:pt x="2645" y="667"/>
                </a:lnTo>
                <a:lnTo>
                  <a:pt x="2648" y="657"/>
                </a:lnTo>
                <a:lnTo>
                  <a:pt x="2650" y="653"/>
                </a:lnTo>
                <a:lnTo>
                  <a:pt x="2652" y="648"/>
                </a:lnTo>
                <a:lnTo>
                  <a:pt x="2657" y="640"/>
                </a:lnTo>
                <a:lnTo>
                  <a:pt x="2662" y="633"/>
                </a:lnTo>
                <a:lnTo>
                  <a:pt x="2665" y="630"/>
                </a:lnTo>
                <a:lnTo>
                  <a:pt x="2669" y="627"/>
                </a:lnTo>
                <a:lnTo>
                  <a:pt x="2672" y="625"/>
                </a:lnTo>
                <a:lnTo>
                  <a:pt x="2676" y="622"/>
                </a:lnTo>
                <a:lnTo>
                  <a:pt x="2680" y="620"/>
                </a:lnTo>
                <a:lnTo>
                  <a:pt x="2684" y="618"/>
                </a:lnTo>
                <a:lnTo>
                  <a:pt x="2689" y="616"/>
                </a:lnTo>
                <a:lnTo>
                  <a:pt x="2693" y="615"/>
                </a:lnTo>
                <a:lnTo>
                  <a:pt x="2698" y="614"/>
                </a:lnTo>
                <a:lnTo>
                  <a:pt x="2703" y="613"/>
                </a:lnTo>
                <a:lnTo>
                  <a:pt x="2709" y="613"/>
                </a:lnTo>
                <a:lnTo>
                  <a:pt x="2714" y="613"/>
                </a:lnTo>
                <a:lnTo>
                  <a:pt x="2724" y="613"/>
                </a:lnTo>
                <a:lnTo>
                  <a:pt x="2733" y="615"/>
                </a:lnTo>
                <a:lnTo>
                  <a:pt x="2741" y="617"/>
                </a:lnTo>
                <a:lnTo>
                  <a:pt x="2749" y="621"/>
                </a:lnTo>
                <a:lnTo>
                  <a:pt x="2753" y="623"/>
                </a:lnTo>
                <a:lnTo>
                  <a:pt x="2756" y="625"/>
                </a:lnTo>
                <a:lnTo>
                  <a:pt x="2763" y="631"/>
                </a:lnTo>
                <a:lnTo>
                  <a:pt x="2766" y="634"/>
                </a:lnTo>
                <a:lnTo>
                  <a:pt x="2769" y="638"/>
                </a:lnTo>
                <a:lnTo>
                  <a:pt x="2773" y="645"/>
                </a:lnTo>
                <a:lnTo>
                  <a:pt x="2777" y="654"/>
                </a:lnTo>
                <a:lnTo>
                  <a:pt x="2779" y="659"/>
                </a:lnTo>
                <a:lnTo>
                  <a:pt x="2780" y="664"/>
                </a:lnTo>
                <a:lnTo>
                  <a:pt x="2782" y="674"/>
                </a:lnTo>
                <a:lnTo>
                  <a:pt x="2782" y="680"/>
                </a:lnTo>
                <a:lnTo>
                  <a:pt x="2783" y="686"/>
                </a:lnTo>
                <a:lnTo>
                  <a:pt x="2783" y="697"/>
                </a:lnTo>
                <a:lnTo>
                  <a:pt x="2683" y="697"/>
                </a:lnTo>
                <a:lnTo>
                  <a:pt x="2683" y="705"/>
                </a:lnTo>
                <a:lnTo>
                  <a:pt x="2684" y="709"/>
                </a:lnTo>
                <a:lnTo>
                  <a:pt x="2685" y="712"/>
                </a:lnTo>
                <a:lnTo>
                  <a:pt x="2688" y="718"/>
                </a:lnTo>
                <a:lnTo>
                  <a:pt x="2690" y="720"/>
                </a:lnTo>
                <a:lnTo>
                  <a:pt x="2692" y="723"/>
                </a:lnTo>
                <a:lnTo>
                  <a:pt x="2694" y="725"/>
                </a:lnTo>
                <a:lnTo>
                  <a:pt x="2696" y="727"/>
                </a:lnTo>
                <a:lnTo>
                  <a:pt x="2699" y="729"/>
                </a:lnTo>
                <a:lnTo>
                  <a:pt x="2702" y="730"/>
                </a:lnTo>
                <a:lnTo>
                  <a:pt x="2709" y="732"/>
                </a:lnTo>
                <a:lnTo>
                  <a:pt x="2713" y="732"/>
                </a:lnTo>
                <a:lnTo>
                  <a:pt x="2717" y="732"/>
                </a:lnTo>
                <a:lnTo>
                  <a:pt x="2722" y="732"/>
                </a:lnTo>
                <a:lnTo>
                  <a:pt x="2726" y="731"/>
                </a:lnTo>
                <a:lnTo>
                  <a:pt x="2730" y="730"/>
                </a:lnTo>
                <a:lnTo>
                  <a:pt x="2734" y="728"/>
                </a:lnTo>
                <a:lnTo>
                  <a:pt x="2738" y="726"/>
                </a:lnTo>
                <a:lnTo>
                  <a:pt x="2739" y="724"/>
                </a:lnTo>
                <a:lnTo>
                  <a:pt x="2740" y="723"/>
                </a:lnTo>
                <a:lnTo>
                  <a:pt x="2743" y="719"/>
                </a:lnTo>
                <a:lnTo>
                  <a:pt x="2744" y="715"/>
                </a:lnTo>
                <a:lnTo>
                  <a:pt x="2782" y="718"/>
                </a:lnTo>
                <a:lnTo>
                  <a:pt x="2780" y="723"/>
                </a:lnTo>
                <a:lnTo>
                  <a:pt x="2779" y="728"/>
                </a:lnTo>
                <a:lnTo>
                  <a:pt x="2777" y="732"/>
                </a:lnTo>
                <a:lnTo>
                  <a:pt x="2774" y="736"/>
                </a:lnTo>
                <a:lnTo>
                  <a:pt x="2771" y="740"/>
                </a:lnTo>
                <a:lnTo>
                  <a:pt x="2768" y="744"/>
                </a:lnTo>
                <a:lnTo>
                  <a:pt x="2764" y="747"/>
                </a:lnTo>
                <a:lnTo>
                  <a:pt x="2760" y="750"/>
                </a:lnTo>
                <a:lnTo>
                  <a:pt x="2756" y="753"/>
                </a:lnTo>
                <a:lnTo>
                  <a:pt x="2751" y="756"/>
                </a:lnTo>
                <a:lnTo>
                  <a:pt x="2746" y="758"/>
                </a:lnTo>
                <a:lnTo>
                  <a:pt x="2740" y="759"/>
                </a:lnTo>
                <a:lnTo>
                  <a:pt x="2735" y="761"/>
                </a:lnTo>
                <a:lnTo>
                  <a:pt x="2729" y="762"/>
                </a:lnTo>
                <a:lnTo>
                  <a:pt x="2723" y="762"/>
                </a:lnTo>
                <a:lnTo>
                  <a:pt x="2716" y="762"/>
                </a:lnTo>
                <a:close/>
                <a:moveTo>
                  <a:pt x="2683" y="672"/>
                </a:moveTo>
                <a:lnTo>
                  <a:pt x="2745" y="672"/>
                </a:lnTo>
                <a:lnTo>
                  <a:pt x="2744" y="666"/>
                </a:lnTo>
                <a:lnTo>
                  <a:pt x="2743" y="663"/>
                </a:lnTo>
                <a:lnTo>
                  <a:pt x="2743" y="661"/>
                </a:lnTo>
                <a:lnTo>
                  <a:pt x="2740" y="656"/>
                </a:lnTo>
                <a:lnTo>
                  <a:pt x="2736" y="651"/>
                </a:lnTo>
                <a:lnTo>
                  <a:pt x="2734" y="649"/>
                </a:lnTo>
                <a:lnTo>
                  <a:pt x="2732" y="647"/>
                </a:lnTo>
                <a:lnTo>
                  <a:pt x="2730" y="646"/>
                </a:lnTo>
                <a:lnTo>
                  <a:pt x="2727" y="645"/>
                </a:lnTo>
                <a:lnTo>
                  <a:pt x="2724" y="644"/>
                </a:lnTo>
                <a:lnTo>
                  <a:pt x="2721" y="643"/>
                </a:lnTo>
                <a:lnTo>
                  <a:pt x="2715" y="643"/>
                </a:lnTo>
                <a:lnTo>
                  <a:pt x="2709" y="643"/>
                </a:lnTo>
                <a:lnTo>
                  <a:pt x="2706" y="644"/>
                </a:lnTo>
                <a:lnTo>
                  <a:pt x="2702" y="645"/>
                </a:lnTo>
                <a:lnTo>
                  <a:pt x="2697" y="648"/>
                </a:lnTo>
                <a:lnTo>
                  <a:pt x="2694" y="649"/>
                </a:lnTo>
                <a:lnTo>
                  <a:pt x="2692" y="651"/>
                </a:lnTo>
                <a:lnTo>
                  <a:pt x="2688" y="656"/>
                </a:lnTo>
                <a:lnTo>
                  <a:pt x="2685" y="661"/>
                </a:lnTo>
                <a:lnTo>
                  <a:pt x="2684" y="664"/>
                </a:lnTo>
                <a:lnTo>
                  <a:pt x="2684" y="666"/>
                </a:lnTo>
                <a:lnTo>
                  <a:pt x="2683" y="672"/>
                </a:lnTo>
                <a:close/>
                <a:moveTo>
                  <a:pt x="2875" y="762"/>
                </a:moveTo>
                <a:lnTo>
                  <a:pt x="2864" y="762"/>
                </a:lnTo>
                <a:lnTo>
                  <a:pt x="2854" y="760"/>
                </a:lnTo>
                <a:lnTo>
                  <a:pt x="2849" y="759"/>
                </a:lnTo>
                <a:lnTo>
                  <a:pt x="2845" y="757"/>
                </a:lnTo>
                <a:lnTo>
                  <a:pt x="2841" y="755"/>
                </a:lnTo>
                <a:lnTo>
                  <a:pt x="2836" y="753"/>
                </a:lnTo>
                <a:lnTo>
                  <a:pt x="2833" y="750"/>
                </a:lnTo>
                <a:lnTo>
                  <a:pt x="2829" y="748"/>
                </a:lnTo>
                <a:lnTo>
                  <a:pt x="2822" y="741"/>
                </a:lnTo>
                <a:lnTo>
                  <a:pt x="2817" y="734"/>
                </a:lnTo>
                <a:lnTo>
                  <a:pt x="2812" y="726"/>
                </a:lnTo>
                <a:lnTo>
                  <a:pt x="2810" y="722"/>
                </a:lnTo>
                <a:lnTo>
                  <a:pt x="2808" y="718"/>
                </a:lnTo>
                <a:lnTo>
                  <a:pt x="2806" y="708"/>
                </a:lnTo>
                <a:lnTo>
                  <a:pt x="2805" y="703"/>
                </a:lnTo>
                <a:lnTo>
                  <a:pt x="2804" y="698"/>
                </a:lnTo>
                <a:lnTo>
                  <a:pt x="2803" y="688"/>
                </a:lnTo>
                <a:lnTo>
                  <a:pt x="2804" y="677"/>
                </a:lnTo>
                <a:lnTo>
                  <a:pt x="2805" y="672"/>
                </a:lnTo>
                <a:lnTo>
                  <a:pt x="2806" y="667"/>
                </a:lnTo>
                <a:lnTo>
                  <a:pt x="2807" y="662"/>
                </a:lnTo>
                <a:lnTo>
                  <a:pt x="2808" y="657"/>
                </a:lnTo>
                <a:lnTo>
                  <a:pt x="2810" y="653"/>
                </a:lnTo>
                <a:lnTo>
                  <a:pt x="2812" y="648"/>
                </a:lnTo>
                <a:lnTo>
                  <a:pt x="2817" y="640"/>
                </a:lnTo>
                <a:lnTo>
                  <a:pt x="2822" y="633"/>
                </a:lnTo>
                <a:lnTo>
                  <a:pt x="2826" y="630"/>
                </a:lnTo>
                <a:lnTo>
                  <a:pt x="2829" y="627"/>
                </a:lnTo>
                <a:lnTo>
                  <a:pt x="2833" y="625"/>
                </a:lnTo>
                <a:lnTo>
                  <a:pt x="2837" y="622"/>
                </a:lnTo>
                <a:lnTo>
                  <a:pt x="2845" y="618"/>
                </a:lnTo>
                <a:lnTo>
                  <a:pt x="2854" y="615"/>
                </a:lnTo>
                <a:lnTo>
                  <a:pt x="2859" y="614"/>
                </a:lnTo>
                <a:lnTo>
                  <a:pt x="2864" y="613"/>
                </a:lnTo>
                <a:lnTo>
                  <a:pt x="2869" y="613"/>
                </a:lnTo>
                <a:lnTo>
                  <a:pt x="2875" y="613"/>
                </a:lnTo>
                <a:lnTo>
                  <a:pt x="2884" y="613"/>
                </a:lnTo>
                <a:lnTo>
                  <a:pt x="2892" y="614"/>
                </a:lnTo>
                <a:lnTo>
                  <a:pt x="2896" y="615"/>
                </a:lnTo>
                <a:lnTo>
                  <a:pt x="2900" y="617"/>
                </a:lnTo>
                <a:lnTo>
                  <a:pt x="2908" y="620"/>
                </a:lnTo>
                <a:lnTo>
                  <a:pt x="2915" y="623"/>
                </a:lnTo>
                <a:lnTo>
                  <a:pt x="2921" y="628"/>
                </a:lnTo>
                <a:lnTo>
                  <a:pt x="2923" y="630"/>
                </a:lnTo>
                <a:lnTo>
                  <a:pt x="2926" y="633"/>
                </a:lnTo>
                <a:lnTo>
                  <a:pt x="2928" y="636"/>
                </a:lnTo>
                <a:lnTo>
                  <a:pt x="2930" y="639"/>
                </a:lnTo>
                <a:lnTo>
                  <a:pt x="2932" y="642"/>
                </a:lnTo>
                <a:lnTo>
                  <a:pt x="2934" y="645"/>
                </a:lnTo>
                <a:lnTo>
                  <a:pt x="2937" y="652"/>
                </a:lnTo>
                <a:lnTo>
                  <a:pt x="2939" y="660"/>
                </a:lnTo>
                <a:lnTo>
                  <a:pt x="2939" y="668"/>
                </a:lnTo>
                <a:lnTo>
                  <a:pt x="2902" y="668"/>
                </a:lnTo>
                <a:lnTo>
                  <a:pt x="2900" y="663"/>
                </a:lnTo>
                <a:lnTo>
                  <a:pt x="2899" y="658"/>
                </a:lnTo>
                <a:lnTo>
                  <a:pt x="2896" y="654"/>
                </a:lnTo>
                <a:lnTo>
                  <a:pt x="2893" y="651"/>
                </a:lnTo>
                <a:lnTo>
                  <a:pt x="2889" y="648"/>
                </a:lnTo>
                <a:lnTo>
                  <a:pt x="2885" y="646"/>
                </a:lnTo>
                <a:lnTo>
                  <a:pt x="2880" y="644"/>
                </a:lnTo>
                <a:lnTo>
                  <a:pt x="2875" y="644"/>
                </a:lnTo>
                <a:lnTo>
                  <a:pt x="2869" y="645"/>
                </a:lnTo>
                <a:lnTo>
                  <a:pt x="2863" y="647"/>
                </a:lnTo>
                <a:lnTo>
                  <a:pt x="2860" y="648"/>
                </a:lnTo>
                <a:lnTo>
                  <a:pt x="2857" y="650"/>
                </a:lnTo>
                <a:lnTo>
                  <a:pt x="2855" y="653"/>
                </a:lnTo>
                <a:lnTo>
                  <a:pt x="2853" y="655"/>
                </a:lnTo>
                <a:lnTo>
                  <a:pt x="2851" y="658"/>
                </a:lnTo>
                <a:lnTo>
                  <a:pt x="2849" y="661"/>
                </a:lnTo>
                <a:lnTo>
                  <a:pt x="2846" y="669"/>
                </a:lnTo>
                <a:lnTo>
                  <a:pt x="2845" y="673"/>
                </a:lnTo>
                <a:lnTo>
                  <a:pt x="2845" y="677"/>
                </a:lnTo>
                <a:lnTo>
                  <a:pt x="2844" y="687"/>
                </a:lnTo>
                <a:lnTo>
                  <a:pt x="2845" y="697"/>
                </a:lnTo>
                <a:lnTo>
                  <a:pt x="2845" y="701"/>
                </a:lnTo>
                <a:lnTo>
                  <a:pt x="2846" y="705"/>
                </a:lnTo>
                <a:lnTo>
                  <a:pt x="2848" y="709"/>
                </a:lnTo>
                <a:lnTo>
                  <a:pt x="2849" y="713"/>
                </a:lnTo>
                <a:lnTo>
                  <a:pt x="2851" y="716"/>
                </a:lnTo>
                <a:lnTo>
                  <a:pt x="2853" y="719"/>
                </a:lnTo>
                <a:lnTo>
                  <a:pt x="2857" y="724"/>
                </a:lnTo>
                <a:lnTo>
                  <a:pt x="2863" y="728"/>
                </a:lnTo>
                <a:lnTo>
                  <a:pt x="2865" y="729"/>
                </a:lnTo>
                <a:lnTo>
                  <a:pt x="2869" y="730"/>
                </a:lnTo>
                <a:lnTo>
                  <a:pt x="2872" y="730"/>
                </a:lnTo>
                <a:lnTo>
                  <a:pt x="2875" y="731"/>
                </a:lnTo>
                <a:lnTo>
                  <a:pt x="2880" y="730"/>
                </a:lnTo>
                <a:lnTo>
                  <a:pt x="2885" y="729"/>
                </a:lnTo>
                <a:lnTo>
                  <a:pt x="2889" y="727"/>
                </a:lnTo>
                <a:lnTo>
                  <a:pt x="2893" y="724"/>
                </a:lnTo>
                <a:lnTo>
                  <a:pt x="2896" y="721"/>
                </a:lnTo>
                <a:lnTo>
                  <a:pt x="2898" y="717"/>
                </a:lnTo>
                <a:lnTo>
                  <a:pt x="2900" y="712"/>
                </a:lnTo>
                <a:lnTo>
                  <a:pt x="2902" y="706"/>
                </a:lnTo>
                <a:lnTo>
                  <a:pt x="2939" y="706"/>
                </a:lnTo>
                <a:lnTo>
                  <a:pt x="2939" y="714"/>
                </a:lnTo>
                <a:lnTo>
                  <a:pt x="2937" y="722"/>
                </a:lnTo>
                <a:lnTo>
                  <a:pt x="2934" y="729"/>
                </a:lnTo>
                <a:lnTo>
                  <a:pt x="2930" y="736"/>
                </a:lnTo>
                <a:lnTo>
                  <a:pt x="2926" y="742"/>
                </a:lnTo>
                <a:lnTo>
                  <a:pt x="2924" y="744"/>
                </a:lnTo>
                <a:lnTo>
                  <a:pt x="2921" y="747"/>
                </a:lnTo>
                <a:lnTo>
                  <a:pt x="2918" y="749"/>
                </a:lnTo>
                <a:lnTo>
                  <a:pt x="2915" y="751"/>
                </a:lnTo>
                <a:lnTo>
                  <a:pt x="2908" y="755"/>
                </a:lnTo>
                <a:lnTo>
                  <a:pt x="2905" y="757"/>
                </a:lnTo>
                <a:lnTo>
                  <a:pt x="2901" y="758"/>
                </a:lnTo>
                <a:lnTo>
                  <a:pt x="2897" y="760"/>
                </a:lnTo>
                <a:lnTo>
                  <a:pt x="2893" y="761"/>
                </a:lnTo>
                <a:lnTo>
                  <a:pt x="2884" y="762"/>
                </a:lnTo>
                <a:lnTo>
                  <a:pt x="2875" y="762"/>
                </a:lnTo>
                <a:close/>
                <a:moveTo>
                  <a:pt x="3042" y="615"/>
                </a:moveTo>
                <a:lnTo>
                  <a:pt x="3042" y="645"/>
                </a:lnTo>
                <a:lnTo>
                  <a:pt x="3015" y="645"/>
                </a:lnTo>
                <a:lnTo>
                  <a:pt x="3015" y="715"/>
                </a:lnTo>
                <a:lnTo>
                  <a:pt x="3015" y="719"/>
                </a:lnTo>
                <a:lnTo>
                  <a:pt x="3016" y="722"/>
                </a:lnTo>
                <a:lnTo>
                  <a:pt x="3017" y="724"/>
                </a:lnTo>
                <a:lnTo>
                  <a:pt x="3019" y="726"/>
                </a:lnTo>
                <a:lnTo>
                  <a:pt x="3021" y="727"/>
                </a:lnTo>
                <a:lnTo>
                  <a:pt x="3023" y="728"/>
                </a:lnTo>
                <a:lnTo>
                  <a:pt x="3029" y="729"/>
                </a:lnTo>
                <a:lnTo>
                  <a:pt x="3034" y="729"/>
                </a:lnTo>
                <a:lnTo>
                  <a:pt x="3039" y="728"/>
                </a:lnTo>
                <a:lnTo>
                  <a:pt x="3045" y="758"/>
                </a:lnTo>
                <a:lnTo>
                  <a:pt x="3037" y="760"/>
                </a:lnTo>
                <a:lnTo>
                  <a:pt x="3031" y="761"/>
                </a:lnTo>
                <a:lnTo>
                  <a:pt x="3023" y="761"/>
                </a:lnTo>
                <a:lnTo>
                  <a:pt x="3018" y="762"/>
                </a:lnTo>
                <a:lnTo>
                  <a:pt x="3013" y="761"/>
                </a:lnTo>
                <a:lnTo>
                  <a:pt x="3008" y="761"/>
                </a:lnTo>
                <a:lnTo>
                  <a:pt x="3004" y="760"/>
                </a:lnTo>
                <a:lnTo>
                  <a:pt x="2999" y="758"/>
                </a:lnTo>
                <a:lnTo>
                  <a:pt x="2995" y="756"/>
                </a:lnTo>
                <a:lnTo>
                  <a:pt x="2992" y="754"/>
                </a:lnTo>
                <a:lnTo>
                  <a:pt x="2988" y="752"/>
                </a:lnTo>
                <a:lnTo>
                  <a:pt x="2985" y="749"/>
                </a:lnTo>
                <a:lnTo>
                  <a:pt x="2982" y="746"/>
                </a:lnTo>
                <a:lnTo>
                  <a:pt x="2980" y="743"/>
                </a:lnTo>
                <a:lnTo>
                  <a:pt x="2978" y="739"/>
                </a:lnTo>
                <a:lnTo>
                  <a:pt x="2977" y="735"/>
                </a:lnTo>
                <a:lnTo>
                  <a:pt x="2976" y="730"/>
                </a:lnTo>
                <a:lnTo>
                  <a:pt x="2975" y="725"/>
                </a:lnTo>
                <a:lnTo>
                  <a:pt x="2975" y="720"/>
                </a:lnTo>
                <a:lnTo>
                  <a:pt x="2975" y="645"/>
                </a:lnTo>
                <a:lnTo>
                  <a:pt x="2955" y="645"/>
                </a:lnTo>
                <a:lnTo>
                  <a:pt x="2955" y="615"/>
                </a:lnTo>
                <a:lnTo>
                  <a:pt x="2975" y="615"/>
                </a:lnTo>
                <a:lnTo>
                  <a:pt x="2975" y="580"/>
                </a:lnTo>
                <a:lnTo>
                  <a:pt x="3015" y="580"/>
                </a:lnTo>
                <a:lnTo>
                  <a:pt x="3015" y="615"/>
                </a:lnTo>
                <a:lnTo>
                  <a:pt x="3042" y="615"/>
                </a:lnTo>
                <a:close/>
                <a:moveTo>
                  <a:pt x="3161" y="698"/>
                </a:moveTo>
                <a:lnTo>
                  <a:pt x="3161" y="615"/>
                </a:lnTo>
                <a:lnTo>
                  <a:pt x="3201" y="615"/>
                </a:lnTo>
                <a:lnTo>
                  <a:pt x="3201" y="759"/>
                </a:lnTo>
                <a:lnTo>
                  <a:pt x="3162" y="759"/>
                </a:lnTo>
                <a:lnTo>
                  <a:pt x="3162" y="733"/>
                </a:lnTo>
                <a:lnTo>
                  <a:pt x="3159" y="739"/>
                </a:lnTo>
                <a:lnTo>
                  <a:pt x="3155" y="745"/>
                </a:lnTo>
                <a:lnTo>
                  <a:pt x="3150" y="749"/>
                </a:lnTo>
                <a:lnTo>
                  <a:pt x="3145" y="754"/>
                </a:lnTo>
                <a:lnTo>
                  <a:pt x="3139" y="757"/>
                </a:lnTo>
                <a:lnTo>
                  <a:pt x="3132" y="759"/>
                </a:lnTo>
                <a:lnTo>
                  <a:pt x="3128" y="760"/>
                </a:lnTo>
                <a:lnTo>
                  <a:pt x="3125" y="761"/>
                </a:lnTo>
                <a:lnTo>
                  <a:pt x="3116" y="761"/>
                </a:lnTo>
                <a:lnTo>
                  <a:pt x="3111" y="761"/>
                </a:lnTo>
                <a:lnTo>
                  <a:pt x="3106" y="760"/>
                </a:lnTo>
                <a:lnTo>
                  <a:pt x="3101" y="759"/>
                </a:lnTo>
                <a:lnTo>
                  <a:pt x="3096" y="758"/>
                </a:lnTo>
                <a:lnTo>
                  <a:pt x="3092" y="756"/>
                </a:lnTo>
                <a:lnTo>
                  <a:pt x="3088" y="753"/>
                </a:lnTo>
                <a:lnTo>
                  <a:pt x="3084" y="750"/>
                </a:lnTo>
                <a:lnTo>
                  <a:pt x="3081" y="747"/>
                </a:lnTo>
                <a:lnTo>
                  <a:pt x="3077" y="743"/>
                </a:lnTo>
                <a:lnTo>
                  <a:pt x="3075" y="739"/>
                </a:lnTo>
                <a:lnTo>
                  <a:pt x="3072" y="734"/>
                </a:lnTo>
                <a:lnTo>
                  <a:pt x="3070" y="729"/>
                </a:lnTo>
                <a:lnTo>
                  <a:pt x="3069" y="724"/>
                </a:lnTo>
                <a:lnTo>
                  <a:pt x="3068" y="719"/>
                </a:lnTo>
                <a:lnTo>
                  <a:pt x="3067" y="707"/>
                </a:lnTo>
                <a:lnTo>
                  <a:pt x="3067" y="615"/>
                </a:lnTo>
                <a:lnTo>
                  <a:pt x="3107" y="615"/>
                </a:lnTo>
                <a:lnTo>
                  <a:pt x="3107" y="700"/>
                </a:lnTo>
                <a:lnTo>
                  <a:pt x="3108" y="706"/>
                </a:lnTo>
                <a:lnTo>
                  <a:pt x="3109" y="711"/>
                </a:lnTo>
                <a:lnTo>
                  <a:pt x="3110" y="714"/>
                </a:lnTo>
                <a:lnTo>
                  <a:pt x="3111" y="716"/>
                </a:lnTo>
                <a:lnTo>
                  <a:pt x="3112" y="718"/>
                </a:lnTo>
                <a:lnTo>
                  <a:pt x="3114" y="720"/>
                </a:lnTo>
                <a:lnTo>
                  <a:pt x="3118" y="723"/>
                </a:lnTo>
                <a:lnTo>
                  <a:pt x="3120" y="724"/>
                </a:lnTo>
                <a:lnTo>
                  <a:pt x="3123" y="726"/>
                </a:lnTo>
                <a:lnTo>
                  <a:pt x="3128" y="727"/>
                </a:lnTo>
                <a:lnTo>
                  <a:pt x="3133" y="727"/>
                </a:lnTo>
                <a:lnTo>
                  <a:pt x="3138" y="727"/>
                </a:lnTo>
                <a:lnTo>
                  <a:pt x="3143" y="726"/>
                </a:lnTo>
                <a:lnTo>
                  <a:pt x="3148" y="723"/>
                </a:lnTo>
                <a:lnTo>
                  <a:pt x="3152" y="720"/>
                </a:lnTo>
                <a:lnTo>
                  <a:pt x="3154" y="718"/>
                </a:lnTo>
                <a:lnTo>
                  <a:pt x="3156" y="716"/>
                </a:lnTo>
                <a:lnTo>
                  <a:pt x="3158" y="713"/>
                </a:lnTo>
                <a:lnTo>
                  <a:pt x="3159" y="711"/>
                </a:lnTo>
                <a:lnTo>
                  <a:pt x="3160" y="708"/>
                </a:lnTo>
                <a:lnTo>
                  <a:pt x="3160" y="705"/>
                </a:lnTo>
                <a:lnTo>
                  <a:pt x="3161" y="698"/>
                </a:lnTo>
                <a:close/>
                <a:moveTo>
                  <a:pt x="3235" y="759"/>
                </a:moveTo>
                <a:lnTo>
                  <a:pt x="3235" y="615"/>
                </a:lnTo>
                <a:lnTo>
                  <a:pt x="3274" y="615"/>
                </a:lnTo>
                <a:lnTo>
                  <a:pt x="3274" y="640"/>
                </a:lnTo>
                <a:lnTo>
                  <a:pt x="3277" y="633"/>
                </a:lnTo>
                <a:lnTo>
                  <a:pt x="3280" y="628"/>
                </a:lnTo>
                <a:lnTo>
                  <a:pt x="3284" y="623"/>
                </a:lnTo>
                <a:lnTo>
                  <a:pt x="3289" y="619"/>
                </a:lnTo>
                <a:lnTo>
                  <a:pt x="3293" y="616"/>
                </a:lnTo>
                <a:lnTo>
                  <a:pt x="3299" y="614"/>
                </a:lnTo>
                <a:lnTo>
                  <a:pt x="3304" y="613"/>
                </a:lnTo>
                <a:lnTo>
                  <a:pt x="3310" y="612"/>
                </a:lnTo>
                <a:lnTo>
                  <a:pt x="3317" y="613"/>
                </a:lnTo>
                <a:lnTo>
                  <a:pt x="3323" y="614"/>
                </a:lnTo>
                <a:lnTo>
                  <a:pt x="3323" y="650"/>
                </a:lnTo>
                <a:lnTo>
                  <a:pt x="3319" y="649"/>
                </a:lnTo>
                <a:lnTo>
                  <a:pt x="3315" y="648"/>
                </a:lnTo>
                <a:lnTo>
                  <a:pt x="3310" y="648"/>
                </a:lnTo>
                <a:lnTo>
                  <a:pt x="3306" y="647"/>
                </a:lnTo>
                <a:lnTo>
                  <a:pt x="3299" y="648"/>
                </a:lnTo>
                <a:lnTo>
                  <a:pt x="3296" y="649"/>
                </a:lnTo>
                <a:lnTo>
                  <a:pt x="3294" y="649"/>
                </a:lnTo>
                <a:lnTo>
                  <a:pt x="3288" y="652"/>
                </a:lnTo>
                <a:lnTo>
                  <a:pt x="3286" y="654"/>
                </a:lnTo>
                <a:lnTo>
                  <a:pt x="3284" y="656"/>
                </a:lnTo>
                <a:lnTo>
                  <a:pt x="3280" y="660"/>
                </a:lnTo>
                <a:lnTo>
                  <a:pt x="3277" y="665"/>
                </a:lnTo>
                <a:lnTo>
                  <a:pt x="3276" y="671"/>
                </a:lnTo>
                <a:lnTo>
                  <a:pt x="3275" y="677"/>
                </a:lnTo>
                <a:lnTo>
                  <a:pt x="3275" y="759"/>
                </a:lnTo>
                <a:lnTo>
                  <a:pt x="3235" y="7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3848636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icture 4">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FAC22D7-D1D6-D8DB-06A4-46EE3349040B}"/>
              </a:ext>
            </a:extLst>
          </p:cNvPr>
          <p:cNvSpPr>
            <a:spLocks noGrp="1"/>
          </p:cNvSpPr>
          <p:nvPr>
            <p:ph type="dt" sz="half" idx="14"/>
          </p:nvPr>
        </p:nvSpPr>
        <p:spPr/>
        <p:txBody>
          <a:bodyPr/>
          <a:lstStyle/>
          <a:p>
            <a:fld id="{C4586577-BF4B-4EFF-B1B7-37714F74C5DC}" type="datetime1">
              <a:rPr lang="fi-FI" smtClean="0"/>
              <a:t>28.2.2024</a:t>
            </a:fld>
            <a:endParaRPr lang="fi-FI"/>
          </a:p>
        </p:txBody>
      </p:sp>
      <p:sp>
        <p:nvSpPr>
          <p:cNvPr id="5" name="Footer Placeholder 4">
            <a:extLst>
              <a:ext uri="{FF2B5EF4-FFF2-40B4-BE49-F238E27FC236}">
                <a16:creationId xmlns:a16="http://schemas.microsoft.com/office/drawing/2014/main" id="{1A1A431B-3F31-0E0E-6255-138EC93AAE64}"/>
              </a:ext>
            </a:extLst>
          </p:cNvPr>
          <p:cNvSpPr>
            <a:spLocks noGrp="1"/>
          </p:cNvSpPr>
          <p:nvPr>
            <p:ph type="ftr" sz="quarter" idx="15"/>
          </p:nvPr>
        </p:nvSpPr>
        <p:spPr/>
        <p:txBody>
          <a:bodyPr/>
          <a:lstStyle/>
          <a:p>
            <a:r>
              <a:rPr lang="fi-FI"/>
              <a:t>Presenter Name</a:t>
            </a:r>
          </a:p>
        </p:txBody>
      </p:sp>
      <p:sp>
        <p:nvSpPr>
          <p:cNvPr id="6" name="Slide Number Placeholder 5">
            <a:extLst>
              <a:ext uri="{FF2B5EF4-FFF2-40B4-BE49-F238E27FC236}">
                <a16:creationId xmlns:a16="http://schemas.microsoft.com/office/drawing/2014/main" id="{D5BEC0DB-FC2B-561F-42FF-3B0802FA5285}"/>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Freeform 5">
            <a:extLst>
              <a:ext uri="{FF2B5EF4-FFF2-40B4-BE49-F238E27FC236}">
                <a16:creationId xmlns:a16="http://schemas.microsoft.com/office/drawing/2014/main" id="{0CFE0936-98F6-294F-9AFE-8A24344C3908}"/>
              </a:ext>
            </a:extLst>
          </p:cNvPr>
          <p:cNvSpPr>
            <a:spLocks noChangeAspect="1" noEditPoints="1"/>
          </p:cNvSpPr>
          <p:nvPr userDrawn="1"/>
        </p:nvSpPr>
        <p:spPr bwMode="auto">
          <a:xfrm>
            <a:off x="407988" y="432000"/>
            <a:ext cx="2941728" cy="540000"/>
          </a:xfrm>
          <a:custGeom>
            <a:avLst/>
            <a:gdLst>
              <a:gd name="T0" fmla="*/ 3383 w 4162"/>
              <a:gd name="T1" fmla="*/ 616 h 764"/>
              <a:gd name="T2" fmla="*/ 3449 w 4162"/>
              <a:gd name="T3" fmla="*/ 753 h 764"/>
              <a:gd name="T4" fmla="*/ 1492 w 4162"/>
              <a:gd name="T5" fmla="*/ 187 h 764"/>
              <a:gd name="T6" fmla="*/ 1537 w 4162"/>
              <a:gd name="T7" fmla="*/ 59 h 764"/>
              <a:gd name="T8" fmla="*/ 1526 w 4162"/>
              <a:gd name="T9" fmla="*/ 170 h 764"/>
              <a:gd name="T10" fmla="*/ 1878 w 4162"/>
              <a:gd name="T11" fmla="*/ 207 h 764"/>
              <a:gd name="T12" fmla="*/ 1951 w 4162"/>
              <a:gd name="T13" fmla="*/ 172 h 764"/>
              <a:gd name="T14" fmla="*/ 1871 w 4162"/>
              <a:gd name="T15" fmla="*/ 172 h 764"/>
              <a:gd name="T16" fmla="*/ 2097 w 4162"/>
              <a:gd name="T17" fmla="*/ 158 h 764"/>
              <a:gd name="T18" fmla="*/ 2338 w 4162"/>
              <a:gd name="T19" fmla="*/ 205 h 764"/>
              <a:gd name="T20" fmla="*/ 2440 w 4162"/>
              <a:gd name="T21" fmla="*/ 40 h 764"/>
              <a:gd name="T22" fmla="*/ 2737 w 4162"/>
              <a:gd name="T23" fmla="*/ 68 h 764"/>
              <a:gd name="T24" fmla="*/ 2728 w 4162"/>
              <a:gd name="T25" fmla="*/ 111 h 764"/>
              <a:gd name="T26" fmla="*/ 2988 w 4162"/>
              <a:gd name="T27" fmla="*/ 103 h 764"/>
              <a:gd name="T28" fmla="*/ 2937 w 4162"/>
              <a:gd name="T29" fmla="*/ 205 h 764"/>
              <a:gd name="T30" fmla="*/ 2906 w 4162"/>
              <a:gd name="T31" fmla="*/ 84 h 764"/>
              <a:gd name="T32" fmla="*/ 3093 w 4162"/>
              <a:gd name="T33" fmla="*/ 32 h 764"/>
              <a:gd name="T34" fmla="*/ 3237 w 4162"/>
              <a:gd name="T35" fmla="*/ 257 h 764"/>
              <a:gd name="T36" fmla="*/ 1350 w 4162"/>
              <a:gd name="T37" fmla="*/ 361 h 764"/>
              <a:gd name="T38" fmla="*/ 1333 w 4162"/>
              <a:gd name="T39" fmla="*/ 440 h 764"/>
              <a:gd name="T40" fmla="*/ 1343 w 4162"/>
              <a:gd name="T41" fmla="*/ 286 h 764"/>
              <a:gd name="T42" fmla="*/ 1532 w 4162"/>
              <a:gd name="T43" fmla="*/ 334 h 764"/>
              <a:gd name="T44" fmla="*/ 1556 w 4162"/>
              <a:gd name="T45" fmla="*/ 438 h 764"/>
              <a:gd name="T46" fmla="*/ 1717 w 4162"/>
              <a:gd name="T47" fmla="*/ 389 h 764"/>
              <a:gd name="T48" fmla="*/ 1866 w 4162"/>
              <a:gd name="T49" fmla="*/ 334 h 764"/>
              <a:gd name="T50" fmla="*/ 1869 w 4162"/>
              <a:gd name="T51" fmla="*/ 368 h 764"/>
              <a:gd name="T52" fmla="*/ 1985 w 4162"/>
              <a:gd name="T53" fmla="*/ 341 h 764"/>
              <a:gd name="T54" fmla="*/ 2049 w 4162"/>
              <a:gd name="T55" fmla="*/ 395 h 764"/>
              <a:gd name="T56" fmla="*/ 2247 w 4162"/>
              <a:gd name="T57" fmla="*/ 393 h 764"/>
              <a:gd name="T58" fmla="*/ 2334 w 4162"/>
              <a:gd name="T59" fmla="*/ 447 h 764"/>
              <a:gd name="T60" fmla="*/ 2423 w 4162"/>
              <a:gd name="T61" fmla="*/ 317 h 764"/>
              <a:gd name="T62" fmla="*/ 2848 w 4162"/>
              <a:gd name="T63" fmla="*/ 334 h 764"/>
              <a:gd name="T64" fmla="*/ 2881 w 4162"/>
              <a:gd name="T65" fmla="*/ 366 h 764"/>
              <a:gd name="T66" fmla="*/ 3092 w 4162"/>
              <a:gd name="T67" fmla="*/ 474 h 764"/>
              <a:gd name="T68" fmla="*/ 2994 w 4162"/>
              <a:gd name="T69" fmla="*/ 397 h 764"/>
              <a:gd name="T70" fmla="*/ 3366 w 4162"/>
              <a:gd name="T71" fmla="*/ 288 h 764"/>
              <a:gd name="T72" fmla="*/ 3403 w 4162"/>
              <a:gd name="T73" fmla="*/ 406 h 764"/>
              <a:gd name="T74" fmla="*/ 3530 w 4162"/>
              <a:gd name="T75" fmla="*/ 334 h 764"/>
              <a:gd name="T76" fmla="*/ 3567 w 4162"/>
              <a:gd name="T77" fmla="*/ 480 h 764"/>
              <a:gd name="T78" fmla="*/ 3679 w 4162"/>
              <a:gd name="T79" fmla="*/ 387 h 764"/>
              <a:gd name="T80" fmla="*/ 3704 w 4162"/>
              <a:gd name="T81" fmla="*/ 453 h 764"/>
              <a:gd name="T82" fmla="*/ 3752 w 4162"/>
              <a:gd name="T83" fmla="*/ 363 h 764"/>
              <a:gd name="T84" fmla="*/ 3858 w 4162"/>
              <a:gd name="T85" fmla="*/ 502 h 764"/>
              <a:gd name="T86" fmla="*/ 3885 w 4162"/>
              <a:gd name="T87" fmla="*/ 340 h 764"/>
              <a:gd name="T88" fmla="*/ 3917 w 4162"/>
              <a:gd name="T89" fmla="*/ 366 h 764"/>
              <a:gd name="T90" fmla="*/ 4122 w 4162"/>
              <a:gd name="T91" fmla="*/ 481 h 764"/>
              <a:gd name="T92" fmla="*/ 1355 w 4162"/>
              <a:gd name="T93" fmla="*/ 672 h 764"/>
              <a:gd name="T94" fmla="*/ 1376 w 4162"/>
              <a:gd name="T95" fmla="*/ 759 h 764"/>
              <a:gd name="T96" fmla="*/ 1514 w 4162"/>
              <a:gd name="T97" fmla="*/ 616 h 764"/>
              <a:gd name="T98" fmla="*/ 1624 w 4162"/>
              <a:gd name="T99" fmla="*/ 739 h 764"/>
              <a:gd name="T100" fmla="*/ 1707 w 4162"/>
              <a:gd name="T101" fmla="*/ 712 h 764"/>
              <a:gd name="T102" fmla="*/ 2087 w 4162"/>
              <a:gd name="T103" fmla="*/ 633 h 764"/>
              <a:gd name="T104" fmla="*/ 2173 w 4162"/>
              <a:gd name="T105" fmla="*/ 627 h 764"/>
              <a:gd name="T106" fmla="*/ 2212 w 4162"/>
              <a:gd name="T107" fmla="*/ 730 h 764"/>
              <a:gd name="T108" fmla="*/ 2443 w 4162"/>
              <a:gd name="T109" fmla="*/ 650 h 764"/>
              <a:gd name="T110" fmla="*/ 2518 w 4162"/>
              <a:gd name="T111" fmla="*/ 583 h 764"/>
              <a:gd name="T112" fmla="*/ 2694 w 4162"/>
              <a:gd name="T113" fmla="*/ 760 h 764"/>
              <a:gd name="T114" fmla="*/ 2690 w 4162"/>
              <a:gd name="T115" fmla="*/ 720 h 764"/>
              <a:gd name="T116" fmla="*/ 2688 w 4162"/>
              <a:gd name="T117" fmla="*/ 656 h 764"/>
              <a:gd name="T118" fmla="*/ 2937 w 4162"/>
              <a:gd name="T119" fmla="*/ 652 h 764"/>
              <a:gd name="T120" fmla="*/ 2908 w 4162"/>
              <a:gd name="T121" fmla="*/ 755 h 764"/>
              <a:gd name="T122" fmla="*/ 3155 w 4162"/>
              <a:gd name="T123" fmla="*/ 745 h 764"/>
              <a:gd name="T124" fmla="*/ 3289 w 4162"/>
              <a:gd name="T125" fmla="*/ 6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2" h="764">
                <a:moveTo>
                  <a:pt x="3377" y="672"/>
                </a:moveTo>
                <a:lnTo>
                  <a:pt x="3438" y="672"/>
                </a:lnTo>
                <a:lnTo>
                  <a:pt x="3437" y="666"/>
                </a:lnTo>
                <a:lnTo>
                  <a:pt x="3436" y="663"/>
                </a:lnTo>
                <a:lnTo>
                  <a:pt x="3435" y="661"/>
                </a:lnTo>
                <a:lnTo>
                  <a:pt x="3433" y="656"/>
                </a:lnTo>
                <a:lnTo>
                  <a:pt x="3429" y="651"/>
                </a:lnTo>
                <a:lnTo>
                  <a:pt x="3427" y="649"/>
                </a:lnTo>
                <a:lnTo>
                  <a:pt x="3425" y="647"/>
                </a:lnTo>
                <a:lnTo>
                  <a:pt x="3422" y="646"/>
                </a:lnTo>
                <a:lnTo>
                  <a:pt x="3420" y="645"/>
                </a:lnTo>
                <a:lnTo>
                  <a:pt x="3417" y="644"/>
                </a:lnTo>
                <a:lnTo>
                  <a:pt x="3414" y="643"/>
                </a:lnTo>
                <a:lnTo>
                  <a:pt x="3408" y="643"/>
                </a:lnTo>
                <a:lnTo>
                  <a:pt x="3402" y="643"/>
                </a:lnTo>
                <a:lnTo>
                  <a:pt x="3399" y="644"/>
                </a:lnTo>
                <a:lnTo>
                  <a:pt x="3396" y="645"/>
                </a:lnTo>
                <a:lnTo>
                  <a:pt x="3391" y="648"/>
                </a:lnTo>
                <a:lnTo>
                  <a:pt x="3388" y="649"/>
                </a:lnTo>
                <a:lnTo>
                  <a:pt x="3386" y="651"/>
                </a:lnTo>
                <a:lnTo>
                  <a:pt x="3382" y="656"/>
                </a:lnTo>
                <a:lnTo>
                  <a:pt x="3379" y="661"/>
                </a:lnTo>
                <a:lnTo>
                  <a:pt x="3378" y="664"/>
                </a:lnTo>
                <a:lnTo>
                  <a:pt x="3378" y="666"/>
                </a:lnTo>
                <a:lnTo>
                  <a:pt x="3377" y="672"/>
                </a:lnTo>
                <a:close/>
                <a:moveTo>
                  <a:pt x="3409" y="762"/>
                </a:moveTo>
                <a:lnTo>
                  <a:pt x="3398" y="762"/>
                </a:lnTo>
                <a:lnTo>
                  <a:pt x="3388" y="760"/>
                </a:lnTo>
                <a:lnTo>
                  <a:pt x="3379" y="757"/>
                </a:lnTo>
                <a:lnTo>
                  <a:pt x="3370" y="753"/>
                </a:lnTo>
                <a:lnTo>
                  <a:pt x="3363" y="748"/>
                </a:lnTo>
                <a:lnTo>
                  <a:pt x="3359" y="745"/>
                </a:lnTo>
                <a:lnTo>
                  <a:pt x="3356" y="742"/>
                </a:lnTo>
                <a:lnTo>
                  <a:pt x="3350" y="735"/>
                </a:lnTo>
                <a:lnTo>
                  <a:pt x="3346" y="727"/>
                </a:lnTo>
                <a:lnTo>
                  <a:pt x="3344" y="723"/>
                </a:lnTo>
                <a:lnTo>
                  <a:pt x="3342" y="719"/>
                </a:lnTo>
                <a:lnTo>
                  <a:pt x="3339" y="709"/>
                </a:lnTo>
                <a:lnTo>
                  <a:pt x="3337" y="699"/>
                </a:lnTo>
                <a:lnTo>
                  <a:pt x="3337" y="688"/>
                </a:lnTo>
                <a:lnTo>
                  <a:pt x="3337" y="677"/>
                </a:lnTo>
                <a:lnTo>
                  <a:pt x="3338" y="672"/>
                </a:lnTo>
                <a:lnTo>
                  <a:pt x="3339" y="667"/>
                </a:lnTo>
                <a:lnTo>
                  <a:pt x="3342" y="657"/>
                </a:lnTo>
                <a:lnTo>
                  <a:pt x="3344" y="653"/>
                </a:lnTo>
                <a:lnTo>
                  <a:pt x="3346" y="648"/>
                </a:lnTo>
                <a:lnTo>
                  <a:pt x="3350" y="640"/>
                </a:lnTo>
                <a:lnTo>
                  <a:pt x="3356" y="633"/>
                </a:lnTo>
                <a:lnTo>
                  <a:pt x="3359" y="630"/>
                </a:lnTo>
                <a:lnTo>
                  <a:pt x="3363" y="627"/>
                </a:lnTo>
                <a:lnTo>
                  <a:pt x="3366" y="625"/>
                </a:lnTo>
                <a:lnTo>
                  <a:pt x="3370" y="622"/>
                </a:lnTo>
                <a:lnTo>
                  <a:pt x="3374" y="620"/>
                </a:lnTo>
                <a:lnTo>
                  <a:pt x="3378" y="618"/>
                </a:lnTo>
                <a:lnTo>
                  <a:pt x="3383" y="616"/>
                </a:lnTo>
                <a:lnTo>
                  <a:pt x="3387" y="615"/>
                </a:lnTo>
                <a:lnTo>
                  <a:pt x="3392" y="614"/>
                </a:lnTo>
                <a:lnTo>
                  <a:pt x="3397" y="613"/>
                </a:lnTo>
                <a:lnTo>
                  <a:pt x="3402" y="613"/>
                </a:lnTo>
                <a:lnTo>
                  <a:pt x="3407" y="613"/>
                </a:lnTo>
                <a:lnTo>
                  <a:pt x="3417" y="613"/>
                </a:lnTo>
                <a:lnTo>
                  <a:pt x="3426" y="615"/>
                </a:lnTo>
                <a:lnTo>
                  <a:pt x="3434" y="617"/>
                </a:lnTo>
                <a:lnTo>
                  <a:pt x="3442" y="621"/>
                </a:lnTo>
                <a:lnTo>
                  <a:pt x="3446" y="623"/>
                </a:lnTo>
                <a:lnTo>
                  <a:pt x="3449" y="625"/>
                </a:lnTo>
                <a:lnTo>
                  <a:pt x="3456" y="631"/>
                </a:lnTo>
                <a:lnTo>
                  <a:pt x="3459" y="634"/>
                </a:lnTo>
                <a:lnTo>
                  <a:pt x="3461" y="638"/>
                </a:lnTo>
                <a:lnTo>
                  <a:pt x="3466" y="645"/>
                </a:lnTo>
                <a:lnTo>
                  <a:pt x="3470" y="654"/>
                </a:lnTo>
                <a:lnTo>
                  <a:pt x="3472" y="659"/>
                </a:lnTo>
                <a:lnTo>
                  <a:pt x="3473" y="664"/>
                </a:lnTo>
                <a:lnTo>
                  <a:pt x="3475" y="674"/>
                </a:lnTo>
                <a:lnTo>
                  <a:pt x="3475" y="680"/>
                </a:lnTo>
                <a:lnTo>
                  <a:pt x="3475" y="686"/>
                </a:lnTo>
                <a:lnTo>
                  <a:pt x="3475" y="697"/>
                </a:lnTo>
                <a:lnTo>
                  <a:pt x="3377" y="697"/>
                </a:lnTo>
                <a:lnTo>
                  <a:pt x="3377" y="705"/>
                </a:lnTo>
                <a:lnTo>
                  <a:pt x="3378" y="709"/>
                </a:lnTo>
                <a:lnTo>
                  <a:pt x="3379" y="712"/>
                </a:lnTo>
                <a:lnTo>
                  <a:pt x="3382" y="718"/>
                </a:lnTo>
                <a:lnTo>
                  <a:pt x="3383" y="720"/>
                </a:lnTo>
                <a:lnTo>
                  <a:pt x="3386" y="723"/>
                </a:lnTo>
                <a:lnTo>
                  <a:pt x="3388" y="725"/>
                </a:lnTo>
                <a:lnTo>
                  <a:pt x="3390" y="727"/>
                </a:lnTo>
                <a:lnTo>
                  <a:pt x="3393" y="729"/>
                </a:lnTo>
                <a:lnTo>
                  <a:pt x="3396" y="730"/>
                </a:lnTo>
                <a:lnTo>
                  <a:pt x="3402" y="732"/>
                </a:lnTo>
                <a:lnTo>
                  <a:pt x="3406" y="732"/>
                </a:lnTo>
                <a:lnTo>
                  <a:pt x="3410" y="732"/>
                </a:lnTo>
                <a:lnTo>
                  <a:pt x="3414" y="732"/>
                </a:lnTo>
                <a:lnTo>
                  <a:pt x="3419" y="731"/>
                </a:lnTo>
                <a:lnTo>
                  <a:pt x="3423" y="730"/>
                </a:lnTo>
                <a:lnTo>
                  <a:pt x="3427" y="728"/>
                </a:lnTo>
                <a:lnTo>
                  <a:pt x="3430" y="726"/>
                </a:lnTo>
                <a:lnTo>
                  <a:pt x="3432" y="724"/>
                </a:lnTo>
                <a:lnTo>
                  <a:pt x="3433" y="723"/>
                </a:lnTo>
                <a:lnTo>
                  <a:pt x="3436" y="719"/>
                </a:lnTo>
                <a:lnTo>
                  <a:pt x="3437" y="715"/>
                </a:lnTo>
                <a:lnTo>
                  <a:pt x="3475" y="718"/>
                </a:lnTo>
                <a:lnTo>
                  <a:pt x="3473" y="723"/>
                </a:lnTo>
                <a:lnTo>
                  <a:pt x="3472" y="728"/>
                </a:lnTo>
                <a:lnTo>
                  <a:pt x="3470" y="732"/>
                </a:lnTo>
                <a:lnTo>
                  <a:pt x="3467" y="736"/>
                </a:lnTo>
                <a:lnTo>
                  <a:pt x="3464" y="740"/>
                </a:lnTo>
                <a:lnTo>
                  <a:pt x="3461" y="744"/>
                </a:lnTo>
                <a:lnTo>
                  <a:pt x="3457" y="747"/>
                </a:lnTo>
                <a:lnTo>
                  <a:pt x="3453" y="750"/>
                </a:lnTo>
                <a:lnTo>
                  <a:pt x="3449" y="753"/>
                </a:lnTo>
                <a:lnTo>
                  <a:pt x="3444" y="756"/>
                </a:lnTo>
                <a:lnTo>
                  <a:pt x="3439" y="758"/>
                </a:lnTo>
                <a:lnTo>
                  <a:pt x="3433" y="759"/>
                </a:lnTo>
                <a:lnTo>
                  <a:pt x="3428" y="761"/>
                </a:lnTo>
                <a:lnTo>
                  <a:pt x="3422" y="762"/>
                </a:lnTo>
                <a:lnTo>
                  <a:pt x="3415" y="762"/>
                </a:lnTo>
                <a:lnTo>
                  <a:pt x="3409" y="762"/>
                </a:lnTo>
                <a:close/>
                <a:moveTo>
                  <a:pt x="474" y="480"/>
                </a:moveTo>
                <a:lnTo>
                  <a:pt x="382" y="212"/>
                </a:lnTo>
                <a:lnTo>
                  <a:pt x="289" y="480"/>
                </a:lnTo>
                <a:lnTo>
                  <a:pt x="474" y="480"/>
                </a:lnTo>
                <a:close/>
                <a:moveTo>
                  <a:pt x="763" y="764"/>
                </a:moveTo>
                <a:lnTo>
                  <a:pt x="573" y="764"/>
                </a:lnTo>
                <a:lnTo>
                  <a:pt x="526" y="631"/>
                </a:lnTo>
                <a:lnTo>
                  <a:pt x="237" y="631"/>
                </a:lnTo>
                <a:lnTo>
                  <a:pt x="189" y="764"/>
                </a:lnTo>
                <a:lnTo>
                  <a:pt x="0" y="764"/>
                </a:lnTo>
                <a:lnTo>
                  <a:pt x="268" y="11"/>
                </a:lnTo>
                <a:lnTo>
                  <a:pt x="495" y="11"/>
                </a:lnTo>
                <a:lnTo>
                  <a:pt x="763" y="764"/>
                </a:lnTo>
                <a:close/>
                <a:moveTo>
                  <a:pt x="834" y="764"/>
                </a:moveTo>
                <a:lnTo>
                  <a:pt x="834" y="593"/>
                </a:lnTo>
                <a:lnTo>
                  <a:pt x="1005" y="593"/>
                </a:lnTo>
                <a:lnTo>
                  <a:pt x="1005" y="764"/>
                </a:lnTo>
                <a:lnTo>
                  <a:pt x="834" y="764"/>
                </a:lnTo>
                <a:close/>
                <a:moveTo>
                  <a:pt x="1010" y="272"/>
                </a:moveTo>
                <a:lnTo>
                  <a:pt x="966" y="533"/>
                </a:lnTo>
                <a:lnTo>
                  <a:pt x="866" y="533"/>
                </a:lnTo>
                <a:lnTo>
                  <a:pt x="829" y="272"/>
                </a:lnTo>
                <a:lnTo>
                  <a:pt x="829" y="11"/>
                </a:lnTo>
                <a:lnTo>
                  <a:pt x="1010" y="11"/>
                </a:lnTo>
                <a:lnTo>
                  <a:pt x="1010" y="272"/>
                </a:lnTo>
                <a:close/>
                <a:moveTo>
                  <a:pt x="1328" y="205"/>
                </a:moveTo>
                <a:lnTo>
                  <a:pt x="1285" y="205"/>
                </a:lnTo>
                <a:lnTo>
                  <a:pt x="1351" y="11"/>
                </a:lnTo>
                <a:lnTo>
                  <a:pt x="1404" y="11"/>
                </a:lnTo>
                <a:lnTo>
                  <a:pt x="1472" y="205"/>
                </a:lnTo>
                <a:lnTo>
                  <a:pt x="1427" y="205"/>
                </a:lnTo>
                <a:lnTo>
                  <a:pt x="1412" y="161"/>
                </a:lnTo>
                <a:lnTo>
                  <a:pt x="1343" y="161"/>
                </a:lnTo>
                <a:lnTo>
                  <a:pt x="1328" y="205"/>
                </a:lnTo>
                <a:close/>
                <a:moveTo>
                  <a:pt x="1353" y="129"/>
                </a:moveTo>
                <a:lnTo>
                  <a:pt x="1402" y="129"/>
                </a:lnTo>
                <a:lnTo>
                  <a:pt x="1378" y="56"/>
                </a:lnTo>
                <a:lnTo>
                  <a:pt x="1353" y="129"/>
                </a:lnTo>
                <a:close/>
                <a:moveTo>
                  <a:pt x="1535" y="207"/>
                </a:moveTo>
                <a:lnTo>
                  <a:pt x="1525" y="207"/>
                </a:lnTo>
                <a:lnTo>
                  <a:pt x="1516" y="205"/>
                </a:lnTo>
                <a:lnTo>
                  <a:pt x="1512" y="203"/>
                </a:lnTo>
                <a:lnTo>
                  <a:pt x="1508" y="201"/>
                </a:lnTo>
                <a:lnTo>
                  <a:pt x="1504" y="199"/>
                </a:lnTo>
                <a:lnTo>
                  <a:pt x="1500" y="197"/>
                </a:lnTo>
                <a:lnTo>
                  <a:pt x="1497" y="194"/>
                </a:lnTo>
                <a:lnTo>
                  <a:pt x="1494" y="190"/>
                </a:lnTo>
                <a:lnTo>
                  <a:pt x="1492" y="187"/>
                </a:lnTo>
                <a:lnTo>
                  <a:pt x="1490" y="183"/>
                </a:lnTo>
                <a:lnTo>
                  <a:pt x="1488" y="179"/>
                </a:lnTo>
                <a:lnTo>
                  <a:pt x="1487" y="174"/>
                </a:lnTo>
                <a:lnTo>
                  <a:pt x="1487" y="169"/>
                </a:lnTo>
                <a:lnTo>
                  <a:pt x="1487" y="164"/>
                </a:lnTo>
                <a:lnTo>
                  <a:pt x="1487" y="157"/>
                </a:lnTo>
                <a:lnTo>
                  <a:pt x="1488" y="153"/>
                </a:lnTo>
                <a:lnTo>
                  <a:pt x="1488" y="150"/>
                </a:lnTo>
                <a:lnTo>
                  <a:pt x="1491" y="144"/>
                </a:lnTo>
                <a:lnTo>
                  <a:pt x="1494" y="139"/>
                </a:lnTo>
                <a:lnTo>
                  <a:pt x="1498" y="134"/>
                </a:lnTo>
                <a:lnTo>
                  <a:pt x="1503" y="131"/>
                </a:lnTo>
                <a:lnTo>
                  <a:pt x="1508" y="128"/>
                </a:lnTo>
                <a:lnTo>
                  <a:pt x="1514" y="125"/>
                </a:lnTo>
                <a:lnTo>
                  <a:pt x="1521" y="123"/>
                </a:lnTo>
                <a:lnTo>
                  <a:pt x="1527" y="122"/>
                </a:lnTo>
                <a:lnTo>
                  <a:pt x="1534" y="120"/>
                </a:lnTo>
                <a:lnTo>
                  <a:pt x="1541" y="120"/>
                </a:lnTo>
                <a:lnTo>
                  <a:pt x="1550" y="119"/>
                </a:lnTo>
                <a:lnTo>
                  <a:pt x="1557" y="118"/>
                </a:lnTo>
                <a:lnTo>
                  <a:pt x="1568" y="116"/>
                </a:lnTo>
                <a:lnTo>
                  <a:pt x="1572" y="114"/>
                </a:lnTo>
                <a:lnTo>
                  <a:pt x="1574" y="112"/>
                </a:lnTo>
                <a:lnTo>
                  <a:pt x="1575" y="111"/>
                </a:lnTo>
                <a:lnTo>
                  <a:pt x="1576" y="110"/>
                </a:lnTo>
                <a:lnTo>
                  <a:pt x="1576" y="107"/>
                </a:lnTo>
                <a:lnTo>
                  <a:pt x="1576" y="102"/>
                </a:lnTo>
                <a:lnTo>
                  <a:pt x="1575" y="98"/>
                </a:lnTo>
                <a:lnTo>
                  <a:pt x="1573" y="95"/>
                </a:lnTo>
                <a:lnTo>
                  <a:pt x="1571" y="92"/>
                </a:lnTo>
                <a:lnTo>
                  <a:pt x="1567" y="90"/>
                </a:lnTo>
                <a:lnTo>
                  <a:pt x="1564" y="88"/>
                </a:lnTo>
                <a:lnTo>
                  <a:pt x="1559" y="88"/>
                </a:lnTo>
                <a:lnTo>
                  <a:pt x="1555" y="87"/>
                </a:lnTo>
                <a:lnTo>
                  <a:pt x="1549" y="87"/>
                </a:lnTo>
                <a:lnTo>
                  <a:pt x="1545" y="88"/>
                </a:lnTo>
                <a:lnTo>
                  <a:pt x="1541" y="90"/>
                </a:lnTo>
                <a:lnTo>
                  <a:pt x="1537" y="92"/>
                </a:lnTo>
                <a:lnTo>
                  <a:pt x="1534" y="94"/>
                </a:lnTo>
                <a:lnTo>
                  <a:pt x="1532" y="97"/>
                </a:lnTo>
                <a:lnTo>
                  <a:pt x="1530" y="100"/>
                </a:lnTo>
                <a:lnTo>
                  <a:pt x="1529" y="104"/>
                </a:lnTo>
                <a:lnTo>
                  <a:pt x="1492" y="101"/>
                </a:lnTo>
                <a:lnTo>
                  <a:pt x="1495" y="91"/>
                </a:lnTo>
                <a:lnTo>
                  <a:pt x="1497" y="87"/>
                </a:lnTo>
                <a:lnTo>
                  <a:pt x="1499" y="83"/>
                </a:lnTo>
                <a:lnTo>
                  <a:pt x="1502" y="79"/>
                </a:lnTo>
                <a:lnTo>
                  <a:pt x="1505" y="76"/>
                </a:lnTo>
                <a:lnTo>
                  <a:pt x="1508" y="72"/>
                </a:lnTo>
                <a:lnTo>
                  <a:pt x="1512" y="69"/>
                </a:lnTo>
                <a:lnTo>
                  <a:pt x="1517" y="67"/>
                </a:lnTo>
                <a:lnTo>
                  <a:pt x="1521" y="64"/>
                </a:lnTo>
                <a:lnTo>
                  <a:pt x="1526" y="62"/>
                </a:lnTo>
                <a:lnTo>
                  <a:pt x="1531" y="61"/>
                </a:lnTo>
                <a:lnTo>
                  <a:pt x="1537" y="59"/>
                </a:lnTo>
                <a:lnTo>
                  <a:pt x="1542" y="59"/>
                </a:lnTo>
                <a:lnTo>
                  <a:pt x="1548" y="58"/>
                </a:lnTo>
                <a:lnTo>
                  <a:pt x="1555" y="58"/>
                </a:lnTo>
                <a:lnTo>
                  <a:pt x="1563" y="58"/>
                </a:lnTo>
                <a:lnTo>
                  <a:pt x="1570" y="59"/>
                </a:lnTo>
                <a:lnTo>
                  <a:pt x="1578" y="61"/>
                </a:lnTo>
                <a:lnTo>
                  <a:pt x="1585" y="63"/>
                </a:lnTo>
                <a:lnTo>
                  <a:pt x="1592" y="66"/>
                </a:lnTo>
                <a:lnTo>
                  <a:pt x="1598" y="69"/>
                </a:lnTo>
                <a:lnTo>
                  <a:pt x="1600" y="72"/>
                </a:lnTo>
                <a:lnTo>
                  <a:pt x="1603" y="74"/>
                </a:lnTo>
                <a:lnTo>
                  <a:pt x="1608" y="79"/>
                </a:lnTo>
                <a:lnTo>
                  <a:pt x="1610" y="82"/>
                </a:lnTo>
                <a:lnTo>
                  <a:pt x="1611" y="85"/>
                </a:lnTo>
                <a:lnTo>
                  <a:pt x="1614" y="91"/>
                </a:lnTo>
                <a:lnTo>
                  <a:pt x="1615" y="95"/>
                </a:lnTo>
                <a:lnTo>
                  <a:pt x="1616" y="99"/>
                </a:lnTo>
                <a:lnTo>
                  <a:pt x="1616" y="107"/>
                </a:lnTo>
                <a:lnTo>
                  <a:pt x="1616" y="205"/>
                </a:lnTo>
                <a:lnTo>
                  <a:pt x="1578" y="205"/>
                </a:lnTo>
                <a:lnTo>
                  <a:pt x="1578" y="185"/>
                </a:lnTo>
                <a:lnTo>
                  <a:pt x="1575" y="189"/>
                </a:lnTo>
                <a:lnTo>
                  <a:pt x="1571" y="194"/>
                </a:lnTo>
                <a:lnTo>
                  <a:pt x="1566" y="198"/>
                </a:lnTo>
                <a:lnTo>
                  <a:pt x="1561" y="201"/>
                </a:lnTo>
                <a:lnTo>
                  <a:pt x="1556" y="204"/>
                </a:lnTo>
                <a:lnTo>
                  <a:pt x="1549" y="206"/>
                </a:lnTo>
                <a:lnTo>
                  <a:pt x="1542" y="207"/>
                </a:lnTo>
                <a:lnTo>
                  <a:pt x="1535" y="207"/>
                </a:lnTo>
                <a:close/>
                <a:moveTo>
                  <a:pt x="1546" y="180"/>
                </a:moveTo>
                <a:lnTo>
                  <a:pt x="1553" y="179"/>
                </a:lnTo>
                <a:lnTo>
                  <a:pt x="1555" y="179"/>
                </a:lnTo>
                <a:lnTo>
                  <a:pt x="1558" y="178"/>
                </a:lnTo>
                <a:lnTo>
                  <a:pt x="1563" y="175"/>
                </a:lnTo>
                <a:lnTo>
                  <a:pt x="1568" y="172"/>
                </a:lnTo>
                <a:lnTo>
                  <a:pt x="1572" y="168"/>
                </a:lnTo>
                <a:lnTo>
                  <a:pt x="1574" y="163"/>
                </a:lnTo>
                <a:lnTo>
                  <a:pt x="1575" y="161"/>
                </a:lnTo>
                <a:lnTo>
                  <a:pt x="1576" y="158"/>
                </a:lnTo>
                <a:lnTo>
                  <a:pt x="1576" y="153"/>
                </a:lnTo>
                <a:lnTo>
                  <a:pt x="1576" y="138"/>
                </a:lnTo>
                <a:lnTo>
                  <a:pt x="1573" y="139"/>
                </a:lnTo>
                <a:lnTo>
                  <a:pt x="1569" y="140"/>
                </a:lnTo>
                <a:lnTo>
                  <a:pt x="1559" y="142"/>
                </a:lnTo>
                <a:lnTo>
                  <a:pt x="1548" y="144"/>
                </a:lnTo>
                <a:lnTo>
                  <a:pt x="1543" y="145"/>
                </a:lnTo>
                <a:lnTo>
                  <a:pt x="1539" y="146"/>
                </a:lnTo>
                <a:lnTo>
                  <a:pt x="1535" y="148"/>
                </a:lnTo>
                <a:lnTo>
                  <a:pt x="1531" y="150"/>
                </a:lnTo>
                <a:lnTo>
                  <a:pt x="1529" y="152"/>
                </a:lnTo>
                <a:lnTo>
                  <a:pt x="1527" y="155"/>
                </a:lnTo>
                <a:lnTo>
                  <a:pt x="1525" y="159"/>
                </a:lnTo>
                <a:lnTo>
                  <a:pt x="1525" y="163"/>
                </a:lnTo>
                <a:lnTo>
                  <a:pt x="1525" y="167"/>
                </a:lnTo>
                <a:lnTo>
                  <a:pt x="1526" y="170"/>
                </a:lnTo>
                <a:lnTo>
                  <a:pt x="1528" y="173"/>
                </a:lnTo>
                <a:lnTo>
                  <a:pt x="1530" y="174"/>
                </a:lnTo>
                <a:lnTo>
                  <a:pt x="1531" y="175"/>
                </a:lnTo>
                <a:lnTo>
                  <a:pt x="1534" y="177"/>
                </a:lnTo>
                <a:lnTo>
                  <a:pt x="1538" y="179"/>
                </a:lnTo>
                <a:lnTo>
                  <a:pt x="1542" y="179"/>
                </a:lnTo>
                <a:lnTo>
                  <a:pt x="1546" y="180"/>
                </a:lnTo>
                <a:close/>
                <a:moveTo>
                  <a:pt x="1690" y="205"/>
                </a:moveTo>
                <a:lnTo>
                  <a:pt x="1650" y="205"/>
                </a:lnTo>
                <a:lnTo>
                  <a:pt x="1650" y="11"/>
                </a:lnTo>
                <a:lnTo>
                  <a:pt x="1690" y="11"/>
                </a:lnTo>
                <a:lnTo>
                  <a:pt x="1690" y="205"/>
                </a:lnTo>
                <a:close/>
                <a:moveTo>
                  <a:pt x="1800" y="60"/>
                </a:moveTo>
                <a:lnTo>
                  <a:pt x="1800" y="90"/>
                </a:lnTo>
                <a:lnTo>
                  <a:pt x="1772" y="90"/>
                </a:lnTo>
                <a:lnTo>
                  <a:pt x="1772" y="160"/>
                </a:lnTo>
                <a:lnTo>
                  <a:pt x="1773" y="164"/>
                </a:lnTo>
                <a:lnTo>
                  <a:pt x="1773" y="167"/>
                </a:lnTo>
                <a:lnTo>
                  <a:pt x="1774" y="170"/>
                </a:lnTo>
                <a:lnTo>
                  <a:pt x="1776" y="171"/>
                </a:lnTo>
                <a:lnTo>
                  <a:pt x="1778" y="173"/>
                </a:lnTo>
                <a:lnTo>
                  <a:pt x="1780" y="174"/>
                </a:lnTo>
                <a:lnTo>
                  <a:pt x="1786" y="174"/>
                </a:lnTo>
                <a:lnTo>
                  <a:pt x="1792" y="174"/>
                </a:lnTo>
                <a:lnTo>
                  <a:pt x="1796" y="173"/>
                </a:lnTo>
                <a:lnTo>
                  <a:pt x="1802" y="203"/>
                </a:lnTo>
                <a:lnTo>
                  <a:pt x="1794" y="205"/>
                </a:lnTo>
                <a:lnTo>
                  <a:pt x="1788" y="206"/>
                </a:lnTo>
                <a:lnTo>
                  <a:pt x="1780" y="207"/>
                </a:lnTo>
                <a:lnTo>
                  <a:pt x="1775" y="207"/>
                </a:lnTo>
                <a:lnTo>
                  <a:pt x="1770" y="206"/>
                </a:lnTo>
                <a:lnTo>
                  <a:pt x="1765" y="206"/>
                </a:lnTo>
                <a:lnTo>
                  <a:pt x="1761" y="205"/>
                </a:lnTo>
                <a:lnTo>
                  <a:pt x="1756" y="203"/>
                </a:lnTo>
                <a:lnTo>
                  <a:pt x="1752" y="202"/>
                </a:lnTo>
                <a:lnTo>
                  <a:pt x="1749" y="200"/>
                </a:lnTo>
                <a:lnTo>
                  <a:pt x="1745" y="197"/>
                </a:lnTo>
                <a:lnTo>
                  <a:pt x="1742" y="194"/>
                </a:lnTo>
                <a:lnTo>
                  <a:pt x="1739" y="191"/>
                </a:lnTo>
                <a:lnTo>
                  <a:pt x="1737" y="188"/>
                </a:lnTo>
                <a:lnTo>
                  <a:pt x="1735" y="184"/>
                </a:lnTo>
                <a:lnTo>
                  <a:pt x="1734" y="180"/>
                </a:lnTo>
                <a:lnTo>
                  <a:pt x="1733" y="175"/>
                </a:lnTo>
                <a:lnTo>
                  <a:pt x="1732" y="171"/>
                </a:lnTo>
                <a:lnTo>
                  <a:pt x="1732" y="165"/>
                </a:lnTo>
                <a:lnTo>
                  <a:pt x="1732" y="90"/>
                </a:lnTo>
                <a:lnTo>
                  <a:pt x="1712" y="90"/>
                </a:lnTo>
                <a:lnTo>
                  <a:pt x="1712" y="60"/>
                </a:lnTo>
                <a:lnTo>
                  <a:pt x="1732" y="60"/>
                </a:lnTo>
                <a:lnTo>
                  <a:pt x="1732" y="25"/>
                </a:lnTo>
                <a:lnTo>
                  <a:pt x="1772" y="25"/>
                </a:lnTo>
                <a:lnTo>
                  <a:pt x="1772" y="60"/>
                </a:lnTo>
                <a:lnTo>
                  <a:pt x="1800" y="60"/>
                </a:lnTo>
                <a:close/>
                <a:moveTo>
                  <a:pt x="1888" y="208"/>
                </a:moveTo>
                <a:lnTo>
                  <a:pt x="1878" y="207"/>
                </a:lnTo>
                <a:lnTo>
                  <a:pt x="1867" y="205"/>
                </a:lnTo>
                <a:lnTo>
                  <a:pt x="1862" y="204"/>
                </a:lnTo>
                <a:lnTo>
                  <a:pt x="1858" y="202"/>
                </a:lnTo>
                <a:lnTo>
                  <a:pt x="1849" y="198"/>
                </a:lnTo>
                <a:lnTo>
                  <a:pt x="1845" y="196"/>
                </a:lnTo>
                <a:lnTo>
                  <a:pt x="1842" y="193"/>
                </a:lnTo>
                <a:lnTo>
                  <a:pt x="1835" y="187"/>
                </a:lnTo>
                <a:lnTo>
                  <a:pt x="1829" y="180"/>
                </a:lnTo>
                <a:lnTo>
                  <a:pt x="1825" y="172"/>
                </a:lnTo>
                <a:lnTo>
                  <a:pt x="1823" y="168"/>
                </a:lnTo>
                <a:lnTo>
                  <a:pt x="1821" y="163"/>
                </a:lnTo>
                <a:lnTo>
                  <a:pt x="1818" y="154"/>
                </a:lnTo>
                <a:lnTo>
                  <a:pt x="1816" y="144"/>
                </a:lnTo>
                <a:lnTo>
                  <a:pt x="1816" y="133"/>
                </a:lnTo>
                <a:lnTo>
                  <a:pt x="1816" y="122"/>
                </a:lnTo>
                <a:lnTo>
                  <a:pt x="1817" y="117"/>
                </a:lnTo>
                <a:lnTo>
                  <a:pt x="1818" y="112"/>
                </a:lnTo>
                <a:lnTo>
                  <a:pt x="1821" y="102"/>
                </a:lnTo>
                <a:lnTo>
                  <a:pt x="1823" y="98"/>
                </a:lnTo>
                <a:lnTo>
                  <a:pt x="1825" y="93"/>
                </a:lnTo>
                <a:lnTo>
                  <a:pt x="1829" y="86"/>
                </a:lnTo>
                <a:lnTo>
                  <a:pt x="1835" y="78"/>
                </a:lnTo>
                <a:lnTo>
                  <a:pt x="1838" y="75"/>
                </a:lnTo>
                <a:lnTo>
                  <a:pt x="1842" y="72"/>
                </a:lnTo>
                <a:lnTo>
                  <a:pt x="1845" y="70"/>
                </a:lnTo>
                <a:lnTo>
                  <a:pt x="1849" y="67"/>
                </a:lnTo>
                <a:lnTo>
                  <a:pt x="1853" y="65"/>
                </a:lnTo>
                <a:lnTo>
                  <a:pt x="1858" y="63"/>
                </a:lnTo>
                <a:lnTo>
                  <a:pt x="1867" y="60"/>
                </a:lnTo>
                <a:lnTo>
                  <a:pt x="1878" y="58"/>
                </a:lnTo>
                <a:lnTo>
                  <a:pt x="1883" y="58"/>
                </a:lnTo>
                <a:lnTo>
                  <a:pt x="1888" y="58"/>
                </a:lnTo>
                <a:lnTo>
                  <a:pt x="1899" y="58"/>
                </a:lnTo>
                <a:lnTo>
                  <a:pt x="1909" y="60"/>
                </a:lnTo>
                <a:lnTo>
                  <a:pt x="1913" y="62"/>
                </a:lnTo>
                <a:lnTo>
                  <a:pt x="1918" y="63"/>
                </a:lnTo>
                <a:lnTo>
                  <a:pt x="1926" y="67"/>
                </a:lnTo>
                <a:lnTo>
                  <a:pt x="1930" y="70"/>
                </a:lnTo>
                <a:lnTo>
                  <a:pt x="1934" y="72"/>
                </a:lnTo>
                <a:lnTo>
                  <a:pt x="1940" y="78"/>
                </a:lnTo>
                <a:lnTo>
                  <a:pt x="1946" y="86"/>
                </a:lnTo>
                <a:lnTo>
                  <a:pt x="1951" y="93"/>
                </a:lnTo>
                <a:lnTo>
                  <a:pt x="1953" y="98"/>
                </a:lnTo>
                <a:lnTo>
                  <a:pt x="1955" y="102"/>
                </a:lnTo>
                <a:lnTo>
                  <a:pt x="1957" y="112"/>
                </a:lnTo>
                <a:lnTo>
                  <a:pt x="1958" y="117"/>
                </a:lnTo>
                <a:lnTo>
                  <a:pt x="1959" y="122"/>
                </a:lnTo>
                <a:lnTo>
                  <a:pt x="1960" y="133"/>
                </a:lnTo>
                <a:lnTo>
                  <a:pt x="1959" y="144"/>
                </a:lnTo>
                <a:lnTo>
                  <a:pt x="1958" y="149"/>
                </a:lnTo>
                <a:lnTo>
                  <a:pt x="1957" y="154"/>
                </a:lnTo>
                <a:lnTo>
                  <a:pt x="1956" y="159"/>
                </a:lnTo>
                <a:lnTo>
                  <a:pt x="1955" y="163"/>
                </a:lnTo>
                <a:lnTo>
                  <a:pt x="1953" y="168"/>
                </a:lnTo>
                <a:lnTo>
                  <a:pt x="1951" y="172"/>
                </a:lnTo>
                <a:lnTo>
                  <a:pt x="1946" y="180"/>
                </a:lnTo>
                <a:lnTo>
                  <a:pt x="1940" y="187"/>
                </a:lnTo>
                <a:lnTo>
                  <a:pt x="1937" y="190"/>
                </a:lnTo>
                <a:lnTo>
                  <a:pt x="1934" y="193"/>
                </a:lnTo>
                <a:lnTo>
                  <a:pt x="1930" y="196"/>
                </a:lnTo>
                <a:lnTo>
                  <a:pt x="1926" y="198"/>
                </a:lnTo>
                <a:lnTo>
                  <a:pt x="1922" y="200"/>
                </a:lnTo>
                <a:lnTo>
                  <a:pt x="1918" y="202"/>
                </a:lnTo>
                <a:lnTo>
                  <a:pt x="1909" y="205"/>
                </a:lnTo>
                <a:lnTo>
                  <a:pt x="1899" y="207"/>
                </a:lnTo>
                <a:lnTo>
                  <a:pt x="1894" y="207"/>
                </a:lnTo>
                <a:lnTo>
                  <a:pt x="1888" y="208"/>
                </a:lnTo>
                <a:close/>
                <a:moveTo>
                  <a:pt x="1888" y="176"/>
                </a:moveTo>
                <a:lnTo>
                  <a:pt x="1895" y="176"/>
                </a:lnTo>
                <a:lnTo>
                  <a:pt x="1899" y="175"/>
                </a:lnTo>
                <a:lnTo>
                  <a:pt x="1902" y="173"/>
                </a:lnTo>
                <a:lnTo>
                  <a:pt x="1904" y="172"/>
                </a:lnTo>
                <a:lnTo>
                  <a:pt x="1907" y="169"/>
                </a:lnTo>
                <a:lnTo>
                  <a:pt x="1909" y="167"/>
                </a:lnTo>
                <a:lnTo>
                  <a:pt x="1911" y="164"/>
                </a:lnTo>
                <a:lnTo>
                  <a:pt x="1913" y="161"/>
                </a:lnTo>
                <a:lnTo>
                  <a:pt x="1914" y="157"/>
                </a:lnTo>
                <a:lnTo>
                  <a:pt x="1917" y="150"/>
                </a:lnTo>
                <a:lnTo>
                  <a:pt x="1918" y="146"/>
                </a:lnTo>
                <a:lnTo>
                  <a:pt x="1918" y="142"/>
                </a:lnTo>
                <a:lnTo>
                  <a:pt x="1919" y="133"/>
                </a:lnTo>
                <a:lnTo>
                  <a:pt x="1918" y="123"/>
                </a:lnTo>
                <a:lnTo>
                  <a:pt x="1918" y="119"/>
                </a:lnTo>
                <a:lnTo>
                  <a:pt x="1917" y="115"/>
                </a:lnTo>
                <a:lnTo>
                  <a:pt x="1914" y="108"/>
                </a:lnTo>
                <a:lnTo>
                  <a:pt x="1911" y="101"/>
                </a:lnTo>
                <a:lnTo>
                  <a:pt x="1907" y="96"/>
                </a:lnTo>
                <a:lnTo>
                  <a:pt x="1904" y="93"/>
                </a:lnTo>
                <a:lnTo>
                  <a:pt x="1902" y="92"/>
                </a:lnTo>
                <a:lnTo>
                  <a:pt x="1895" y="89"/>
                </a:lnTo>
                <a:lnTo>
                  <a:pt x="1888" y="89"/>
                </a:lnTo>
                <a:lnTo>
                  <a:pt x="1881" y="89"/>
                </a:lnTo>
                <a:lnTo>
                  <a:pt x="1878" y="90"/>
                </a:lnTo>
                <a:lnTo>
                  <a:pt x="1875" y="92"/>
                </a:lnTo>
                <a:lnTo>
                  <a:pt x="1871" y="93"/>
                </a:lnTo>
                <a:lnTo>
                  <a:pt x="1869" y="96"/>
                </a:lnTo>
                <a:lnTo>
                  <a:pt x="1865" y="101"/>
                </a:lnTo>
                <a:lnTo>
                  <a:pt x="1861" y="108"/>
                </a:lnTo>
                <a:lnTo>
                  <a:pt x="1859" y="115"/>
                </a:lnTo>
                <a:lnTo>
                  <a:pt x="1858" y="119"/>
                </a:lnTo>
                <a:lnTo>
                  <a:pt x="1857" y="123"/>
                </a:lnTo>
                <a:lnTo>
                  <a:pt x="1857" y="133"/>
                </a:lnTo>
                <a:lnTo>
                  <a:pt x="1857" y="142"/>
                </a:lnTo>
                <a:lnTo>
                  <a:pt x="1858" y="146"/>
                </a:lnTo>
                <a:lnTo>
                  <a:pt x="1859" y="150"/>
                </a:lnTo>
                <a:lnTo>
                  <a:pt x="1861" y="157"/>
                </a:lnTo>
                <a:lnTo>
                  <a:pt x="1863" y="161"/>
                </a:lnTo>
                <a:lnTo>
                  <a:pt x="1865" y="164"/>
                </a:lnTo>
                <a:lnTo>
                  <a:pt x="1869" y="169"/>
                </a:lnTo>
                <a:lnTo>
                  <a:pt x="1871" y="172"/>
                </a:lnTo>
                <a:lnTo>
                  <a:pt x="1875" y="173"/>
                </a:lnTo>
                <a:lnTo>
                  <a:pt x="1878" y="175"/>
                </a:lnTo>
                <a:lnTo>
                  <a:pt x="1881" y="176"/>
                </a:lnTo>
                <a:lnTo>
                  <a:pt x="1885" y="176"/>
                </a:lnTo>
                <a:lnTo>
                  <a:pt x="1888" y="176"/>
                </a:lnTo>
                <a:close/>
                <a:moveTo>
                  <a:pt x="2168" y="11"/>
                </a:moveTo>
                <a:lnTo>
                  <a:pt x="2209" y="11"/>
                </a:lnTo>
                <a:lnTo>
                  <a:pt x="2209" y="137"/>
                </a:lnTo>
                <a:lnTo>
                  <a:pt x="2208" y="142"/>
                </a:lnTo>
                <a:lnTo>
                  <a:pt x="2208" y="147"/>
                </a:lnTo>
                <a:lnTo>
                  <a:pt x="2207" y="152"/>
                </a:lnTo>
                <a:lnTo>
                  <a:pt x="2206" y="157"/>
                </a:lnTo>
                <a:lnTo>
                  <a:pt x="2205" y="161"/>
                </a:lnTo>
                <a:lnTo>
                  <a:pt x="2203" y="166"/>
                </a:lnTo>
                <a:lnTo>
                  <a:pt x="2198" y="174"/>
                </a:lnTo>
                <a:lnTo>
                  <a:pt x="2196" y="178"/>
                </a:lnTo>
                <a:lnTo>
                  <a:pt x="2193" y="181"/>
                </a:lnTo>
                <a:lnTo>
                  <a:pt x="2186" y="188"/>
                </a:lnTo>
                <a:lnTo>
                  <a:pt x="2183" y="191"/>
                </a:lnTo>
                <a:lnTo>
                  <a:pt x="2179" y="194"/>
                </a:lnTo>
                <a:lnTo>
                  <a:pt x="2175" y="196"/>
                </a:lnTo>
                <a:lnTo>
                  <a:pt x="2170" y="199"/>
                </a:lnTo>
                <a:lnTo>
                  <a:pt x="2166" y="201"/>
                </a:lnTo>
                <a:lnTo>
                  <a:pt x="2161" y="202"/>
                </a:lnTo>
                <a:lnTo>
                  <a:pt x="2151" y="205"/>
                </a:lnTo>
                <a:lnTo>
                  <a:pt x="2140" y="207"/>
                </a:lnTo>
                <a:lnTo>
                  <a:pt x="2128" y="207"/>
                </a:lnTo>
                <a:lnTo>
                  <a:pt x="2117" y="207"/>
                </a:lnTo>
                <a:lnTo>
                  <a:pt x="2111" y="206"/>
                </a:lnTo>
                <a:lnTo>
                  <a:pt x="2106" y="205"/>
                </a:lnTo>
                <a:lnTo>
                  <a:pt x="2096" y="202"/>
                </a:lnTo>
                <a:lnTo>
                  <a:pt x="2086" y="199"/>
                </a:lnTo>
                <a:lnTo>
                  <a:pt x="2078" y="194"/>
                </a:lnTo>
                <a:lnTo>
                  <a:pt x="2074" y="191"/>
                </a:lnTo>
                <a:lnTo>
                  <a:pt x="2070" y="188"/>
                </a:lnTo>
                <a:lnTo>
                  <a:pt x="2064" y="181"/>
                </a:lnTo>
                <a:lnTo>
                  <a:pt x="2061" y="178"/>
                </a:lnTo>
                <a:lnTo>
                  <a:pt x="2058" y="174"/>
                </a:lnTo>
                <a:lnTo>
                  <a:pt x="2056" y="170"/>
                </a:lnTo>
                <a:lnTo>
                  <a:pt x="2054" y="166"/>
                </a:lnTo>
                <a:lnTo>
                  <a:pt x="2052" y="161"/>
                </a:lnTo>
                <a:lnTo>
                  <a:pt x="2051" y="157"/>
                </a:lnTo>
                <a:lnTo>
                  <a:pt x="2050" y="152"/>
                </a:lnTo>
                <a:lnTo>
                  <a:pt x="2049" y="147"/>
                </a:lnTo>
                <a:lnTo>
                  <a:pt x="2048" y="142"/>
                </a:lnTo>
                <a:lnTo>
                  <a:pt x="2048" y="137"/>
                </a:lnTo>
                <a:lnTo>
                  <a:pt x="2048" y="11"/>
                </a:lnTo>
                <a:lnTo>
                  <a:pt x="2089" y="11"/>
                </a:lnTo>
                <a:lnTo>
                  <a:pt x="2089" y="133"/>
                </a:lnTo>
                <a:lnTo>
                  <a:pt x="2089" y="137"/>
                </a:lnTo>
                <a:lnTo>
                  <a:pt x="2090" y="141"/>
                </a:lnTo>
                <a:lnTo>
                  <a:pt x="2091" y="145"/>
                </a:lnTo>
                <a:lnTo>
                  <a:pt x="2092" y="149"/>
                </a:lnTo>
                <a:lnTo>
                  <a:pt x="2095" y="155"/>
                </a:lnTo>
                <a:lnTo>
                  <a:pt x="2097" y="158"/>
                </a:lnTo>
                <a:lnTo>
                  <a:pt x="2100" y="161"/>
                </a:lnTo>
                <a:lnTo>
                  <a:pt x="2106" y="165"/>
                </a:lnTo>
                <a:lnTo>
                  <a:pt x="2109" y="167"/>
                </a:lnTo>
                <a:lnTo>
                  <a:pt x="2112" y="169"/>
                </a:lnTo>
                <a:lnTo>
                  <a:pt x="2116" y="170"/>
                </a:lnTo>
                <a:lnTo>
                  <a:pt x="2120" y="171"/>
                </a:lnTo>
                <a:lnTo>
                  <a:pt x="2128" y="171"/>
                </a:lnTo>
                <a:lnTo>
                  <a:pt x="2137" y="171"/>
                </a:lnTo>
                <a:lnTo>
                  <a:pt x="2141" y="170"/>
                </a:lnTo>
                <a:lnTo>
                  <a:pt x="2144" y="169"/>
                </a:lnTo>
                <a:lnTo>
                  <a:pt x="2151" y="165"/>
                </a:lnTo>
                <a:lnTo>
                  <a:pt x="2154" y="163"/>
                </a:lnTo>
                <a:lnTo>
                  <a:pt x="2157" y="161"/>
                </a:lnTo>
                <a:lnTo>
                  <a:pt x="2162" y="155"/>
                </a:lnTo>
                <a:lnTo>
                  <a:pt x="2163" y="152"/>
                </a:lnTo>
                <a:lnTo>
                  <a:pt x="2165" y="149"/>
                </a:lnTo>
                <a:lnTo>
                  <a:pt x="2166" y="145"/>
                </a:lnTo>
                <a:lnTo>
                  <a:pt x="2167" y="141"/>
                </a:lnTo>
                <a:lnTo>
                  <a:pt x="2167" y="137"/>
                </a:lnTo>
                <a:lnTo>
                  <a:pt x="2168" y="133"/>
                </a:lnTo>
                <a:lnTo>
                  <a:pt x="2168" y="11"/>
                </a:lnTo>
                <a:close/>
                <a:moveTo>
                  <a:pt x="2284" y="121"/>
                </a:moveTo>
                <a:lnTo>
                  <a:pt x="2284" y="205"/>
                </a:lnTo>
                <a:lnTo>
                  <a:pt x="2244" y="205"/>
                </a:lnTo>
                <a:lnTo>
                  <a:pt x="2244" y="60"/>
                </a:lnTo>
                <a:lnTo>
                  <a:pt x="2282" y="60"/>
                </a:lnTo>
                <a:lnTo>
                  <a:pt x="2282" y="85"/>
                </a:lnTo>
                <a:lnTo>
                  <a:pt x="2286" y="79"/>
                </a:lnTo>
                <a:lnTo>
                  <a:pt x="2288" y="77"/>
                </a:lnTo>
                <a:lnTo>
                  <a:pt x="2291" y="74"/>
                </a:lnTo>
                <a:lnTo>
                  <a:pt x="2296" y="69"/>
                </a:lnTo>
                <a:lnTo>
                  <a:pt x="2301" y="65"/>
                </a:lnTo>
                <a:lnTo>
                  <a:pt x="2307" y="62"/>
                </a:lnTo>
                <a:lnTo>
                  <a:pt x="2310" y="61"/>
                </a:lnTo>
                <a:lnTo>
                  <a:pt x="2314" y="60"/>
                </a:lnTo>
                <a:lnTo>
                  <a:pt x="2321" y="58"/>
                </a:lnTo>
                <a:lnTo>
                  <a:pt x="2329" y="58"/>
                </a:lnTo>
                <a:lnTo>
                  <a:pt x="2334" y="58"/>
                </a:lnTo>
                <a:lnTo>
                  <a:pt x="2339" y="59"/>
                </a:lnTo>
                <a:lnTo>
                  <a:pt x="2344" y="60"/>
                </a:lnTo>
                <a:lnTo>
                  <a:pt x="2349" y="61"/>
                </a:lnTo>
                <a:lnTo>
                  <a:pt x="2353" y="64"/>
                </a:lnTo>
                <a:lnTo>
                  <a:pt x="2358" y="66"/>
                </a:lnTo>
                <a:lnTo>
                  <a:pt x="2361" y="69"/>
                </a:lnTo>
                <a:lnTo>
                  <a:pt x="2365" y="72"/>
                </a:lnTo>
                <a:lnTo>
                  <a:pt x="2368" y="76"/>
                </a:lnTo>
                <a:lnTo>
                  <a:pt x="2371" y="80"/>
                </a:lnTo>
                <a:lnTo>
                  <a:pt x="2373" y="85"/>
                </a:lnTo>
                <a:lnTo>
                  <a:pt x="2375" y="90"/>
                </a:lnTo>
                <a:lnTo>
                  <a:pt x="2377" y="95"/>
                </a:lnTo>
                <a:lnTo>
                  <a:pt x="2378" y="100"/>
                </a:lnTo>
                <a:lnTo>
                  <a:pt x="2378" y="106"/>
                </a:lnTo>
                <a:lnTo>
                  <a:pt x="2379" y="112"/>
                </a:lnTo>
                <a:lnTo>
                  <a:pt x="2379" y="205"/>
                </a:lnTo>
                <a:lnTo>
                  <a:pt x="2338" y="205"/>
                </a:lnTo>
                <a:lnTo>
                  <a:pt x="2338" y="120"/>
                </a:lnTo>
                <a:lnTo>
                  <a:pt x="2338" y="116"/>
                </a:lnTo>
                <a:lnTo>
                  <a:pt x="2338" y="113"/>
                </a:lnTo>
                <a:lnTo>
                  <a:pt x="2337" y="108"/>
                </a:lnTo>
                <a:lnTo>
                  <a:pt x="2336" y="105"/>
                </a:lnTo>
                <a:lnTo>
                  <a:pt x="2335" y="103"/>
                </a:lnTo>
                <a:lnTo>
                  <a:pt x="2333" y="101"/>
                </a:lnTo>
                <a:lnTo>
                  <a:pt x="2332" y="99"/>
                </a:lnTo>
                <a:lnTo>
                  <a:pt x="2328" y="95"/>
                </a:lnTo>
                <a:lnTo>
                  <a:pt x="2326" y="94"/>
                </a:lnTo>
                <a:lnTo>
                  <a:pt x="2323" y="93"/>
                </a:lnTo>
                <a:lnTo>
                  <a:pt x="2321" y="92"/>
                </a:lnTo>
                <a:lnTo>
                  <a:pt x="2318" y="92"/>
                </a:lnTo>
                <a:lnTo>
                  <a:pt x="2313" y="91"/>
                </a:lnTo>
                <a:lnTo>
                  <a:pt x="2307" y="92"/>
                </a:lnTo>
                <a:lnTo>
                  <a:pt x="2302" y="93"/>
                </a:lnTo>
                <a:lnTo>
                  <a:pt x="2297" y="96"/>
                </a:lnTo>
                <a:lnTo>
                  <a:pt x="2295" y="97"/>
                </a:lnTo>
                <a:lnTo>
                  <a:pt x="2293" y="99"/>
                </a:lnTo>
                <a:lnTo>
                  <a:pt x="2290" y="103"/>
                </a:lnTo>
                <a:lnTo>
                  <a:pt x="2286" y="108"/>
                </a:lnTo>
                <a:lnTo>
                  <a:pt x="2285" y="111"/>
                </a:lnTo>
                <a:lnTo>
                  <a:pt x="2285" y="114"/>
                </a:lnTo>
                <a:lnTo>
                  <a:pt x="2284" y="121"/>
                </a:lnTo>
                <a:close/>
                <a:moveTo>
                  <a:pt x="2432" y="41"/>
                </a:moveTo>
                <a:lnTo>
                  <a:pt x="2427" y="41"/>
                </a:lnTo>
                <a:lnTo>
                  <a:pt x="2423" y="40"/>
                </a:lnTo>
                <a:lnTo>
                  <a:pt x="2420" y="38"/>
                </a:lnTo>
                <a:lnTo>
                  <a:pt x="2416" y="35"/>
                </a:lnTo>
                <a:lnTo>
                  <a:pt x="2413" y="32"/>
                </a:lnTo>
                <a:lnTo>
                  <a:pt x="2411" y="28"/>
                </a:lnTo>
                <a:lnTo>
                  <a:pt x="2410" y="25"/>
                </a:lnTo>
                <a:lnTo>
                  <a:pt x="2410" y="21"/>
                </a:lnTo>
                <a:lnTo>
                  <a:pt x="2410" y="17"/>
                </a:lnTo>
                <a:lnTo>
                  <a:pt x="2411" y="13"/>
                </a:lnTo>
                <a:lnTo>
                  <a:pt x="2413" y="9"/>
                </a:lnTo>
                <a:lnTo>
                  <a:pt x="2416" y="6"/>
                </a:lnTo>
                <a:lnTo>
                  <a:pt x="2420" y="4"/>
                </a:lnTo>
                <a:lnTo>
                  <a:pt x="2423" y="2"/>
                </a:lnTo>
                <a:lnTo>
                  <a:pt x="2427" y="1"/>
                </a:lnTo>
                <a:lnTo>
                  <a:pt x="2432" y="0"/>
                </a:lnTo>
                <a:lnTo>
                  <a:pt x="2436" y="1"/>
                </a:lnTo>
                <a:lnTo>
                  <a:pt x="2440" y="2"/>
                </a:lnTo>
                <a:lnTo>
                  <a:pt x="2444" y="4"/>
                </a:lnTo>
                <a:lnTo>
                  <a:pt x="2447" y="6"/>
                </a:lnTo>
                <a:lnTo>
                  <a:pt x="2450" y="9"/>
                </a:lnTo>
                <a:lnTo>
                  <a:pt x="2452" y="13"/>
                </a:lnTo>
                <a:lnTo>
                  <a:pt x="2453" y="17"/>
                </a:lnTo>
                <a:lnTo>
                  <a:pt x="2453" y="21"/>
                </a:lnTo>
                <a:lnTo>
                  <a:pt x="2453" y="25"/>
                </a:lnTo>
                <a:lnTo>
                  <a:pt x="2452" y="28"/>
                </a:lnTo>
                <a:lnTo>
                  <a:pt x="2450" y="32"/>
                </a:lnTo>
                <a:lnTo>
                  <a:pt x="2447" y="35"/>
                </a:lnTo>
                <a:lnTo>
                  <a:pt x="2444" y="38"/>
                </a:lnTo>
                <a:lnTo>
                  <a:pt x="2440" y="40"/>
                </a:lnTo>
                <a:lnTo>
                  <a:pt x="2436" y="41"/>
                </a:lnTo>
                <a:lnTo>
                  <a:pt x="2432" y="41"/>
                </a:lnTo>
                <a:close/>
                <a:moveTo>
                  <a:pt x="2411" y="60"/>
                </a:moveTo>
                <a:lnTo>
                  <a:pt x="2452" y="60"/>
                </a:lnTo>
                <a:lnTo>
                  <a:pt x="2452" y="205"/>
                </a:lnTo>
                <a:lnTo>
                  <a:pt x="2411" y="205"/>
                </a:lnTo>
                <a:lnTo>
                  <a:pt x="2411" y="60"/>
                </a:lnTo>
                <a:close/>
                <a:moveTo>
                  <a:pt x="2618" y="60"/>
                </a:moveTo>
                <a:lnTo>
                  <a:pt x="2568" y="205"/>
                </a:lnTo>
                <a:lnTo>
                  <a:pt x="2523" y="205"/>
                </a:lnTo>
                <a:lnTo>
                  <a:pt x="2472" y="60"/>
                </a:lnTo>
                <a:lnTo>
                  <a:pt x="2514" y="60"/>
                </a:lnTo>
                <a:lnTo>
                  <a:pt x="2544" y="163"/>
                </a:lnTo>
                <a:lnTo>
                  <a:pt x="2576" y="60"/>
                </a:lnTo>
                <a:lnTo>
                  <a:pt x="2618" y="60"/>
                </a:lnTo>
                <a:close/>
                <a:moveTo>
                  <a:pt x="2699" y="208"/>
                </a:moveTo>
                <a:lnTo>
                  <a:pt x="2688" y="207"/>
                </a:lnTo>
                <a:lnTo>
                  <a:pt x="2678" y="205"/>
                </a:lnTo>
                <a:lnTo>
                  <a:pt x="2669" y="202"/>
                </a:lnTo>
                <a:lnTo>
                  <a:pt x="2661" y="198"/>
                </a:lnTo>
                <a:lnTo>
                  <a:pt x="2653" y="193"/>
                </a:lnTo>
                <a:lnTo>
                  <a:pt x="2650" y="191"/>
                </a:lnTo>
                <a:lnTo>
                  <a:pt x="2646" y="187"/>
                </a:lnTo>
                <a:lnTo>
                  <a:pt x="2641" y="180"/>
                </a:lnTo>
                <a:lnTo>
                  <a:pt x="2636" y="173"/>
                </a:lnTo>
                <a:lnTo>
                  <a:pt x="2634" y="168"/>
                </a:lnTo>
                <a:lnTo>
                  <a:pt x="2632" y="164"/>
                </a:lnTo>
                <a:lnTo>
                  <a:pt x="2629" y="154"/>
                </a:lnTo>
                <a:lnTo>
                  <a:pt x="2628" y="144"/>
                </a:lnTo>
                <a:lnTo>
                  <a:pt x="2627" y="133"/>
                </a:lnTo>
                <a:lnTo>
                  <a:pt x="2628" y="122"/>
                </a:lnTo>
                <a:lnTo>
                  <a:pt x="2628" y="117"/>
                </a:lnTo>
                <a:lnTo>
                  <a:pt x="2629" y="112"/>
                </a:lnTo>
                <a:lnTo>
                  <a:pt x="2632" y="102"/>
                </a:lnTo>
                <a:lnTo>
                  <a:pt x="2634" y="98"/>
                </a:lnTo>
                <a:lnTo>
                  <a:pt x="2636" y="94"/>
                </a:lnTo>
                <a:lnTo>
                  <a:pt x="2641" y="86"/>
                </a:lnTo>
                <a:lnTo>
                  <a:pt x="2646" y="79"/>
                </a:lnTo>
                <a:lnTo>
                  <a:pt x="2649" y="75"/>
                </a:lnTo>
                <a:lnTo>
                  <a:pt x="2653" y="72"/>
                </a:lnTo>
                <a:lnTo>
                  <a:pt x="2656" y="70"/>
                </a:lnTo>
                <a:lnTo>
                  <a:pt x="2660" y="67"/>
                </a:lnTo>
                <a:lnTo>
                  <a:pt x="2664" y="65"/>
                </a:lnTo>
                <a:lnTo>
                  <a:pt x="2669" y="63"/>
                </a:lnTo>
                <a:lnTo>
                  <a:pt x="2673" y="62"/>
                </a:lnTo>
                <a:lnTo>
                  <a:pt x="2678" y="60"/>
                </a:lnTo>
                <a:lnTo>
                  <a:pt x="2682" y="59"/>
                </a:lnTo>
                <a:lnTo>
                  <a:pt x="2687" y="58"/>
                </a:lnTo>
                <a:lnTo>
                  <a:pt x="2692" y="58"/>
                </a:lnTo>
                <a:lnTo>
                  <a:pt x="2697" y="58"/>
                </a:lnTo>
                <a:lnTo>
                  <a:pt x="2708" y="58"/>
                </a:lnTo>
                <a:lnTo>
                  <a:pt x="2717" y="60"/>
                </a:lnTo>
                <a:lnTo>
                  <a:pt x="2725" y="62"/>
                </a:lnTo>
                <a:lnTo>
                  <a:pt x="2733" y="66"/>
                </a:lnTo>
                <a:lnTo>
                  <a:pt x="2737" y="68"/>
                </a:lnTo>
                <a:lnTo>
                  <a:pt x="2740" y="71"/>
                </a:lnTo>
                <a:lnTo>
                  <a:pt x="2747" y="76"/>
                </a:lnTo>
                <a:lnTo>
                  <a:pt x="2750" y="79"/>
                </a:lnTo>
                <a:lnTo>
                  <a:pt x="2753" y="83"/>
                </a:lnTo>
                <a:lnTo>
                  <a:pt x="2758" y="90"/>
                </a:lnTo>
                <a:lnTo>
                  <a:pt x="2761" y="99"/>
                </a:lnTo>
                <a:lnTo>
                  <a:pt x="2763" y="104"/>
                </a:lnTo>
                <a:lnTo>
                  <a:pt x="2764" y="109"/>
                </a:lnTo>
                <a:lnTo>
                  <a:pt x="2766" y="120"/>
                </a:lnTo>
                <a:lnTo>
                  <a:pt x="2766" y="125"/>
                </a:lnTo>
                <a:lnTo>
                  <a:pt x="2767" y="131"/>
                </a:lnTo>
                <a:lnTo>
                  <a:pt x="2767" y="143"/>
                </a:lnTo>
                <a:lnTo>
                  <a:pt x="2667" y="143"/>
                </a:lnTo>
                <a:lnTo>
                  <a:pt x="2667" y="150"/>
                </a:lnTo>
                <a:lnTo>
                  <a:pt x="2668" y="154"/>
                </a:lnTo>
                <a:lnTo>
                  <a:pt x="2669" y="157"/>
                </a:lnTo>
                <a:lnTo>
                  <a:pt x="2672" y="163"/>
                </a:lnTo>
                <a:lnTo>
                  <a:pt x="2674" y="166"/>
                </a:lnTo>
                <a:lnTo>
                  <a:pt x="2676" y="168"/>
                </a:lnTo>
                <a:lnTo>
                  <a:pt x="2678" y="170"/>
                </a:lnTo>
                <a:lnTo>
                  <a:pt x="2681" y="172"/>
                </a:lnTo>
                <a:lnTo>
                  <a:pt x="2683" y="174"/>
                </a:lnTo>
                <a:lnTo>
                  <a:pt x="2686" y="175"/>
                </a:lnTo>
                <a:lnTo>
                  <a:pt x="2693" y="177"/>
                </a:lnTo>
                <a:lnTo>
                  <a:pt x="2696" y="177"/>
                </a:lnTo>
                <a:lnTo>
                  <a:pt x="2700" y="178"/>
                </a:lnTo>
                <a:lnTo>
                  <a:pt x="2706" y="177"/>
                </a:lnTo>
                <a:lnTo>
                  <a:pt x="2710" y="176"/>
                </a:lnTo>
                <a:lnTo>
                  <a:pt x="2714" y="175"/>
                </a:lnTo>
                <a:lnTo>
                  <a:pt x="2718" y="173"/>
                </a:lnTo>
                <a:lnTo>
                  <a:pt x="2722" y="171"/>
                </a:lnTo>
                <a:lnTo>
                  <a:pt x="2723" y="170"/>
                </a:lnTo>
                <a:lnTo>
                  <a:pt x="2724" y="168"/>
                </a:lnTo>
                <a:lnTo>
                  <a:pt x="2727" y="165"/>
                </a:lnTo>
                <a:lnTo>
                  <a:pt x="2729" y="161"/>
                </a:lnTo>
                <a:lnTo>
                  <a:pt x="2766" y="163"/>
                </a:lnTo>
                <a:lnTo>
                  <a:pt x="2764" y="168"/>
                </a:lnTo>
                <a:lnTo>
                  <a:pt x="2763" y="173"/>
                </a:lnTo>
                <a:lnTo>
                  <a:pt x="2761" y="177"/>
                </a:lnTo>
                <a:lnTo>
                  <a:pt x="2758" y="181"/>
                </a:lnTo>
                <a:lnTo>
                  <a:pt x="2755" y="185"/>
                </a:lnTo>
                <a:lnTo>
                  <a:pt x="2752" y="189"/>
                </a:lnTo>
                <a:lnTo>
                  <a:pt x="2748" y="192"/>
                </a:lnTo>
                <a:lnTo>
                  <a:pt x="2744" y="195"/>
                </a:lnTo>
                <a:lnTo>
                  <a:pt x="2740" y="198"/>
                </a:lnTo>
                <a:lnTo>
                  <a:pt x="2735" y="201"/>
                </a:lnTo>
                <a:lnTo>
                  <a:pt x="2730" y="203"/>
                </a:lnTo>
                <a:lnTo>
                  <a:pt x="2725" y="205"/>
                </a:lnTo>
                <a:lnTo>
                  <a:pt x="2719" y="206"/>
                </a:lnTo>
                <a:lnTo>
                  <a:pt x="2713" y="207"/>
                </a:lnTo>
                <a:lnTo>
                  <a:pt x="2707" y="207"/>
                </a:lnTo>
                <a:lnTo>
                  <a:pt x="2699" y="208"/>
                </a:lnTo>
                <a:close/>
                <a:moveTo>
                  <a:pt x="2667" y="118"/>
                </a:moveTo>
                <a:lnTo>
                  <a:pt x="2729" y="118"/>
                </a:lnTo>
                <a:lnTo>
                  <a:pt x="2728" y="111"/>
                </a:lnTo>
                <a:lnTo>
                  <a:pt x="2728" y="109"/>
                </a:lnTo>
                <a:lnTo>
                  <a:pt x="2727" y="106"/>
                </a:lnTo>
                <a:lnTo>
                  <a:pt x="2724" y="101"/>
                </a:lnTo>
                <a:lnTo>
                  <a:pt x="2720" y="96"/>
                </a:lnTo>
                <a:lnTo>
                  <a:pt x="2718" y="94"/>
                </a:lnTo>
                <a:lnTo>
                  <a:pt x="2716" y="93"/>
                </a:lnTo>
                <a:lnTo>
                  <a:pt x="2714" y="91"/>
                </a:lnTo>
                <a:lnTo>
                  <a:pt x="2711" y="90"/>
                </a:lnTo>
                <a:lnTo>
                  <a:pt x="2708" y="89"/>
                </a:lnTo>
                <a:lnTo>
                  <a:pt x="2704" y="88"/>
                </a:lnTo>
                <a:lnTo>
                  <a:pt x="2698" y="88"/>
                </a:lnTo>
                <a:lnTo>
                  <a:pt x="2692" y="88"/>
                </a:lnTo>
                <a:lnTo>
                  <a:pt x="2689" y="89"/>
                </a:lnTo>
                <a:lnTo>
                  <a:pt x="2686" y="90"/>
                </a:lnTo>
                <a:lnTo>
                  <a:pt x="2681" y="93"/>
                </a:lnTo>
                <a:lnTo>
                  <a:pt x="2678" y="95"/>
                </a:lnTo>
                <a:lnTo>
                  <a:pt x="2676" y="97"/>
                </a:lnTo>
                <a:lnTo>
                  <a:pt x="2672" y="101"/>
                </a:lnTo>
                <a:lnTo>
                  <a:pt x="2670" y="106"/>
                </a:lnTo>
                <a:lnTo>
                  <a:pt x="2668" y="109"/>
                </a:lnTo>
                <a:lnTo>
                  <a:pt x="2668" y="112"/>
                </a:lnTo>
                <a:lnTo>
                  <a:pt x="2667" y="118"/>
                </a:lnTo>
                <a:close/>
                <a:moveTo>
                  <a:pt x="2794" y="205"/>
                </a:moveTo>
                <a:lnTo>
                  <a:pt x="2794" y="60"/>
                </a:lnTo>
                <a:lnTo>
                  <a:pt x="2833" y="60"/>
                </a:lnTo>
                <a:lnTo>
                  <a:pt x="2833" y="85"/>
                </a:lnTo>
                <a:lnTo>
                  <a:pt x="2837" y="79"/>
                </a:lnTo>
                <a:lnTo>
                  <a:pt x="2840" y="73"/>
                </a:lnTo>
                <a:lnTo>
                  <a:pt x="2844" y="68"/>
                </a:lnTo>
                <a:lnTo>
                  <a:pt x="2848" y="65"/>
                </a:lnTo>
                <a:lnTo>
                  <a:pt x="2853" y="62"/>
                </a:lnTo>
                <a:lnTo>
                  <a:pt x="2858" y="59"/>
                </a:lnTo>
                <a:lnTo>
                  <a:pt x="2864" y="58"/>
                </a:lnTo>
                <a:lnTo>
                  <a:pt x="2870" y="58"/>
                </a:lnTo>
                <a:lnTo>
                  <a:pt x="2876" y="58"/>
                </a:lnTo>
                <a:lnTo>
                  <a:pt x="2882" y="59"/>
                </a:lnTo>
                <a:lnTo>
                  <a:pt x="2882" y="95"/>
                </a:lnTo>
                <a:lnTo>
                  <a:pt x="2879" y="94"/>
                </a:lnTo>
                <a:lnTo>
                  <a:pt x="2875" y="93"/>
                </a:lnTo>
                <a:lnTo>
                  <a:pt x="2870" y="93"/>
                </a:lnTo>
                <a:lnTo>
                  <a:pt x="2865" y="93"/>
                </a:lnTo>
                <a:lnTo>
                  <a:pt x="2859" y="93"/>
                </a:lnTo>
                <a:lnTo>
                  <a:pt x="2856" y="94"/>
                </a:lnTo>
                <a:lnTo>
                  <a:pt x="2853" y="95"/>
                </a:lnTo>
                <a:lnTo>
                  <a:pt x="2848" y="97"/>
                </a:lnTo>
                <a:lnTo>
                  <a:pt x="2846" y="99"/>
                </a:lnTo>
                <a:lnTo>
                  <a:pt x="2843" y="101"/>
                </a:lnTo>
                <a:lnTo>
                  <a:pt x="2840" y="105"/>
                </a:lnTo>
                <a:lnTo>
                  <a:pt x="2837" y="111"/>
                </a:lnTo>
                <a:lnTo>
                  <a:pt x="2835" y="116"/>
                </a:lnTo>
                <a:lnTo>
                  <a:pt x="2835" y="123"/>
                </a:lnTo>
                <a:lnTo>
                  <a:pt x="2835" y="205"/>
                </a:lnTo>
                <a:lnTo>
                  <a:pt x="2794" y="205"/>
                </a:lnTo>
                <a:close/>
                <a:moveTo>
                  <a:pt x="3025" y="101"/>
                </a:moveTo>
                <a:lnTo>
                  <a:pt x="2988" y="103"/>
                </a:lnTo>
                <a:lnTo>
                  <a:pt x="2987" y="100"/>
                </a:lnTo>
                <a:lnTo>
                  <a:pt x="2985" y="97"/>
                </a:lnTo>
                <a:lnTo>
                  <a:pt x="2984" y="95"/>
                </a:lnTo>
                <a:lnTo>
                  <a:pt x="2983" y="94"/>
                </a:lnTo>
                <a:lnTo>
                  <a:pt x="2980" y="91"/>
                </a:lnTo>
                <a:lnTo>
                  <a:pt x="2977" y="89"/>
                </a:lnTo>
                <a:lnTo>
                  <a:pt x="2975" y="88"/>
                </a:lnTo>
                <a:lnTo>
                  <a:pt x="2973" y="88"/>
                </a:lnTo>
                <a:lnTo>
                  <a:pt x="2968" y="87"/>
                </a:lnTo>
                <a:lnTo>
                  <a:pt x="2963" y="86"/>
                </a:lnTo>
                <a:lnTo>
                  <a:pt x="2959" y="87"/>
                </a:lnTo>
                <a:lnTo>
                  <a:pt x="2955" y="87"/>
                </a:lnTo>
                <a:lnTo>
                  <a:pt x="2951" y="89"/>
                </a:lnTo>
                <a:lnTo>
                  <a:pt x="2948" y="90"/>
                </a:lnTo>
                <a:lnTo>
                  <a:pt x="2945" y="92"/>
                </a:lnTo>
                <a:lnTo>
                  <a:pt x="2943" y="95"/>
                </a:lnTo>
                <a:lnTo>
                  <a:pt x="2942" y="98"/>
                </a:lnTo>
                <a:lnTo>
                  <a:pt x="2941" y="99"/>
                </a:lnTo>
                <a:lnTo>
                  <a:pt x="2941" y="101"/>
                </a:lnTo>
                <a:lnTo>
                  <a:pt x="2942" y="103"/>
                </a:lnTo>
                <a:lnTo>
                  <a:pt x="2942" y="105"/>
                </a:lnTo>
                <a:lnTo>
                  <a:pt x="2944" y="108"/>
                </a:lnTo>
                <a:lnTo>
                  <a:pt x="2945" y="109"/>
                </a:lnTo>
                <a:lnTo>
                  <a:pt x="2948" y="111"/>
                </a:lnTo>
                <a:lnTo>
                  <a:pt x="2951" y="113"/>
                </a:lnTo>
                <a:lnTo>
                  <a:pt x="2960" y="115"/>
                </a:lnTo>
                <a:lnTo>
                  <a:pt x="2986" y="121"/>
                </a:lnTo>
                <a:lnTo>
                  <a:pt x="2996" y="123"/>
                </a:lnTo>
                <a:lnTo>
                  <a:pt x="3004" y="126"/>
                </a:lnTo>
                <a:lnTo>
                  <a:pt x="3011" y="130"/>
                </a:lnTo>
                <a:lnTo>
                  <a:pt x="3017" y="135"/>
                </a:lnTo>
                <a:lnTo>
                  <a:pt x="3022" y="140"/>
                </a:lnTo>
                <a:lnTo>
                  <a:pt x="3024" y="143"/>
                </a:lnTo>
                <a:lnTo>
                  <a:pt x="3025" y="146"/>
                </a:lnTo>
                <a:lnTo>
                  <a:pt x="3026" y="149"/>
                </a:lnTo>
                <a:lnTo>
                  <a:pt x="3027" y="152"/>
                </a:lnTo>
                <a:lnTo>
                  <a:pt x="3028" y="156"/>
                </a:lnTo>
                <a:lnTo>
                  <a:pt x="3028" y="160"/>
                </a:lnTo>
                <a:lnTo>
                  <a:pt x="3027" y="167"/>
                </a:lnTo>
                <a:lnTo>
                  <a:pt x="3027" y="170"/>
                </a:lnTo>
                <a:lnTo>
                  <a:pt x="3026" y="173"/>
                </a:lnTo>
                <a:lnTo>
                  <a:pt x="3023" y="179"/>
                </a:lnTo>
                <a:lnTo>
                  <a:pt x="3021" y="182"/>
                </a:lnTo>
                <a:lnTo>
                  <a:pt x="3020" y="185"/>
                </a:lnTo>
                <a:lnTo>
                  <a:pt x="3015" y="190"/>
                </a:lnTo>
                <a:lnTo>
                  <a:pt x="3010" y="194"/>
                </a:lnTo>
                <a:lnTo>
                  <a:pt x="3003" y="198"/>
                </a:lnTo>
                <a:lnTo>
                  <a:pt x="2997" y="202"/>
                </a:lnTo>
                <a:lnTo>
                  <a:pt x="2989" y="204"/>
                </a:lnTo>
                <a:lnTo>
                  <a:pt x="2981" y="206"/>
                </a:lnTo>
                <a:lnTo>
                  <a:pt x="2972" y="207"/>
                </a:lnTo>
                <a:lnTo>
                  <a:pt x="2963" y="208"/>
                </a:lnTo>
                <a:lnTo>
                  <a:pt x="2950" y="207"/>
                </a:lnTo>
                <a:lnTo>
                  <a:pt x="2943" y="206"/>
                </a:lnTo>
                <a:lnTo>
                  <a:pt x="2937" y="205"/>
                </a:lnTo>
                <a:lnTo>
                  <a:pt x="2932" y="203"/>
                </a:lnTo>
                <a:lnTo>
                  <a:pt x="2927" y="201"/>
                </a:lnTo>
                <a:lnTo>
                  <a:pt x="2922" y="198"/>
                </a:lnTo>
                <a:lnTo>
                  <a:pt x="2917" y="195"/>
                </a:lnTo>
                <a:lnTo>
                  <a:pt x="2913" y="192"/>
                </a:lnTo>
                <a:lnTo>
                  <a:pt x="2910" y="189"/>
                </a:lnTo>
                <a:lnTo>
                  <a:pt x="2907" y="185"/>
                </a:lnTo>
                <a:lnTo>
                  <a:pt x="2904" y="181"/>
                </a:lnTo>
                <a:lnTo>
                  <a:pt x="2902" y="177"/>
                </a:lnTo>
                <a:lnTo>
                  <a:pt x="2900" y="173"/>
                </a:lnTo>
                <a:lnTo>
                  <a:pt x="2898" y="168"/>
                </a:lnTo>
                <a:lnTo>
                  <a:pt x="2898" y="163"/>
                </a:lnTo>
                <a:lnTo>
                  <a:pt x="2937" y="161"/>
                </a:lnTo>
                <a:lnTo>
                  <a:pt x="2938" y="165"/>
                </a:lnTo>
                <a:lnTo>
                  <a:pt x="2940" y="168"/>
                </a:lnTo>
                <a:lnTo>
                  <a:pt x="2941" y="170"/>
                </a:lnTo>
                <a:lnTo>
                  <a:pt x="2943" y="171"/>
                </a:lnTo>
                <a:lnTo>
                  <a:pt x="2946" y="174"/>
                </a:lnTo>
                <a:lnTo>
                  <a:pt x="2949" y="176"/>
                </a:lnTo>
                <a:lnTo>
                  <a:pt x="2954" y="177"/>
                </a:lnTo>
                <a:lnTo>
                  <a:pt x="2958" y="178"/>
                </a:lnTo>
                <a:lnTo>
                  <a:pt x="2963" y="179"/>
                </a:lnTo>
                <a:lnTo>
                  <a:pt x="2968" y="178"/>
                </a:lnTo>
                <a:lnTo>
                  <a:pt x="2973" y="178"/>
                </a:lnTo>
                <a:lnTo>
                  <a:pt x="2977" y="176"/>
                </a:lnTo>
                <a:lnTo>
                  <a:pt x="2980" y="174"/>
                </a:lnTo>
                <a:lnTo>
                  <a:pt x="2983" y="172"/>
                </a:lnTo>
                <a:lnTo>
                  <a:pt x="2985" y="170"/>
                </a:lnTo>
                <a:lnTo>
                  <a:pt x="2987" y="167"/>
                </a:lnTo>
                <a:lnTo>
                  <a:pt x="2987" y="164"/>
                </a:lnTo>
                <a:lnTo>
                  <a:pt x="2987" y="161"/>
                </a:lnTo>
                <a:lnTo>
                  <a:pt x="2986" y="159"/>
                </a:lnTo>
                <a:lnTo>
                  <a:pt x="2984" y="157"/>
                </a:lnTo>
                <a:lnTo>
                  <a:pt x="2982" y="155"/>
                </a:lnTo>
                <a:lnTo>
                  <a:pt x="2980" y="153"/>
                </a:lnTo>
                <a:lnTo>
                  <a:pt x="2976" y="152"/>
                </a:lnTo>
                <a:lnTo>
                  <a:pt x="2973" y="150"/>
                </a:lnTo>
                <a:lnTo>
                  <a:pt x="2968" y="149"/>
                </a:lnTo>
                <a:lnTo>
                  <a:pt x="2943" y="144"/>
                </a:lnTo>
                <a:lnTo>
                  <a:pt x="2933" y="142"/>
                </a:lnTo>
                <a:lnTo>
                  <a:pt x="2925" y="139"/>
                </a:lnTo>
                <a:lnTo>
                  <a:pt x="2918" y="135"/>
                </a:lnTo>
                <a:lnTo>
                  <a:pt x="2915" y="132"/>
                </a:lnTo>
                <a:lnTo>
                  <a:pt x="2912" y="130"/>
                </a:lnTo>
                <a:lnTo>
                  <a:pt x="2909" y="127"/>
                </a:lnTo>
                <a:lnTo>
                  <a:pt x="2907" y="124"/>
                </a:lnTo>
                <a:lnTo>
                  <a:pt x="2905" y="121"/>
                </a:lnTo>
                <a:lnTo>
                  <a:pt x="2904" y="118"/>
                </a:lnTo>
                <a:lnTo>
                  <a:pt x="2902" y="111"/>
                </a:lnTo>
                <a:lnTo>
                  <a:pt x="2902" y="107"/>
                </a:lnTo>
                <a:lnTo>
                  <a:pt x="2901" y="103"/>
                </a:lnTo>
                <a:lnTo>
                  <a:pt x="2902" y="98"/>
                </a:lnTo>
                <a:lnTo>
                  <a:pt x="2902" y="93"/>
                </a:lnTo>
                <a:lnTo>
                  <a:pt x="2904" y="88"/>
                </a:lnTo>
                <a:lnTo>
                  <a:pt x="2906" y="84"/>
                </a:lnTo>
                <a:lnTo>
                  <a:pt x="2908" y="80"/>
                </a:lnTo>
                <a:lnTo>
                  <a:pt x="2911" y="77"/>
                </a:lnTo>
                <a:lnTo>
                  <a:pt x="2914" y="73"/>
                </a:lnTo>
                <a:lnTo>
                  <a:pt x="2918" y="70"/>
                </a:lnTo>
                <a:lnTo>
                  <a:pt x="2923" y="67"/>
                </a:lnTo>
                <a:lnTo>
                  <a:pt x="2927" y="65"/>
                </a:lnTo>
                <a:lnTo>
                  <a:pt x="2932" y="63"/>
                </a:lnTo>
                <a:lnTo>
                  <a:pt x="2938" y="61"/>
                </a:lnTo>
                <a:lnTo>
                  <a:pt x="2944" y="60"/>
                </a:lnTo>
                <a:lnTo>
                  <a:pt x="2950" y="59"/>
                </a:lnTo>
                <a:lnTo>
                  <a:pt x="2956" y="58"/>
                </a:lnTo>
                <a:lnTo>
                  <a:pt x="2963" y="58"/>
                </a:lnTo>
                <a:lnTo>
                  <a:pt x="2970" y="58"/>
                </a:lnTo>
                <a:lnTo>
                  <a:pt x="2976" y="59"/>
                </a:lnTo>
                <a:lnTo>
                  <a:pt x="2982" y="59"/>
                </a:lnTo>
                <a:lnTo>
                  <a:pt x="2987" y="61"/>
                </a:lnTo>
                <a:lnTo>
                  <a:pt x="2993" y="62"/>
                </a:lnTo>
                <a:lnTo>
                  <a:pt x="2997" y="64"/>
                </a:lnTo>
                <a:lnTo>
                  <a:pt x="3006" y="69"/>
                </a:lnTo>
                <a:lnTo>
                  <a:pt x="3010" y="72"/>
                </a:lnTo>
                <a:lnTo>
                  <a:pt x="3013" y="76"/>
                </a:lnTo>
                <a:lnTo>
                  <a:pt x="3016" y="79"/>
                </a:lnTo>
                <a:lnTo>
                  <a:pt x="3019" y="83"/>
                </a:lnTo>
                <a:lnTo>
                  <a:pt x="3021" y="87"/>
                </a:lnTo>
                <a:lnTo>
                  <a:pt x="3022" y="92"/>
                </a:lnTo>
                <a:lnTo>
                  <a:pt x="3024" y="96"/>
                </a:lnTo>
                <a:lnTo>
                  <a:pt x="3025" y="101"/>
                </a:lnTo>
                <a:close/>
                <a:moveTo>
                  <a:pt x="3074" y="41"/>
                </a:moveTo>
                <a:lnTo>
                  <a:pt x="3070" y="41"/>
                </a:lnTo>
                <a:lnTo>
                  <a:pt x="3066" y="40"/>
                </a:lnTo>
                <a:lnTo>
                  <a:pt x="3062" y="38"/>
                </a:lnTo>
                <a:lnTo>
                  <a:pt x="3059" y="35"/>
                </a:lnTo>
                <a:lnTo>
                  <a:pt x="3056" y="32"/>
                </a:lnTo>
                <a:lnTo>
                  <a:pt x="3054" y="28"/>
                </a:lnTo>
                <a:lnTo>
                  <a:pt x="3053" y="25"/>
                </a:lnTo>
                <a:lnTo>
                  <a:pt x="3053" y="21"/>
                </a:lnTo>
                <a:lnTo>
                  <a:pt x="3053" y="17"/>
                </a:lnTo>
                <a:lnTo>
                  <a:pt x="3054" y="13"/>
                </a:lnTo>
                <a:lnTo>
                  <a:pt x="3056" y="9"/>
                </a:lnTo>
                <a:lnTo>
                  <a:pt x="3059" y="6"/>
                </a:lnTo>
                <a:lnTo>
                  <a:pt x="3062" y="4"/>
                </a:lnTo>
                <a:lnTo>
                  <a:pt x="3066" y="2"/>
                </a:lnTo>
                <a:lnTo>
                  <a:pt x="3070" y="1"/>
                </a:lnTo>
                <a:lnTo>
                  <a:pt x="3074" y="0"/>
                </a:lnTo>
                <a:lnTo>
                  <a:pt x="3079" y="1"/>
                </a:lnTo>
                <a:lnTo>
                  <a:pt x="3083" y="2"/>
                </a:lnTo>
                <a:lnTo>
                  <a:pt x="3086" y="4"/>
                </a:lnTo>
                <a:lnTo>
                  <a:pt x="3090" y="6"/>
                </a:lnTo>
                <a:lnTo>
                  <a:pt x="3093" y="9"/>
                </a:lnTo>
                <a:lnTo>
                  <a:pt x="3095" y="13"/>
                </a:lnTo>
                <a:lnTo>
                  <a:pt x="3096" y="17"/>
                </a:lnTo>
                <a:lnTo>
                  <a:pt x="3096" y="21"/>
                </a:lnTo>
                <a:lnTo>
                  <a:pt x="3096" y="25"/>
                </a:lnTo>
                <a:lnTo>
                  <a:pt x="3095" y="28"/>
                </a:lnTo>
                <a:lnTo>
                  <a:pt x="3093" y="32"/>
                </a:lnTo>
                <a:lnTo>
                  <a:pt x="3090" y="35"/>
                </a:lnTo>
                <a:lnTo>
                  <a:pt x="3086" y="38"/>
                </a:lnTo>
                <a:lnTo>
                  <a:pt x="3083" y="40"/>
                </a:lnTo>
                <a:lnTo>
                  <a:pt x="3079" y="41"/>
                </a:lnTo>
                <a:lnTo>
                  <a:pt x="3074" y="41"/>
                </a:lnTo>
                <a:close/>
                <a:moveTo>
                  <a:pt x="3054" y="60"/>
                </a:moveTo>
                <a:lnTo>
                  <a:pt x="3094" y="60"/>
                </a:lnTo>
                <a:lnTo>
                  <a:pt x="3094" y="205"/>
                </a:lnTo>
                <a:lnTo>
                  <a:pt x="3054" y="205"/>
                </a:lnTo>
                <a:lnTo>
                  <a:pt x="3054" y="60"/>
                </a:lnTo>
                <a:close/>
                <a:moveTo>
                  <a:pt x="3204" y="60"/>
                </a:moveTo>
                <a:lnTo>
                  <a:pt x="3204" y="90"/>
                </a:lnTo>
                <a:lnTo>
                  <a:pt x="3177" y="90"/>
                </a:lnTo>
                <a:lnTo>
                  <a:pt x="3177" y="160"/>
                </a:lnTo>
                <a:lnTo>
                  <a:pt x="3177" y="164"/>
                </a:lnTo>
                <a:lnTo>
                  <a:pt x="3177" y="167"/>
                </a:lnTo>
                <a:lnTo>
                  <a:pt x="3179" y="170"/>
                </a:lnTo>
                <a:lnTo>
                  <a:pt x="3180" y="171"/>
                </a:lnTo>
                <a:lnTo>
                  <a:pt x="3182" y="173"/>
                </a:lnTo>
                <a:lnTo>
                  <a:pt x="3185" y="174"/>
                </a:lnTo>
                <a:lnTo>
                  <a:pt x="3190" y="174"/>
                </a:lnTo>
                <a:lnTo>
                  <a:pt x="3196" y="174"/>
                </a:lnTo>
                <a:lnTo>
                  <a:pt x="3200" y="173"/>
                </a:lnTo>
                <a:lnTo>
                  <a:pt x="3206" y="203"/>
                </a:lnTo>
                <a:lnTo>
                  <a:pt x="3198" y="205"/>
                </a:lnTo>
                <a:lnTo>
                  <a:pt x="3192" y="206"/>
                </a:lnTo>
                <a:lnTo>
                  <a:pt x="3185" y="207"/>
                </a:lnTo>
                <a:lnTo>
                  <a:pt x="3179" y="207"/>
                </a:lnTo>
                <a:lnTo>
                  <a:pt x="3174" y="206"/>
                </a:lnTo>
                <a:lnTo>
                  <a:pt x="3169" y="206"/>
                </a:lnTo>
                <a:lnTo>
                  <a:pt x="3165" y="205"/>
                </a:lnTo>
                <a:lnTo>
                  <a:pt x="3161" y="203"/>
                </a:lnTo>
                <a:lnTo>
                  <a:pt x="3157" y="202"/>
                </a:lnTo>
                <a:lnTo>
                  <a:pt x="3153" y="200"/>
                </a:lnTo>
                <a:lnTo>
                  <a:pt x="3149" y="197"/>
                </a:lnTo>
                <a:lnTo>
                  <a:pt x="3146" y="194"/>
                </a:lnTo>
                <a:lnTo>
                  <a:pt x="3144" y="191"/>
                </a:lnTo>
                <a:lnTo>
                  <a:pt x="3141" y="188"/>
                </a:lnTo>
                <a:lnTo>
                  <a:pt x="3140" y="184"/>
                </a:lnTo>
                <a:lnTo>
                  <a:pt x="3138" y="180"/>
                </a:lnTo>
                <a:lnTo>
                  <a:pt x="3137" y="175"/>
                </a:lnTo>
                <a:lnTo>
                  <a:pt x="3137" y="171"/>
                </a:lnTo>
                <a:lnTo>
                  <a:pt x="3136" y="165"/>
                </a:lnTo>
                <a:lnTo>
                  <a:pt x="3136" y="90"/>
                </a:lnTo>
                <a:lnTo>
                  <a:pt x="3115" y="90"/>
                </a:lnTo>
                <a:lnTo>
                  <a:pt x="3115" y="60"/>
                </a:lnTo>
                <a:lnTo>
                  <a:pt x="3136" y="60"/>
                </a:lnTo>
                <a:lnTo>
                  <a:pt x="3136" y="25"/>
                </a:lnTo>
                <a:lnTo>
                  <a:pt x="3177" y="25"/>
                </a:lnTo>
                <a:lnTo>
                  <a:pt x="3177" y="60"/>
                </a:lnTo>
                <a:lnTo>
                  <a:pt x="3204" y="60"/>
                </a:lnTo>
                <a:close/>
                <a:moveTo>
                  <a:pt x="3257" y="259"/>
                </a:moveTo>
                <a:lnTo>
                  <a:pt x="3250" y="259"/>
                </a:lnTo>
                <a:lnTo>
                  <a:pt x="3243" y="258"/>
                </a:lnTo>
                <a:lnTo>
                  <a:pt x="3237" y="257"/>
                </a:lnTo>
                <a:lnTo>
                  <a:pt x="3232" y="255"/>
                </a:lnTo>
                <a:lnTo>
                  <a:pt x="3241" y="225"/>
                </a:lnTo>
                <a:lnTo>
                  <a:pt x="3246" y="226"/>
                </a:lnTo>
                <a:lnTo>
                  <a:pt x="3251" y="227"/>
                </a:lnTo>
                <a:lnTo>
                  <a:pt x="3255" y="227"/>
                </a:lnTo>
                <a:lnTo>
                  <a:pt x="3259" y="227"/>
                </a:lnTo>
                <a:lnTo>
                  <a:pt x="3263" y="225"/>
                </a:lnTo>
                <a:lnTo>
                  <a:pt x="3266" y="223"/>
                </a:lnTo>
                <a:lnTo>
                  <a:pt x="3269" y="220"/>
                </a:lnTo>
                <a:lnTo>
                  <a:pt x="3271" y="215"/>
                </a:lnTo>
                <a:lnTo>
                  <a:pt x="3273" y="209"/>
                </a:lnTo>
                <a:lnTo>
                  <a:pt x="3221" y="60"/>
                </a:lnTo>
                <a:lnTo>
                  <a:pt x="3263" y="60"/>
                </a:lnTo>
                <a:lnTo>
                  <a:pt x="3293" y="166"/>
                </a:lnTo>
                <a:lnTo>
                  <a:pt x="3325" y="60"/>
                </a:lnTo>
                <a:lnTo>
                  <a:pt x="3368" y="60"/>
                </a:lnTo>
                <a:lnTo>
                  <a:pt x="3311" y="220"/>
                </a:lnTo>
                <a:lnTo>
                  <a:pt x="3308" y="229"/>
                </a:lnTo>
                <a:lnTo>
                  <a:pt x="3304" y="236"/>
                </a:lnTo>
                <a:lnTo>
                  <a:pt x="3299" y="243"/>
                </a:lnTo>
                <a:lnTo>
                  <a:pt x="3296" y="246"/>
                </a:lnTo>
                <a:lnTo>
                  <a:pt x="3293" y="248"/>
                </a:lnTo>
                <a:lnTo>
                  <a:pt x="3289" y="251"/>
                </a:lnTo>
                <a:lnTo>
                  <a:pt x="3286" y="253"/>
                </a:lnTo>
                <a:lnTo>
                  <a:pt x="3282" y="255"/>
                </a:lnTo>
                <a:lnTo>
                  <a:pt x="3277" y="256"/>
                </a:lnTo>
                <a:lnTo>
                  <a:pt x="3273" y="258"/>
                </a:lnTo>
                <a:lnTo>
                  <a:pt x="3268" y="258"/>
                </a:lnTo>
                <a:lnTo>
                  <a:pt x="3263" y="259"/>
                </a:lnTo>
                <a:lnTo>
                  <a:pt x="3257" y="259"/>
                </a:lnTo>
                <a:close/>
                <a:moveTo>
                  <a:pt x="1396" y="343"/>
                </a:moveTo>
                <a:lnTo>
                  <a:pt x="1395" y="337"/>
                </a:lnTo>
                <a:lnTo>
                  <a:pt x="1393" y="333"/>
                </a:lnTo>
                <a:lnTo>
                  <a:pt x="1391" y="331"/>
                </a:lnTo>
                <a:lnTo>
                  <a:pt x="1390" y="329"/>
                </a:lnTo>
                <a:lnTo>
                  <a:pt x="1386" y="325"/>
                </a:lnTo>
                <a:lnTo>
                  <a:pt x="1381" y="322"/>
                </a:lnTo>
                <a:lnTo>
                  <a:pt x="1376" y="320"/>
                </a:lnTo>
                <a:lnTo>
                  <a:pt x="1370" y="319"/>
                </a:lnTo>
                <a:lnTo>
                  <a:pt x="1363" y="319"/>
                </a:lnTo>
                <a:lnTo>
                  <a:pt x="1356" y="319"/>
                </a:lnTo>
                <a:lnTo>
                  <a:pt x="1349" y="320"/>
                </a:lnTo>
                <a:lnTo>
                  <a:pt x="1344" y="322"/>
                </a:lnTo>
                <a:lnTo>
                  <a:pt x="1340" y="325"/>
                </a:lnTo>
                <a:lnTo>
                  <a:pt x="1336" y="328"/>
                </a:lnTo>
                <a:lnTo>
                  <a:pt x="1334" y="332"/>
                </a:lnTo>
                <a:lnTo>
                  <a:pt x="1332" y="336"/>
                </a:lnTo>
                <a:lnTo>
                  <a:pt x="1332" y="340"/>
                </a:lnTo>
                <a:lnTo>
                  <a:pt x="1332" y="345"/>
                </a:lnTo>
                <a:lnTo>
                  <a:pt x="1333" y="348"/>
                </a:lnTo>
                <a:lnTo>
                  <a:pt x="1334" y="350"/>
                </a:lnTo>
                <a:lnTo>
                  <a:pt x="1337" y="353"/>
                </a:lnTo>
                <a:lnTo>
                  <a:pt x="1340" y="356"/>
                </a:lnTo>
                <a:lnTo>
                  <a:pt x="1345" y="359"/>
                </a:lnTo>
                <a:lnTo>
                  <a:pt x="1350" y="361"/>
                </a:lnTo>
                <a:lnTo>
                  <a:pt x="1356" y="363"/>
                </a:lnTo>
                <a:lnTo>
                  <a:pt x="1362" y="364"/>
                </a:lnTo>
                <a:lnTo>
                  <a:pt x="1380" y="369"/>
                </a:lnTo>
                <a:lnTo>
                  <a:pt x="1388" y="371"/>
                </a:lnTo>
                <a:lnTo>
                  <a:pt x="1395" y="373"/>
                </a:lnTo>
                <a:lnTo>
                  <a:pt x="1403" y="376"/>
                </a:lnTo>
                <a:lnTo>
                  <a:pt x="1409" y="379"/>
                </a:lnTo>
                <a:lnTo>
                  <a:pt x="1416" y="383"/>
                </a:lnTo>
                <a:lnTo>
                  <a:pt x="1421" y="388"/>
                </a:lnTo>
                <a:lnTo>
                  <a:pt x="1426" y="393"/>
                </a:lnTo>
                <a:lnTo>
                  <a:pt x="1430" y="398"/>
                </a:lnTo>
                <a:lnTo>
                  <a:pt x="1433" y="404"/>
                </a:lnTo>
                <a:lnTo>
                  <a:pt x="1435" y="407"/>
                </a:lnTo>
                <a:lnTo>
                  <a:pt x="1436" y="410"/>
                </a:lnTo>
                <a:lnTo>
                  <a:pt x="1436" y="414"/>
                </a:lnTo>
                <a:lnTo>
                  <a:pt x="1437" y="418"/>
                </a:lnTo>
                <a:lnTo>
                  <a:pt x="1437" y="425"/>
                </a:lnTo>
                <a:lnTo>
                  <a:pt x="1437" y="432"/>
                </a:lnTo>
                <a:lnTo>
                  <a:pt x="1436" y="438"/>
                </a:lnTo>
                <a:lnTo>
                  <a:pt x="1435" y="444"/>
                </a:lnTo>
                <a:lnTo>
                  <a:pt x="1432" y="449"/>
                </a:lnTo>
                <a:lnTo>
                  <a:pt x="1430" y="454"/>
                </a:lnTo>
                <a:lnTo>
                  <a:pt x="1426" y="459"/>
                </a:lnTo>
                <a:lnTo>
                  <a:pt x="1422" y="464"/>
                </a:lnTo>
                <a:lnTo>
                  <a:pt x="1418" y="468"/>
                </a:lnTo>
                <a:lnTo>
                  <a:pt x="1412" y="471"/>
                </a:lnTo>
                <a:lnTo>
                  <a:pt x="1407" y="474"/>
                </a:lnTo>
                <a:lnTo>
                  <a:pt x="1401" y="477"/>
                </a:lnTo>
                <a:lnTo>
                  <a:pt x="1394" y="479"/>
                </a:lnTo>
                <a:lnTo>
                  <a:pt x="1387" y="481"/>
                </a:lnTo>
                <a:lnTo>
                  <a:pt x="1379" y="482"/>
                </a:lnTo>
                <a:lnTo>
                  <a:pt x="1371" y="483"/>
                </a:lnTo>
                <a:lnTo>
                  <a:pt x="1362" y="483"/>
                </a:lnTo>
                <a:lnTo>
                  <a:pt x="1354" y="483"/>
                </a:lnTo>
                <a:lnTo>
                  <a:pt x="1346" y="482"/>
                </a:lnTo>
                <a:lnTo>
                  <a:pt x="1338" y="481"/>
                </a:lnTo>
                <a:lnTo>
                  <a:pt x="1331" y="479"/>
                </a:lnTo>
                <a:lnTo>
                  <a:pt x="1324" y="477"/>
                </a:lnTo>
                <a:lnTo>
                  <a:pt x="1318" y="474"/>
                </a:lnTo>
                <a:lnTo>
                  <a:pt x="1312" y="471"/>
                </a:lnTo>
                <a:lnTo>
                  <a:pt x="1306" y="467"/>
                </a:lnTo>
                <a:lnTo>
                  <a:pt x="1301" y="463"/>
                </a:lnTo>
                <a:lnTo>
                  <a:pt x="1297" y="458"/>
                </a:lnTo>
                <a:lnTo>
                  <a:pt x="1293" y="453"/>
                </a:lnTo>
                <a:lnTo>
                  <a:pt x="1290" y="447"/>
                </a:lnTo>
                <a:lnTo>
                  <a:pt x="1288" y="441"/>
                </a:lnTo>
                <a:lnTo>
                  <a:pt x="1286" y="435"/>
                </a:lnTo>
                <a:lnTo>
                  <a:pt x="1285" y="427"/>
                </a:lnTo>
                <a:lnTo>
                  <a:pt x="1285" y="420"/>
                </a:lnTo>
                <a:lnTo>
                  <a:pt x="1324" y="420"/>
                </a:lnTo>
                <a:lnTo>
                  <a:pt x="1325" y="427"/>
                </a:lnTo>
                <a:lnTo>
                  <a:pt x="1328" y="433"/>
                </a:lnTo>
                <a:lnTo>
                  <a:pt x="1329" y="435"/>
                </a:lnTo>
                <a:lnTo>
                  <a:pt x="1331" y="438"/>
                </a:lnTo>
                <a:lnTo>
                  <a:pt x="1333" y="440"/>
                </a:lnTo>
                <a:lnTo>
                  <a:pt x="1336" y="442"/>
                </a:lnTo>
                <a:lnTo>
                  <a:pt x="1341" y="445"/>
                </a:lnTo>
                <a:lnTo>
                  <a:pt x="1344" y="446"/>
                </a:lnTo>
                <a:lnTo>
                  <a:pt x="1347" y="447"/>
                </a:lnTo>
                <a:lnTo>
                  <a:pt x="1354" y="449"/>
                </a:lnTo>
                <a:lnTo>
                  <a:pt x="1362" y="449"/>
                </a:lnTo>
                <a:lnTo>
                  <a:pt x="1369" y="449"/>
                </a:lnTo>
                <a:lnTo>
                  <a:pt x="1376" y="447"/>
                </a:lnTo>
                <a:lnTo>
                  <a:pt x="1382" y="445"/>
                </a:lnTo>
                <a:lnTo>
                  <a:pt x="1384" y="444"/>
                </a:lnTo>
                <a:lnTo>
                  <a:pt x="1387" y="442"/>
                </a:lnTo>
                <a:lnTo>
                  <a:pt x="1389" y="441"/>
                </a:lnTo>
                <a:lnTo>
                  <a:pt x="1391" y="439"/>
                </a:lnTo>
                <a:lnTo>
                  <a:pt x="1393" y="437"/>
                </a:lnTo>
                <a:lnTo>
                  <a:pt x="1394" y="435"/>
                </a:lnTo>
                <a:lnTo>
                  <a:pt x="1396" y="430"/>
                </a:lnTo>
                <a:lnTo>
                  <a:pt x="1396" y="428"/>
                </a:lnTo>
                <a:lnTo>
                  <a:pt x="1396" y="425"/>
                </a:lnTo>
                <a:lnTo>
                  <a:pt x="1396" y="421"/>
                </a:lnTo>
                <a:lnTo>
                  <a:pt x="1395" y="419"/>
                </a:lnTo>
                <a:lnTo>
                  <a:pt x="1394" y="417"/>
                </a:lnTo>
                <a:lnTo>
                  <a:pt x="1393" y="415"/>
                </a:lnTo>
                <a:lnTo>
                  <a:pt x="1391" y="413"/>
                </a:lnTo>
                <a:lnTo>
                  <a:pt x="1388" y="410"/>
                </a:lnTo>
                <a:lnTo>
                  <a:pt x="1383" y="408"/>
                </a:lnTo>
                <a:lnTo>
                  <a:pt x="1377" y="405"/>
                </a:lnTo>
                <a:lnTo>
                  <a:pt x="1371" y="403"/>
                </a:lnTo>
                <a:lnTo>
                  <a:pt x="1363" y="401"/>
                </a:lnTo>
                <a:lnTo>
                  <a:pt x="1342" y="396"/>
                </a:lnTo>
                <a:lnTo>
                  <a:pt x="1331" y="392"/>
                </a:lnTo>
                <a:lnTo>
                  <a:pt x="1320" y="388"/>
                </a:lnTo>
                <a:lnTo>
                  <a:pt x="1311" y="383"/>
                </a:lnTo>
                <a:lnTo>
                  <a:pt x="1307" y="380"/>
                </a:lnTo>
                <a:lnTo>
                  <a:pt x="1304" y="377"/>
                </a:lnTo>
                <a:lnTo>
                  <a:pt x="1300" y="374"/>
                </a:lnTo>
                <a:lnTo>
                  <a:pt x="1298" y="370"/>
                </a:lnTo>
                <a:lnTo>
                  <a:pt x="1295" y="366"/>
                </a:lnTo>
                <a:lnTo>
                  <a:pt x="1293" y="362"/>
                </a:lnTo>
                <a:lnTo>
                  <a:pt x="1292" y="358"/>
                </a:lnTo>
                <a:lnTo>
                  <a:pt x="1291" y="353"/>
                </a:lnTo>
                <a:lnTo>
                  <a:pt x="1290" y="348"/>
                </a:lnTo>
                <a:lnTo>
                  <a:pt x="1290" y="343"/>
                </a:lnTo>
                <a:lnTo>
                  <a:pt x="1290" y="335"/>
                </a:lnTo>
                <a:lnTo>
                  <a:pt x="1292" y="327"/>
                </a:lnTo>
                <a:lnTo>
                  <a:pt x="1295" y="319"/>
                </a:lnTo>
                <a:lnTo>
                  <a:pt x="1297" y="316"/>
                </a:lnTo>
                <a:lnTo>
                  <a:pt x="1299" y="312"/>
                </a:lnTo>
                <a:lnTo>
                  <a:pt x="1302" y="309"/>
                </a:lnTo>
                <a:lnTo>
                  <a:pt x="1304" y="306"/>
                </a:lnTo>
                <a:lnTo>
                  <a:pt x="1310" y="301"/>
                </a:lnTo>
                <a:lnTo>
                  <a:pt x="1317" y="296"/>
                </a:lnTo>
                <a:lnTo>
                  <a:pt x="1325" y="292"/>
                </a:lnTo>
                <a:lnTo>
                  <a:pt x="1334" y="289"/>
                </a:lnTo>
                <a:lnTo>
                  <a:pt x="1338" y="288"/>
                </a:lnTo>
                <a:lnTo>
                  <a:pt x="1343" y="286"/>
                </a:lnTo>
                <a:lnTo>
                  <a:pt x="1353" y="285"/>
                </a:lnTo>
                <a:lnTo>
                  <a:pt x="1363" y="285"/>
                </a:lnTo>
                <a:lnTo>
                  <a:pt x="1373" y="285"/>
                </a:lnTo>
                <a:lnTo>
                  <a:pt x="1383" y="286"/>
                </a:lnTo>
                <a:lnTo>
                  <a:pt x="1388" y="288"/>
                </a:lnTo>
                <a:lnTo>
                  <a:pt x="1392" y="289"/>
                </a:lnTo>
                <a:lnTo>
                  <a:pt x="1401" y="292"/>
                </a:lnTo>
                <a:lnTo>
                  <a:pt x="1408" y="296"/>
                </a:lnTo>
                <a:lnTo>
                  <a:pt x="1415" y="301"/>
                </a:lnTo>
                <a:lnTo>
                  <a:pt x="1421" y="306"/>
                </a:lnTo>
                <a:lnTo>
                  <a:pt x="1426" y="312"/>
                </a:lnTo>
                <a:lnTo>
                  <a:pt x="1430" y="319"/>
                </a:lnTo>
                <a:lnTo>
                  <a:pt x="1431" y="323"/>
                </a:lnTo>
                <a:lnTo>
                  <a:pt x="1432" y="327"/>
                </a:lnTo>
                <a:lnTo>
                  <a:pt x="1434" y="335"/>
                </a:lnTo>
                <a:lnTo>
                  <a:pt x="1435" y="339"/>
                </a:lnTo>
                <a:lnTo>
                  <a:pt x="1435" y="343"/>
                </a:lnTo>
                <a:lnTo>
                  <a:pt x="1396" y="343"/>
                </a:lnTo>
                <a:close/>
                <a:moveTo>
                  <a:pt x="1532" y="483"/>
                </a:moveTo>
                <a:lnTo>
                  <a:pt x="1521" y="483"/>
                </a:lnTo>
                <a:lnTo>
                  <a:pt x="1511" y="481"/>
                </a:lnTo>
                <a:lnTo>
                  <a:pt x="1507" y="480"/>
                </a:lnTo>
                <a:lnTo>
                  <a:pt x="1502" y="478"/>
                </a:lnTo>
                <a:lnTo>
                  <a:pt x="1498" y="476"/>
                </a:lnTo>
                <a:lnTo>
                  <a:pt x="1494" y="474"/>
                </a:lnTo>
                <a:lnTo>
                  <a:pt x="1490" y="471"/>
                </a:lnTo>
                <a:lnTo>
                  <a:pt x="1486" y="469"/>
                </a:lnTo>
                <a:lnTo>
                  <a:pt x="1480" y="463"/>
                </a:lnTo>
                <a:lnTo>
                  <a:pt x="1474" y="456"/>
                </a:lnTo>
                <a:lnTo>
                  <a:pt x="1469" y="448"/>
                </a:lnTo>
                <a:lnTo>
                  <a:pt x="1467" y="443"/>
                </a:lnTo>
                <a:lnTo>
                  <a:pt x="1465" y="439"/>
                </a:lnTo>
                <a:lnTo>
                  <a:pt x="1463" y="429"/>
                </a:lnTo>
                <a:lnTo>
                  <a:pt x="1462" y="424"/>
                </a:lnTo>
                <a:lnTo>
                  <a:pt x="1461" y="419"/>
                </a:lnTo>
                <a:lnTo>
                  <a:pt x="1461" y="409"/>
                </a:lnTo>
                <a:lnTo>
                  <a:pt x="1461" y="398"/>
                </a:lnTo>
                <a:lnTo>
                  <a:pt x="1462" y="393"/>
                </a:lnTo>
                <a:lnTo>
                  <a:pt x="1463" y="388"/>
                </a:lnTo>
                <a:lnTo>
                  <a:pt x="1464" y="383"/>
                </a:lnTo>
                <a:lnTo>
                  <a:pt x="1465" y="378"/>
                </a:lnTo>
                <a:lnTo>
                  <a:pt x="1467" y="374"/>
                </a:lnTo>
                <a:lnTo>
                  <a:pt x="1469" y="370"/>
                </a:lnTo>
                <a:lnTo>
                  <a:pt x="1474" y="362"/>
                </a:lnTo>
                <a:lnTo>
                  <a:pt x="1480" y="355"/>
                </a:lnTo>
                <a:lnTo>
                  <a:pt x="1483" y="351"/>
                </a:lnTo>
                <a:lnTo>
                  <a:pt x="1486" y="348"/>
                </a:lnTo>
                <a:lnTo>
                  <a:pt x="1490" y="346"/>
                </a:lnTo>
                <a:lnTo>
                  <a:pt x="1494" y="343"/>
                </a:lnTo>
                <a:lnTo>
                  <a:pt x="1502" y="339"/>
                </a:lnTo>
                <a:lnTo>
                  <a:pt x="1511" y="336"/>
                </a:lnTo>
                <a:lnTo>
                  <a:pt x="1516" y="335"/>
                </a:lnTo>
                <a:lnTo>
                  <a:pt x="1521" y="334"/>
                </a:lnTo>
                <a:lnTo>
                  <a:pt x="1526" y="334"/>
                </a:lnTo>
                <a:lnTo>
                  <a:pt x="1532" y="334"/>
                </a:lnTo>
                <a:lnTo>
                  <a:pt x="1541" y="334"/>
                </a:lnTo>
                <a:lnTo>
                  <a:pt x="1550" y="335"/>
                </a:lnTo>
                <a:lnTo>
                  <a:pt x="1554" y="336"/>
                </a:lnTo>
                <a:lnTo>
                  <a:pt x="1558" y="338"/>
                </a:lnTo>
                <a:lnTo>
                  <a:pt x="1565" y="341"/>
                </a:lnTo>
                <a:lnTo>
                  <a:pt x="1572" y="344"/>
                </a:lnTo>
                <a:lnTo>
                  <a:pt x="1578" y="349"/>
                </a:lnTo>
                <a:lnTo>
                  <a:pt x="1580" y="351"/>
                </a:lnTo>
                <a:lnTo>
                  <a:pt x="1583" y="354"/>
                </a:lnTo>
                <a:lnTo>
                  <a:pt x="1585" y="357"/>
                </a:lnTo>
                <a:lnTo>
                  <a:pt x="1588" y="360"/>
                </a:lnTo>
                <a:lnTo>
                  <a:pt x="1591" y="366"/>
                </a:lnTo>
                <a:lnTo>
                  <a:pt x="1594" y="374"/>
                </a:lnTo>
                <a:lnTo>
                  <a:pt x="1596" y="381"/>
                </a:lnTo>
                <a:lnTo>
                  <a:pt x="1597" y="389"/>
                </a:lnTo>
                <a:lnTo>
                  <a:pt x="1559" y="389"/>
                </a:lnTo>
                <a:lnTo>
                  <a:pt x="1558" y="384"/>
                </a:lnTo>
                <a:lnTo>
                  <a:pt x="1556" y="379"/>
                </a:lnTo>
                <a:lnTo>
                  <a:pt x="1553" y="375"/>
                </a:lnTo>
                <a:lnTo>
                  <a:pt x="1550" y="372"/>
                </a:lnTo>
                <a:lnTo>
                  <a:pt x="1547" y="369"/>
                </a:lnTo>
                <a:lnTo>
                  <a:pt x="1542" y="367"/>
                </a:lnTo>
                <a:lnTo>
                  <a:pt x="1538" y="365"/>
                </a:lnTo>
                <a:lnTo>
                  <a:pt x="1532" y="365"/>
                </a:lnTo>
                <a:lnTo>
                  <a:pt x="1526" y="366"/>
                </a:lnTo>
                <a:lnTo>
                  <a:pt x="1520" y="368"/>
                </a:lnTo>
                <a:lnTo>
                  <a:pt x="1517" y="369"/>
                </a:lnTo>
                <a:lnTo>
                  <a:pt x="1514" y="371"/>
                </a:lnTo>
                <a:lnTo>
                  <a:pt x="1512" y="374"/>
                </a:lnTo>
                <a:lnTo>
                  <a:pt x="1510" y="376"/>
                </a:lnTo>
                <a:lnTo>
                  <a:pt x="1508" y="379"/>
                </a:lnTo>
                <a:lnTo>
                  <a:pt x="1506" y="382"/>
                </a:lnTo>
                <a:lnTo>
                  <a:pt x="1504" y="390"/>
                </a:lnTo>
                <a:lnTo>
                  <a:pt x="1503" y="394"/>
                </a:lnTo>
                <a:lnTo>
                  <a:pt x="1502" y="398"/>
                </a:lnTo>
                <a:lnTo>
                  <a:pt x="1501" y="408"/>
                </a:lnTo>
                <a:lnTo>
                  <a:pt x="1502" y="418"/>
                </a:lnTo>
                <a:lnTo>
                  <a:pt x="1503" y="422"/>
                </a:lnTo>
                <a:lnTo>
                  <a:pt x="1504" y="427"/>
                </a:lnTo>
                <a:lnTo>
                  <a:pt x="1505" y="430"/>
                </a:lnTo>
                <a:lnTo>
                  <a:pt x="1506" y="434"/>
                </a:lnTo>
                <a:lnTo>
                  <a:pt x="1508" y="437"/>
                </a:lnTo>
                <a:lnTo>
                  <a:pt x="1510" y="440"/>
                </a:lnTo>
                <a:lnTo>
                  <a:pt x="1514" y="445"/>
                </a:lnTo>
                <a:lnTo>
                  <a:pt x="1520" y="449"/>
                </a:lnTo>
                <a:lnTo>
                  <a:pt x="1523" y="450"/>
                </a:lnTo>
                <a:lnTo>
                  <a:pt x="1526" y="451"/>
                </a:lnTo>
                <a:lnTo>
                  <a:pt x="1529" y="451"/>
                </a:lnTo>
                <a:lnTo>
                  <a:pt x="1532" y="452"/>
                </a:lnTo>
                <a:lnTo>
                  <a:pt x="1537" y="451"/>
                </a:lnTo>
                <a:lnTo>
                  <a:pt x="1542" y="450"/>
                </a:lnTo>
                <a:lnTo>
                  <a:pt x="1546" y="448"/>
                </a:lnTo>
                <a:lnTo>
                  <a:pt x="1550" y="445"/>
                </a:lnTo>
                <a:lnTo>
                  <a:pt x="1553" y="442"/>
                </a:lnTo>
                <a:lnTo>
                  <a:pt x="1556" y="438"/>
                </a:lnTo>
                <a:lnTo>
                  <a:pt x="1557" y="433"/>
                </a:lnTo>
                <a:lnTo>
                  <a:pt x="1559" y="427"/>
                </a:lnTo>
                <a:lnTo>
                  <a:pt x="1597" y="427"/>
                </a:lnTo>
                <a:lnTo>
                  <a:pt x="1596" y="435"/>
                </a:lnTo>
                <a:lnTo>
                  <a:pt x="1594" y="443"/>
                </a:lnTo>
                <a:lnTo>
                  <a:pt x="1591" y="450"/>
                </a:lnTo>
                <a:lnTo>
                  <a:pt x="1588" y="457"/>
                </a:lnTo>
                <a:lnTo>
                  <a:pt x="1583" y="463"/>
                </a:lnTo>
                <a:lnTo>
                  <a:pt x="1581" y="465"/>
                </a:lnTo>
                <a:lnTo>
                  <a:pt x="1578" y="468"/>
                </a:lnTo>
                <a:lnTo>
                  <a:pt x="1575" y="470"/>
                </a:lnTo>
                <a:lnTo>
                  <a:pt x="1572" y="473"/>
                </a:lnTo>
                <a:lnTo>
                  <a:pt x="1565" y="476"/>
                </a:lnTo>
                <a:lnTo>
                  <a:pt x="1562" y="478"/>
                </a:lnTo>
                <a:lnTo>
                  <a:pt x="1558" y="479"/>
                </a:lnTo>
                <a:lnTo>
                  <a:pt x="1554" y="481"/>
                </a:lnTo>
                <a:lnTo>
                  <a:pt x="1550" y="482"/>
                </a:lnTo>
                <a:lnTo>
                  <a:pt x="1541" y="483"/>
                </a:lnTo>
                <a:lnTo>
                  <a:pt x="1532" y="483"/>
                </a:lnTo>
                <a:close/>
                <a:moveTo>
                  <a:pt x="1664" y="397"/>
                </a:moveTo>
                <a:lnTo>
                  <a:pt x="1664" y="481"/>
                </a:lnTo>
                <a:lnTo>
                  <a:pt x="1623" y="481"/>
                </a:lnTo>
                <a:lnTo>
                  <a:pt x="1623" y="287"/>
                </a:lnTo>
                <a:lnTo>
                  <a:pt x="1662" y="287"/>
                </a:lnTo>
                <a:lnTo>
                  <a:pt x="1662" y="361"/>
                </a:lnTo>
                <a:lnTo>
                  <a:pt x="1666" y="355"/>
                </a:lnTo>
                <a:lnTo>
                  <a:pt x="1670" y="350"/>
                </a:lnTo>
                <a:lnTo>
                  <a:pt x="1675" y="345"/>
                </a:lnTo>
                <a:lnTo>
                  <a:pt x="1680" y="341"/>
                </a:lnTo>
                <a:lnTo>
                  <a:pt x="1686" y="338"/>
                </a:lnTo>
                <a:lnTo>
                  <a:pt x="1689" y="337"/>
                </a:lnTo>
                <a:lnTo>
                  <a:pt x="1692" y="336"/>
                </a:lnTo>
                <a:lnTo>
                  <a:pt x="1700" y="334"/>
                </a:lnTo>
                <a:lnTo>
                  <a:pt x="1707" y="334"/>
                </a:lnTo>
                <a:lnTo>
                  <a:pt x="1713" y="334"/>
                </a:lnTo>
                <a:lnTo>
                  <a:pt x="1718" y="335"/>
                </a:lnTo>
                <a:lnTo>
                  <a:pt x="1723" y="336"/>
                </a:lnTo>
                <a:lnTo>
                  <a:pt x="1728" y="337"/>
                </a:lnTo>
                <a:lnTo>
                  <a:pt x="1732" y="339"/>
                </a:lnTo>
                <a:lnTo>
                  <a:pt x="1736" y="342"/>
                </a:lnTo>
                <a:lnTo>
                  <a:pt x="1740" y="345"/>
                </a:lnTo>
                <a:lnTo>
                  <a:pt x="1744" y="348"/>
                </a:lnTo>
                <a:lnTo>
                  <a:pt x="1747" y="352"/>
                </a:lnTo>
                <a:lnTo>
                  <a:pt x="1750" y="356"/>
                </a:lnTo>
                <a:lnTo>
                  <a:pt x="1752" y="361"/>
                </a:lnTo>
                <a:lnTo>
                  <a:pt x="1754" y="366"/>
                </a:lnTo>
                <a:lnTo>
                  <a:pt x="1756" y="371"/>
                </a:lnTo>
                <a:lnTo>
                  <a:pt x="1757" y="376"/>
                </a:lnTo>
                <a:lnTo>
                  <a:pt x="1757" y="382"/>
                </a:lnTo>
                <a:lnTo>
                  <a:pt x="1758" y="388"/>
                </a:lnTo>
                <a:lnTo>
                  <a:pt x="1758" y="481"/>
                </a:lnTo>
                <a:lnTo>
                  <a:pt x="1717" y="481"/>
                </a:lnTo>
                <a:lnTo>
                  <a:pt x="1717" y="395"/>
                </a:lnTo>
                <a:lnTo>
                  <a:pt x="1717" y="392"/>
                </a:lnTo>
                <a:lnTo>
                  <a:pt x="1717" y="389"/>
                </a:lnTo>
                <a:lnTo>
                  <a:pt x="1716" y="384"/>
                </a:lnTo>
                <a:lnTo>
                  <a:pt x="1714" y="379"/>
                </a:lnTo>
                <a:lnTo>
                  <a:pt x="1712" y="377"/>
                </a:lnTo>
                <a:lnTo>
                  <a:pt x="1711" y="375"/>
                </a:lnTo>
                <a:lnTo>
                  <a:pt x="1707" y="371"/>
                </a:lnTo>
                <a:lnTo>
                  <a:pt x="1705" y="370"/>
                </a:lnTo>
                <a:lnTo>
                  <a:pt x="1702" y="369"/>
                </a:lnTo>
                <a:lnTo>
                  <a:pt x="1697" y="368"/>
                </a:lnTo>
                <a:lnTo>
                  <a:pt x="1692" y="367"/>
                </a:lnTo>
                <a:lnTo>
                  <a:pt x="1686" y="368"/>
                </a:lnTo>
                <a:lnTo>
                  <a:pt x="1683" y="368"/>
                </a:lnTo>
                <a:lnTo>
                  <a:pt x="1680" y="369"/>
                </a:lnTo>
                <a:lnTo>
                  <a:pt x="1676" y="372"/>
                </a:lnTo>
                <a:lnTo>
                  <a:pt x="1673" y="373"/>
                </a:lnTo>
                <a:lnTo>
                  <a:pt x="1671" y="375"/>
                </a:lnTo>
                <a:lnTo>
                  <a:pt x="1668" y="379"/>
                </a:lnTo>
                <a:lnTo>
                  <a:pt x="1666" y="384"/>
                </a:lnTo>
                <a:lnTo>
                  <a:pt x="1665" y="387"/>
                </a:lnTo>
                <a:lnTo>
                  <a:pt x="1664" y="390"/>
                </a:lnTo>
                <a:lnTo>
                  <a:pt x="1664" y="397"/>
                </a:lnTo>
                <a:close/>
                <a:moveTo>
                  <a:pt x="1855" y="483"/>
                </a:moveTo>
                <a:lnTo>
                  <a:pt x="1845" y="483"/>
                </a:lnTo>
                <a:lnTo>
                  <a:pt x="1835" y="481"/>
                </a:lnTo>
                <a:lnTo>
                  <a:pt x="1830" y="480"/>
                </a:lnTo>
                <a:lnTo>
                  <a:pt x="1826" y="478"/>
                </a:lnTo>
                <a:lnTo>
                  <a:pt x="1817" y="474"/>
                </a:lnTo>
                <a:lnTo>
                  <a:pt x="1813" y="472"/>
                </a:lnTo>
                <a:lnTo>
                  <a:pt x="1810" y="469"/>
                </a:lnTo>
                <a:lnTo>
                  <a:pt x="1803" y="463"/>
                </a:lnTo>
                <a:lnTo>
                  <a:pt x="1797" y="456"/>
                </a:lnTo>
                <a:lnTo>
                  <a:pt x="1793" y="448"/>
                </a:lnTo>
                <a:lnTo>
                  <a:pt x="1791" y="443"/>
                </a:lnTo>
                <a:lnTo>
                  <a:pt x="1789" y="439"/>
                </a:lnTo>
                <a:lnTo>
                  <a:pt x="1786" y="430"/>
                </a:lnTo>
                <a:lnTo>
                  <a:pt x="1784" y="419"/>
                </a:lnTo>
                <a:lnTo>
                  <a:pt x="1784" y="409"/>
                </a:lnTo>
                <a:lnTo>
                  <a:pt x="1784" y="398"/>
                </a:lnTo>
                <a:lnTo>
                  <a:pt x="1785" y="393"/>
                </a:lnTo>
                <a:lnTo>
                  <a:pt x="1786" y="388"/>
                </a:lnTo>
                <a:lnTo>
                  <a:pt x="1789" y="378"/>
                </a:lnTo>
                <a:lnTo>
                  <a:pt x="1791" y="374"/>
                </a:lnTo>
                <a:lnTo>
                  <a:pt x="1793" y="369"/>
                </a:lnTo>
                <a:lnTo>
                  <a:pt x="1797" y="361"/>
                </a:lnTo>
                <a:lnTo>
                  <a:pt x="1803" y="354"/>
                </a:lnTo>
                <a:lnTo>
                  <a:pt x="1806" y="351"/>
                </a:lnTo>
                <a:lnTo>
                  <a:pt x="1810" y="348"/>
                </a:lnTo>
                <a:lnTo>
                  <a:pt x="1813" y="346"/>
                </a:lnTo>
                <a:lnTo>
                  <a:pt x="1817" y="343"/>
                </a:lnTo>
                <a:lnTo>
                  <a:pt x="1821" y="341"/>
                </a:lnTo>
                <a:lnTo>
                  <a:pt x="1826" y="339"/>
                </a:lnTo>
                <a:lnTo>
                  <a:pt x="1835" y="336"/>
                </a:lnTo>
                <a:lnTo>
                  <a:pt x="1845" y="334"/>
                </a:lnTo>
                <a:lnTo>
                  <a:pt x="1850" y="334"/>
                </a:lnTo>
                <a:lnTo>
                  <a:pt x="1855" y="334"/>
                </a:lnTo>
                <a:lnTo>
                  <a:pt x="1866" y="334"/>
                </a:lnTo>
                <a:lnTo>
                  <a:pt x="1877" y="336"/>
                </a:lnTo>
                <a:lnTo>
                  <a:pt x="1881" y="337"/>
                </a:lnTo>
                <a:lnTo>
                  <a:pt x="1886" y="339"/>
                </a:lnTo>
                <a:lnTo>
                  <a:pt x="1894" y="343"/>
                </a:lnTo>
                <a:lnTo>
                  <a:pt x="1898" y="346"/>
                </a:lnTo>
                <a:lnTo>
                  <a:pt x="1902" y="348"/>
                </a:lnTo>
                <a:lnTo>
                  <a:pt x="1908" y="354"/>
                </a:lnTo>
                <a:lnTo>
                  <a:pt x="1914" y="361"/>
                </a:lnTo>
                <a:lnTo>
                  <a:pt x="1919" y="369"/>
                </a:lnTo>
                <a:lnTo>
                  <a:pt x="1921" y="374"/>
                </a:lnTo>
                <a:lnTo>
                  <a:pt x="1923" y="378"/>
                </a:lnTo>
                <a:lnTo>
                  <a:pt x="1925" y="388"/>
                </a:lnTo>
                <a:lnTo>
                  <a:pt x="1927" y="398"/>
                </a:lnTo>
                <a:lnTo>
                  <a:pt x="1928" y="409"/>
                </a:lnTo>
                <a:lnTo>
                  <a:pt x="1927" y="419"/>
                </a:lnTo>
                <a:lnTo>
                  <a:pt x="1926" y="425"/>
                </a:lnTo>
                <a:lnTo>
                  <a:pt x="1925" y="430"/>
                </a:lnTo>
                <a:lnTo>
                  <a:pt x="1923" y="439"/>
                </a:lnTo>
                <a:lnTo>
                  <a:pt x="1921" y="443"/>
                </a:lnTo>
                <a:lnTo>
                  <a:pt x="1919" y="448"/>
                </a:lnTo>
                <a:lnTo>
                  <a:pt x="1914" y="456"/>
                </a:lnTo>
                <a:lnTo>
                  <a:pt x="1908" y="463"/>
                </a:lnTo>
                <a:lnTo>
                  <a:pt x="1905" y="466"/>
                </a:lnTo>
                <a:lnTo>
                  <a:pt x="1902" y="469"/>
                </a:lnTo>
                <a:lnTo>
                  <a:pt x="1898" y="472"/>
                </a:lnTo>
                <a:lnTo>
                  <a:pt x="1894" y="474"/>
                </a:lnTo>
                <a:lnTo>
                  <a:pt x="1890" y="476"/>
                </a:lnTo>
                <a:lnTo>
                  <a:pt x="1886" y="478"/>
                </a:lnTo>
                <a:lnTo>
                  <a:pt x="1881" y="480"/>
                </a:lnTo>
                <a:lnTo>
                  <a:pt x="1877" y="481"/>
                </a:lnTo>
                <a:lnTo>
                  <a:pt x="1866" y="483"/>
                </a:lnTo>
                <a:lnTo>
                  <a:pt x="1861" y="483"/>
                </a:lnTo>
                <a:lnTo>
                  <a:pt x="1855" y="483"/>
                </a:lnTo>
                <a:close/>
                <a:moveTo>
                  <a:pt x="1855" y="452"/>
                </a:moveTo>
                <a:lnTo>
                  <a:pt x="1862" y="451"/>
                </a:lnTo>
                <a:lnTo>
                  <a:pt x="1866" y="451"/>
                </a:lnTo>
                <a:lnTo>
                  <a:pt x="1869" y="449"/>
                </a:lnTo>
                <a:lnTo>
                  <a:pt x="1871" y="447"/>
                </a:lnTo>
                <a:lnTo>
                  <a:pt x="1875" y="445"/>
                </a:lnTo>
                <a:lnTo>
                  <a:pt x="1877" y="443"/>
                </a:lnTo>
                <a:lnTo>
                  <a:pt x="1879" y="440"/>
                </a:lnTo>
                <a:lnTo>
                  <a:pt x="1881" y="437"/>
                </a:lnTo>
                <a:lnTo>
                  <a:pt x="1882" y="433"/>
                </a:lnTo>
                <a:lnTo>
                  <a:pt x="1885" y="426"/>
                </a:lnTo>
                <a:lnTo>
                  <a:pt x="1886" y="422"/>
                </a:lnTo>
                <a:lnTo>
                  <a:pt x="1886" y="417"/>
                </a:lnTo>
                <a:lnTo>
                  <a:pt x="1887" y="408"/>
                </a:lnTo>
                <a:lnTo>
                  <a:pt x="1886" y="399"/>
                </a:lnTo>
                <a:lnTo>
                  <a:pt x="1886" y="395"/>
                </a:lnTo>
                <a:lnTo>
                  <a:pt x="1885" y="391"/>
                </a:lnTo>
                <a:lnTo>
                  <a:pt x="1882" y="384"/>
                </a:lnTo>
                <a:lnTo>
                  <a:pt x="1879" y="377"/>
                </a:lnTo>
                <a:lnTo>
                  <a:pt x="1875" y="371"/>
                </a:lnTo>
                <a:lnTo>
                  <a:pt x="1871" y="369"/>
                </a:lnTo>
                <a:lnTo>
                  <a:pt x="1869" y="368"/>
                </a:lnTo>
                <a:lnTo>
                  <a:pt x="1862" y="365"/>
                </a:lnTo>
                <a:lnTo>
                  <a:pt x="1855" y="364"/>
                </a:lnTo>
                <a:lnTo>
                  <a:pt x="1848" y="365"/>
                </a:lnTo>
                <a:lnTo>
                  <a:pt x="1845" y="366"/>
                </a:lnTo>
                <a:lnTo>
                  <a:pt x="1842" y="368"/>
                </a:lnTo>
                <a:lnTo>
                  <a:pt x="1839" y="369"/>
                </a:lnTo>
                <a:lnTo>
                  <a:pt x="1837" y="371"/>
                </a:lnTo>
                <a:lnTo>
                  <a:pt x="1833" y="377"/>
                </a:lnTo>
                <a:lnTo>
                  <a:pt x="1829" y="384"/>
                </a:lnTo>
                <a:lnTo>
                  <a:pt x="1827" y="391"/>
                </a:lnTo>
                <a:lnTo>
                  <a:pt x="1826" y="395"/>
                </a:lnTo>
                <a:lnTo>
                  <a:pt x="1825" y="399"/>
                </a:lnTo>
                <a:lnTo>
                  <a:pt x="1825" y="408"/>
                </a:lnTo>
                <a:lnTo>
                  <a:pt x="1825" y="417"/>
                </a:lnTo>
                <a:lnTo>
                  <a:pt x="1826" y="422"/>
                </a:lnTo>
                <a:lnTo>
                  <a:pt x="1827" y="426"/>
                </a:lnTo>
                <a:lnTo>
                  <a:pt x="1829" y="433"/>
                </a:lnTo>
                <a:lnTo>
                  <a:pt x="1831" y="437"/>
                </a:lnTo>
                <a:lnTo>
                  <a:pt x="1833" y="440"/>
                </a:lnTo>
                <a:lnTo>
                  <a:pt x="1837" y="445"/>
                </a:lnTo>
                <a:lnTo>
                  <a:pt x="1839" y="447"/>
                </a:lnTo>
                <a:lnTo>
                  <a:pt x="1842" y="449"/>
                </a:lnTo>
                <a:lnTo>
                  <a:pt x="1845" y="451"/>
                </a:lnTo>
                <a:lnTo>
                  <a:pt x="1848" y="451"/>
                </a:lnTo>
                <a:lnTo>
                  <a:pt x="1852" y="452"/>
                </a:lnTo>
                <a:lnTo>
                  <a:pt x="1855" y="452"/>
                </a:lnTo>
                <a:close/>
                <a:moveTo>
                  <a:pt x="2019" y="483"/>
                </a:moveTo>
                <a:lnTo>
                  <a:pt x="2009" y="483"/>
                </a:lnTo>
                <a:lnTo>
                  <a:pt x="1999" y="481"/>
                </a:lnTo>
                <a:lnTo>
                  <a:pt x="1994" y="480"/>
                </a:lnTo>
                <a:lnTo>
                  <a:pt x="1990" y="478"/>
                </a:lnTo>
                <a:lnTo>
                  <a:pt x="1981" y="474"/>
                </a:lnTo>
                <a:lnTo>
                  <a:pt x="1977" y="472"/>
                </a:lnTo>
                <a:lnTo>
                  <a:pt x="1974" y="469"/>
                </a:lnTo>
                <a:lnTo>
                  <a:pt x="1967" y="463"/>
                </a:lnTo>
                <a:lnTo>
                  <a:pt x="1961" y="456"/>
                </a:lnTo>
                <a:lnTo>
                  <a:pt x="1957" y="448"/>
                </a:lnTo>
                <a:lnTo>
                  <a:pt x="1954" y="443"/>
                </a:lnTo>
                <a:lnTo>
                  <a:pt x="1953" y="439"/>
                </a:lnTo>
                <a:lnTo>
                  <a:pt x="1950" y="430"/>
                </a:lnTo>
                <a:lnTo>
                  <a:pt x="1948" y="419"/>
                </a:lnTo>
                <a:lnTo>
                  <a:pt x="1948" y="409"/>
                </a:lnTo>
                <a:lnTo>
                  <a:pt x="1948" y="398"/>
                </a:lnTo>
                <a:lnTo>
                  <a:pt x="1949" y="393"/>
                </a:lnTo>
                <a:lnTo>
                  <a:pt x="1950" y="388"/>
                </a:lnTo>
                <a:lnTo>
                  <a:pt x="1953" y="378"/>
                </a:lnTo>
                <a:lnTo>
                  <a:pt x="1954" y="374"/>
                </a:lnTo>
                <a:lnTo>
                  <a:pt x="1957" y="369"/>
                </a:lnTo>
                <a:lnTo>
                  <a:pt x="1961" y="361"/>
                </a:lnTo>
                <a:lnTo>
                  <a:pt x="1967" y="354"/>
                </a:lnTo>
                <a:lnTo>
                  <a:pt x="1970" y="351"/>
                </a:lnTo>
                <a:lnTo>
                  <a:pt x="1974" y="348"/>
                </a:lnTo>
                <a:lnTo>
                  <a:pt x="1977" y="346"/>
                </a:lnTo>
                <a:lnTo>
                  <a:pt x="1981" y="343"/>
                </a:lnTo>
                <a:lnTo>
                  <a:pt x="1985" y="341"/>
                </a:lnTo>
                <a:lnTo>
                  <a:pt x="1990" y="339"/>
                </a:lnTo>
                <a:lnTo>
                  <a:pt x="1999" y="336"/>
                </a:lnTo>
                <a:lnTo>
                  <a:pt x="2009" y="334"/>
                </a:lnTo>
                <a:lnTo>
                  <a:pt x="2014" y="334"/>
                </a:lnTo>
                <a:lnTo>
                  <a:pt x="2019" y="334"/>
                </a:lnTo>
                <a:lnTo>
                  <a:pt x="2030" y="334"/>
                </a:lnTo>
                <a:lnTo>
                  <a:pt x="2040" y="336"/>
                </a:lnTo>
                <a:lnTo>
                  <a:pt x="2044" y="337"/>
                </a:lnTo>
                <a:lnTo>
                  <a:pt x="2049" y="339"/>
                </a:lnTo>
                <a:lnTo>
                  <a:pt x="2057" y="343"/>
                </a:lnTo>
                <a:lnTo>
                  <a:pt x="2061" y="346"/>
                </a:lnTo>
                <a:lnTo>
                  <a:pt x="2065" y="348"/>
                </a:lnTo>
                <a:lnTo>
                  <a:pt x="2071" y="354"/>
                </a:lnTo>
                <a:lnTo>
                  <a:pt x="2077" y="361"/>
                </a:lnTo>
                <a:lnTo>
                  <a:pt x="2082" y="369"/>
                </a:lnTo>
                <a:lnTo>
                  <a:pt x="2084" y="374"/>
                </a:lnTo>
                <a:lnTo>
                  <a:pt x="2086" y="378"/>
                </a:lnTo>
                <a:lnTo>
                  <a:pt x="2088" y="388"/>
                </a:lnTo>
                <a:lnTo>
                  <a:pt x="2090" y="398"/>
                </a:lnTo>
                <a:lnTo>
                  <a:pt x="2091" y="409"/>
                </a:lnTo>
                <a:lnTo>
                  <a:pt x="2090" y="419"/>
                </a:lnTo>
                <a:lnTo>
                  <a:pt x="2089" y="425"/>
                </a:lnTo>
                <a:lnTo>
                  <a:pt x="2088" y="430"/>
                </a:lnTo>
                <a:lnTo>
                  <a:pt x="2086" y="439"/>
                </a:lnTo>
                <a:lnTo>
                  <a:pt x="2084" y="443"/>
                </a:lnTo>
                <a:lnTo>
                  <a:pt x="2082" y="448"/>
                </a:lnTo>
                <a:lnTo>
                  <a:pt x="2077" y="456"/>
                </a:lnTo>
                <a:lnTo>
                  <a:pt x="2071" y="463"/>
                </a:lnTo>
                <a:lnTo>
                  <a:pt x="2068" y="466"/>
                </a:lnTo>
                <a:lnTo>
                  <a:pt x="2065" y="469"/>
                </a:lnTo>
                <a:lnTo>
                  <a:pt x="2061" y="472"/>
                </a:lnTo>
                <a:lnTo>
                  <a:pt x="2057" y="474"/>
                </a:lnTo>
                <a:lnTo>
                  <a:pt x="2053" y="476"/>
                </a:lnTo>
                <a:lnTo>
                  <a:pt x="2049" y="478"/>
                </a:lnTo>
                <a:lnTo>
                  <a:pt x="2044" y="480"/>
                </a:lnTo>
                <a:lnTo>
                  <a:pt x="2040" y="481"/>
                </a:lnTo>
                <a:lnTo>
                  <a:pt x="2030" y="483"/>
                </a:lnTo>
                <a:lnTo>
                  <a:pt x="2025" y="483"/>
                </a:lnTo>
                <a:lnTo>
                  <a:pt x="2019" y="483"/>
                </a:lnTo>
                <a:close/>
                <a:moveTo>
                  <a:pt x="2019" y="452"/>
                </a:moveTo>
                <a:lnTo>
                  <a:pt x="2026" y="451"/>
                </a:lnTo>
                <a:lnTo>
                  <a:pt x="2030" y="451"/>
                </a:lnTo>
                <a:lnTo>
                  <a:pt x="2032" y="449"/>
                </a:lnTo>
                <a:lnTo>
                  <a:pt x="2035" y="447"/>
                </a:lnTo>
                <a:lnTo>
                  <a:pt x="2038" y="445"/>
                </a:lnTo>
                <a:lnTo>
                  <a:pt x="2040" y="443"/>
                </a:lnTo>
                <a:lnTo>
                  <a:pt x="2042" y="440"/>
                </a:lnTo>
                <a:lnTo>
                  <a:pt x="2044" y="437"/>
                </a:lnTo>
                <a:lnTo>
                  <a:pt x="2045" y="433"/>
                </a:lnTo>
                <a:lnTo>
                  <a:pt x="2048" y="426"/>
                </a:lnTo>
                <a:lnTo>
                  <a:pt x="2049" y="422"/>
                </a:lnTo>
                <a:lnTo>
                  <a:pt x="2049" y="417"/>
                </a:lnTo>
                <a:lnTo>
                  <a:pt x="2050" y="408"/>
                </a:lnTo>
                <a:lnTo>
                  <a:pt x="2049" y="399"/>
                </a:lnTo>
                <a:lnTo>
                  <a:pt x="2049" y="395"/>
                </a:lnTo>
                <a:lnTo>
                  <a:pt x="2048" y="391"/>
                </a:lnTo>
                <a:lnTo>
                  <a:pt x="2045" y="384"/>
                </a:lnTo>
                <a:lnTo>
                  <a:pt x="2042" y="377"/>
                </a:lnTo>
                <a:lnTo>
                  <a:pt x="2038" y="371"/>
                </a:lnTo>
                <a:lnTo>
                  <a:pt x="2035" y="369"/>
                </a:lnTo>
                <a:lnTo>
                  <a:pt x="2032" y="368"/>
                </a:lnTo>
                <a:lnTo>
                  <a:pt x="2026" y="365"/>
                </a:lnTo>
                <a:lnTo>
                  <a:pt x="2019" y="364"/>
                </a:lnTo>
                <a:lnTo>
                  <a:pt x="2012" y="365"/>
                </a:lnTo>
                <a:lnTo>
                  <a:pt x="2009" y="366"/>
                </a:lnTo>
                <a:lnTo>
                  <a:pt x="2006" y="368"/>
                </a:lnTo>
                <a:lnTo>
                  <a:pt x="2003" y="369"/>
                </a:lnTo>
                <a:lnTo>
                  <a:pt x="2001" y="371"/>
                </a:lnTo>
                <a:lnTo>
                  <a:pt x="1996" y="377"/>
                </a:lnTo>
                <a:lnTo>
                  <a:pt x="1993" y="384"/>
                </a:lnTo>
                <a:lnTo>
                  <a:pt x="1991" y="391"/>
                </a:lnTo>
                <a:lnTo>
                  <a:pt x="1990" y="395"/>
                </a:lnTo>
                <a:lnTo>
                  <a:pt x="1989" y="399"/>
                </a:lnTo>
                <a:lnTo>
                  <a:pt x="1989" y="408"/>
                </a:lnTo>
                <a:lnTo>
                  <a:pt x="1989" y="417"/>
                </a:lnTo>
                <a:lnTo>
                  <a:pt x="1990" y="422"/>
                </a:lnTo>
                <a:lnTo>
                  <a:pt x="1991" y="426"/>
                </a:lnTo>
                <a:lnTo>
                  <a:pt x="1993" y="433"/>
                </a:lnTo>
                <a:lnTo>
                  <a:pt x="1995" y="437"/>
                </a:lnTo>
                <a:lnTo>
                  <a:pt x="1996" y="440"/>
                </a:lnTo>
                <a:lnTo>
                  <a:pt x="2001" y="445"/>
                </a:lnTo>
                <a:lnTo>
                  <a:pt x="2003" y="447"/>
                </a:lnTo>
                <a:lnTo>
                  <a:pt x="2006" y="449"/>
                </a:lnTo>
                <a:lnTo>
                  <a:pt x="2009" y="451"/>
                </a:lnTo>
                <a:lnTo>
                  <a:pt x="2012" y="451"/>
                </a:lnTo>
                <a:lnTo>
                  <a:pt x="2016" y="452"/>
                </a:lnTo>
                <a:lnTo>
                  <a:pt x="2019" y="452"/>
                </a:lnTo>
                <a:close/>
                <a:moveTo>
                  <a:pt x="2158" y="481"/>
                </a:moveTo>
                <a:lnTo>
                  <a:pt x="2118" y="481"/>
                </a:lnTo>
                <a:lnTo>
                  <a:pt x="2118" y="287"/>
                </a:lnTo>
                <a:lnTo>
                  <a:pt x="2158" y="287"/>
                </a:lnTo>
                <a:lnTo>
                  <a:pt x="2158" y="481"/>
                </a:lnTo>
                <a:close/>
                <a:moveTo>
                  <a:pt x="2318" y="483"/>
                </a:moveTo>
                <a:lnTo>
                  <a:pt x="2308" y="483"/>
                </a:lnTo>
                <a:lnTo>
                  <a:pt x="2298" y="481"/>
                </a:lnTo>
                <a:lnTo>
                  <a:pt x="2293" y="480"/>
                </a:lnTo>
                <a:lnTo>
                  <a:pt x="2288" y="478"/>
                </a:lnTo>
                <a:lnTo>
                  <a:pt x="2279" y="474"/>
                </a:lnTo>
                <a:lnTo>
                  <a:pt x="2275" y="472"/>
                </a:lnTo>
                <a:lnTo>
                  <a:pt x="2272" y="469"/>
                </a:lnTo>
                <a:lnTo>
                  <a:pt x="2265" y="463"/>
                </a:lnTo>
                <a:lnTo>
                  <a:pt x="2259" y="456"/>
                </a:lnTo>
                <a:lnTo>
                  <a:pt x="2255" y="448"/>
                </a:lnTo>
                <a:lnTo>
                  <a:pt x="2253" y="443"/>
                </a:lnTo>
                <a:lnTo>
                  <a:pt x="2251" y="439"/>
                </a:lnTo>
                <a:lnTo>
                  <a:pt x="2248" y="430"/>
                </a:lnTo>
                <a:lnTo>
                  <a:pt x="2246" y="419"/>
                </a:lnTo>
                <a:lnTo>
                  <a:pt x="2246" y="409"/>
                </a:lnTo>
                <a:lnTo>
                  <a:pt x="2246" y="398"/>
                </a:lnTo>
                <a:lnTo>
                  <a:pt x="2247" y="393"/>
                </a:lnTo>
                <a:lnTo>
                  <a:pt x="2248" y="388"/>
                </a:lnTo>
                <a:lnTo>
                  <a:pt x="2251" y="378"/>
                </a:lnTo>
                <a:lnTo>
                  <a:pt x="2253" y="374"/>
                </a:lnTo>
                <a:lnTo>
                  <a:pt x="2255" y="369"/>
                </a:lnTo>
                <a:lnTo>
                  <a:pt x="2259" y="361"/>
                </a:lnTo>
                <a:lnTo>
                  <a:pt x="2265" y="354"/>
                </a:lnTo>
                <a:lnTo>
                  <a:pt x="2268" y="351"/>
                </a:lnTo>
                <a:lnTo>
                  <a:pt x="2272" y="348"/>
                </a:lnTo>
                <a:lnTo>
                  <a:pt x="2275" y="346"/>
                </a:lnTo>
                <a:lnTo>
                  <a:pt x="2279" y="343"/>
                </a:lnTo>
                <a:lnTo>
                  <a:pt x="2283" y="341"/>
                </a:lnTo>
                <a:lnTo>
                  <a:pt x="2288" y="339"/>
                </a:lnTo>
                <a:lnTo>
                  <a:pt x="2298" y="336"/>
                </a:lnTo>
                <a:lnTo>
                  <a:pt x="2308" y="334"/>
                </a:lnTo>
                <a:lnTo>
                  <a:pt x="2313" y="334"/>
                </a:lnTo>
                <a:lnTo>
                  <a:pt x="2318" y="334"/>
                </a:lnTo>
                <a:lnTo>
                  <a:pt x="2329" y="334"/>
                </a:lnTo>
                <a:lnTo>
                  <a:pt x="2339" y="336"/>
                </a:lnTo>
                <a:lnTo>
                  <a:pt x="2343" y="337"/>
                </a:lnTo>
                <a:lnTo>
                  <a:pt x="2348" y="339"/>
                </a:lnTo>
                <a:lnTo>
                  <a:pt x="2356" y="343"/>
                </a:lnTo>
                <a:lnTo>
                  <a:pt x="2360" y="346"/>
                </a:lnTo>
                <a:lnTo>
                  <a:pt x="2364" y="348"/>
                </a:lnTo>
                <a:lnTo>
                  <a:pt x="2370" y="354"/>
                </a:lnTo>
                <a:lnTo>
                  <a:pt x="2376" y="361"/>
                </a:lnTo>
                <a:lnTo>
                  <a:pt x="2381" y="369"/>
                </a:lnTo>
                <a:lnTo>
                  <a:pt x="2383" y="374"/>
                </a:lnTo>
                <a:lnTo>
                  <a:pt x="2385" y="378"/>
                </a:lnTo>
                <a:lnTo>
                  <a:pt x="2387" y="388"/>
                </a:lnTo>
                <a:lnTo>
                  <a:pt x="2389" y="398"/>
                </a:lnTo>
                <a:lnTo>
                  <a:pt x="2390" y="409"/>
                </a:lnTo>
                <a:lnTo>
                  <a:pt x="2389" y="419"/>
                </a:lnTo>
                <a:lnTo>
                  <a:pt x="2388" y="425"/>
                </a:lnTo>
                <a:lnTo>
                  <a:pt x="2387" y="430"/>
                </a:lnTo>
                <a:lnTo>
                  <a:pt x="2385" y="439"/>
                </a:lnTo>
                <a:lnTo>
                  <a:pt x="2383" y="443"/>
                </a:lnTo>
                <a:lnTo>
                  <a:pt x="2381" y="448"/>
                </a:lnTo>
                <a:lnTo>
                  <a:pt x="2376" y="456"/>
                </a:lnTo>
                <a:lnTo>
                  <a:pt x="2370" y="463"/>
                </a:lnTo>
                <a:lnTo>
                  <a:pt x="2367" y="466"/>
                </a:lnTo>
                <a:lnTo>
                  <a:pt x="2364" y="469"/>
                </a:lnTo>
                <a:lnTo>
                  <a:pt x="2360" y="472"/>
                </a:lnTo>
                <a:lnTo>
                  <a:pt x="2356" y="474"/>
                </a:lnTo>
                <a:lnTo>
                  <a:pt x="2352" y="476"/>
                </a:lnTo>
                <a:lnTo>
                  <a:pt x="2348" y="478"/>
                </a:lnTo>
                <a:lnTo>
                  <a:pt x="2343" y="480"/>
                </a:lnTo>
                <a:lnTo>
                  <a:pt x="2339" y="481"/>
                </a:lnTo>
                <a:lnTo>
                  <a:pt x="2329" y="483"/>
                </a:lnTo>
                <a:lnTo>
                  <a:pt x="2324" y="483"/>
                </a:lnTo>
                <a:lnTo>
                  <a:pt x="2318" y="483"/>
                </a:lnTo>
                <a:close/>
                <a:moveTo>
                  <a:pt x="2318" y="452"/>
                </a:moveTo>
                <a:lnTo>
                  <a:pt x="2325" y="451"/>
                </a:lnTo>
                <a:lnTo>
                  <a:pt x="2329" y="451"/>
                </a:lnTo>
                <a:lnTo>
                  <a:pt x="2332" y="449"/>
                </a:lnTo>
                <a:lnTo>
                  <a:pt x="2334" y="447"/>
                </a:lnTo>
                <a:lnTo>
                  <a:pt x="2337" y="445"/>
                </a:lnTo>
                <a:lnTo>
                  <a:pt x="2339" y="443"/>
                </a:lnTo>
                <a:lnTo>
                  <a:pt x="2341" y="440"/>
                </a:lnTo>
                <a:lnTo>
                  <a:pt x="2343" y="437"/>
                </a:lnTo>
                <a:lnTo>
                  <a:pt x="2344" y="433"/>
                </a:lnTo>
                <a:lnTo>
                  <a:pt x="2347" y="426"/>
                </a:lnTo>
                <a:lnTo>
                  <a:pt x="2348" y="422"/>
                </a:lnTo>
                <a:lnTo>
                  <a:pt x="2348" y="417"/>
                </a:lnTo>
                <a:lnTo>
                  <a:pt x="2349" y="408"/>
                </a:lnTo>
                <a:lnTo>
                  <a:pt x="2348" y="399"/>
                </a:lnTo>
                <a:lnTo>
                  <a:pt x="2348" y="395"/>
                </a:lnTo>
                <a:lnTo>
                  <a:pt x="2347" y="391"/>
                </a:lnTo>
                <a:lnTo>
                  <a:pt x="2344" y="384"/>
                </a:lnTo>
                <a:lnTo>
                  <a:pt x="2341" y="377"/>
                </a:lnTo>
                <a:lnTo>
                  <a:pt x="2337" y="371"/>
                </a:lnTo>
                <a:lnTo>
                  <a:pt x="2334" y="369"/>
                </a:lnTo>
                <a:lnTo>
                  <a:pt x="2332" y="368"/>
                </a:lnTo>
                <a:lnTo>
                  <a:pt x="2325" y="365"/>
                </a:lnTo>
                <a:lnTo>
                  <a:pt x="2318" y="364"/>
                </a:lnTo>
                <a:lnTo>
                  <a:pt x="2311" y="365"/>
                </a:lnTo>
                <a:lnTo>
                  <a:pt x="2308" y="366"/>
                </a:lnTo>
                <a:lnTo>
                  <a:pt x="2305" y="368"/>
                </a:lnTo>
                <a:lnTo>
                  <a:pt x="2302" y="369"/>
                </a:lnTo>
                <a:lnTo>
                  <a:pt x="2300" y="371"/>
                </a:lnTo>
                <a:lnTo>
                  <a:pt x="2295" y="377"/>
                </a:lnTo>
                <a:lnTo>
                  <a:pt x="2292" y="384"/>
                </a:lnTo>
                <a:lnTo>
                  <a:pt x="2290" y="391"/>
                </a:lnTo>
                <a:lnTo>
                  <a:pt x="2288" y="395"/>
                </a:lnTo>
                <a:lnTo>
                  <a:pt x="2287" y="399"/>
                </a:lnTo>
                <a:lnTo>
                  <a:pt x="2287" y="408"/>
                </a:lnTo>
                <a:lnTo>
                  <a:pt x="2287" y="417"/>
                </a:lnTo>
                <a:lnTo>
                  <a:pt x="2288" y="422"/>
                </a:lnTo>
                <a:lnTo>
                  <a:pt x="2290" y="426"/>
                </a:lnTo>
                <a:lnTo>
                  <a:pt x="2292" y="433"/>
                </a:lnTo>
                <a:lnTo>
                  <a:pt x="2294" y="437"/>
                </a:lnTo>
                <a:lnTo>
                  <a:pt x="2295" y="440"/>
                </a:lnTo>
                <a:lnTo>
                  <a:pt x="2300" y="445"/>
                </a:lnTo>
                <a:lnTo>
                  <a:pt x="2302" y="447"/>
                </a:lnTo>
                <a:lnTo>
                  <a:pt x="2305" y="449"/>
                </a:lnTo>
                <a:lnTo>
                  <a:pt x="2308" y="451"/>
                </a:lnTo>
                <a:lnTo>
                  <a:pt x="2311" y="451"/>
                </a:lnTo>
                <a:lnTo>
                  <a:pt x="2315" y="452"/>
                </a:lnTo>
                <a:lnTo>
                  <a:pt x="2318" y="452"/>
                </a:lnTo>
                <a:close/>
                <a:moveTo>
                  <a:pt x="2492" y="336"/>
                </a:moveTo>
                <a:lnTo>
                  <a:pt x="2492" y="366"/>
                </a:lnTo>
                <a:lnTo>
                  <a:pt x="2463" y="366"/>
                </a:lnTo>
                <a:lnTo>
                  <a:pt x="2463" y="481"/>
                </a:lnTo>
                <a:lnTo>
                  <a:pt x="2423" y="481"/>
                </a:lnTo>
                <a:lnTo>
                  <a:pt x="2423" y="366"/>
                </a:lnTo>
                <a:lnTo>
                  <a:pt x="2402" y="366"/>
                </a:lnTo>
                <a:lnTo>
                  <a:pt x="2402" y="336"/>
                </a:lnTo>
                <a:lnTo>
                  <a:pt x="2423" y="336"/>
                </a:lnTo>
                <a:lnTo>
                  <a:pt x="2423" y="325"/>
                </a:lnTo>
                <a:lnTo>
                  <a:pt x="2423" y="319"/>
                </a:lnTo>
                <a:lnTo>
                  <a:pt x="2423" y="317"/>
                </a:lnTo>
                <a:lnTo>
                  <a:pt x="2424" y="314"/>
                </a:lnTo>
                <a:lnTo>
                  <a:pt x="2425" y="309"/>
                </a:lnTo>
                <a:lnTo>
                  <a:pt x="2426" y="304"/>
                </a:lnTo>
                <a:lnTo>
                  <a:pt x="2428" y="300"/>
                </a:lnTo>
                <a:lnTo>
                  <a:pt x="2431" y="296"/>
                </a:lnTo>
                <a:lnTo>
                  <a:pt x="2433" y="293"/>
                </a:lnTo>
                <a:lnTo>
                  <a:pt x="2436" y="290"/>
                </a:lnTo>
                <a:lnTo>
                  <a:pt x="2440" y="287"/>
                </a:lnTo>
                <a:lnTo>
                  <a:pt x="2444" y="285"/>
                </a:lnTo>
                <a:lnTo>
                  <a:pt x="2448" y="283"/>
                </a:lnTo>
                <a:lnTo>
                  <a:pt x="2452" y="281"/>
                </a:lnTo>
                <a:lnTo>
                  <a:pt x="2456" y="280"/>
                </a:lnTo>
                <a:lnTo>
                  <a:pt x="2461" y="279"/>
                </a:lnTo>
                <a:lnTo>
                  <a:pt x="2465" y="278"/>
                </a:lnTo>
                <a:lnTo>
                  <a:pt x="2470" y="278"/>
                </a:lnTo>
                <a:lnTo>
                  <a:pt x="2479" y="279"/>
                </a:lnTo>
                <a:lnTo>
                  <a:pt x="2487" y="280"/>
                </a:lnTo>
                <a:lnTo>
                  <a:pt x="2499" y="282"/>
                </a:lnTo>
                <a:lnTo>
                  <a:pt x="2492" y="312"/>
                </a:lnTo>
                <a:lnTo>
                  <a:pt x="2486" y="311"/>
                </a:lnTo>
                <a:lnTo>
                  <a:pt x="2479" y="310"/>
                </a:lnTo>
                <a:lnTo>
                  <a:pt x="2475" y="311"/>
                </a:lnTo>
                <a:lnTo>
                  <a:pt x="2471" y="311"/>
                </a:lnTo>
                <a:lnTo>
                  <a:pt x="2469" y="313"/>
                </a:lnTo>
                <a:lnTo>
                  <a:pt x="2467" y="314"/>
                </a:lnTo>
                <a:lnTo>
                  <a:pt x="2465" y="317"/>
                </a:lnTo>
                <a:lnTo>
                  <a:pt x="2464" y="319"/>
                </a:lnTo>
                <a:lnTo>
                  <a:pt x="2463" y="322"/>
                </a:lnTo>
                <a:lnTo>
                  <a:pt x="2463" y="326"/>
                </a:lnTo>
                <a:lnTo>
                  <a:pt x="2463" y="336"/>
                </a:lnTo>
                <a:lnTo>
                  <a:pt x="2492" y="336"/>
                </a:lnTo>
                <a:close/>
                <a:moveTo>
                  <a:pt x="2612" y="481"/>
                </a:moveTo>
                <a:lnTo>
                  <a:pt x="2568" y="481"/>
                </a:lnTo>
                <a:lnTo>
                  <a:pt x="2635" y="287"/>
                </a:lnTo>
                <a:lnTo>
                  <a:pt x="2688" y="287"/>
                </a:lnTo>
                <a:lnTo>
                  <a:pt x="2755" y="481"/>
                </a:lnTo>
                <a:lnTo>
                  <a:pt x="2712" y="481"/>
                </a:lnTo>
                <a:lnTo>
                  <a:pt x="2696" y="436"/>
                </a:lnTo>
                <a:lnTo>
                  <a:pt x="2626" y="436"/>
                </a:lnTo>
                <a:lnTo>
                  <a:pt x="2612" y="481"/>
                </a:lnTo>
                <a:close/>
                <a:moveTo>
                  <a:pt x="2637" y="405"/>
                </a:moveTo>
                <a:lnTo>
                  <a:pt x="2686" y="405"/>
                </a:lnTo>
                <a:lnTo>
                  <a:pt x="2662" y="331"/>
                </a:lnTo>
                <a:lnTo>
                  <a:pt x="2637" y="405"/>
                </a:lnTo>
                <a:close/>
                <a:moveTo>
                  <a:pt x="2778" y="481"/>
                </a:moveTo>
                <a:lnTo>
                  <a:pt x="2778" y="336"/>
                </a:lnTo>
                <a:lnTo>
                  <a:pt x="2817" y="336"/>
                </a:lnTo>
                <a:lnTo>
                  <a:pt x="2817" y="361"/>
                </a:lnTo>
                <a:lnTo>
                  <a:pt x="2820" y="355"/>
                </a:lnTo>
                <a:lnTo>
                  <a:pt x="2824" y="349"/>
                </a:lnTo>
                <a:lnTo>
                  <a:pt x="2828" y="344"/>
                </a:lnTo>
                <a:lnTo>
                  <a:pt x="2832" y="340"/>
                </a:lnTo>
                <a:lnTo>
                  <a:pt x="2837" y="337"/>
                </a:lnTo>
                <a:lnTo>
                  <a:pt x="2842" y="335"/>
                </a:lnTo>
                <a:lnTo>
                  <a:pt x="2848" y="334"/>
                </a:lnTo>
                <a:lnTo>
                  <a:pt x="2853" y="334"/>
                </a:lnTo>
                <a:lnTo>
                  <a:pt x="2860" y="334"/>
                </a:lnTo>
                <a:lnTo>
                  <a:pt x="2866" y="335"/>
                </a:lnTo>
                <a:lnTo>
                  <a:pt x="2866" y="371"/>
                </a:lnTo>
                <a:lnTo>
                  <a:pt x="2863" y="370"/>
                </a:lnTo>
                <a:lnTo>
                  <a:pt x="2858" y="369"/>
                </a:lnTo>
                <a:lnTo>
                  <a:pt x="2853" y="369"/>
                </a:lnTo>
                <a:lnTo>
                  <a:pt x="2849" y="368"/>
                </a:lnTo>
                <a:lnTo>
                  <a:pt x="2843" y="369"/>
                </a:lnTo>
                <a:lnTo>
                  <a:pt x="2840" y="370"/>
                </a:lnTo>
                <a:lnTo>
                  <a:pt x="2837" y="371"/>
                </a:lnTo>
                <a:lnTo>
                  <a:pt x="2832" y="373"/>
                </a:lnTo>
                <a:lnTo>
                  <a:pt x="2829" y="375"/>
                </a:lnTo>
                <a:lnTo>
                  <a:pt x="2827" y="377"/>
                </a:lnTo>
                <a:lnTo>
                  <a:pt x="2823" y="381"/>
                </a:lnTo>
                <a:lnTo>
                  <a:pt x="2821" y="386"/>
                </a:lnTo>
                <a:lnTo>
                  <a:pt x="2819" y="392"/>
                </a:lnTo>
                <a:lnTo>
                  <a:pt x="2818" y="399"/>
                </a:lnTo>
                <a:lnTo>
                  <a:pt x="2818" y="481"/>
                </a:lnTo>
                <a:lnTo>
                  <a:pt x="2778" y="481"/>
                </a:lnTo>
                <a:close/>
                <a:moveTo>
                  <a:pt x="2969" y="336"/>
                </a:moveTo>
                <a:lnTo>
                  <a:pt x="2969" y="366"/>
                </a:lnTo>
                <a:lnTo>
                  <a:pt x="2941" y="366"/>
                </a:lnTo>
                <a:lnTo>
                  <a:pt x="2941" y="436"/>
                </a:lnTo>
                <a:lnTo>
                  <a:pt x="2942" y="440"/>
                </a:lnTo>
                <a:lnTo>
                  <a:pt x="2942" y="443"/>
                </a:lnTo>
                <a:lnTo>
                  <a:pt x="2944" y="445"/>
                </a:lnTo>
                <a:lnTo>
                  <a:pt x="2945" y="447"/>
                </a:lnTo>
                <a:lnTo>
                  <a:pt x="2947" y="449"/>
                </a:lnTo>
                <a:lnTo>
                  <a:pt x="2950" y="449"/>
                </a:lnTo>
                <a:lnTo>
                  <a:pt x="2955" y="450"/>
                </a:lnTo>
                <a:lnTo>
                  <a:pt x="2961" y="450"/>
                </a:lnTo>
                <a:lnTo>
                  <a:pt x="2965" y="449"/>
                </a:lnTo>
                <a:lnTo>
                  <a:pt x="2971" y="479"/>
                </a:lnTo>
                <a:lnTo>
                  <a:pt x="2963" y="481"/>
                </a:lnTo>
                <a:lnTo>
                  <a:pt x="2957" y="482"/>
                </a:lnTo>
                <a:lnTo>
                  <a:pt x="2949" y="483"/>
                </a:lnTo>
                <a:lnTo>
                  <a:pt x="2944" y="483"/>
                </a:lnTo>
                <a:lnTo>
                  <a:pt x="2939" y="482"/>
                </a:lnTo>
                <a:lnTo>
                  <a:pt x="2934" y="482"/>
                </a:lnTo>
                <a:lnTo>
                  <a:pt x="2930" y="481"/>
                </a:lnTo>
                <a:lnTo>
                  <a:pt x="2925" y="479"/>
                </a:lnTo>
                <a:lnTo>
                  <a:pt x="2922" y="478"/>
                </a:lnTo>
                <a:lnTo>
                  <a:pt x="2918" y="476"/>
                </a:lnTo>
                <a:lnTo>
                  <a:pt x="2914" y="473"/>
                </a:lnTo>
                <a:lnTo>
                  <a:pt x="2911" y="470"/>
                </a:lnTo>
                <a:lnTo>
                  <a:pt x="2909" y="467"/>
                </a:lnTo>
                <a:lnTo>
                  <a:pt x="2906" y="464"/>
                </a:lnTo>
                <a:lnTo>
                  <a:pt x="2904" y="460"/>
                </a:lnTo>
                <a:lnTo>
                  <a:pt x="2903" y="456"/>
                </a:lnTo>
                <a:lnTo>
                  <a:pt x="2902" y="451"/>
                </a:lnTo>
                <a:lnTo>
                  <a:pt x="2901" y="446"/>
                </a:lnTo>
                <a:lnTo>
                  <a:pt x="2901" y="441"/>
                </a:lnTo>
                <a:lnTo>
                  <a:pt x="2901" y="366"/>
                </a:lnTo>
                <a:lnTo>
                  <a:pt x="2881" y="366"/>
                </a:lnTo>
                <a:lnTo>
                  <a:pt x="2881" y="336"/>
                </a:lnTo>
                <a:lnTo>
                  <a:pt x="2901" y="336"/>
                </a:lnTo>
                <a:lnTo>
                  <a:pt x="2901" y="301"/>
                </a:lnTo>
                <a:lnTo>
                  <a:pt x="2941" y="301"/>
                </a:lnTo>
                <a:lnTo>
                  <a:pt x="2941" y="336"/>
                </a:lnTo>
                <a:lnTo>
                  <a:pt x="2969" y="336"/>
                </a:lnTo>
                <a:close/>
                <a:moveTo>
                  <a:pt x="3113" y="377"/>
                </a:moveTo>
                <a:lnTo>
                  <a:pt x="3076" y="379"/>
                </a:lnTo>
                <a:lnTo>
                  <a:pt x="3075" y="376"/>
                </a:lnTo>
                <a:lnTo>
                  <a:pt x="3074" y="373"/>
                </a:lnTo>
                <a:lnTo>
                  <a:pt x="3073" y="371"/>
                </a:lnTo>
                <a:lnTo>
                  <a:pt x="3071" y="370"/>
                </a:lnTo>
                <a:lnTo>
                  <a:pt x="3069" y="367"/>
                </a:lnTo>
                <a:lnTo>
                  <a:pt x="3065" y="365"/>
                </a:lnTo>
                <a:lnTo>
                  <a:pt x="3063" y="364"/>
                </a:lnTo>
                <a:lnTo>
                  <a:pt x="3061" y="363"/>
                </a:lnTo>
                <a:lnTo>
                  <a:pt x="3057" y="363"/>
                </a:lnTo>
                <a:lnTo>
                  <a:pt x="3052" y="362"/>
                </a:lnTo>
                <a:lnTo>
                  <a:pt x="3048" y="362"/>
                </a:lnTo>
                <a:lnTo>
                  <a:pt x="3043" y="363"/>
                </a:lnTo>
                <a:lnTo>
                  <a:pt x="3040" y="364"/>
                </a:lnTo>
                <a:lnTo>
                  <a:pt x="3036" y="366"/>
                </a:lnTo>
                <a:lnTo>
                  <a:pt x="3033" y="368"/>
                </a:lnTo>
                <a:lnTo>
                  <a:pt x="3031" y="371"/>
                </a:lnTo>
                <a:lnTo>
                  <a:pt x="3030" y="373"/>
                </a:lnTo>
                <a:lnTo>
                  <a:pt x="3030" y="375"/>
                </a:lnTo>
                <a:lnTo>
                  <a:pt x="3030" y="377"/>
                </a:lnTo>
                <a:lnTo>
                  <a:pt x="3030" y="379"/>
                </a:lnTo>
                <a:lnTo>
                  <a:pt x="3031" y="381"/>
                </a:lnTo>
                <a:lnTo>
                  <a:pt x="3032" y="383"/>
                </a:lnTo>
                <a:lnTo>
                  <a:pt x="3034" y="385"/>
                </a:lnTo>
                <a:lnTo>
                  <a:pt x="3036" y="387"/>
                </a:lnTo>
                <a:lnTo>
                  <a:pt x="3040" y="389"/>
                </a:lnTo>
                <a:lnTo>
                  <a:pt x="3048" y="391"/>
                </a:lnTo>
                <a:lnTo>
                  <a:pt x="3075" y="396"/>
                </a:lnTo>
                <a:lnTo>
                  <a:pt x="3084" y="399"/>
                </a:lnTo>
                <a:lnTo>
                  <a:pt x="3093" y="402"/>
                </a:lnTo>
                <a:lnTo>
                  <a:pt x="3100" y="406"/>
                </a:lnTo>
                <a:lnTo>
                  <a:pt x="3106" y="410"/>
                </a:lnTo>
                <a:lnTo>
                  <a:pt x="3110" y="416"/>
                </a:lnTo>
                <a:lnTo>
                  <a:pt x="3112" y="419"/>
                </a:lnTo>
                <a:lnTo>
                  <a:pt x="3114" y="422"/>
                </a:lnTo>
                <a:lnTo>
                  <a:pt x="3115" y="425"/>
                </a:lnTo>
                <a:lnTo>
                  <a:pt x="3116" y="428"/>
                </a:lnTo>
                <a:lnTo>
                  <a:pt x="3116" y="432"/>
                </a:lnTo>
                <a:lnTo>
                  <a:pt x="3116" y="436"/>
                </a:lnTo>
                <a:lnTo>
                  <a:pt x="3116" y="443"/>
                </a:lnTo>
                <a:lnTo>
                  <a:pt x="3115" y="446"/>
                </a:lnTo>
                <a:lnTo>
                  <a:pt x="3114" y="449"/>
                </a:lnTo>
                <a:lnTo>
                  <a:pt x="3112" y="455"/>
                </a:lnTo>
                <a:lnTo>
                  <a:pt x="3110" y="458"/>
                </a:lnTo>
                <a:lnTo>
                  <a:pt x="3108" y="461"/>
                </a:lnTo>
                <a:lnTo>
                  <a:pt x="3104" y="466"/>
                </a:lnTo>
                <a:lnTo>
                  <a:pt x="3098" y="470"/>
                </a:lnTo>
                <a:lnTo>
                  <a:pt x="3092" y="474"/>
                </a:lnTo>
                <a:lnTo>
                  <a:pt x="3085" y="477"/>
                </a:lnTo>
                <a:lnTo>
                  <a:pt x="3078" y="480"/>
                </a:lnTo>
                <a:lnTo>
                  <a:pt x="3070" y="482"/>
                </a:lnTo>
                <a:lnTo>
                  <a:pt x="3061" y="483"/>
                </a:lnTo>
                <a:lnTo>
                  <a:pt x="3052" y="483"/>
                </a:lnTo>
                <a:lnTo>
                  <a:pt x="3038" y="483"/>
                </a:lnTo>
                <a:lnTo>
                  <a:pt x="3032" y="482"/>
                </a:lnTo>
                <a:lnTo>
                  <a:pt x="3026" y="480"/>
                </a:lnTo>
                <a:lnTo>
                  <a:pt x="3020" y="479"/>
                </a:lnTo>
                <a:lnTo>
                  <a:pt x="3015" y="477"/>
                </a:lnTo>
                <a:lnTo>
                  <a:pt x="3010" y="474"/>
                </a:lnTo>
                <a:lnTo>
                  <a:pt x="3006" y="471"/>
                </a:lnTo>
                <a:lnTo>
                  <a:pt x="3002" y="468"/>
                </a:lnTo>
                <a:lnTo>
                  <a:pt x="2998" y="465"/>
                </a:lnTo>
                <a:lnTo>
                  <a:pt x="2995" y="461"/>
                </a:lnTo>
                <a:lnTo>
                  <a:pt x="2992" y="457"/>
                </a:lnTo>
                <a:lnTo>
                  <a:pt x="2990" y="453"/>
                </a:lnTo>
                <a:lnTo>
                  <a:pt x="2988" y="448"/>
                </a:lnTo>
                <a:lnTo>
                  <a:pt x="2987" y="444"/>
                </a:lnTo>
                <a:lnTo>
                  <a:pt x="2986" y="439"/>
                </a:lnTo>
                <a:lnTo>
                  <a:pt x="3026" y="436"/>
                </a:lnTo>
                <a:lnTo>
                  <a:pt x="3027" y="441"/>
                </a:lnTo>
                <a:lnTo>
                  <a:pt x="3029" y="444"/>
                </a:lnTo>
                <a:lnTo>
                  <a:pt x="3030" y="446"/>
                </a:lnTo>
                <a:lnTo>
                  <a:pt x="3031" y="447"/>
                </a:lnTo>
                <a:lnTo>
                  <a:pt x="3034" y="450"/>
                </a:lnTo>
                <a:lnTo>
                  <a:pt x="3038" y="452"/>
                </a:lnTo>
                <a:lnTo>
                  <a:pt x="3042" y="453"/>
                </a:lnTo>
                <a:lnTo>
                  <a:pt x="3047" y="454"/>
                </a:lnTo>
                <a:lnTo>
                  <a:pt x="3052" y="454"/>
                </a:lnTo>
                <a:lnTo>
                  <a:pt x="3057" y="454"/>
                </a:lnTo>
                <a:lnTo>
                  <a:pt x="3062" y="453"/>
                </a:lnTo>
                <a:lnTo>
                  <a:pt x="3066" y="452"/>
                </a:lnTo>
                <a:lnTo>
                  <a:pt x="3069" y="450"/>
                </a:lnTo>
                <a:lnTo>
                  <a:pt x="3072" y="448"/>
                </a:lnTo>
                <a:lnTo>
                  <a:pt x="3074" y="446"/>
                </a:lnTo>
                <a:lnTo>
                  <a:pt x="3075" y="443"/>
                </a:lnTo>
                <a:lnTo>
                  <a:pt x="3076" y="440"/>
                </a:lnTo>
                <a:lnTo>
                  <a:pt x="3075" y="437"/>
                </a:lnTo>
                <a:lnTo>
                  <a:pt x="3074" y="435"/>
                </a:lnTo>
                <a:lnTo>
                  <a:pt x="3073" y="433"/>
                </a:lnTo>
                <a:lnTo>
                  <a:pt x="3071" y="431"/>
                </a:lnTo>
                <a:lnTo>
                  <a:pt x="3068" y="429"/>
                </a:lnTo>
                <a:lnTo>
                  <a:pt x="3065" y="428"/>
                </a:lnTo>
                <a:lnTo>
                  <a:pt x="3061" y="426"/>
                </a:lnTo>
                <a:lnTo>
                  <a:pt x="3057" y="425"/>
                </a:lnTo>
                <a:lnTo>
                  <a:pt x="3032" y="420"/>
                </a:lnTo>
                <a:lnTo>
                  <a:pt x="3022" y="418"/>
                </a:lnTo>
                <a:lnTo>
                  <a:pt x="3013" y="415"/>
                </a:lnTo>
                <a:lnTo>
                  <a:pt x="3006" y="411"/>
                </a:lnTo>
                <a:lnTo>
                  <a:pt x="3003" y="408"/>
                </a:lnTo>
                <a:lnTo>
                  <a:pt x="3000" y="406"/>
                </a:lnTo>
                <a:lnTo>
                  <a:pt x="2998" y="403"/>
                </a:lnTo>
                <a:lnTo>
                  <a:pt x="2996" y="400"/>
                </a:lnTo>
                <a:lnTo>
                  <a:pt x="2994" y="397"/>
                </a:lnTo>
                <a:lnTo>
                  <a:pt x="2993" y="394"/>
                </a:lnTo>
                <a:lnTo>
                  <a:pt x="2991" y="387"/>
                </a:lnTo>
                <a:lnTo>
                  <a:pt x="2990" y="383"/>
                </a:lnTo>
                <a:lnTo>
                  <a:pt x="2990" y="379"/>
                </a:lnTo>
                <a:lnTo>
                  <a:pt x="2990" y="374"/>
                </a:lnTo>
                <a:lnTo>
                  <a:pt x="2991" y="369"/>
                </a:lnTo>
                <a:lnTo>
                  <a:pt x="2992" y="364"/>
                </a:lnTo>
                <a:lnTo>
                  <a:pt x="2994" y="360"/>
                </a:lnTo>
                <a:lnTo>
                  <a:pt x="2996" y="356"/>
                </a:lnTo>
                <a:lnTo>
                  <a:pt x="2999" y="352"/>
                </a:lnTo>
                <a:lnTo>
                  <a:pt x="3003" y="349"/>
                </a:lnTo>
                <a:lnTo>
                  <a:pt x="3007" y="346"/>
                </a:lnTo>
                <a:lnTo>
                  <a:pt x="3011" y="343"/>
                </a:lnTo>
                <a:lnTo>
                  <a:pt x="3016" y="341"/>
                </a:lnTo>
                <a:lnTo>
                  <a:pt x="3021" y="338"/>
                </a:lnTo>
                <a:lnTo>
                  <a:pt x="3026" y="337"/>
                </a:lnTo>
                <a:lnTo>
                  <a:pt x="3032" y="335"/>
                </a:lnTo>
                <a:lnTo>
                  <a:pt x="3038" y="334"/>
                </a:lnTo>
                <a:lnTo>
                  <a:pt x="3045" y="334"/>
                </a:lnTo>
                <a:lnTo>
                  <a:pt x="3051" y="334"/>
                </a:lnTo>
                <a:lnTo>
                  <a:pt x="3058" y="334"/>
                </a:lnTo>
                <a:lnTo>
                  <a:pt x="3064" y="334"/>
                </a:lnTo>
                <a:lnTo>
                  <a:pt x="3070" y="335"/>
                </a:lnTo>
                <a:lnTo>
                  <a:pt x="3076" y="337"/>
                </a:lnTo>
                <a:lnTo>
                  <a:pt x="3081" y="338"/>
                </a:lnTo>
                <a:lnTo>
                  <a:pt x="3086" y="340"/>
                </a:lnTo>
                <a:lnTo>
                  <a:pt x="3095" y="345"/>
                </a:lnTo>
                <a:lnTo>
                  <a:pt x="3098" y="348"/>
                </a:lnTo>
                <a:lnTo>
                  <a:pt x="3102" y="352"/>
                </a:lnTo>
                <a:lnTo>
                  <a:pt x="3105" y="355"/>
                </a:lnTo>
                <a:lnTo>
                  <a:pt x="3107" y="359"/>
                </a:lnTo>
                <a:lnTo>
                  <a:pt x="3109" y="363"/>
                </a:lnTo>
                <a:lnTo>
                  <a:pt x="3111" y="367"/>
                </a:lnTo>
                <a:lnTo>
                  <a:pt x="3112" y="372"/>
                </a:lnTo>
                <a:lnTo>
                  <a:pt x="3113" y="377"/>
                </a:lnTo>
                <a:close/>
                <a:moveTo>
                  <a:pt x="3183" y="454"/>
                </a:moveTo>
                <a:lnTo>
                  <a:pt x="3182" y="465"/>
                </a:lnTo>
                <a:lnTo>
                  <a:pt x="3180" y="477"/>
                </a:lnTo>
                <a:lnTo>
                  <a:pt x="3178" y="489"/>
                </a:lnTo>
                <a:lnTo>
                  <a:pt x="3174" y="501"/>
                </a:lnTo>
                <a:lnTo>
                  <a:pt x="3170" y="512"/>
                </a:lnTo>
                <a:lnTo>
                  <a:pt x="3164" y="528"/>
                </a:lnTo>
                <a:lnTo>
                  <a:pt x="3138" y="528"/>
                </a:lnTo>
                <a:lnTo>
                  <a:pt x="3142" y="512"/>
                </a:lnTo>
                <a:lnTo>
                  <a:pt x="3145" y="502"/>
                </a:lnTo>
                <a:lnTo>
                  <a:pt x="3147" y="490"/>
                </a:lnTo>
                <a:lnTo>
                  <a:pt x="3149" y="477"/>
                </a:lnTo>
                <a:lnTo>
                  <a:pt x="3150" y="465"/>
                </a:lnTo>
                <a:lnTo>
                  <a:pt x="3150" y="454"/>
                </a:lnTo>
                <a:lnTo>
                  <a:pt x="3183" y="454"/>
                </a:lnTo>
                <a:close/>
                <a:moveTo>
                  <a:pt x="3351" y="481"/>
                </a:moveTo>
                <a:lnTo>
                  <a:pt x="3282" y="481"/>
                </a:lnTo>
                <a:lnTo>
                  <a:pt x="3282" y="287"/>
                </a:lnTo>
                <a:lnTo>
                  <a:pt x="3352" y="287"/>
                </a:lnTo>
                <a:lnTo>
                  <a:pt x="3366" y="288"/>
                </a:lnTo>
                <a:lnTo>
                  <a:pt x="3372" y="289"/>
                </a:lnTo>
                <a:lnTo>
                  <a:pt x="3379" y="290"/>
                </a:lnTo>
                <a:lnTo>
                  <a:pt x="3391" y="294"/>
                </a:lnTo>
                <a:lnTo>
                  <a:pt x="3402" y="299"/>
                </a:lnTo>
                <a:lnTo>
                  <a:pt x="3407" y="302"/>
                </a:lnTo>
                <a:lnTo>
                  <a:pt x="3412" y="305"/>
                </a:lnTo>
                <a:lnTo>
                  <a:pt x="3416" y="309"/>
                </a:lnTo>
                <a:lnTo>
                  <a:pt x="3420" y="313"/>
                </a:lnTo>
                <a:lnTo>
                  <a:pt x="3424" y="317"/>
                </a:lnTo>
                <a:lnTo>
                  <a:pt x="3428" y="322"/>
                </a:lnTo>
                <a:lnTo>
                  <a:pt x="3431" y="327"/>
                </a:lnTo>
                <a:lnTo>
                  <a:pt x="3434" y="332"/>
                </a:lnTo>
                <a:lnTo>
                  <a:pt x="3437" y="338"/>
                </a:lnTo>
                <a:lnTo>
                  <a:pt x="3439" y="343"/>
                </a:lnTo>
                <a:lnTo>
                  <a:pt x="3441" y="349"/>
                </a:lnTo>
                <a:lnTo>
                  <a:pt x="3443" y="356"/>
                </a:lnTo>
                <a:lnTo>
                  <a:pt x="3444" y="362"/>
                </a:lnTo>
                <a:lnTo>
                  <a:pt x="3445" y="369"/>
                </a:lnTo>
                <a:lnTo>
                  <a:pt x="3445" y="376"/>
                </a:lnTo>
                <a:lnTo>
                  <a:pt x="3446" y="384"/>
                </a:lnTo>
                <a:lnTo>
                  <a:pt x="3445" y="391"/>
                </a:lnTo>
                <a:lnTo>
                  <a:pt x="3445" y="398"/>
                </a:lnTo>
                <a:lnTo>
                  <a:pt x="3444" y="405"/>
                </a:lnTo>
                <a:lnTo>
                  <a:pt x="3443" y="412"/>
                </a:lnTo>
                <a:lnTo>
                  <a:pt x="3439" y="424"/>
                </a:lnTo>
                <a:lnTo>
                  <a:pt x="3437" y="430"/>
                </a:lnTo>
                <a:lnTo>
                  <a:pt x="3434" y="436"/>
                </a:lnTo>
                <a:lnTo>
                  <a:pt x="3428" y="446"/>
                </a:lnTo>
                <a:lnTo>
                  <a:pt x="3424" y="451"/>
                </a:lnTo>
                <a:lnTo>
                  <a:pt x="3420" y="455"/>
                </a:lnTo>
                <a:lnTo>
                  <a:pt x="3412" y="463"/>
                </a:lnTo>
                <a:lnTo>
                  <a:pt x="3402" y="469"/>
                </a:lnTo>
                <a:lnTo>
                  <a:pt x="3396" y="472"/>
                </a:lnTo>
                <a:lnTo>
                  <a:pt x="3391" y="474"/>
                </a:lnTo>
                <a:lnTo>
                  <a:pt x="3385" y="476"/>
                </a:lnTo>
                <a:lnTo>
                  <a:pt x="3378" y="478"/>
                </a:lnTo>
                <a:lnTo>
                  <a:pt x="3372" y="479"/>
                </a:lnTo>
                <a:lnTo>
                  <a:pt x="3365" y="480"/>
                </a:lnTo>
                <a:lnTo>
                  <a:pt x="3358" y="480"/>
                </a:lnTo>
                <a:lnTo>
                  <a:pt x="3351" y="481"/>
                </a:lnTo>
                <a:close/>
                <a:moveTo>
                  <a:pt x="3323" y="446"/>
                </a:moveTo>
                <a:lnTo>
                  <a:pt x="3349" y="446"/>
                </a:lnTo>
                <a:lnTo>
                  <a:pt x="3356" y="445"/>
                </a:lnTo>
                <a:lnTo>
                  <a:pt x="3362" y="445"/>
                </a:lnTo>
                <a:lnTo>
                  <a:pt x="3368" y="443"/>
                </a:lnTo>
                <a:lnTo>
                  <a:pt x="3373" y="442"/>
                </a:lnTo>
                <a:lnTo>
                  <a:pt x="3378" y="440"/>
                </a:lnTo>
                <a:lnTo>
                  <a:pt x="3383" y="437"/>
                </a:lnTo>
                <a:lnTo>
                  <a:pt x="3387" y="434"/>
                </a:lnTo>
                <a:lnTo>
                  <a:pt x="3391" y="431"/>
                </a:lnTo>
                <a:lnTo>
                  <a:pt x="3394" y="427"/>
                </a:lnTo>
                <a:lnTo>
                  <a:pt x="3397" y="422"/>
                </a:lnTo>
                <a:lnTo>
                  <a:pt x="3399" y="417"/>
                </a:lnTo>
                <a:lnTo>
                  <a:pt x="3401" y="412"/>
                </a:lnTo>
                <a:lnTo>
                  <a:pt x="3403" y="406"/>
                </a:lnTo>
                <a:lnTo>
                  <a:pt x="3404" y="399"/>
                </a:lnTo>
                <a:lnTo>
                  <a:pt x="3405" y="392"/>
                </a:lnTo>
                <a:lnTo>
                  <a:pt x="3405" y="384"/>
                </a:lnTo>
                <a:lnTo>
                  <a:pt x="3405" y="376"/>
                </a:lnTo>
                <a:lnTo>
                  <a:pt x="3404" y="372"/>
                </a:lnTo>
                <a:lnTo>
                  <a:pt x="3404" y="369"/>
                </a:lnTo>
                <a:lnTo>
                  <a:pt x="3403" y="362"/>
                </a:lnTo>
                <a:lnTo>
                  <a:pt x="3401" y="356"/>
                </a:lnTo>
                <a:lnTo>
                  <a:pt x="3399" y="350"/>
                </a:lnTo>
                <a:lnTo>
                  <a:pt x="3397" y="345"/>
                </a:lnTo>
                <a:lnTo>
                  <a:pt x="3394" y="341"/>
                </a:lnTo>
                <a:lnTo>
                  <a:pt x="3391" y="337"/>
                </a:lnTo>
                <a:lnTo>
                  <a:pt x="3387" y="333"/>
                </a:lnTo>
                <a:lnTo>
                  <a:pt x="3383" y="331"/>
                </a:lnTo>
                <a:lnTo>
                  <a:pt x="3378" y="328"/>
                </a:lnTo>
                <a:lnTo>
                  <a:pt x="3373" y="326"/>
                </a:lnTo>
                <a:lnTo>
                  <a:pt x="3368" y="324"/>
                </a:lnTo>
                <a:lnTo>
                  <a:pt x="3362" y="323"/>
                </a:lnTo>
                <a:lnTo>
                  <a:pt x="3356" y="323"/>
                </a:lnTo>
                <a:lnTo>
                  <a:pt x="3349" y="322"/>
                </a:lnTo>
                <a:lnTo>
                  <a:pt x="3323" y="322"/>
                </a:lnTo>
                <a:lnTo>
                  <a:pt x="3323" y="446"/>
                </a:lnTo>
                <a:close/>
                <a:moveTo>
                  <a:pt x="3543" y="483"/>
                </a:moveTo>
                <a:lnTo>
                  <a:pt x="3531" y="483"/>
                </a:lnTo>
                <a:lnTo>
                  <a:pt x="3521" y="481"/>
                </a:lnTo>
                <a:lnTo>
                  <a:pt x="3512" y="478"/>
                </a:lnTo>
                <a:lnTo>
                  <a:pt x="3503" y="474"/>
                </a:lnTo>
                <a:lnTo>
                  <a:pt x="3496" y="469"/>
                </a:lnTo>
                <a:lnTo>
                  <a:pt x="3492" y="466"/>
                </a:lnTo>
                <a:lnTo>
                  <a:pt x="3489" y="463"/>
                </a:lnTo>
                <a:lnTo>
                  <a:pt x="3483" y="456"/>
                </a:lnTo>
                <a:lnTo>
                  <a:pt x="3478" y="448"/>
                </a:lnTo>
                <a:lnTo>
                  <a:pt x="3476" y="444"/>
                </a:lnTo>
                <a:lnTo>
                  <a:pt x="3475" y="440"/>
                </a:lnTo>
                <a:lnTo>
                  <a:pt x="3472" y="430"/>
                </a:lnTo>
                <a:lnTo>
                  <a:pt x="3470" y="420"/>
                </a:lnTo>
                <a:lnTo>
                  <a:pt x="3470" y="409"/>
                </a:lnTo>
                <a:lnTo>
                  <a:pt x="3470" y="398"/>
                </a:lnTo>
                <a:lnTo>
                  <a:pt x="3471" y="393"/>
                </a:lnTo>
                <a:lnTo>
                  <a:pt x="3472" y="388"/>
                </a:lnTo>
                <a:lnTo>
                  <a:pt x="3475" y="378"/>
                </a:lnTo>
                <a:lnTo>
                  <a:pt x="3476" y="374"/>
                </a:lnTo>
                <a:lnTo>
                  <a:pt x="3478" y="369"/>
                </a:lnTo>
                <a:lnTo>
                  <a:pt x="3483" y="362"/>
                </a:lnTo>
                <a:lnTo>
                  <a:pt x="3489" y="354"/>
                </a:lnTo>
                <a:lnTo>
                  <a:pt x="3492" y="351"/>
                </a:lnTo>
                <a:lnTo>
                  <a:pt x="3495" y="348"/>
                </a:lnTo>
                <a:lnTo>
                  <a:pt x="3499" y="346"/>
                </a:lnTo>
                <a:lnTo>
                  <a:pt x="3503" y="343"/>
                </a:lnTo>
                <a:lnTo>
                  <a:pt x="3507" y="341"/>
                </a:lnTo>
                <a:lnTo>
                  <a:pt x="3511" y="339"/>
                </a:lnTo>
                <a:lnTo>
                  <a:pt x="3515" y="337"/>
                </a:lnTo>
                <a:lnTo>
                  <a:pt x="3520" y="336"/>
                </a:lnTo>
                <a:lnTo>
                  <a:pt x="3525" y="335"/>
                </a:lnTo>
                <a:lnTo>
                  <a:pt x="3530" y="334"/>
                </a:lnTo>
                <a:lnTo>
                  <a:pt x="3535" y="334"/>
                </a:lnTo>
                <a:lnTo>
                  <a:pt x="3541" y="334"/>
                </a:lnTo>
                <a:lnTo>
                  <a:pt x="3550" y="334"/>
                </a:lnTo>
                <a:lnTo>
                  <a:pt x="3559" y="336"/>
                </a:lnTo>
                <a:lnTo>
                  <a:pt x="3568" y="338"/>
                </a:lnTo>
                <a:lnTo>
                  <a:pt x="3576" y="342"/>
                </a:lnTo>
                <a:lnTo>
                  <a:pt x="3579" y="344"/>
                </a:lnTo>
                <a:lnTo>
                  <a:pt x="3583" y="346"/>
                </a:lnTo>
                <a:lnTo>
                  <a:pt x="3589" y="352"/>
                </a:lnTo>
                <a:lnTo>
                  <a:pt x="3592" y="355"/>
                </a:lnTo>
                <a:lnTo>
                  <a:pt x="3595" y="359"/>
                </a:lnTo>
                <a:lnTo>
                  <a:pt x="3600" y="366"/>
                </a:lnTo>
                <a:lnTo>
                  <a:pt x="3604" y="375"/>
                </a:lnTo>
                <a:lnTo>
                  <a:pt x="3606" y="380"/>
                </a:lnTo>
                <a:lnTo>
                  <a:pt x="3607" y="385"/>
                </a:lnTo>
                <a:lnTo>
                  <a:pt x="3609" y="396"/>
                </a:lnTo>
                <a:lnTo>
                  <a:pt x="3609" y="401"/>
                </a:lnTo>
                <a:lnTo>
                  <a:pt x="3609" y="407"/>
                </a:lnTo>
                <a:lnTo>
                  <a:pt x="3609" y="418"/>
                </a:lnTo>
                <a:lnTo>
                  <a:pt x="3509" y="418"/>
                </a:lnTo>
                <a:lnTo>
                  <a:pt x="3510" y="426"/>
                </a:lnTo>
                <a:lnTo>
                  <a:pt x="3511" y="430"/>
                </a:lnTo>
                <a:lnTo>
                  <a:pt x="3512" y="433"/>
                </a:lnTo>
                <a:lnTo>
                  <a:pt x="3514" y="439"/>
                </a:lnTo>
                <a:lnTo>
                  <a:pt x="3516" y="442"/>
                </a:lnTo>
                <a:lnTo>
                  <a:pt x="3518" y="444"/>
                </a:lnTo>
                <a:lnTo>
                  <a:pt x="3521" y="446"/>
                </a:lnTo>
                <a:lnTo>
                  <a:pt x="3523" y="448"/>
                </a:lnTo>
                <a:lnTo>
                  <a:pt x="3526" y="450"/>
                </a:lnTo>
                <a:lnTo>
                  <a:pt x="3529" y="451"/>
                </a:lnTo>
                <a:lnTo>
                  <a:pt x="3535" y="453"/>
                </a:lnTo>
                <a:lnTo>
                  <a:pt x="3540" y="453"/>
                </a:lnTo>
                <a:lnTo>
                  <a:pt x="3543" y="453"/>
                </a:lnTo>
                <a:lnTo>
                  <a:pt x="3548" y="453"/>
                </a:lnTo>
                <a:lnTo>
                  <a:pt x="3553" y="452"/>
                </a:lnTo>
                <a:lnTo>
                  <a:pt x="3557" y="451"/>
                </a:lnTo>
                <a:lnTo>
                  <a:pt x="3561" y="449"/>
                </a:lnTo>
                <a:lnTo>
                  <a:pt x="3564" y="447"/>
                </a:lnTo>
                <a:lnTo>
                  <a:pt x="3566" y="445"/>
                </a:lnTo>
                <a:lnTo>
                  <a:pt x="3567" y="444"/>
                </a:lnTo>
                <a:lnTo>
                  <a:pt x="3569" y="440"/>
                </a:lnTo>
                <a:lnTo>
                  <a:pt x="3571" y="437"/>
                </a:lnTo>
                <a:lnTo>
                  <a:pt x="3608" y="439"/>
                </a:lnTo>
                <a:lnTo>
                  <a:pt x="3607" y="444"/>
                </a:lnTo>
                <a:lnTo>
                  <a:pt x="3605" y="449"/>
                </a:lnTo>
                <a:lnTo>
                  <a:pt x="3603" y="453"/>
                </a:lnTo>
                <a:lnTo>
                  <a:pt x="3601" y="457"/>
                </a:lnTo>
                <a:lnTo>
                  <a:pt x="3598" y="461"/>
                </a:lnTo>
                <a:lnTo>
                  <a:pt x="3595" y="465"/>
                </a:lnTo>
                <a:lnTo>
                  <a:pt x="3591" y="468"/>
                </a:lnTo>
                <a:lnTo>
                  <a:pt x="3587" y="471"/>
                </a:lnTo>
                <a:lnTo>
                  <a:pt x="3582" y="474"/>
                </a:lnTo>
                <a:lnTo>
                  <a:pt x="3577" y="477"/>
                </a:lnTo>
                <a:lnTo>
                  <a:pt x="3572" y="479"/>
                </a:lnTo>
                <a:lnTo>
                  <a:pt x="3567" y="480"/>
                </a:lnTo>
                <a:lnTo>
                  <a:pt x="3561" y="482"/>
                </a:lnTo>
                <a:lnTo>
                  <a:pt x="3555" y="483"/>
                </a:lnTo>
                <a:lnTo>
                  <a:pt x="3549" y="483"/>
                </a:lnTo>
                <a:lnTo>
                  <a:pt x="3543" y="483"/>
                </a:lnTo>
                <a:close/>
                <a:moveTo>
                  <a:pt x="3509" y="393"/>
                </a:moveTo>
                <a:lnTo>
                  <a:pt x="3571" y="393"/>
                </a:lnTo>
                <a:lnTo>
                  <a:pt x="3571" y="387"/>
                </a:lnTo>
                <a:lnTo>
                  <a:pt x="3570" y="384"/>
                </a:lnTo>
                <a:lnTo>
                  <a:pt x="3569" y="382"/>
                </a:lnTo>
                <a:lnTo>
                  <a:pt x="3567" y="377"/>
                </a:lnTo>
                <a:lnTo>
                  <a:pt x="3563" y="372"/>
                </a:lnTo>
                <a:lnTo>
                  <a:pt x="3561" y="370"/>
                </a:lnTo>
                <a:lnTo>
                  <a:pt x="3559" y="368"/>
                </a:lnTo>
                <a:lnTo>
                  <a:pt x="3556" y="367"/>
                </a:lnTo>
                <a:lnTo>
                  <a:pt x="3554" y="366"/>
                </a:lnTo>
                <a:lnTo>
                  <a:pt x="3551" y="365"/>
                </a:lnTo>
                <a:lnTo>
                  <a:pt x="3548" y="364"/>
                </a:lnTo>
                <a:lnTo>
                  <a:pt x="3542" y="364"/>
                </a:lnTo>
                <a:lnTo>
                  <a:pt x="3534" y="364"/>
                </a:lnTo>
                <a:lnTo>
                  <a:pt x="3531" y="365"/>
                </a:lnTo>
                <a:lnTo>
                  <a:pt x="3528" y="366"/>
                </a:lnTo>
                <a:lnTo>
                  <a:pt x="3523" y="369"/>
                </a:lnTo>
                <a:lnTo>
                  <a:pt x="3521" y="370"/>
                </a:lnTo>
                <a:lnTo>
                  <a:pt x="3519" y="372"/>
                </a:lnTo>
                <a:lnTo>
                  <a:pt x="3515" y="377"/>
                </a:lnTo>
                <a:lnTo>
                  <a:pt x="3512" y="382"/>
                </a:lnTo>
                <a:lnTo>
                  <a:pt x="3511" y="385"/>
                </a:lnTo>
                <a:lnTo>
                  <a:pt x="3510" y="388"/>
                </a:lnTo>
                <a:lnTo>
                  <a:pt x="3509" y="393"/>
                </a:lnTo>
                <a:close/>
                <a:moveTo>
                  <a:pt x="3756" y="377"/>
                </a:moveTo>
                <a:lnTo>
                  <a:pt x="3719" y="379"/>
                </a:lnTo>
                <a:lnTo>
                  <a:pt x="3718" y="376"/>
                </a:lnTo>
                <a:lnTo>
                  <a:pt x="3716" y="373"/>
                </a:lnTo>
                <a:lnTo>
                  <a:pt x="3715" y="371"/>
                </a:lnTo>
                <a:lnTo>
                  <a:pt x="3714" y="370"/>
                </a:lnTo>
                <a:lnTo>
                  <a:pt x="3711" y="367"/>
                </a:lnTo>
                <a:lnTo>
                  <a:pt x="3708" y="365"/>
                </a:lnTo>
                <a:lnTo>
                  <a:pt x="3706" y="364"/>
                </a:lnTo>
                <a:lnTo>
                  <a:pt x="3704" y="363"/>
                </a:lnTo>
                <a:lnTo>
                  <a:pt x="3700" y="363"/>
                </a:lnTo>
                <a:lnTo>
                  <a:pt x="3695" y="362"/>
                </a:lnTo>
                <a:lnTo>
                  <a:pt x="3690" y="362"/>
                </a:lnTo>
                <a:lnTo>
                  <a:pt x="3686" y="363"/>
                </a:lnTo>
                <a:lnTo>
                  <a:pt x="3682" y="364"/>
                </a:lnTo>
                <a:lnTo>
                  <a:pt x="3679" y="366"/>
                </a:lnTo>
                <a:lnTo>
                  <a:pt x="3676" y="368"/>
                </a:lnTo>
                <a:lnTo>
                  <a:pt x="3674" y="371"/>
                </a:lnTo>
                <a:lnTo>
                  <a:pt x="3673" y="373"/>
                </a:lnTo>
                <a:lnTo>
                  <a:pt x="3672" y="375"/>
                </a:lnTo>
                <a:lnTo>
                  <a:pt x="3672" y="377"/>
                </a:lnTo>
                <a:lnTo>
                  <a:pt x="3673" y="379"/>
                </a:lnTo>
                <a:lnTo>
                  <a:pt x="3673" y="381"/>
                </a:lnTo>
                <a:lnTo>
                  <a:pt x="3675" y="383"/>
                </a:lnTo>
                <a:lnTo>
                  <a:pt x="3676" y="385"/>
                </a:lnTo>
                <a:lnTo>
                  <a:pt x="3679" y="387"/>
                </a:lnTo>
                <a:lnTo>
                  <a:pt x="3682" y="389"/>
                </a:lnTo>
                <a:lnTo>
                  <a:pt x="3691" y="391"/>
                </a:lnTo>
                <a:lnTo>
                  <a:pt x="3717" y="396"/>
                </a:lnTo>
                <a:lnTo>
                  <a:pt x="3727" y="399"/>
                </a:lnTo>
                <a:lnTo>
                  <a:pt x="3735" y="402"/>
                </a:lnTo>
                <a:lnTo>
                  <a:pt x="3743" y="406"/>
                </a:lnTo>
                <a:lnTo>
                  <a:pt x="3748" y="410"/>
                </a:lnTo>
                <a:lnTo>
                  <a:pt x="3753" y="416"/>
                </a:lnTo>
                <a:lnTo>
                  <a:pt x="3755" y="419"/>
                </a:lnTo>
                <a:lnTo>
                  <a:pt x="3756" y="422"/>
                </a:lnTo>
                <a:lnTo>
                  <a:pt x="3757" y="425"/>
                </a:lnTo>
                <a:lnTo>
                  <a:pt x="3758" y="428"/>
                </a:lnTo>
                <a:lnTo>
                  <a:pt x="3759" y="432"/>
                </a:lnTo>
                <a:lnTo>
                  <a:pt x="3759" y="436"/>
                </a:lnTo>
                <a:lnTo>
                  <a:pt x="3758" y="443"/>
                </a:lnTo>
                <a:lnTo>
                  <a:pt x="3758" y="446"/>
                </a:lnTo>
                <a:lnTo>
                  <a:pt x="3757" y="449"/>
                </a:lnTo>
                <a:lnTo>
                  <a:pt x="3754" y="455"/>
                </a:lnTo>
                <a:lnTo>
                  <a:pt x="3753" y="458"/>
                </a:lnTo>
                <a:lnTo>
                  <a:pt x="3751" y="461"/>
                </a:lnTo>
                <a:lnTo>
                  <a:pt x="3746" y="466"/>
                </a:lnTo>
                <a:lnTo>
                  <a:pt x="3741" y="470"/>
                </a:lnTo>
                <a:lnTo>
                  <a:pt x="3735" y="474"/>
                </a:lnTo>
                <a:lnTo>
                  <a:pt x="3728" y="477"/>
                </a:lnTo>
                <a:lnTo>
                  <a:pt x="3720" y="480"/>
                </a:lnTo>
                <a:lnTo>
                  <a:pt x="3712" y="482"/>
                </a:lnTo>
                <a:lnTo>
                  <a:pt x="3704" y="483"/>
                </a:lnTo>
                <a:lnTo>
                  <a:pt x="3694" y="483"/>
                </a:lnTo>
                <a:lnTo>
                  <a:pt x="3681" y="483"/>
                </a:lnTo>
                <a:lnTo>
                  <a:pt x="3674" y="482"/>
                </a:lnTo>
                <a:lnTo>
                  <a:pt x="3669" y="480"/>
                </a:lnTo>
                <a:lnTo>
                  <a:pt x="3663" y="479"/>
                </a:lnTo>
                <a:lnTo>
                  <a:pt x="3658" y="477"/>
                </a:lnTo>
                <a:lnTo>
                  <a:pt x="3653" y="474"/>
                </a:lnTo>
                <a:lnTo>
                  <a:pt x="3649" y="471"/>
                </a:lnTo>
                <a:lnTo>
                  <a:pt x="3644" y="468"/>
                </a:lnTo>
                <a:lnTo>
                  <a:pt x="3641" y="465"/>
                </a:lnTo>
                <a:lnTo>
                  <a:pt x="3638" y="461"/>
                </a:lnTo>
                <a:lnTo>
                  <a:pt x="3635" y="457"/>
                </a:lnTo>
                <a:lnTo>
                  <a:pt x="3633" y="453"/>
                </a:lnTo>
                <a:lnTo>
                  <a:pt x="3631" y="448"/>
                </a:lnTo>
                <a:lnTo>
                  <a:pt x="3630" y="444"/>
                </a:lnTo>
                <a:lnTo>
                  <a:pt x="3629" y="439"/>
                </a:lnTo>
                <a:lnTo>
                  <a:pt x="3668" y="436"/>
                </a:lnTo>
                <a:lnTo>
                  <a:pt x="3669" y="441"/>
                </a:lnTo>
                <a:lnTo>
                  <a:pt x="3671" y="444"/>
                </a:lnTo>
                <a:lnTo>
                  <a:pt x="3672" y="446"/>
                </a:lnTo>
                <a:lnTo>
                  <a:pt x="3674" y="447"/>
                </a:lnTo>
                <a:lnTo>
                  <a:pt x="3677" y="450"/>
                </a:lnTo>
                <a:lnTo>
                  <a:pt x="3681" y="452"/>
                </a:lnTo>
                <a:lnTo>
                  <a:pt x="3685" y="453"/>
                </a:lnTo>
                <a:lnTo>
                  <a:pt x="3689" y="454"/>
                </a:lnTo>
                <a:lnTo>
                  <a:pt x="3694" y="454"/>
                </a:lnTo>
                <a:lnTo>
                  <a:pt x="3700" y="454"/>
                </a:lnTo>
                <a:lnTo>
                  <a:pt x="3704" y="453"/>
                </a:lnTo>
                <a:lnTo>
                  <a:pt x="3708" y="452"/>
                </a:lnTo>
                <a:lnTo>
                  <a:pt x="3712" y="450"/>
                </a:lnTo>
                <a:lnTo>
                  <a:pt x="3714" y="448"/>
                </a:lnTo>
                <a:lnTo>
                  <a:pt x="3716" y="446"/>
                </a:lnTo>
                <a:lnTo>
                  <a:pt x="3718" y="443"/>
                </a:lnTo>
                <a:lnTo>
                  <a:pt x="3718" y="440"/>
                </a:lnTo>
                <a:lnTo>
                  <a:pt x="3718" y="437"/>
                </a:lnTo>
                <a:lnTo>
                  <a:pt x="3717" y="435"/>
                </a:lnTo>
                <a:lnTo>
                  <a:pt x="3715" y="433"/>
                </a:lnTo>
                <a:lnTo>
                  <a:pt x="3713" y="431"/>
                </a:lnTo>
                <a:lnTo>
                  <a:pt x="3711" y="429"/>
                </a:lnTo>
                <a:lnTo>
                  <a:pt x="3707" y="428"/>
                </a:lnTo>
                <a:lnTo>
                  <a:pt x="3704" y="426"/>
                </a:lnTo>
                <a:lnTo>
                  <a:pt x="3699" y="425"/>
                </a:lnTo>
                <a:lnTo>
                  <a:pt x="3674" y="420"/>
                </a:lnTo>
                <a:lnTo>
                  <a:pt x="3665" y="418"/>
                </a:lnTo>
                <a:lnTo>
                  <a:pt x="3656" y="415"/>
                </a:lnTo>
                <a:lnTo>
                  <a:pt x="3649" y="411"/>
                </a:lnTo>
                <a:lnTo>
                  <a:pt x="3646" y="408"/>
                </a:lnTo>
                <a:lnTo>
                  <a:pt x="3643" y="406"/>
                </a:lnTo>
                <a:lnTo>
                  <a:pt x="3640" y="403"/>
                </a:lnTo>
                <a:lnTo>
                  <a:pt x="3638" y="400"/>
                </a:lnTo>
                <a:lnTo>
                  <a:pt x="3636" y="397"/>
                </a:lnTo>
                <a:lnTo>
                  <a:pt x="3635" y="394"/>
                </a:lnTo>
                <a:lnTo>
                  <a:pt x="3633" y="387"/>
                </a:lnTo>
                <a:lnTo>
                  <a:pt x="3633" y="383"/>
                </a:lnTo>
                <a:lnTo>
                  <a:pt x="3632" y="379"/>
                </a:lnTo>
                <a:lnTo>
                  <a:pt x="3633" y="374"/>
                </a:lnTo>
                <a:lnTo>
                  <a:pt x="3633" y="369"/>
                </a:lnTo>
                <a:lnTo>
                  <a:pt x="3635" y="364"/>
                </a:lnTo>
                <a:lnTo>
                  <a:pt x="3637" y="360"/>
                </a:lnTo>
                <a:lnTo>
                  <a:pt x="3639" y="356"/>
                </a:lnTo>
                <a:lnTo>
                  <a:pt x="3642" y="352"/>
                </a:lnTo>
                <a:lnTo>
                  <a:pt x="3645" y="349"/>
                </a:lnTo>
                <a:lnTo>
                  <a:pt x="3649" y="346"/>
                </a:lnTo>
                <a:lnTo>
                  <a:pt x="3654" y="343"/>
                </a:lnTo>
                <a:lnTo>
                  <a:pt x="3658" y="341"/>
                </a:lnTo>
                <a:lnTo>
                  <a:pt x="3663" y="338"/>
                </a:lnTo>
                <a:lnTo>
                  <a:pt x="3669" y="337"/>
                </a:lnTo>
                <a:lnTo>
                  <a:pt x="3675" y="335"/>
                </a:lnTo>
                <a:lnTo>
                  <a:pt x="3681" y="334"/>
                </a:lnTo>
                <a:lnTo>
                  <a:pt x="3687" y="334"/>
                </a:lnTo>
                <a:lnTo>
                  <a:pt x="3694" y="334"/>
                </a:lnTo>
                <a:lnTo>
                  <a:pt x="3701" y="334"/>
                </a:lnTo>
                <a:lnTo>
                  <a:pt x="3707" y="334"/>
                </a:lnTo>
                <a:lnTo>
                  <a:pt x="3713" y="335"/>
                </a:lnTo>
                <a:lnTo>
                  <a:pt x="3718" y="337"/>
                </a:lnTo>
                <a:lnTo>
                  <a:pt x="3724" y="338"/>
                </a:lnTo>
                <a:lnTo>
                  <a:pt x="3729" y="340"/>
                </a:lnTo>
                <a:lnTo>
                  <a:pt x="3737" y="345"/>
                </a:lnTo>
                <a:lnTo>
                  <a:pt x="3741" y="348"/>
                </a:lnTo>
                <a:lnTo>
                  <a:pt x="3744" y="352"/>
                </a:lnTo>
                <a:lnTo>
                  <a:pt x="3747" y="355"/>
                </a:lnTo>
                <a:lnTo>
                  <a:pt x="3750" y="359"/>
                </a:lnTo>
                <a:lnTo>
                  <a:pt x="3752" y="363"/>
                </a:lnTo>
                <a:lnTo>
                  <a:pt x="3753" y="367"/>
                </a:lnTo>
                <a:lnTo>
                  <a:pt x="3755" y="372"/>
                </a:lnTo>
                <a:lnTo>
                  <a:pt x="3756" y="377"/>
                </a:lnTo>
                <a:close/>
                <a:moveTo>
                  <a:pt x="3805" y="317"/>
                </a:moveTo>
                <a:lnTo>
                  <a:pt x="3801" y="317"/>
                </a:lnTo>
                <a:lnTo>
                  <a:pt x="3797" y="315"/>
                </a:lnTo>
                <a:lnTo>
                  <a:pt x="3794" y="314"/>
                </a:lnTo>
                <a:lnTo>
                  <a:pt x="3790" y="311"/>
                </a:lnTo>
                <a:lnTo>
                  <a:pt x="3787" y="308"/>
                </a:lnTo>
                <a:lnTo>
                  <a:pt x="3785" y="304"/>
                </a:lnTo>
                <a:lnTo>
                  <a:pt x="3784" y="301"/>
                </a:lnTo>
                <a:lnTo>
                  <a:pt x="3784" y="297"/>
                </a:lnTo>
                <a:lnTo>
                  <a:pt x="3784" y="292"/>
                </a:lnTo>
                <a:lnTo>
                  <a:pt x="3785" y="289"/>
                </a:lnTo>
                <a:lnTo>
                  <a:pt x="3787" y="285"/>
                </a:lnTo>
                <a:lnTo>
                  <a:pt x="3790" y="282"/>
                </a:lnTo>
                <a:lnTo>
                  <a:pt x="3794" y="280"/>
                </a:lnTo>
                <a:lnTo>
                  <a:pt x="3797" y="278"/>
                </a:lnTo>
                <a:lnTo>
                  <a:pt x="3801" y="277"/>
                </a:lnTo>
                <a:lnTo>
                  <a:pt x="3805" y="276"/>
                </a:lnTo>
                <a:lnTo>
                  <a:pt x="3810" y="277"/>
                </a:lnTo>
                <a:lnTo>
                  <a:pt x="3814" y="278"/>
                </a:lnTo>
                <a:lnTo>
                  <a:pt x="3817" y="280"/>
                </a:lnTo>
                <a:lnTo>
                  <a:pt x="3821" y="282"/>
                </a:lnTo>
                <a:lnTo>
                  <a:pt x="3824" y="285"/>
                </a:lnTo>
                <a:lnTo>
                  <a:pt x="3826" y="289"/>
                </a:lnTo>
                <a:lnTo>
                  <a:pt x="3827" y="292"/>
                </a:lnTo>
                <a:lnTo>
                  <a:pt x="3827" y="297"/>
                </a:lnTo>
                <a:lnTo>
                  <a:pt x="3827" y="301"/>
                </a:lnTo>
                <a:lnTo>
                  <a:pt x="3826" y="304"/>
                </a:lnTo>
                <a:lnTo>
                  <a:pt x="3824" y="308"/>
                </a:lnTo>
                <a:lnTo>
                  <a:pt x="3821" y="311"/>
                </a:lnTo>
                <a:lnTo>
                  <a:pt x="3817" y="314"/>
                </a:lnTo>
                <a:lnTo>
                  <a:pt x="3814" y="315"/>
                </a:lnTo>
                <a:lnTo>
                  <a:pt x="3810" y="317"/>
                </a:lnTo>
                <a:lnTo>
                  <a:pt x="3805" y="317"/>
                </a:lnTo>
                <a:close/>
                <a:moveTo>
                  <a:pt x="3785" y="336"/>
                </a:moveTo>
                <a:lnTo>
                  <a:pt x="3825" y="336"/>
                </a:lnTo>
                <a:lnTo>
                  <a:pt x="3825" y="481"/>
                </a:lnTo>
                <a:lnTo>
                  <a:pt x="3785" y="481"/>
                </a:lnTo>
                <a:lnTo>
                  <a:pt x="3785" y="336"/>
                </a:lnTo>
                <a:close/>
                <a:moveTo>
                  <a:pt x="3923" y="538"/>
                </a:moveTo>
                <a:lnTo>
                  <a:pt x="3916" y="538"/>
                </a:lnTo>
                <a:lnTo>
                  <a:pt x="3909" y="537"/>
                </a:lnTo>
                <a:lnTo>
                  <a:pt x="3903" y="536"/>
                </a:lnTo>
                <a:lnTo>
                  <a:pt x="3897" y="535"/>
                </a:lnTo>
                <a:lnTo>
                  <a:pt x="3892" y="533"/>
                </a:lnTo>
                <a:lnTo>
                  <a:pt x="3886" y="531"/>
                </a:lnTo>
                <a:lnTo>
                  <a:pt x="3877" y="526"/>
                </a:lnTo>
                <a:lnTo>
                  <a:pt x="3873" y="523"/>
                </a:lnTo>
                <a:lnTo>
                  <a:pt x="3870" y="520"/>
                </a:lnTo>
                <a:lnTo>
                  <a:pt x="3864" y="513"/>
                </a:lnTo>
                <a:lnTo>
                  <a:pt x="3862" y="510"/>
                </a:lnTo>
                <a:lnTo>
                  <a:pt x="3860" y="506"/>
                </a:lnTo>
                <a:lnTo>
                  <a:pt x="3858" y="502"/>
                </a:lnTo>
                <a:lnTo>
                  <a:pt x="3857" y="498"/>
                </a:lnTo>
                <a:lnTo>
                  <a:pt x="3894" y="493"/>
                </a:lnTo>
                <a:lnTo>
                  <a:pt x="3896" y="496"/>
                </a:lnTo>
                <a:lnTo>
                  <a:pt x="3898" y="499"/>
                </a:lnTo>
                <a:lnTo>
                  <a:pt x="3901" y="502"/>
                </a:lnTo>
                <a:lnTo>
                  <a:pt x="3904" y="504"/>
                </a:lnTo>
                <a:lnTo>
                  <a:pt x="3908" y="506"/>
                </a:lnTo>
                <a:lnTo>
                  <a:pt x="3910" y="507"/>
                </a:lnTo>
                <a:lnTo>
                  <a:pt x="3912" y="508"/>
                </a:lnTo>
                <a:lnTo>
                  <a:pt x="3918" y="509"/>
                </a:lnTo>
                <a:lnTo>
                  <a:pt x="3924" y="509"/>
                </a:lnTo>
                <a:lnTo>
                  <a:pt x="3930" y="509"/>
                </a:lnTo>
                <a:lnTo>
                  <a:pt x="3936" y="507"/>
                </a:lnTo>
                <a:lnTo>
                  <a:pt x="3941" y="505"/>
                </a:lnTo>
                <a:lnTo>
                  <a:pt x="3946" y="503"/>
                </a:lnTo>
                <a:lnTo>
                  <a:pt x="3948" y="501"/>
                </a:lnTo>
                <a:lnTo>
                  <a:pt x="3950" y="499"/>
                </a:lnTo>
                <a:lnTo>
                  <a:pt x="3952" y="494"/>
                </a:lnTo>
                <a:lnTo>
                  <a:pt x="3953" y="491"/>
                </a:lnTo>
                <a:lnTo>
                  <a:pt x="3955" y="488"/>
                </a:lnTo>
                <a:lnTo>
                  <a:pt x="3955" y="481"/>
                </a:lnTo>
                <a:lnTo>
                  <a:pt x="3955" y="455"/>
                </a:lnTo>
                <a:lnTo>
                  <a:pt x="3947" y="463"/>
                </a:lnTo>
                <a:lnTo>
                  <a:pt x="3943" y="467"/>
                </a:lnTo>
                <a:lnTo>
                  <a:pt x="3939" y="471"/>
                </a:lnTo>
                <a:lnTo>
                  <a:pt x="3933" y="474"/>
                </a:lnTo>
                <a:lnTo>
                  <a:pt x="3930" y="476"/>
                </a:lnTo>
                <a:lnTo>
                  <a:pt x="3927" y="477"/>
                </a:lnTo>
                <a:lnTo>
                  <a:pt x="3920" y="478"/>
                </a:lnTo>
                <a:lnTo>
                  <a:pt x="3911" y="478"/>
                </a:lnTo>
                <a:lnTo>
                  <a:pt x="3903" y="478"/>
                </a:lnTo>
                <a:lnTo>
                  <a:pt x="3900" y="477"/>
                </a:lnTo>
                <a:lnTo>
                  <a:pt x="3896" y="477"/>
                </a:lnTo>
                <a:lnTo>
                  <a:pt x="3889" y="474"/>
                </a:lnTo>
                <a:lnTo>
                  <a:pt x="3882" y="471"/>
                </a:lnTo>
                <a:lnTo>
                  <a:pt x="3875" y="467"/>
                </a:lnTo>
                <a:lnTo>
                  <a:pt x="3870" y="461"/>
                </a:lnTo>
                <a:lnTo>
                  <a:pt x="3865" y="455"/>
                </a:lnTo>
                <a:lnTo>
                  <a:pt x="3860" y="448"/>
                </a:lnTo>
                <a:lnTo>
                  <a:pt x="3857" y="439"/>
                </a:lnTo>
                <a:lnTo>
                  <a:pt x="3855" y="430"/>
                </a:lnTo>
                <a:lnTo>
                  <a:pt x="3854" y="425"/>
                </a:lnTo>
                <a:lnTo>
                  <a:pt x="3853" y="419"/>
                </a:lnTo>
                <a:lnTo>
                  <a:pt x="3853" y="408"/>
                </a:lnTo>
                <a:lnTo>
                  <a:pt x="3853" y="396"/>
                </a:lnTo>
                <a:lnTo>
                  <a:pt x="3854" y="390"/>
                </a:lnTo>
                <a:lnTo>
                  <a:pt x="3855" y="385"/>
                </a:lnTo>
                <a:lnTo>
                  <a:pt x="3857" y="375"/>
                </a:lnTo>
                <a:lnTo>
                  <a:pt x="3861" y="367"/>
                </a:lnTo>
                <a:lnTo>
                  <a:pt x="3865" y="359"/>
                </a:lnTo>
                <a:lnTo>
                  <a:pt x="3867" y="355"/>
                </a:lnTo>
                <a:lnTo>
                  <a:pt x="3870" y="352"/>
                </a:lnTo>
                <a:lnTo>
                  <a:pt x="3876" y="347"/>
                </a:lnTo>
                <a:lnTo>
                  <a:pt x="3882" y="342"/>
                </a:lnTo>
                <a:lnTo>
                  <a:pt x="3885" y="340"/>
                </a:lnTo>
                <a:lnTo>
                  <a:pt x="3889" y="338"/>
                </a:lnTo>
                <a:lnTo>
                  <a:pt x="3892" y="337"/>
                </a:lnTo>
                <a:lnTo>
                  <a:pt x="3896" y="336"/>
                </a:lnTo>
                <a:lnTo>
                  <a:pt x="3904" y="334"/>
                </a:lnTo>
                <a:lnTo>
                  <a:pt x="3911" y="334"/>
                </a:lnTo>
                <a:lnTo>
                  <a:pt x="3917" y="334"/>
                </a:lnTo>
                <a:lnTo>
                  <a:pt x="3922" y="335"/>
                </a:lnTo>
                <a:lnTo>
                  <a:pt x="3927" y="336"/>
                </a:lnTo>
                <a:lnTo>
                  <a:pt x="3932" y="338"/>
                </a:lnTo>
                <a:lnTo>
                  <a:pt x="3936" y="340"/>
                </a:lnTo>
                <a:lnTo>
                  <a:pt x="3939" y="342"/>
                </a:lnTo>
                <a:lnTo>
                  <a:pt x="3942" y="345"/>
                </a:lnTo>
                <a:lnTo>
                  <a:pt x="3945" y="348"/>
                </a:lnTo>
                <a:lnTo>
                  <a:pt x="3949" y="354"/>
                </a:lnTo>
                <a:lnTo>
                  <a:pt x="3951" y="357"/>
                </a:lnTo>
                <a:lnTo>
                  <a:pt x="3953" y="360"/>
                </a:lnTo>
                <a:lnTo>
                  <a:pt x="3955" y="336"/>
                </a:lnTo>
                <a:lnTo>
                  <a:pt x="3995" y="336"/>
                </a:lnTo>
                <a:lnTo>
                  <a:pt x="3995" y="482"/>
                </a:lnTo>
                <a:lnTo>
                  <a:pt x="3995" y="491"/>
                </a:lnTo>
                <a:lnTo>
                  <a:pt x="3993" y="499"/>
                </a:lnTo>
                <a:lnTo>
                  <a:pt x="3990" y="506"/>
                </a:lnTo>
                <a:lnTo>
                  <a:pt x="3986" y="513"/>
                </a:lnTo>
                <a:lnTo>
                  <a:pt x="3981" y="519"/>
                </a:lnTo>
                <a:lnTo>
                  <a:pt x="3975" y="524"/>
                </a:lnTo>
                <a:lnTo>
                  <a:pt x="3969" y="528"/>
                </a:lnTo>
                <a:lnTo>
                  <a:pt x="3961" y="532"/>
                </a:lnTo>
                <a:lnTo>
                  <a:pt x="3952" y="534"/>
                </a:lnTo>
                <a:lnTo>
                  <a:pt x="3943" y="536"/>
                </a:lnTo>
                <a:lnTo>
                  <a:pt x="3933" y="538"/>
                </a:lnTo>
                <a:lnTo>
                  <a:pt x="3923" y="538"/>
                </a:lnTo>
                <a:close/>
                <a:moveTo>
                  <a:pt x="3924" y="448"/>
                </a:moveTo>
                <a:lnTo>
                  <a:pt x="3928" y="448"/>
                </a:lnTo>
                <a:lnTo>
                  <a:pt x="3931" y="448"/>
                </a:lnTo>
                <a:lnTo>
                  <a:pt x="3934" y="447"/>
                </a:lnTo>
                <a:lnTo>
                  <a:pt x="3937" y="446"/>
                </a:lnTo>
                <a:lnTo>
                  <a:pt x="3942" y="442"/>
                </a:lnTo>
                <a:lnTo>
                  <a:pt x="3947" y="438"/>
                </a:lnTo>
                <a:lnTo>
                  <a:pt x="3950" y="432"/>
                </a:lnTo>
                <a:lnTo>
                  <a:pt x="3953" y="425"/>
                </a:lnTo>
                <a:lnTo>
                  <a:pt x="3953" y="421"/>
                </a:lnTo>
                <a:lnTo>
                  <a:pt x="3955" y="417"/>
                </a:lnTo>
                <a:lnTo>
                  <a:pt x="3956" y="408"/>
                </a:lnTo>
                <a:lnTo>
                  <a:pt x="3955" y="399"/>
                </a:lnTo>
                <a:lnTo>
                  <a:pt x="3953" y="394"/>
                </a:lnTo>
                <a:lnTo>
                  <a:pt x="3953" y="390"/>
                </a:lnTo>
                <a:lnTo>
                  <a:pt x="3950" y="383"/>
                </a:lnTo>
                <a:lnTo>
                  <a:pt x="3947" y="377"/>
                </a:lnTo>
                <a:lnTo>
                  <a:pt x="3945" y="374"/>
                </a:lnTo>
                <a:lnTo>
                  <a:pt x="3942" y="372"/>
                </a:lnTo>
                <a:lnTo>
                  <a:pt x="3940" y="370"/>
                </a:lnTo>
                <a:lnTo>
                  <a:pt x="3937" y="369"/>
                </a:lnTo>
                <a:lnTo>
                  <a:pt x="3931" y="366"/>
                </a:lnTo>
                <a:lnTo>
                  <a:pt x="3924" y="366"/>
                </a:lnTo>
                <a:lnTo>
                  <a:pt x="3917" y="366"/>
                </a:lnTo>
                <a:lnTo>
                  <a:pt x="3914" y="367"/>
                </a:lnTo>
                <a:lnTo>
                  <a:pt x="3911" y="369"/>
                </a:lnTo>
                <a:lnTo>
                  <a:pt x="3908" y="370"/>
                </a:lnTo>
                <a:lnTo>
                  <a:pt x="3906" y="372"/>
                </a:lnTo>
                <a:lnTo>
                  <a:pt x="3901" y="377"/>
                </a:lnTo>
                <a:lnTo>
                  <a:pt x="3898" y="384"/>
                </a:lnTo>
                <a:lnTo>
                  <a:pt x="3896" y="391"/>
                </a:lnTo>
                <a:lnTo>
                  <a:pt x="3895" y="395"/>
                </a:lnTo>
                <a:lnTo>
                  <a:pt x="3894" y="399"/>
                </a:lnTo>
                <a:lnTo>
                  <a:pt x="3894" y="408"/>
                </a:lnTo>
                <a:lnTo>
                  <a:pt x="3894" y="417"/>
                </a:lnTo>
                <a:lnTo>
                  <a:pt x="3895" y="421"/>
                </a:lnTo>
                <a:lnTo>
                  <a:pt x="3896" y="424"/>
                </a:lnTo>
                <a:lnTo>
                  <a:pt x="3898" y="431"/>
                </a:lnTo>
                <a:lnTo>
                  <a:pt x="3901" y="437"/>
                </a:lnTo>
                <a:lnTo>
                  <a:pt x="3904" y="440"/>
                </a:lnTo>
                <a:lnTo>
                  <a:pt x="3906" y="442"/>
                </a:lnTo>
                <a:lnTo>
                  <a:pt x="3911" y="446"/>
                </a:lnTo>
                <a:lnTo>
                  <a:pt x="3914" y="447"/>
                </a:lnTo>
                <a:lnTo>
                  <a:pt x="3917" y="448"/>
                </a:lnTo>
                <a:lnTo>
                  <a:pt x="3924" y="448"/>
                </a:lnTo>
                <a:close/>
                <a:moveTo>
                  <a:pt x="4069" y="397"/>
                </a:moveTo>
                <a:lnTo>
                  <a:pt x="4069" y="481"/>
                </a:lnTo>
                <a:lnTo>
                  <a:pt x="4029" y="481"/>
                </a:lnTo>
                <a:lnTo>
                  <a:pt x="4029" y="336"/>
                </a:lnTo>
                <a:lnTo>
                  <a:pt x="4067" y="336"/>
                </a:lnTo>
                <a:lnTo>
                  <a:pt x="4067" y="361"/>
                </a:lnTo>
                <a:lnTo>
                  <a:pt x="4071" y="355"/>
                </a:lnTo>
                <a:lnTo>
                  <a:pt x="4073" y="352"/>
                </a:lnTo>
                <a:lnTo>
                  <a:pt x="4075" y="350"/>
                </a:lnTo>
                <a:lnTo>
                  <a:pt x="4080" y="345"/>
                </a:lnTo>
                <a:lnTo>
                  <a:pt x="4085" y="341"/>
                </a:lnTo>
                <a:lnTo>
                  <a:pt x="4091" y="338"/>
                </a:lnTo>
                <a:lnTo>
                  <a:pt x="4094" y="337"/>
                </a:lnTo>
                <a:lnTo>
                  <a:pt x="4098" y="336"/>
                </a:lnTo>
                <a:lnTo>
                  <a:pt x="4105" y="334"/>
                </a:lnTo>
                <a:lnTo>
                  <a:pt x="4112" y="334"/>
                </a:lnTo>
                <a:lnTo>
                  <a:pt x="4118" y="334"/>
                </a:lnTo>
                <a:lnTo>
                  <a:pt x="4123" y="335"/>
                </a:lnTo>
                <a:lnTo>
                  <a:pt x="4128" y="336"/>
                </a:lnTo>
                <a:lnTo>
                  <a:pt x="4133" y="337"/>
                </a:lnTo>
                <a:lnTo>
                  <a:pt x="4137" y="339"/>
                </a:lnTo>
                <a:lnTo>
                  <a:pt x="4141" y="342"/>
                </a:lnTo>
                <a:lnTo>
                  <a:pt x="4145" y="345"/>
                </a:lnTo>
                <a:lnTo>
                  <a:pt x="4149" y="348"/>
                </a:lnTo>
                <a:lnTo>
                  <a:pt x="4152" y="352"/>
                </a:lnTo>
                <a:lnTo>
                  <a:pt x="4155" y="356"/>
                </a:lnTo>
                <a:lnTo>
                  <a:pt x="4157" y="361"/>
                </a:lnTo>
                <a:lnTo>
                  <a:pt x="4159" y="366"/>
                </a:lnTo>
                <a:lnTo>
                  <a:pt x="4161" y="371"/>
                </a:lnTo>
                <a:lnTo>
                  <a:pt x="4162" y="376"/>
                </a:lnTo>
                <a:lnTo>
                  <a:pt x="4162" y="382"/>
                </a:lnTo>
                <a:lnTo>
                  <a:pt x="4162" y="388"/>
                </a:lnTo>
                <a:lnTo>
                  <a:pt x="4162" y="481"/>
                </a:lnTo>
                <a:lnTo>
                  <a:pt x="4122" y="481"/>
                </a:lnTo>
                <a:lnTo>
                  <a:pt x="4122" y="395"/>
                </a:lnTo>
                <a:lnTo>
                  <a:pt x="4122" y="392"/>
                </a:lnTo>
                <a:lnTo>
                  <a:pt x="4122" y="389"/>
                </a:lnTo>
                <a:lnTo>
                  <a:pt x="4121" y="384"/>
                </a:lnTo>
                <a:lnTo>
                  <a:pt x="4120" y="381"/>
                </a:lnTo>
                <a:lnTo>
                  <a:pt x="4118" y="379"/>
                </a:lnTo>
                <a:lnTo>
                  <a:pt x="4117" y="377"/>
                </a:lnTo>
                <a:lnTo>
                  <a:pt x="4115" y="375"/>
                </a:lnTo>
                <a:lnTo>
                  <a:pt x="4112" y="371"/>
                </a:lnTo>
                <a:lnTo>
                  <a:pt x="4110" y="370"/>
                </a:lnTo>
                <a:lnTo>
                  <a:pt x="4107" y="369"/>
                </a:lnTo>
                <a:lnTo>
                  <a:pt x="4105" y="368"/>
                </a:lnTo>
                <a:lnTo>
                  <a:pt x="4102" y="368"/>
                </a:lnTo>
                <a:lnTo>
                  <a:pt x="4097" y="367"/>
                </a:lnTo>
                <a:lnTo>
                  <a:pt x="4091" y="368"/>
                </a:lnTo>
                <a:lnTo>
                  <a:pt x="4085" y="369"/>
                </a:lnTo>
                <a:lnTo>
                  <a:pt x="4081" y="372"/>
                </a:lnTo>
                <a:lnTo>
                  <a:pt x="4079" y="373"/>
                </a:lnTo>
                <a:lnTo>
                  <a:pt x="4077" y="375"/>
                </a:lnTo>
                <a:lnTo>
                  <a:pt x="4075" y="377"/>
                </a:lnTo>
                <a:lnTo>
                  <a:pt x="4073" y="379"/>
                </a:lnTo>
                <a:lnTo>
                  <a:pt x="4071" y="384"/>
                </a:lnTo>
                <a:lnTo>
                  <a:pt x="4070" y="387"/>
                </a:lnTo>
                <a:lnTo>
                  <a:pt x="4070" y="390"/>
                </a:lnTo>
                <a:lnTo>
                  <a:pt x="4069" y="397"/>
                </a:lnTo>
                <a:close/>
                <a:moveTo>
                  <a:pt x="1333" y="762"/>
                </a:moveTo>
                <a:lnTo>
                  <a:pt x="1323" y="762"/>
                </a:lnTo>
                <a:lnTo>
                  <a:pt x="1314" y="759"/>
                </a:lnTo>
                <a:lnTo>
                  <a:pt x="1310" y="758"/>
                </a:lnTo>
                <a:lnTo>
                  <a:pt x="1306" y="756"/>
                </a:lnTo>
                <a:lnTo>
                  <a:pt x="1302" y="754"/>
                </a:lnTo>
                <a:lnTo>
                  <a:pt x="1298" y="751"/>
                </a:lnTo>
                <a:lnTo>
                  <a:pt x="1295" y="748"/>
                </a:lnTo>
                <a:lnTo>
                  <a:pt x="1292" y="745"/>
                </a:lnTo>
                <a:lnTo>
                  <a:pt x="1290" y="742"/>
                </a:lnTo>
                <a:lnTo>
                  <a:pt x="1288" y="738"/>
                </a:lnTo>
                <a:lnTo>
                  <a:pt x="1287" y="734"/>
                </a:lnTo>
                <a:lnTo>
                  <a:pt x="1285" y="729"/>
                </a:lnTo>
                <a:lnTo>
                  <a:pt x="1285" y="724"/>
                </a:lnTo>
                <a:lnTo>
                  <a:pt x="1285" y="719"/>
                </a:lnTo>
                <a:lnTo>
                  <a:pt x="1285" y="711"/>
                </a:lnTo>
                <a:lnTo>
                  <a:pt x="1286" y="708"/>
                </a:lnTo>
                <a:lnTo>
                  <a:pt x="1286" y="704"/>
                </a:lnTo>
                <a:lnTo>
                  <a:pt x="1289" y="699"/>
                </a:lnTo>
                <a:lnTo>
                  <a:pt x="1292" y="694"/>
                </a:lnTo>
                <a:lnTo>
                  <a:pt x="1296" y="689"/>
                </a:lnTo>
                <a:lnTo>
                  <a:pt x="1301" y="685"/>
                </a:lnTo>
                <a:lnTo>
                  <a:pt x="1306" y="682"/>
                </a:lnTo>
                <a:lnTo>
                  <a:pt x="1312" y="680"/>
                </a:lnTo>
                <a:lnTo>
                  <a:pt x="1319" y="678"/>
                </a:lnTo>
                <a:lnTo>
                  <a:pt x="1325" y="676"/>
                </a:lnTo>
                <a:lnTo>
                  <a:pt x="1332" y="675"/>
                </a:lnTo>
                <a:lnTo>
                  <a:pt x="1339" y="674"/>
                </a:lnTo>
                <a:lnTo>
                  <a:pt x="1348" y="673"/>
                </a:lnTo>
                <a:lnTo>
                  <a:pt x="1355" y="672"/>
                </a:lnTo>
                <a:lnTo>
                  <a:pt x="1366" y="670"/>
                </a:lnTo>
                <a:lnTo>
                  <a:pt x="1370" y="669"/>
                </a:lnTo>
                <a:lnTo>
                  <a:pt x="1372" y="667"/>
                </a:lnTo>
                <a:lnTo>
                  <a:pt x="1373" y="666"/>
                </a:lnTo>
                <a:lnTo>
                  <a:pt x="1374" y="665"/>
                </a:lnTo>
                <a:lnTo>
                  <a:pt x="1374" y="661"/>
                </a:lnTo>
                <a:lnTo>
                  <a:pt x="1374" y="657"/>
                </a:lnTo>
                <a:lnTo>
                  <a:pt x="1373" y="653"/>
                </a:lnTo>
                <a:lnTo>
                  <a:pt x="1371" y="650"/>
                </a:lnTo>
                <a:lnTo>
                  <a:pt x="1369" y="647"/>
                </a:lnTo>
                <a:lnTo>
                  <a:pt x="1365" y="645"/>
                </a:lnTo>
                <a:lnTo>
                  <a:pt x="1362" y="643"/>
                </a:lnTo>
                <a:lnTo>
                  <a:pt x="1357" y="642"/>
                </a:lnTo>
                <a:lnTo>
                  <a:pt x="1353" y="642"/>
                </a:lnTo>
                <a:lnTo>
                  <a:pt x="1347" y="642"/>
                </a:lnTo>
                <a:lnTo>
                  <a:pt x="1343" y="643"/>
                </a:lnTo>
                <a:lnTo>
                  <a:pt x="1339" y="645"/>
                </a:lnTo>
                <a:lnTo>
                  <a:pt x="1335" y="647"/>
                </a:lnTo>
                <a:lnTo>
                  <a:pt x="1332" y="649"/>
                </a:lnTo>
                <a:lnTo>
                  <a:pt x="1330" y="652"/>
                </a:lnTo>
                <a:lnTo>
                  <a:pt x="1328" y="655"/>
                </a:lnTo>
                <a:lnTo>
                  <a:pt x="1327" y="659"/>
                </a:lnTo>
                <a:lnTo>
                  <a:pt x="1290" y="656"/>
                </a:lnTo>
                <a:lnTo>
                  <a:pt x="1293" y="646"/>
                </a:lnTo>
                <a:lnTo>
                  <a:pt x="1295" y="642"/>
                </a:lnTo>
                <a:lnTo>
                  <a:pt x="1297" y="638"/>
                </a:lnTo>
                <a:lnTo>
                  <a:pt x="1300" y="634"/>
                </a:lnTo>
                <a:lnTo>
                  <a:pt x="1303" y="631"/>
                </a:lnTo>
                <a:lnTo>
                  <a:pt x="1306" y="627"/>
                </a:lnTo>
                <a:lnTo>
                  <a:pt x="1310" y="624"/>
                </a:lnTo>
                <a:lnTo>
                  <a:pt x="1315" y="622"/>
                </a:lnTo>
                <a:lnTo>
                  <a:pt x="1319" y="619"/>
                </a:lnTo>
                <a:lnTo>
                  <a:pt x="1324" y="617"/>
                </a:lnTo>
                <a:lnTo>
                  <a:pt x="1329" y="616"/>
                </a:lnTo>
                <a:lnTo>
                  <a:pt x="1335" y="614"/>
                </a:lnTo>
                <a:lnTo>
                  <a:pt x="1340" y="613"/>
                </a:lnTo>
                <a:lnTo>
                  <a:pt x="1346" y="613"/>
                </a:lnTo>
                <a:lnTo>
                  <a:pt x="1353" y="613"/>
                </a:lnTo>
                <a:lnTo>
                  <a:pt x="1361" y="613"/>
                </a:lnTo>
                <a:lnTo>
                  <a:pt x="1368" y="614"/>
                </a:lnTo>
                <a:lnTo>
                  <a:pt x="1376" y="615"/>
                </a:lnTo>
                <a:lnTo>
                  <a:pt x="1383" y="618"/>
                </a:lnTo>
                <a:lnTo>
                  <a:pt x="1390" y="621"/>
                </a:lnTo>
                <a:lnTo>
                  <a:pt x="1396" y="624"/>
                </a:lnTo>
                <a:lnTo>
                  <a:pt x="1398" y="626"/>
                </a:lnTo>
                <a:lnTo>
                  <a:pt x="1401" y="629"/>
                </a:lnTo>
                <a:lnTo>
                  <a:pt x="1406" y="634"/>
                </a:lnTo>
                <a:lnTo>
                  <a:pt x="1408" y="636"/>
                </a:lnTo>
                <a:lnTo>
                  <a:pt x="1409" y="639"/>
                </a:lnTo>
                <a:lnTo>
                  <a:pt x="1412" y="646"/>
                </a:lnTo>
                <a:lnTo>
                  <a:pt x="1413" y="650"/>
                </a:lnTo>
                <a:lnTo>
                  <a:pt x="1414" y="653"/>
                </a:lnTo>
                <a:lnTo>
                  <a:pt x="1414" y="662"/>
                </a:lnTo>
                <a:lnTo>
                  <a:pt x="1414" y="759"/>
                </a:lnTo>
                <a:lnTo>
                  <a:pt x="1376" y="759"/>
                </a:lnTo>
                <a:lnTo>
                  <a:pt x="1376" y="739"/>
                </a:lnTo>
                <a:lnTo>
                  <a:pt x="1373" y="744"/>
                </a:lnTo>
                <a:lnTo>
                  <a:pt x="1369" y="749"/>
                </a:lnTo>
                <a:lnTo>
                  <a:pt x="1364" y="752"/>
                </a:lnTo>
                <a:lnTo>
                  <a:pt x="1359" y="756"/>
                </a:lnTo>
                <a:lnTo>
                  <a:pt x="1354" y="759"/>
                </a:lnTo>
                <a:lnTo>
                  <a:pt x="1347" y="761"/>
                </a:lnTo>
                <a:lnTo>
                  <a:pt x="1340" y="762"/>
                </a:lnTo>
                <a:lnTo>
                  <a:pt x="1333" y="762"/>
                </a:lnTo>
                <a:close/>
                <a:moveTo>
                  <a:pt x="1344" y="734"/>
                </a:moveTo>
                <a:lnTo>
                  <a:pt x="1351" y="734"/>
                </a:lnTo>
                <a:lnTo>
                  <a:pt x="1353" y="733"/>
                </a:lnTo>
                <a:lnTo>
                  <a:pt x="1356" y="733"/>
                </a:lnTo>
                <a:lnTo>
                  <a:pt x="1361" y="730"/>
                </a:lnTo>
                <a:lnTo>
                  <a:pt x="1366" y="727"/>
                </a:lnTo>
                <a:lnTo>
                  <a:pt x="1370" y="723"/>
                </a:lnTo>
                <a:lnTo>
                  <a:pt x="1372" y="718"/>
                </a:lnTo>
                <a:lnTo>
                  <a:pt x="1373" y="716"/>
                </a:lnTo>
                <a:lnTo>
                  <a:pt x="1374" y="713"/>
                </a:lnTo>
                <a:lnTo>
                  <a:pt x="1374" y="708"/>
                </a:lnTo>
                <a:lnTo>
                  <a:pt x="1374" y="692"/>
                </a:lnTo>
                <a:lnTo>
                  <a:pt x="1371" y="694"/>
                </a:lnTo>
                <a:lnTo>
                  <a:pt x="1367" y="695"/>
                </a:lnTo>
                <a:lnTo>
                  <a:pt x="1357" y="697"/>
                </a:lnTo>
                <a:lnTo>
                  <a:pt x="1346" y="699"/>
                </a:lnTo>
                <a:lnTo>
                  <a:pt x="1341" y="700"/>
                </a:lnTo>
                <a:lnTo>
                  <a:pt x="1337" y="701"/>
                </a:lnTo>
                <a:lnTo>
                  <a:pt x="1333" y="703"/>
                </a:lnTo>
                <a:lnTo>
                  <a:pt x="1329" y="705"/>
                </a:lnTo>
                <a:lnTo>
                  <a:pt x="1327" y="707"/>
                </a:lnTo>
                <a:lnTo>
                  <a:pt x="1325" y="710"/>
                </a:lnTo>
                <a:lnTo>
                  <a:pt x="1323" y="714"/>
                </a:lnTo>
                <a:lnTo>
                  <a:pt x="1323" y="718"/>
                </a:lnTo>
                <a:lnTo>
                  <a:pt x="1323" y="722"/>
                </a:lnTo>
                <a:lnTo>
                  <a:pt x="1324" y="725"/>
                </a:lnTo>
                <a:lnTo>
                  <a:pt x="1326" y="728"/>
                </a:lnTo>
                <a:lnTo>
                  <a:pt x="1328" y="729"/>
                </a:lnTo>
                <a:lnTo>
                  <a:pt x="1329" y="730"/>
                </a:lnTo>
                <a:lnTo>
                  <a:pt x="1332" y="732"/>
                </a:lnTo>
                <a:lnTo>
                  <a:pt x="1336" y="733"/>
                </a:lnTo>
                <a:lnTo>
                  <a:pt x="1340" y="734"/>
                </a:lnTo>
                <a:lnTo>
                  <a:pt x="1344" y="734"/>
                </a:lnTo>
                <a:close/>
                <a:moveTo>
                  <a:pt x="1489" y="676"/>
                </a:moveTo>
                <a:lnTo>
                  <a:pt x="1489" y="759"/>
                </a:lnTo>
                <a:lnTo>
                  <a:pt x="1448" y="759"/>
                </a:lnTo>
                <a:lnTo>
                  <a:pt x="1448" y="615"/>
                </a:lnTo>
                <a:lnTo>
                  <a:pt x="1487" y="615"/>
                </a:lnTo>
                <a:lnTo>
                  <a:pt x="1487" y="640"/>
                </a:lnTo>
                <a:lnTo>
                  <a:pt x="1491" y="634"/>
                </a:lnTo>
                <a:lnTo>
                  <a:pt x="1493" y="631"/>
                </a:lnTo>
                <a:lnTo>
                  <a:pt x="1495" y="629"/>
                </a:lnTo>
                <a:lnTo>
                  <a:pt x="1499" y="624"/>
                </a:lnTo>
                <a:lnTo>
                  <a:pt x="1505" y="620"/>
                </a:lnTo>
                <a:lnTo>
                  <a:pt x="1511" y="617"/>
                </a:lnTo>
                <a:lnTo>
                  <a:pt x="1514" y="616"/>
                </a:lnTo>
                <a:lnTo>
                  <a:pt x="1517" y="614"/>
                </a:lnTo>
                <a:lnTo>
                  <a:pt x="1524" y="613"/>
                </a:lnTo>
                <a:lnTo>
                  <a:pt x="1532" y="613"/>
                </a:lnTo>
                <a:lnTo>
                  <a:pt x="1538" y="613"/>
                </a:lnTo>
                <a:lnTo>
                  <a:pt x="1543" y="614"/>
                </a:lnTo>
                <a:lnTo>
                  <a:pt x="1548" y="615"/>
                </a:lnTo>
                <a:lnTo>
                  <a:pt x="1553" y="616"/>
                </a:lnTo>
                <a:lnTo>
                  <a:pt x="1557" y="618"/>
                </a:lnTo>
                <a:lnTo>
                  <a:pt x="1561" y="621"/>
                </a:lnTo>
                <a:lnTo>
                  <a:pt x="1565" y="624"/>
                </a:lnTo>
                <a:lnTo>
                  <a:pt x="1568" y="627"/>
                </a:lnTo>
                <a:lnTo>
                  <a:pt x="1572" y="631"/>
                </a:lnTo>
                <a:lnTo>
                  <a:pt x="1574" y="635"/>
                </a:lnTo>
                <a:lnTo>
                  <a:pt x="1577" y="640"/>
                </a:lnTo>
                <a:lnTo>
                  <a:pt x="1579" y="644"/>
                </a:lnTo>
                <a:lnTo>
                  <a:pt x="1580" y="650"/>
                </a:lnTo>
                <a:lnTo>
                  <a:pt x="1581" y="655"/>
                </a:lnTo>
                <a:lnTo>
                  <a:pt x="1582" y="661"/>
                </a:lnTo>
                <a:lnTo>
                  <a:pt x="1582" y="667"/>
                </a:lnTo>
                <a:lnTo>
                  <a:pt x="1582" y="759"/>
                </a:lnTo>
                <a:lnTo>
                  <a:pt x="1542" y="759"/>
                </a:lnTo>
                <a:lnTo>
                  <a:pt x="1542" y="674"/>
                </a:lnTo>
                <a:lnTo>
                  <a:pt x="1542" y="671"/>
                </a:lnTo>
                <a:lnTo>
                  <a:pt x="1542" y="668"/>
                </a:lnTo>
                <a:lnTo>
                  <a:pt x="1540" y="662"/>
                </a:lnTo>
                <a:lnTo>
                  <a:pt x="1539" y="660"/>
                </a:lnTo>
                <a:lnTo>
                  <a:pt x="1538" y="658"/>
                </a:lnTo>
                <a:lnTo>
                  <a:pt x="1537" y="656"/>
                </a:lnTo>
                <a:lnTo>
                  <a:pt x="1535" y="654"/>
                </a:lnTo>
                <a:lnTo>
                  <a:pt x="1531" y="650"/>
                </a:lnTo>
                <a:lnTo>
                  <a:pt x="1529" y="649"/>
                </a:lnTo>
                <a:lnTo>
                  <a:pt x="1527" y="648"/>
                </a:lnTo>
                <a:lnTo>
                  <a:pt x="1525" y="647"/>
                </a:lnTo>
                <a:lnTo>
                  <a:pt x="1522" y="646"/>
                </a:lnTo>
                <a:lnTo>
                  <a:pt x="1516" y="646"/>
                </a:lnTo>
                <a:lnTo>
                  <a:pt x="1510" y="647"/>
                </a:lnTo>
                <a:lnTo>
                  <a:pt x="1505" y="648"/>
                </a:lnTo>
                <a:lnTo>
                  <a:pt x="1500" y="650"/>
                </a:lnTo>
                <a:lnTo>
                  <a:pt x="1498" y="652"/>
                </a:lnTo>
                <a:lnTo>
                  <a:pt x="1496" y="654"/>
                </a:lnTo>
                <a:lnTo>
                  <a:pt x="1493" y="658"/>
                </a:lnTo>
                <a:lnTo>
                  <a:pt x="1491" y="663"/>
                </a:lnTo>
                <a:lnTo>
                  <a:pt x="1490" y="666"/>
                </a:lnTo>
                <a:lnTo>
                  <a:pt x="1489" y="669"/>
                </a:lnTo>
                <a:lnTo>
                  <a:pt x="1489" y="676"/>
                </a:lnTo>
                <a:close/>
                <a:moveTo>
                  <a:pt x="1668" y="762"/>
                </a:moveTo>
                <a:lnTo>
                  <a:pt x="1660" y="761"/>
                </a:lnTo>
                <a:lnTo>
                  <a:pt x="1652" y="760"/>
                </a:lnTo>
                <a:lnTo>
                  <a:pt x="1649" y="758"/>
                </a:lnTo>
                <a:lnTo>
                  <a:pt x="1645" y="757"/>
                </a:lnTo>
                <a:lnTo>
                  <a:pt x="1641" y="755"/>
                </a:lnTo>
                <a:lnTo>
                  <a:pt x="1638" y="753"/>
                </a:lnTo>
                <a:lnTo>
                  <a:pt x="1632" y="749"/>
                </a:lnTo>
                <a:lnTo>
                  <a:pt x="1626" y="743"/>
                </a:lnTo>
                <a:lnTo>
                  <a:pt x="1624" y="739"/>
                </a:lnTo>
                <a:lnTo>
                  <a:pt x="1621" y="736"/>
                </a:lnTo>
                <a:lnTo>
                  <a:pt x="1617" y="728"/>
                </a:lnTo>
                <a:lnTo>
                  <a:pt x="1613" y="719"/>
                </a:lnTo>
                <a:lnTo>
                  <a:pt x="1611" y="710"/>
                </a:lnTo>
                <a:lnTo>
                  <a:pt x="1610" y="704"/>
                </a:lnTo>
                <a:lnTo>
                  <a:pt x="1610" y="699"/>
                </a:lnTo>
                <a:lnTo>
                  <a:pt x="1609" y="687"/>
                </a:lnTo>
                <a:lnTo>
                  <a:pt x="1610" y="675"/>
                </a:lnTo>
                <a:lnTo>
                  <a:pt x="1610" y="670"/>
                </a:lnTo>
                <a:lnTo>
                  <a:pt x="1611" y="664"/>
                </a:lnTo>
                <a:lnTo>
                  <a:pt x="1614" y="655"/>
                </a:lnTo>
                <a:lnTo>
                  <a:pt x="1617" y="646"/>
                </a:lnTo>
                <a:lnTo>
                  <a:pt x="1622" y="638"/>
                </a:lnTo>
                <a:lnTo>
                  <a:pt x="1624" y="634"/>
                </a:lnTo>
                <a:lnTo>
                  <a:pt x="1627" y="631"/>
                </a:lnTo>
                <a:lnTo>
                  <a:pt x="1632" y="626"/>
                </a:lnTo>
                <a:lnTo>
                  <a:pt x="1639" y="621"/>
                </a:lnTo>
                <a:lnTo>
                  <a:pt x="1645" y="617"/>
                </a:lnTo>
                <a:lnTo>
                  <a:pt x="1649" y="616"/>
                </a:lnTo>
                <a:lnTo>
                  <a:pt x="1653" y="615"/>
                </a:lnTo>
                <a:lnTo>
                  <a:pt x="1660" y="613"/>
                </a:lnTo>
                <a:lnTo>
                  <a:pt x="1668" y="613"/>
                </a:lnTo>
                <a:lnTo>
                  <a:pt x="1674" y="613"/>
                </a:lnTo>
                <a:lnTo>
                  <a:pt x="1679" y="614"/>
                </a:lnTo>
                <a:lnTo>
                  <a:pt x="1684" y="615"/>
                </a:lnTo>
                <a:lnTo>
                  <a:pt x="1688" y="617"/>
                </a:lnTo>
                <a:lnTo>
                  <a:pt x="1692" y="619"/>
                </a:lnTo>
                <a:lnTo>
                  <a:pt x="1696" y="621"/>
                </a:lnTo>
                <a:lnTo>
                  <a:pt x="1699" y="624"/>
                </a:lnTo>
                <a:lnTo>
                  <a:pt x="1701" y="627"/>
                </a:lnTo>
                <a:lnTo>
                  <a:pt x="1706" y="633"/>
                </a:lnTo>
                <a:lnTo>
                  <a:pt x="1709" y="639"/>
                </a:lnTo>
                <a:lnTo>
                  <a:pt x="1710" y="566"/>
                </a:lnTo>
                <a:lnTo>
                  <a:pt x="1750" y="566"/>
                </a:lnTo>
                <a:lnTo>
                  <a:pt x="1750" y="759"/>
                </a:lnTo>
                <a:lnTo>
                  <a:pt x="1711" y="759"/>
                </a:lnTo>
                <a:lnTo>
                  <a:pt x="1711" y="736"/>
                </a:lnTo>
                <a:lnTo>
                  <a:pt x="1701" y="748"/>
                </a:lnTo>
                <a:lnTo>
                  <a:pt x="1698" y="751"/>
                </a:lnTo>
                <a:lnTo>
                  <a:pt x="1695" y="754"/>
                </a:lnTo>
                <a:lnTo>
                  <a:pt x="1692" y="756"/>
                </a:lnTo>
                <a:lnTo>
                  <a:pt x="1688" y="758"/>
                </a:lnTo>
                <a:lnTo>
                  <a:pt x="1683" y="760"/>
                </a:lnTo>
                <a:lnTo>
                  <a:pt x="1679" y="761"/>
                </a:lnTo>
                <a:lnTo>
                  <a:pt x="1674" y="762"/>
                </a:lnTo>
                <a:lnTo>
                  <a:pt x="1668" y="762"/>
                </a:lnTo>
                <a:close/>
                <a:moveTo>
                  <a:pt x="1681" y="730"/>
                </a:moveTo>
                <a:lnTo>
                  <a:pt x="1684" y="730"/>
                </a:lnTo>
                <a:lnTo>
                  <a:pt x="1687" y="729"/>
                </a:lnTo>
                <a:lnTo>
                  <a:pt x="1691" y="728"/>
                </a:lnTo>
                <a:lnTo>
                  <a:pt x="1694" y="727"/>
                </a:lnTo>
                <a:lnTo>
                  <a:pt x="1696" y="725"/>
                </a:lnTo>
                <a:lnTo>
                  <a:pt x="1699" y="723"/>
                </a:lnTo>
                <a:lnTo>
                  <a:pt x="1703" y="718"/>
                </a:lnTo>
                <a:lnTo>
                  <a:pt x="1707" y="712"/>
                </a:lnTo>
                <a:lnTo>
                  <a:pt x="1709" y="704"/>
                </a:lnTo>
                <a:lnTo>
                  <a:pt x="1710" y="700"/>
                </a:lnTo>
                <a:lnTo>
                  <a:pt x="1711" y="696"/>
                </a:lnTo>
                <a:lnTo>
                  <a:pt x="1711" y="687"/>
                </a:lnTo>
                <a:lnTo>
                  <a:pt x="1711" y="678"/>
                </a:lnTo>
                <a:lnTo>
                  <a:pt x="1710" y="674"/>
                </a:lnTo>
                <a:lnTo>
                  <a:pt x="1709" y="670"/>
                </a:lnTo>
                <a:lnTo>
                  <a:pt x="1707" y="662"/>
                </a:lnTo>
                <a:lnTo>
                  <a:pt x="1703" y="656"/>
                </a:lnTo>
                <a:lnTo>
                  <a:pt x="1701" y="653"/>
                </a:lnTo>
                <a:lnTo>
                  <a:pt x="1699" y="651"/>
                </a:lnTo>
                <a:lnTo>
                  <a:pt x="1696" y="649"/>
                </a:lnTo>
                <a:lnTo>
                  <a:pt x="1694" y="647"/>
                </a:lnTo>
                <a:lnTo>
                  <a:pt x="1688" y="645"/>
                </a:lnTo>
                <a:lnTo>
                  <a:pt x="1681" y="645"/>
                </a:lnTo>
                <a:lnTo>
                  <a:pt x="1674" y="645"/>
                </a:lnTo>
                <a:lnTo>
                  <a:pt x="1670" y="646"/>
                </a:lnTo>
                <a:lnTo>
                  <a:pt x="1667" y="648"/>
                </a:lnTo>
                <a:lnTo>
                  <a:pt x="1665" y="649"/>
                </a:lnTo>
                <a:lnTo>
                  <a:pt x="1662" y="651"/>
                </a:lnTo>
                <a:lnTo>
                  <a:pt x="1660" y="654"/>
                </a:lnTo>
                <a:lnTo>
                  <a:pt x="1658" y="656"/>
                </a:lnTo>
                <a:lnTo>
                  <a:pt x="1655" y="663"/>
                </a:lnTo>
                <a:lnTo>
                  <a:pt x="1652" y="670"/>
                </a:lnTo>
                <a:lnTo>
                  <a:pt x="1651" y="674"/>
                </a:lnTo>
                <a:lnTo>
                  <a:pt x="1651" y="678"/>
                </a:lnTo>
                <a:lnTo>
                  <a:pt x="1650" y="687"/>
                </a:lnTo>
                <a:lnTo>
                  <a:pt x="1651" y="696"/>
                </a:lnTo>
                <a:lnTo>
                  <a:pt x="1652" y="704"/>
                </a:lnTo>
                <a:lnTo>
                  <a:pt x="1655" y="712"/>
                </a:lnTo>
                <a:lnTo>
                  <a:pt x="1658" y="718"/>
                </a:lnTo>
                <a:lnTo>
                  <a:pt x="1660" y="721"/>
                </a:lnTo>
                <a:lnTo>
                  <a:pt x="1662" y="723"/>
                </a:lnTo>
                <a:lnTo>
                  <a:pt x="1665" y="725"/>
                </a:lnTo>
                <a:lnTo>
                  <a:pt x="1668" y="727"/>
                </a:lnTo>
                <a:lnTo>
                  <a:pt x="1674" y="729"/>
                </a:lnTo>
                <a:lnTo>
                  <a:pt x="1681" y="730"/>
                </a:lnTo>
                <a:close/>
                <a:moveTo>
                  <a:pt x="1880" y="759"/>
                </a:moveTo>
                <a:lnTo>
                  <a:pt x="1835" y="759"/>
                </a:lnTo>
                <a:lnTo>
                  <a:pt x="1903" y="566"/>
                </a:lnTo>
                <a:lnTo>
                  <a:pt x="1956" y="566"/>
                </a:lnTo>
                <a:lnTo>
                  <a:pt x="2022" y="759"/>
                </a:lnTo>
                <a:lnTo>
                  <a:pt x="1978" y="759"/>
                </a:lnTo>
                <a:lnTo>
                  <a:pt x="1964" y="715"/>
                </a:lnTo>
                <a:lnTo>
                  <a:pt x="1894" y="715"/>
                </a:lnTo>
                <a:lnTo>
                  <a:pt x="1880" y="759"/>
                </a:lnTo>
                <a:close/>
                <a:moveTo>
                  <a:pt x="1905" y="683"/>
                </a:moveTo>
                <a:lnTo>
                  <a:pt x="1954" y="683"/>
                </a:lnTo>
                <a:lnTo>
                  <a:pt x="1930" y="610"/>
                </a:lnTo>
                <a:lnTo>
                  <a:pt x="1905" y="683"/>
                </a:lnTo>
                <a:close/>
                <a:moveTo>
                  <a:pt x="2045" y="759"/>
                </a:moveTo>
                <a:lnTo>
                  <a:pt x="2045" y="615"/>
                </a:lnTo>
                <a:lnTo>
                  <a:pt x="2084" y="615"/>
                </a:lnTo>
                <a:lnTo>
                  <a:pt x="2084" y="640"/>
                </a:lnTo>
                <a:lnTo>
                  <a:pt x="2087" y="633"/>
                </a:lnTo>
                <a:lnTo>
                  <a:pt x="2091" y="628"/>
                </a:lnTo>
                <a:lnTo>
                  <a:pt x="2094" y="623"/>
                </a:lnTo>
                <a:lnTo>
                  <a:pt x="2099" y="619"/>
                </a:lnTo>
                <a:lnTo>
                  <a:pt x="2104" y="616"/>
                </a:lnTo>
                <a:lnTo>
                  <a:pt x="2109" y="614"/>
                </a:lnTo>
                <a:lnTo>
                  <a:pt x="2114" y="613"/>
                </a:lnTo>
                <a:lnTo>
                  <a:pt x="2120" y="612"/>
                </a:lnTo>
                <a:lnTo>
                  <a:pt x="2127" y="613"/>
                </a:lnTo>
                <a:lnTo>
                  <a:pt x="2133" y="614"/>
                </a:lnTo>
                <a:lnTo>
                  <a:pt x="2133" y="650"/>
                </a:lnTo>
                <a:lnTo>
                  <a:pt x="2130" y="649"/>
                </a:lnTo>
                <a:lnTo>
                  <a:pt x="2125" y="648"/>
                </a:lnTo>
                <a:lnTo>
                  <a:pt x="2120" y="648"/>
                </a:lnTo>
                <a:lnTo>
                  <a:pt x="2116" y="647"/>
                </a:lnTo>
                <a:lnTo>
                  <a:pt x="2110" y="648"/>
                </a:lnTo>
                <a:lnTo>
                  <a:pt x="2107" y="649"/>
                </a:lnTo>
                <a:lnTo>
                  <a:pt x="2104" y="649"/>
                </a:lnTo>
                <a:lnTo>
                  <a:pt x="2099" y="652"/>
                </a:lnTo>
                <a:lnTo>
                  <a:pt x="2096" y="654"/>
                </a:lnTo>
                <a:lnTo>
                  <a:pt x="2094" y="656"/>
                </a:lnTo>
                <a:lnTo>
                  <a:pt x="2090" y="660"/>
                </a:lnTo>
                <a:lnTo>
                  <a:pt x="2087" y="665"/>
                </a:lnTo>
                <a:lnTo>
                  <a:pt x="2086" y="671"/>
                </a:lnTo>
                <a:lnTo>
                  <a:pt x="2085" y="677"/>
                </a:lnTo>
                <a:lnTo>
                  <a:pt x="2085" y="759"/>
                </a:lnTo>
                <a:lnTo>
                  <a:pt x="2045" y="759"/>
                </a:lnTo>
                <a:close/>
                <a:moveTo>
                  <a:pt x="2219" y="762"/>
                </a:moveTo>
                <a:lnTo>
                  <a:pt x="2208" y="762"/>
                </a:lnTo>
                <a:lnTo>
                  <a:pt x="2198" y="760"/>
                </a:lnTo>
                <a:lnTo>
                  <a:pt x="2193" y="759"/>
                </a:lnTo>
                <a:lnTo>
                  <a:pt x="2189" y="757"/>
                </a:lnTo>
                <a:lnTo>
                  <a:pt x="2184" y="755"/>
                </a:lnTo>
                <a:lnTo>
                  <a:pt x="2180" y="753"/>
                </a:lnTo>
                <a:lnTo>
                  <a:pt x="2176" y="750"/>
                </a:lnTo>
                <a:lnTo>
                  <a:pt x="2173" y="748"/>
                </a:lnTo>
                <a:lnTo>
                  <a:pt x="2166" y="741"/>
                </a:lnTo>
                <a:lnTo>
                  <a:pt x="2161" y="734"/>
                </a:lnTo>
                <a:lnTo>
                  <a:pt x="2156" y="726"/>
                </a:lnTo>
                <a:lnTo>
                  <a:pt x="2154" y="722"/>
                </a:lnTo>
                <a:lnTo>
                  <a:pt x="2152" y="718"/>
                </a:lnTo>
                <a:lnTo>
                  <a:pt x="2149" y="708"/>
                </a:lnTo>
                <a:lnTo>
                  <a:pt x="2148" y="703"/>
                </a:lnTo>
                <a:lnTo>
                  <a:pt x="2148" y="698"/>
                </a:lnTo>
                <a:lnTo>
                  <a:pt x="2147" y="688"/>
                </a:lnTo>
                <a:lnTo>
                  <a:pt x="2148" y="677"/>
                </a:lnTo>
                <a:lnTo>
                  <a:pt x="2148" y="672"/>
                </a:lnTo>
                <a:lnTo>
                  <a:pt x="2149" y="667"/>
                </a:lnTo>
                <a:lnTo>
                  <a:pt x="2151" y="662"/>
                </a:lnTo>
                <a:lnTo>
                  <a:pt x="2152" y="657"/>
                </a:lnTo>
                <a:lnTo>
                  <a:pt x="2154" y="653"/>
                </a:lnTo>
                <a:lnTo>
                  <a:pt x="2156" y="648"/>
                </a:lnTo>
                <a:lnTo>
                  <a:pt x="2161" y="640"/>
                </a:lnTo>
                <a:lnTo>
                  <a:pt x="2166" y="633"/>
                </a:lnTo>
                <a:lnTo>
                  <a:pt x="2170" y="630"/>
                </a:lnTo>
                <a:lnTo>
                  <a:pt x="2173" y="627"/>
                </a:lnTo>
                <a:lnTo>
                  <a:pt x="2177" y="625"/>
                </a:lnTo>
                <a:lnTo>
                  <a:pt x="2180" y="622"/>
                </a:lnTo>
                <a:lnTo>
                  <a:pt x="2189" y="618"/>
                </a:lnTo>
                <a:lnTo>
                  <a:pt x="2198" y="615"/>
                </a:lnTo>
                <a:lnTo>
                  <a:pt x="2203" y="614"/>
                </a:lnTo>
                <a:lnTo>
                  <a:pt x="2208" y="613"/>
                </a:lnTo>
                <a:lnTo>
                  <a:pt x="2213" y="613"/>
                </a:lnTo>
                <a:lnTo>
                  <a:pt x="2218" y="613"/>
                </a:lnTo>
                <a:lnTo>
                  <a:pt x="2228" y="613"/>
                </a:lnTo>
                <a:lnTo>
                  <a:pt x="2236" y="614"/>
                </a:lnTo>
                <a:lnTo>
                  <a:pt x="2240" y="615"/>
                </a:lnTo>
                <a:lnTo>
                  <a:pt x="2244" y="617"/>
                </a:lnTo>
                <a:lnTo>
                  <a:pt x="2252" y="620"/>
                </a:lnTo>
                <a:lnTo>
                  <a:pt x="2258" y="623"/>
                </a:lnTo>
                <a:lnTo>
                  <a:pt x="2264" y="628"/>
                </a:lnTo>
                <a:lnTo>
                  <a:pt x="2267" y="630"/>
                </a:lnTo>
                <a:lnTo>
                  <a:pt x="2270" y="633"/>
                </a:lnTo>
                <a:lnTo>
                  <a:pt x="2272" y="636"/>
                </a:lnTo>
                <a:lnTo>
                  <a:pt x="2274" y="639"/>
                </a:lnTo>
                <a:lnTo>
                  <a:pt x="2278" y="645"/>
                </a:lnTo>
                <a:lnTo>
                  <a:pt x="2281" y="652"/>
                </a:lnTo>
                <a:lnTo>
                  <a:pt x="2282" y="660"/>
                </a:lnTo>
                <a:lnTo>
                  <a:pt x="2283" y="668"/>
                </a:lnTo>
                <a:lnTo>
                  <a:pt x="2245" y="668"/>
                </a:lnTo>
                <a:lnTo>
                  <a:pt x="2244" y="663"/>
                </a:lnTo>
                <a:lnTo>
                  <a:pt x="2243" y="658"/>
                </a:lnTo>
                <a:lnTo>
                  <a:pt x="2240" y="654"/>
                </a:lnTo>
                <a:lnTo>
                  <a:pt x="2237" y="651"/>
                </a:lnTo>
                <a:lnTo>
                  <a:pt x="2233" y="648"/>
                </a:lnTo>
                <a:lnTo>
                  <a:pt x="2229" y="646"/>
                </a:lnTo>
                <a:lnTo>
                  <a:pt x="2224" y="644"/>
                </a:lnTo>
                <a:lnTo>
                  <a:pt x="2219" y="644"/>
                </a:lnTo>
                <a:lnTo>
                  <a:pt x="2212" y="645"/>
                </a:lnTo>
                <a:lnTo>
                  <a:pt x="2206" y="647"/>
                </a:lnTo>
                <a:lnTo>
                  <a:pt x="2204" y="648"/>
                </a:lnTo>
                <a:lnTo>
                  <a:pt x="2201" y="650"/>
                </a:lnTo>
                <a:lnTo>
                  <a:pt x="2199" y="653"/>
                </a:lnTo>
                <a:lnTo>
                  <a:pt x="2197" y="655"/>
                </a:lnTo>
                <a:lnTo>
                  <a:pt x="2195" y="658"/>
                </a:lnTo>
                <a:lnTo>
                  <a:pt x="2193" y="661"/>
                </a:lnTo>
                <a:lnTo>
                  <a:pt x="2190" y="669"/>
                </a:lnTo>
                <a:lnTo>
                  <a:pt x="2189" y="673"/>
                </a:lnTo>
                <a:lnTo>
                  <a:pt x="2189" y="677"/>
                </a:lnTo>
                <a:lnTo>
                  <a:pt x="2188" y="687"/>
                </a:lnTo>
                <a:lnTo>
                  <a:pt x="2189" y="697"/>
                </a:lnTo>
                <a:lnTo>
                  <a:pt x="2189" y="701"/>
                </a:lnTo>
                <a:lnTo>
                  <a:pt x="2190" y="705"/>
                </a:lnTo>
                <a:lnTo>
                  <a:pt x="2191" y="709"/>
                </a:lnTo>
                <a:lnTo>
                  <a:pt x="2193" y="713"/>
                </a:lnTo>
                <a:lnTo>
                  <a:pt x="2195" y="716"/>
                </a:lnTo>
                <a:lnTo>
                  <a:pt x="2197" y="719"/>
                </a:lnTo>
                <a:lnTo>
                  <a:pt x="2201" y="724"/>
                </a:lnTo>
                <a:lnTo>
                  <a:pt x="2206" y="728"/>
                </a:lnTo>
                <a:lnTo>
                  <a:pt x="2209" y="729"/>
                </a:lnTo>
                <a:lnTo>
                  <a:pt x="2212" y="730"/>
                </a:lnTo>
                <a:lnTo>
                  <a:pt x="2216" y="730"/>
                </a:lnTo>
                <a:lnTo>
                  <a:pt x="2219" y="731"/>
                </a:lnTo>
                <a:lnTo>
                  <a:pt x="2224" y="730"/>
                </a:lnTo>
                <a:lnTo>
                  <a:pt x="2229" y="729"/>
                </a:lnTo>
                <a:lnTo>
                  <a:pt x="2233" y="727"/>
                </a:lnTo>
                <a:lnTo>
                  <a:pt x="2237" y="724"/>
                </a:lnTo>
                <a:lnTo>
                  <a:pt x="2240" y="721"/>
                </a:lnTo>
                <a:lnTo>
                  <a:pt x="2242" y="717"/>
                </a:lnTo>
                <a:lnTo>
                  <a:pt x="2244" y="712"/>
                </a:lnTo>
                <a:lnTo>
                  <a:pt x="2245" y="706"/>
                </a:lnTo>
                <a:lnTo>
                  <a:pt x="2283" y="706"/>
                </a:lnTo>
                <a:lnTo>
                  <a:pt x="2282" y="714"/>
                </a:lnTo>
                <a:lnTo>
                  <a:pt x="2281" y="722"/>
                </a:lnTo>
                <a:lnTo>
                  <a:pt x="2278" y="729"/>
                </a:lnTo>
                <a:lnTo>
                  <a:pt x="2274" y="736"/>
                </a:lnTo>
                <a:lnTo>
                  <a:pt x="2270" y="742"/>
                </a:lnTo>
                <a:lnTo>
                  <a:pt x="2267" y="744"/>
                </a:lnTo>
                <a:lnTo>
                  <a:pt x="2265" y="747"/>
                </a:lnTo>
                <a:lnTo>
                  <a:pt x="2262" y="749"/>
                </a:lnTo>
                <a:lnTo>
                  <a:pt x="2259" y="751"/>
                </a:lnTo>
                <a:lnTo>
                  <a:pt x="2252" y="755"/>
                </a:lnTo>
                <a:lnTo>
                  <a:pt x="2248" y="757"/>
                </a:lnTo>
                <a:lnTo>
                  <a:pt x="2245" y="758"/>
                </a:lnTo>
                <a:lnTo>
                  <a:pt x="2241" y="760"/>
                </a:lnTo>
                <a:lnTo>
                  <a:pt x="2237" y="761"/>
                </a:lnTo>
                <a:lnTo>
                  <a:pt x="2228" y="762"/>
                </a:lnTo>
                <a:lnTo>
                  <a:pt x="2219" y="762"/>
                </a:lnTo>
                <a:close/>
                <a:moveTo>
                  <a:pt x="2351" y="676"/>
                </a:moveTo>
                <a:lnTo>
                  <a:pt x="2351" y="759"/>
                </a:lnTo>
                <a:lnTo>
                  <a:pt x="2311" y="759"/>
                </a:lnTo>
                <a:lnTo>
                  <a:pt x="2311" y="566"/>
                </a:lnTo>
                <a:lnTo>
                  <a:pt x="2350" y="566"/>
                </a:lnTo>
                <a:lnTo>
                  <a:pt x="2350" y="640"/>
                </a:lnTo>
                <a:lnTo>
                  <a:pt x="2354" y="634"/>
                </a:lnTo>
                <a:lnTo>
                  <a:pt x="2358" y="629"/>
                </a:lnTo>
                <a:lnTo>
                  <a:pt x="2363" y="624"/>
                </a:lnTo>
                <a:lnTo>
                  <a:pt x="2368" y="620"/>
                </a:lnTo>
                <a:lnTo>
                  <a:pt x="2374" y="617"/>
                </a:lnTo>
                <a:lnTo>
                  <a:pt x="2377" y="615"/>
                </a:lnTo>
                <a:lnTo>
                  <a:pt x="2380" y="614"/>
                </a:lnTo>
                <a:lnTo>
                  <a:pt x="2387" y="613"/>
                </a:lnTo>
                <a:lnTo>
                  <a:pt x="2395" y="613"/>
                </a:lnTo>
                <a:lnTo>
                  <a:pt x="2401" y="613"/>
                </a:lnTo>
                <a:lnTo>
                  <a:pt x="2406" y="614"/>
                </a:lnTo>
                <a:lnTo>
                  <a:pt x="2411" y="615"/>
                </a:lnTo>
                <a:lnTo>
                  <a:pt x="2416" y="616"/>
                </a:lnTo>
                <a:lnTo>
                  <a:pt x="2420" y="618"/>
                </a:lnTo>
                <a:lnTo>
                  <a:pt x="2424" y="621"/>
                </a:lnTo>
                <a:lnTo>
                  <a:pt x="2428" y="624"/>
                </a:lnTo>
                <a:lnTo>
                  <a:pt x="2432" y="627"/>
                </a:lnTo>
                <a:lnTo>
                  <a:pt x="2435" y="631"/>
                </a:lnTo>
                <a:lnTo>
                  <a:pt x="2438" y="635"/>
                </a:lnTo>
                <a:lnTo>
                  <a:pt x="2440" y="640"/>
                </a:lnTo>
                <a:lnTo>
                  <a:pt x="2442" y="644"/>
                </a:lnTo>
                <a:lnTo>
                  <a:pt x="2443" y="650"/>
                </a:lnTo>
                <a:lnTo>
                  <a:pt x="2444" y="655"/>
                </a:lnTo>
                <a:lnTo>
                  <a:pt x="2445" y="661"/>
                </a:lnTo>
                <a:lnTo>
                  <a:pt x="2445" y="667"/>
                </a:lnTo>
                <a:lnTo>
                  <a:pt x="2445" y="759"/>
                </a:lnTo>
                <a:lnTo>
                  <a:pt x="2405" y="759"/>
                </a:lnTo>
                <a:lnTo>
                  <a:pt x="2405" y="674"/>
                </a:lnTo>
                <a:lnTo>
                  <a:pt x="2405" y="671"/>
                </a:lnTo>
                <a:lnTo>
                  <a:pt x="2405" y="668"/>
                </a:lnTo>
                <a:lnTo>
                  <a:pt x="2403" y="662"/>
                </a:lnTo>
                <a:lnTo>
                  <a:pt x="2401" y="658"/>
                </a:lnTo>
                <a:lnTo>
                  <a:pt x="2400" y="655"/>
                </a:lnTo>
                <a:lnTo>
                  <a:pt x="2398" y="653"/>
                </a:lnTo>
                <a:lnTo>
                  <a:pt x="2395" y="650"/>
                </a:lnTo>
                <a:lnTo>
                  <a:pt x="2392" y="649"/>
                </a:lnTo>
                <a:lnTo>
                  <a:pt x="2390" y="648"/>
                </a:lnTo>
                <a:lnTo>
                  <a:pt x="2385" y="646"/>
                </a:lnTo>
                <a:lnTo>
                  <a:pt x="2379" y="646"/>
                </a:lnTo>
                <a:lnTo>
                  <a:pt x="2373" y="647"/>
                </a:lnTo>
                <a:lnTo>
                  <a:pt x="2371" y="647"/>
                </a:lnTo>
                <a:lnTo>
                  <a:pt x="2368" y="648"/>
                </a:lnTo>
                <a:lnTo>
                  <a:pt x="2363" y="650"/>
                </a:lnTo>
                <a:lnTo>
                  <a:pt x="2361" y="652"/>
                </a:lnTo>
                <a:lnTo>
                  <a:pt x="2359" y="654"/>
                </a:lnTo>
                <a:lnTo>
                  <a:pt x="2356" y="658"/>
                </a:lnTo>
                <a:lnTo>
                  <a:pt x="2353" y="663"/>
                </a:lnTo>
                <a:lnTo>
                  <a:pt x="2352" y="666"/>
                </a:lnTo>
                <a:lnTo>
                  <a:pt x="2352" y="669"/>
                </a:lnTo>
                <a:lnTo>
                  <a:pt x="2351" y="676"/>
                </a:lnTo>
                <a:close/>
                <a:moveTo>
                  <a:pt x="2498" y="596"/>
                </a:moveTo>
                <a:lnTo>
                  <a:pt x="2494" y="595"/>
                </a:lnTo>
                <a:lnTo>
                  <a:pt x="2490" y="594"/>
                </a:lnTo>
                <a:lnTo>
                  <a:pt x="2486" y="592"/>
                </a:lnTo>
                <a:lnTo>
                  <a:pt x="2483" y="590"/>
                </a:lnTo>
                <a:lnTo>
                  <a:pt x="2480" y="587"/>
                </a:lnTo>
                <a:lnTo>
                  <a:pt x="2478" y="583"/>
                </a:lnTo>
                <a:lnTo>
                  <a:pt x="2477" y="579"/>
                </a:lnTo>
                <a:lnTo>
                  <a:pt x="2477" y="575"/>
                </a:lnTo>
                <a:lnTo>
                  <a:pt x="2477" y="571"/>
                </a:lnTo>
                <a:lnTo>
                  <a:pt x="2478" y="568"/>
                </a:lnTo>
                <a:lnTo>
                  <a:pt x="2480" y="564"/>
                </a:lnTo>
                <a:lnTo>
                  <a:pt x="2483" y="561"/>
                </a:lnTo>
                <a:lnTo>
                  <a:pt x="2486" y="558"/>
                </a:lnTo>
                <a:lnTo>
                  <a:pt x="2490" y="557"/>
                </a:lnTo>
                <a:lnTo>
                  <a:pt x="2494" y="556"/>
                </a:lnTo>
                <a:lnTo>
                  <a:pt x="2498" y="555"/>
                </a:lnTo>
                <a:lnTo>
                  <a:pt x="2503" y="556"/>
                </a:lnTo>
                <a:lnTo>
                  <a:pt x="2507" y="557"/>
                </a:lnTo>
                <a:lnTo>
                  <a:pt x="2510" y="558"/>
                </a:lnTo>
                <a:lnTo>
                  <a:pt x="2514" y="561"/>
                </a:lnTo>
                <a:lnTo>
                  <a:pt x="2516" y="564"/>
                </a:lnTo>
                <a:lnTo>
                  <a:pt x="2518" y="568"/>
                </a:lnTo>
                <a:lnTo>
                  <a:pt x="2520" y="571"/>
                </a:lnTo>
                <a:lnTo>
                  <a:pt x="2520" y="575"/>
                </a:lnTo>
                <a:lnTo>
                  <a:pt x="2520" y="579"/>
                </a:lnTo>
                <a:lnTo>
                  <a:pt x="2518" y="583"/>
                </a:lnTo>
                <a:lnTo>
                  <a:pt x="2516" y="587"/>
                </a:lnTo>
                <a:lnTo>
                  <a:pt x="2514" y="590"/>
                </a:lnTo>
                <a:lnTo>
                  <a:pt x="2510" y="592"/>
                </a:lnTo>
                <a:lnTo>
                  <a:pt x="2507" y="594"/>
                </a:lnTo>
                <a:lnTo>
                  <a:pt x="2503" y="595"/>
                </a:lnTo>
                <a:lnTo>
                  <a:pt x="2498" y="596"/>
                </a:lnTo>
                <a:close/>
                <a:moveTo>
                  <a:pt x="2478" y="615"/>
                </a:moveTo>
                <a:lnTo>
                  <a:pt x="2518" y="615"/>
                </a:lnTo>
                <a:lnTo>
                  <a:pt x="2518" y="759"/>
                </a:lnTo>
                <a:lnTo>
                  <a:pt x="2478" y="759"/>
                </a:lnTo>
                <a:lnTo>
                  <a:pt x="2478" y="615"/>
                </a:lnTo>
                <a:close/>
                <a:moveTo>
                  <a:pt x="2627" y="615"/>
                </a:moveTo>
                <a:lnTo>
                  <a:pt x="2627" y="645"/>
                </a:lnTo>
                <a:lnTo>
                  <a:pt x="2599" y="645"/>
                </a:lnTo>
                <a:lnTo>
                  <a:pt x="2599" y="715"/>
                </a:lnTo>
                <a:lnTo>
                  <a:pt x="2600" y="719"/>
                </a:lnTo>
                <a:lnTo>
                  <a:pt x="2600" y="722"/>
                </a:lnTo>
                <a:lnTo>
                  <a:pt x="2602" y="724"/>
                </a:lnTo>
                <a:lnTo>
                  <a:pt x="2603" y="726"/>
                </a:lnTo>
                <a:lnTo>
                  <a:pt x="2605" y="727"/>
                </a:lnTo>
                <a:lnTo>
                  <a:pt x="2608" y="728"/>
                </a:lnTo>
                <a:lnTo>
                  <a:pt x="2613" y="729"/>
                </a:lnTo>
                <a:lnTo>
                  <a:pt x="2619" y="729"/>
                </a:lnTo>
                <a:lnTo>
                  <a:pt x="2623" y="728"/>
                </a:lnTo>
                <a:lnTo>
                  <a:pt x="2629" y="758"/>
                </a:lnTo>
                <a:lnTo>
                  <a:pt x="2621" y="760"/>
                </a:lnTo>
                <a:lnTo>
                  <a:pt x="2615" y="761"/>
                </a:lnTo>
                <a:lnTo>
                  <a:pt x="2608" y="761"/>
                </a:lnTo>
                <a:lnTo>
                  <a:pt x="2602" y="762"/>
                </a:lnTo>
                <a:lnTo>
                  <a:pt x="2597" y="761"/>
                </a:lnTo>
                <a:lnTo>
                  <a:pt x="2592" y="761"/>
                </a:lnTo>
                <a:lnTo>
                  <a:pt x="2588" y="760"/>
                </a:lnTo>
                <a:lnTo>
                  <a:pt x="2584" y="758"/>
                </a:lnTo>
                <a:lnTo>
                  <a:pt x="2580" y="756"/>
                </a:lnTo>
                <a:lnTo>
                  <a:pt x="2576" y="754"/>
                </a:lnTo>
                <a:lnTo>
                  <a:pt x="2572" y="752"/>
                </a:lnTo>
                <a:lnTo>
                  <a:pt x="2569" y="749"/>
                </a:lnTo>
                <a:lnTo>
                  <a:pt x="2567" y="746"/>
                </a:lnTo>
                <a:lnTo>
                  <a:pt x="2564" y="743"/>
                </a:lnTo>
                <a:lnTo>
                  <a:pt x="2562" y="739"/>
                </a:lnTo>
                <a:lnTo>
                  <a:pt x="2561" y="735"/>
                </a:lnTo>
                <a:lnTo>
                  <a:pt x="2560" y="730"/>
                </a:lnTo>
                <a:lnTo>
                  <a:pt x="2559" y="725"/>
                </a:lnTo>
                <a:lnTo>
                  <a:pt x="2559" y="720"/>
                </a:lnTo>
                <a:lnTo>
                  <a:pt x="2559" y="645"/>
                </a:lnTo>
                <a:lnTo>
                  <a:pt x="2539" y="645"/>
                </a:lnTo>
                <a:lnTo>
                  <a:pt x="2539" y="615"/>
                </a:lnTo>
                <a:lnTo>
                  <a:pt x="2559" y="615"/>
                </a:lnTo>
                <a:lnTo>
                  <a:pt x="2559" y="580"/>
                </a:lnTo>
                <a:lnTo>
                  <a:pt x="2599" y="580"/>
                </a:lnTo>
                <a:lnTo>
                  <a:pt x="2599" y="615"/>
                </a:lnTo>
                <a:lnTo>
                  <a:pt x="2627" y="615"/>
                </a:lnTo>
                <a:close/>
                <a:moveTo>
                  <a:pt x="2716" y="762"/>
                </a:moveTo>
                <a:lnTo>
                  <a:pt x="2704" y="762"/>
                </a:lnTo>
                <a:lnTo>
                  <a:pt x="2694" y="760"/>
                </a:lnTo>
                <a:lnTo>
                  <a:pt x="2685" y="757"/>
                </a:lnTo>
                <a:lnTo>
                  <a:pt x="2677" y="753"/>
                </a:lnTo>
                <a:lnTo>
                  <a:pt x="2669" y="748"/>
                </a:lnTo>
                <a:lnTo>
                  <a:pt x="2666" y="745"/>
                </a:lnTo>
                <a:lnTo>
                  <a:pt x="2662" y="742"/>
                </a:lnTo>
                <a:lnTo>
                  <a:pt x="2657" y="735"/>
                </a:lnTo>
                <a:lnTo>
                  <a:pt x="2652" y="727"/>
                </a:lnTo>
                <a:lnTo>
                  <a:pt x="2650" y="723"/>
                </a:lnTo>
                <a:lnTo>
                  <a:pt x="2648" y="719"/>
                </a:lnTo>
                <a:lnTo>
                  <a:pt x="2645" y="709"/>
                </a:lnTo>
                <a:lnTo>
                  <a:pt x="2644" y="699"/>
                </a:lnTo>
                <a:lnTo>
                  <a:pt x="2643" y="688"/>
                </a:lnTo>
                <a:lnTo>
                  <a:pt x="2644" y="677"/>
                </a:lnTo>
                <a:lnTo>
                  <a:pt x="2644" y="672"/>
                </a:lnTo>
                <a:lnTo>
                  <a:pt x="2645" y="667"/>
                </a:lnTo>
                <a:lnTo>
                  <a:pt x="2648" y="657"/>
                </a:lnTo>
                <a:lnTo>
                  <a:pt x="2650" y="653"/>
                </a:lnTo>
                <a:lnTo>
                  <a:pt x="2652" y="648"/>
                </a:lnTo>
                <a:lnTo>
                  <a:pt x="2657" y="640"/>
                </a:lnTo>
                <a:lnTo>
                  <a:pt x="2662" y="633"/>
                </a:lnTo>
                <a:lnTo>
                  <a:pt x="2665" y="630"/>
                </a:lnTo>
                <a:lnTo>
                  <a:pt x="2669" y="627"/>
                </a:lnTo>
                <a:lnTo>
                  <a:pt x="2672" y="625"/>
                </a:lnTo>
                <a:lnTo>
                  <a:pt x="2676" y="622"/>
                </a:lnTo>
                <a:lnTo>
                  <a:pt x="2680" y="620"/>
                </a:lnTo>
                <a:lnTo>
                  <a:pt x="2684" y="618"/>
                </a:lnTo>
                <a:lnTo>
                  <a:pt x="2689" y="616"/>
                </a:lnTo>
                <a:lnTo>
                  <a:pt x="2693" y="615"/>
                </a:lnTo>
                <a:lnTo>
                  <a:pt x="2698" y="614"/>
                </a:lnTo>
                <a:lnTo>
                  <a:pt x="2703" y="613"/>
                </a:lnTo>
                <a:lnTo>
                  <a:pt x="2709" y="613"/>
                </a:lnTo>
                <a:lnTo>
                  <a:pt x="2714" y="613"/>
                </a:lnTo>
                <a:lnTo>
                  <a:pt x="2724" y="613"/>
                </a:lnTo>
                <a:lnTo>
                  <a:pt x="2733" y="615"/>
                </a:lnTo>
                <a:lnTo>
                  <a:pt x="2741" y="617"/>
                </a:lnTo>
                <a:lnTo>
                  <a:pt x="2749" y="621"/>
                </a:lnTo>
                <a:lnTo>
                  <a:pt x="2753" y="623"/>
                </a:lnTo>
                <a:lnTo>
                  <a:pt x="2756" y="625"/>
                </a:lnTo>
                <a:lnTo>
                  <a:pt x="2763" y="631"/>
                </a:lnTo>
                <a:lnTo>
                  <a:pt x="2766" y="634"/>
                </a:lnTo>
                <a:lnTo>
                  <a:pt x="2769" y="638"/>
                </a:lnTo>
                <a:lnTo>
                  <a:pt x="2773" y="645"/>
                </a:lnTo>
                <a:lnTo>
                  <a:pt x="2777" y="654"/>
                </a:lnTo>
                <a:lnTo>
                  <a:pt x="2779" y="659"/>
                </a:lnTo>
                <a:lnTo>
                  <a:pt x="2780" y="664"/>
                </a:lnTo>
                <a:lnTo>
                  <a:pt x="2782" y="674"/>
                </a:lnTo>
                <a:lnTo>
                  <a:pt x="2782" y="680"/>
                </a:lnTo>
                <a:lnTo>
                  <a:pt x="2783" y="686"/>
                </a:lnTo>
                <a:lnTo>
                  <a:pt x="2783" y="697"/>
                </a:lnTo>
                <a:lnTo>
                  <a:pt x="2683" y="697"/>
                </a:lnTo>
                <a:lnTo>
                  <a:pt x="2683" y="705"/>
                </a:lnTo>
                <a:lnTo>
                  <a:pt x="2684" y="709"/>
                </a:lnTo>
                <a:lnTo>
                  <a:pt x="2685" y="712"/>
                </a:lnTo>
                <a:lnTo>
                  <a:pt x="2688" y="718"/>
                </a:lnTo>
                <a:lnTo>
                  <a:pt x="2690" y="720"/>
                </a:lnTo>
                <a:lnTo>
                  <a:pt x="2692" y="723"/>
                </a:lnTo>
                <a:lnTo>
                  <a:pt x="2694" y="725"/>
                </a:lnTo>
                <a:lnTo>
                  <a:pt x="2696" y="727"/>
                </a:lnTo>
                <a:lnTo>
                  <a:pt x="2699" y="729"/>
                </a:lnTo>
                <a:lnTo>
                  <a:pt x="2702" y="730"/>
                </a:lnTo>
                <a:lnTo>
                  <a:pt x="2709" y="732"/>
                </a:lnTo>
                <a:lnTo>
                  <a:pt x="2713" y="732"/>
                </a:lnTo>
                <a:lnTo>
                  <a:pt x="2717" y="732"/>
                </a:lnTo>
                <a:lnTo>
                  <a:pt x="2722" y="732"/>
                </a:lnTo>
                <a:lnTo>
                  <a:pt x="2726" y="731"/>
                </a:lnTo>
                <a:lnTo>
                  <a:pt x="2730" y="730"/>
                </a:lnTo>
                <a:lnTo>
                  <a:pt x="2734" y="728"/>
                </a:lnTo>
                <a:lnTo>
                  <a:pt x="2738" y="726"/>
                </a:lnTo>
                <a:lnTo>
                  <a:pt x="2739" y="724"/>
                </a:lnTo>
                <a:lnTo>
                  <a:pt x="2740" y="723"/>
                </a:lnTo>
                <a:lnTo>
                  <a:pt x="2743" y="719"/>
                </a:lnTo>
                <a:lnTo>
                  <a:pt x="2744" y="715"/>
                </a:lnTo>
                <a:lnTo>
                  <a:pt x="2782" y="718"/>
                </a:lnTo>
                <a:lnTo>
                  <a:pt x="2780" y="723"/>
                </a:lnTo>
                <a:lnTo>
                  <a:pt x="2779" y="728"/>
                </a:lnTo>
                <a:lnTo>
                  <a:pt x="2777" y="732"/>
                </a:lnTo>
                <a:lnTo>
                  <a:pt x="2774" y="736"/>
                </a:lnTo>
                <a:lnTo>
                  <a:pt x="2771" y="740"/>
                </a:lnTo>
                <a:lnTo>
                  <a:pt x="2768" y="744"/>
                </a:lnTo>
                <a:lnTo>
                  <a:pt x="2764" y="747"/>
                </a:lnTo>
                <a:lnTo>
                  <a:pt x="2760" y="750"/>
                </a:lnTo>
                <a:lnTo>
                  <a:pt x="2756" y="753"/>
                </a:lnTo>
                <a:lnTo>
                  <a:pt x="2751" y="756"/>
                </a:lnTo>
                <a:lnTo>
                  <a:pt x="2746" y="758"/>
                </a:lnTo>
                <a:lnTo>
                  <a:pt x="2740" y="759"/>
                </a:lnTo>
                <a:lnTo>
                  <a:pt x="2735" y="761"/>
                </a:lnTo>
                <a:lnTo>
                  <a:pt x="2729" y="762"/>
                </a:lnTo>
                <a:lnTo>
                  <a:pt x="2723" y="762"/>
                </a:lnTo>
                <a:lnTo>
                  <a:pt x="2716" y="762"/>
                </a:lnTo>
                <a:close/>
                <a:moveTo>
                  <a:pt x="2683" y="672"/>
                </a:moveTo>
                <a:lnTo>
                  <a:pt x="2745" y="672"/>
                </a:lnTo>
                <a:lnTo>
                  <a:pt x="2744" y="666"/>
                </a:lnTo>
                <a:lnTo>
                  <a:pt x="2743" y="663"/>
                </a:lnTo>
                <a:lnTo>
                  <a:pt x="2743" y="661"/>
                </a:lnTo>
                <a:lnTo>
                  <a:pt x="2740" y="656"/>
                </a:lnTo>
                <a:lnTo>
                  <a:pt x="2736" y="651"/>
                </a:lnTo>
                <a:lnTo>
                  <a:pt x="2734" y="649"/>
                </a:lnTo>
                <a:lnTo>
                  <a:pt x="2732" y="647"/>
                </a:lnTo>
                <a:lnTo>
                  <a:pt x="2730" y="646"/>
                </a:lnTo>
                <a:lnTo>
                  <a:pt x="2727" y="645"/>
                </a:lnTo>
                <a:lnTo>
                  <a:pt x="2724" y="644"/>
                </a:lnTo>
                <a:lnTo>
                  <a:pt x="2721" y="643"/>
                </a:lnTo>
                <a:lnTo>
                  <a:pt x="2715" y="643"/>
                </a:lnTo>
                <a:lnTo>
                  <a:pt x="2709" y="643"/>
                </a:lnTo>
                <a:lnTo>
                  <a:pt x="2706" y="644"/>
                </a:lnTo>
                <a:lnTo>
                  <a:pt x="2702" y="645"/>
                </a:lnTo>
                <a:lnTo>
                  <a:pt x="2697" y="648"/>
                </a:lnTo>
                <a:lnTo>
                  <a:pt x="2694" y="649"/>
                </a:lnTo>
                <a:lnTo>
                  <a:pt x="2692" y="651"/>
                </a:lnTo>
                <a:lnTo>
                  <a:pt x="2688" y="656"/>
                </a:lnTo>
                <a:lnTo>
                  <a:pt x="2685" y="661"/>
                </a:lnTo>
                <a:lnTo>
                  <a:pt x="2684" y="664"/>
                </a:lnTo>
                <a:lnTo>
                  <a:pt x="2684" y="666"/>
                </a:lnTo>
                <a:lnTo>
                  <a:pt x="2683" y="672"/>
                </a:lnTo>
                <a:close/>
                <a:moveTo>
                  <a:pt x="2875" y="762"/>
                </a:moveTo>
                <a:lnTo>
                  <a:pt x="2864" y="762"/>
                </a:lnTo>
                <a:lnTo>
                  <a:pt x="2854" y="760"/>
                </a:lnTo>
                <a:lnTo>
                  <a:pt x="2849" y="759"/>
                </a:lnTo>
                <a:lnTo>
                  <a:pt x="2845" y="757"/>
                </a:lnTo>
                <a:lnTo>
                  <a:pt x="2841" y="755"/>
                </a:lnTo>
                <a:lnTo>
                  <a:pt x="2836" y="753"/>
                </a:lnTo>
                <a:lnTo>
                  <a:pt x="2833" y="750"/>
                </a:lnTo>
                <a:lnTo>
                  <a:pt x="2829" y="748"/>
                </a:lnTo>
                <a:lnTo>
                  <a:pt x="2822" y="741"/>
                </a:lnTo>
                <a:lnTo>
                  <a:pt x="2817" y="734"/>
                </a:lnTo>
                <a:lnTo>
                  <a:pt x="2812" y="726"/>
                </a:lnTo>
                <a:lnTo>
                  <a:pt x="2810" y="722"/>
                </a:lnTo>
                <a:lnTo>
                  <a:pt x="2808" y="718"/>
                </a:lnTo>
                <a:lnTo>
                  <a:pt x="2806" y="708"/>
                </a:lnTo>
                <a:lnTo>
                  <a:pt x="2805" y="703"/>
                </a:lnTo>
                <a:lnTo>
                  <a:pt x="2804" y="698"/>
                </a:lnTo>
                <a:lnTo>
                  <a:pt x="2803" y="688"/>
                </a:lnTo>
                <a:lnTo>
                  <a:pt x="2804" y="677"/>
                </a:lnTo>
                <a:lnTo>
                  <a:pt x="2805" y="672"/>
                </a:lnTo>
                <a:lnTo>
                  <a:pt x="2806" y="667"/>
                </a:lnTo>
                <a:lnTo>
                  <a:pt x="2807" y="662"/>
                </a:lnTo>
                <a:lnTo>
                  <a:pt x="2808" y="657"/>
                </a:lnTo>
                <a:lnTo>
                  <a:pt x="2810" y="653"/>
                </a:lnTo>
                <a:lnTo>
                  <a:pt x="2812" y="648"/>
                </a:lnTo>
                <a:lnTo>
                  <a:pt x="2817" y="640"/>
                </a:lnTo>
                <a:lnTo>
                  <a:pt x="2822" y="633"/>
                </a:lnTo>
                <a:lnTo>
                  <a:pt x="2826" y="630"/>
                </a:lnTo>
                <a:lnTo>
                  <a:pt x="2829" y="627"/>
                </a:lnTo>
                <a:lnTo>
                  <a:pt x="2833" y="625"/>
                </a:lnTo>
                <a:lnTo>
                  <a:pt x="2837" y="622"/>
                </a:lnTo>
                <a:lnTo>
                  <a:pt x="2845" y="618"/>
                </a:lnTo>
                <a:lnTo>
                  <a:pt x="2854" y="615"/>
                </a:lnTo>
                <a:lnTo>
                  <a:pt x="2859" y="614"/>
                </a:lnTo>
                <a:lnTo>
                  <a:pt x="2864" y="613"/>
                </a:lnTo>
                <a:lnTo>
                  <a:pt x="2869" y="613"/>
                </a:lnTo>
                <a:lnTo>
                  <a:pt x="2875" y="613"/>
                </a:lnTo>
                <a:lnTo>
                  <a:pt x="2884" y="613"/>
                </a:lnTo>
                <a:lnTo>
                  <a:pt x="2892" y="614"/>
                </a:lnTo>
                <a:lnTo>
                  <a:pt x="2896" y="615"/>
                </a:lnTo>
                <a:lnTo>
                  <a:pt x="2900" y="617"/>
                </a:lnTo>
                <a:lnTo>
                  <a:pt x="2908" y="620"/>
                </a:lnTo>
                <a:lnTo>
                  <a:pt x="2915" y="623"/>
                </a:lnTo>
                <a:lnTo>
                  <a:pt x="2921" y="628"/>
                </a:lnTo>
                <a:lnTo>
                  <a:pt x="2923" y="630"/>
                </a:lnTo>
                <a:lnTo>
                  <a:pt x="2926" y="633"/>
                </a:lnTo>
                <a:lnTo>
                  <a:pt x="2928" y="636"/>
                </a:lnTo>
                <a:lnTo>
                  <a:pt x="2930" y="639"/>
                </a:lnTo>
                <a:lnTo>
                  <a:pt x="2932" y="642"/>
                </a:lnTo>
                <a:lnTo>
                  <a:pt x="2934" y="645"/>
                </a:lnTo>
                <a:lnTo>
                  <a:pt x="2937" y="652"/>
                </a:lnTo>
                <a:lnTo>
                  <a:pt x="2939" y="660"/>
                </a:lnTo>
                <a:lnTo>
                  <a:pt x="2939" y="668"/>
                </a:lnTo>
                <a:lnTo>
                  <a:pt x="2902" y="668"/>
                </a:lnTo>
                <a:lnTo>
                  <a:pt x="2900" y="663"/>
                </a:lnTo>
                <a:lnTo>
                  <a:pt x="2899" y="658"/>
                </a:lnTo>
                <a:lnTo>
                  <a:pt x="2896" y="654"/>
                </a:lnTo>
                <a:lnTo>
                  <a:pt x="2893" y="651"/>
                </a:lnTo>
                <a:lnTo>
                  <a:pt x="2889" y="648"/>
                </a:lnTo>
                <a:lnTo>
                  <a:pt x="2885" y="646"/>
                </a:lnTo>
                <a:lnTo>
                  <a:pt x="2880" y="644"/>
                </a:lnTo>
                <a:lnTo>
                  <a:pt x="2875" y="644"/>
                </a:lnTo>
                <a:lnTo>
                  <a:pt x="2869" y="645"/>
                </a:lnTo>
                <a:lnTo>
                  <a:pt x="2863" y="647"/>
                </a:lnTo>
                <a:lnTo>
                  <a:pt x="2860" y="648"/>
                </a:lnTo>
                <a:lnTo>
                  <a:pt x="2857" y="650"/>
                </a:lnTo>
                <a:lnTo>
                  <a:pt x="2855" y="653"/>
                </a:lnTo>
                <a:lnTo>
                  <a:pt x="2853" y="655"/>
                </a:lnTo>
                <a:lnTo>
                  <a:pt x="2851" y="658"/>
                </a:lnTo>
                <a:lnTo>
                  <a:pt x="2849" y="661"/>
                </a:lnTo>
                <a:lnTo>
                  <a:pt x="2846" y="669"/>
                </a:lnTo>
                <a:lnTo>
                  <a:pt x="2845" y="673"/>
                </a:lnTo>
                <a:lnTo>
                  <a:pt x="2845" y="677"/>
                </a:lnTo>
                <a:lnTo>
                  <a:pt x="2844" y="687"/>
                </a:lnTo>
                <a:lnTo>
                  <a:pt x="2845" y="697"/>
                </a:lnTo>
                <a:lnTo>
                  <a:pt x="2845" y="701"/>
                </a:lnTo>
                <a:lnTo>
                  <a:pt x="2846" y="705"/>
                </a:lnTo>
                <a:lnTo>
                  <a:pt x="2848" y="709"/>
                </a:lnTo>
                <a:lnTo>
                  <a:pt x="2849" y="713"/>
                </a:lnTo>
                <a:lnTo>
                  <a:pt x="2851" y="716"/>
                </a:lnTo>
                <a:lnTo>
                  <a:pt x="2853" y="719"/>
                </a:lnTo>
                <a:lnTo>
                  <a:pt x="2857" y="724"/>
                </a:lnTo>
                <a:lnTo>
                  <a:pt x="2863" y="728"/>
                </a:lnTo>
                <a:lnTo>
                  <a:pt x="2865" y="729"/>
                </a:lnTo>
                <a:lnTo>
                  <a:pt x="2869" y="730"/>
                </a:lnTo>
                <a:lnTo>
                  <a:pt x="2872" y="730"/>
                </a:lnTo>
                <a:lnTo>
                  <a:pt x="2875" y="731"/>
                </a:lnTo>
                <a:lnTo>
                  <a:pt x="2880" y="730"/>
                </a:lnTo>
                <a:lnTo>
                  <a:pt x="2885" y="729"/>
                </a:lnTo>
                <a:lnTo>
                  <a:pt x="2889" y="727"/>
                </a:lnTo>
                <a:lnTo>
                  <a:pt x="2893" y="724"/>
                </a:lnTo>
                <a:lnTo>
                  <a:pt x="2896" y="721"/>
                </a:lnTo>
                <a:lnTo>
                  <a:pt x="2898" y="717"/>
                </a:lnTo>
                <a:lnTo>
                  <a:pt x="2900" y="712"/>
                </a:lnTo>
                <a:lnTo>
                  <a:pt x="2902" y="706"/>
                </a:lnTo>
                <a:lnTo>
                  <a:pt x="2939" y="706"/>
                </a:lnTo>
                <a:lnTo>
                  <a:pt x="2939" y="714"/>
                </a:lnTo>
                <a:lnTo>
                  <a:pt x="2937" y="722"/>
                </a:lnTo>
                <a:lnTo>
                  <a:pt x="2934" y="729"/>
                </a:lnTo>
                <a:lnTo>
                  <a:pt x="2930" y="736"/>
                </a:lnTo>
                <a:lnTo>
                  <a:pt x="2926" y="742"/>
                </a:lnTo>
                <a:lnTo>
                  <a:pt x="2924" y="744"/>
                </a:lnTo>
                <a:lnTo>
                  <a:pt x="2921" y="747"/>
                </a:lnTo>
                <a:lnTo>
                  <a:pt x="2918" y="749"/>
                </a:lnTo>
                <a:lnTo>
                  <a:pt x="2915" y="751"/>
                </a:lnTo>
                <a:lnTo>
                  <a:pt x="2908" y="755"/>
                </a:lnTo>
                <a:lnTo>
                  <a:pt x="2905" y="757"/>
                </a:lnTo>
                <a:lnTo>
                  <a:pt x="2901" y="758"/>
                </a:lnTo>
                <a:lnTo>
                  <a:pt x="2897" y="760"/>
                </a:lnTo>
                <a:lnTo>
                  <a:pt x="2893" y="761"/>
                </a:lnTo>
                <a:lnTo>
                  <a:pt x="2884" y="762"/>
                </a:lnTo>
                <a:lnTo>
                  <a:pt x="2875" y="762"/>
                </a:lnTo>
                <a:close/>
                <a:moveTo>
                  <a:pt x="3042" y="615"/>
                </a:moveTo>
                <a:lnTo>
                  <a:pt x="3042" y="645"/>
                </a:lnTo>
                <a:lnTo>
                  <a:pt x="3015" y="645"/>
                </a:lnTo>
                <a:lnTo>
                  <a:pt x="3015" y="715"/>
                </a:lnTo>
                <a:lnTo>
                  <a:pt x="3015" y="719"/>
                </a:lnTo>
                <a:lnTo>
                  <a:pt x="3016" y="722"/>
                </a:lnTo>
                <a:lnTo>
                  <a:pt x="3017" y="724"/>
                </a:lnTo>
                <a:lnTo>
                  <a:pt x="3019" y="726"/>
                </a:lnTo>
                <a:lnTo>
                  <a:pt x="3021" y="727"/>
                </a:lnTo>
                <a:lnTo>
                  <a:pt x="3023" y="728"/>
                </a:lnTo>
                <a:lnTo>
                  <a:pt x="3029" y="729"/>
                </a:lnTo>
                <a:lnTo>
                  <a:pt x="3034" y="729"/>
                </a:lnTo>
                <a:lnTo>
                  <a:pt x="3039" y="728"/>
                </a:lnTo>
                <a:lnTo>
                  <a:pt x="3045" y="758"/>
                </a:lnTo>
                <a:lnTo>
                  <a:pt x="3037" y="760"/>
                </a:lnTo>
                <a:lnTo>
                  <a:pt x="3031" y="761"/>
                </a:lnTo>
                <a:lnTo>
                  <a:pt x="3023" y="761"/>
                </a:lnTo>
                <a:lnTo>
                  <a:pt x="3018" y="762"/>
                </a:lnTo>
                <a:lnTo>
                  <a:pt x="3013" y="761"/>
                </a:lnTo>
                <a:lnTo>
                  <a:pt x="3008" y="761"/>
                </a:lnTo>
                <a:lnTo>
                  <a:pt x="3004" y="760"/>
                </a:lnTo>
                <a:lnTo>
                  <a:pt x="2999" y="758"/>
                </a:lnTo>
                <a:lnTo>
                  <a:pt x="2995" y="756"/>
                </a:lnTo>
                <a:lnTo>
                  <a:pt x="2992" y="754"/>
                </a:lnTo>
                <a:lnTo>
                  <a:pt x="2988" y="752"/>
                </a:lnTo>
                <a:lnTo>
                  <a:pt x="2985" y="749"/>
                </a:lnTo>
                <a:lnTo>
                  <a:pt x="2982" y="746"/>
                </a:lnTo>
                <a:lnTo>
                  <a:pt x="2980" y="743"/>
                </a:lnTo>
                <a:lnTo>
                  <a:pt x="2978" y="739"/>
                </a:lnTo>
                <a:lnTo>
                  <a:pt x="2977" y="735"/>
                </a:lnTo>
                <a:lnTo>
                  <a:pt x="2976" y="730"/>
                </a:lnTo>
                <a:lnTo>
                  <a:pt x="2975" y="725"/>
                </a:lnTo>
                <a:lnTo>
                  <a:pt x="2975" y="720"/>
                </a:lnTo>
                <a:lnTo>
                  <a:pt x="2975" y="645"/>
                </a:lnTo>
                <a:lnTo>
                  <a:pt x="2955" y="645"/>
                </a:lnTo>
                <a:lnTo>
                  <a:pt x="2955" y="615"/>
                </a:lnTo>
                <a:lnTo>
                  <a:pt x="2975" y="615"/>
                </a:lnTo>
                <a:lnTo>
                  <a:pt x="2975" y="580"/>
                </a:lnTo>
                <a:lnTo>
                  <a:pt x="3015" y="580"/>
                </a:lnTo>
                <a:lnTo>
                  <a:pt x="3015" y="615"/>
                </a:lnTo>
                <a:lnTo>
                  <a:pt x="3042" y="615"/>
                </a:lnTo>
                <a:close/>
                <a:moveTo>
                  <a:pt x="3161" y="698"/>
                </a:moveTo>
                <a:lnTo>
                  <a:pt x="3161" y="615"/>
                </a:lnTo>
                <a:lnTo>
                  <a:pt x="3201" y="615"/>
                </a:lnTo>
                <a:lnTo>
                  <a:pt x="3201" y="759"/>
                </a:lnTo>
                <a:lnTo>
                  <a:pt x="3162" y="759"/>
                </a:lnTo>
                <a:lnTo>
                  <a:pt x="3162" y="733"/>
                </a:lnTo>
                <a:lnTo>
                  <a:pt x="3159" y="739"/>
                </a:lnTo>
                <a:lnTo>
                  <a:pt x="3155" y="745"/>
                </a:lnTo>
                <a:lnTo>
                  <a:pt x="3150" y="749"/>
                </a:lnTo>
                <a:lnTo>
                  <a:pt x="3145" y="754"/>
                </a:lnTo>
                <a:lnTo>
                  <a:pt x="3139" y="757"/>
                </a:lnTo>
                <a:lnTo>
                  <a:pt x="3132" y="759"/>
                </a:lnTo>
                <a:lnTo>
                  <a:pt x="3128" y="760"/>
                </a:lnTo>
                <a:lnTo>
                  <a:pt x="3125" y="761"/>
                </a:lnTo>
                <a:lnTo>
                  <a:pt x="3116" y="761"/>
                </a:lnTo>
                <a:lnTo>
                  <a:pt x="3111" y="761"/>
                </a:lnTo>
                <a:lnTo>
                  <a:pt x="3106" y="760"/>
                </a:lnTo>
                <a:lnTo>
                  <a:pt x="3101" y="759"/>
                </a:lnTo>
                <a:lnTo>
                  <a:pt x="3096" y="758"/>
                </a:lnTo>
                <a:lnTo>
                  <a:pt x="3092" y="756"/>
                </a:lnTo>
                <a:lnTo>
                  <a:pt x="3088" y="753"/>
                </a:lnTo>
                <a:lnTo>
                  <a:pt x="3084" y="750"/>
                </a:lnTo>
                <a:lnTo>
                  <a:pt x="3081" y="747"/>
                </a:lnTo>
                <a:lnTo>
                  <a:pt x="3077" y="743"/>
                </a:lnTo>
                <a:lnTo>
                  <a:pt x="3075" y="739"/>
                </a:lnTo>
                <a:lnTo>
                  <a:pt x="3072" y="734"/>
                </a:lnTo>
                <a:lnTo>
                  <a:pt x="3070" y="729"/>
                </a:lnTo>
                <a:lnTo>
                  <a:pt x="3069" y="724"/>
                </a:lnTo>
                <a:lnTo>
                  <a:pt x="3068" y="719"/>
                </a:lnTo>
                <a:lnTo>
                  <a:pt x="3067" y="707"/>
                </a:lnTo>
                <a:lnTo>
                  <a:pt x="3067" y="615"/>
                </a:lnTo>
                <a:lnTo>
                  <a:pt x="3107" y="615"/>
                </a:lnTo>
                <a:lnTo>
                  <a:pt x="3107" y="700"/>
                </a:lnTo>
                <a:lnTo>
                  <a:pt x="3108" y="706"/>
                </a:lnTo>
                <a:lnTo>
                  <a:pt x="3109" y="711"/>
                </a:lnTo>
                <a:lnTo>
                  <a:pt x="3110" y="714"/>
                </a:lnTo>
                <a:lnTo>
                  <a:pt x="3111" y="716"/>
                </a:lnTo>
                <a:lnTo>
                  <a:pt x="3112" y="718"/>
                </a:lnTo>
                <a:lnTo>
                  <a:pt x="3114" y="720"/>
                </a:lnTo>
                <a:lnTo>
                  <a:pt x="3118" y="723"/>
                </a:lnTo>
                <a:lnTo>
                  <a:pt x="3120" y="724"/>
                </a:lnTo>
                <a:lnTo>
                  <a:pt x="3123" y="726"/>
                </a:lnTo>
                <a:lnTo>
                  <a:pt x="3128" y="727"/>
                </a:lnTo>
                <a:lnTo>
                  <a:pt x="3133" y="727"/>
                </a:lnTo>
                <a:lnTo>
                  <a:pt x="3138" y="727"/>
                </a:lnTo>
                <a:lnTo>
                  <a:pt x="3143" y="726"/>
                </a:lnTo>
                <a:lnTo>
                  <a:pt x="3148" y="723"/>
                </a:lnTo>
                <a:lnTo>
                  <a:pt x="3152" y="720"/>
                </a:lnTo>
                <a:lnTo>
                  <a:pt x="3154" y="718"/>
                </a:lnTo>
                <a:lnTo>
                  <a:pt x="3156" y="716"/>
                </a:lnTo>
                <a:lnTo>
                  <a:pt x="3158" y="713"/>
                </a:lnTo>
                <a:lnTo>
                  <a:pt x="3159" y="711"/>
                </a:lnTo>
                <a:lnTo>
                  <a:pt x="3160" y="708"/>
                </a:lnTo>
                <a:lnTo>
                  <a:pt x="3160" y="705"/>
                </a:lnTo>
                <a:lnTo>
                  <a:pt x="3161" y="698"/>
                </a:lnTo>
                <a:close/>
                <a:moveTo>
                  <a:pt x="3235" y="759"/>
                </a:moveTo>
                <a:lnTo>
                  <a:pt x="3235" y="615"/>
                </a:lnTo>
                <a:lnTo>
                  <a:pt x="3274" y="615"/>
                </a:lnTo>
                <a:lnTo>
                  <a:pt x="3274" y="640"/>
                </a:lnTo>
                <a:lnTo>
                  <a:pt x="3277" y="633"/>
                </a:lnTo>
                <a:lnTo>
                  <a:pt x="3280" y="628"/>
                </a:lnTo>
                <a:lnTo>
                  <a:pt x="3284" y="623"/>
                </a:lnTo>
                <a:lnTo>
                  <a:pt x="3289" y="619"/>
                </a:lnTo>
                <a:lnTo>
                  <a:pt x="3293" y="616"/>
                </a:lnTo>
                <a:lnTo>
                  <a:pt x="3299" y="614"/>
                </a:lnTo>
                <a:lnTo>
                  <a:pt x="3304" y="613"/>
                </a:lnTo>
                <a:lnTo>
                  <a:pt x="3310" y="612"/>
                </a:lnTo>
                <a:lnTo>
                  <a:pt x="3317" y="613"/>
                </a:lnTo>
                <a:lnTo>
                  <a:pt x="3323" y="614"/>
                </a:lnTo>
                <a:lnTo>
                  <a:pt x="3323" y="650"/>
                </a:lnTo>
                <a:lnTo>
                  <a:pt x="3319" y="649"/>
                </a:lnTo>
                <a:lnTo>
                  <a:pt x="3315" y="648"/>
                </a:lnTo>
                <a:lnTo>
                  <a:pt x="3310" y="648"/>
                </a:lnTo>
                <a:lnTo>
                  <a:pt x="3306" y="647"/>
                </a:lnTo>
                <a:lnTo>
                  <a:pt x="3299" y="648"/>
                </a:lnTo>
                <a:lnTo>
                  <a:pt x="3296" y="649"/>
                </a:lnTo>
                <a:lnTo>
                  <a:pt x="3294" y="649"/>
                </a:lnTo>
                <a:lnTo>
                  <a:pt x="3288" y="652"/>
                </a:lnTo>
                <a:lnTo>
                  <a:pt x="3286" y="654"/>
                </a:lnTo>
                <a:lnTo>
                  <a:pt x="3284" y="656"/>
                </a:lnTo>
                <a:lnTo>
                  <a:pt x="3280" y="660"/>
                </a:lnTo>
                <a:lnTo>
                  <a:pt x="3277" y="665"/>
                </a:lnTo>
                <a:lnTo>
                  <a:pt x="3276" y="671"/>
                </a:lnTo>
                <a:lnTo>
                  <a:pt x="3275" y="677"/>
                </a:lnTo>
                <a:lnTo>
                  <a:pt x="3275" y="759"/>
                </a:lnTo>
                <a:lnTo>
                  <a:pt x="3235" y="7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7922794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Content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81186476-C2D2-4758-B513-0C56AE264C34}" type="datetime1">
              <a:rPr lang="fi-FI" smtClean="0"/>
              <a:t>28.2.2024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1011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81186476-C2D2-4758-B513-0C56AE264C34}" type="datetime1">
              <a:rPr lang="fi-FI" smtClean="0"/>
              <a:t>28.2.2024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66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ext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86ED0B97-304B-4A37-964C-4FF5CC87DCC8}" type="datetime1">
              <a:rPr lang="fi-FI" smtClean="0"/>
              <a:t>28.2.2024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1290A9EE-B882-1AC8-FB03-9E891579AE36}"/>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00206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s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54291240-A509-41BB-B3D4-03E0ED8C18A8}" type="datetime1">
              <a:rPr lang="fi-FI" smtClean="0"/>
              <a:t>28.2.2024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4056715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s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54291240-A509-41BB-B3D4-03E0ED8C18A8}" type="datetime1">
              <a:rPr lang="fi-FI" smtClean="0"/>
              <a:t>28.2.2024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1860604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ullets and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solidFill>
                  <a:schemeClr val="bg1"/>
                </a:solidFill>
              </a:defRPr>
            </a:lvl1pPr>
            <a:lvl2pPr marL="539750" indent="-266700">
              <a:defRPr>
                <a:solidFill>
                  <a:schemeClr val="bg1"/>
                </a:solidFill>
              </a:defRPr>
            </a:lvl2pPr>
            <a:lvl3pPr marL="808038" indent="-276225">
              <a:defRPr>
                <a:solidFill>
                  <a:schemeClr val="bg1"/>
                </a:solidFill>
              </a:defRPr>
            </a:lvl3pPr>
            <a:lvl4pPr marL="1077913" indent="-266700">
              <a:defRPr>
                <a:solidFill>
                  <a:schemeClr val="bg1"/>
                </a:solidFill>
              </a:defRPr>
            </a:lvl4pPr>
            <a:lvl5pPr marL="1347788" indent="-266700">
              <a:defRPr>
                <a:solidFill>
                  <a:schemeClr val="bg1"/>
                </a:solidFill>
              </a:defRPr>
            </a:lvl5pPr>
            <a:lvl6pPr marL="1617663" indent="-266700">
              <a:defRPr>
                <a:solidFill>
                  <a:schemeClr val="bg1"/>
                </a:solidFill>
              </a:defRPr>
            </a:lvl6pPr>
            <a:lvl7pPr marL="1885950" indent="-276225">
              <a:defRPr>
                <a:solidFill>
                  <a:schemeClr val="bg1"/>
                </a:solidFill>
              </a:defRPr>
            </a:lvl7pPr>
            <a:lvl8pPr marL="2155825" indent="-266700">
              <a:defRPr>
                <a:solidFill>
                  <a:schemeClr val="bg1"/>
                </a:solidFill>
              </a:defRPr>
            </a:lvl8pPr>
            <a:lvl9pPr marL="2425700" indent="-26670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FDBB4AD1-9B19-4FCC-A824-85533512B084}" type="datetime1">
              <a:rPr lang="fi-FI" smtClean="0"/>
              <a:t>28.2.2024</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7" name="Freeform 5">
            <a:extLst>
              <a:ext uri="{FF2B5EF4-FFF2-40B4-BE49-F238E27FC236}">
                <a16:creationId xmlns:a16="http://schemas.microsoft.com/office/drawing/2014/main" id="{E925B5BF-537D-28C4-E616-ABEDC53298DE}"/>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93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0C0748EA-64F1-4FF8-A310-D65A4D8F8CE2}" type="datetime1">
              <a:rPr lang="fi-FI" smtClean="0"/>
              <a:t>28.2.2024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20866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0C0748EA-64F1-4FF8-A310-D65A4D8F8CE2}" type="datetime1">
              <a:rPr lang="fi-FI" smtClean="0"/>
              <a:t>28.2.2024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11946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wo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F6D1069C-CFD7-4CB9-A7EF-D3E01EC9DFA2}" type="datetime1">
              <a:rPr lang="fi-FI" smtClean="0"/>
              <a:t>28.2.2024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3" name="Freeform 5">
            <a:extLst>
              <a:ext uri="{FF2B5EF4-FFF2-40B4-BE49-F238E27FC236}">
                <a16:creationId xmlns:a16="http://schemas.microsoft.com/office/drawing/2014/main" id="{18D0D236-0E9F-85F5-9BC1-6B8DF3DB512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60964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B0B8D34-7805-4B99-B11D-74BDC5210068}" type="datetime1">
              <a:rPr lang="fi-FI" smtClean="0"/>
              <a:t>28.2.2024</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r>
              <a:rPr lang="fi-FI"/>
              <a:t>Presenter Name</a:t>
            </a:r>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Freeform 5">
            <a:extLst>
              <a:ext uri="{FF2B5EF4-FFF2-40B4-BE49-F238E27FC236}">
                <a16:creationId xmlns:a16="http://schemas.microsoft.com/office/drawing/2014/main" id="{E0DD2AF6-BB2A-669D-0C4A-4E29BDA0C78A}"/>
              </a:ext>
            </a:extLst>
          </p:cNvPr>
          <p:cNvSpPr>
            <a:spLocks noChangeAspect="1" noEditPoints="1"/>
          </p:cNvSpPr>
          <p:nvPr userDrawn="1"/>
        </p:nvSpPr>
        <p:spPr bwMode="auto">
          <a:xfrm>
            <a:off x="407988" y="432000"/>
            <a:ext cx="2941728" cy="540000"/>
          </a:xfrm>
          <a:custGeom>
            <a:avLst/>
            <a:gdLst>
              <a:gd name="T0" fmla="*/ 3383 w 4162"/>
              <a:gd name="T1" fmla="*/ 616 h 764"/>
              <a:gd name="T2" fmla="*/ 3449 w 4162"/>
              <a:gd name="T3" fmla="*/ 753 h 764"/>
              <a:gd name="T4" fmla="*/ 1492 w 4162"/>
              <a:gd name="T5" fmla="*/ 187 h 764"/>
              <a:gd name="T6" fmla="*/ 1537 w 4162"/>
              <a:gd name="T7" fmla="*/ 59 h 764"/>
              <a:gd name="T8" fmla="*/ 1526 w 4162"/>
              <a:gd name="T9" fmla="*/ 170 h 764"/>
              <a:gd name="T10" fmla="*/ 1878 w 4162"/>
              <a:gd name="T11" fmla="*/ 207 h 764"/>
              <a:gd name="T12" fmla="*/ 1951 w 4162"/>
              <a:gd name="T13" fmla="*/ 172 h 764"/>
              <a:gd name="T14" fmla="*/ 1871 w 4162"/>
              <a:gd name="T15" fmla="*/ 172 h 764"/>
              <a:gd name="T16" fmla="*/ 2097 w 4162"/>
              <a:gd name="T17" fmla="*/ 158 h 764"/>
              <a:gd name="T18" fmla="*/ 2338 w 4162"/>
              <a:gd name="T19" fmla="*/ 205 h 764"/>
              <a:gd name="T20" fmla="*/ 2440 w 4162"/>
              <a:gd name="T21" fmla="*/ 40 h 764"/>
              <a:gd name="T22" fmla="*/ 2737 w 4162"/>
              <a:gd name="T23" fmla="*/ 68 h 764"/>
              <a:gd name="T24" fmla="*/ 2728 w 4162"/>
              <a:gd name="T25" fmla="*/ 111 h 764"/>
              <a:gd name="T26" fmla="*/ 2988 w 4162"/>
              <a:gd name="T27" fmla="*/ 103 h 764"/>
              <a:gd name="T28" fmla="*/ 2937 w 4162"/>
              <a:gd name="T29" fmla="*/ 205 h 764"/>
              <a:gd name="T30" fmla="*/ 2906 w 4162"/>
              <a:gd name="T31" fmla="*/ 84 h 764"/>
              <a:gd name="T32" fmla="*/ 3093 w 4162"/>
              <a:gd name="T33" fmla="*/ 32 h 764"/>
              <a:gd name="T34" fmla="*/ 3237 w 4162"/>
              <a:gd name="T35" fmla="*/ 257 h 764"/>
              <a:gd name="T36" fmla="*/ 1350 w 4162"/>
              <a:gd name="T37" fmla="*/ 361 h 764"/>
              <a:gd name="T38" fmla="*/ 1333 w 4162"/>
              <a:gd name="T39" fmla="*/ 440 h 764"/>
              <a:gd name="T40" fmla="*/ 1343 w 4162"/>
              <a:gd name="T41" fmla="*/ 286 h 764"/>
              <a:gd name="T42" fmla="*/ 1532 w 4162"/>
              <a:gd name="T43" fmla="*/ 334 h 764"/>
              <a:gd name="T44" fmla="*/ 1556 w 4162"/>
              <a:gd name="T45" fmla="*/ 438 h 764"/>
              <a:gd name="T46" fmla="*/ 1717 w 4162"/>
              <a:gd name="T47" fmla="*/ 389 h 764"/>
              <a:gd name="T48" fmla="*/ 1866 w 4162"/>
              <a:gd name="T49" fmla="*/ 334 h 764"/>
              <a:gd name="T50" fmla="*/ 1869 w 4162"/>
              <a:gd name="T51" fmla="*/ 368 h 764"/>
              <a:gd name="T52" fmla="*/ 1985 w 4162"/>
              <a:gd name="T53" fmla="*/ 341 h 764"/>
              <a:gd name="T54" fmla="*/ 2049 w 4162"/>
              <a:gd name="T55" fmla="*/ 395 h 764"/>
              <a:gd name="T56" fmla="*/ 2247 w 4162"/>
              <a:gd name="T57" fmla="*/ 393 h 764"/>
              <a:gd name="T58" fmla="*/ 2334 w 4162"/>
              <a:gd name="T59" fmla="*/ 447 h 764"/>
              <a:gd name="T60" fmla="*/ 2423 w 4162"/>
              <a:gd name="T61" fmla="*/ 317 h 764"/>
              <a:gd name="T62" fmla="*/ 2848 w 4162"/>
              <a:gd name="T63" fmla="*/ 334 h 764"/>
              <a:gd name="T64" fmla="*/ 2881 w 4162"/>
              <a:gd name="T65" fmla="*/ 366 h 764"/>
              <a:gd name="T66" fmla="*/ 3092 w 4162"/>
              <a:gd name="T67" fmla="*/ 474 h 764"/>
              <a:gd name="T68" fmla="*/ 2994 w 4162"/>
              <a:gd name="T69" fmla="*/ 397 h 764"/>
              <a:gd name="T70" fmla="*/ 3366 w 4162"/>
              <a:gd name="T71" fmla="*/ 288 h 764"/>
              <a:gd name="T72" fmla="*/ 3403 w 4162"/>
              <a:gd name="T73" fmla="*/ 406 h 764"/>
              <a:gd name="T74" fmla="*/ 3530 w 4162"/>
              <a:gd name="T75" fmla="*/ 334 h 764"/>
              <a:gd name="T76" fmla="*/ 3567 w 4162"/>
              <a:gd name="T77" fmla="*/ 480 h 764"/>
              <a:gd name="T78" fmla="*/ 3679 w 4162"/>
              <a:gd name="T79" fmla="*/ 387 h 764"/>
              <a:gd name="T80" fmla="*/ 3704 w 4162"/>
              <a:gd name="T81" fmla="*/ 453 h 764"/>
              <a:gd name="T82" fmla="*/ 3752 w 4162"/>
              <a:gd name="T83" fmla="*/ 363 h 764"/>
              <a:gd name="T84" fmla="*/ 3858 w 4162"/>
              <a:gd name="T85" fmla="*/ 502 h 764"/>
              <a:gd name="T86" fmla="*/ 3885 w 4162"/>
              <a:gd name="T87" fmla="*/ 340 h 764"/>
              <a:gd name="T88" fmla="*/ 3917 w 4162"/>
              <a:gd name="T89" fmla="*/ 366 h 764"/>
              <a:gd name="T90" fmla="*/ 4122 w 4162"/>
              <a:gd name="T91" fmla="*/ 481 h 764"/>
              <a:gd name="T92" fmla="*/ 1355 w 4162"/>
              <a:gd name="T93" fmla="*/ 672 h 764"/>
              <a:gd name="T94" fmla="*/ 1376 w 4162"/>
              <a:gd name="T95" fmla="*/ 759 h 764"/>
              <a:gd name="T96" fmla="*/ 1514 w 4162"/>
              <a:gd name="T97" fmla="*/ 616 h 764"/>
              <a:gd name="T98" fmla="*/ 1624 w 4162"/>
              <a:gd name="T99" fmla="*/ 739 h 764"/>
              <a:gd name="T100" fmla="*/ 1707 w 4162"/>
              <a:gd name="T101" fmla="*/ 712 h 764"/>
              <a:gd name="T102" fmla="*/ 2087 w 4162"/>
              <a:gd name="T103" fmla="*/ 633 h 764"/>
              <a:gd name="T104" fmla="*/ 2173 w 4162"/>
              <a:gd name="T105" fmla="*/ 627 h 764"/>
              <a:gd name="T106" fmla="*/ 2212 w 4162"/>
              <a:gd name="T107" fmla="*/ 730 h 764"/>
              <a:gd name="T108" fmla="*/ 2443 w 4162"/>
              <a:gd name="T109" fmla="*/ 650 h 764"/>
              <a:gd name="T110" fmla="*/ 2518 w 4162"/>
              <a:gd name="T111" fmla="*/ 583 h 764"/>
              <a:gd name="T112" fmla="*/ 2694 w 4162"/>
              <a:gd name="T113" fmla="*/ 760 h 764"/>
              <a:gd name="T114" fmla="*/ 2690 w 4162"/>
              <a:gd name="T115" fmla="*/ 720 h 764"/>
              <a:gd name="T116" fmla="*/ 2688 w 4162"/>
              <a:gd name="T117" fmla="*/ 656 h 764"/>
              <a:gd name="T118" fmla="*/ 2937 w 4162"/>
              <a:gd name="T119" fmla="*/ 652 h 764"/>
              <a:gd name="T120" fmla="*/ 2908 w 4162"/>
              <a:gd name="T121" fmla="*/ 755 h 764"/>
              <a:gd name="T122" fmla="*/ 3155 w 4162"/>
              <a:gd name="T123" fmla="*/ 745 h 764"/>
              <a:gd name="T124" fmla="*/ 3289 w 4162"/>
              <a:gd name="T125" fmla="*/ 6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2" h="764">
                <a:moveTo>
                  <a:pt x="3377" y="672"/>
                </a:moveTo>
                <a:lnTo>
                  <a:pt x="3438" y="672"/>
                </a:lnTo>
                <a:lnTo>
                  <a:pt x="3437" y="666"/>
                </a:lnTo>
                <a:lnTo>
                  <a:pt x="3436" y="663"/>
                </a:lnTo>
                <a:lnTo>
                  <a:pt x="3435" y="661"/>
                </a:lnTo>
                <a:lnTo>
                  <a:pt x="3433" y="656"/>
                </a:lnTo>
                <a:lnTo>
                  <a:pt x="3429" y="651"/>
                </a:lnTo>
                <a:lnTo>
                  <a:pt x="3427" y="649"/>
                </a:lnTo>
                <a:lnTo>
                  <a:pt x="3425" y="647"/>
                </a:lnTo>
                <a:lnTo>
                  <a:pt x="3422" y="646"/>
                </a:lnTo>
                <a:lnTo>
                  <a:pt x="3420" y="645"/>
                </a:lnTo>
                <a:lnTo>
                  <a:pt x="3417" y="644"/>
                </a:lnTo>
                <a:lnTo>
                  <a:pt x="3414" y="643"/>
                </a:lnTo>
                <a:lnTo>
                  <a:pt x="3408" y="643"/>
                </a:lnTo>
                <a:lnTo>
                  <a:pt x="3402" y="643"/>
                </a:lnTo>
                <a:lnTo>
                  <a:pt x="3399" y="644"/>
                </a:lnTo>
                <a:lnTo>
                  <a:pt x="3396" y="645"/>
                </a:lnTo>
                <a:lnTo>
                  <a:pt x="3391" y="648"/>
                </a:lnTo>
                <a:lnTo>
                  <a:pt x="3388" y="649"/>
                </a:lnTo>
                <a:lnTo>
                  <a:pt x="3386" y="651"/>
                </a:lnTo>
                <a:lnTo>
                  <a:pt x="3382" y="656"/>
                </a:lnTo>
                <a:lnTo>
                  <a:pt x="3379" y="661"/>
                </a:lnTo>
                <a:lnTo>
                  <a:pt x="3378" y="664"/>
                </a:lnTo>
                <a:lnTo>
                  <a:pt x="3378" y="666"/>
                </a:lnTo>
                <a:lnTo>
                  <a:pt x="3377" y="672"/>
                </a:lnTo>
                <a:close/>
                <a:moveTo>
                  <a:pt x="3409" y="762"/>
                </a:moveTo>
                <a:lnTo>
                  <a:pt x="3398" y="762"/>
                </a:lnTo>
                <a:lnTo>
                  <a:pt x="3388" y="760"/>
                </a:lnTo>
                <a:lnTo>
                  <a:pt x="3379" y="757"/>
                </a:lnTo>
                <a:lnTo>
                  <a:pt x="3370" y="753"/>
                </a:lnTo>
                <a:lnTo>
                  <a:pt x="3363" y="748"/>
                </a:lnTo>
                <a:lnTo>
                  <a:pt x="3359" y="745"/>
                </a:lnTo>
                <a:lnTo>
                  <a:pt x="3356" y="742"/>
                </a:lnTo>
                <a:lnTo>
                  <a:pt x="3350" y="735"/>
                </a:lnTo>
                <a:lnTo>
                  <a:pt x="3346" y="727"/>
                </a:lnTo>
                <a:lnTo>
                  <a:pt x="3344" y="723"/>
                </a:lnTo>
                <a:lnTo>
                  <a:pt x="3342" y="719"/>
                </a:lnTo>
                <a:lnTo>
                  <a:pt x="3339" y="709"/>
                </a:lnTo>
                <a:lnTo>
                  <a:pt x="3337" y="699"/>
                </a:lnTo>
                <a:lnTo>
                  <a:pt x="3337" y="688"/>
                </a:lnTo>
                <a:lnTo>
                  <a:pt x="3337" y="677"/>
                </a:lnTo>
                <a:lnTo>
                  <a:pt x="3338" y="672"/>
                </a:lnTo>
                <a:lnTo>
                  <a:pt x="3339" y="667"/>
                </a:lnTo>
                <a:lnTo>
                  <a:pt x="3342" y="657"/>
                </a:lnTo>
                <a:lnTo>
                  <a:pt x="3344" y="653"/>
                </a:lnTo>
                <a:lnTo>
                  <a:pt x="3346" y="648"/>
                </a:lnTo>
                <a:lnTo>
                  <a:pt x="3350" y="640"/>
                </a:lnTo>
                <a:lnTo>
                  <a:pt x="3356" y="633"/>
                </a:lnTo>
                <a:lnTo>
                  <a:pt x="3359" y="630"/>
                </a:lnTo>
                <a:lnTo>
                  <a:pt x="3363" y="627"/>
                </a:lnTo>
                <a:lnTo>
                  <a:pt x="3366" y="625"/>
                </a:lnTo>
                <a:lnTo>
                  <a:pt x="3370" y="622"/>
                </a:lnTo>
                <a:lnTo>
                  <a:pt x="3374" y="620"/>
                </a:lnTo>
                <a:lnTo>
                  <a:pt x="3378" y="618"/>
                </a:lnTo>
                <a:lnTo>
                  <a:pt x="3383" y="616"/>
                </a:lnTo>
                <a:lnTo>
                  <a:pt x="3387" y="615"/>
                </a:lnTo>
                <a:lnTo>
                  <a:pt x="3392" y="614"/>
                </a:lnTo>
                <a:lnTo>
                  <a:pt x="3397" y="613"/>
                </a:lnTo>
                <a:lnTo>
                  <a:pt x="3402" y="613"/>
                </a:lnTo>
                <a:lnTo>
                  <a:pt x="3407" y="613"/>
                </a:lnTo>
                <a:lnTo>
                  <a:pt x="3417" y="613"/>
                </a:lnTo>
                <a:lnTo>
                  <a:pt x="3426" y="615"/>
                </a:lnTo>
                <a:lnTo>
                  <a:pt x="3434" y="617"/>
                </a:lnTo>
                <a:lnTo>
                  <a:pt x="3442" y="621"/>
                </a:lnTo>
                <a:lnTo>
                  <a:pt x="3446" y="623"/>
                </a:lnTo>
                <a:lnTo>
                  <a:pt x="3449" y="625"/>
                </a:lnTo>
                <a:lnTo>
                  <a:pt x="3456" y="631"/>
                </a:lnTo>
                <a:lnTo>
                  <a:pt x="3459" y="634"/>
                </a:lnTo>
                <a:lnTo>
                  <a:pt x="3461" y="638"/>
                </a:lnTo>
                <a:lnTo>
                  <a:pt x="3466" y="645"/>
                </a:lnTo>
                <a:lnTo>
                  <a:pt x="3470" y="654"/>
                </a:lnTo>
                <a:lnTo>
                  <a:pt x="3472" y="659"/>
                </a:lnTo>
                <a:lnTo>
                  <a:pt x="3473" y="664"/>
                </a:lnTo>
                <a:lnTo>
                  <a:pt x="3475" y="674"/>
                </a:lnTo>
                <a:lnTo>
                  <a:pt x="3475" y="680"/>
                </a:lnTo>
                <a:lnTo>
                  <a:pt x="3475" y="686"/>
                </a:lnTo>
                <a:lnTo>
                  <a:pt x="3475" y="697"/>
                </a:lnTo>
                <a:lnTo>
                  <a:pt x="3377" y="697"/>
                </a:lnTo>
                <a:lnTo>
                  <a:pt x="3377" y="705"/>
                </a:lnTo>
                <a:lnTo>
                  <a:pt x="3378" y="709"/>
                </a:lnTo>
                <a:lnTo>
                  <a:pt x="3379" y="712"/>
                </a:lnTo>
                <a:lnTo>
                  <a:pt x="3382" y="718"/>
                </a:lnTo>
                <a:lnTo>
                  <a:pt x="3383" y="720"/>
                </a:lnTo>
                <a:lnTo>
                  <a:pt x="3386" y="723"/>
                </a:lnTo>
                <a:lnTo>
                  <a:pt x="3388" y="725"/>
                </a:lnTo>
                <a:lnTo>
                  <a:pt x="3390" y="727"/>
                </a:lnTo>
                <a:lnTo>
                  <a:pt x="3393" y="729"/>
                </a:lnTo>
                <a:lnTo>
                  <a:pt x="3396" y="730"/>
                </a:lnTo>
                <a:lnTo>
                  <a:pt x="3402" y="732"/>
                </a:lnTo>
                <a:lnTo>
                  <a:pt x="3406" y="732"/>
                </a:lnTo>
                <a:lnTo>
                  <a:pt x="3410" y="732"/>
                </a:lnTo>
                <a:lnTo>
                  <a:pt x="3414" y="732"/>
                </a:lnTo>
                <a:lnTo>
                  <a:pt x="3419" y="731"/>
                </a:lnTo>
                <a:lnTo>
                  <a:pt x="3423" y="730"/>
                </a:lnTo>
                <a:lnTo>
                  <a:pt x="3427" y="728"/>
                </a:lnTo>
                <a:lnTo>
                  <a:pt x="3430" y="726"/>
                </a:lnTo>
                <a:lnTo>
                  <a:pt x="3432" y="724"/>
                </a:lnTo>
                <a:lnTo>
                  <a:pt x="3433" y="723"/>
                </a:lnTo>
                <a:lnTo>
                  <a:pt x="3436" y="719"/>
                </a:lnTo>
                <a:lnTo>
                  <a:pt x="3437" y="715"/>
                </a:lnTo>
                <a:lnTo>
                  <a:pt x="3475" y="718"/>
                </a:lnTo>
                <a:lnTo>
                  <a:pt x="3473" y="723"/>
                </a:lnTo>
                <a:lnTo>
                  <a:pt x="3472" y="728"/>
                </a:lnTo>
                <a:lnTo>
                  <a:pt x="3470" y="732"/>
                </a:lnTo>
                <a:lnTo>
                  <a:pt x="3467" y="736"/>
                </a:lnTo>
                <a:lnTo>
                  <a:pt x="3464" y="740"/>
                </a:lnTo>
                <a:lnTo>
                  <a:pt x="3461" y="744"/>
                </a:lnTo>
                <a:lnTo>
                  <a:pt x="3457" y="747"/>
                </a:lnTo>
                <a:lnTo>
                  <a:pt x="3453" y="750"/>
                </a:lnTo>
                <a:lnTo>
                  <a:pt x="3449" y="753"/>
                </a:lnTo>
                <a:lnTo>
                  <a:pt x="3444" y="756"/>
                </a:lnTo>
                <a:lnTo>
                  <a:pt x="3439" y="758"/>
                </a:lnTo>
                <a:lnTo>
                  <a:pt x="3433" y="759"/>
                </a:lnTo>
                <a:lnTo>
                  <a:pt x="3428" y="761"/>
                </a:lnTo>
                <a:lnTo>
                  <a:pt x="3422" y="762"/>
                </a:lnTo>
                <a:lnTo>
                  <a:pt x="3415" y="762"/>
                </a:lnTo>
                <a:lnTo>
                  <a:pt x="3409" y="762"/>
                </a:lnTo>
                <a:close/>
                <a:moveTo>
                  <a:pt x="474" y="480"/>
                </a:moveTo>
                <a:lnTo>
                  <a:pt x="382" y="212"/>
                </a:lnTo>
                <a:lnTo>
                  <a:pt x="289" y="480"/>
                </a:lnTo>
                <a:lnTo>
                  <a:pt x="474" y="480"/>
                </a:lnTo>
                <a:close/>
                <a:moveTo>
                  <a:pt x="763" y="764"/>
                </a:moveTo>
                <a:lnTo>
                  <a:pt x="573" y="764"/>
                </a:lnTo>
                <a:lnTo>
                  <a:pt x="526" y="631"/>
                </a:lnTo>
                <a:lnTo>
                  <a:pt x="237" y="631"/>
                </a:lnTo>
                <a:lnTo>
                  <a:pt x="189" y="764"/>
                </a:lnTo>
                <a:lnTo>
                  <a:pt x="0" y="764"/>
                </a:lnTo>
                <a:lnTo>
                  <a:pt x="268" y="11"/>
                </a:lnTo>
                <a:lnTo>
                  <a:pt x="495" y="11"/>
                </a:lnTo>
                <a:lnTo>
                  <a:pt x="763" y="764"/>
                </a:lnTo>
                <a:close/>
                <a:moveTo>
                  <a:pt x="834" y="764"/>
                </a:moveTo>
                <a:lnTo>
                  <a:pt x="834" y="593"/>
                </a:lnTo>
                <a:lnTo>
                  <a:pt x="1005" y="593"/>
                </a:lnTo>
                <a:lnTo>
                  <a:pt x="1005" y="764"/>
                </a:lnTo>
                <a:lnTo>
                  <a:pt x="834" y="764"/>
                </a:lnTo>
                <a:close/>
                <a:moveTo>
                  <a:pt x="1010" y="272"/>
                </a:moveTo>
                <a:lnTo>
                  <a:pt x="966" y="533"/>
                </a:lnTo>
                <a:lnTo>
                  <a:pt x="866" y="533"/>
                </a:lnTo>
                <a:lnTo>
                  <a:pt x="829" y="272"/>
                </a:lnTo>
                <a:lnTo>
                  <a:pt x="829" y="11"/>
                </a:lnTo>
                <a:lnTo>
                  <a:pt x="1010" y="11"/>
                </a:lnTo>
                <a:lnTo>
                  <a:pt x="1010" y="272"/>
                </a:lnTo>
                <a:close/>
                <a:moveTo>
                  <a:pt x="1328" y="205"/>
                </a:moveTo>
                <a:lnTo>
                  <a:pt x="1285" y="205"/>
                </a:lnTo>
                <a:lnTo>
                  <a:pt x="1351" y="11"/>
                </a:lnTo>
                <a:lnTo>
                  <a:pt x="1404" y="11"/>
                </a:lnTo>
                <a:lnTo>
                  <a:pt x="1472" y="205"/>
                </a:lnTo>
                <a:lnTo>
                  <a:pt x="1427" y="205"/>
                </a:lnTo>
                <a:lnTo>
                  <a:pt x="1412" y="161"/>
                </a:lnTo>
                <a:lnTo>
                  <a:pt x="1343" y="161"/>
                </a:lnTo>
                <a:lnTo>
                  <a:pt x="1328" y="205"/>
                </a:lnTo>
                <a:close/>
                <a:moveTo>
                  <a:pt x="1353" y="129"/>
                </a:moveTo>
                <a:lnTo>
                  <a:pt x="1402" y="129"/>
                </a:lnTo>
                <a:lnTo>
                  <a:pt x="1378" y="56"/>
                </a:lnTo>
                <a:lnTo>
                  <a:pt x="1353" y="129"/>
                </a:lnTo>
                <a:close/>
                <a:moveTo>
                  <a:pt x="1535" y="207"/>
                </a:moveTo>
                <a:lnTo>
                  <a:pt x="1525" y="207"/>
                </a:lnTo>
                <a:lnTo>
                  <a:pt x="1516" y="205"/>
                </a:lnTo>
                <a:lnTo>
                  <a:pt x="1512" y="203"/>
                </a:lnTo>
                <a:lnTo>
                  <a:pt x="1508" y="201"/>
                </a:lnTo>
                <a:lnTo>
                  <a:pt x="1504" y="199"/>
                </a:lnTo>
                <a:lnTo>
                  <a:pt x="1500" y="197"/>
                </a:lnTo>
                <a:lnTo>
                  <a:pt x="1497" y="194"/>
                </a:lnTo>
                <a:lnTo>
                  <a:pt x="1494" y="190"/>
                </a:lnTo>
                <a:lnTo>
                  <a:pt x="1492" y="187"/>
                </a:lnTo>
                <a:lnTo>
                  <a:pt x="1490" y="183"/>
                </a:lnTo>
                <a:lnTo>
                  <a:pt x="1488" y="179"/>
                </a:lnTo>
                <a:lnTo>
                  <a:pt x="1487" y="174"/>
                </a:lnTo>
                <a:lnTo>
                  <a:pt x="1487" y="169"/>
                </a:lnTo>
                <a:lnTo>
                  <a:pt x="1487" y="164"/>
                </a:lnTo>
                <a:lnTo>
                  <a:pt x="1487" y="157"/>
                </a:lnTo>
                <a:lnTo>
                  <a:pt x="1488" y="153"/>
                </a:lnTo>
                <a:lnTo>
                  <a:pt x="1488" y="150"/>
                </a:lnTo>
                <a:lnTo>
                  <a:pt x="1491" y="144"/>
                </a:lnTo>
                <a:lnTo>
                  <a:pt x="1494" y="139"/>
                </a:lnTo>
                <a:lnTo>
                  <a:pt x="1498" y="134"/>
                </a:lnTo>
                <a:lnTo>
                  <a:pt x="1503" y="131"/>
                </a:lnTo>
                <a:lnTo>
                  <a:pt x="1508" y="128"/>
                </a:lnTo>
                <a:lnTo>
                  <a:pt x="1514" y="125"/>
                </a:lnTo>
                <a:lnTo>
                  <a:pt x="1521" y="123"/>
                </a:lnTo>
                <a:lnTo>
                  <a:pt x="1527" y="122"/>
                </a:lnTo>
                <a:lnTo>
                  <a:pt x="1534" y="120"/>
                </a:lnTo>
                <a:lnTo>
                  <a:pt x="1541" y="120"/>
                </a:lnTo>
                <a:lnTo>
                  <a:pt x="1550" y="119"/>
                </a:lnTo>
                <a:lnTo>
                  <a:pt x="1557" y="118"/>
                </a:lnTo>
                <a:lnTo>
                  <a:pt x="1568" y="116"/>
                </a:lnTo>
                <a:lnTo>
                  <a:pt x="1572" y="114"/>
                </a:lnTo>
                <a:lnTo>
                  <a:pt x="1574" y="112"/>
                </a:lnTo>
                <a:lnTo>
                  <a:pt x="1575" y="111"/>
                </a:lnTo>
                <a:lnTo>
                  <a:pt x="1576" y="110"/>
                </a:lnTo>
                <a:lnTo>
                  <a:pt x="1576" y="107"/>
                </a:lnTo>
                <a:lnTo>
                  <a:pt x="1576" y="102"/>
                </a:lnTo>
                <a:lnTo>
                  <a:pt x="1575" y="98"/>
                </a:lnTo>
                <a:lnTo>
                  <a:pt x="1573" y="95"/>
                </a:lnTo>
                <a:lnTo>
                  <a:pt x="1571" y="92"/>
                </a:lnTo>
                <a:lnTo>
                  <a:pt x="1567" y="90"/>
                </a:lnTo>
                <a:lnTo>
                  <a:pt x="1564" y="88"/>
                </a:lnTo>
                <a:lnTo>
                  <a:pt x="1559" y="88"/>
                </a:lnTo>
                <a:lnTo>
                  <a:pt x="1555" y="87"/>
                </a:lnTo>
                <a:lnTo>
                  <a:pt x="1549" y="87"/>
                </a:lnTo>
                <a:lnTo>
                  <a:pt x="1545" y="88"/>
                </a:lnTo>
                <a:lnTo>
                  <a:pt x="1541" y="90"/>
                </a:lnTo>
                <a:lnTo>
                  <a:pt x="1537" y="92"/>
                </a:lnTo>
                <a:lnTo>
                  <a:pt x="1534" y="94"/>
                </a:lnTo>
                <a:lnTo>
                  <a:pt x="1532" y="97"/>
                </a:lnTo>
                <a:lnTo>
                  <a:pt x="1530" y="100"/>
                </a:lnTo>
                <a:lnTo>
                  <a:pt x="1529" y="104"/>
                </a:lnTo>
                <a:lnTo>
                  <a:pt x="1492" y="101"/>
                </a:lnTo>
                <a:lnTo>
                  <a:pt x="1495" y="91"/>
                </a:lnTo>
                <a:lnTo>
                  <a:pt x="1497" y="87"/>
                </a:lnTo>
                <a:lnTo>
                  <a:pt x="1499" y="83"/>
                </a:lnTo>
                <a:lnTo>
                  <a:pt x="1502" y="79"/>
                </a:lnTo>
                <a:lnTo>
                  <a:pt x="1505" y="76"/>
                </a:lnTo>
                <a:lnTo>
                  <a:pt x="1508" y="72"/>
                </a:lnTo>
                <a:lnTo>
                  <a:pt x="1512" y="69"/>
                </a:lnTo>
                <a:lnTo>
                  <a:pt x="1517" y="67"/>
                </a:lnTo>
                <a:lnTo>
                  <a:pt x="1521" y="64"/>
                </a:lnTo>
                <a:lnTo>
                  <a:pt x="1526" y="62"/>
                </a:lnTo>
                <a:lnTo>
                  <a:pt x="1531" y="61"/>
                </a:lnTo>
                <a:lnTo>
                  <a:pt x="1537" y="59"/>
                </a:lnTo>
                <a:lnTo>
                  <a:pt x="1542" y="59"/>
                </a:lnTo>
                <a:lnTo>
                  <a:pt x="1548" y="58"/>
                </a:lnTo>
                <a:lnTo>
                  <a:pt x="1555" y="58"/>
                </a:lnTo>
                <a:lnTo>
                  <a:pt x="1563" y="58"/>
                </a:lnTo>
                <a:lnTo>
                  <a:pt x="1570" y="59"/>
                </a:lnTo>
                <a:lnTo>
                  <a:pt x="1578" y="61"/>
                </a:lnTo>
                <a:lnTo>
                  <a:pt x="1585" y="63"/>
                </a:lnTo>
                <a:lnTo>
                  <a:pt x="1592" y="66"/>
                </a:lnTo>
                <a:lnTo>
                  <a:pt x="1598" y="69"/>
                </a:lnTo>
                <a:lnTo>
                  <a:pt x="1600" y="72"/>
                </a:lnTo>
                <a:lnTo>
                  <a:pt x="1603" y="74"/>
                </a:lnTo>
                <a:lnTo>
                  <a:pt x="1608" y="79"/>
                </a:lnTo>
                <a:lnTo>
                  <a:pt x="1610" y="82"/>
                </a:lnTo>
                <a:lnTo>
                  <a:pt x="1611" y="85"/>
                </a:lnTo>
                <a:lnTo>
                  <a:pt x="1614" y="91"/>
                </a:lnTo>
                <a:lnTo>
                  <a:pt x="1615" y="95"/>
                </a:lnTo>
                <a:lnTo>
                  <a:pt x="1616" y="99"/>
                </a:lnTo>
                <a:lnTo>
                  <a:pt x="1616" y="107"/>
                </a:lnTo>
                <a:lnTo>
                  <a:pt x="1616" y="205"/>
                </a:lnTo>
                <a:lnTo>
                  <a:pt x="1578" y="205"/>
                </a:lnTo>
                <a:lnTo>
                  <a:pt x="1578" y="185"/>
                </a:lnTo>
                <a:lnTo>
                  <a:pt x="1575" y="189"/>
                </a:lnTo>
                <a:lnTo>
                  <a:pt x="1571" y="194"/>
                </a:lnTo>
                <a:lnTo>
                  <a:pt x="1566" y="198"/>
                </a:lnTo>
                <a:lnTo>
                  <a:pt x="1561" y="201"/>
                </a:lnTo>
                <a:lnTo>
                  <a:pt x="1556" y="204"/>
                </a:lnTo>
                <a:lnTo>
                  <a:pt x="1549" y="206"/>
                </a:lnTo>
                <a:lnTo>
                  <a:pt x="1542" y="207"/>
                </a:lnTo>
                <a:lnTo>
                  <a:pt x="1535" y="207"/>
                </a:lnTo>
                <a:close/>
                <a:moveTo>
                  <a:pt x="1546" y="180"/>
                </a:moveTo>
                <a:lnTo>
                  <a:pt x="1553" y="179"/>
                </a:lnTo>
                <a:lnTo>
                  <a:pt x="1555" y="179"/>
                </a:lnTo>
                <a:lnTo>
                  <a:pt x="1558" y="178"/>
                </a:lnTo>
                <a:lnTo>
                  <a:pt x="1563" y="175"/>
                </a:lnTo>
                <a:lnTo>
                  <a:pt x="1568" y="172"/>
                </a:lnTo>
                <a:lnTo>
                  <a:pt x="1572" y="168"/>
                </a:lnTo>
                <a:lnTo>
                  <a:pt x="1574" y="163"/>
                </a:lnTo>
                <a:lnTo>
                  <a:pt x="1575" y="161"/>
                </a:lnTo>
                <a:lnTo>
                  <a:pt x="1576" y="158"/>
                </a:lnTo>
                <a:lnTo>
                  <a:pt x="1576" y="153"/>
                </a:lnTo>
                <a:lnTo>
                  <a:pt x="1576" y="138"/>
                </a:lnTo>
                <a:lnTo>
                  <a:pt x="1573" y="139"/>
                </a:lnTo>
                <a:lnTo>
                  <a:pt x="1569" y="140"/>
                </a:lnTo>
                <a:lnTo>
                  <a:pt x="1559" y="142"/>
                </a:lnTo>
                <a:lnTo>
                  <a:pt x="1548" y="144"/>
                </a:lnTo>
                <a:lnTo>
                  <a:pt x="1543" y="145"/>
                </a:lnTo>
                <a:lnTo>
                  <a:pt x="1539" y="146"/>
                </a:lnTo>
                <a:lnTo>
                  <a:pt x="1535" y="148"/>
                </a:lnTo>
                <a:lnTo>
                  <a:pt x="1531" y="150"/>
                </a:lnTo>
                <a:lnTo>
                  <a:pt x="1529" y="152"/>
                </a:lnTo>
                <a:lnTo>
                  <a:pt x="1527" y="155"/>
                </a:lnTo>
                <a:lnTo>
                  <a:pt x="1525" y="159"/>
                </a:lnTo>
                <a:lnTo>
                  <a:pt x="1525" y="163"/>
                </a:lnTo>
                <a:lnTo>
                  <a:pt x="1525" y="167"/>
                </a:lnTo>
                <a:lnTo>
                  <a:pt x="1526" y="170"/>
                </a:lnTo>
                <a:lnTo>
                  <a:pt x="1528" y="173"/>
                </a:lnTo>
                <a:lnTo>
                  <a:pt x="1530" y="174"/>
                </a:lnTo>
                <a:lnTo>
                  <a:pt x="1531" y="175"/>
                </a:lnTo>
                <a:lnTo>
                  <a:pt x="1534" y="177"/>
                </a:lnTo>
                <a:lnTo>
                  <a:pt x="1538" y="179"/>
                </a:lnTo>
                <a:lnTo>
                  <a:pt x="1542" y="179"/>
                </a:lnTo>
                <a:lnTo>
                  <a:pt x="1546" y="180"/>
                </a:lnTo>
                <a:close/>
                <a:moveTo>
                  <a:pt x="1690" y="205"/>
                </a:moveTo>
                <a:lnTo>
                  <a:pt x="1650" y="205"/>
                </a:lnTo>
                <a:lnTo>
                  <a:pt x="1650" y="11"/>
                </a:lnTo>
                <a:lnTo>
                  <a:pt x="1690" y="11"/>
                </a:lnTo>
                <a:lnTo>
                  <a:pt x="1690" y="205"/>
                </a:lnTo>
                <a:close/>
                <a:moveTo>
                  <a:pt x="1800" y="60"/>
                </a:moveTo>
                <a:lnTo>
                  <a:pt x="1800" y="90"/>
                </a:lnTo>
                <a:lnTo>
                  <a:pt x="1772" y="90"/>
                </a:lnTo>
                <a:lnTo>
                  <a:pt x="1772" y="160"/>
                </a:lnTo>
                <a:lnTo>
                  <a:pt x="1773" y="164"/>
                </a:lnTo>
                <a:lnTo>
                  <a:pt x="1773" y="167"/>
                </a:lnTo>
                <a:lnTo>
                  <a:pt x="1774" y="170"/>
                </a:lnTo>
                <a:lnTo>
                  <a:pt x="1776" y="171"/>
                </a:lnTo>
                <a:lnTo>
                  <a:pt x="1778" y="173"/>
                </a:lnTo>
                <a:lnTo>
                  <a:pt x="1780" y="174"/>
                </a:lnTo>
                <a:lnTo>
                  <a:pt x="1786" y="174"/>
                </a:lnTo>
                <a:lnTo>
                  <a:pt x="1792" y="174"/>
                </a:lnTo>
                <a:lnTo>
                  <a:pt x="1796" y="173"/>
                </a:lnTo>
                <a:lnTo>
                  <a:pt x="1802" y="203"/>
                </a:lnTo>
                <a:lnTo>
                  <a:pt x="1794" y="205"/>
                </a:lnTo>
                <a:lnTo>
                  <a:pt x="1788" y="206"/>
                </a:lnTo>
                <a:lnTo>
                  <a:pt x="1780" y="207"/>
                </a:lnTo>
                <a:lnTo>
                  <a:pt x="1775" y="207"/>
                </a:lnTo>
                <a:lnTo>
                  <a:pt x="1770" y="206"/>
                </a:lnTo>
                <a:lnTo>
                  <a:pt x="1765" y="206"/>
                </a:lnTo>
                <a:lnTo>
                  <a:pt x="1761" y="205"/>
                </a:lnTo>
                <a:lnTo>
                  <a:pt x="1756" y="203"/>
                </a:lnTo>
                <a:lnTo>
                  <a:pt x="1752" y="202"/>
                </a:lnTo>
                <a:lnTo>
                  <a:pt x="1749" y="200"/>
                </a:lnTo>
                <a:lnTo>
                  <a:pt x="1745" y="197"/>
                </a:lnTo>
                <a:lnTo>
                  <a:pt x="1742" y="194"/>
                </a:lnTo>
                <a:lnTo>
                  <a:pt x="1739" y="191"/>
                </a:lnTo>
                <a:lnTo>
                  <a:pt x="1737" y="188"/>
                </a:lnTo>
                <a:lnTo>
                  <a:pt x="1735" y="184"/>
                </a:lnTo>
                <a:lnTo>
                  <a:pt x="1734" y="180"/>
                </a:lnTo>
                <a:lnTo>
                  <a:pt x="1733" y="175"/>
                </a:lnTo>
                <a:lnTo>
                  <a:pt x="1732" y="171"/>
                </a:lnTo>
                <a:lnTo>
                  <a:pt x="1732" y="165"/>
                </a:lnTo>
                <a:lnTo>
                  <a:pt x="1732" y="90"/>
                </a:lnTo>
                <a:lnTo>
                  <a:pt x="1712" y="90"/>
                </a:lnTo>
                <a:lnTo>
                  <a:pt x="1712" y="60"/>
                </a:lnTo>
                <a:lnTo>
                  <a:pt x="1732" y="60"/>
                </a:lnTo>
                <a:lnTo>
                  <a:pt x="1732" y="25"/>
                </a:lnTo>
                <a:lnTo>
                  <a:pt x="1772" y="25"/>
                </a:lnTo>
                <a:lnTo>
                  <a:pt x="1772" y="60"/>
                </a:lnTo>
                <a:lnTo>
                  <a:pt x="1800" y="60"/>
                </a:lnTo>
                <a:close/>
                <a:moveTo>
                  <a:pt x="1888" y="208"/>
                </a:moveTo>
                <a:lnTo>
                  <a:pt x="1878" y="207"/>
                </a:lnTo>
                <a:lnTo>
                  <a:pt x="1867" y="205"/>
                </a:lnTo>
                <a:lnTo>
                  <a:pt x="1862" y="204"/>
                </a:lnTo>
                <a:lnTo>
                  <a:pt x="1858" y="202"/>
                </a:lnTo>
                <a:lnTo>
                  <a:pt x="1849" y="198"/>
                </a:lnTo>
                <a:lnTo>
                  <a:pt x="1845" y="196"/>
                </a:lnTo>
                <a:lnTo>
                  <a:pt x="1842" y="193"/>
                </a:lnTo>
                <a:lnTo>
                  <a:pt x="1835" y="187"/>
                </a:lnTo>
                <a:lnTo>
                  <a:pt x="1829" y="180"/>
                </a:lnTo>
                <a:lnTo>
                  <a:pt x="1825" y="172"/>
                </a:lnTo>
                <a:lnTo>
                  <a:pt x="1823" y="168"/>
                </a:lnTo>
                <a:lnTo>
                  <a:pt x="1821" y="163"/>
                </a:lnTo>
                <a:lnTo>
                  <a:pt x="1818" y="154"/>
                </a:lnTo>
                <a:lnTo>
                  <a:pt x="1816" y="144"/>
                </a:lnTo>
                <a:lnTo>
                  <a:pt x="1816" y="133"/>
                </a:lnTo>
                <a:lnTo>
                  <a:pt x="1816" y="122"/>
                </a:lnTo>
                <a:lnTo>
                  <a:pt x="1817" y="117"/>
                </a:lnTo>
                <a:lnTo>
                  <a:pt x="1818" y="112"/>
                </a:lnTo>
                <a:lnTo>
                  <a:pt x="1821" y="102"/>
                </a:lnTo>
                <a:lnTo>
                  <a:pt x="1823" y="98"/>
                </a:lnTo>
                <a:lnTo>
                  <a:pt x="1825" y="93"/>
                </a:lnTo>
                <a:lnTo>
                  <a:pt x="1829" y="86"/>
                </a:lnTo>
                <a:lnTo>
                  <a:pt x="1835" y="78"/>
                </a:lnTo>
                <a:lnTo>
                  <a:pt x="1838" y="75"/>
                </a:lnTo>
                <a:lnTo>
                  <a:pt x="1842" y="72"/>
                </a:lnTo>
                <a:lnTo>
                  <a:pt x="1845" y="70"/>
                </a:lnTo>
                <a:lnTo>
                  <a:pt x="1849" y="67"/>
                </a:lnTo>
                <a:lnTo>
                  <a:pt x="1853" y="65"/>
                </a:lnTo>
                <a:lnTo>
                  <a:pt x="1858" y="63"/>
                </a:lnTo>
                <a:lnTo>
                  <a:pt x="1867" y="60"/>
                </a:lnTo>
                <a:lnTo>
                  <a:pt x="1878" y="58"/>
                </a:lnTo>
                <a:lnTo>
                  <a:pt x="1883" y="58"/>
                </a:lnTo>
                <a:lnTo>
                  <a:pt x="1888" y="58"/>
                </a:lnTo>
                <a:lnTo>
                  <a:pt x="1899" y="58"/>
                </a:lnTo>
                <a:lnTo>
                  <a:pt x="1909" y="60"/>
                </a:lnTo>
                <a:lnTo>
                  <a:pt x="1913" y="62"/>
                </a:lnTo>
                <a:lnTo>
                  <a:pt x="1918" y="63"/>
                </a:lnTo>
                <a:lnTo>
                  <a:pt x="1926" y="67"/>
                </a:lnTo>
                <a:lnTo>
                  <a:pt x="1930" y="70"/>
                </a:lnTo>
                <a:lnTo>
                  <a:pt x="1934" y="72"/>
                </a:lnTo>
                <a:lnTo>
                  <a:pt x="1940" y="78"/>
                </a:lnTo>
                <a:lnTo>
                  <a:pt x="1946" y="86"/>
                </a:lnTo>
                <a:lnTo>
                  <a:pt x="1951" y="93"/>
                </a:lnTo>
                <a:lnTo>
                  <a:pt x="1953" y="98"/>
                </a:lnTo>
                <a:lnTo>
                  <a:pt x="1955" y="102"/>
                </a:lnTo>
                <a:lnTo>
                  <a:pt x="1957" y="112"/>
                </a:lnTo>
                <a:lnTo>
                  <a:pt x="1958" y="117"/>
                </a:lnTo>
                <a:lnTo>
                  <a:pt x="1959" y="122"/>
                </a:lnTo>
                <a:lnTo>
                  <a:pt x="1960" y="133"/>
                </a:lnTo>
                <a:lnTo>
                  <a:pt x="1959" y="144"/>
                </a:lnTo>
                <a:lnTo>
                  <a:pt x="1958" y="149"/>
                </a:lnTo>
                <a:lnTo>
                  <a:pt x="1957" y="154"/>
                </a:lnTo>
                <a:lnTo>
                  <a:pt x="1956" y="159"/>
                </a:lnTo>
                <a:lnTo>
                  <a:pt x="1955" y="163"/>
                </a:lnTo>
                <a:lnTo>
                  <a:pt x="1953" y="168"/>
                </a:lnTo>
                <a:lnTo>
                  <a:pt x="1951" y="172"/>
                </a:lnTo>
                <a:lnTo>
                  <a:pt x="1946" y="180"/>
                </a:lnTo>
                <a:lnTo>
                  <a:pt x="1940" y="187"/>
                </a:lnTo>
                <a:lnTo>
                  <a:pt x="1937" y="190"/>
                </a:lnTo>
                <a:lnTo>
                  <a:pt x="1934" y="193"/>
                </a:lnTo>
                <a:lnTo>
                  <a:pt x="1930" y="196"/>
                </a:lnTo>
                <a:lnTo>
                  <a:pt x="1926" y="198"/>
                </a:lnTo>
                <a:lnTo>
                  <a:pt x="1922" y="200"/>
                </a:lnTo>
                <a:lnTo>
                  <a:pt x="1918" y="202"/>
                </a:lnTo>
                <a:lnTo>
                  <a:pt x="1909" y="205"/>
                </a:lnTo>
                <a:lnTo>
                  <a:pt x="1899" y="207"/>
                </a:lnTo>
                <a:lnTo>
                  <a:pt x="1894" y="207"/>
                </a:lnTo>
                <a:lnTo>
                  <a:pt x="1888" y="208"/>
                </a:lnTo>
                <a:close/>
                <a:moveTo>
                  <a:pt x="1888" y="176"/>
                </a:moveTo>
                <a:lnTo>
                  <a:pt x="1895" y="176"/>
                </a:lnTo>
                <a:lnTo>
                  <a:pt x="1899" y="175"/>
                </a:lnTo>
                <a:lnTo>
                  <a:pt x="1902" y="173"/>
                </a:lnTo>
                <a:lnTo>
                  <a:pt x="1904" y="172"/>
                </a:lnTo>
                <a:lnTo>
                  <a:pt x="1907" y="169"/>
                </a:lnTo>
                <a:lnTo>
                  <a:pt x="1909" y="167"/>
                </a:lnTo>
                <a:lnTo>
                  <a:pt x="1911" y="164"/>
                </a:lnTo>
                <a:lnTo>
                  <a:pt x="1913" y="161"/>
                </a:lnTo>
                <a:lnTo>
                  <a:pt x="1914" y="157"/>
                </a:lnTo>
                <a:lnTo>
                  <a:pt x="1917" y="150"/>
                </a:lnTo>
                <a:lnTo>
                  <a:pt x="1918" y="146"/>
                </a:lnTo>
                <a:lnTo>
                  <a:pt x="1918" y="142"/>
                </a:lnTo>
                <a:lnTo>
                  <a:pt x="1919" y="133"/>
                </a:lnTo>
                <a:lnTo>
                  <a:pt x="1918" y="123"/>
                </a:lnTo>
                <a:lnTo>
                  <a:pt x="1918" y="119"/>
                </a:lnTo>
                <a:lnTo>
                  <a:pt x="1917" y="115"/>
                </a:lnTo>
                <a:lnTo>
                  <a:pt x="1914" y="108"/>
                </a:lnTo>
                <a:lnTo>
                  <a:pt x="1911" y="101"/>
                </a:lnTo>
                <a:lnTo>
                  <a:pt x="1907" y="96"/>
                </a:lnTo>
                <a:lnTo>
                  <a:pt x="1904" y="93"/>
                </a:lnTo>
                <a:lnTo>
                  <a:pt x="1902" y="92"/>
                </a:lnTo>
                <a:lnTo>
                  <a:pt x="1895" y="89"/>
                </a:lnTo>
                <a:lnTo>
                  <a:pt x="1888" y="89"/>
                </a:lnTo>
                <a:lnTo>
                  <a:pt x="1881" y="89"/>
                </a:lnTo>
                <a:lnTo>
                  <a:pt x="1878" y="90"/>
                </a:lnTo>
                <a:lnTo>
                  <a:pt x="1875" y="92"/>
                </a:lnTo>
                <a:lnTo>
                  <a:pt x="1871" y="93"/>
                </a:lnTo>
                <a:lnTo>
                  <a:pt x="1869" y="96"/>
                </a:lnTo>
                <a:lnTo>
                  <a:pt x="1865" y="101"/>
                </a:lnTo>
                <a:lnTo>
                  <a:pt x="1861" y="108"/>
                </a:lnTo>
                <a:lnTo>
                  <a:pt x="1859" y="115"/>
                </a:lnTo>
                <a:lnTo>
                  <a:pt x="1858" y="119"/>
                </a:lnTo>
                <a:lnTo>
                  <a:pt x="1857" y="123"/>
                </a:lnTo>
                <a:lnTo>
                  <a:pt x="1857" y="133"/>
                </a:lnTo>
                <a:lnTo>
                  <a:pt x="1857" y="142"/>
                </a:lnTo>
                <a:lnTo>
                  <a:pt x="1858" y="146"/>
                </a:lnTo>
                <a:lnTo>
                  <a:pt x="1859" y="150"/>
                </a:lnTo>
                <a:lnTo>
                  <a:pt x="1861" y="157"/>
                </a:lnTo>
                <a:lnTo>
                  <a:pt x="1863" y="161"/>
                </a:lnTo>
                <a:lnTo>
                  <a:pt x="1865" y="164"/>
                </a:lnTo>
                <a:lnTo>
                  <a:pt x="1869" y="169"/>
                </a:lnTo>
                <a:lnTo>
                  <a:pt x="1871" y="172"/>
                </a:lnTo>
                <a:lnTo>
                  <a:pt x="1875" y="173"/>
                </a:lnTo>
                <a:lnTo>
                  <a:pt x="1878" y="175"/>
                </a:lnTo>
                <a:lnTo>
                  <a:pt x="1881" y="176"/>
                </a:lnTo>
                <a:lnTo>
                  <a:pt x="1885" y="176"/>
                </a:lnTo>
                <a:lnTo>
                  <a:pt x="1888" y="176"/>
                </a:lnTo>
                <a:close/>
                <a:moveTo>
                  <a:pt x="2168" y="11"/>
                </a:moveTo>
                <a:lnTo>
                  <a:pt x="2209" y="11"/>
                </a:lnTo>
                <a:lnTo>
                  <a:pt x="2209" y="137"/>
                </a:lnTo>
                <a:lnTo>
                  <a:pt x="2208" y="142"/>
                </a:lnTo>
                <a:lnTo>
                  <a:pt x="2208" y="147"/>
                </a:lnTo>
                <a:lnTo>
                  <a:pt x="2207" y="152"/>
                </a:lnTo>
                <a:lnTo>
                  <a:pt x="2206" y="157"/>
                </a:lnTo>
                <a:lnTo>
                  <a:pt x="2205" y="161"/>
                </a:lnTo>
                <a:lnTo>
                  <a:pt x="2203" y="166"/>
                </a:lnTo>
                <a:lnTo>
                  <a:pt x="2198" y="174"/>
                </a:lnTo>
                <a:lnTo>
                  <a:pt x="2196" y="178"/>
                </a:lnTo>
                <a:lnTo>
                  <a:pt x="2193" y="181"/>
                </a:lnTo>
                <a:lnTo>
                  <a:pt x="2186" y="188"/>
                </a:lnTo>
                <a:lnTo>
                  <a:pt x="2183" y="191"/>
                </a:lnTo>
                <a:lnTo>
                  <a:pt x="2179" y="194"/>
                </a:lnTo>
                <a:lnTo>
                  <a:pt x="2175" y="196"/>
                </a:lnTo>
                <a:lnTo>
                  <a:pt x="2170" y="199"/>
                </a:lnTo>
                <a:lnTo>
                  <a:pt x="2166" y="201"/>
                </a:lnTo>
                <a:lnTo>
                  <a:pt x="2161" y="202"/>
                </a:lnTo>
                <a:lnTo>
                  <a:pt x="2151" y="205"/>
                </a:lnTo>
                <a:lnTo>
                  <a:pt x="2140" y="207"/>
                </a:lnTo>
                <a:lnTo>
                  <a:pt x="2128" y="207"/>
                </a:lnTo>
                <a:lnTo>
                  <a:pt x="2117" y="207"/>
                </a:lnTo>
                <a:lnTo>
                  <a:pt x="2111" y="206"/>
                </a:lnTo>
                <a:lnTo>
                  <a:pt x="2106" y="205"/>
                </a:lnTo>
                <a:lnTo>
                  <a:pt x="2096" y="202"/>
                </a:lnTo>
                <a:lnTo>
                  <a:pt x="2086" y="199"/>
                </a:lnTo>
                <a:lnTo>
                  <a:pt x="2078" y="194"/>
                </a:lnTo>
                <a:lnTo>
                  <a:pt x="2074" y="191"/>
                </a:lnTo>
                <a:lnTo>
                  <a:pt x="2070" y="188"/>
                </a:lnTo>
                <a:lnTo>
                  <a:pt x="2064" y="181"/>
                </a:lnTo>
                <a:lnTo>
                  <a:pt x="2061" y="178"/>
                </a:lnTo>
                <a:lnTo>
                  <a:pt x="2058" y="174"/>
                </a:lnTo>
                <a:lnTo>
                  <a:pt x="2056" y="170"/>
                </a:lnTo>
                <a:lnTo>
                  <a:pt x="2054" y="166"/>
                </a:lnTo>
                <a:lnTo>
                  <a:pt x="2052" y="161"/>
                </a:lnTo>
                <a:lnTo>
                  <a:pt x="2051" y="157"/>
                </a:lnTo>
                <a:lnTo>
                  <a:pt x="2050" y="152"/>
                </a:lnTo>
                <a:lnTo>
                  <a:pt x="2049" y="147"/>
                </a:lnTo>
                <a:lnTo>
                  <a:pt x="2048" y="142"/>
                </a:lnTo>
                <a:lnTo>
                  <a:pt x="2048" y="137"/>
                </a:lnTo>
                <a:lnTo>
                  <a:pt x="2048" y="11"/>
                </a:lnTo>
                <a:lnTo>
                  <a:pt x="2089" y="11"/>
                </a:lnTo>
                <a:lnTo>
                  <a:pt x="2089" y="133"/>
                </a:lnTo>
                <a:lnTo>
                  <a:pt x="2089" y="137"/>
                </a:lnTo>
                <a:lnTo>
                  <a:pt x="2090" y="141"/>
                </a:lnTo>
                <a:lnTo>
                  <a:pt x="2091" y="145"/>
                </a:lnTo>
                <a:lnTo>
                  <a:pt x="2092" y="149"/>
                </a:lnTo>
                <a:lnTo>
                  <a:pt x="2095" y="155"/>
                </a:lnTo>
                <a:lnTo>
                  <a:pt x="2097" y="158"/>
                </a:lnTo>
                <a:lnTo>
                  <a:pt x="2100" y="161"/>
                </a:lnTo>
                <a:lnTo>
                  <a:pt x="2106" y="165"/>
                </a:lnTo>
                <a:lnTo>
                  <a:pt x="2109" y="167"/>
                </a:lnTo>
                <a:lnTo>
                  <a:pt x="2112" y="169"/>
                </a:lnTo>
                <a:lnTo>
                  <a:pt x="2116" y="170"/>
                </a:lnTo>
                <a:lnTo>
                  <a:pt x="2120" y="171"/>
                </a:lnTo>
                <a:lnTo>
                  <a:pt x="2128" y="171"/>
                </a:lnTo>
                <a:lnTo>
                  <a:pt x="2137" y="171"/>
                </a:lnTo>
                <a:lnTo>
                  <a:pt x="2141" y="170"/>
                </a:lnTo>
                <a:lnTo>
                  <a:pt x="2144" y="169"/>
                </a:lnTo>
                <a:lnTo>
                  <a:pt x="2151" y="165"/>
                </a:lnTo>
                <a:lnTo>
                  <a:pt x="2154" y="163"/>
                </a:lnTo>
                <a:lnTo>
                  <a:pt x="2157" y="161"/>
                </a:lnTo>
                <a:lnTo>
                  <a:pt x="2162" y="155"/>
                </a:lnTo>
                <a:lnTo>
                  <a:pt x="2163" y="152"/>
                </a:lnTo>
                <a:lnTo>
                  <a:pt x="2165" y="149"/>
                </a:lnTo>
                <a:lnTo>
                  <a:pt x="2166" y="145"/>
                </a:lnTo>
                <a:lnTo>
                  <a:pt x="2167" y="141"/>
                </a:lnTo>
                <a:lnTo>
                  <a:pt x="2167" y="137"/>
                </a:lnTo>
                <a:lnTo>
                  <a:pt x="2168" y="133"/>
                </a:lnTo>
                <a:lnTo>
                  <a:pt x="2168" y="11"/>
                </a:lnTo>
                <a:close/>
                <a:moveTo>
                  <a:pt x="2284" y="121"/>
                </a:moveTo>
                <a:lnTo>
                  <a:pt x="2284" y="205"/>
                </a:lnTo>
                <a:lnTo>
                  <a:pt x="2244" y="205"/>
                </a:lnTo>
                <a:lnTo>
                  <a:pt x="2244" y="60"/>
                </a:lnTo>
                <a:lnTo>
                  <a:pt x="2282" y="60"/>
                </a:lnTo>
                <a:lnTo>
                  <a:pt x="2282" y="85"/>
                </a:lnTo>
                <a:lnTo>
                  <a:pt x="2286" y="79"/>
                </a:lnTo>
                <a:lnTo>
                  <a:pt x="2288" y="77"/>
                </a:lnTo>
                <a:lnTo>
                  <a:pt x="2291" y="74"/>
                </a:lnTo>
                <a:lnTo>
                  <a:pt x="2296" y="69"/>
                </a:lnTo>
                <a:lnTo>
                  <a:pt x="2301" y="65"/>
                </a:lnTo>
                <a:lnTo>
                  <a:pt x="2307" y="62"/>
                </a:lnTo>
                <a:lnTo>
                  <a:pt x="2310" y="61"/>
                </a:lnTo>
                <a:lnTo>
                  <a:pt x="2314" y="60"/>
                </a:lnTo>
                <a:lnTo>
                  <a:pt x="2321" y="58"/>
                </a:lnTo>
                <a:lnTo>
                  <a:pt x="2329" y="58"/>
                </a:lnTo>
                <a:lnTo>
                  <a:pt x="2334" y="58"/>
                </a:lnTo>
                <a:lnTo>
                  <a:pt x="2339" y="59"/>
                </a:lnTo>
                <a:lnTo>
                  <a:pt x="2344" y="60"/>
                </a:lnTo>
                <a:lnTo>
                  <a:pt x="2349" y="61"/>
                </a:lnTo>
                <a:lnTo>
                  <a:pt x="2353" y="64"/>
                </a:lnTo>
                <a:lnTo>
                  <a:pt x="2358" y="66"/>
                </a:lnTo>
                <a:lnTo>
                  <a:pt x="2361" y="69"/>
                </a:lnTo>
                <a:lnTo>
                  <a:pt x="2365" y="72"/>
                </a:lnTo>
                <a:lnTo>
                  <a:pt x="2368" y="76"/>
                </a:lnTo>
                <a:lnTo>
                  <a:pt x="2371" y="80"/>
                </a:lnTo>
                <a:lnTo>
                  <a:pt x="2373" y="85"/>
                </a:lnTo>
                <a:lnTo>
                  <a:pt x="2375" y="90"/>
                </a:lnTo>
                <a:lnTo>
                  <a:pt x="2377" y="95"/>
                </a:lnTo>
                <a:lnTo>
                  <a:pt x="2378" y="100"/>
                </a:lnTo>
                <a:lnTo>
                  <a:pt x="2378" y="106"/>
                </a:lnTo>
                <a:lnTo>
                  <a:pt x="2379" y="112"/>
                </a:lnTo>
                <a:lnTo>
                  <a:pt x="2379" y="205"/>
                </a:lnTo>
                <a:lnTo>
                  <a:pt x="2338" y="205"/>
                </a:lnTo>
                <a:lnTo>
                  <a:pt x="2338" y="120"/>
                </a:lnTo>
                <a:lnTo>
                  <a:pt x="2338" y="116"/>
                </a:lnTo>
                <a:lnTo>
                  <a:pt x="2338" y="113"/>
                </a:lnTo>
                <a:lnTo>
                  <a:pt x="2337" y="108"/>
                </a:lnTo>
                <a:lnTo>
                  <a:pt x="2336" y="105"/>
                </a:lnTo>
                <a:lnTo>
                  <a:pt x="2335" y="103"/>
                </a:lnTo>
                <a:lnTo>
                  <a:pt x="2333" y="101"/>
                </a:lnTo>
                <a:lnTo>
                  <a:pt x="2332" y="99"/>
                </a:lnTo>
                <a:lnTo>
                  <a:pt x="2328" y="95"/>
                </a:lnTo>
                <a:lnTo>
                  <a:pt x="2326" y="94"/>
                </a:lnTo>
                <a:lnTo>
                  <a:pt x="2323" y="93"/>
                </a:lnTo>
                <a:lnTo>
                  <a:pt x="2321" y="92"/>
                </a:lnTo>
                <a:lnTo>
                  <a:pt x="2318" y="92"/>
                </a:lnTo>
                <a:lnTo>
                  <a:pt x="2313" y="91"/>
                </a:lnTo>
                <a:lnTo>
                  <a:pt x="2307" y="92"/>
                </a:lnTo>
                <a:lnTo>
                  <a:pt x="2302" y="93"/>
                </a:lnTo>
                <a:lnTo>
                  <a:pt x="2297" y="96"/>
                </a:lnTo>
                <a:lnTo>
                  <a:pt x="2295" y="97"/>
                </a:lnTo>
                <a:lnTo>
                  <a:pt x="2293" y="99"/>
                </a:lnTo>
                <a:lnTo>
                  <a:pt x="2290" y="103"/>
                </a:lnTo>
                <a:lnTo>
                  <a:pt x="2286" y="108"/>
                </a:lnTo>
                <a:lnTo>
                  <a:pt x="2285" y="111"/>
                </a:lnTo>
                <a:lnTo>
                  <a:pt x="2285" y="114"/>
                </a:lnTo>
                <a:lnTo>
                  <a:pt x="2284" y="121"/>
                </a:lnTo>
                <a:close/>
                <a:moveTo>
                  <a:pt x="2432" y="41"/>
                </a:moveTo>
                <a:lnTo>
                  <a:pt x="2427" y="41"/>
                </a:lnTo>
                <a:lnTo>
                  <a:pt x="2423" y="40"/>
                </a:lnTo>
                <a:lnTo>
                  <a:pt x="2420" y="38"/>
                </a:lnTo>
                <a:lnTo>
                  <a:pt x="2416" y="35"/>
                </a:lnTo>
                <a:lnTo>
                  <a:pt x="2413" y="32"/>
                </a:lnTo>
                <a:lnTo>
                  <a:pt x="2411" y="28"/>
                </a:lnTo>
                <a:lnTo>
                  <a:pt x="2410" y="25"/>
                </a:lnTo>
                <a:lnTo>
                  <a:pt x="2410" y="21"/>
                </a:lnTo>
                <a:lnTo>
                  <a:pt x="2410" y="17"/>
                </a:lnTo>
                <a:lnTo>
                  <a:pt x="2411" y="13"/>
                </a:lnTo>
                <a:lnTo>
                  <a:pt x="2413" y="9"/>
                </a:lnTo>
                <a:lnTo>
                  <a:pt x="2416" y="6"/>
                </a:lnTo>
                <a:lnTo>
                  <a:pt x="2420" y="4"/>
                </a:lnTo>
                <a:lnTo>
                  <a:pt x="2423" y="2"/>
                </a:lnTo>
                <a:lnTo>
                  <a:pt x="2427" y="1"/>
                </a:lnTo>
                <a:lnTo>
                  <a:pt x="2432" y="0"/>
                </a:lnTo>
                <a:lnTo>
                  <a:pt x="2436" y="1"/>
                </a:lnTo>
                <a:lnTo>
                  <a:pt x="2440" y="2"/>
                </a:lnTo>
                <a:lnTo>
                  <a:pt x="2444" y="4"/>
                </a:lnTo>
                <a:lnTo>
                  <a:pt x="2447" y="6"/>
                </a:lnTo>
                <a:lnTo>
                  <a:pt x="2450" y="9"/>
                </a:lnTo>
                <a:lnTo>
                  <a:pt x="2452" y="13"/>
                </a:lnTo>
                <a:lnTo>
                  <a:pt x="2453" y="17"/>
                </a:lnTo>
                <a:lnTo>
                  <a:pt x="2453" y="21"/>
                </a:lnTo>
                <a:lnTo>
                  <a:pt x="2453" y="25"/>
                </a:lnTo>
                <a:lnTo>
                  <a:pt x="2452" y="28"/>
                </a:lnTo>
                <a:lnTo>
                  <a:pt x="2450" y="32"/>
                </a:lnTo>
                <a:lnTo>
                  <a:pt x="2447" y="35"/>
                </a:lnTo>
                <a:lnTo>
                  <a:pt x="2444" y="38"/>
                </a:lnTo>
                <a:lnTo>
                  <a:pt x="2440" y="40"/>
                </a:lnTo>
                <a:lnTo>
                  <a:pt x="2436" y="41"/>
                </a:lnTo>
                <a:lnTo>
                  <a:pt x="2432" y="41"/>
                </a:lnTo>
                <a:close/>
                <a:moveTo>
                  <a:pt x="2411" y="60"/>
                </a:moveTo>
                <a:lnTo>
                  <a:pt x="2452" y="60"/>
                </a:lnTo>
                <a:lnTo>
                  <a:pt x="2452" y="205"/>
                </a:lnTo>
                <a:lnTo>
                  <a:pt x="2411" y="205"/>
                </a:lnTo>
                <a:lnTo>
                  <a:pt x="2411" y="60"/>
                </a:lnTo>
                <a:close/>
                <a:moveTo>
                  <a:pt x="2618" y="60"/>
                </a:moveTo>
                <a:lnTo>
                  <a:pt x="2568" y="205"/>
                </a:lnTo>
                <a:lnTo>
                  <a:pt x="2523" y="205"/>
                </a:lnTo>
                <a:lnTo>
                  <a:pt x="2472" y="60"/>
                </a:lnTo>
                <a:lnTo>
                  <a:pt x="2514" y="60"/>
                </a:lnTo>
                <a:lnTo>
                  <a:pt x="2544" y="163"/>
                </a:lnTo>
                <a:lnTo>
                  <a:pt x="2576" y="60"/>
                </a:lnTo>
                <a:lnTo>
                  <a:pt x="2618" y="60"/>
                </a:lnTo>
                <a:close/>
                <a:moveTo>
                  <a:pt x="2699" y="208"/>
                </a:moveTo>
                <a:lnTo>
                  <a:pt x="2688" y="207"/>
                </a:lnTo>
                <a:lnTo>
                  <a:pt x="2678" y="205"/>
                </a:lnTo>
                <a:lnTo>
                  <a:pt x="2669" y="202"/>
                </a:lnTo>
                <a:lnTo>
                  <a:pt x="2661" y="198"/>
                </a:lnTo>
                <a:lnTo>
                  <a:pt x="2653" y="193"/>
                </a:lnTo>
                <a:lnTo>
                  <a:pt x="2650" y="191"/>
                </a:lnTo>
                <a:lnTo>
                  <a:pt x="2646" y="187"/>
                </a:lnTo>
                <a:lnTo>
                  <a:pt x="2641" y="180"/>
                </a:lnTo>
                <a:lnTo>
                  <a:pt x="2636" y="173"/>
                </a:lnTo>
                <a:lnTo>
                  <a:pt x="2634" y="168"/>
                </a:lnTo>
                <a:lnTo>
                  <a:pt x="2632" y="164"/>
                </a:lnTo>
                <a:lnTo>
                  <a:pt x="2629" y="154"/>
                </a:lnTo>
                <a:lnTo>
                  <a:pt x="2628" y="144"/>
                </a:lnTo>
                <a:lnTo>
                  <a:pt x="2627" y="133"/>
                </a:lnTo>
                <a:lnTo>
                  <a:pt x="2628" y="122"/>
                </a:lnTo>
                <a:lnTo>
                  <a:pt x="2628" y="117"/>
                </a:lnTo>
                <a:lnTo>
                  <a:pt x="2629" y="112"/>
                </a:lnTo>
                <a:lnTo>
                  <a:pt x="2632" y="102"/>
                </a:lnTo>
                <a:lnTo>
                  <a:pt x="2634" y="98"/>
                </a:lnTo>
                <a:lnTo>
                  <a:pt x="2636" y="94"/>
                </a:lnTo>
                <a:lnTo>
                  <a:pt x="2641" y="86"/>
                </a:lnTo>
                <a:lnTo>
                  <a:pt x="2646" y="79"/>
                </a:lnTo>
                <a:lnTo>
                  <a:pt x="2649" y="75"/>
                </a:lnTo>
                <a:lnTo>
                  <a:pt x="2653" y="72"/>
                </a:lnTo>
                <a:lnTo>
                  <a:pt x="2656" y="70"/>
                </a:lnTo>
                <a:lnTo>
                  <a:pt x="2660" y="67"/>
                </a:lnTo>
                <a:lnTo>
                  <a:pt x="2664" y="65"/>
                </a:lnTo>
                <a:lnTo>
                  <a:pt x="2669" y="63"/>
                </a:lnTo>
                <a:lnTo>
                  <a:pt x="2673" y="62"/>
                </a:lnTo>
                <a:lnTo>
                  <a:pt x="2678" y="60"/>
                </a:lnTo>
                <a:lnTo>
                  <a:pt x="2682" y="59"/>
                </a:lnTo>
                <a:lnTo>
                  <a:pt x="2687" y="58"/>
                </a:lnTo>
                <a:lnTo>
                  <a:pt x="2692" y="58"/>
                </a:lnTo>
                <a:lnTo>
                  <a:pt x="2697" y="58"/>
                </a:lnTo>
                <a:lnTo>
                  <a:pt x="2708" y="58"/>
                </a:lnTo>
                <a:lnTo>
                  <a:pt x="2717" y="60"/>
                </a:lnTo>
                <a:lnTo>
                  <a:pt x="2725" y="62"/>
                </a:lnTo>
                <a:lnTo>
                  <a:pt x="2733" y="66"/>
                </a:lnTo>
                <a:lnTo>
                  <a:pt x="2737" y="68"/>
                </a:lnTo>
                <a:lnTo>
                  <a:pt x="2740" y="71"/>
                </a:lnTo>
                <a:lnTo>
                  <a:pt x="2747" y="76"/>
                </a:lnTo>
                <a:lnTo>
                  <a:pt x="2750" y="79"/>
                </a:lnTo>
                <a:lnTo>
                  <a:pt x="2753" y="83"/>
                </a:lnTo>
                <a:lnTo>
                  <a:pt x="2758" y="90"/>
                </a:lnTo>
                <a:lnTo>
                  <a:pt x="2761" y="99"/>
                </a:lnTo>
                <a:lnTo>
                  <a:pt x="2763" y="104"/>
                </a:lnTo>
                <a:lnTo>
                  <a:pt x="2764" y="109"/>
                </a:lnTo>
                <a:lnTo>
                  <a:pt x="2766" y="120"/>
                </a:lnTo>
                <a:lnTo>
                  <a:pt x="2766" y="125"/>
                </a:lnTo>
                <a:lnTo>
                  <a:pt x="2767" y="131"/>
                </a:lnTo>
                <a:lnTo>
                  <a:pt x="2767" y="143"/>
                </a:lnTo>
                <a:lnTo>
                  <a:pt x="2667" y="143"/>
                </a:lnTo>
                <a:lnTo>
                  <a:pt x="2667" y="150"/>
                </a:lnTo>
                <a:lnTo>
                  <a:pt x="2668" y="154"/>
                </a:lnTo>
                <a:lnTo>
                  <a:pt x="2669" y="157"/>
                </a:lnTo>
                <a:lnTo>
                  <a:pt x="2672" y="163"/>
                </a:lnTo>
                <a:lnTo>
                  <a:pt x="2674" y="166"/>
                </a:lnTo>
                <a:lnTo>
                  <a:pt x="2676" y="168"/>
                </a:lnTo>
                <a:lnTo>
                  <a:pt x="2678" y="170"/>
                </a:lnTo>
                <a:lnTo>
                  <a:pt x="2681" y="172"/>
                </a:lnTo>
                <a:lnTo>
                  <a:pt x="2683" y="174"/>
                </a:lnTo>
                <a:lnTo>
                  <a:pt x="2686" y="175"/>
                </a:lnTo>
                <a:lnTo>
                  <a:pt x="2693" y="177"/>
                </a:lnTo>
                <a:lnTo>
                  <a:pt x="2696" y="177"/>
                </a:lnTo>
                <a:lnTo>
                  <a:pt x="2700" y="178"/>
                </a:lnTo>
                <a:lnTo>
                  <a:pt x="2706" y="177"/>
                </a:lnTo>
                <a:lnTo>
                  <a:pt x="2710" y="176"/>
                </a:lnTo>
                <a:lnTo>
                  <a:pt x="2714" y="175"/>
                </a:lnTo>
                <a:lnTo>
                  <a:pt x="2718" y="173"/>
                </a:lnTo>
                <a:lnTo>
                  <a:pt x="2722" y="171"/>
                </a:lnTo>
                <a:lnTo>
                  <a:pt x="2723" y="170"/>
                </a:lnTo>
                <a:lnTo>
                  <a:pt x="2724" y="168"/>
                </a:lnTo>
                <a:lnTo>
                  <a:pt x="2727" y="165"/>
                </a:lnTo>
                <a:lnTo>
                  <a:pt x="2729" y="161"/>
                </a:lnTo>
                <a:lnTo>
                  <a:pt x="2766" y="163"/>
                </a:lnTo>
                <a:lnTo>
                  <a:pt x="2764" y="168"/>
                </a:lnTo>
                <a:lnTo>
                  <a:pt x="2763" y="173"/>
                </a:lnTo>
                <a:lnTo>
                  <a:pt x="2761" y="177"/>
                </a:lnTo>
                <a:lnTo>
                  <a:pt x="2758" y="181"/>
                </a:lnTo>
                <a:lnTo>
                  <a:pt x="2755" y="185"/>
                </a:lnTo>
                <a:lnTo>
                  <a:pt x="2752" y="189"/>
                </a:lnTo>
                <a:lnTo>
                  <a:pt x="2748" y="192"/>
                </a:lnTo>
                <a:lnTo>
                  <a:pt x="2744" y="195"/>
                </a:lnTo>
                <a:lnTo>
                  <a:pt x="2740" y="198"/>
                </a:lnTo>
                <a:lnTo>
                  <a:pt x="2735" y="201"/>
                </a:lnTo>
                <a:lnTo>
                  <a:pt x="2730" y="203"/>
                </a:lnTo>
                <a:lnTo>
                  <a:pt x="2725" y="205"/>
                </a:lnTo>
                <a:lnTo>
                  <a:pt x="2719" y="206"/>
                </a:lnTo>
                <a:lnTo>
                  <a:pt x="2713" y="207"/>
                </a:lnTo>
                <a:lnTo>
                  <a:pt x="2707" y="207"/>
                </a:lnTo>
                <a:lnTo>
                  <a:pt x="2699" y="208"/>
                </a:lnTo>
                <a:close/>
                <a:moveTo>
                  <a:pt x="2667" y="118"/>
                </a:moveTo>
                <a:lnTo>
                  <a:pt x="2729" y="118"/>
                </a:lnTo>
                <a:lnTo>
                  <a:pt x="2728" y="111"/>
                </a:lnTo>
                <a:lnTo>
                  <a:pt x="2728" y="109"/>
                </a:lnTo>
                <a:lnTo>
                  <a:pt x="2727" y="106"/>
                </a:lnTo>
                <a:lnTo>
                  <a:pt x="2724" y="101"/>
                </a:lnTo>
                <a:lnTo>
                  <a:pt x="2720" y="96"/>
                </a:lnTo>
                <a:lnTo>
                  <a:pt x="2718" y="94"/>
                </a:lnTo>
                <a:lnTo>
                  <a:pt x="2716" y="93"/>
                </a:lnTo>
                <a:lnTo>
                  <a:pt x="2714" y="91"/>
                </a:lnTo>
                <a:lnTo>
                  <a:pt x="2711" y="90"/>
                </a:lnTo>
                <a:lnTo>
                  <a:pt x="2708" y="89"/>
                </a:lnTo>
                <a:lnTo>
                  <a:pt x="2704" y="88"/>
                </a:lnTo>
                <a:lnTo>
                  <a:pt x="2698" y="88"/>
                </a:lnTo>
                <a:lnTo>
                  <a:pt x="2692" y="88"/>
                </a:lnTo>
                <a:lnTo>
                  <a:pt x="2689" y="89"/>
                </a:lnTo>
                <a:lnTo>
                  <a:pt x="2686" y="90"/>
                </a:lnTo>
                <a:lnTo>
                  <a:pt x="2681" y="93"/>
                </a:lnTo>
                <a:lnTo>
                  <a:pt x="2678" y="95"/>
                </a:lnTo>
                <a:lnTo>
                  <a:pt x="2676" y="97"/>
                </a:lnTo>
                <a:lnTo>
                  <a:pt x="2672" y="101"/>
                </a:lnTo>
                <a:lnTo>
                  <a:pt x="2670" y="106"/>
                </a:lnTo>
                <a:lnTo>
                  <a:pt x="2668" y="109"/>
                </a:lnTo>
                <a:lnTo>
                  <a:pt x="2668" y="112"/>
                </a:lnTo>
                <a:lnTo>
                  <a:pt x="2667" y="118"/>
                </a:lnTo>
                <a:close/>
                <a:moveTo>
                  <a:pt x="2794" y="205"/>
                </a:moveTo>
                <a:lnTo>
                  <a:pt x="2794" y="60"/>
                </a:lnTo>
                <a:lnTo>
                  <a:pt x="2833" y="60"/>
                </a:lnTo>
                <a:lnTo>
                  <a:pt x="2833" y="85"/>
                </a:lnTo>
                <a:lnTo>
                  <a:pt x="2837" y="79"/>
                </a:lnTo>
                <a:lnTo>
                  <a:pt x="2840" y="73"/>
                </a:lnTo>
                <a:lnTo>
                  <a:pt x="2844" y="68"/>
                </a:lnTo>
                <a:lnTo>
                  <a:pt x="2848" y="65"/>
                </a:lnTo>
                <a:lnTo>
                  <a:pt x="2853" y="62"/>
                </a:lnTo>
                <a:lnTo>
                  <a:pt x="2858" y="59"/>
                </a:lnTo>
                <a:lnTo>
                  <a:pt x="2864" y="58"/>
                </a:lnTo>
                <a:lnTo>
                  <a:pt x="2870" y="58"/>
                </a:lnTo>
                <a:lnTo>
                  <a:pt x="2876" y="58"/>
                </a:lnTo>
                <a:lnTo>
                  <a:pt x="2882" y="59"/>
                </a:lnTo>
                <a:lnTo>
                  <a:pt x="2882" y="95"/>
                </a:lnTo>
                <a:lnTo>
                  <a:pt x="2879" y="94"/>
                </a:lnTo>
                <a:lnTo>
                  <a:pt x="2875" y="93"/>
                </a:lnTo>
                <a:lnTo>
                  <a:pt x="2870" y="93"/>
                </a:lnTo>
                <a:lnTo>
                  <a:pt x="2865" y="93"/>
                </a:lnTo>
                <a:lnTo>
                  <a:pt x="2859" y="93"/>
                </a:lnTo>
                <a:lnTo>
                  <a:pt x="2856" y="94"/>
                </a:lnTo>
                <a:lnTo>
                  <a:pt x="2853" y="95"/>
                </a:lnTo>
                <a:lnTo>
                  <a:pt x="2848" y="97"/>
                </a:lnTo>
                <a:lnTo>
                  <a:pt x="2846" y="99"/>
                </a:lnTo>
                <a:lnTo>
                  <a:pt x="2843" y="101"/>
                </a:lnTo>
                <a:lnTo>
                  <a:pt x="2840" y="105"/>
                </a:lnTo>
                <a:lnTo>
                  <a:pt x="2837" y="111"/>
                </a:lnTo>
                <a:lnTo>
                  <a:pt x="2835" y="116"/>
                </a:lnTo>
                <a:lnTo>
                  <a:pt x="2835" y="123"/>
                </a:lnTo>
                <a:lnTo>
                  <a:pt x="2835" y="205"/>
                </a:lnTo>
                <a:lnTo>
                  <a:pt x="2794" y="205"/>
                </a:lnTo>
                <a:close/>
                <a:moveTo>
                  <a:pt x="3025" y="101"/>
                </a:moveTo>
                <a:lnTo>
                  <a:pt x="2988" y="103"/>
                </a:lnTo>
                <a:lnTo>
                  <a:pt x="2987" y="100"/>
                </a:lnTo>
                <a:lnTo>
                  <a:pt x="2985" y="97"/>
                </a:lnTo>
                <a:lnTo>
                  <a:pt x="2984" y="95"/>
                </a:lnTo>
                <a:lnTo>
                  <a:pt x="2983" y="94"/>
                </a:lnTo>
                <a:lnTo>
                  <a:pt x="2980" y="91"/>
                </a:lnTo>
                <a:lnTo>
                  <a:pt x="2977" y="89"/>
                </a:lnTo>
                <a:lnTo>
                  <a:pt x="2975" y="88"/>
                </a:lnTo>
                <a:lnTo>
                  <a:pt x="2973" y="88"/>
                </a:lnTo>
                <a:lnTo>
                  <a:pt x="2968" y="87"/>
                </a:lnTo>
                <a:lnTo>
                  <a:pt x="2963" y="86"/>
                </a:lnTo>
                <a:lnTo>
                  <a:pt x="2959" y="87"/>
                </a:lnTo>
                <a:lnTo>
                  <a:pt x="2955" y="87"/>
                </a:lnTo>
                <a:lnTo>
                  <a:pt x="2951" y="89"/>
                </a:lnTo>
                <a:lnTo>
                  <a:pt x="2948" y="90"/>
                </a:lnTo>
                <a:lnTo>
                  <a:pt x="2945" y="92"/>
                </a:lnTo>
                <a:lnTo>
                  <a:pt x="2943" y="95"/>
                </a:lnTo>
                <a:lnTo>
                  <a:pt x="2942" y="98"/>
                </a:lnTo>
                <a:lnTo>
                  <a:pt x="2941" y="99"/>
                </a:lnTo>
                <a:lnTo>
                  <a:pt x="2941" y="101"/>
                </a:lnTo>
                <a:lnTo>
                  <a:pt x="2942" y="103"/>
                </a:lnTo>
                <a:lnTo>
                  <a:pt x="2942" y="105"/>
                </a:lnTo>
                <a:lnTo>
                  <a:pt x="2944" y="108"/>
                </a:lnTo>
                <a:lnTo>
                  <a:pt x="2945" y="109"/>
                </a:lnTo>
                <a:lnTo>
                  <a:pt x="2948" y="111"/>
                </a:lnTo>
                <a:lnTo>
                  <a:pt x="2951" y="113"/>
                </a:lnTo>
                <a:lnTo>
                  <a:pt x="2960" y="115"/>
                </a:lnTo>
                <a:lnTo>
                  <a:pt x="2986" y="121"/>
                </a:lnTo>
                <a:lnTo>
                  <a:pt x="2996" y="123"/>
                </a:lnTo>
                <a:lnTo>
                  <a:pt x="3004" y="126"/>
                </a:lnTo>
                <a:lnTo>
                  <a:pt x="3011" y="130"/>
                </a:lnTo>
                <a:lnTo>
                  <a:pt x="3017" y="135"/>
                </a:lnTo>
                <a:lnTo>
                  <a:pt x="3022" y="140"/>
                </a:lnTo>
                <a:lnTo>
                  <a:pt x="3024" y="143"/>
                </a:lnTo>
                <a:lnTo>
                  <a:pt x="3025" y="146"/>
                </a:lnTo>
                <a:lnTo>
                  <a:pt x="3026" y="149"/>
                </a:lnTo>
                <a:lnTo>
                  <a:pt x="3027" y="152"/>
                </a:lnTo>
                <a:lnTo>
                  <a:pt x="3028" y="156"/>
                </a:lnTo>
                <a:lnTo>
                  <a:pt x="3028" y="160"/>
                </a:lnTo>
                <a:lnTo>
                  <a:pt x="3027" y="167"/>
                </a:lnTo>
                <a:lnTo>
                  <a:pt x="3027" y="170"/>
                </a:lnTo>
                <a:lnTo>
                  <a:pt x="3026" y="173"/>
                </a:lnTo>
                <a:lnTo>
                  <a:pt x="3023" y="179"/>
                </a:lnTo>
                <a:lnTo>
                  <a:pt x="3021" y="182"/>
                </a:lnTo>
                <a:lnTo>
                  <a:pt x="3020" y="185"/>
                </a:lnTo>
                <a:lnTo>
                  <a:pt x="3015" y="190"/>
                </a:lnTo>
                <a:lnTo>
                  <a:pt x="3010" y="194"/>
                </a:lnTo>
                <a:lnTo>
                  <a:pt x="3003" y="198"/>
                </a:lnTo>
                <a:lnTo>
                  <a:pt x="2997" y="202"/>
                </a:lnTo>
                <a:lnTo>
                  <a:pt x="2989" y="204"/>
                </a:lnTo>
                <a:lnTo>
                  <a:pt x="2981" y="206"/>
                </a:lnTo>
                <a:lnTo>
                  <a:pt x="2972" y="207"/>
                </a:lnTo>
                <a:lnTo>
                  <a:pt x="2963" y="208"/>
                </a:lnTo>
                <a:lnTo>
                  <a:pt x="2950" y="207"/>
                </a:lnTo>
                <a:lnTo>
                  <a:pt x="2943" y="206"/>
                </a:lnTo>
                <a:lnTo>
                  <a:pt x="2937" y="205"/>
                </a:lnTo>
                <a:lnTo>
                  <a:pt x="2932" y="203"/>
                </a:lnTo>
                <a:lnTo>
                  <a:pt x="2927" y="201"/>
                </a:lnTo>
                <a:lnTo>
                  <a:pt x="2922" y="198"/>
                </a:lnTo>
                <a:lnTo>
                  <a:pt x="2917" y="195"/>
                </a:lnTo>
                <a:lnTo>
                  <a:pt x="2913" y="192"/>
                </a:lnTo>
                <a:lnTo>
                  <a:pt x="2910" y="189"/>
                </a:lnTo>
                <a:lnTo>
                  <a:pt x="2907" y="185"/>
                </a:lnTo>
                <a:lnTo>
                  <a:pt x="2904" y="181"/>
                </a:lnTo>
                <a:lnTo>
                  <a:pt x="2902" y="177"/>
                </a:lnTo>
                <a:lnTo>
                  <a:pt x="2900" y="173"/>
                </a:lnTo>
                <a:lnTo>
                  <a:pt x="2898" y="168"/>
                </a:lnTo>
                <a:lnTo>
                  <a:pt x="2898" y="163"/>
                </a:lnTo>
                <a:lnTo>
                  <a:pt x="2937" y="161"/>
                </a:lnTo>
                <a:lnTo>
                  <a:pt x="2938" y="165"/>
                </a:lnTo>
                <a:lnTo>
                  <a:pt x="2940" y="168"/>
                </a:lnTo>
                <a:lnTo>
                  <a:pt x="2941" y="170"/>
                </a:lnTo>
                <a:lnTo>
                  <a:pt x="2943" y="171"/>
                </a:lnTo>
                <a:lnTo>
                  <a:pt x="2946" y="174"/>
                </a:lnTo>
                <a:lnTo>
                  <a:pt x="2949" y="176"/>
                </a:lnTo>
                <a:lnTo>
                  <a:pt x="2954" y="177"/>
                </a:lnTo>
                <a:lnTo>
                  <a:pt x="2958" y="178"/>
                </a:lnTo>
                <a:lnTo>
                  <a:pt x="2963" y="179"/>
                </a:lnTo>
                <a:lnTo>
                  <a:pt x="2968" y="178"/>
                </a:lnTo>
                <a:lnTo>
                  <a:pt x="2973" y="178"/>
                </a:lnTo>
                <a:lnTo>
                  <a:pt x="2977" y="176"/>
                </a:lnTo>
                <a:lnTo>
                  <a:pt x="2980" y="174"/>
                </a:lnTo>
                <a:lnTo>
                  <a:pt x="2983" y="172"/>
                </a:lnTo>
                <a:lnTo>
                  <a:pt x="2985" y="170"/>
                </a:lnTo>
                <a:lnTo>
                  <a:pt x="2987" y="167"/>
                </a:lnTo>
                <a:lnTo>
                  <a:pt x="2987" y="164"/>
                </a:lnTo>
                <a:lnTo>
                  <a:pt x="2987" y="161"/>
                </a:lnTo>
                <a:lnTo>
                  <a:pt x="2986" y="159"/>
                </a:lnTo>
                <a:lnTo>
                  <a:pt x="2984" y="157"/>
                </a:lnTo>
                <a:lnTo>
                  <a:pt x="2982" y="155"/>
                </a:lnTo>
                <a:lnTo>
                  <a:pt x="2980" y="153"/>
                </a:lnTo>
                <a:lnTo>
                  <a:pt x="2976" y="152"/>
                </a:lnTo>
                <a:lnTo>
                  <a:pt x="2973" y="150"/>
                </a:lnTo>
                <a:lnTo>
                  <a:pt x="2968" y="149"/>
                </a:lnTo>
                <a:lnTo>
                  <a:pt x="2943" y="144"/>
                </a:lnTo>
                <a:lnTo>
                  <a:pt x="2933" y="142"/>
                </a:lnTo>
                <a:lnTo>
                  <a:pt x="2925" y="139"/>
                </a:lnTo>
                <a:lnTo>
                  <a:pt x="2918" y="135"/>
                </a:lnTo>
                <a:lnTo>
                  <a:pt x="2915" y="132"/>
                </a:lnTo>
                <a:lnTo>
                  <a:pt x="2912" y="130"/>
                </a:lnTo>
                <a:lnTo>
                  <a:pt x="2909" y="127"/>
                </a:lnTo>
                <a:lnTo>
                  <a:pt x="2907" y="124"/>
                </a:lnTo>
                <a:lnTo>
                  <a:pt x="2905" y="121"/>
                </a:lnTo>
                <a:lnTo>
                  <a:pt x="2904" y="118"/>
                </a:lnTo>
                <a:lnTo>
                  <a:pt x="2902" y="111"/>
                </a:lnTo>
                <a:lnTo>
                  <a:pt x="2902" y="107"/>
                </a:lnTo>
                <a:lnTo>
                  <a:pt x="2901" y="103"/>
                </a:lnTo>
                <a:lnTo>
                  <a:pt x="2902" y="98"/>
                </a:lnTo>
                <a:lnTo>
                  <a:pt x="2902" y="93"/>
                </a:lnTo>
                <a:lnTo>
                  <a:pt x="2904" y="88"/>
                </a:lnTo>
                <a:lnTo>
                  <a:pt x="2906" y="84"/>
                </a:lnTo>
                <a:lnTo>
                  <a:pt x="2908" y="80"/>
                </a:lnTo>
                <a:lnTo>
                  <a:pt x="2911" y="77"/>
                </a:lnTo>
                <a:lnTo>
                  <a:pt x="2914" y="73"/>
                </a:lnTo>
                <a:lnTo>
                  <a:pt x="2918" y="70"/>
                </a:lnTo>
                <a:lnTo>
                  <a:pt x="2923" y="67"/>
                </a:lnTo>
                <a:lnTo>
                  <a:pt x="2927" y="65"/>
                </a:lnTo>
                <a:lnTo>
                  <a:pt x="2932" y="63"/>
                </a:lnTo>
                <a:lnTo>
                  <a:pt x="2938" y="61"/>
                </a:lnTo>
                <a:lnTo>
                  <a:pt x="2944" y="60"/>
                </a:lnTo>
                <a:lnTo>
                  <a:pt x="2950" y="59"/>
                </a:lnTo>
                <a:lnTo>
                  <a:pt x="2956" y="58"/>
                </a:lnTo>
                <a:lnTo>
                  <a:pt x="2963" y="58"/>
                </a:lnTo>
                <a:lnTo>
                  <a:pt x="2970" y="58"/>
                </a:lnTo>
                <a:lnTo>
                  <a:pt x="2976" y="59"/>
                </a:lnTo>
                <a:lnTo>
                  <a:pt x="2982" y="59"/>
                </a:lnTo>
                <a:lnTo>
                  <a:pt x="2987" y="61"/>
                </a:lnTo>
                <a:lnTo>
                  <a:pt x="2993" y="62"/>
                </a:lnTo>
                <a:lnTo>
                  <a:pt x="2997" y="64"/>
                </a:lnTo>
                <a:lnTo>
                  <a:pt x="3006" y="69"/>
                </a:lnTo>
                <a:lnTo>
                  <a:pt x="3010" y="72"/>
                </a:lnTo>
                <a:lnTo>
                  <a:pt x="3013" y="76"/>
                </a:lnTo>
                <a:lnTo>
                  <a:pt x="3016" y="79"/>
                </a:lnTo>
                <a:lnTo>
                  <a:pt x="3019" y="83"/>
                </a:lnTo>
                <a:lnTo>
                  <a:pt x="3021" y="87"/>
                </a:lnTo>
                <a:lnTo>
                  <a:pt x="3022" y="92"/>
                </a:lnTo>
                <a:lnTo>
                  <a:pt x="3024" y="96"/>
                </a:lnTo>
                <a:lnTo>
                  <a:pt x="3025" y="101"/>
                </a:lnTo>
                <a:close/>
                <a:moveTo>
                  <a:pt x="3074" y="41"/>
                </a:moveTo>
                <a:lnTo>
                  <a:pt x="3070" y="41"/>
                </a:lnTo>
                <a:lnTo>
                  <a:pt x="3066" y="40"/>
                </a:lnTo>
                <a:lnTo>
                  <a:pt x="3062" y="38"/>
                </a:lnTo>
                <a:lnTo>
                  <a:pt x="3059" y="35"/>
                </a:lnTo>
                <a:lnTo>
                  <a:pt x="3056" y="32"/>
                </a:lnTo>
                <a:lnTo>
                  <a:pt x="3054" y="28"/>
                </a:lnTo>
                <a:lnTo>
                  <a:pt x="3053" y="25"/>
                </a:lnTo>
                <a:lnTo>
                  <a:pt x="3053" y="21"/>
                </a:lnTo>
                <a:lnTo>
                  <a:pt x="3053" y="17"/>
                </a:lnTo>
                <a:lnTo>
                  <a:pt x="3054" y="13"/>
                </a:lnTo>
                <a:lnTo>
                  <a:pt x="3056" y="9"/>
                </a:lnTo>
                <a:lnTo>
                  <a:pt x="3059" y="6"/>
                </a:lnTo>
                <a:lnTo>
                  <a:pt x="3062" y="4"/>
                </a:lnTo>
                <a:lnTo>
                  <a:pt x="3066" y="2"/>
                </a:lnTo>
                <a:lnTo>
                  <a:pt x="3070" y="1"/>
                </a:lnTo>
                <a:lnTo>
                  <a:pt x="3074" y="0"/>
                </a:lnTo>
                <a:lnTo>
                  <a:pt x="3079" y="1"/>
                </a:lnTo>
                <a:lnTo>
                  <a:pt x="3083" y="2"/>
                </a:lnTo>
                <a:lnTo>
                  <a:pt x="3086" y="4"/>
                </a:lnTo>
                <a:lnTo>
                  <a:pt x="3090" y="6"/>
                </a:lnTo>
                <a:lnTo>
                  <a:pt x="3093" y="9"/>
                </a:lnTo>
                <a:lnTo>
                  <a:pt x="3095" y="13"/>
                </a:lnTo>
                <a:lnTo>
                  <a:pt x="3096" y="17"/>
                </a:lnTo>
                <a:lnTo>
                  <a:pt x="3096" y="21"/>
                </a:lnTo>
                <a:lnTo>
                  <a:pt x="3096" y="25"/>
                </a:lnTo>
                <a:lnTo>
                  <a:pt x="3095" y="28"/>
                </a:lnTo>
                <a:lnTo>
                  <a:pt x="3093" y="32"/>
                </a:lnTo>
                <a:lnTo>
                  <a:pt x="3090" y="35"/>
                </a:lnTo>
                <a:lnTo>
                  <a:pt x="3086" y="38"/>
                </a:lnTo>
                <a:lnTo>
                  <a:pt x="3083" y="40"/>
                </a:lnTo>
                <a:lnTo>
                  <a:pt x="3079" y="41"/>
                </a:lnTo>
                <a:lnTo>
                  <a:pt x="3074" y="41"/>
                </a:lnTo>
                <a:close/>
                <a:moveTo>
                  <a:pt x="3054" y="60"/>
                </a:moveTo>
                <a:lnTo>
                  <a:pt x="3094" y="60"/>
                </a:lnTo>
                <a:lnTo>
                  <a:pt x="3094" y="205"/>
                </a:lnTo>
                <a:lnTo>
                  <a:pt x="3054" y="205"/>
                </a:lnTo>
                <a:lnTo>
                  <a:pt x="3054" y="60"/>
                </a:lnTo>
                <a:close/>
                <a:moveTo>
                  <a:pt x="3204" y="60"/>
                </a:moveTo>
                <a:lnTo>
                  <a:pt x="3204" y="90"/>
                </a:lnTo>
                <a:lnTo>
                  <a:pt x="3177" y="90"/>
                </a:lnTo>
                <a:lnTo>
                  <a:pt x="3177" y="160"/>
                </a:lnTo>
                <a:lnTo>
                  <a:pt x="3177" y="164"/>
                </a:lnTo>
                <a:lnTo>
                  <a:pt x="3177" y="167"/>
                </a:lnTo>
                <a:lnTo>
                  <a:pt x="3179" y="170"/>
                </a:lnTo>
                <a:lnTo>
                  <a:pt x="3180" y="171"/>
                </a:lnTo>
                <a:lnTo>
                  <a:pt x="3182" y="173"/>
                </a:lnTo>
                <a:lnTo>
                  <a:pt x="3185" y="174"/>
                </a:lnTo>
                <a:lnTo>
                  <a:pt x="3190" y="174"/>
                </a:lnTo>
                <a:lnTo>
                  <a:pt x="3196" y="174"/>
                </a:lnTo>
                <a:lnTo>
                  <a:pt x="3200" y="173"/>
                </a:lnTo>
                <a:lnTo>
                  <a:pt x="3206" y="203"/>
                </a:lnTo>
                <a:lnTo>
                  <a:pt x="3198" y="205"/>
                </a:lnTo>
                <a:lnTo>
                  <a:pt x="3192" y="206"/>
                </a:lnTo>
                <a:lnTo>
                  <a:pt x="3185" y="207"/>
                </a:lnTo>
                <a:lnTo>
                  <a:pt x="3179" y="207"/>
                </a:lnTo>
                <a:lnTo>
                  <a:pt x="3174" y="206"/>
                </a:lnTo>
                <a:lnTo>
                  <a:pt x="3169" y="206"/>
                </a:lnTo>
                <a:lnTo>
                  <a:pt x="3165" y="205"/>
                </a:lnTo>
                <a:lnTo>
                  <a:pt x="3161" y="203"/>
                </a:lnTo>
                <a:lnTo>
                  <a:pt x="3157" y="202"/>
                </a:lnTo>
                <a:lnTo>
                  <a:pt x="3153" y="200"/>
                </a:lnTo>
                <a:lnTo>
                  <a:pt x="3149" y="197"/>
                </a:lnTo>
                <a:lnTo>
                  <a:pt x="3146" y="194"/>
                </a:lnTo>
                <a:lnTo>
                  <a:pt x="3144" y="191"/>
                </a:lnTo>
                <a:lnTo>
                  <a:pt x="3141" y="188"/>
                </a:lnTo>
                <a:lnTo>
                  <a:pt x="3140" y="184"/>
                </a:lnTo>
                <a:lnTo>
                  <a:pt x="3138" y="180"/>
                </a:lnTo>
                <a:lnTo>
                  <a:pt x="3137" y="175"/>
                </a:lnTo>
                <a:lnTo>
                  <a:pt x="3137" y="171"/>
                </a:lnTo>
                <a:lnTo>
                  <a:pt x="3136" y="165"/>
                </a:lnTo>
                <a:lnTo>
                  <a:pt x="3136" y="90"/>
                </a:lnTo>
                <a:lnTo>
                  <a:pt x="3115" y="90"/>
                </a:lnTo>
                <a:lnTo>
                  <a:pt x="3115" y="60"/>
                </a:lnTo>
                <a:lnTo>
                  <a:pt x="3136" y="60"/>
                </a:lnTo>
                <a:lnTo>
                  <a:pt x="3136" y="25"/>
                </a:lnTo>
                <a:lnTo>
                  <a:pt x="3177" y="25"/>
                </a:lnTo>
                <a:lnTo>
                  <a:pt x="3177" y="60"/>
                </a:lnTo>
                <a:lnTo>
                  <a:pt x="3204" y="60"/>
                </a:lnTo>
                <a:close/>
                <a:moveTo>
                  <a:pt x="3257" y="259"/>
                </a:moveTo>
                <a:lnTo>
                  <a:pt x="3250" y="259"/>
                </a:lnTo>
                <a:lnTo>
                  <a:pt x="3243" y="258"/>
                </a:lnTo>
                <a:lnTo>
                  <a:pt x="3237" y="257"/>
                </a:lnTo>
                <a:lnTo>
                  <a:pt x="3232" y="255"/>
                </a:lnTo>
                <a:lnTo>
                  <a:pt x="3241" y="225"/>
                </a:lnTo>
                <a:lnTo>
                  <a:pt x="3246" y="226"/>
                </a:lnTo>
                <a:lnTo>
                  <a:pt x="3251" y="227"/>
                </a:lnTo>
                <a:lnTo>
                  <a:pt x="3255" y="227"/>
                </a:lnTo>
                <a:lnTo>
                  <a:pt x="3259" y="227"/>
                </a:lnTo>
                <a:lnTo>
                  <a:pt x="3263" y="225"/>
                </a:lnTo>
                <a:lnTo>
                  <a:pt x="3266" y="223"/>
                </a:lnTo>
                <a:lnTo>
                  <a:pt x="3269" y="220"/>
                </a:lnTo>
                <a:lnTo>
                  <a:pt x="3271" y="215"/>
                </a:lnTo>
                <a:lnTo>
                  <a:pt x="3273" y="209"/>
                </a:lnTo>
                <a:lnTo>
                  <a:pt x="3221" y="60"/>
                </a:lnTo>
                <a:lnTo>
                  <a:pt x="3263" y="60"/>
                </a:lnTo>
                <a:lnTo>
                  <a:pt x="3293" y="166"/>
                </a:lnTo>
                <a:lnTo>
                  <a:pt x="3325" y="60"/>
                </a:lnTo>
                <a:lnTo>
                  <a:pt x="3368" y="60"/>
                </a:lnTo>
                <a:lnTo>
                  <a:pt x="3311" y="220"/>
                </a:lnTo>
                <a:lnTo>
                  <a:pt x="3308" y="229"/>
                </a:lnTo>
                <a:lnTo>
                  <a:pt x="3304" y="236"/>
                </a:lnTo>
                <a:lnTo>
                  <a:pt x="3299" y="243"/>
                </a:lnTo>
                <a:lnTo>
                  <a:pt x="3296" y="246"/>
                </a:lnTo>
                <a:lnTo>
                  <a:pt x="3293" y="248"/>
                </a:lnTo>
                <a:lnTo>
                  <a:pt x="3289" y="251"/>
                </a:lnTo>
                <a:lnTo>
                  <a:pt x="3286" y="253"/>
                </a:lnTo>
                <a:lnTo>
                  <a:pt x="3282" y="255"/>
                </a:lnTo>
                <a:lnTo>
                  <a:pt x="3277" y="256"/>
                </a:lnTo>
                <a:lnTo>
                  <a:pt x="3273" y="258"/>
                </a:lnTo>
                <a:lnTo>
                  <a:pt x="3268" y="258"/>
                </a:lnTo>
                <a:lnTo>
                  <a:pt x="3263" y="259"/>
                </a:lnTo>
                <a:lnTo>
                  <a:pt x="3257" y="259"/>
                </a:lnTo>
                <a:close/>
                <a:moveTo>
                  <a:pt x="1396" y="343"/>
                </a:moveTo>
                <a:lnTo>
                  <a:pt x="1395" y="337"/>
                </a:lnTo>
                <a:lnTo>
                  <a:pt x="1393" y="333"/>
                </a:lnTo>
                <a:lnTo>
                  <a:pt x="1391" y="331"/>
                </a:lnTo>
                <a:lnTo>
                  <a:pt x="1390" y="329"/>
                </a:lnTo>
                <a:lnTo>
                  <a:pt x="1386" y="325"/>
                </a:lnTo>
                <a:lnTo>
                  <a:pt x="1381" y="322"/>
                </a:lnTo>
                <a:lnTo>
                  <a:pt x="1376" y="320"/>
                </a:lnTo>
                <a:lnTo>
                  <a:pt x="1370" y="319"/>
                </a:lnTo>
                <a:lnTo>
                  <a:pt x="1363" y="319"/>
                </a:lnTo>
                <a:lnTo>
                  <a:pt x="1356" y="319"/>
                </a:lnTo>
                <a:lnTo>
                  <a:pt x="1349" y="320"/>
                </a:lnTo>
                <a:lnTo>
                  <a:pt x="1344" y="322"/>
                </a:lnTo>
                <a:lnTo>
                  <a:pt x="1340" y="325"/>
                </a:lnTo>
                <a:lnTo>
                  <a:pt x="1336" y="328"/>
                </a:lnTo>
                <a:lnTo>
                  <a:pt x="1334" y="332"/>
                </a:lnTo>
                <a:lnTo>
                  <a:pt x="1332" y="336"/>
                </a:lnTo>
                <a:lnTo>
                  <a:pt x="1332" y="340"/>
                </a:lnTo>
                <a:lnTo>
                  <a:pt x="1332" y="345"/>
                </a:lnTo>
                <a:lnTo>
                  <a:pt x="1333" y="348"/>
                </a:lnTo>
                <a:lnTo>
                  <a:pt x="1334" y="350"/>
                </a:lnTo>
                <a:lnTo>
                  <a:pt x="1337" y="353"/>
                </a:lnTo>
                <a:lnTo>
                  <a:pt x="1340" y="356"/>
                </a:lnTo>
                <a:lnTo>
                  <a:pt x="1345" y="359"/>
                </a:lnTo>
                <a:lnTo>
                  <a:pt x="1350" y="361"/>
                </a:lnTo>
                <a:lnTo>
                  <a:pt x="1356" y="363"/>
                </a:lnTo>
                <a:lnTo>
                  <a:pt x="1362" y="364"/>
                </a:lnTo>
                <a:lnTo>
                  <a:pt x="1380" y="369"/>
                </a:lnTo>
                <a:lnTo>
                  <a:pt x="1388" y="371"/>
                </a:lnTo>
                <a:lnTo>
                  <a:pt x="1395" y="373"/>
                </a:lnTo>
                <a:lnTo>
                  <a:pt x="1403" y="376"/>
                </a:lnTo>
                <a:lnTo>
                  <a:pt x="1409" y="379"/>
                </a:lnTo>
                <a:lnTo>
                  <a:pt x="1416" y="383"/>
                </a:lnTo>
                <a:lnTo>
                  <a:pt x="1421" y="388"/>
                </a:lnTo>
                <a:lnTo>
                  <a:pt x="1426" y="393"/>
                </a:lnTo>
                <a:lnTo>
                  <a:pt x="1430" y="398"/>
                </a:lnTo>
                <a:lnTo>
                  <a:pt x="1433" y="404"/>
                </a:lnTo>
                <a:lnTo>
                  <a:pt x="1435" y="407"/>
                </a:lnTo>
                <a:lnTo>
                  <a:pt x="1436" y="410"/>
                </a:lnTo>
                <a:lnTo>
                  <a:pt x="1436" y="414"/>
                </a:lnTo>
                <a:lnTo>
                  <a:pt x="1437" y="418"/>
                </a:lnTo>
                <a:lnTo>
                  <a:pt x="1437" y="425"/>
                </a:lnTo>
                <a:lnTo>
                  <a:pt x="1437" y="432"/>
                </a:lnTo>
                <a:lnTo>
                  <a:pt x="1436" y="438"/>
                </a:lnTo>
                <a:lnTo>
                  <a:pt x="1435" y="444"/>
                </a:lnTo>
                <a:lnTo>
                  <a:pt x="1432" y="449"/>
                </a:lnTo>
                <a:lnTo>
                  <a:pt x="1430" y="454"/>
                </a:lnTo>
                <a:lnTo>
                  <a:pt x="1426" y="459"/>
                </a:lnTo>
                <a:lnTo>
                  <a:pt x="1422" y="464"/>
                </a:lnTo>
                <a:lnTo>
                  <a:pt x="1418" y="468"/>
                </a:lnTo>
                <a:lnTo>
                  <a:pt x="1412" y="471"/>
                </a:lnTo>
                <a:lnTo>
                  <a:pt x="1407" y="474"/>
                </a:lnTo>
                <a:lnTo>
                  <a:pt x="1401" y="477"/>
                </a:lnTo>
                <a:lnTo>
                  <a:pt x="1394" y="479"/>
                </a:lnTo>
                <a:lnTo>
                  <a:pt x="1387" y="481"/>
                </a:lnTo>
                <a:lnTo>
                  <a:pt x="1379" y="482"/>
                </a:lnTo>
                <a:lnTo>
                  <a:pt x="1371" y="483"/>
                </a:lnTo>
                <a:lnTo>
                  <a:pt x="1362" y="483"/>
                </a:lnTo>
                <a:lnTo>
                  <a:pt x="1354" y="483"/>
                </a:lnTo>
                <a:lnTo>
                  <a:pt x="1346" y="482"/>
                </a:lnTo>
                <a:lnTo>
                  <a:pt x="1338" y="481"/>
                </a:lnTo>
                <a:lnTo>
                  <a:pt x="1331" y="479"/>
                </a:lnTo>
                <a:lnTo>
                  <a:pt x="1324" y="477"/>
                </a:lnTo>
                <a:lnTo>
                  <a:pt x="1318" y="474"/>
                </a:lnTo>
                <a:lnTo>
                  <a:pt x="1312" y="471"/>
                </a:lnTo>
                <a:lnTo>
                  <a:pt x="1306" y="467"/>
                </a:lnTo>
                <a:lnTo>
                  <a:pt x="1301" y="463"/>
                </a:lnTo>
                <a:lnTo>
                  <a:pt x="1297" y="458"/>
                </a:lnTo>
                <a:lnTo>
                  <a:pt x="1293" y="453"/>
                </a:lnTo>
                <a:lnTo>
                  <a:pt x="1290" y="447"/>
                </a:lnTo>
                <a:lnTo>
                  <a:pt x="1288" y="441"/>
                </a:lnTo>
                <a:lnTo>
                  <a:pt x="1286" y="435"/>
                </a:lnTo>
                <a:lnTo>
                  <a:pt x="1285" y="427"/>
                </a:lnTo>
                <a:lnTo>
                  <a:pt x="1285" y="420"/>
                </a:lnTo>
                <a:lnTo>
                  <a:pt x="1324" y="420"/>
                </a:lnTo>
                <a:lnTo>
                  <a:pt x="1325" y="427"/>
                </a:lnTo>
                <a:lnTo>
                  <a:pt x="1328" y="433"/>
                </a:lnTo>
                <a:lnTo>
                  <a:pt x="1329" y="435"/>
                </a:lnTo>
                <a:lnTo>
                  <a:pt x="1331" y="438"/>
                </a:lnTo>
                <a:lnTo>
                  <a:pt x="1333" y="440"/>
                </a:lnTo>
                <a:lnTo>
                  <a:pt x="1336" y="442"/>
                </a:lnTo>
                <a:lnTo>
                  <a:pt x="1341" y="445"/>
                </a:lnTo>
                <a:lnTo>
                  <a:pt x="1344" y="446"/>
                </a:lnTo>
                <a:lnTo>
                  <a:pt x="1347" y="447"/>
                </a:lnTo>
                <a:lnTo>
                  <a:pt x="1354" y="449"/>
                </a:lnTo>
                <a:lnTo>
                  <a:pt x="1362" y="449"/>
                </a:lnTo>
                <a:lnTo>
                  <a:pt x="1369" y="449"/>
                </a:lnTo>
                <a:lnTo>
                  <a:pt x="1376" y="447"/>
                </a:lnTo>
                <a:lnTo>
                  <a:pt x="1382" y="445"/>
                </a:lnTo>
                <a:lnTo>
                  <a:pt x="1384" y="444"/>
                </a:lnTo>
                <a:lnTo>
                  <a:pt x="1387" y="442"/>
                </a:lnTo>
                <a:lnTo>
                  <a:pt x="1389" y="441"/>
                </a:lnTo>
                <a:lnTo>
                  <a:pt x="1391" y="439"/>
                </a:lnTo>
                <a:lnTo>
                  <a:pt x="1393" y="437"/>
                </a:lnTo>
                <a:lnTo>
                  <a:pt x="1394" y="435"/>
                </a:lnTo>
                <a:lnTo>
                  <a:pt x="1396" y="430"/>
                </a:lnTo>
                <a:lnTo>
                  <a:pt x="1396" y="428"/>
                </a:lnTo>
                <a:lnTo>
                  <a:pt x="1396" y="425"/>
                </a:lnTo>
                <a:lnTo>
                  <a:pt x="1396" y="421"/>
                </a:lnTo>
                <a:lnTo>
                  <a:pt x="1395" y="419"/>
                </a:lnTo>
                <a:lnTo>
                  <a:pt x="1394" y="417"/>
                </a:lnTo>
                <a:lnTo>
                  <a:pt x="1393" y="415"/>
                </a:lnTo>
                <a:lnTo>
                  <a:pt x="1391" y="413"/>
                </a:lnTo>
                <a:lnTo>
                  <a:pt x="1388" y="410"/>
                </a:lnTo>
                <a:lnTo>
                  <a:pt x="1383" y="408"/>
                </a:lnTo>
                <a:lnTo>
                  <a:pt x="1377" y="405"/>
                </a:lnTo>
                <a:lnTo>
                  <a:pt x="1371" y="403"/>
                </a:lnTo>
                <a:lnTo>
                  <a:pt x="1363" y="401"/>
                </a:lnTo>
                <a:lnTo>
                  <a:pt x="1342" y="396"/>
                </a:lnTo>
                <a:lnTo>
                  <a:pt x="1331" y="392"/>
                </a:lnTo>
                <a:lnTo>
                  <a:pt x="1320" y="388"/>
                </a:lnTo>
                <a:lnTo>
                  <a:pt x="1311" y="383"/>
                </a:lnTo>
                <a:lnTo>
                  <a:pt x="1307" y="380"/>
                </a:lnTo>
                <a:lnTo>
                  <a:pt x="1304" y="377"/>
                </a:lnTo>
                <a:lnTo>
                  <a:pt x="1300" y="374"/>
                </a:lnTo>
                <a:lnTo>
                  <a:pt x="1298" y="370"/>
                </a:lnTo>
                <a:lnTo>
                  <a:pt x="1295" y="366"/>
                </a:lnTo>
                <a:lnTo>
                  <a:pt x="1293" y="362"/>
                </a:lnTo>
                <a:lnTo>
                  <a:pt x="1292" y="358"/>
                </a:lnTo>
                <a:lnTo>
                  <a:pt x="1291" y="353"/>
                </a:lnTo>
                <a:lnTo>
                  <a:pt x="1290" y="348"/>
                </a:lnTo>
                <a:lnTo>
                  <a:pt x="1290" y="343"/>
                </a:lnTo>
                <a:lnTo>
                  <a:pt x="1290" y="335"/>
                </a:lnTo>
                <a:lnTo>
                  <a:pt x="1292" y="327"/>
                </a:lnTo>
                <a:lnTo>
                  <a:pt x="1295" y="319"/>
                </a:lnTo>
                <a:lnTo>
                  <a:pt x="1297" y="316"/>
                </a:lnTo>
                <a:lnTo>
                  <a:pt x="1299" y="312"/>
                </a:lnTo>
                <a:lnTo>
                  <a:pt x="1302" y="309"/>
                </a:lnTo>
                <a:lnTo>
                  <a:pt x="1304" y="306"/>
                </a:lnTo>
                <a:lnTo>
                  <a:pt x="1310" y="301"/>
                </a:lnTo>
                <a:lnTo>
                  <a:pt x="1317" y="296"/>
                </a:lnTo>
                <a:lnTo>
                  <a:pt x="1325" y="292"/>
                </a:lnTo>
                <a:lnTo>
                  <a:pt x="1334" y="289"/>
                </a:lnTo>
                <a:lnTo>
                  <a:pt x="1338" y="288"/>
                </a:lnTo>
                <a:lnTo>
                  <a:pt x="1343" y="286"/>
                </a:lnTo>
                <a:lnTo>
                  <a:pt x="1353" y="285"/>
                </a:lnTo>
                <a:lnTo>
                  <a:pt x="1363" y="285"/>
                </a:lnTo>
                <a:lnTo>
                  <a:pt x="1373" y="285"/>
                </a:lnTo>
                <a:lnTo>
                  <a:pt x="1383" y="286"/>
                </a:lnTo>
                <a:lnTo>
                  <a:pt x="1388" y="288"/>
                </a:lnTo>
                <a:lnTo>
                  <a:pt x="1392" y="289"/>
                </a:lnTo>
                <a:lnTo>
                  <a:pt x="1401" y="292"/>
                </a:lnTo>
                <a:lnTo>
                  <a:pt x="1408" y="296"/>
                </a:lnTo>
                <a:lnTo>
                  <a:pt x="1415" y="301"/>
                </a:lnTo>
                <a:lnTo>
                  <a:pt x="1421" y="306"/>
                </a:lnTo>
                <a:lnTo>
                  <a:pt x="1426" y="312"/>
                </a:lnTo>
                <a:lnTo>
                  <a:pt x="1430" y="319"/>
                </a:lnTo>
                <a:lnTo>
                  <a:pt x="1431" y="323"/>
                </a:lnTo>
                <a:lnTo>
                  <a:pt x="1432" y="327"/>
                </a:lnTo>
                <a:lnTo>
                  <a:pt x="1434" y="335"/>
                </a:lnTo>
                <a:lnTo>
                  <a:pt x="1435" y="339"/>
                </a:lnTo>
                <a:lnTo>
                  <a:pt x="1435" y="343"/>
                </a:lnTo>
                <a:lnTo>
                  <a:pt x="1396" y="343"/>
                </a:lnTo>
                <a:close/>
                <a:moveTo>
                  <a:pt x="1532" y="483"/>
                </a:moveTo>
                <a:lnTo>
                  <a:pt x="1521" y="483"/>
                </a:lnTo>
                <a:lnTo>
                  <a:pt x="1511" y="481"/>
                </a:lnTo>
                <a:lnTo>
                  <a:pt x="1507" y="480"/>
                </a:lnTo>
                <a:lnTo>
                  <a:pt x="1502" y="478"/>
                </a:lnTo>
                <a:lnTo>
                  <a:pt x="1498" y="476"/>
                </a:lnTo>
                <a:lnTo>
                  <a:pt x="1494" y="474"/>
                </a:lnTo>
                <a:lnTo>
                  <a:pt x="1490" y="471"/>
                </a:lnTo>
                <a:lnTo>
                  <a:pt x="1486" y="469"/>
                </a:lnTo>
                <a:lnTo>
                  <a:pt x="1480" y="463"/>
                </a:lnTo>
                <a:lnTo>
                  <a:pt x="1474" y="456"/>
                </a:lnTo>
                <a:lnTo>
                  <a:pt x="1469" y="448"/>
                </a:lnTo>
                <a:lnTo>
                  <a:pt x="1467" y="443"/>
                </a:lnTo>
                <a:lnTo>
                  <a:pt x="1465" y="439"/>
                </a:lnTo>
                <a:lnTo>
                  <a:pt x="1463" y="429"/>
                </a:lnTo>
                <a:lnTo>
                  <a:pt x="1462" y="424"/>
                </a:lnTo>
                <a:lnTo>
                  <a:pt x="1461" y="419"/>
                </a:lnTo>
                <a:lnTo>
                  <a:pt x="1461" y="409"/>
                </a:lnTo>
                <a:lnTo>
                  <a:pt x="1461" y="398"/>
                </a:lnTo>
                <a:lnTo>
                  <a:pt x="1462" y="393"/>
                </a:lnTo>
                <a:lnTo>
                  <a:pt x="1463" y="388"/>
                </a:lnTo>
                <a:lnTo>
                  <a:pt x="1464" y="383"/>
                </a:lnTo>
                <a:lnTo>
                  <a:pt x="1465" y="378"/>
                </a:lnTo>
                <a:lnTo>
                  <a:pt x="1467" y="374"/>
                </a:lnTo>
                <a:lnTo>
                  <a:pt x="1469" y="370"/>
                </a:lnTo>
                <a:lnTo>
                  <a:pt x="1474" y="362"/>
                </a:lnTo>
                <a:lnTo>
                  <a:pt x="1480" y="355"/>
                </a:lnTo>
                <a:lnTo>
                  <a:pt x="1483" y="351"/>
                </a:lnTo>
                <a:lnTo>
                  <a:pt x="1486" y="348"/>
                </a:lnTo>
                <a:lnTo>
                  <a:pt x="1490" y="346"/>
                </a:lnTo>
                <a:lnTo>
                  <a:pt x="1494" y="343"/>
                </a:lnTo>
                <a:lnTo>
                  <a:pt x="1502" y="339"/>
                </a:lnTo>
                <a:lnTo>
                  <a:pt x="1511" y="336"/>
                </a:lnTo>
                <a:lnTo>
                  <a:pt x="1516" y="335"/>
                </a:lnTo>
                <a:lnTo>
                  <a:pt x="1521" y="334"/>
                </a:lnTo>
                <a:lnTo>
                  <a:pt x="1526" y="334"/>
                </a:lnTo>
                <a:lnTo>
                  <a:pt x="1532" y="334"/>
                </a:lnTo>
                <a:lnTo>
                  <a:pt x="1541" y="334"/>
                </a:lnTo>
                <a:lnTo>
                  <a:pt x="1550" y="335"/>
                </a:lnTo>
                <a:lnTo>
                  <a:pt x="1554" y="336"/>
                </a:lnTo>
                <a:lnTo>
                  <a:pt x="1558" y="338"/>
                </a:lnTo>
                <a:lnTo>
                  <a:pt x="1565" y="341"/>
                </a:lnTo>
                <a:lnTo>
                  <a:pt x="1572" y="344"/>
                </a:lnTo>
                <a:lnTo>
                  <a:pt x="1578" y="349"/>
                </a:lnTo>
                <a:lnTo>
                  <a:pt x="1580" y="351"/>
                </a:lnTo>
                <a:lnTo>
                  <a:pt x="1583" y="354"/>
                </a:lnTo>
                <a:lnTo>
                  <a:pt x="1585" y="357"/>
                </a:lnTo>
                <a:lnTo>
                  <a:pt x="1588" y="360"/>
                </a:lnTo>
                <a:lnTo>
                  <a:pt x="1591" y="366"/>
                </a:lnTo>
                <a:lnTo>
                  <a:pt x="1594" y="374"/>
                </a:lnTo>
                <a:lnTo>
                  <a:pt x="1596" y="381"/>
                </a:lnTo>
                <a:lnTo>
                  <a:pt x="1597" y="389"/>
                </a:lnTo>
                <a:lnTo>
                  <a:pt x="1559" y="389"/>
                </a:lnTo>
                <a:lnTo>
                  <a:pt x="1558" y="384"/>
                </a:lnTo>
                <a:lnTo>
                  <a:pt x="1556" y="379"/>
                </a:lnTo>
                <a:lnTo>
                  <a:pt x="1553" y="375"/>
                </a:lnTo>
                <a:lnTo>
                  <a:pt x="1550" y="372"/>
                </a:lnTo>
                <a:lnTo>
                  <a:pt x="1547" y="369"/>
                </a:lnTo>
                <a:lnTo>
                  <a:pt x="1542" y="367"/>
                </a:lnTo>
                <a:lnTo>
                  <a:pt x="1538" y="365"/>
                </a:lnTo>
                <a:lnTo>
                  <a:pt x="1532" y="365"/>
                </a:lnTo>
                <a:lnTo>
                  <a:pt x="1526" y="366"/>
                </a:lnTo>
                <a:lnTo>
                  <a:pt x="1520" y="368"/>
                </a:lnTo>
                <a:lnTo>
                  <a:pt x="1517" y="369"/>
                </a:lnTo>
                <a:lnTo>
                  <a:pt x="1514" y="371"/>
                </a:lnTo>
                <a:lnTo>
                  <a:pt x="1512" y="374"/>
                </a:lnTo>
                <a:lnTo>
                  <a:pt x="1510" y="376"/>
                </a:lnTo>
                <a:lnTo>
                  <a:pt x="1508" y="379"/>
                </a:lnTo>
                <a:lnTo>
                  <a:pt x="1506" y="382"/>
                </a:lnTo>
                <a:lnTo>
                  <a:pt x="1504" y="390"/>
                </a:lnTo>
                <a:lnTo>
                  <a:pt x="1503" y="394"/>
                </a:lnTo>
                <a:lnTo>
                  <a:pt x="1502" y="398"/>
                </a:lnTo>
                <a:lnTo>
                  <a:pt x="1501" y="408"/>
                </a:lnTo>
                <a:lnTo>
                  <a:pt x="1502" y="418"/>
                </a:lnTo>
                <a:lnTo>
                  <a:pt x="1503" y="422"/>
                </a:lnTo>
                <a:lnTo>
                  <a:pt x="1504" y="427"/>
                </a:lnTo>
                <a:lnTo>
                  <a:pt x="1505" y="430"/>
                </a:lnTo>
                <a:lnTo>
                  <a:pt x="1506" y="434"/>
                </a:lnTo>
                <a:lnTo>
                  <a:pt x="1508" y="437"/>
                </a:lnTo>
                <a:lnTo>
                  <a:pt x="1510" y="440"/>
                </a:lnTo>
                <a:lnTo>
                  <a:pt x="1514" y="445"/>
                </a:lnTo>
                <a:lnTo>
                  <a:pt x="1520" y="449"/>
                </a:lnTo>
                <a:lnTo>
                  <a:pt x="1523" y="450"/>
                </a:lnTo>
                <a:lnTo>
                  <a:pt x="1526" y="451"/>
                </a:lnTo>
                <a:lnTo>
                  <a:pt x="1529" y="451"/>
                </a:lnTo>
                <a:lnTo>
                  <a:pt x="1532" y="452"/>
                </a:lnTo>
                <a:lnTo>
                  <a:pt x="1537" y="451"/>
                </a:lnTo>
                <a:lnTo>
                  <a:pt x="1542" y="450"/>
                </a:lnTo>
                <a:lnTo>
                  <a:pt x="1546" y="448"/>
                </a:lnTo>
                <a:lnTo>
                  <a:pt x="1550" y="445"/>
                </a:lnTo>
                <a:lnTo>
                  <a:pt x="1553" y="442"/>
                </a:lnTo>
                <a:lnTo>
                  <a:pt x="1556" y="438"/>
                </a:lnTo>
                <a:lnTo>
                  <a:pt x="1557" y="433"/>
                </a:lnTo>
                <a:lnTo>
                  <a:pt x="1559" y="427"/>
                </a:lnTo>
                <a:lnTo>
                  <a:pt x="1597" y="427"/>
                </a:lnTo>
                <a:lnTo>
                  <a:pt x="1596" y="435"/>
                </a:lnTo>
                <a:lnTo>
                  <a:pt x="1594" y="443"/>
                </a:lnTo>
                <a:lnTo>
                  <a:pt x="1591" y="450"/>
                </a:lnTo>
                <a:lnTo>
                  <a:pt x="1588" y="457"/>
                </a:lnTo>
                <a:lnTo>
                  <a:pt x="1583" y="463"/>
                </a:lnTo>
                <a:lnTo>
                  <a:pt x="1581" y="465"/>
                </a:lnTo>
                <a:lnTo>
                  <a:pt x="1578" y="468"/>
                </a:lnTo>
                <a:lnTo>
                  <a:pt x="1575" y="470"/>
                </a:lnTo>
                <a:lnTo>
                  <a:pt x="1572" y="473"/>
                </a:lnTo>
                <a:lnTo>
                  <a:pt x="1565" y="476"/>
                </a:lnTo>
                <a:lnTo>
                  <a:pt x="1562" y="478"/>
                </a:lnTo>
                <a:lnTo>
                  <a:pt x="1558" y="479"/>
                </a:lnTo>
                <a:lnTo>
                  <a:pt x="1554" y="481"/>
                </a:lnTo>
                <a:lnTo>
                  <a:pt x="1550" y="482"/>
                </a:lnTo>
                <a:lnTo>
                  <a:pt x="1541" y="483"/>
                </a:lnTo>
                <a:lnTo>
                  <a:pt x="1532" y="483"/>
                </a:lnTo>
                <a:close/>
                <a:moveTo>
                  <a:pt x="1664" y="397"/>
                </a:moveTo>
                <a:lnTo>
                  <a:pt x="1664" y="481"/>
                </a:lnTo>
                <a:lnTo>
                  <a:pt x="1623" y="481"/>
                </a:lnTo>
                <a:lnTo>
                  <a:pt x="1623" y="287"/>
                </a:lnTo>
                <a:lnTo>
                  <a:pt x="1662" y="287"/>
                </a:lnTo>
                <a:lnTo>
                  <a:pt x="1662" y="361"/>
                </a:lnTo>
                <a:lnTo>
                  <a:pt x="1666" y="355"/>
                </a:lnTo>
                <a:lnTo>
                  <a:pt x="1670" y="350"/>
                </a:lnTo>
                <a:lnTo>
                  <a:pt x="1675" y="345"/>
                </a:lnTo>
                <a:lnTo>
                  <a:pt x="1680" y="341"/>
                </a:lnTo>
                <a:lnTo>
                  <a:pt x="1686" y="338"/>
                </a:lnTo>
                <a:lnTo>
                  <a:pt x="1689" y="337"/>
                </a:lnTo>
                <a:lnTo>
                  <a:pt x="1692" y="336"/>
                </a:lnTo>
                <a:lnTo>
                  <a:pt x="1700" y="334"/>
                </a:lnTo>
                <a:lnTo>
                  <a:pt x="1707" y="334"/>
                </a:lnTo>
                <a:lnTo>
                  <a:pt x="1713" y="334"/>
                </a:lnTo>
                <a:lnTo>
                  <a:pt x="1718" y="335"/>
                </a:lnTo>
                <a:lnTo>
                  <a:pt x="1723" y="336"/>
                </a:lnTo>
                <a:lnTo>
                  <a:pt x="1728" y="337"/>
                </a:lnTo>
                <a:lnTo>
                  <a:pt x="1732" y="339"/>
                </a:lnTo>
                <a:lnTo>
                  <a:pt x="1736" y="342"/>
                </a:lnTo>
                <a:lnTo>
                  <a:pt x="1740" y="345"/>
                </a:lnTo>
                <a:lnTo>
                  <a:pt x="1744" y="348"/>
                </a:lnTo>
                <a:lnTo>
                  <a:pt x="1747" y="352"/>
                </a:lnTo>
                <a:lnTo>
                  <a:pt x="1750" y="356"/>
                </a:lnTo>
                <a:lnTo>
                  <a:pt x="1752" y="361"/>
                </a:lnTo>
                <a:lnTo>
                  <a:pt x="1754" y="366"/>
                </a:lnTo>
                <a:lnTo>
                  <a:pt x="1756" y="371"/>
                </a:lnTo>
                <a:lnTo>
                  <a:pt x="1757" y="376"/>
                </a:lnTo>
                <a:lnTo>
                  <a:pt x="1757" y="382"/>
                </a:lnTo>
                <a:lnTo>
                  <a:pt x="1758" y="388"/>
                </a:lnTo>
                <a:lnTo>
                  <a:pt x="1758" y="481"/>
                </a:lnTo>
                <a:lnTo>
                  <a:pt x="1717" y="481"/>
                </a:lnTo>
                <a:lnTo>
                  <a:pt x="1717" y="395"/>
                </a:lnTo>
                <a:lnTo>
                  <a:pt x="1717" y="392"/>
                </a:lnTo>
                <a:lnTo>
                  <a:pt x="1717" y="389"/>
                </a:lnTo>
                <a:lnTo>
                  <a:pt x="1716" y="384"/>
                </a:lnTo>
                <a:lnTo>
                  <a:pt x="1714" y="379"/>
                </a:lnTo>
                <a:lnTo>
                  <a:pt x="1712" y="377"/>
                </a:lnTo>
                <a:lnTo>
                  <a:pt x="1711" y="375"/>
                </a:lnTo>
                <a:lnTo>
                  <a:pt x="1707" y="371"/>
                </a:lnTo>
                <a:lnTo>
                  <a:pt x="1705" y="370"/>
                </a:lnTo>
                <a:lnTo>
                  <a:pt x="1702" y="369"/>
                </a:lnTo>
                <a:lnTo>
                  <a:pt x="1697" y="368"/>
                </a:lnTo>
                <a:lnTo>
                  <a:pt x="1692" y="367"/>
                </a:lnTo>
                <a:lnTo>
                  <a:pt x="1686" y="368"/>
                </a:lnTo>
                <a:lnTo>
                  <a:pt x="1683" y="368"/>
                </a:lnTo>
                <a:lnTo>
                  <a:pt x="1680" y="369"/>
                </a:lnTo>
                <a:lnTo>
                  <a:pt x="1676" y="372"/>
                </a:lnTo>
                <a:lnTo>
                  <a:pt x="1673" y="373"/>
                </a:lnTo>
                <a:lnTo>
                  <a:pt x="1671" y="375"/>
                </a:lnTo>
                <a:lnTo>
                  <a:pt x="1668" y="379"/>
                </a:lnTo>
                <a:lnTo>
                  <a:pt x="1666" y="384"/>
                </a:lnTo>
                <a:lnTo>
                  <a:pt x="1665" y="387"/>
                </a:lnTo>
                <a:lnTo>
                  <a:pt x="1664" y="390"/>
                </a:lnTo>
                <a:lnTo>
                  <a:pt x="1664" y="397"/>
                </a:lnTo>
                <a:close/>
                <a:moveTo>
                  <a:pt x="1855" y="483"/>
                </a:moveTo>
                <a:lnTo>
                  <a:pt x="1845" y="483"/>
                </a:lnTo>
                <a:lnTo>
                  <a:pt x="1835" y="481"/>
                </a:lnTo>
                <a:lnTo>
                  <a:pt x="1830" y="480"/>
                </a:lnTo>
                <a:lnTo>
                  <a:pt x="1826" y="478"/>
                </a:lnTo>
                <a:lnTo>
                  <a:pt x="1817" y="474"/>
                </a:lnTo>
                <a:lnTo>
                  <a:pt x="1813" y="472"/>
                </a:lnTo>
                <a:lnTo>
                  <a:pt x="1810" y="469"/>
                </a:lnTo>
                <a:lnTo>
                  <a:pt x="1803" y="463"/>
                </a:lnTo>
                <a:lnTo>
                  <a:pt x="1797" y="456"/>
                </a:lnTo>
                <a:lnTo>
                  <a:pt x="1793" y="448"/>
                </a:lnTo>
                <a:lnTo>
                  <a:pt x="1791" y="443"/>
                </a:lnTo>
                <a:lnTo>
                  <a:pt x="1789" y="439"/>
                </a:lnTo>
                <a:lnTo>
                  <a:pt x="1786" y="430"/>
                </a:lnTo>
                <a:lnTo>
                  <a:pt x="1784" y="419"/>
                </a:lnTo>
                <a:lnTo>
                  <a:pt x="1784" y="409"/>
                </a:lnTo>
                <a:lnTo>
                  <a:pt x="1784" y="398"/>
                </a:lnTo>
                <a:lnTo>
                  <a:pt x="1785" y="393"/>
                </a:lnTo>
                <a:lnTo>
                  <a:pt x="1786" y="388"/>
                </a:lnTo>
                <a:lnTo>
                  <a:pt x="1789" y="378"/>
                </a:lnTo>
                <a:lnTo>
                  <a:pt x="1791" y="374"/>
                </a:lnTo>
                <a:lnTo>
                  <a:pt x="1793" y="369"/>
                </a:lnTo>
                <a:lnTo>
                  <a:pt x="1797" y="361"/>
                </a:lnTo>
                <a:lnTo>
                  <a:pt x="1803" y="354"/>
                </a:lnTo>
                <a:lnTo>
                  <a:pt x="1806" y="351"/>
                </a:lnTo>
                <a:lnTo>
                  <a:pt x="1810" y="348"/>
                </a:lnTo>
                <a:lnTo>
                  <a:pt x="1813" y="346"/>
                </a:lnTo>
                <a:lnTo>
                  <a:pt x="1817" y="343"/>
                </a:lnTo>
                <a:lnTo>
                  <a:pt x="1821" y="341"/>
                </a:lnTo>
                <a:lnTo>
                  <a:pt x="1826" y="339"/>
                </a:lnTo>
                <a:lnTo>
                  <a:pt x="1835" y="336"/>
                </a:lnTo>
                <a:lnTo>
                  <a:pt x="1845" y="334"/>
                </a:lnTo>
                <a:lnTo>
                  <a:pt x="1850" y="334"/>
                </a:lnTo>
                <a:lnTo>
                  <a:pt x="1855" y="334"/>
                </a:lnTo>
                <a:lnTo>
                  <a:pt x="1866" y="334"/>
                </a:lnTo>
                <a:lnTo>
                  <a:pt x="1877" y="336"/>
                </a:lnTo>
                <a:lnTo>
                  <a:pt x="1881" y="337"/>
                </a:lnTo>
                <a:lnTo>
                  <a:pt x="1886" y="339"/>
                </a:lnTo>
                <a:lnTo>
                  <a:pt x="1894" y="343"/>
                </a:lnTo>
                <a:lnTo>
                  <a:pt x="1898" y="346"/>
                </a:lnTo>
                <a:lnTo>
                  <a:pt x="1902" y="348"/>
                </a:lnTo>
                <a:lnTo>
                  <a:pt x="1908" y="354"/>
                </a:lnTo>
                <a:lnTo>
                  <a:pt x="1914" y="361"/>
                </a:lnTo>
                <a:lnTo>
                  <a:pt x="1919" y="369"/>
                </a:lnTo>
                <a:lnTo>
                  <a:pt x="1921" y="374"/>
                </a:lnTo>
                <a:lnTo>
                  <a:pt x="1923" y="378"/>
                </a:lnTo>
                <a:lnTo>
                  <a:pt x="1925" y="388"/>
                </a:lnTo>
                <a:lnTo>
                  <a:pt x="1927" y="398"/>
                </a:lnTo>
                <a:lnTo>
                  <a:pt x="1928" y="409"/>
                </a:lnTo>
                <a:lnTo>
                  <a:pt x="1927" y="419"/>
                </a:lnTo>
                <a:lnTo>
                  <a:pt x="1926" y="425"/>
                </a:lnTo>
                <a:lnTo>
                  <a:pt x="1925" y="430"/>
                </a:lnTo>
                <a:lnTo>
                  <a:pt x="1923" y="439"/>
                </a:lnTo>
                <a:lnTo>
                  <a:pt x="1921" y="443"/>
                </a:lnTo>
                <a:lnTo>
                  <a:pt x="1919" y="448"/>
                </a:lnTo>
                <a:lnTo>
                  <a:pt x="1914" y="456"/>
                </a:lnTo>
                <a:lnTo>
                  <a:pt x="1908" y="463"/>
                </a:lnTo>
                <a:lnTo>
                  <a:pt x="1905" y="466"/>
                </a:lnTo>
                <a:lnTo>
                  <a:pt x="1902" y="469"/>
                </a:lnTo>
                <a:lnTo>
                  <a:pt x="1898" y="472"/>
                </a:lnTo>
                <a:lnTo>
                  <a:pt x="1894" y="474"/>
                </a:lnTo>
                <a:lnTo>
                  <a:pt x="1890" y="476"/>
                </a:lnTo>
                <a:lnTo>
                  <a:pt x="1886" y="478"/>
                </a:lnTo>
                <a:lnTo>
                  <a:pt x="1881" y="480"/>
                </a:lnTo>
                <a:lnTo>
                  <a:pt x="1877" y="481"/>
                </a:lnTo>
                <a:lnTo>
                  <a:pt x="1866" y="483"/>
                </a:lnTo>
                <a:lnTo>
                  <a:pt x="1861" y="483"/>
                </a:lnTo>
                <a:lnTo>
                  <a:pt x="1855" y="483"/>
                </a:lnTo>
                <a:close/>
                <a:moveTo>
                  <a:pt x="1855" y="452"/>
                </a:moveTo>
                <a:lnTo>
                  <a:pt x="1862" y="451"/>
                </a:lnTo>
                <a:lnTo>
                  <a:pt x="1866" y="451"/>
                </a:lnTo>
                <a:lnTo>
                  <a:pt x="1869" y="449"/>
                </a:lnTo>
                <a:lnTo>
                  <a:pt x="1871" y="447"/>
                </a:lnTo>
                <a:lnTo>
                  <a:pt x="1875" y="445"/>
                </a:lnTo>
                <a:lnTo>
                  <a:pt x="1877" y="443"/>
                </a:lnTo>
                <a:lnTo>
                  <a:pt x="1879" y="440"/>
                </a:lnTo>
                <a:lnTo>
                  <a:pt x="1881" y="437"/>
                </a:lnTo>
                <a:lnTo>
                  <a:pt x="1882" y="433"/>
                </a:lnTo>
                <a:lnTo>
                  <a:pt x="1885" y="426"/>
                </a:lnTo>
                <a:lnTo>
                  <a:pt x="1886" y="422"/>
                </a:lnTo>
                <a:lnTo>
                  <a:pt x="1886" y="417"/>
                </a:lnTo>
                <a:lnTo>
                  <a:pt x="1887" y="408"/>
                </a:lnTo>
                <a:lnTo>
                  <a:pt x="1886" y="399"/>
                </a:lnTo>
                <a:lnTo>
                  <a:pt x="1886" y="395"/>
                </a:lnTo>
                <a:lnTo>
                  <a:pt x="1885" y="391"/>
                </a:lnTo>
                <a:lnTo>
                  <a:pt x="1882" y="384"/>
                </a:lnTo>
                <a:lnTo>
                  <a:pt x="1879" y="377"/>
                </a:lnTo>
                <a:lnTo>
                  <a:pt x="1875" y="371"/>
                </a:lnTo>
                <a:lnTo>
                  <a:pt x="1871" y="369"/>
                </a:lnTo>
                <a:lnTo>
                  <a:pt x="1869" y="368"/>
                </a:lnTo>
                <a:lnTo>
                  <a:pt x="1862" y="365"/>
                </a:lnTo>
                <a:lnTo>
                  <a:pt x="1855" y="364"/>
                </a:lnTo>
                <a:lnTo>
                  <a:pt x="1848" y="365"/>
                </a:lnTo>
                <a:lnTo>
                  <a:pt x="1845" y="366"/>
                </a:lnTo>
                <a:lnTo>
                  <a:pt x="1842" y="368"/>
                </a:lnTo>
                <a:lnTo>
                  <a:pt x="1839" y="369"/>
                </a:lnTo>
                <a:lnTo>
                  <a:pt x="1837" y="371"/>
                </a:lnTo>
                <a:lnTo>
                  <a:pt x="1833" y="377"/>
                </a:lnTo>
                <a:lnTo>
                  <a:pt x="1829" y="384"/>
                </a:lnTo>
                <a:lnTo>
                  <a:pt x="1827" y="391"/>
                </a:lnTo>
                <a:lnTo>
                  <a:pt x="1826" y="395"/>
                </a:lnTo>
                <a:lnTo>
                  <a:pt x="1825" y="399"/>
                </a:lnTo>
                <a:lnTo>
                  <a:pt x="1825" y="408"/>
                </a:lnTo>
                <a:lnTo>
                  <a:pt x="1825" y="417"/>
                </a:lnTo>
                <a:lnTo>
                  <a:pt x="1826" y="422"/>
                </a:lnTo>
                <a:lnTo>
                  <a:pt x="1827" y="426"/>
                </a:lnTo>
                <a:lnTo>
                  <a:pt x="1829" y="433"/>
                </a:lnTo>
                <a:lnTo>
                  <a:pt x="1831" y="437"/>
                </a:lnTo>
                <a:lnTo>
                  <a:pt x="1833" y="440"/>
                </a:lnTo>
                <a:lnTo>
                  <a:pt x="1837" y="445"/>
                </a:lnTo>
                <a:lnTo>
                  <a:pt x="1839" y="447"/>
                </a:lnTo>
                <a:lnTo>
                  <a:pt x="1842" y="449"/>
                </a:lnTo>
                <a:lnTo>
                  <a:pt x="1845" y="451"/>
                </a:lnTo>
                <a:lnTo>
                  <a:pt x="1848" y="451"/>
                </a:lnTo>
                <a:lnTo>
                  <a:pt x="1852" y="452"/>
                </a:lnTo>
                <a:lnTo>
                  <a:pt x="1855" y="452"/>
                </a:lnTo>
                <a:close/>
                <a:moveTo>
                  <a:pt x="2019" y="483"/>
                </a:moveTo>
                <a:lnTo>
                  <a:pt x="2009" y="483"/>
                </a:lnTo>
                <a:lnTo>
                  <a:pt x="1999" y="481"/>
                </a:lnTo>
                <a:lnTo>
                  <a:pt x="1994" y="480"/>
                </a:lnTo>
                <a:lnTo>
                  <a:pt x="1990" y="478"/>
                </a:lnTo>
                <a:lnTo>
                  <a:pt x="1981" y="474"/>
                </a:lnTo>
                <a:lnTo>
                  <a:pt x="1977" y="472"/>
                </a:lnTo>
                <a:lnTo>
                  <a:pt x="1974" y="469"/>
                </a:lnTo>
                <a:lnTo>
                  <a:pt x="1967" y="463"/>
                </a:lnTo>
                <a:lnTo>
                  <a:pt x="1961" y="456"/>
                </a:lnTo>
                <a:lnTo>
                  <a:pt x="1957" y="448"/>
                </a:lnTo>
                <a:lnTo>
                  <a:pt x="1954" y="443"/>
                </a:lnTo>
                <a:lnTo>
                  <a:pt x="1953" y="439"/>
                </a:lnTo>
                <a:lnTo>
                  <a:pt x="1950" y="430"/>
                </a:lnTo>
                <a:lnTo>
                  <a:pt x="1948" y="419"/>
                </a:lnTo>
                <a:lnTo>
                  <a:pt x="1948" y="409"/>
                </a:lnTo>
                <a:lnTo>
                  <a:pt x="1948" y="398"/>
                </a:lnTo>
                <a:lnTo>
                  <a:pt x="1949" y="393"/>
                </a:lnTo>
                <a:lnTo>
                  <a:pt x="1950" y="388"/>
                </a:lnTo>
                <a:lnTo>
                  <a:pt x="1953" y="378"/>
                </a:lnTo>
                <a:lnTo>
                  <a:pt x="1954" y="374"/>
                </a:lnTo>
                <a:lnTo>
                  <a:pt x="1957" y="369"/>
                </a:lnTo>
                <a:lnTo>
                  <a:pt x="1961" y="361"/>
                </a:lnTo>
                <a:lnTo>
                  <a:pt x="1967" y="354"/>
                </a:lnTo>
                <a:lnTo>
                  <a:pt x="1970" y="351"/>
                </a:lnTo>
                <a:lnTo>
                  <a:pt x="1974" y="348"/>
                </a:lnTo>
                <a:lnTo>
                  <a:pt x="1977" y="346"/>
                </a:lnTo>
                <a:lnTo>
                  <a:pt x="1981" y="343"/>
                </a:lnTo>
                <a:lnTo>
                  <a:pt x="1985" y="341"/>
                </a:lnTo>
                <a:lnTo>
                  <a:pt x="1990" y="339"/>
                </a:lnTo>
                <a:lnTo>
                  <a:pt x="1999" y="336"/>
                </a:lnTo>
                <a:lnTo>
                  <a:pt x="2009" y="334"/>
                </a:lnTo>
                <a:lnTo>
                  <a:pt x="2014" y="334"/>
                </a:lnTo>
                <a:lnTo>
                  <a:pt x="2019" y="334"/>
                </a:lnTo>
                <a:lnTo>
                  <a:pt x="2030" y="334"/>
                </a:lnTo>
                <a:lnTo>
                  <a:pt x="2040" y="336"/>
                </a:lnTo>
                <a:lnTo>
                  <a:pt x="2044" y="337"/>
                </a:lnTo>
                <a:lnTo>
                  <a:pt x="2049" y="339"/>
                </a:lnTo>
                <a:lnTo>
                  <a:pt x="2057" y="343"/>
                </a:lnTo>
                <a:lnTo>
                  <a:pt x="2061" y="346"/>
                </a:lnTo>
                <a:lnTo>
                  <a:pt x="2065" y="348"/>
                </a:lnTo>
                <a:lnTo>
                  <a:pt x="2071" y="354"/>
                </a:lnTo>
                <a:lnTo>
                  <a:pt x="2077" y="361"/>
                </a:lnTo>
                <a:lnTo>
                  <a:pt x="2082" y="369"/>
                </a:lnTo>
                <a:lnTo>
                  <a:pt x="2084" y="374"/>
                </a:lnTo>
                <a:lnTo>
                  <a:pt x="2086" y="378"/>
                </a:lnTo>
                <a:lnTo>
                  <a:pt x="2088" y="388"/>
                </a:lnTo>
                <a:lnTo>
                  <a:pt x="2090" y="398"/>
                </a:lnTo>
                <a:lnTo>
                  <a:pt x="2091" y="409"/>
                </a:lnTo>
                <a:lnTo>
                  <a:pt x="2090" y="419"/>
                </a:lnTo>
                <a:lnTo>
                  <a:pt x="2089" y="425"/>
                </a:lnTo>
                <a:lnTo>
                  <a:pt x="2088" y="430"/>
                </a:lnTo>
                <a:lnTo>
                  <a:pt x="2086" y="439"/>
                </a:lnTo>
                <a:lnTo>
                  <a:pt x="2084" y="443"/>
                </a:lnTo>
                <a:lnTo>
                  <a:pt x="2082" y="448"/>
                </a:lnTo>
                <a:lnTo>
                  <a:pt x="2077" y="456"/>
                </a:lnTo>
                <a:lnTo>
                  <a:pt x="2071" y="463"/>
                </a:lnTo>
                <a:lnTo>
                  <a:pt x="2068" y="466"/>
                </a:lnTo>
                <a:lnTo>
                  <a:pt x="2065" y="469"/>
                </a:lnTo>
                <a:lnTo>
                  <a:pt x="2061" y="472"/>
                </a:lnTo>
                <a:lnTo>
                  <a:pt x="2057" y="474"/>
                </a:lnTo>
                <a:lnTo>
                  <a:pt x="2053" y="476"/>
                </a:lnTo>
                <a:lnTo>
                  <a:pt x="2049" y="478"/>
                </a:lnTo>
                <a:lnTo>
                  <a:pt x="2044" y="480"/>
                </a:lnTo>
                <a:lnTo>
                  <a:pt x="2040" y="481"/>
                </a:lnTo>
                <a:lnTo>
                  <a:pt x="2030" y="483"/>
                </a:lnTo>
                <a:lnTo>
                  <a:pt x="2025" y="483"/>
                </a:lnTo>
                <a:lnTo>
                  <a:pt x="2019" y="483"/>
                </a:lnTo>
                <a:close/>
                <a:moveTo>
                  <a:pt x="2019" y="452"/>
                </a:moveTo>
                <a:lnTo>
                  <a:pt x="2026" y="451"/>
                </a:lnTo>
                <a:lnTo>
                  <a:pt x="2030" y="451"/>
                </a:lnTo>
                <a:lnTo>
                  <a:pt x="2032" y="449"/>
                </a:lnTo>
                <a:lnTo>
                  <a:pt x="2035" y="447"/>
                </a:lnTo>
                <a:lnTo>
                  <a:pt x="2038" y="445"/>
                </a:lnTo>
                <a:lnTo>
                  <a:pt x="2040" y="443"/>
                </a:lnTo>
                <a:lnTo>
                  <a:pt x="2042" y="440"/>
                </a:lnTo>
                <a:lnTo>
                  <a:pt x="2044" y="437"/>
                </a:lnTo>
                <a:lnTo>
                  <a:pt x="2045" y="433"/>
                </a:lnTo>
                <a:lnTo>
                  <a:pt x="2048" y="426"/>
                </a:lnTo>
                <a:lnTo>
                  <a:pt x="2049" y="422"/>
                </a:lnTo>
                <a:lnTo>
                  <a:pt x="2049" y="417"/>
                </a:lnTo>
                <a:lnTo>
                  <a:pt x="2050" y="408"/>
                </a:lnTo>
                <a:lnTo>
                  <a:pt x="2049" y="399"/>
                </a:lnTo>
                <a:lnTo>
                  <a:pt x="2049" y="395"/>
                </a:lnTo>
                <a:lnTo>
                  <a:pt x="2048" y="391"/>
                </a:lnTo>
                <a:lnTo>
                  <a:pt x="2045" y="384"/>
                </a:lnTo>
                <a:lnTo>
                  <a:pt x="2042" y="377"/>
                </a:lnTo>
                <a:lnTo>
                  <a:pt x="2038" y="371"/>
                </a:lnTo>
                <a:lnTo>
                  <a:pt x="2035" y="369"/>
                </a:lnTo>
                <a:lnTo>
                  <a:pt x="2032" y="368"/>
                </a:lnTo>
                <a:lnTo>
                  <a:pt x="2026" y="365"/>
                </a:lnTo>
                <a:lnTo>
                  <a:pt x="2019" y="364"/>
                </a:lnTo>
                <a:lnTo>
                  <a:pt x="2012" y="365"/>
                </a:lnTo>
                <a:lnTo>
                  <a:pt x="2009" y="366"/>
                </a:lnTo>
                <a:lnTo>
                  <a:pt x="2006" y="368"/>
                </a:lnTo>
                <a:lnTo>
                  <a:pt x="2003" y="369"/>
                </a:lnTo>
                <a:lnTo>
                  <a:pt x="2001" y="371"/>
                </a:lnTo>
                <a:lnTo>
                  <a:pt x="1996" y="377"/>
                </a:lnTo>
                <a:lnTo>
                  <a:pt x="1993" y="384"/>
                </a:lnTo>
                <a:lnTo>
                  <a:pt x="1991" y="391"/>
                </a:lnTo>
                <a:lnTo>
                  <a:pt x="1990" y="395"/>
                </a:lnTo>
                <a:lnTo>
                  <a:pt x="1989" y="399"/>
                </a:lnTo>
                <a:lnTo>
                  <a:pt x="1989" y="408"/>
                </a:lnTo>
                <a:lnTo>
                  <a:pt x="1989" y="417"/>
                </a:lnTo>
                <a:lnTo>
                  <a:pt x="1990" y="422"/>
                </a:lnTo>
                <a:lnTo>
                  <a:pt x="1991" y="426"/>
                </a:lnTo>
                <a:lnTo>
                  <a:pt x="1993" y="433"/>
                </a:lnTo>
                <a:lnTo>
                  <a:pt x="1995" y="437"/>
                </a:lnTo>
                <a:lnTo>
                  <a:pt x="1996" y="440"/>
                </a:lnTo>
                <a:lnTo>
                  <a:pt x="2001" y="445"/>
                </a:lnTo>
                <a:lnTo>
                  <a:pt x="2003" y="447"/>
                </a:lnTo>
                <a:lnTo>
                  <a:pt x="2006" y="449"/>
                </a:lnTo>
                <a:lnTo>
                  <a:pt x="2009" y="451"/>
                </a:lnTo>
                <a:lnTo>
                  <a:pt x="2012" y="451"/>
                </a:lnTo>
                <a:lnTo>
                  <a:pt x="2016" y="452"/>
                </a:lnTo>
                <a:lnTo>
                  <a:pt x="2019" y="452"/>
                </a:lnTo>
                <a:close/>
                <a:moveTo>
                  <a:pt x="2158" y="481"/>
                </a:moveTo>
                <a:lnTo>
                  <a:pt x="2118" y="481"/>
                </a:lnTo>
                <a:lnTo>
                  <a:pt x="2118" y="287"/>
                </a:lnTo>
                <a:lnTo>
                  <a:pt x="2158" y="287"/>
                </a:lnTo>
                <a:lnTo>
                  <a:pt x="2158" y="481"/>
                </a:lnTo>
                <a:close/>
                <a:moveTo>
                  <a:pt x="2318" y="483"/>
                </a:moveTo>
                <a:lnTo>
                  <a:pt x="2308" y="483"/>
                </a:lnTo>
                <a:lnTo>
                  <a:pt x="2298" y="481"/>
                </a:lnTo>
                <a:lnTo>
                  <a:pt x="2293" y="480"/>
                </a:lnTo>
                <a:lnTo>
                  <a:pt x="2288" y="478"/>
                </a:lnTo>
                <a:lnTo>
                  <a:pt x="2279" y="474"/>
                </a:lnTo>
                <a:lnTo>
                  <a:pt x="2275" y="472"/>
                </a:lnTo>
                <a:lnTo>
                  <a:pt x="2272" y="469"/>
                </a:lnTo>
                <a:lnTo>
                  <a:pt x="2265" y="463"/>
                </a:lnTo>
                <a:lnTo>
                  <a:pt x="2259" y="456"/>
                </a:lnTo>
                <a:lnTo>
                  <a:pt x="2255" y="448"/>
                </a:lnTo>
                <a:lnTo>
                  <a:pt x="2253" y="443"/>
                </a:lnTo>
                <a:lnTo>
                  <a:pt x="2251" y="439"/>
                </a:lnTo>
                <a:lnTo>
                  <a:pt x="2248" y="430"/>
                </a:lnTo>
                <a:lnTo>
                  <a:pt x="2246" y="419"/>
                </a:lnTo>
                <a:lnTo>
                  <a:pt x="2246" y="409"/>
                </a:lnTo>
                <a:lnTo>
                  <a:pt x="2246" y="398"/>
                </a:lnTo>
                <a:lnTo>
                  <a:pt x="2247" y="393"/>
                </a:lnTo>
                <a:lnTo>
                  <a:pt x="2248" y="388"/>
                </a:lnTo>
                <a:lnTo>
                  <a:pt x="2251" y="378"/>
                </a:lnTo>
                <a:lnTo>
                  <a:pt x="2253" y="374"/>
                </a:lnTo>
                <a:lnTo>
                  <a:pt x="2255" y="369"/>
                </a:lnTo>
                <a:lnTo>
                  <a:pt x="2259" y="361"/>
                </a:lnTo>
                <a:lnTo>
                  <a:pt x="2265" y="354"/>
                </a:lnTo>
                <a:lnTo>
                  <a:pt x="2268" y="351"/>
                </a:lnTo>
                <a:lnTo>
                  <a:pt x="2272" y="348"/>
                </a:lnTo>
                <a:lnTo>
                  <a:pt x="2275" y="346"/>
                </a:lnTo>
                <a:lnTo>
                  <a:pt x="2279" y="343"/>
                </a:lnTo>
                <a:lnTo>
                  <a:pt x="2283" y="341"/>
                </a:lnTo>
                <a:lnTo>
                  <a:pt x="2288" y="339"/>
                </a:lnTo>
                <a:lnTo>
                  <a:pt x="2298" y="336"/>
                </a:lnTo>
                <a:lnTo>
                  <a:pt x="2308" y="334"/>
                </a:lnTo>
                <a:lnTo>
                  <a:pt x="2313" y="334"/>
                </a:lnTo>
                <a:lnTo>
                  <a:pt x="2318" y="334"/>
                </a:lnTo>
                <a:lnTo>
                  <a:pt x="2329" y="334"/>
                </a:lnTo>
                <a:lnTo>
                  <a:pt x="2339" y="336"/>
                </a:lnTo>
                <a:lnTo>
                  <a:pt x="2343" y="337"/>
                </a:lnTo>
                <a:lnTo>
                  <a:pt x="2348" y="339"/>
                </a:lnTo>
                <a:lnTo>
                  <a:pt x="2356" y="343"/>
                </a:lnTo>
                <a:lnTo>
                  <a:pt x="2360" y="346"/>
                </a:lnTo>
                <a:lnTo>
                  <a:pt x="2364" y="348"/>
                </a:lnTo>
                <a:lnTo>
                  <a:pt x="2370" y="354"/>
                </a:lnTo>
                <a:lnTo>
                  <a:pt x="2376" y="361"/>
                </a:lnTo>
                <a:lnTo>
                  <a:pt x="2381" y="369"/>
                </a:lnTo>
                <a:lnTo>
                  <a:pt x="2383" y="374"/>
                </a:lnTo>
                <a:lnTo>
                  <a:pt x="2385" y="378"/>
                </a:lnTo>
                <a:lnTo>
                  <a:pt x="2387" y="388"/>
                </a:lnTo>
                <a:lnTo>
                  <a:pt x="2389" y="398"/>
                </a:lnTo>
                <a:lnTo>
                  <a:pt x="2390" y="409"/>
                </a:lnTo>
                <a:lnTo>
                  <a:pt x="2389" y="419"/>
                </a:lnTo>
                <a:lnTo>
                  <a:pt x="2388" y="425"/>
                </a:lnTo>
                <a:lnTo>
                  <a:pt x="2387" y="430"/>
                </a:lnTo>
                <a:lnTo>
                  <a:pt x="2385" y="439"/>
                </a:lnTo>
                <a:lnTo>
                  <a:pt x="2383" y="443"/>
                </a:lnTo>
                <a:lnTo>
                  <a:pt x="2381" y="448"/>
                </a:lnTo>
                <a:lnTo>
                  <a:pt x="2376" y="456"/>
                </a:lnTo>
                <a:lnTo>
                  <a:pt x="2370" y="463"/>
                </a:lnTo>
                <a:lnTo>
                  <a:pt x="2367" y="466"/>
                </a:lnTo>
                <a:lnTo>
                  <a:pt x="2364" y="469"/>
                </a:lnTo>
                <a:lnTo>
                  <a:pt x="2360" y="472"/>
                </a:lnTo>
                <a:lnTo>
                  <a:pt x="2356" y="474"/>
                </a:lnTo>
                <a:lnTo>
                  <a:pt x="2352" y="476"/>
                </a:lnTo>
                <a:lnTo>
                  <a:pt x="2348" y="478"/>
                </a:lnTo>
                <a:lnTo>
                  <a:pt x="2343" y="480"/>
                </a:lnTo>
                <a:lnTo>
                  <a:pt x="2339" y="481"/>
                </a:lnTo>
                <a:lnTo>
                  <a:pt x="2329" y="483"/>
                </a:lnTo>
                <a:lnTo>
                  <a:pt x="2324" y="483"/>
                </a:lnTo>
                <a:lnTo>
                  <a:pt x="2318" y="483"/>
                </a:lnTo>
                <a:close/>
                <a:moveTo>
                  <a:pt x="2318" y="452"/>
                </a:moveTo>
                <a:lnTo>
                  <a:pt x="2325" y="451"/>
                </a:lnTo>
                <a:lnTo>
                  <a:pt x="2329" y="451"/>
                </a:lnTo>
                <a:lnTo>
                  <a:pt x="2332" y="449"/>
                </a:lnTo>
                <a:lnTo>
                  <a:pt x="2334" y="447"/>
                </a:lnTo>
                <a:lnTo>
                  <a:pt x="2337" y="445"/>
                </a:lnTo>
                <a:lnTo>
                  <a:pt x="2339" y="443"/>
                </a:lnTo>
                <a:lnTo>
                  <a:pt x="2341" y="440"/>
                </a:lnTo>
                <a:lnTo>
                  <a:pt x="2343" y="437"/>
                </a:lnTo>
                <a:lnTo>
                  <a:pt x="2344" y="433"/>
                </a:lnTo>
                <a:lnTo>
                  <a:pt x="2347" y="426"/>
                </a:lnTo>
                <a:lnTo>
                  <a:pt x="2348" y="422"/>
                </a:lnTo>
                <a:lnTo>
                  <a:pt x="2348" y="417"/>
                </a:lnTo>
                <a:lnTo>
                  <a:pt x="2349" y="408"/>
                </a:lnTo>
                <a:lnTo>
                  <a:pt x="2348" y="399"/>
                </a:lnTo>
                <a:lnTo>
                  <a:pt x="2348" y="395"/>
                </a:lnTo>
                <a:lnTo>
                  <a:pt x="2347" y="391"/>
                </a:lnTo>
                <a:lnTo>
                  <a:pt x="2344" y="384"/>
                </a:lnTo>
                <a:lnTo>
                  <a:pt x="2341" y="377"/>
                </a:lnTo>
                <a:lnTo>
                  <a:pt x="2337" y="371"/>
                </a:lnTo>
                <a:lnTo>
                  <a:pt x="2334" y="369"/>
                </a:lnTo>
                <a:lnTo>
                  <a:pt x="2332" y="368"/>
                </a:lnTo>
                <a:lnTo>
                  <a:pt x="2325" y="365"/>
                </a:lnTo>
                <a:lnTo>
                  <a:pt x="2318" y="364"/>
                </a:lnTo>
                <a:lnTo>
                  <a:pt x="2311" y="365"/>
                </a:lnTo>
                <a:lnTo>
                  <a:pt x="2308" y="366"/>
                </a:lnTo>
                <a:lnTo>
                  <a:pt x="2305" y="368"/>
                </a:lnTo>
                <a:lnTo>
                  <a:pt x="2302" y="369"/>
                </a:lnTo>
                <a:lnTo>
                  <a:pt x="2300" y="371"/>
                </a:lnTo>
                <a:lnTo>
                  <a:pt x="2295" y="377"/>
                </a:lnTo>
                <a:lnTo>
                  <a:pt x="2292" y="384"/>
                </a:lnTo>
                <a:lnTo>
                  <a:pt x="2290" y="391"/>
                </a:lnTo>
                <a:lnTo>
                  <a:pt x="2288" y="395"/>
                </a:lnTo>
                <a:lnTo>
                  <a:pt x="2287" y="399"/>
                </a:lnTo>
                <a:lnTo>
                  <a:pt x="2287" y="408"/>
                </a:lnTo>
                <a:lnTo>
                  <a:pt x="2287" y="417"/>
                </a:lnTo>
                <a:lnTo>
                  <a:pt x="2288" y="422"/>
                </a:lnTo>
                <a:lnTo>
                  <a:pt x="2290" y="426"/>
                </a:lnTo>
                <a:lnTo>
                  <a:pt x="2292" y="433"/>
                </a:lnTo>
                <a:lnTo>
                  <a:pt x="2294" y="437"/>
                </a:lnTo>
                <a:lnTo>
                  <a:pt x="2295" y="440"/>
                </a:lnTo>
                <a:lnTo>
                  <a:pt x="2300" y="445"/>
                </a:lnTo>
                <a:lnTo>
                  <a:pt x="2302" y="447"/>
                </a:lnTo>
                <a:lnTo>
                  <a:pt x="2305" y="449"/>
                </a:lnTo>
                <a:lnTo>
                  <a:pt x="2308" y="451"/>
                </a:lnTo>
                <a:lnTo>
                  <a:pt x="2311" y="451"/>
                </a:lnTo>
                <a:lnTo>
                  <a:pt x="2315" y="452"/>
                </a:lnTo>
                <a:lnTo>
                  <a:pt x="2318" y="452"/>
                </a:lnTo>
                <a:close/>
                <a:moveTo>
                  <a:pt x="2492" y="336"/>
                </a:moveTo>
                <a:lnTo>
                  <a:pt x="2492" y="366"/>
                </a:lnTo>
                <a:lnTo>
                  <a:pt x="2463" y="366"/>
                </a:lnTo>
                <a:lnTo>
                  <a:pt x="2463" y="481"/>
                </a:lnTo>
                <a:lnTo>
                  <a:pt x="2423" y="481"/>
                </a:lnTo>
                <a:lnTo>
                  <a:pt x="2423" y="366"/>
                </a:lnTo>
                <a:lnTo>
                  <a:pt x="2402" y="366"/>
                </a:lnTo>
                <a:lnTo>
                  <a:pt x="2402" y="336"/>
                </a:lnTo>
                <a:lnTo>
                  <a:pt x="2423" y="336"/>
                </a:lnTo>
                <a:lnTo>
                  <a:pt x="2423" y="325"/>
                </a:lnTo>
                <a:lnTo>
                  <a:pt x="2423" y="319"/>
                </a:lnTo>
                <a:lnTo>
                  <a:pt x="2423" y="317"/>
                </a:lnTo>
                <a:lnTo>
                  <a:pt x="2424" y="314"/>
                </a:lnTo>
                <a:lnTo>
                  <a:pt x="2425" y="309"/>
                </a:lnTo>
                <a:lnTo>
                  <a:pt x="2426" y="304"/>
                </a:lnTo>
                <a:lnTo>
                  <a:pt x="2428" y="300"/>
                </a:lnTo>
                <a:lnTo>
                  <a:pt x="2431" y="296"/>
                </a:lnTo>
                <a:lnTo>
                  <a:pt x="2433" y="293"/>
                </a:lnTo>
                <a:lnTo>
                  <a:pt x="2436" y="290"/>
                </a:lnTo>
                <a:lnTo>
                  <a:pt x="2440" y="287"/>
                </a:lnTo>
                <a:lnTo>
                  <a:pt x="2444" y="285"/>
                </a:lnTo>
                <a:lnTo>
                  <a:pt x="2448" y="283"/>
                </a:lnTo>
                <a:lnTo>
                  <a:pt x="2452" y="281"/>
                </a:lnTo>
                <a:lnTo>
                  <a:pt x="2456" y="280"/>
                </a:lnTo>
                <a:lnTo>
                  <a:pt x="2461" y="279"/>
                </a:lnTo>
                <a:lnTo>
                  <a:pt x="2465" y="278"/>
                </a:lnTo>
                <a:lnTo>
                  <a:pt x="2470" y="278"/>
                </a:lnTo>
                <a:lnTo>
                  <a:pt x="2479" y="279"/>
                </a:lnTo>
                <a:lnTo>
                  <a:pt x="2487" y="280"/>
                </a:lnTo>
                <a:lnTo>
                  <a:pt x="2499" y="282"/>
                </a:lnTo>
                <a:lnTo>
                  <a:pt x="2492" y="312"/>
                </a:lnTo>
                <a:lnTo>
                  <a:pt x="2486" y="311"/>
                </a:lnTo>
                <a:lnTo>
                  <a:pt x="2479" y="310"/>
                </a:lnTo>
                <a:lnTo>
                  <a:pt x="2475" y="311"/>
                </a:lnTo>
                <a:lnTo>
                  <a:pt x="2471" y="311"/>
                </a:lnTo>
                <a:lnTo>
                  <a:pt x="2469" y="313"/>
                </a:lnTo>
                <a:lnTo>
                  <a:pt x="2467" y="314"/>
                </a:lnTo>
                <a:lnTo>
                  <a:pt x="2465" y="317"/>
                </a:lnTo>
                <a:lnTo>
                  <a:pt x="2464" y="319"/>
                </a:lnTo>
                <a:lnTo>
                  <a:pt x="2463" y="322"/>
                </a:lnTo>
                <a:lnTo>
                  <a:pt x="2463" y="326"/>
                </a:lnTo>
                <a:lnTo>
                  <a:pt x="2463" y="336"/>
                </a:lnTo>
                <a:lnTo>
                  <a:pt x="2492" y="336"/>
                </a:lnTo>
                <a:close/>
                <a:moveTo>
                  <a:pt x="2612" y="481"/>
                </a:moveTo>
                <a:lnTo>
                  <a:pt x="2568" y="481"/>
                </a:lnTo>
                <a:lnTo>
                  <a:pt x="2635" y="287"/>
                </a:lnTo>
                <a:lnTo>
                  <a:pt x="2688" y="287"/>
                </a:lnTo>
                <a:lnTo>
                  <a:pt x="2755" y="481"/>
                </a:lnTo>
                <a:lnTo>
                  <a:pt x="2712" y="481"/>
                </a:lnTo>
                <a:lnTo>
                  <a:pt x="2696" y="436"/>
                </a:lnTo>
                <a:lnTo>
                  <a:pt x="2626" y="436"/>
                </a:lnTo>
                <a:lnTo>
                  <a:pt x="2612" y="481"/>
                </a:lnTo>
                <a:close/>
                <a:moveTo>
                  <a:pt x="2637" y="405"/>
                </a:moveTo>
                <a:lnTo>
                  <a:pt x="2686" y="405"/>
                </a:lnTo>
                <a:lnTo>
                  <a:pt x="2662" y="331"/>
                </a:lnTo>
                <a:lnTo>
                  <a:pt x="2637" y="405"/>
                </a:lnTo>
                <a:close/>
                <a:moveTo>
                  <a:pt x="2778" y="481"/>
                </a:moveTo>
                <a:lnTo>
                  <a:pt x="2778" y="336"/>
                </a:lnTo>
                <a:lnTo>
                  <a:pt x="2817" y="336"/>
                </a:lnTo>
                <a:lnTo>
                  <a:pt x="2817" y="361"/>
                </a:lnTo>
                <a:lnTo>
                  <a:pt x="2820" y="355"/>
                </a:lnTo>
                <a:lnTo>
                  <a:pt x="2824" y="349"/>
                </a:lnTo>
                <a:lnTo>
                  <a:pt x="2828" y="344"/>
                </a:lnTo>
                <a:lnTo>
                  <a:pt x="2832" y="340"/>
                </a:lnTo>
                <a:lnTo>
                  <a:pt x="2837" y="337"/>
                </a:lnTo>
                <a:lnTo>
                  <a:pt x="2842" y="335"/>
                </a:lnTo>
                <a:lnTo>
                  <a:pt x="2848" y="334"/>
                </a:lnTo>
                <a:lnTo>
                  <a:pt x="2853" y="334"/>
                </a:lnTo>
                <a:lnTo>
                  <a:pt x="2860" y="334"/>
                </a:lnTo>
                <a:lnTo>
                  <a:pt x="2866" y="335"/>
                </a:lnTo>
                <a:lnTo>
                  <a:pt x="2866" y="371"/>
                </a:lnTo>
                <a:lnTo>
                  <a:pt x="2863" y="370"/>
                </a:lnTo>
                <a:lnTo>
                  <a:pt x="2858" y="369"/>
                </a:lnTo>
                <a:lnTo>
                  <a:pt x="2853" y="369"/>
                </a:lnTo>
                <a:lnTo>
                  <a:pt x="2849" y="368"/>
                </a:lnTo>
                <a:lnTo>
                  <a:pt x="2843" y="369"/>
                </a:lnTo>
                <a:lnTo>
                  <a:pt x="2840" y="370"/>
                </a:lnTo>
                <a:lnTo>
                  <a:pt x="2837" y="371"/>
                </a:lnTo>
                <a:lnTo>
                  <a:pt x="2832" y="373"/>
                </a:lnTo>
                <a:lnTo>
                  <a:pt x="2829" y="375"/>
                </a:lnTo>
                <a:lnTo>
                  <a:pt x="2827" y="377"/>
                </a:lnTo>
                <a:lnTo>
                  <a:pt x="2823" y="381"/>
                </a:lnTo>
                <a:lnTo>
                  <a:pt x="2821" y="386"/>
                </a:lnTo>
                <a:lnTo>
                  <a:pt x="2819" y="392"/>
                </a:lnTo>
                <a:lnTo>
                  <a:pt x="2818" y="399"/>
                </a:lnTo>
                <a:lnTo>
                  <a:pt x="2818" y="481"/>
                </a:lnTo>
                <a:lnTo>
                  <a:pt x="2778" y="481"/>
                </a:lnTo>
                <a:close/>
                <a:moveTo>
                  <a:pt x="2969" y="336"/>
                </a:moveTo>
                <a:lnTo>
                  <a:pt x="2969" y="366"/>
                </a:lnTo>
                <a:lnTo>
                  <a:pt x="2941" y="366"/>
                </a:lnTo>
                <a:lnTo>
                  <a:pt x="2941" y="436"/>
                </a:lnTo>
                <a:lnTo>
                  <a:pt x="2942" y="440"/>
                </a:lnTo>
                <a:lnTo>
                  <a:pt x="2942" y="443"/>
                </a:lnTo>
                <a:lnTo>
                  <a:pt x="2944" y="445"/>
                </a:lnTo>
                <a:lnTo>
                  <a:pt x="2945" y="447"/>
                </a:lnTo>
                <a:lnTo>
                  <a:pt x="2947" y="449"/>
                </a:lnTo>
                <a:lnTo>
                  <a:pt x="2950" y="449"/>
                </a:lnTo>
                <a:lnTo>
                  <a:pt x="2955" y="450"/>
                </a:lnTo>
                <a:lnTo>
                  <a:pt x="2961" y="450"/>
                </a:lnTo>
                <a:lnTo>
                  <a:pt x="2965" y="449"/>
                </a:lnTo>
                <a:lnTo>
                  <a:pt x="2971" y="479"/>
                </a:lnTo>
                <a:lnTo>
                  <a:pt x="2963" y="481"/>
                </a:lnTo>
                <a:lnTo>
                  <a:pt x="2957" y="482"/>
                </a:lnTo>
                <a:lnTo>
                  <a:pt x="2949" y="483"/>
                </a:lnTo>
                <a:lnTo>
                  <a:pt x="2944" y="483"/>
                </a:lnTo>
                <a:lnTo>
                  <a:pt x="2939" y="482"/>
                </a:lnTo>
                <a:lnTo>
                  <a:pt x="2934" y="482"/>
                </a:lnTo>
                <a:lnTo>
                  <a:pt x="2930" y="481"/>
                </a:lnTo>
                <a:lnTo>
                  <a:pt x="2925" y="479"/>
                </a:lnTo>
                <a:lnTo>
                  <a:pt x="2922" y="478"/>
                </a:lnTo>
                <a:lnTo>
                  <a:pt x="2918" y="476"/>
                </a:lnTo>
                <a:lnTo>
                  <a:pt x="2914" y="473"/>
                </a:lnTo>
                <a:lnTo>
                  <a:pt x="2911" y="470"/>
                </a:lnTo>
                <a:lnTo>
                  <a:pt x="2909" y="467"/>
                </a:lnTo>
                <a:lnTo>
                  <a:pt x="2906" y="464"/>
                </a:lnTo>
                <a:lnTo>
                  <a:pt x="2904" y="460"/>
                </a:lnTo>
                <a:lnTo>
                  <a:pt x="2903" y="456"/>
                </a:lnTo>
                <a:lnTo>
                  <a:pt x="2902" y="451"/>
                </a:lnTo>
                <a:lnTo>
                  <a:pt x="2901" y="446"/>
                </a:lnTo>
                <a:lnTo>
                  <a:pt x="2901" y="441"/>
                </a:lnTo>
                <a:lnTo>
                  <a:pt x="2901" y="366"/>
                </a:lnTo>
                <a:lnTo>
                  <a:pt x="2881" y="366"/>
                </a:lnTo>
                <a:lnTo>
                  <a:pt x="2881" y="336"/>
                </a:lnTo>
                <a:lnTo>
                  <a:pt x="2901" y="336"/>
                </a:lnTo>
                <a:lnTo>
                  <a:pt x="2901" y="301"/>
                </a:lnTo>
                <a:lnTo>
                  <a:pt x="2941" y="301"/>
                </a:lnTo>
                <a:lnTo>
                  <a:pt x="2941" y="336"/>
                </a:lnTo>
                <a:lnTo>
                  <a:pt x="2969" y="336"/>
                </a:lnTo>
                <a:close/>
                <a:moveTo>
                  <a:pt x="3113" y="377"/>
                </a:moveTo>
                <a:lnTo>
                  <a:pt x="3076" y="379"/>
                </a:lnTo>
                <a:lnTo>
                  <a:pt x="3075" y="376"/>
                </a:lnTo>
                <a:lnTo>
                  <a:pt x="3074" y="373"/>
                </a:lnTo>
                <a:lnTo>
                  <a:pt x="3073" y="371"/>
                </a:lnTo>
                <a:lnTo>
                  <a:pt x="3071" y="370"/>
                </a:lnTo>
                <a:lnTo>
                  <a:pt x="3069" y="367"/>
                </a:lnTo>
                <a:lnTo>
                  <a:pt x="3065" y="365"/>
                </a:lnTo>
                <a:lnTo>
                  <a:pt x="3063" y="364"/>
                </a:lnTo>
                <a:lnTo>
                  <a:pt x="3061" y="363"/>
                </a:lnTo>
                <a:lnTo>
                  <a:pt x="3057" y="363"/>
                </a:lnTo>
                <a:lnTo>
                  <a:pt x="3052" y="362"/>
                </a:lnTo>
                <a:lnTo>
                  <a:pt x="3048" y="362"/>
                </a:lnTo>
                <a:lnTo>
                  <a:pt x="3043" y="363"/>
                </a:lnTo>
                <a:lnTo>
                  <a:pt x="3040" y="364"/>
                </a:lnTo>
                <a:lnTo>
                  <a:pt x="3036" y="366"/>
                </a:lnTo>
                <a:lnTo>
                  <a:pt x="3033" y="368"/>
                </a:lnTo>
                <a:lnTo>
                  <a:pt x="3031" y="371"/>
                </a:lnTo>
                <a:lnTo>
                  <a:pt x="3030" y="373"/>
                </a:lnTo>
                <a:lnTo>
                  <a:pt x="3030" y="375"/>
                </a:lnTo>
                <a:lnTo>
                  <a:pt x="3030" y="377"/>
                </a:lnTo>
                <a:lnTo>
                  <a:pt x="3030" y="379"/>
                </a:lnTo>
                <a:lnTo>
                  <a:pt x="3031" y="381"/>
                </a:lnTo>
                <a:lnTo>
                  <a:pt x="3032" y="383"/>
                </a:lnTo>
                <a:lnTo>
                  <a:pt x="3034" y="385"/>
                </a:lnTo>
                <a:lnTo>
                  <a:pt x="3036" y="387"/>
                </a:lnTo>
                <a:lnTo>
                  <a:pt x="3040" y="389"/>
                </a:lnTo>
                <a:lnTo>
                  <a:pt x="3048" y="391"/>
                </a:lnTo>
                <a:lnTo>
                  <a:pt x="3075" y="396"/>
                </a:lnTo>
                <a:lnTo>
                  <a:pt x="3084" y="399"/>
                </a:lnTo>
                <a:lnTo>
                  <a:pt x="3093" y="402"/>
                </a:lnTo>
                <a:lnTo>
                  <a:pt x="3100" y="406"/>
                </a:lnTo>
                <a:lnTo>
                  <a:pt x="3106" y="410"/>
                </a:lnTo>
                <a:lnTo>
                  <a:pt x="3110" y="416"/>
                </a:lnTo>
                <a:lnTo>
                  <a:pt x="3112" y="419"/>
                </a:lnTo>
                <a:lnTo>
                  <a:pt x="3114" y="422"/>
                </a:lnTo>
                <a:lnTo>
                  <a:pt x="3115" y="425"/>
                </a:lnTo>
                <a:lnTo>
                  <a:pt x="3116" y="428"/>
                </a:lnTo>
                <a:lnTo>
                  <a:pt x="3116" y="432"/>
                </a:lnTo>
                <a:lnTo>
                  <a:pt x="3116" y="436"/>
                </a:lnTo>
                <a:lnTo>
                  <a:pt x="3116" y="443"/>
                </a:lnTo>
                <a:lnTo>
                  <a:pt x="3115" y="446"/>
                </a:lnTo>
                <a:lnTo>
                  <a:pt x="3114" y="449"/>
                </a:lnTo>
                <a:lnTo>
                  <a:pt x="3112" y="455"/>
                </a:lnTo>
                <a:lnTo>
                  <a:pt x="3110" y="458"/>
                </a:lnTo>
                <a:lnTo>
                  <a:pt x="3108" y="461"/>
                </a:lnTo>
                <a:lnTo>
                  <a:pt x="3104" y="466"/>
                </a:lnTo>
                <a:lnTo>
                  <a:pt x="3098" y="470"/>
                </a:lnTo>
                <a:lnTo>
                  <a:pt x="3092" y="474"/>
                </a:lnTo>
                <a:lnTo>
                  <a:pt x="3085" y="477"/>
                </a:lnTo>
                <a:lnTo>
                  <a:pt x="3078" y="480"/>
                </a:lnTo>
                <a:lnTo>
                  <a:pt x="3070" y="482"/>
                </a:lnTo>
                <a:lnTo>
                  <a:pt x="3061" y="483"/>
                </a:lnTo>
                <a:lnTo>
                  <a:pt x="3052" y="483"/>
                </a:lnTo>
                <a:lnTo>
                  <a:pt x="3038" y="483"/>
                </a:lnTo>
                <a:lnTo>
                  <a:pt x="3032" y="482"/>
                </a:lnTo>
                <a:lnTo>
                  <a:pt x="3026" y="480"/>
                </a:lnTo>
                <a:lnTo>
                  <a:pt x="3020" y="479"/>
                </a:lnTo>
                <a:lnTo>
                  <a:pt x="3015" y="477"/>
                </a:lnTo>
                <a:lnTo>
                  <a:pt x="3010" y="474"/>
                </a:lnTo>
                <a:lnTo>
                  <a:pt x="3006" y="471"/>
                </a:lnTo>
                <a:lnTo>
                  <a:pt x="3002" y="468"/>
                </a:lnTo>
                <a:lnTo>
                  <a:pt x="2998" y="465"/>
                </a:lnTo>
                <a:lnTo>
                  <a:pt x="2995" y="461"/>
                </a:lnTo>
                <a:lnTo>
                  <a:pt x="2992" y="457"/>
                </a:lnTo>
                <a:lnTo>
                  <a:pt x="2990" y="453"/>
                </a:lnTo>
                <a:lnTo>
                  <a:pt x="2988" y="448"/>
                </a:lnTo>
                <a:lnTo>
                  <a:pt x="2987" y="444"/>
                </a:lnTo>
                <a:lnTo>
                  <a:pt x="2986" y="439"/>
                </a:lnTo>
                <a:lnTo>
                  <a:pt x="3026" y="436"/>
                </a:lnTo>
                <a:lnTo>
                  <a:pt x="3027" y="441"/>
                </a:lnTo>
                <a:lnTo>
                  <a:pt x="3029" y="444"/>
                </a:lnTo>
                <a:lnTo>
                  <a:pt x="3030" y="446"/>
                </a:lnTo>
                <a:lnTo>
                  <a:pt x="3031" y="447"/>
                </a:lnTo>
                <a:lnTo>
                  <a:pt x="3034" y="450"/>
                </a:lnTo>
                <a:lnTo>
                  <a:pt x="3038" y="452"/>
                </a:lnTo>
                <a:lnTo>
                  <a:pt x="3042" y="453"/>
                </a:lnTo>
                <a:lnTo>
                  <a:pt x="3047" y="454"/>
                </a:lnTo>
                <a:lnTo>
                  <a:pt x="3052" y="454"/>
                </a:lnTo>
                <a:lnTo>
                  <a:pt x="3057" y="454"/>
                </a:lnTo>
                <a:lnTo>
                  <a:pt x="3062" y="453"/>
                </a:lnTo>
                <a:lnTo>
                  <a:pt x="3066" y="452"/>
                </a:lnTo>
                <a:lnTo>
                  <a:pt x="3069" y="450"/>
                </a:lnTo>
                <a:lnTo>
                  <a:pt x="3072" y="448"/>
                </a:lnTo>
                <a:lnTo>
                  <a:pt x="3074" y="446"/>
                </a:lnTo>
                <a:lnTo>
                  <a:pt x="3075" y="443"/>
                </a:lnTo>
                <a:lnTo>
                  <a:pt x="3076" y="440"/>
                </a:lnTo>
                <a:lnTo>
                  <a:pt x="3075" y="437"/>
                </a:lnTo>
                <a:lnTo>
                  <a:pt x="3074" y="435"/>
                </a:lnTo>
                <a:lnTo>
                  <a:pt x="3073" y="433"/>
                </a:lnTo>
                <a:lnTo>
                  <a:pt x="3071" y="431"/>
                </a:lnTo>
                <a:lnTo>
                  <a:pt x="3068" y="429"/>
                </a:lnTo>
                <a:lnTo>
                  <a:pt x="3065" y="428"/>
                </a:lnTo>
                <a:lnTo>
                  <a:pt x="3061" y="426"/>
                </a:lnTo>
                <a:lnTo>
                  <a:pt x="3057" y="425"/>
                </a:lnTo>
                <a:lnTo>
                  <a:pt x="3032" y="420"/>
                </a:lnTo>
                <a:lnTo>
                  <a:pt x="3022" y="418"/>
                </a:lnTo>
                <a:lnTo>
                  <a:pt x="3013" y="415"/>
                </a:lnTo>
                <a:lnTo>
                  <a:pt x="3006" y="411"/>
                </a:lnTo>
                <a:lnTo>
                  <a:pt x="3003" y="408"/>
                </a:lnTo>
                <a:lnTo>
                  <a:pt x="3000" y="406"/>
                </a:lnTo>
                <a:lnTo>
                  <a:pt x="2998" y="403"/>
                </a:lnTo>
                <a:lnTo>
                  <a:pt x="2996" y="400"/>
                </a:lnTo>
                <a:lnTo>
                  <a:pt x="2994" y="397"/>
                </a:lnTo>
                <a:lnTo>
                  <a:pt x="2993" y="394"/>
                </a:lnTo>
                <a:lnTo>
                  <a:pt x="2991" y="387"/>
                </a:lnTo>
                <a:lnTo>
                  <a:pt x="2990" y="383"/>
                </a:lnTo>
                <a:lnTo>
                  <a:pt x="2990" y="379"/>
                </a:lnTo>
                <a:lnTo>
                  <a:pt x="2990" y="374"/>
                </a:lnTo>
                <a:lnTo>
                  <a:pt x="2991" y="369"/>
                </a:lnTo>
                <a:lnTo>
                  <a:pt x="2992" y="364"/>
                </a:lnTo>
                <a:lnTo>
                  <a:pt x="2994" y="360"/>
                </a:lnTo>
                <a:lnTo>
                  <a:pt x="2996" y="356"/>
                </a:lnTo>
                <a:lnTo>
                  <a:pt x="2999" y="352"/>
                </a:lnTo>
                <a:lnTo>
                  <a:pt x="3003" y="349"/>
                </a:lnTo>
                <a:lnTo>
                  <a:pt x="3007" y="346"/>
                </a:lnTo>
                <a:lnTo>
                  <a:pt x="3011" y="343"/>
                </a:lnTo>
                <a:lnTo>
                  <a:pt x="3016" y="341"/>
                </a:lnTo>
                <a:lnTo>
                  <a:pt x="3021" y="338"/>
                </a:lnTo>
                <a:lnTo>
                  <a:pt x="3026" y="337"/>
                </a:lnTo>
                <a:lnTo>
                  <a:pt x="3032" y="335"/>
                </a:lnTo>
                <a:lnTo>
                  <a:pt x="3038" y="334"/>
                </a:lnTo>
                <a:lnTo>
                  <a:pt x="3045" y="334"/>
                </a:lnTo>
                <a:lnTo>
                  <a:pt x="3051" y="334"/>
                </a:lnTo>
                <a:lnTo>
                  <a:pt x="3058" y="334"/>
                </a:lnTo>
                <a:lnTo>
                  <a:pt x="3064" y="334"/>
                </a:lnTo>
                <a:lnTo>
                  <a:pt x="3070" y="335"/>
                </a:lnTo>
                <a:lnTo>
                  <a:pt x="3076" y="337"/>
                </a:lnTo>
                <a:lnTo>
                  <a:pt x="3081" y="338"/>
                </a:lnTo>
                <a:lnTo>
                  <a:pt x="3086" y="340"/>
                </a:lnTo>
                <a:lnTo>
                  <a:pt x="3095" y="345"/>
                </a:lnTo>
                <a:lnTo>
                  <a:pt x="3098" y="348"/>
                </a:lnTo>
                <a:lnTo>
                  <a:pt x="3102" y="352"/>
                </a:lnTo>
                <a:lnTo>
                  <a:pt x="3105" y="355"/>
                </a:lnTo>
                <a:lnTo>
                  <a:pt x="3107" y="359"/>
                </a:lnTo>
                <a:lnTo>
                  <a:pt x="3109" y="363"/>
                </a:lnTo>
                <a:lnTo>
                  <a:pt x="3111" y="367"/>
                </a:lnTo>
                <a:lnTo>
                  <a:pt x="3112" y="372"/>
                </a:lnTo>
                <a:lnTo>
                  <a:pt x="3113" y="377"/>
                </a:lnTo>
                <a:close/>
                <a:moveTo>
                  <a:pt x="3183" y="454"/>
                </a:moveTo>
                <a:lnTo>
                  <a:pt x="3182" y="465"/>
                </a:lnTo>
                <a:lnTo>
                  <a:pt x="3180" y="477"/>
                </a:lnTo>
                <a:lnTo>
                  <a:pt x="3178" y="489"/>
                </a:lnTo>
                <a:lnTo>
                  <a:pt x="3174" y="501"/>
                </a:lnTo>
                <a:lnTo>
                  <a:pt x="3170" y="512"/>
                </a:lnTo>
                <a:lnTo>
                  <a:pt x="3164" y="528"/>
                </a:lnTo>
                <a:lnTo>
                  <a:pt x="3138" y="528"/>
                </a:lnTo>
                <a:lnTo>
                  <a:pt x="3142" y="512"/>
                </a:lnTo>
                <a:lnTo>
                  <a:pt x="3145" y="502"/>
                </a:lnTo>
                <a:lnTo>
                  <a:pt x="3147" y="490"/>
                </a:lnTo>
                <a:lnTo>
                  <a:pt x="3149" y="477"/>
                </a:lnTo>
                <a:lnTo>
                  <a:pt x="3150" y="465"/>
                </a:lnTo>
                <a:lnTo>
                  <a:pt x="3150" y="454"/>
                </a:lnTo>
                <a:lnTo>
                  <a:pt x="3183" y="454"/>
                </a:lnTo>
                <a:close/>
                <a:moveTo>
                  <a:pt x="3351" y="481"/>
                </a:moveTo>
                <a:lnTo>
                  <a:pt x="3282" y="481"/>
                </a:lnTo>
                <a:lnTo>
                  <a:pt x="3282" y="287"/>
                </a:lnTo>
                <a:lnTo>
                  <a:pt x="3352" y="287"/>
                </a:lnTo>
                <a:lnTo>
                  <a:pt x="3366" y="288"/>
                </a:lnTo>
                <a:lnTo>
                  <a:pt x="3372" y="289"/>
                </a:lnTo>
                <a:lnTo>
                  <a:pt x="3379" y="290"/>
                </a:lnTo>
                <a:lnTo>
                  <a:pt x="3391" y="294"/>
                </a:lnTo>
                <a:lnTo>
                  <a:pt x="3402" y="299"/>
                </a:lnTo>
                <a:lnTo>
                  <a:pt x="3407" y="302"/>
                </a:lnTo>
                <a:lnTo>
                  <a:pt x="3412" y="305"/>
                </a:lnTo>
                <a:lnTo>
                  <a:pt x="3416" y="309"/>
                </a:lnTo>
                <a:lnTo>
                  <a:pt x="3420" y="313"/>
                </a:lnTo>
                <a:lnTo>
                  <a:pt x="3424" y="317"/>
                </a:lnTo>
                <a:lnTo>
                  <a:pt x="3428" y="322"/>
                </a:lnTo>
                <a:lnTo>
                  <a:pt x="3431" y="327"/>
                </a:lnTo>
                <a:lnTo>
                  <a:pt x="3434" y="332"/>
                </a:lnTo>
                <a:lnTo>
                  <a:pt x="3437" y="338"/>
                </a:lnTo>
                <a:lnTo>
                  <a:pt x="3439" y="343"/>
                </a:lnTo>
                <a:lnTo>
                  <a:pt x="3441" y="349"/>
                </a:lnTo>
                <a:lnTo>
                  <a:pt x="3443" y="356"/>
                </a:lnTo>
                <a:lnTo>
                  <a:pt x="3444" y="362"/>
                </a:lnTo>
                <a:lnTo>
                  <a:pt x="3445" y="369"/>
                </a:lnTo>
                <a:lnTo>
                  <a:pt x="3445" y="376"/>
                </a:lnTo>
                <a:lnTo>
                  <a:pt x="3446" y="384"/>
                </a:lnTo>
                <a:lnTo>
                  <a:pt x="3445" y="391"/>
                </a:lnTo>
                <a:lnTo>
                  <a:pt x="3445" y="398"/>
                </a:lnTo>
                <a:lnTo>
                  <a:pt x="3444" y="405"/>
                </a:lnTo>
                <a:lnTo>
                  <a:pt x="3443" y="412"/>
                </a:lnTo>
                <a:lnTo>
                  <a:pt x="3439" y="424"/>
                </a:lnTo>
                <a:lnTo>
                  <a:pt x="3437" y="430"/>
                </a:lnTo>
                <a:lnTo>
                  <a:pt x="3434" y="436"/>
                </a:lnTo>
                <a:lnTo>
                  <a:pt x="3428" y="446"/>
                </a:lnTo>
                <a:lnTo>
                  <a:pt x="3424" y="451"/>
                </a:lnTo>
                <a:lnTo>
                  <a:pt x="3420" y="455"/>
                </a:lnTo>
                <a:lnTo>
                  <a:pt x="3412" y="463"/>
                </a:lnTo>
                <a:lnTo>
                  <a:pt x="3402" y="469"/>
                </a:lnTo>
                <a:lnTo>
                  <a:pt x="3396" y="472"/>
                </a:lnTo>
                <a:lnTo>
                  <a:pt x="3391" y="474"/>
                </a:lnTo>
                <a:lnTo>
                  <a:pt x="3385" y="476"/>
                </a:lnTo>
                <a:lnTo>
                  <a:pt x="3378" y="478"/>
                </a:lnTo>
                <a:lnTo>
                  <a:pt x="3372" y="479"/>
                </a:lnTo>
                <a:lnTo>
                  <a:pt x="3365" y="480"/>
                </a:lnTo>
                <a:lnTo>
                  <a:pt x="3358" y="480"/>
                </a:lnTo>
                <a:lnTo>
                  <a:pt x="3351" y="481"/>
                </a:lnTo>
                <a:close/>
                <a:moveTo>
                  <a:pt x="3323" y="446"/>
                </a:moveTo>
                <a:lnTo>
                  <a:pt x="3349" y="446"/>
                </a:lnTo>
                <a:lnTo>
                  <a:pt x="3356" y="445"/>
                </a:lnTo>
                <a:lnTo>
                  <a:pt x="3362" y="445"/>
                </a:lnTo>
                <a:lnTo>
                  <a:pt x="3368" y="443"/>
                </a:lnTo>
                <a:lnTo>
                  <a:pt x="3373" y="442"/>
                </a:lnTo>
                <a:lnTo>
                  <a:pt x="3378" y="440"/>
                </a:lnTo>
                <a:lnTo>
                  <a:pt x="3383" y="437"/>
                </a:lnTo>
                <a:lnTo>
                  <a:pt x="3387" y="434"/>
                </a:lnTo>
                <a:lnTo>
                  <a:pt x="3391" y="431"/>
                </a:lnTo>
                <a:lnTo>
                  <a:pt x="3394" y="427"/>
                </a:lnTo>
                <a:lnTo>
                  <a:pt x="3397" y="422"/>
                </a:lnTo>
                <a:lnTo>
                  <a:pt x="3399" y="417"/>
                </a:lnTo>
                <a:lnTo>
                  <a:pt x="3401" y="412"/>
                </a:lnTo>
                <a:lnTo>
                  <a:pt x="3403" y="406"/>
                </a:lnTo>
                <a:lnTo>
                  <a:pt x="3404" y="399"/>
                </a:lnTo>
                <a:lnTo>
                  <a:pt x="3405" y="392"/>
                </a:lnTo>
                <a:lnTo>
                  <a:pt x="3405" y="384"/>
                </a:lnTo>
                <a:lnTo>
                  <a:pt x="3405" y="376"/>
                </a:lnTo>
                <a:lnTo>
                  <a:pt x="3404" y="372"/>
                </a:lnTo>
                <a:lnTo>
                  <a:pt x="3404" y="369"/>
                </a:lnTo>
                <a:lnTo>
                  <a:pt x="3403" y="362"/>
                </a:lnTo>
                <a:lnTo>
                  <a:pt x="3401" y="356"/>
                </a:lnTo>
                <a:lnTo>
                  <a:pt x="3399" y="350"/>
                </a:lnTo>
                <a:lnTo>
                  <a:pt x="3397" y="345"/>
                </a:lnTo>
                <a:lnTo>
                  <a:pt x="3394" y="341"/>
                </a:lnTo>
                <a:lnTo>
                  <a:pt x="3391" y="337"/>
                </a:lnTo>
                <a:lnTo>
                  <a:pt x="3387" y="333"/>
                </a:lnTo>
                <a:lnTo>
                  <a:pt x="3383" y="331"/>
                </a:lnTo>
                <a:lnTo>
                  <a:pt x="3378" y="328"/>
                </a:lnTo>
                <a:lnTo>
                  <a:pt x="3373" y="326"/>
                </a:lnTo>
                <a:lnTo>
                  <a:pt x="3368" y="324"/>
                </a:lnTo>
                <a:lnTo>
                  <a:pt x="3362" y="323"/>
                </a:lnTo>
                <a:lnTo>
                  <a:pt x="3356" y="323"/>
                </a:lnTo>
                <a:lnTo>
                  <a:pt x="3349" y="322"/>
                </a:lnTo>
                <a:lnTo>
                  <a:pt x="3323" y="322"/>
                </a:lnTo>
                <a:lnTo>
                  <a:pt x="3323" y="446"/>
                </a:lnTo>
                <a:close/>
                <a:moveTo>
                  <a:pt x="3543" y="483"/>
                </a:moveTo>
                <a:lnTo>
                  <a:pt x="3531" y="483"/>
                </a:lnTo>
                <a:lnTo>
                  <a:pt x="3521" y="481"/>
                </a:lnTo>
                <a:lnTo>
                  <a:pt x="3512" y="478"/>
                </a:lnTo>
                <a:lnTo>
                  <a:pt x="3503" y="474"/>
                </a:lnTo>
                <a:lnTo>
                  <a:pt x="3496" y="469"/>
                </a:lnTo>
                <a:lnTo>
                  <a:pt x="3492" y="466"/>
                </a:lnTo>
                <a:lnTo>
                  <a:pt x="3489" y="463"/>
                </a:lnTo>
                <a:lnTo>
                  <a:pt x="3483" y="456"/>
                </a:lnTo>
                <a:lnTo>
                  <a:pt x="3478" y="448"/>
                </a:lnTo>
                <a:lnTo>
                  <a:pt x="3476" y="444"/>
                </a:lnTo>
                <a:lnTo>
                  <a:pt x="3475" y="440"/>
                </a:lnTo>
                <a:lnTo>
                  <a:pt x="3472" y="430"/>
                </a:lnTo>
                <a:lnTo>
                  <a:pt x="3470" y="420"/>
                </a:lnTo>
                <a:lnTo>
                  <a:pt x="3470" y="409"/>
                </a:lnTo>
                <a:lnTo>
                  <a:pt x="3470" y="398"/>
                </a:lnTo>
                <a:lnTo>
                  <a:pt x="3471" y="393"/>
                </a:lnTo>
                <a:lnTo>
                  <a:pt x="3472" y="388"/>
                </a:lnTo>
                <a:lnTo>
                  <a:pt x="3475" y="378"/>
                </a:lnTo>
                <a:lnTo>
                  <a:pt x="3476" y="374"/>
                </a:lnTo>
                <a:lnTo>
                  <a:pt x="3478" y="369"/>
                </a:lnTo>
                <a:lnTo>
                  <a:pt x="3483" y="362"/>
                </a:lnTo>
                <a:lnTo>
                  <a:pt x="3489" y="354"/>
                </a:lnTo>
                <a:lnTo>
                  <a:pt x="3492" y="351"/>
                </a:lnTo>
                <a:lnTo>
                  <a:pt x="3495" y="348"/>
                </a:lnTo>
                <a:lnTo>
                  <a:pt x="3499" y="346"/>
                </a:lnTo>
                <a:lnTo>
                  <a:pt x="3503" y="343"/>
                </a:lnTo>
                <a:lnTo>
                  <a:pt x="3507" y="341"/>
                </a:lnTo>
                <a:lnTo>
                  <a:pt x="3511" y="339"/>
                </a:lnTo>
                <a:lnTo>
                  <a:pt x="3515" y="337"/>
                </a:lnTo>
                <a:lnTo>
                  <a:pt x="3520" y="336"/>
                </a:lnTo>
                <a:lnTo>
                  <a:pt x="3525" y="335"/>
                </a:lnTo>
                <a:lnTo>
                  <a:pt x="3530" y="334"/>
                </a:lnTo>
                <a:lnTo>
                  <a:pt x="3535" y="334"/>
                </a:lnTo>
                <a:lnTo>
                  <a:pt x="3541" y="334"/>
                </a:lnTo>
                <a:lnTo>
                  <a:pt x="3550" y="334"/>
                </a:lnTo>
                <a:lnTo>
                  <a:pt x="3559" y="336"/>
                </a:lnTo>
                <a:lnTo>
                  <a:pt x="3568" y="338"/>
                </a:lnTo>
                <a:lnTo>
                  <a:pt x="3576" y="342"/>
                </a:lnTo>
                <a:lnTo>
                  <a:pt x="3579" y="344"/>
                </a:lnTo>
                <a:lnTo>
                  <a:pt x="3583" y="346"/>
                </a:lnTo>
                <a:lnTo>
                  <a:pt x="3589" y="352"/>
                </a:lnTo>
                <a:lnTo>
                  <a:pt x="3592" y="355"/>
                </a:lnTo>
                <a:lnTo>
                  <a:pt x="3595" y="359"/>
                </a:lnTo>
                <a:lnTo>
                  <a:pt x="3600" y="366"/>
                </a:lnTo>
                <a:lnTo>
                  <a:pt x="3604" y="375"/>
                </a:lnTo>
                <a:lnTo>
                  <a:pt x="3606" y="380"/>
                </a:lnTo>
                <a:lnTo>
                  <a:pt x="3607" y="385"/>
                </a:lnTo>
                <a:lnTo>
                  <a:pt x="3609" y="396"/>
                </a:lnTo>
                <a:lnTo>
                  <a:pt x="3609" y="401"/>
                </a:lnTo>
                <a:lnTo>
                  <a:pt x="3609" y="407"/>
                </a:lnTo>
                <a:lnTo>
                  <a:pt x="3609" y="418"/>
                </a:lnTo>
                <a:lnTo>
                  <a:pt x="3509" y="418"/>
                </a:lnTo>
                <a:lnTo>
                  <a:pt x="3510" y="426"/>
                </a:lnTo>
                <a:lnTo>
                  <a:pt x="3511" y="430"/>
                </a:lnTo>
                <a:lnTo>
                  <a:pt x="3512" y="433"/>
                </a:lnTo>
                <a:lnTo>
                  <a:pt x="3514" y="439"/>
                </a:lnTo>
                <a:lnTo>
                  <a:pt x="3516" y="442"/>
                </a:lnTo>
                <a:lnTo>
                  <a:pt x="3518" y="444"/>
                </a:lnTo>
                <a:lnTo>
                  <a:pt x="3521" y="446"/>
                </a:lnTo>
                <a:lnTo>
                  <a:pt x="3523" y="448"/>
                </a:lnTo>
                <a:lnTo>
                  <a:pt x="3526" y="450"/>
                </a:lnTo>
                <a:lnTo>
                  <a:pt x="3529" y="451"/>
                </a:lnTo>
                <a:lnTo>
                  <a:pt x="3535" y="453"/>
                </a:lnTo>
                <a:lnTo>
                  <a:pt x="3540" y="453"/>
                </a:lnTo>
                <a:lnTo>
                  <a:pt x="3543" y="453"/>
                </a:lnTo>
                <a:lnTo>
                  <a:pt x="3548" y="453"/>
                </a:lnTo>
                <a:lnTo>
                  <a:pt x="3553" y="452"/>
                </a:lnTo>
                <a:lnTo>
                  <a:pt x="3557" y="451"/>
                </a:lnTo>
                <a:lnTo>
                  <a:pt x="3561" y="449"/>
                </a:lnTo>
                <a:lnTo>
                  <a:pt x="3564" y="447"/>
                </a:lnTo>
                <a:lnTo>
                  <a:pt x="3566" y="445"/>
                </a:lnTo>
                <a:lnTo>
                  <a:pt x="3567" y="444"/>
                </a:lnTo>
                <a:lnTo>
                  <a:pt x="3569" y="440"/>
                </a:lnTo>
                <a:lnTo>
                  <a:pt x="3571" y="437"/>
                </a:lnTo>
                <a:lnTo>
                  <a:pt x="3608" y="439"/>
                </a:lnTo>
                <a:lnTo>
                  <a:pt x="3607" y="444"/>
                </a:lnTo>
                <a:lnTo>
                  <a:pt x="3605" y="449"/>
                </a:lnTo>
                <a:lnTo>
                  <a:pt x="3603" y="453"/>
                </a:lnTo>
                <a:lnTo>
                  <a:pt x="3601" y="457"/>
                </a:lnTo>
                <a:lnTo>
                  <a:pt x="3598" y="461"/>
                </a:lnTo>
                <a:lnTo>
                  <a:pt x="3595" y="465"/>
                </a:lnTo>
                <a:lnTo>
                  <a:pt x="3591" y="468"/>
                </a:lnTo>
                <a:lnTo>
                  <a:pt x="3587" y="471"/>
                </a:lnTo>
                <a:lnTo>
                  <a:pt x="3582" y="474"/>
                </a:lnTo>
                <a:lnTo>
                  <a:pt x="3577" y="477"/>
                </a:lnTo>
                <a:lnTo>
                  <a:pt x="3572" y="479"/>
                </a:lnTo>
                <a:lnTo>
                  <a:pt x="3567" y="480"/>
                </a:lnTo>
                <a:lnTo>
                  <a:pt x="3561" y="482"/>
                </a:lnTo>
                <a:lnTo>
                  <a:pt x="3555" y="483"/>
                </a:lnTo>
                <a:lnTo>
                  <a:pt x="3549" y="483"/>
                </a:lnTo>
                <a:lnTo>
                  <a:pt x="3543" y="483"/>
                </a:lnTo>
                <a:close/>
                <a:moveTo>
                  <a:pt x="3509" y="393"/>
                </a:moveTo>
                <a:lnTo>
                  <a:pt x="3571" y="393"/>
                </a:lnTo>
                <a:lnTo>
                  <a:pt x="3571" y="387"/>
                </a:lnTo>
                <a:lnTo>
                  <a:pt x="3570" y="384"/>
                </a:lnTo>
                <a:lnTo>
                  <a:pt x="3569" y="382"/>
                </a:lnTo>
                <a:lnTo>
                  <a:pt x="3567" y="377"/>
                </a:lnTo>
                <a:lnTo>
                  <a:pt x="3563" y="372"/>
                </a:lnTo>
                <a:lnTo>
                  <a:pt x="3561" y="370"/>
                </a:lnTo>
                <a:lnTo>
                  <a:pt x="3559" y="368"/>
                </a:lnTo>
                <a:lnTo>
                  <a:pt x="3556" y="367"/>
                </a:lnTo>
                <a:lnTo>
                  <a:pt x="3554" y="366"/>
                </a:lnTo>
                <a:lnTo>
                  <a:pt x="3551" y="365"/>
                </a:lnTo>
                <a:lnTo>
                  <a:pt x="3548" y="364"/>
                </a:lnTo>
                <a:lnTo>
                  <a:pt x="3542" y="364"/>
                </a:lnTo>
                <a:lnTo>
                  <a:pt x="3534" y="364"/>
                </a:lnTo>
                <a:lnTo>
                  <a:pt x="3531" y="365"/>
                </a:lnTo>
                <a:lnTo>
                  <a:pt x="3528" y="366"/>
                </a:lnTo>
                <a:lnTo>
                  <a:pt x="3523" y="369"/>
                </a:lnTo>
                <a:lnTo>
                  <a:pt x="3521" y="370"/>
                </a:lnTo>
                <a:lnTo>
                  <a:pt x="3519" y="372"/>
                </a:lnTo>
                <a:lnTo>
                  <a:pt x="3515" y="377"/>
                </a:lnTo>
                <a:lnTo>
                  <a:pt x="3512" y="382"/>
                </a:lnTo>
                <a:lnTo>
                  <a:pt x="3511" y="385"/>
                </a:lnTo>
                <a:lnTo>
                  <a:pt x="3510" y="388"/>
                </a:lnTo>
                <a:lnTo>
                  <a:pt x="3509" y="393"/>
                </a:lnTo>
                <a:close/>
                <a:moveTo>
                  <a:pt x="3756" y="377"/>
                </a:moveTo>
                <a:lnTo>
                  <a:pt x="3719" y="379"/>
                </a:lnTo>
                <a:lnTo>
                  <a:pt x="3718" y="376"/>
                </a:lnTo>
                <a:lnTo>
                  <a:pt x="3716" y="373"/>
                </a:lnTo>
                <a:lnTo>
                  <a:pt x="3715" y="371"/>
                </a:lnTo>
                <a:lnTo>
                  <a:pt x="3714" y="370"/>
                </a:lnTo>
                <a:lnTo>
                  <a:pt x="3711" y="367"/>
                </a:lnTo>
                <a:lnTo>
                  <a:pt x="3708" y="365"/>
                </a:lnTo>
                <a:lnTo>
                  <a:pt x="3706" y="364"/>
                </a:lnTo>
                <a:lnTo>
                  <a:pt x="3704" y="363"/>
                </a:lnTo>
                <a:lnTo>
                  <a:pt x="3700" y="363"/>
                </a:lnTo>
                <a:lnTo>
                  <a:pt x="3695" y="362"/>
                </a:lnTo>
                <a:lnTo>
                  <a:pt x="3690" y="362"/>
                </a:lnTo>
                <a:lnTo>
                  <a:pt x="3686" y="363"/>
                </a:lnTo>
                <a:lnTo>
                  <a:pt x="3682" y="364"/>
                </a:lnTo>
                <a:lnTo>
                  <a:pt x="3679" y="366"/>
                </a:lnTo>
                <a:lnTo>
                  <a:pt x="3676" y="368"/>
                </a:lnTo>
                <a:lnTo>
                  <a:pt x="3674" y="371"/>
                </a:lnTo>
                <a:lnTo>
                  <a:pt x="3673" y="373"/>
                </a:lnTo>
                <a:lnTo>
                  <a:pt x="3672" y="375"/>
                </a:lnTo>
                <a:lnTo>
                  <a:pt x="3672" y="377"/>
                </a:lnTo>
                <a:lnTo>
                  <a:pt x="3673" y="379"/>
                </a:lnTo>
                <a:lnTo>
                  <a:pt x="3673" y="381"/>
                </a:lnTo>
                <a:lnTo>
                  <a:pt x="3675" y="383"/>
                </a:lnTo>
                <a:lnTo>
                  <a:pt x="3676" y="385"/>
                </a:lnTo>
                <a:lnTo>
                  <a:pt x="3679" y="387"/>
                </a:lnTo>
                <a:lnTo>
                  <a:pt x="3682" y="389"/>
                </a:lnTo>
                <a:lnTo>
                  <a:pt x="3691" y="391"/>
                </a:lnTo>
                <a:lnTo>
                  <a:pt x="3717" y="396"/>
                </a:lnTo>
                <a:lnTo>
                  <a:pt x="3727" y="399"/>
                </a:lnTo>
                <a:lnTo>
                  <a:pt x="3735" y="402"/>
                </a:lnTo>
                <a:lnTo>
                  <a:pt x="3743" y="406"/>
                </a:lnTo>
                <a:lnTo>
                  <a:pt x="3748" y="410"/>
                </a:lnTo>
                <a:lnTo>
                  <a:pt x="3753" y="416"/>
                </a:lnTo>
                <a:lnTo>
                  <a:pt x="3755" y="419"/>
                </a:lnTo>
                <a:lnTo>
                  <a:pt x="3756" y="422"/>
                </a:lnTo>
                <a:lnTo>
                  <a:pt x="3757" y="425"/>
                </a:lnTo>
                <a:lnTo>
                  <a:pt x="3758" y="428"/>
                </a:lnTo>
                <a:lnTo>
                  <a:pt x="3759" y="432"/>
                </a:lnTo>
                <a:lnTo>
                  <a:pt x="3759" y="436"/>
                </a:lnTo>
                <a:lnTo>
                  <a:pt x="3758" y="443"/>
                </a:lnTo>
                <a:lnTo>
                  <a:pt x="3758" y="446"/>
                </a:lnTo>
                <a:lnTo>
                  <a:pt x="3757" y="449"/>
                </a:lnTo>
                <a:lnTo>
                  <a:pt x="3754" y="455"/>
                </a:lnTo>
                <a:lnTo>
                  <a:pt x="3753" y="458"/>
                </a:lnTo>
                <a:lnTo>
                  <a:pt x="3751" y="461"/>
                </a:lnTo>
                <a:lnTo>
                  <a:pt x="3746" y="466"/>
                </a:lnTo>
                <a:lnTo>
                  <a:pt x="3741" y="470"/>
                </a:lnTo>
                <a:lnTo>
                  <a:pt x="3735" y="474"/>
                </a:lnTo>
                <a:lnTo>
                  <a:pt x="3728" y="477"/>
                </a:lnTo>
                <a:lnTo>
                  <a:pt x="3720" y="480"/>
                </a:lnTo>
                <a:lnTo>
                  <a:pt x="3712" y="482"/>
                </a:lnTo>
                <a:lnTo>
                  <a:pt x="3704" y="483"/>
                </a:lnTo>
                <a:lnTo>
                  <a:pt x="3694" y="483"/>
                </a:lnTo>
                <a:lnTo>
                  <a:pt x="3681" y="483"/>
                </a:lnTo>
                <a:lnTo>
                  <a:pt x="3674" y="482"/>
                </a:lnTo>
                <a:lnTo>
                  <a:pt x="3669" y="480"/>
                </a:lnTo>
                <a:lnTo>
                  <a:pt x="3663" y="479"/>
                </a:lnTo>
                <a:lnTo>
                  <a:pt x="3658" y="477"/>
                </a:lnTo>
                <a:lnTo>
                  <a:pt x="3653" y="474"/>
                </a:lnTo>
                <a:lnTo>
                  <a:pt x="3649" y="471"/>
                </a:lnTo>
                <a:lnTo>
                  <a:pt x="3644" y="468"/>
                </a:lnTo>
                <a:lnTo>
                  <a:pt x="3641" y="465"/>
                </a:lnTo>
                <a:lnTo>
                  <a:pt x="3638" y="461"/>
                </a:lnTo>
                <a:lnTo>
                  <a:pt x="3635" y="457"/>
                </a:lnTo>
                <a:lnTo>
                  <a:pt x="3633" y="453"/>
                </a:lnTo>
                <a:lnTo>
                  <a:pt x="3631" y="448"/>
                </a:lnTo>
                <a:lnTo>
                  <a:pt x="3630" y="444"/>
                </a:lnTo>
                <a:lnTo>
                  <a:pt x="3629" y="439"/>
                </a:lnTo>
                <a:lnTo>
                  <a:pt x="3668" y="436"/>
                </a:lnTo>
                <a:lnTo>
                  <a:pt x="3669" y="441"/>
                </a:lnTo>
                <a:lnTo>
                  <a:pt x="3671" y="444"/>
                </a:lnTo>
                <a:lnTo>
                  <a:pt x="3672" y="446"/>
                </a:lnTo>
                <a:lnTo>
                  <a:pt x="3674" y="447"/>
                </a:lnTo>
                <a:lnTo>
                  <a:pt x="3677" y="450"/>
                </a:lnTo>
                <a:lnTo>
                  <a:pt x="3681" y="452"/>
                </a:lnTo>
                <a:lnTo>
                  <a:pt x="3685" y="453"/>
                </a:lnTo>
                <a:lnTo>
                  <a:pt x="3689" y="454"/>
                </a:lnTo>
                <a:lnTo>
                  <a:pt x="3694" y="454"/>
                </a:lnTo>
                <a:lnTo>
                  <a:pt x="3700" y="454"/>
                </a:lnTo>
                <a:lnTo>
                  <a:pt x="3704" y="453"/>
                </a:lnTo>
                <a:lnTo>
                  <a:pt x="3708" y="452"/>
                </a:lnTo>
                <a:lnTo>
                  <a:pt x="3712" y="450"/>
                </a:lnTo>
                <a:lnTo>
                  <a:pt x="3714" y="448"/>
                </a:lnTo>
                <a:lnTo>
                  <a:pt x="3716" y="446"/>
                </a:lnTo>
                <a:lnTo>
                  <a:pt x="3718" y="443"/>
                </a:lnTo>
                <a:lnTo>
                  <a:pt x="3718" y="440"/>
                </a:lnTo>
                <a:lnTo>
                  <a:pt x="3718" y="437"/>
                </a:lnTo>
                <a:lnTo>
                  <a:pt x="3717" y="435"/>
                </a:lnTo>
                <a:lnTo>
                  <a:pt x="3715" y="433"/>
                </a:lnTo>
                <a:lnTo>
                  <a:pt x="3713" y="431"/>
                </a:lnTo>
                <a:lnTo>
                  <a:pt x="3711" y="429"/>
                </a:lnTo>
                <a:lnTo>
                  <a:pt x="3707" y="428"/>
                </a:lnTo>
                <a:lnTo>
                  <a:pt x="3704" y="426"/>
                </a:lnTo>
                <a:lnTo>
                  <a:pt x="3699" y="425"/>
                </a:lnTo>
                <a:lnTo>
                  <a:pt x="3674" y="420"/>
                </a:lnTo>
                <a:lnTo>
                  <a:pt x="3665" y="418"/>
                </a:lnTo>
                <a:lnTo>
                  <a:pt x="3656" y="415"/>
                </a:lnTo>
                <a:lnTo>
                  <a:pt x="3649" y="411"/>
                </a:lnTo>
                <a:lnTo>
                  <a:pt x="3646" y="408"/>
                </a:lnTo>
                <a:lnTo>
                  <a:pt x="3643" y="406"/>
                </a:lnTo>
                <a:lnTo>
                  <a:pt x="3640" y="403"/>
                </a:lnTo>
                <a:lnTo>
                  <a:pt x="3638" y="400"/>
                </a:lnTo>
                <a:lnTo>
                  <a:pt x="3636" y="397"/>
                </a:lnTo>
                <a:lnTo>
                  <a:pt x="3635" y="394"/>
                </a:lnTo>
                <a:lnTo>
                  <a:pt x="3633" y="387"/>
                </a:lnTo>
                <a:lnTo>
                  <a:pt x="3633" y="383"/>
                </a:lnTo>
                <a:lnTo>
                  <a:pt x="3632" y="379"/>
                </a:lnTo>
                <a:lnTo>
                  <a:pt x="3633" y="374"/>
                </a:lnTo>
                <a:lnTo>
                  <a:pt x="3633" y="369"/>
                </a:lnTo>
                <a:lnTo>
                  <a:pt x="3635" y="364"/>
                </a:lnTo>
                <a:lnTo>
                  <a:pt x="3637" y="360"/>
                </a:lnTo>
                <a:lnTo>
                  <a:pt x="3639" y="356"/>
                </a:lnTo>
                <a:lnTo>
                  <a:pt x="3642" y="352"/>
                </a:lnTo>
                <a:lnTo>
                  <a:pt x="3645" y="349"/>
                </a:lnTo>
                <a:lnTo>
                  <a:pt x="3649" y="346"/>
                </a:lnTo>
                <a:lnTo>
                  <a:pt x="3654" y="343"/>
                </a:lnTo>
                <a:lnTo>
                  <a:pt x="3658" y="341"/>
                </a:lnTo>
                <a:lnTo>
                  <a:pt x="3663" y="338"/>
                </a:lnTo>
                <a:lnTo>
                  <a:pt x="3669" y="337"/>
                </a:lnTo>
                <a:lnTo>
                  <a:pt x="3675" y="335"/>
                </a:lnTo>
                <a:lnTo>
                  <a:pt x="3681" y="334"/>
                </a:lnTo>
                <a:lnTo>
                  <a:pt x="3687" y="334"/>
                </a:lnTo>
                <a:lnTo>
                  <a:pt x="3694" y="334"/>
                </a:lnTo>
                <a:lnTo>
                  <a:pt x="3701" y="334"/>
                </a:lnTo>
                <a:lnTo>
                  <a:pt x="3707" y="334"/>
                </a:lnTo>
                <a:lnTo>
                  <a:pt x="3713" y="335"/>
                </a:lnTo>
                <a:lnTo>
                  <a:pt x="3718" y="337"/>
                </a:lnTo>
                <a:lnTo>
                  <a:pt x="3724" y="338"/>
                </a:lnTo>
                <a:lnTo>
                  <a:pt x="3729" y="340"/>
                </a:lnTo>
                <a:lnTo>
                  <a:pt x="3737" y="345"/>
                </a:lnTo>
                <a:lnTo>
                  <a:pt x="3741" y="348"/>
                </a:lnTo>
                <a:lnTo>
                  <a:pt x="3744" y="352"/>
                </a:lnTo>
                <a:lnTo>
                  <a:pt x="3747" y="355"/>
                </a:lnTo>
                <a:lnTo>
                  <a:pt x="3750" y="359"/>
                </a:lnTo>
                <a:lnTo>
                  <a:pt x="3752" y="363"/>
                </a:lnTo>
                <a:lnTo>
                  <a:pt x="3753" y="367"/>
                </a:lnTo>
                <a:lnTo>
                  <a:pt x="3755" y="372"/>
                </a:lnTo>
                <a:lnTo>
                  <a:pt x="3756" y="377"/>
                </a:lnTo>
                <a:close/>
                <a:moveTo>
                  <a:pt x="3805" y="317"/>
                </a:moveTo>
                <a:lnTo>
                  <a:pt x="3801" y="317"/>
                </a:lnTo>
                <a:lnTo>
                  <a:pt x="3797" y="315"/>
                </a:lnTo>
                <a:lnTo>
                  <a:pt x="3794" y="314"/>
                </a:lnTo>
                <a:lnTo>
                  <a:pt x="3790" y="311"/>
                </a:lnTo>
                <a:lnTo>
                  <a:pt x="3787" y="308"/>
                </a:lnTo>
                <a:lnTo>
                  <a:pt x="3785" y="304"/>
                </a:lnTo>
                <a:lnTo>
                  <a:pt x="3784" y="301"/>
                </a:lnTo>
                <a:lnTo>
                  <a:pt x="3784" y="297"/>
                </a:lnTo>
                <a:lnTo>
                  <a:pt x="3784" y="292"/>
                </a:lnTo>
                <a:lnTo>
                  <a:pt x="3785" y="289"/>
                </a:lnTo>
                <a:lnTo>
                  <a:pt x="3787" y="285"/>
                </a:lnTo>
                <a:lnTo>
                  <a:pt x="3790" y="282"/>
                </a:lnTo>
                <a:lnTo>
                  <a:pt x="3794" y="280"/>
                </a:lnTo>
                <a:lnTo>
                  <a:pt x="3797" y="278"/>
                </a:lnTo>
                <a:lnTo>
                  <a:pt x="3801" y="277"/>
                </a:lnTo>
                <a:lnTo>
                  <a:pt x="3805" y="276"/>
                </a:lnTo>
                <a:lnTo>
                  <a:pt x="3810" y="277"/>
                </a:lnTo>
                <a:lnTo>
                  <a:pt x="3814" y="278"/>
                </a:lnTo>
                <a:lnTo>
                  <a:pt x="3817" y="280"/>
                </a:lnTo>
                <a:lnTo>
                  <a:pt x="3821" y="282"/>
                </a:lnTo>
                <a:lnTo>
                  <a:pt x="3824" y="285"/>
                </a:lnTo>
                <a:lnTo>
                  <a:pt x="3826" y="289"/>
                </a:lnTo>
                <a:lnTo>
                  <a:pt x="3827" y="292"/>
                </a:lnTo>
                <a:lnTo>
                  <a:pt x="3827" y="297"/>
                </a:lnTo>
                <a:lnTo>
                  <a:pt x="3827" y="301"/>
                </a:lnTo>
                <a:lnTo>
                  <a:pt x="3826" y="304"/>
                </a:lnTo>
                <a:lnTo>
                  <a:pt x="3824" y="308"/>
                </a:lnTo>
                <a:lnTo>
                  <a:pt x="3821" y="311"/>
                </a:lnTo>
                <a:lnTo>
                  <a:pt x="3817" y="314"/>
                </a:lnTo>
                <a:lnTo>
                  <a:pt x="3814" y="315"/>
                </a:lnTo>
                <a:lnTo>
                  <a:pt x="3810" y="317"/>
                </a:lnTo>
                <a:lnTo>
                  <a:pt x="3805" y="317"/>
                </a:lnTo>
                <a:close/>
                <a:moveTo>
                  <a:pt x="3785" y="336"/>
                </a:moveTo>
                <a:lnTo>
                  <a:pt x="3825" y="336"/>
                </a:lnTo>
                <a:lnTo>
                  <a:pt x="3825" y="481"/>
                </a:lnTo>
                <a:lnTo>
                  <a:pt x="3785" y="481"/>
                </a:lnTo>
                <a:lnTo>
                  <a:pt x="3785" y="336"/>
                </a:lnTo>
                <a:close/>
                <a:moveTo>
                  <a:pt x="3923" y="538"/>
                </a:moveTo>
                <a:lnTo>
                  <a:pt x="3916" y="538"/>
                </a:lnTo>
                <a:lnTo>
                  <a:pt x="3909" y="537"/>
                </a:lnTo>
                <a:lnTo>
                  <a:pt x="3903" y="536"/>
                </a:lnTo>
                <a:lnTo>
                  <a:pt x="3897" y="535"/>
                </a:lnTo>
                <a:lnTo>
                  <a:pt x="3892" y="533"/>
                </a:lnTo>
                <a:lnTo>
                  <a:pt x="3886" y="531"/>
                </a:lnTo>
                <a:lnTo>
                  <a:pt x="3877" y="526"/>
                </a:lnTo>
                <a:lnTo>
                  <a:pt x="3873" y="523"/>
                </a:lnTo>
                <a:lnTo>
                  <a:pt x="3870" y="520"/>
                </a:lnTo>
                <a:lnTo>
                  <a:pt x="3864" y="513"/>
                </a:lnTo>
                <a:lnTo>
                  <a:pt x="3862" y="510"/>
                </a:lnTo>
                <a:lnTo>
                  <a:pt x="3860" y="506"/>
                </a:lnTo>
                <a:lnTo>
                  <a:pt x="3858" y="502"/>
                </a:lnTo>
                <a:lnTo>
                  <a:pt x="3857" y="498"/>
                </a:lnTo>
                <a:lnTo>
                  <a:pt x="3894" y="493"/>
                </a:lnTo>
                <a:lnTo>
                  <a:pt x="3896" y="496"/>
                </a:lnTo>
                <a:lnTo>
                  <a:pt x="3898" y="499"/>
                </a:lnTo>
                <a:lnTo>
                  <a:pt x="3901" y="502"/>
                </a:lnTo>
                <a:lnTo>
                  <a:pt x="3904" y="504"/>
                </a:lnTo>
                <a:lnTo>
                  <a:pt x="3908" y="506"/>
                </a:lnTo>
                <a:lnTo>
                  <a:pt x="3910" y="507"/>
                </a:lnTo>
                <a:lnTo>
                  <a:pt x="3912" y="508"/>
                </a:lnTo>
                <a:lnTo>
                  <a:pt x="3918" y="509"/>
                </a:lnTo>
                <a:lnTo>
                  <a:pt x="3924" y="509"/>
                </a:lnTo>
                <a:lnTo>
                  <a:pt x="3930" y="509"/>
                </a:lnTo>
                <a:lnTo>
                  <a:pt x="3936" y="507"/>
                </a:lnTo>
                <a:lnTo>
                  <a:pt x="3941" y="505"/>
                </a:lnTo>
                <a:lnTo>
                  <a:pt x="3946" y="503"/>
                </a:lnTo>
                <a:lnTo>
                  <a:pt x="3948" y="501"/>
                </a:lnTo>
                <a:lnTo>
                  <a:pt x="3950" y="499"/>
                </a:lnTo>
                <a:lnTo>
                  <a:pt x="3952" y="494"/>
                </a:lnTo>
                <a:lnTo>
                  <a:pt x="3953" y="491"/>
                </a:lnTo>
                <a:lnTo>
                  <a:pt x="3955" y="488"/>
                </a:lnTo>
                <a:lnTo>
                  <a:pt x="3955" y="481"/>
                </a:lnTo>
                <a:lnTo>
                  <a:pt x="3955" y="455"/>
                </a:lnTo>
                <a:lnTo>
                  <a:pt x="3947" y="463"/>
                </a:lnTo>
                <a:lnTo>
                  <a:pt x="3943" y="467"/>
                </a:lnTo>
                <a:lnTo>
                  <a:pt x="3939" y="471"/>
                </a:lnTo>
                <a:lnTo>
                  <a:pt x="3933" y="474"/>
                </a:lnTo>
                <a:lnTo>
                  <a:pt x="3930" y="476"/>
                </a:lnTo>
                <a:lnTo>
                  <a:pt x="3927" y="477"/>
                </a:lnTo>
                <a:lnTo>
                  <a:pt x="3920" y="478"/>
                </a:lnTo>
                <a:lnTo>
                  <a:pt x="3911" y="478"/>
                </a:lnTo>
                <a:lnTo>
                  <a:pt x="3903" y="478"/>
                </a:lnTo>
                <a:lnTo>
                  <a:pt x="3900" y="477"/>
                </a:lnTo>
                <a:lnTo>
                  <a:pt x="3896" y="477"/>
                </a:lnTo>
                <a:lnTo>
                  <a:pt x="3889" y="474"/>
                </a:lnTo>
                <a:lnTo>
                  <a:pt x="3882" y="471"/>
                </a:lnTo>
                <a:lnTo>
                  <a:pt x="3875" y="467"/>
                </a:lnTo>
                <a:lnTo>
                  <a:pt x="3870" y="461"/>
                </a:lnTo>
                <a:lnTo>
                  <a:pt x="3865" y="455"/>
                </a:lnTo>
                <a:lnTo>
                  <a:pt x="3860" y="448"/>
                </a:lnTo>
                <a:lnTo>
                  <a:pt x="3857" y="439"/>
                </a:lnTo>
                <a:lnTo>
                  <a:pt x="3855" y="430"/>
                </a:lnTo>
                <a:lnTo>
                  <a:pt x="3854" y="425"/>
                </a:lnTo>
                <a:lnTo>
                  <a:pt x="3853" y="419"/>
                </a:lnTo>
                <a:lnTo>
                  <a:pt x="3853" y="408"/>
                </a:lnTo>
                <a:lnTo>
                  <a:pt x="3853" y="396"/>
                </a:lnTo>
                <a:lnTo>
                  <a:pt x="3854" y="390"/>
                </a:lnTo>
                <a:lnTo>
                  <a:pt x="3855" y="385"/>
                </a:lnTo>
                <a:lnTo>
                  <a:pt x="3857" y="375"/>
                </a:lnTo>
                <a:lnTo>
                  <a:pt x="3861" y="367"/>
                </a:lnTo>
                <a:lnTo>
                  <a:pt x="3865" y="359"/>
                </a:lnTo>
                <a:lnTo>
                  <a:pt x="3867" y="355"/>
                </a:lnTo>
                <a:lnTo>
                  <a:pt x="3870" y="352"/>
                </a:lnTo>
                <a:lnTo>
                  <a:pt x="3876" y="347"/>
                </a:lnTo>
                <a:lnTo>
                  <a:pt x="3882" y="342"/>
                </a:lnTo>
                <a:lnTo>
                  <a:pt x="3885" y="340"/>
                </a:lnTo>
                <a:lnTo>
                  <a:pt x="3889" y="338"/>
                </a:lnTo>
                <a:lnTo>
                  <a:pt x="3892" y="337"/>
                </a:lnTo>
                <a:lnTo>
                  <a:pt x="3896" y="336"/>
                </a:lnTo>
                <a:lnTo>
                  <a:pt x="3904" y="334"/>
                </a:lnTo>
                <a:lnTo>
                  <a:pt x="3911" y="334"/>
                </a:lnTo>
                <a:lnTo>
                  <a:pt x="3917" y="334"/>
                </a:lnTo>
                <a:lnTo>
                  <a:pt x="3922" y="335"/>
                </a:lnTo>
                <a:lnTo>
                  <a:pt x="3927" y="336"/>
                </a:lnTo>
                <a:lnTo>
                  <a:pt x="3932" y="338"/>
                </a:lnTo>
                <a:lnTo>
                  <a:pt x="3936" y="340"/>
                </a:lnTo>
                <a:lnTo>
                  <a:pt x="3939" y="342"/>
                </a:lnTo>
                <a:lnTo>
                  <a:pt x="3942" y="345"/>
                </a:lnTo>
                <a:lnTo>
                  <a:pt x="3945" y="348"/>
                </a:lnTo>
                <a:lnTo>
                  <a:pt x="3949" y="354"/>
                </a:lnTo>
                <a:lnTo>
                  <a:pt x="3951" y="357"/>
                </a:lnTo>
                <a:lnTo>
                  <a:pt x="3953" y="360"/>
                </a:lnTo>
                <a:lnTo>
                  <a:pt x="3955" y="336"/>
                </a:lnTo>
                <a:lnTo>
                  <a:pt x="3995" y="336"/>
                </a:lnTo>
                <a:lnTo>
                  <a:pt x="3995" y="482"/>
                </a:lnTo>
                <a:lnTo>
                  <a:pt x="3995" y="491"/>
                </a:lnTo>
                <a:lnTo>
                  <a:pt x="3993" y="499"/>
                </a:lnTo>
                <a:lnTo>
                  <a:pt x="3990" y="506"/>
                </a:lnTo>
                <a:lnTo>
                  <a:pt x="3986" y="513"/>
                </a:lnTo>
                <a:lnTo>
                  <a:pt x="3981" y="519"/>
                </a:lnTo>
                <a:lnTo>
                  <a:pt x="3975" y="524"/>
                </a:lnTo>
                <a:lnTo>
                  <a:pt x="3969" y="528"/>
                </a:lnTo>
                <a:lnTo>
                  <a:pt x="3961" y="532"/>
                </a:lnTo>
                <a:lnTo>
                  <a:pt x="3952" y="534"/>
                </a:lnTo>
                <a:lnTo>
                  <a:pt x="3943" y="536"/>
                </a:lnTo>
                <a:lnTo>
                  <a:pt x="3933" y="538"/>
                </a:lnTo>
                <a:lnTo>
                  <a:pt x="3923" y="538"/>
                </a:lnTo>
                <a:close/>
                <a:moveTo>
                  <a:pt x="3924" y="448"/>
                </a:moveTo>
                <a:lnTo>
                  <a:pt x="3928" y="448"/>
                </a:lnTo>
                <a:lnTo>
                  <a:pt x="3931" y="448"/>
                </a:lnTo>
                <a:lnTo>
                  <a:pt x="3934" y="447"/>
                </a:lnTo>
                <a:lnTo>
                  <a:pt x="3937" y="446"/>
                </a:lnTo>
                <a:lnTo>
                  <a:pt x="3942" y="442"/>
                </a:lnTo>
                <a:lnTo>
                  <a:pt x="3947" y="438"/>
                </a:lnTo>
                <a:lnTo>
                  <a:pt x="3950" y="432"/>
                </a:lnTo>
                <a:lnTo>
                  <a:pt x="3953" y="425"/>
                </a:lnTo>
                <a:lnTo>
                  <a:pt x="3953" y="421"/>
                </a:lnTo>
                <a:lnTo>
                  <a:pt x="3955" y="417"/>
                </a:lnTo>
                <a:lnTo>
                  <a:pt x="3956" y="408"/>
                </a:lnTo>
                <a:lnTo>
                  <a:pt x="3955" y="399"/>
                </a:lnTo>
                <a:lnTo>
                  <a:pt x="3953" y="394"/>
                </a:lnTo>
                <a:lnTo>
                  <a:pt x="3953" y="390"/>
                </a:lnTo>
                <a:lnTo>
                  <a:pt x="3950" y="383"/>
                </a:lnTo>
                <a:lnTo>
                  <a:pt x="3947" y="377"/>
                </a:lnTo>
                <a:lnTo>
                  <a:pt x="3945" y="374"/>
                </a:lnTo>
                <a:lnTo>
                  <a:pt x="3942" y="372"/>
                </a:lnTo>
                <a:lnTo>
                  <a:pt x="3940" y="370"/>
                </a:lnTo>
                <a:lnTo>
                  <a:pt x="3937" y="369"/>
                </a:lnTo>
                <a:lnTo>
                  <a:pt x="3931" y="366"/>
                </a:lnTo>
                <a:lnTo>
                  <a:pt x="3924" y="366"/>
                </a:lnTo>
                <a:lnTo>
                  <a:pt x="3917" y="366"/>
                </a:lnTo>
                <a:lnTo>
                  <a:pt x="3914" y="367"/>
                </a:lnTo>
                <a:lnTo>
                  <a:pt x="3911" y="369"/>
                </a:lnTo>
                <a:lnTo>
                  <a:pt x="3908" y="370"/>
                </a:lnTo>
                <a:lnTo>
                  <a:pt x="3906" y="372"/>
                </a:lnTo>
                <a:lnTo>
                  <a:pt x="3901" y="377"/>
                </a:lnTo>
                <a:lnTo>
                  <a:pt x="3898" y="384"/>
                </a:lnTo>
                <a:lnTo>
                  <a:pt x="3896" y="391"/>
                </a:lnTo>
                <a:lnTo>
                  <a:pt x="3895" y="395"/>
                </a:lnTo>
                <a:lnTo>
                  <a:pt x="3894" y="399"/>
                </a:lnTo>
                <a:lnTo>
                  <a:pt x="3894" y="408"/>
                </a:lnTo>
                <a:lnTo>
                  <a:pt x="3894" y="417"/>
                </a:lnTo>
                <a:lnTo>
                  <a:pt x="3895" y="421"/>
                </a:lnTo>
                <a:lnTo>
                  <a:pt x="3896" y="424"/>
                </a:lnTo>
                <a:lnTo>
                  <a:pt x="3898" y="431"/>
                </a:lnTo>
                <a:lnTo>
                  <a:pt x="3901" y="437"/>
                </a:lnTo>
                <a:lnTo>
                  <a:pt x="3904" y="440"/>
                </a:lnTo>
                <a:lnTo>
                  <a:pt x="3906" y="442"/>
                </a:lnTo>
                <a:lnTo>
                  <a:pt x="3911" y="446"/>
                </a:lnTo>
                <a:lnTo>
                  <a:pt x="3914" y="447"/>
                </a:lnTo>
                <a:lnTo>
                  <a:pt x="3917" y="448"/>
                </a:lnTo>
                <a:lnTo>
                  <a:pt x="3924" y="448"/>
                </a:lnTo>
                <a:close/>
                <a:moveTo>
                  <a:pt x="4069" y="397"/>
                </a:moveTo>
                <a:lnTo>
                  <a:pt x="4069" y="481"/>
                </a:lnTo>
                <a:lnTo>
                  <a:pt x="4029" y="481"/>
                </a:lnTo>
                <a:lnTo>
                  <a:pt x="4029" y="336"/>
                </a:lnTo>
                <a:lnTo>
                  <a:pt x="4067" y="336"/>
                </a:lnTo>
                <a:lnTo>
                  <a:pt x="4067" y="361"/>
                </a:lnTo>
                <a:lnTo>
                  <a:pt x="4071" y="355"/>
                </a:lnTo>
                <a:lnTo>
                  <a:pt x="4073" y="352"/>
                </a:lnTo>
                <a:lnTo>
                  <a:pt x="4075" y="350"/>
                </a:lnTo>
                <a:lnTo>
                  <a:pt x="4080" y="345"/>
                </a:lnTo>
                <a:lnTo>
                  <a:pt x="4085" y="341"/>
                </a:lnTo>
                <a:lnTo>
                  <a:pt x="4091" y="338"/>
                </a:lnTo>
                <a:lnTo>
                  <a:pt x="4094" y="337"/>
                </a:lnTo>
                <a:lnTo>
                  <a:pt x="4098" y="336"/>
                </a:lnTo>
                <a:lnTo>
                  <a:pt x="4105" y="334"/>
                </a:lnTo>
                <a:lnTo>
                  <a:pt x="4112" y="334"/>
                </a:lnTo>
                <a:lnTo>
                  <a:pt x="4118" y="334"/>
                </a:lnTo>
                <a:lnTo>
                  <a:pt x="4123" y="335"/>
                </a:lnTo>
                <a:lnTo>
                  <a:pt x="4128" y="336"/>
                </a:lnTo>
                <a:lnTo>
                  <a:pt x="4133" y="337"/>
                </a:lnTo>
                <a:lnTo>
                  <a:pt x="4137" y="339"/>
                </a:lnTo>
                <a:lnTo>
                  <a:pt x="4141" y="342"/>
                </a:lnTo>
                <a:lnTo>
                  <a:pt x="4145" y="345"/>
                </a:lnTo>
                <a:lnTo>
                  <a:pt x="4149" y="348"/>
                </a:lnTo>
                <a:lnTo>
                  <a:pt x="4152" y="352"/>
                </a:lnTo>
                <a:lnTo>
                  <a:pt x="4155" y="356"/>
                </a:lnTo>
                <a:lnTo>
                  <a:pt x="4157" y="361"/>
                </a:lnTo>
                <a:lnTo>
                  <a:pt x="4159" y="366"/>
                </a:lnTo>
                <a:lnTo>
                  <a:pt x="4161" y="371"/>
                </a:lnTo>
                <a:lnTo>
                  <a:pt x="4162" y="376"/>
                </a:lnTo>
                <a:lnTo>
                  <a:pt x="4162" y="382"/>
                </a:lnTo>
                <a:lnTo>
                  <a:pt x="4162" y="388"/>
                </a:lnTo>
                <a:lnTo>
                  <a:pt x="4162" y="481"/>
                </a:lnTo>
                <a:lnTo>
                  <a:pt x="4122" y="481"/>
                </a:lnTo>
                <a:lnTo>
                  <a:pt x="4122" y="395"/>
                </a:lnTo>
                <a:lnTo>
                  <a:pt x="4122" y="392"/>
                </a:lnTo>
                <a:lnTo>
                  <a:pt x="4122" y="389"/>
                </a:lnTo>
                <a:lnTo>
                  <a:pt x="4121" y="384"/>
                </a:lnTo>
                <a:lnTo>
                  <a:pt x="4120" y="381"/>
                </a:lnTo>
                <a:lnTo>
                  <a:pt x="4118" y="379"/>
                </a:lnTo>
                <a:lnTo>
                  <a:pt x="4117" y="377"/>
                </a:lnTo>
                <a:lnTo>
                  <a:pt x="4115" y="375"/>
                </a:lnTo>
                <a:lnTo>
                  <a:pt x="4112" y="371"/>
                </a:lnTo>
                <a:lnTo>
                  <a:pt x="4110" y="370"/>
                </a:lnTo>
                <a:lnTo>
                  <a:pt x="4107" y="369"/>
                </a:lnTo>
                <a:lnTo>
                  <a:pt x="4105" y="368"/>
                </a:lnTo>
                <a:lnTo>
                  <a:pt x="4102" y="368"/>
                </a:lnTo>
                <a:lnTo>
                  <a:pt x="4097" y="367"/>
                </a:lnTo>
                <a:lnTo>
                  <a:pt x="4091" y="368"/>
                </a:lnTo>
                <a:lnTo>
                  <a:pt x="4085" y="369"/>
                </a:lnTo>
                <a:lnTo>
                  <a:pt x="4081" y="372"/>
                </a:lnTo>
                <a:lnTo>
                  <a:pt x="4079" y="373"/>
                </a:lnTo>
                <a:lnTo>
                  <a:pt x="4077" y="375"/>
                </a:lnTo>
                <a:lnTo>
                  <a:pt x="4075" y="377"/>
                </a:lnTo>
                <a:lnTo>
                  <a:pt x="4073" y="379"/>
                </a:lnTo>
                <a:lnTo>
                  <a:pt x="4071" y="384"/>
                </a:lnTo>
                <a:lnTo>
                  <a:pt x="4070" y="387"/>
                </a:lnTo>
                <a:lnTo>
                  <a:pt x="4070" y="390"/>
                </a:lnTo>
                <a:lnTo>
                  <a:pt x="4069" y="397"/>
                </a:lnTo>
                <a:close/>
                <a:moveTo>
                  <a:pt x="1333" y="762"/>
                </a:moveTo>
                <a:lnTo>
                  <a:pt x="1323" y="762"/>
                </a:lnTo>
                <a:lnTo>
                  <a:pt x="1314" y="759"/>
                </a:lnTo>
                <a:lnTo>
                  <a:pt x="1310" y="758"/>
                </a:lnTo>
                <a:lnTo>
                  <a:pt x="1306" y="756"/>
                </a:lnTo>
                <a:lnTo>
                  <a:pt x="1302" y="754"/>
                </a:lnTo>
                <a:lnTo>
                  <a:pt x="1298" y="751"/>
                </a:lnTo>
                <a:lnTo>
                  <a:pt x="1295" y="748"/>
                </a:lnTo>
                <a:lnTo>
                  <a:pt x="1292" y="745"/>
                </a:lnTo>
                <a:lnTo>
                  <a:pt x="1290" y="742"/>
                </a:lnTo>
                <a:lnTo>
                  <a:pt x="1288" y="738"/>
                </a:lnTo>
                <a:lnTo>
                  <a:pt x="1287" y="734"/>
                </a:lnTo>
                <a:lnTo>
                  <a:pt x="1285" y="729"/>
                </a:lnTo>
                <a:lnTo>
                  <a:pt x="1285" y="724"/>
                </a:lnTo>
                <a:lnTo>
                  <a:pt x="1285" y="719"/>
                </a:lnTo>
                <a:lnTo>
                  <a:pt x="1285" y="711"/>
                </a:lnTo>
                <a:lnTo>
                  <a:pt x="1286" y="708"/>
                </a:lnTo>
                <a:lnTo>
                  <a:pt x="1286" y="704"/>
                </a:lnTo>
                <a:lnTo>
                  <a:pt x="1289" y="699"/>
                </a:lnTo>
                <a:lnTo>
                  <a:pt x="1292" y="694"/>
                </a:lnTo>
                <a:lnTo>
                  <a:pt x="1296" y="689"/>
                </a:lnTo>
                <a:lnTo>
                  <a:pt x="1301" y="685"/>
                </a:lnTo>
                <a:lnTo>
                  <a:pt x="1306" y="682"/>
                </a:lnTo>
                <a:lnTo>
                  <a:pt x="1312" y="680"/>
                </a:lnTo>
                <a:lnTo>
                  <a:pt x="1319" y="678"/>
                </a:lnTo>
                <a:lnTo>
                  <a:pt x="1325" y="676"/>
                </a:lnTo>
                <a:lnTo>
                  <a:pt x="1332" y="675"/>
                </a:lnTo>
                <a:lnTo>
                  <a:pt x="1339" y="674"/>
                </a:lnTo>
                <a:lnTo>
                  <a:pt x="1348" y="673"/>
                </a:lnTo>
                <a:lnTo>
                  <a:pt x="1355" y="672"/>
                </a:lnTo>
                <a:lnTo>
                  <a:pt x="1366" y="670"/>
                </a:lnTo>
                <a:lnTo>
                  <a:pt x="1370" y="669"/>
                </a:lnTo>
                <a:lnTo>
                  <a:pt x="1372" y="667"/>
                </a:lnTo>
                <a:lnTo>
                  <a:pt x="1373" y="666"/>
                </a:lnTo>
                <a:lnTo>
                  <a:pt x="1374" y="665"/>
                </a:lnTo>
                <a:lnTo>
                  <a:pt x="1374" y="661"/>
                </a:lnTo>
                <a:lnTo>
                  <a:pt x="1374" y="657"/>
                </a:lnTo>
                <a:lnTo>
                  <a:pt x="1373" y="653"/>
                </a:lnTo>
                <a:lnTo>
                  <a:pt x="1371" y="650"/>
                </a:lnTo>
                <a:lnTo>
                  <a:pt x="1369" y="647"/>
                </a:lnTo>
                <a:lnTo>
                  <a:pt x="1365" y="645"/>
                </a:lnTo>
                <a:lnTo>
                  <a:pt x="1362" y="643"/>
                </a:lnTo>
                <a:lnTo>
                  <a:pt x="1357" y="642"/>
                </a:lnTo>
                <a:lnTo>
                  <a:pt x="1353" y="642"/>
                </a:lnTo>
                <a:lnTo>
                  <a:pt x="1347" y="642"/>
                </a:lnTo>
                <a:lnTo>
                  <a:pt x="1343" y="643"/>
                </a:lnTo>
                <a:lnTo>
                  <a:pt x="1339" y="645"/>
                </a:lnTo>
                <a:lnTo>
                  <a:pt x="1335" y="647"/>
                </a:lnTo>
                <a:lnTo>
                  <a:pt x="1332" y="649"/>
                </a:lnTo>
                <a:lnTo>
                  <a:pt x="1330" y="652"/>
                </a:lnTo>
                <a:lnTo>
                  <a:pt x="1328" y="655"/>
                </a:lnTo>
                <a:lnTo>
                  <a:pt x="1327" y="659"/>
                </a:lnTo>
                <a:lnTo>
                  <a:pt x="1290" y="656"/>
                </a:lnTo>
                <a:lnTo>
                  <a:pt x="1293" y="646"/>
                </a:lnTo>
                <a:lnTo>
                  <a:pt x="1295" y="642"/>
                </a:lnTo>
                <a:lnTo>
                  <a:pt x="1297" y="638"/>
                </a:lnTo>
                <a:lnTo>
                  <a:pt x="1300" y="634"/>
                </a:lnTo>
                <a:lnTo>
                  <a:pt x="1303" y="631"/>
                </a:lnTo>
                <a:lnTo>
                  <a:pt x="1306" y="627"/>
                </a:lnTo>
                <a:lnTo>
                  <a:pt x="1310" y="624"/>
                </a:lnTo>
                <a:lnTo>
                  <a:pt x="1315" y="622"/>
                </a:lnTo>
                <a:lnTo>
                  <a:pt x="1319" y="619"/>
                </a:lnTo>
                <a:lnTo>
                  <a:pt x="1324" y="617"/>
                </a:lnTo>
                <a:lnTo>
                  <a:pt x="1329" y="616"/>
                </a:lnTo>
                <a:lnTo>
                  <a:pt x="1335" y="614"/>
                </a:lnTo>
                <a:lnTo>
                  <a:pt x="1340" y="613"/>
                </a:lnTo>
                <a:lnTo>
                  <a:pt x="1346" y="613"/>
                </a:lnTo>
                <a:lnTo>
                  <a:pt x="1353" y="613"/>
                </a:lnTo>
                <a:lnTo>
                  <a:pt x="1361" y="613"/>
                </a:lnTo>
                <a:lnTo>
                  <a:pt x="1368" y="614"/>
                </a:lnTo>
                <a:lnTo>
                  <a:pt x="1376" y="615"/>
                </a:lnTo>
                <a:lnTo>
                  <a:pt x="1383" y="618"/>
                </a:lnTo>
                <a:lnTo>
                  <a:pt x="1390" y="621"/>
                </a:lnTo>
                <a:lnTo>
                  <a:pt x="1396" y="624"/>
                </a:lnTo>
                <a:lnTo>
                  <a:pt x="1398" y="626"/>
                </a:lnTo>
                <a:lnTo>
                  <a:pt x="1401" y="629"/>
                </a:lnTo>
                <a:lnTo>
                  <a:pt x="1406" y="634"/>
                </a:lnTo>
                <a:lnTo>
                  <a:pt x="1408" y="636"/>
                </a:lnTo>
                <a:lnTo>
                  <a:pt x="1409" y="639"/>
                </a:lnTo>
                <a:lnTo>
                  <a:pt x="1412" y="646"/>
                </a:lnTo>
                <a:lnTo>
                  <a:pt x="1413" y="650"/>
                </a:lnTo>
                <a:lnTo>
                  <a:pt x="1414" y="653"/>
                </a:lnTo>
                <a:lnTo>
                  <a:pt x="1414" y="662"/>
                </a:lnTo>
                <a:lnTo>
                  <a:pt x="1414" y="759"/>
                </a:lnTo>
                <a:lnTo>
                  <a:pt x="1376" y="759"/>
                </a:lnTo>
                <a:lnTo>
                  <a:pt x="1376" y="739"/>
                </a:lnTo>
                <a:lnTo>
                  <a:pt x="1373" y="744"/>
                </a:lnTo>
                <a:lnTo>
                  <a:pt x="1369" y="749"/>
                </a:lnTo>
                <a:lnTo>
                  <a:pt x="1364" y="752"/>
                </a:lnTo>
                <a:lnTo>
                  <a:pt x="1359" y="756"/>
                </a:lnTo>
                <a:lnTo>
                  <a:pt x="1354" y="759"/>
                </a:lnTo>
                <a:lnTo>
                  <a:pt x="1347" y="761"/>
                </a:lnTo>
                <a:lnTo>
                  <a:pt x="1340" y="762"/>
                </a:lnTo>
                <a:lnTo>
                  <a:pt x="1333" y="762"/>
                </a:lnTo>
                <a:close/>
                <a:moveTo>
                  <a:pt x="1344" y="734"/>
                </a:moveTo>
                <a:lnTo>
                  <a:pt x="1351" y="734"/>
                </a:lnTo>
                <a:lnTo>
                  <a:pt x="1353" y="733"/>
                </a:lnTo>
                <a:lnTo>
                  <a:pt x="1356" y="733"/>
                </a:lnTo>
                <a:lnTo>
                  <a:pt x="1361" y="730"/>
                </a:lnTo>
                <a:lnTo>
                  <a:pt x="1366" y="727"/>
                </a:lnTo>
                <a:lnTo>
                  <a:pt x="1370" y="723"/>
                </a:lnTo>
                <a:lnTo>
                  <a:pt x="1372" y="718"/>
                </a:lnTo>
                <a:lnTo>
                  <a:pt x="1373" y="716"/>
                </a:lnTo>
                <a:lnTo>
                  <a:pt x="1374" y="713"/>
                </a:lnTo>
                <a:lnTo>
                  <a:pt x="1374" y="708"/>
                </a:lnTo>
                <a:lnTo>
                  <a:pt x="1374" y="692"/>
                </a:lnTo>
                <a:lnTo>
                  <a:pt x="1371" y="694"/>
                </a:lnTo>
                <a:lnTo>
                  <a:pt x="1367" y="695"/>
                </a:lnTo>
                <a:lnTo>
                  <a:pt x="1357" y="697"/>
                </a:lnTo>
                <a:lnTo>
                  <a:pt x="1346" y="699"/>
                </a:lnTo>
                <a:lnTo>
                  <a:pt x="1341" y="700"/>
                </a:lnTo>
                <a:lnTo>
                  <a:pt x="1337" y="701"/>
                </a:lnTo>
                <a:lnTo>
                  <a:pt x="1333" y="703"/>
                </a:lnTo>
                <a:lnTo>
                  <a:pt x="1329" y="705"/>
                </a:lnTo>
                <a:lnTo>
                  <a:pt x="1327" y="707"/>
                </a:lnTo>
                <a:lnTo>
                  <a:pt x="1325" y="710"/>
                </a:lnTo>
                <a:lnTo>
                  <a:pt x="1323" y="714"/>
                </a:lnTo>
                <a:lnTo>
                  <a:pt x="1323" y="718"/>
                </a:lnTo>
                <a:lnTo>
                  <a:pt x="1323" y="722"/>
                </a:lnTo>
                <a:lnTo>
                  <a:pt x="1324" y="725"/>
                </a:lnTo>
                <a:lnTo>
                  <a:pt x="1326" y="728"/>
                </a:lnTo>
                <a:lnTo>
                  <a:pt x="1328" y="729"/>
                </a:lnTo>
                <a:lnTo>
                  <a:pt x="1329" y="730"/>
                </a:lnTo>
                <a:lnTo>
                  <a:pt x="1332" y="732"/>
                </a:lnTo>
                <a:lnTo>
                  <a:pt x="1336" y="733"/>
                </a:lnTo>
                <a:lnTo>
                  <a:pt x="1340" y="734"/>
                </a:lnTo>
                <a:lnTo>
                  <a:pt x="1344" y="734"/>
                </a:lnTo>
                <a:close/>
                <a:moveTo>
                  <a:pt x="1489" y="676"/>
                </a:moveTo>
                <a:lnTo>
                  <a:pt x="1489" y="759"/>
                </a:lnTo>
                <a:lnTo>
                  <a:pt x="1448" y="759"/>
                </a:lnTo>
                <a:lnTo>
                  <a:pt x="1448" y="615"/>
                </a:lnTo>
                <a:lnTo>
                  <a:pt x="1487" y="615"/>
                </a:lnTo>
                <a:lnTo>
                  <a:pt x="1487" y="640"/>
                </a:lnTo>
                <a:lnTo>
                  <a:pt x="1491" y="634"/>
                </a:lnTo>
                <a:lnTo>
                  <a:pt x="1493" y="631"/>
                </a:lnTo>
                <a:lnTo>
                  <a:pt x="1495" y="629"/>
                </a:lnTo>
                <a:lnTo>
                  <a:pt x="1499" y="624"/>
                </a:lnTo>
                <a:lnTo>
                  <a:pt x="1505" y="620"/>
                </a:lnTo>
                <a:lnTo>
                  <a:pt x="1511" y="617"/>
                </a:lnTo>
                <a:lnTo>
                  <a:pt x="1514" y="616"/>
                </a:lnTo>
                <a:lnTo>
                  <a:pt x="1517" y="614"/>
                </a:lnTo>
                <a:lnTo>
                  <a:pt x="1524" y="613"/>
                </a:lnTo>
                <a:lnTo>
                  <a:pt x="1532" y="613"/>
                </a:lnTo>
                <a:lnTo>
                  <a:pt x="1538" y="613"/>
                </a:lnTo>
                <a:lnTo>
                  <a:pt x="1543" y="614"/>
                </a:lnTo>
                <a:lnTo>
                  <a:pt x="1548" y="615"/>
                </a:lnTo>
                <a:lnTo>
                  <a:pt x="1553" y="616"/>
                </a:lnTo>
                <a:lnTo>
                  <a:pt x="1557" y="618"/>
                </a:lnTo>
                <a:lnTo>
                  <a:pt x="1561" y="621"/>
                </a:lnTo>
                <a:lnTo>
                  <a:pt x="1565" y="624"/>
                </a:lnTo>
                <a:lnTo>
                  <a:pt x="1568" y="627"/>
                </a:lnTo>
                <a:lnTo>
                  <a:pt x="1572" y="631"/>
                </a:lnTo>
                <a:lnTo>
                  <a:pt x="1574" y="635"/>
                </a:lnTo>
                <a:lnTo>
                  <a:pt x="1577" y="640"/>
                </a:lnTo>
                <a:lnTo>
                  <a:pt x="1579" y="644"/>
                </a:lnTo>
                <a:lnTo>
                  <a:pt x="1580" y="650"/>
                </a:lnTo>
                <a:lnTo>
                  <a:pt x="1581" y="655"/>
                </a:lnTo>
                <a:lnTo>
                  <a:pt x="1582" y="661"/>
                </a:lnTo>
                <a:lnTo>
                  <a:pt x="1582" y="667"/>
                </a:lnTo>
                <a:lnTo>
                  <a:pt x="1582" y="759"/>
                </a:lnTo>
                <a:lnTo>
                  <a:pt x="1542" y="759"/>
                </a:lnTo>
                <a:lnTo>
                  <a:pt x="1542" y="674"/>
                </a:lnTo>
                <a:lnTo>
                  <a:pt x="1542" y="671"/>
                </a:lnTo>
                <a:lnTo>
                  <a:pt x="1542" y="668"/>
                </a:lnTo>
                <a:lnTo>
                  <a:pt x="1540" y="662"/>
                </a:lnTo>
                <a:lnTo>
                  <a:pt x="1539" y="660"/>
                </a:lnTo>
                <a:lnTo>
                  <a:pt x="1538" y="658"/>
                </a:lnTo>
                <a:lnTo>
                  <a:pt x="1537" y="656"/>
                </a:lnTo>
                <a:lnTo>
                  <a:pt x="1535" y="654"/>
                </a:lnTo>
                <a:lnTo>
                  <a:pt x="1531" y="650"/>
                </a:lnTo>
                <a:lnTo>
                  <a:pt x="1529" y="649"/>
                </a:lnTo>
                <a:lnTo>
                  <a:pt x="1527" y="648"/>
                </a:lnTo>
                <a:lnTo>
                  <a:pt x="1525" y="647"/>
                </a:lnTo>
                <a:lnTo>
                  <a:pt x="1522" y="646"/>
                </a:lnTo>
                <a:lnTo>
                  <a:pt x="1516" y="646"/>
                </a:lnTo>
                <a:lnTo>
                  <a:pt x="1510" y="647"/>
                </a:lnTo>
                <a:lnTo>
                  <a:pt x="1505" y="648"/>
                </a:lnTo>
                <a:lnTo>
                  <a:pt x="1500" y="650"/>
                </a:lnTo>
                <a:lnTo>
                  <a:pt x="1498" y="652"/>
                </a:lnTo>
                <a:lnTo>
                  <a:pt x="1496" y="654"/>
                </a:lnTo>
                <a:lnTo>
                  <a:pt x="1493" y="658"/>
                </a:lnTo>
                <a:lnTo>
                  <a:pt x="1491" y="663"/>
                </a:lnTo>
                <a:lnTo>
                  <a:pt x="1490" y="666"/>
                </a:lnTo>
                <a:lnTo>
                  <a:pt x="1489" y="669"/>
                </a:lnTo>
                <a:lnTo>
                  <a:pt x="1489" y="676"/>
                </a:lnTo>
                <a:close/>
                <a:moveTo>
                  <a:pt x="1668" y="762"/>
                </a:moveTo>
                <a:lnTo>
                  <a:pt x="1660" y="761"/>
                </a:lnTo>
                <a:lnTo>
                  <a:pt x="1652" y="760"/>
                </a:lnTo>
                <a:lnTo>
                  <a:pt x="1649" y="758"/>
                </a:lnTo>
                <a:lnTo>
                  <a:pt x="1645" y="757"/>
                </a:lnTo>
                <a:lnTo>
                  <a:pt x="1641" y="755"/>
                </a:lnTo>
                <a:lnTo>
                  <a:pt x="1638" y="753"/>
                </a:lnTo>
                <a:lnTo>
                  <a:pt x="1632" y="749"/>
                </a:lnTo>
                <a:lnTo>
                  <a:pt x="1626" y="743"/>
                </a:lnTo>
                <a:lnTo>
                  <a:pt x="1624" y="739"/>
                </a:lnTo>
                <a:lnTo>
                  <a:pt x="1621" y="736"/>
                </a:lnTo>
                <a:lnTo>
                  <a:pt x="1617" y="728"/>
                </a:lnTo>
                <a:lnTo>
                  <a:pt x="1613" y="719"/>
                </a:lnTo>
                <a:lnTo>
                  <a:pt x="1611" y="710"/>
                </a:lnTo>
                <a:lnTo>
                  <a:pt x="1610" y="704"/>
                </a:lnTo>
                <a:lnTo>
                  <a:pt x="1610" y="699"/>
                </a:lnTo>
                <a:lnTo>
                  <a:pt x="1609" y="687"/>
                </a:lnTo>
                <a:lnTo>
                  <a:pt x="1610" y="675"/>
                </a:lnTo>
                <a:lnTo>
                  <a:pt x="1610" y="670"/>
                </a:lnTo>
                <a:lnTo>
                  <a:pt x="1611" y="664"/>
                </a:lnTo>
                <a:lnTo>
                  <a:pt x="1614" y="655"/>
                </a:lnTo>
                <a:lnTo>
                  <a:pt x="1617" y="646"/>
                </a:lnTo>
                <a:lnTo>
                  <a:pt x="1622" y="638"/>
                </a:lnTo>
                <a:lnTo>
                  <a:pt x="1624" y="634"/>
                </a:lnTo>
                <a:lnTo>
                  <a:pt x="1627" y="631"/>
                </a:lnTo>
                <a:lnTo>
                  <a:pt x="1632" y="626"/>
                </a:lnTo>
                <a:lnTo>
                  <a:pt x="1639" y="621"/>
                </a:lnTo>
                <a:lnTo>
                  <a:pt x="1645" y="617"/>
                </a:lnTo>
                <a:lnTo>
                  <a:pt x="1649" y="616"/>
                </a:lnTo>
                <a:lnTo>
                  <a:pt x="1653" y="615"/>
                </a:lnTo>
                <a:lnTo>
                  <a:pt x="1660" y="613"/>
                </a:lnTo>
                <a:lnTo>
                  <a:pt x="1668" y="613"/>
                </a:lnTo>
                <a:lnTo>
                  <a:pt x="1674" y="613"/>
                </a:lnTo>
                <a:lnTo>
                  <a:pt x="1679" y="614"/>
                </a:lnTo>
                <a:lnTo>
                  <a:pt x="1684" y="615"/>
                </a:lnTo>
                <a:lnTo>
                  <a:pt x="1688" y="617"/>
                </a:lnTo>
                <a:lnTo>
                  <a:pt x="1692" y="619"/>
                </a:lnTo>
                <a:lnTo>
                  <a:pt x="1696" y="621"/>
                </a:lnTo>
                <a:lnTo>
                  <a:pt x="1699" y="624"/>
                </a:lnTo>
                <a:lnTo>
                  <a:pt x="1701" y="627"/>
                </a:lnTo>
                <a:lnTo>
                  <a:pt x="1706" y="633"/>
                </a:lnTo>
                <a:lnTo>
                  <a:pt x="1709" y="639"/>
                </a:lnTo>
                <a:lnTo>
                  <a:pt x="1710" y="566"/>
                </a:lnTo>
                <a:lnTo>
                  <a:pt x="1750" y="566"/>
                </a:lnTo>
                <a:lnTo>
                  <a:pt x="1750" y="759"/>
                </a:lnTo>
                <a:lnTo>
                  <a:pt x="1711" y="759"/>
                </a:lnTo>
                <a:lnTo>
                  <a:pt x="1711" y="736"/>
                </a:lnTo>
                <a:lnTo>
                  <a:pt x="1701" y="748"/>
                </a:lnTo>
                <a:lnTo>
                  <a:pt x="1698" y="751"/>
                </a:lnTo>
                <a:lnTo>
                  <a:pt x="1695" y="754"/>
                </a:lnTo>
                <a:lnTo>
                  <a:pt x="1692" y="756"/>
                </a:lnTo>
                <a:lnTo>
                  <a:pt x="1688" y="758"/>
                </a:lnTo>
                <a:lnTo>
                  <a:pt x="1683" y="760"/>
                </a:lnTo>
                <a:lnTo>
                  <a:pt x="1679" y="761"/>
                </a:lnTo>
                <a:lnTo>
                  <a:pt x="1674" y="762"/>
                </a:lnTo>
                <a:lnTo>
                  <a:pt x="1668" y="762"/>
                </a:lnTo>
                <a:close/>
                <a:moveTo>
                  <a:pt x="1681" y="730"/>
                </a:moveTo>
                <a:lnTo>
                  <a:pt x="1684" y="730"/>
                </a:lnTo>
                <a:lnTo>
                  <a:pt x="1687" y="729"/>
                </a:lnTo>
                <a:lnTo>
                  <a:pt x="1691" y="728"/>
                </a:lnTo>
                <a:lnTo>
                  <a:pt x="1694" y="727"/>
                </a:lnTo>
                <a:lnTo>
                  <a:pt x="1696" y="725"/>
                </a:lnTo>
                <a:lnTo>
                  <a:pt x="1699" y="723"/>
                </a:lnTo>
                <a:lnTo>
                  <a:pt x="1703" y="718"/>
                </a:lnTo>
                <a:lnTo>
                  <a:pt x="1707" y="712"/>
                </a:lnTo>
                <a:lnTo>
                  <a:pt x="1709" y="704"/>
                </a:lnTo>
                <a:lnTo>
                  <a:pt x="1710" y="700"/>
                </a:lnTo>
                <a:lnTo>
                  <a:pt x="1711" y="696"/>
                </a:lnTo>
                <a:lnTo>
                  <a:pt x="1711" y="687"/>
                </a:lnTo>
                <a:lnTo>
                  <a:pt x="1711" y="678"/>
                </a:lnTo>
                <a:lnTo>
                  <a:pt x="1710" y="674"/>
                </a:lnTo>
                <a:lnTo>
                  <a:pt x="1709" y="670"/>
                </a:lnTo>
                <a:lnTo>
                  <a:pt x="1707" y="662"/>
                </a:lnTo>
                <a:lnTo>
                  <a:pt x="1703" y="656"/>
                </a:lnTo>
                <a:lnTo>
                  <a:pt x="1701" y="653"/>
                </a:lnTo>
                <a:lnTo>
                  <a:pt x="1699" y="651"/>
                </a:lnTo>
                <a:lnTo>
                  <a:pt x="1696" y="649"/>
                </a:lnTo>
                <a:lnTo>
                  <a:pt x="1694" y="647"/>
                </a:lnTo>
                <a:lnTo>
                  <a:pt x="1688" y="645"/>
                </a:lnTo>
                <a:lnTo>
                  <a:pt x="1681" y="645"/>
                </a:lnTo>
                <a:lnTo>
                  <a:pt x="1674" y="645"/>
                </a:lnTo>
                <a:lnTo>
                  <a:pt x="1670" y="646"/>
                </a:lnTo>
                <a:lnTo>
                  <a:pt x="1667" y="648"/>
                </a:lnTo>
                <a:lnTo>
                  <a:pt x="1665" y="649"/>
                </a:lnTo>
                <a:lnTo>
                  <a:pt x="1662" y="651"/>
                </a:lnTo>
                <a:lnTo>
                  <a:pt x="1660" y="654"/>
                </a:lnTo>
                <a:lnTo>
                  <a:pt x="1658" y="656"/>
                </a:lnTo>
                <a:lnTo>
                  <a:pt x="1655" y="663"/>
                </a:lnTo>
                <a:lnTo>
                  <a:pt x="1652" y="670"/>
                </a:lnTo>
                <a:lnTo>
                  <a:pt x="1651" y="674"/>
                </a:lnTo>
                <a:lnTo>
                  <a:pt x="1651" y="678"/>
                </a:lnTo>
                <a:lnTo>
                  <a:pt x="1650" y="687"/>
                </a:lnTo>
                <a:lnTo>
                  <a:pt x="1651" y="696"/>
                </a:lnTo>
                <a:lnTo>
                  <a:pt x="1652" y="704"/>
                </a:lnTo>
                <a:lnTo>
                  <a:pt x="1655" y="712"/>
                </a:lnTo>
                <a:lnTo>
                  <a:pt x="1658" y="718"/>
                </a:lnTo>
                <a:lnTo>
                  <a:pt x="1660" y="721"/>
                </a:lnTo>
                <a:lnTo>
                  <a:pt x="1662" y="723"/>
                </a:lnTo>
                <a:lnTo>
                  <a:pt x="1665" y="725"/>
                </a:lnTo>
                <a:lnTo>
                  <a:pt x="1668" y="727"/>
                </a:lnTo>
                <a:lnTo>
                  <a:pt x="1674" y="729"/>
                </a:lnTo>
                <a:lnTo>
                  <a:pt x="1681" y="730"/>
                </a:lnTo>
                <a:close/>
                <a:moveTo>
                  <a:pt x="1880" y="759"/>
                </a:moveTo>
                <a:lnTo>
                  <a:pt x="1835" y="759"/>
                </a:lnTo>
                <a:lnTo>
                  <a:pt x="1903" y="566"/>
                </a:lnTo>
                <a:lnTo>
                  <a:pt x="1956" y="566"/>
                </a:lnTo>
                <a:lnTo>
                  <a:pt x="2022" y="759"/>
                </a:lnTo>
                <a:lnTo>
                  <a:pt x="1978" y="759"/>
                </a:lnTo>
                <a:lnTo>
                  <a:pt x="1964" y="715"/>
                </a:lnTo>
                <a:lnTo>
                  <a:pt x="1894" y="715"/>
                </a:lnTo>
                <a:lnTo>
                  <a:pt x="1880" y="759"/>
                </a:lnTo>
                <a:close/>
                <a:moveTo>
                  <a:pt x="1905" y="683"/>
                </a:moveTo>
                <a:lnTo>
                  <a:pt x="1954" y="683"/>
                </a:lnTo>
                <a:lnTo>
                  <a:pt x="1930" y="610"/>
                </a:lnTo>
                <a:lnTo>
                  <a:pt x="1905" y="683"/>
                </a:lnTo>
                <a:close/>
                <a:moveTo>
                  <a:pt x="2045" y="759"/>
                </a:moveTo>
                <a:lnTo>
                  <a:pt x="2045" y="615"/>
                </a:lnTo>
                <a:lnTo>
                  <a:pt x="2084" y="615"/>
                </a:lnTo>
                <a:lnTo>
                  <a:pt x="2084" y="640"/>
                </a:lnTo>
                <a:lnTo>
                  <a:pt x="2087" y="633"/>
                </a:lnTo>
                <a:lnTo>
                  <a:pt x="2091" y="628"/>
                </a:lnTo>
                <a:lnTo>
                  <a:pt x="2094" y="623"/>
                </a:lnTo>
                <a:lnTo>
                  <a:pt x="2099" y="619"/>
                </a:lnTo>
                <a:lnTo>
                  <a:pt x="2104" y="616"/>
                </a:lnTo>
                <a:lnTo>
                  <a:pt x="2109" y="614"/>
                </a:lnTo>
                <a:lnTo>
                  <a:pt x="2114" y="613"/>
                </a:lnTo>
                <a:lnTo>
                  <a:pt x="2120" y="612"/>
                </a:lnTo>
                <a:lnTo>
                  <a:pt x="2127" y="613"/>
                </a:lnTo>
                <a:lnTo>
                  <a:pt x="2133" y="614"/>
                </a:lnTo>
                <a:lnTo>
                  <a:pt x="2133" y="650"/>
                </a:lnTo>
                <a:lnTo>
                  <a:pt x="2130" y="649"/>
                </a:lnTo>
                <a:lnTo>
                  <a:pt x="2125" y="648"/>
                </a:lnTo>
                <a:lnTo>
                  <a:pt x="2120" y="648"/>
                </a:lnTo>
                <a:lnTo>
                  <a:pt x="2116" y="647"/>
                </a:lnTo>
                <a:lnTo>
                  <a:pt x="2110" y="648"/>
                </a:lnTo>
                <a:lnTo>
                  <a:pt x="2107" y="649"/>
                </a:lnTo>
                <a:lnTo>
                  <a:pt x="2104" y="649"/>
                </a:lnTo>
                <a:lnTo>
                  <a:pt x="2099" y="652"/>
                </a:lnTo>
                <a:lnTo>
                  <a:pt x="2096" y="654"/>
                </a:lnTo>
                <a:lnTo>
                  <a:pt x="2094" y="656"/>
                </a:lnTo>
                <a:lnTo>
                  <a:pt x="2090" y="660"/>
                </a:lnTo>
                <a:lnTo>
                  <a:pt x="2087" y="665"/>
                </a:lnTo>
                <a:lnTo>
                  <a:pt x="2086" y="671"/>
                </a:lnTo>
                <a:lnTo>
                  <a:pt x="2085" y="677"/>
                </a:lnTo>
                <a:lnTo>
                  <a:pt x="2085" y="759"/>
                </a:lnTo>
                <a:lnTo>
                  <a:pt x="2045" y="759"/>
                </a:lnTo>
                <a:close/>
                <a:moveTo>
                  <a:pt x="2219" y="762"/>
                </a:moveTo>
                <a:lnTo>
                  <a:pt x="2208" y="762"/>
                </a:lnTo>
                <a:lnTo>
                  <a:pt x="2198" y="760"/>
                </a:lnTo>
                <a:lnTo>
                  <a:pt x="2193" y="759"/>
                </a:lnTo>
                <a:lnTo>
                  <a:pt x="2189" y="757"/>
                </a:lnTo>
                <a:lnTo>
                  <a:pt x="2184" y="755"/>
                </a:lnTo>
                <a:lnTo>
                  <a:pt x="2180" y="753"/>
                </a:lnTo>
                <a:lnTo>
                  <a:pt x="2176" y="750"/>
                </a:lnTo>
                <a:lnTo>
                  <a:pt x="2173" y="748"/>
                </a:lnTo>
                <a:lnTo>
                  <a:pt x="2166" y="741"/>
                </a:lnTo>
                <a:lnTo>
                  <a:pt x="2161" y="734"/>
                </a:lnTo>
                <a:lnTo>
                  <a:pt x="2156" y="726"/>
                </a:lnTo>
                <a:lnTo>
                  <a:pt x="2154" y="722"/>
                </a:lnTo>
                <a:lnTo>
                  <a:pt x="2152" y="718"/>
                </a:lnTo>
                <a:lnTo>
                  <a:pt x="2149" y="708"/>
                </a:lnTo>
                <a:lnTo>
                  <a:pt x="2148" y="703"/>
                </a:lnTo>
                <a:lnTo>
                  <a:pt x="2148" y="698"/>
                </a:lnTo>
                <a:lnTo>
                  <a:pt x="2147" y="688"/>
                </a:lnTo>
                <a:lnTo>
                  <a:pt x="2148" y="677"/>
                </a:lnTo>
                <a:lnTo>
                  <a:pt x="2148" y="672"/>
                </a:lnTo>
                <a:lnTo>
                  <a:pt x="2149" y="667"/>
                </a:lnTo>
                <a:lnTo>
                  <a:pt x="2151" y="662"/>
                </a:lnTo>
                <a:lnTo>
                  <a:pt x="2152" y="657"/>
                </a:lnTo>
                <a:lnTo>
                  <a:pt x="2154" y="653"/>
                </a:lnTo>
                <a:lnTo>
                  <a:pt x="2156" y="648"/>
                </a:lnTo>
                <a:lnTo>
                  <a:pt x="2161" y="640"/>
                </a:lnTo>
                <a:lnTo>
                  <a:pt x="2166" y="633"/>
                </a:lnTo>
                <a:lnTo>
                  <a:pt x="2170" y="630"/>
                </a:lnTo>
                <a:lnTo>
                  <a:pt x="2173" y="627"/>
                </a:lnTo>
                <a:lnTo>
                  <a:pt x="2177" y="625"/>
                </a:lnTo>
                <a:lnTo>
                  <a:pt x="2180" y="622"/>
                </a:lnTo>
                <a:lnTo>
                  <a:pt x="2189" y="618"/>
                </a:lnTo>
                <a:lnTo>
                  <a:pt x="2198" y="615"/>
                </a:lnTo>
                <a:lnTo>
                  <a:pt x="2203" y="614"/>
                </a:lnTo>
                <a:lnTo>
                  <a:pt x="2208" y="613"/>
                </a:lnTo>
                <a:lnTo>
                  <a:pt x="2213" y="613"/>
                </a:lnTo>
                <a:lnTo>
                  <a:pt x="2218" y="613"/>
                </a:lnTo>
                <a:lnTo>
                  <a:pt x="2228" y="613"/>
                </a:lnTo>
                <a:lnTo>
                  <a:pt x="2236" y="614"/>
                </a:lnTo>
                <a:lnTo>
                  <a:pt x="2240" y="615"/>
                </a:lnTo>
                <a:lnTo>
                  <a:pt x="2244" y="617"/>
                </a:lnTo>
                <a:lnTo>
                  <a:pt x="2252" y="620"/>
                </a:lnTo>
                <a:lnTo>
                  <a:pt x="2258" y="623"/>
                </a:lnTo>
                <a:lnTo>
                  <a:pt x="2264" y="628"/>
                </a:lnTo>
                <a:lnTo>
                  <a:pt x="2267" y="630"/>
                </a:lnTo>
                <a:lnTo>
                  <a:pt x="2270" y="633"/>
                </a:lnTo>
                <a:lnTo>
                  <a:pt x="2272" y="636"/>
                </a:lnTo>
                <a:lnTo>
                  <a:pt x="2274" y="639"/>
                </a:lnTo>
                <a:lnTo>
                  <a:pt x="2278" y="645"/>
                </a:lnTo>
                <a:lnTo>
                  <a:pt x="2281" y="652"/>
                </a:lnTo>
                <a:lnTo>
                  <a:pt x="2282" y="660"/>
                </a:lnTo>
                <a:lnTo>
                  <a:pt x="2283" y="668"/>
                </a:lnTo>
                <a:lnTo>
                  <a:pt x="2245" y="668"/>
                </a:lnTo>
                <a:lnTo>
                  <a:pt x="2244" y="663"/>
                </a:lnTo>
                <a:lnTo>
                  <a:pt x="2243" y="658"/>
                </a:lnTo>
                <a:lnTo>
                  <a:pt x="2240" y="654"/>
                </a:lnTo>
                <a:lnTo>
                  <a:pt x="2237" y="651"/>
                </a:lnTo>
                <a:lnTo>
                  <a:pt x="2233" y="648"/>
                </a:lnTo>
                <a:lnTo>
                  <a:pt x="2229" y="646"/>
                </a:lnTo>
                <a:lnTo>
                  <a:pt x="2224" y="644"/>
                </a:lnTo>
                <a:lnTo>
                  <a:pt x="2219" y="644"/>
                </a:lnTo>
                <a:lnTo>
                  <a:pt x="2212" y="645"/>
                </a:lnTo>
                <a:lnTo>
                  <a:pt x="2206" y="647"/>
                </a:lnTo>
                <a:lnTo>
                  <a:pt x="2204" y="648"/>
                </a:lnTo>
                <a:lnTo>
                  <a:pt x="2201" y="650"/>
                </a:lnTo>
                <a:lnTo>
                  <a:pt x="2199" y="653"/>
                </a:lnTo>
                <a:lnTo>
                  <a:pt x="2197" y="655"/>
                </a:lnTo>
                <a:lnTo>
                  <a:pt x="2195" y="658"/>
                </a:lnTo>
                <a:lnTo>
                  <a:pt x="2193" y="661"/>
                </a:lnTo>
                <a:lnTo>
                  <a:pt x="2190" y="669"/>
                </a:lnTo>
                <a:lnTo>
                  <a:pt x="2189" y="673"/>
                </a:lnTo>
                <a:lnTo>
                  <a:pt x="2189" y="677"/>
                </a:lnTo>
                <a:lnTo>
                  <a:pt x="2188" y="687"/>
                </a:lnTo>
                <a:lnTo>
                  <a:pt x="2189" y="697"/>
                </a:lnTo>
                <a:lnTo>
                  <a:pt x="2189" y="701"/>
                </a:lnTo>
                <a:lnTo>
                  <a:pt x="2190" y="705"/>
                </a:lnTo>
                <a:lnTo>
                  <a:pt x="2191" y="709"/>
                </a:lnTo>
                <a:lnTo>
                  <a:pt x="2193" y="713"/>
                </a:lnTo>
                <a:lnTo>
                  <a:pt x="2195" y="716"/>
                </a:lnTo>
                <a:lnTo>
                  <a:pt x="2197" y="719"/>
                </a:lnTo>
                <a:lnTo>
                  <a:pt x="2201" y="724"/>
                </a:lnTo>
                <a:lnTo>
                  <a:pt x="2206" y="728"/>
                </a:lnTo>
                <a:lnTo>
                  <a:pt x="2209" y="729"/>
                </a:lnTo>
                <a:lnTo>
                  <a:pt x="2212" y="730"/>
                </a:lnTo>
                <a:lnTo>
                  <a:pt x="2216" y="730"/>
                </a:lnTo>
                <a:lnTo>
                  <a:pt x="2219" y="731"/>
                </a:lnTo>
                <a:lnTo>
                  <a:pt x="2224" y="730"/>
                </a:lnTo>
                <a:lnTo>
                  <a:pt x="2229" y="729"/>
                </a:lnTo>
                <a:lnTo>
                  <a:pt x="2233" y="727"/>
                </a:lnTo>
                <a:lnTo>
                  <a:pt x="2237" y="724"/>
                </a:lnTo>
                <a:lnTo>
                  <a:pt x="2240" y="721"/>
                </a:lnTo>
                <a:lnTo>
                  <a:pt x="2242" y="717"/>
                </a:lnTo>
                <a:lnTo>
                  <a:pt x="2244" y="712"/>
                </a:lnTo>
                <a:lnTo>
                  <a:pt x="2245" y="706"/>
                </a:lnTo>
                <a:lnTo>
                  <a:pt x="2283" y="706"/>
                </a:lnTo>
                <a:lnTo>
                  <a:pt x="2282" y="714"/>
                </a:lnTo>
                <a:lnTo>
                  <a:pt x="2281" y="722"/>
                </a:lnTo>
                <a:lnTo>
                  <a:pt x="2278" y="729"/>
                </a:lnTo>
                <a:lnTo>
                  <a:pt x="2274" y="736"/>
                </a:lnTo>
                <a:lnTo>
                  <a:pt x="2270" y="742"/>
                </a:lnTo>
                <a:lnTo>
                  <a:pt x="2267" y="744"/>
                </a:lnTo>
                <a:lnTo>
                  <a:pt x="2265" y="747"/>
                </a:lnTo>
                <a:lnTo>
                  <a:pt x="2262" y="749"/>
                </a:lnTo>
                <a:lnTo>
                  <a:pt x="2259" y="751"/>
                </a:lnTo>
                <a:lnTo>
                  <a:pt x="2252" y="755"/>
                </a:lnTo>
                <a:lnTo>
                  <a:pt x="2248" y="757"/>
                </a:lnTo>
                <a:lnTo>
                  <a:pt x="2245" y="758"/>
                </a:lnTo>
                <a:lnTo>
                  <a:pt x="2241" y="760"/>
                </a:lnTo>
                <a:lnTo>
                  <a:pt x="2237" y="761"/>
                </a:lnTo>
                <a:lnTo>
                  <a:pt x="2228" y="762"/>
                </a:lnTo>
                <a:lnTo>
                  <a:pt x="2219" y="762"/>
                </a:lnTo>
                <a:close/>
                <a:moveTo>
                  <a:pt x="2351" y="676"/>
                </a:moveTo>
                <a:lnTo>
                  <a:pt x="2351" y="759"/>
                </a:lnTo>
                <a:lnTo>
                  <a:pt x="2311" y="759"/>
                </a:lnTo>
                <a:lnTo>
                  <a:pt x="2311" y="566"/>
                </a:lnTo>
                <a:lnTo>
                  <a:pt x="2350" y="566"/>
                </a:lnTo>
                <a:lnTo>
                  <a:pt x="2350" y="640"/>
                </a:lnTo>
                <a:lnTo>
                  <a:pt x="2354" y="634"/>
                </a:lnTo>
                <a:lnTo>
                  <a:pt x="2358" y="629"/>
                </a:lnTo>
                <a:lnTo>
                  <a:pt x="2363" y="624"/>
                </a:lnTo>
                <a:lnTo>
                  <a:pt x="2368" y="620"/>
                </a:lnTo>
                <a:lnTo>
                  <a:pt x="2374" y="617"/>
                </a:lnTo>
                <a:lnTo>
                  <a:pt x="2377" y="615"/>
                </a:lnTo>
                <a:lnTo>
                  <a:pt x="2380" y="614"/>
                </a:lnTo>
                <a:lnTo>
                  <a:pt x="2387" y="613"/>
                </a:lnTo>
                <a:lnTo>
                  <a:pt x="2395" y="613"/>
                </a:lnTo>
                <a:lnTo>
                  <a:pt x="2401" y="613"/>
                </a:lnTo>
                <a:lnTo>
                  <a:pt x="2406" y="614"/>
                </a:lnTo>
                <a:lnTo>
                  <a:pt x="2411" y="615"/>
                </a:lnTo>
                <a:lnTo>
                  <a:pt x="2416" y="616"/>
                </a:lnTo>
                <a:lnTo>
                  <a:pt x="2420" y="618"/>
                </a:lnTo>
                <a:lnTo>
                  <a:pt x="2424" y="621"/>
                </a:lnTo>
                <a:lnTo>
                  <a:pt x="2428" y="624"/>
                </a:lnTo>
                <a:lnTo>
                  <a:pt x="2432" y="627"/>
                </a:lnTo>
                <a:lnTo>
                  <a:pt x="2435" y="631"/>
                </a:lnTo>
                <a:lnTo>
                  <a:pt x="2438" y="635"/>
                </a:lnTo>
                <a:lnTo>
                  <a:pt x="2440" y="640"/>
                </a:lnTo>
                <a:lnTo>
                  <a:pt x="2442" y="644"/>
                </a:lnTo>
                <a:lnTo>
                  <a:pt x="2443" y="650"/>
                </a:lnTo>
                <a:lnTo>
                  <a:pt x="2444" y="655"/>
                </a:lnTo>
                <a:lnTo>
                  <a:pt x="2445" y="661"/>
                </a:lnTo>
                <a:lnTo>
                  <a:pt x="2445" y="667"/>
                </a:lnTo>
                <a:lnTo>
                  <a:pt x="2445" y="759"/>
                </a:lnTo>
                <a:lnTo>
                  <a:pt x="2405" y="759"/>
                </a:lnTo>
                <a:lnTo>
                  <a:pt x="2405" y="674"/>
                </a:lnTo>
                <a:lnTo>
                  <a:pt x="2405" y="671"/>
                </a:lnTo>
                <a:lnTo>
                  <a:pt x="2405" y="668"/>
                </a:lnTo>
                <a:lnTo>
                  <a:pt x="2403" y="662"/>
                </a:lnTo>
                <a:lnTo>
                  <a:pt x="2401" y="658"/>
                </a:lnTo>
                <a:lnTo>
                  <a:pt x="2400" y="655"/>
                </a:lnTo>
                <a:lnTo>
                  <a:pt x="2398" y="653"/>
                </a:lnTo>
                <a:lnTo>
                  <a:pt x="2395" y="650"/>
                </a:lnTo>
                <a:lnTo>
                  <a:pt x="2392" y="649"/>
                </a:lnTo>
                <a:lnTo>
                  <a:pt x="2390" y="648"/>
                </a:lnTo>
                <a:lnTo>
                  <a:pt x="2385" y="646"/>
                </a:lnTo>
                <a:lnTo>
                  <a:pt x="2379" y="646"/>
                </a:lnTo>
                <a:lnTo>
                  <a:pt x="2373" y="647"/>
                </a:lnTo>
                <a:lnTo>
                  <a:pt x="2371" y="647"/>
                </a:lnTo>
                <a:lnTo>
                  <a:pt x="2368" y="648"/>
                </a:lnTo>
                <a:lnTo>
                  <a:pt x="2363" y="650"/>
                </a:lnTo>
                <a:lnTo>
                  <a:pt x="2361" y="652"/>
                </a:lnTo>
                <a:lnTo>
                  <a:pt x="2359" y="654"/>
                </a:lnTo>
                <a:lnTo>
                  <a:pt x="2356" y="658"/>
                </a:lnTo>
                <a:lnTo>
                  <a:pt x="2353" y="663"/>
                </a:lnTo>
                <a:lnTo>
                  <a:pt x="2352" y="666"/>
                </a:lnTo>
                <a:lnTo>
                  <a:pt x="2352" y="669"/>
                </a:lnTo>
                <a:lnTo>
                  <a:pt x="2351" y="676"/>
                </a:lnTo>
                <a:close/>
                <a:moveTo>
                  <a:pt x="2498" y="596"/>
                </a:moveTo>
                <a:lnTo>
                  <a:pt x="2494" y="595"/>
                </a:lnTo>
                <a:lnTo>
                  <a:pt x="2490" y="594"/>
                </a:lnTo>
                <a:lnTo>
                  <a:pt x="2486" y="592"/>
                </a:lnTo>
                <a:lnTo>
                  <a:pt x="2483" y="590"/>
                </a:lnTo>
                <a:lnTo>
                  <a:pt x="2480" y="587"/>
                </a:lnTo>
                <a:lnTo>
                  <a:pt x="2478" y="583"/>
                </a:lnTo>
                <a:lnTo>
                  <a:pt x="2477" y="579"/>
                </a:lnTo>
                <a:lnTo>
                  <a:pt x="2477" y="575"/>
                </a:lnTo>
                <a:lnTo>
                  <a:pt x="2477" y="571"/>
                </a:lnTo>
                <a:lnTo>
                  <a:pt x="2478" y="568"/>
                </a:lnTo>
                <a:lnTo>
                  <a:pt x="2480" y="564"/>
                </a:lnTo>
                <a:lnTo>
                  <a:pt x="2483" y="561"/>
                </a:lnTo>
                <a:lnTo>
                  <a:pt x="2486" y="558"/>
                </a:lnTo>
                <a:lnTo>
                  <a:pt x="2490" y="557"/>
                </a:lnTo>
                <a:lnTo>
                  <a:pt x="2494" y="556"/>
                </a:lnTo>
                <a:lnTo>
                  <a:pt x="2498" y="555"/>
                </a:lnTo>
                <a:lnTo>
                  <a:pt x="2503" y="556"/>
                </a:lnTo>
                <a:lnTo>
                  <a:pt x="2507" y="557"/>
                </a:lnTo>
                <a:lnTo>
                  <a:pt x="2510" y="558"/>
                </a:lnTo>
                <a:lnTo>
                  <a:pt x="2514" y="561"/>
                </a:lnTo>
                <a:lnTo>
                  <a:pt x="2516" y="564"/>
                </a:lnTo>
                <a:lnTo>
                  <a:pt x="2518" y="568"/>
                </a:lnTo>
                <a:lnTo>
                  <a:pt x="2520" y="571"/>
                </a:lnTo>
                <a:lnTo>
                  <a:pt x="2520" y="575"/>
                </a:lnTo>
                <a:lnTo>
                  <a:pt x="2520" y="579"/>
                </a:lnTo>
                <a:lnTo>
                  <a:pt x="2518" y="583"/>
                </a:lnTo>
                <a:lnTo>
                  <a:pt x="2516" y="587"/>
                </a:lnTo>
                <a:lnTo>
                  <a:pt x="2514" y="590"/>
                </a:lnTo>
                <a:lnTo>
                  <a:pt x="2510" y="592"/>
                </a:lnTo>
                <a:lnTo>
                  <a:pt x="2507" y="594"/>
                </a:lnTo>
                <a:lnTo>
                  <a:pt x="2503" y="595"/>
                </a:lnTo>
                <a:lnTo>
                  <a:pt x="2498" y="596"/>
                </a:lnTo>
                <a:close/>
                <a:moveTo>
                  <a:pt x="2478" y="615"/>
                </a:moveTo>
                <a:lnTo>
                  <a:pt x="2518" y="615"/>
                </a:lnTo>
                <a:lnTo>
                  <a:pt x="2518" y="759"/>
                </a:lnTo>
                <a:lnTo>
                  <a:pt x="2478" y="759"/>
                </a:lnTo>
                <a:lnTo>
                  <a:pt x="2478" y="615"/>
                </a:lnTo>
                <a:close/>
                <a:moveTo>
                  <a:pt x="2627" y="615"/>
                </a:moveTo>
                <a:lnTo>
                  <a:pt x="2627" y="645"/>
                </a:lnTo>
                <a:lnTo>
                  <a:pt x="2599" y="645"/>
                </a:lnTo>
                <a:lnTo>
                  <a:pt x="2599" y="715"/>
                </a:lnTo>
                <a:lnTo>
                  <a:pt x="2600" y="719"/>
                </a:lnTo>
                <a:lnTo>
                  <a:pt x="2600" y="722"/>
                </a:lnTo>
                <a:lnTo>
                  <a:pt x="2602" y="724"/>
                </a:lnTo>
                <a:lnTo>
                  <a:pt x="2603" y="726"/>
                </a:lnTo>
                <a:lnTo>
                  <a:pt x="2605" y="727"/>
                </a:lnTo>
                <a:lnTo>
                  <a:pt x="2608" y="728"/>
                </a:lnTo>
                <a:lnTo>
                  <a:pt x="2613" y="729"/>
                </a:lnTo>
                <a:lnTo>
                  <a:pt x="2619" y="729"/>
                </a:lnTo>
                <a:lnTo>
                  <a:pt x="2623" y="728"/>
                </a:lnTo>
                <a:lnTo>
                  <a:pt x="2629" y="758"/>
                </a:lnTo>
                <a:lnTo>
                  <a:pt x="2621" y="760"/>
                </a:lnTo>
                <a:lnTo>
                  <a:pt x="2615" y="761"/>
                </a:lnTo>
                <a:lnTo>
                  <a:pt x="2608" y="761"/>
                </a:lnTo>
                <a:lnTo>
                  <a:pt x="2602" y="762"/>
                </a:lnTo>
                <a:lnTo>
                  <a:pt x="2597" y="761"/>
                </a:lnTo>
                <a:lnTo>
                  <a:pt x="2592" y="761"/>
                </a:lnTo>
                <a:lnTo>
                  <a:pt x="2588" y="760"/>
                </a:lnTo>
                <a:lnTo>
                  <a:pt x="2584" y="758"/>
                </a:lnTo>
                <a:lnTo>
                  <a:pt x="2580" y="756"/>
                </a:lnTo>
                <a:lnTo>
                  <a:pt x="2576" y="754"/>
                </a:lnTo>
                <a:lnTo>
                  <a:pt x="2572" y="752"/>
                </a:lnTo>
                <a:lnTo>
                  <a:pt x="2569" y="749"/>
                </a:lnTo>
                <a:lnTo>
                  <a:pt x="2567" y="746"/>
                </a:lnTo>
                <a:lnTo>
                  <a:pt x="2564" y="743"/>
                </a:lnTo>
                <a:lnTo>
                  <a:pt x="2562" y="739"/>
                </a:lnTo>
                <a:lnTo>
                  <a:pt x="2561" y="735"/>
                </a:lnTo>
                <a:lnTo>
                  <a:pt x="2560" y="730"/>
                </a:lnTo>
                <a:lnTo>
                  <a:pt x="2559" y="725"/>
                </a:lnTo>
                <a:lnTo>
                  <a:pt x="2559" y="720"/>
                </a:lnTo>
                <a:lnTo>
                  <a:pt x="2559" y="645"/>
                </a:lnTo>
                <a:lnTo>
                  <a:pt x="2539" y="645"/>
                </a:lnTo>
                <a:lnTo>
                  <a:pt x="2539" y="615"/>
                </a:lnTo>
                <a:lnTo>
                  <a:pt x="2559" y="615"/>
                </a:lnTo>
                <a:lnTo>
                  <a:pt x="2559" y="580"/>
                </a:lnTo>
                <a:lnTo>
                  <a:pt x="2599" y="580"/>
                </a:lnTo>
                <a:lnTo>
                  <a:pt x="2599" y="615"/>
                </a:lnTo>
                <a:lnTo>
                  <a:pt x="2627" y="615"/>
                </a:lnTo>
                <a:close/>
                <a:moveTo>
                  <a:pt x="2716" y="762"/>
                </a:moveTo>
                <a:lnTo>
                  <a:pt x="2704" y="762"/>
                </a:lnTo>
                <a:lnTo>
                  <a:pt x="2694" y="760"/>
                </a:lnTo>
                <a:lnTo>
                  <a:pt x="2685" y="757"/>
                </a:lnTo>
                <a:lnTo>
                  <a:pt x="2677" y="753"/>
                </a:lnTo>
                <a:lnTo>
                  <a:pt x="2669" y="748"/>
                </a:lnTo>
                <a:lnTo>
                  <a:pt x="2666" y="745"/>
                </a:lnTo>
                <a:lnTo>
                  <a:pt x="2662" y="742"/>
                </a:lnTo>
                <a:lnTo>
                  <a:pt x="2657" y="735"/>
                </a:lnTo>
                <a:lnTo>
                  <a:pt x="2652" y="727"/>
                </a:lnTo>
                <a:lnTo>
                  <a:pt x="2650" y="723"/>
                </a:lnTo>
                <a:lnTo>
                  <a:pt x="2648" y="719"/>
                </a:lnTo>
                <a:lnTo>
                  <a:pt x="2645" y="709"/>
                </a:lnTo>
                <a:lnTo>
                  <a:pt x="2644" y="699"/>
                </a:lnTo>
                <a:lnTo>
                  <a:pt x="2643" y="688"/>
                </a:lnTo>
                <a:lnTo>
                  <a:pt x="2644" y="677"/>
                </a:lnTo>
                <a:lnTo>
                  <a:pt x="2644" y="672"/>
                </a:lnTo>
                <a:lnTo>
                  <a:pt x="2645" y="667"/>
                </a:lnTo>
                <a:lnTo>
                  <a:pt x="2648" y="657"/>
                </a:lnTo>
                <a:lnTo>
                  <a:pt x="2650" y="653"/>
                </a:lnTo>
                <a:lnTo>
                  <a:pt x="2652" y="648"/>
                </a:lnTo>
                <a:lnTo>
                  <a:pt x="2657" y="640"/>
                </a:lnTo>
                <a:lnTo>
                  <a:pt x="2662" y="633"/>
                </a:lnTo>
                <a:lnTo>
                  <a:pt x="2665" y="630"/>
                </a:lnTo>
                <a:lnTo>
                  <a:pt x="2669" y="627"/>
                </a:lnTo>
                <a:lnTo>
                  <a:pt x="2672" y="625"/>
                </a:lnTo>
                <a:lnTo>
                  <a:pt x="2676" y="622"/>
                </a:lnTo>
                <a:lnTo>
                  <a:pt x="2680" y="620"/>
                </a:lnTo>
                <a:lnTo>
                  <a:pt x="2684" y="618"/>
                </a:lnTo>
                <a:lnTo>
                  <a:pt x="2689" y="616"/>
                </a:lnTo>
                <a:lnTo>
                  <a:pt x="2693" y="615"/>
                </a:lnTo>
                <a:lnTo>
                  <a:pt x="2698" y="614"/>
                </a:lnTo>
                <a:lnTo>
                  <a:pt x="2703" y="613"/>
                </a:lnTo>
                <a:lnTo>
                  <a:pt x="2709" y="613"/>
                </a:lnTo>
                <a:lnTo>
                  <a:pt x="2714" y="613"/>
                </a:lnTo>
                <a:lnTo>
                  <a:pt x="2724" y="613"/>
                </a:lnTo>
                <a:lnTo>
                  <a:pt x="2733" y="615"/>
                </a:lnTo>
                <a:lnTo>
                  <a:pt x="2741" y="617"/>
                </a:lnTo>
                <a:lnTo>
                  <a:pt x="2749" y="621"/>
                </a:lnTo>
                <a:lnTo>
                  <a:pt x="2753" y="623"/>
                </a:lnTo>
                <a:lnTo>
                  <a:pt x="2756" y="625"/>
                </a:lnTo>
                <a:lnTo>
                  <a:pt x="2763" y="631"/>
                </a:lnTo>
                <a:lnTo>
                  <a:pt x="2766" y="634"/>
                </a:lnTo>
                <a:lnTo>
                  <a:pt x="2769" y="638"/>
                </a:lnTo>
                <a:lnTo>
                  <a:pt x="2773" y="645"/>
                </a:lnTo>
                <a:lnTo>
                  <a:pt x="2777" y="654"/>
                </a:lnTo>
                <a:lnTo>
                  <a:pt x="2779" y="659"/>
                </a:lnTo>
                <a:lnTo>
                  <a:pt x="2780" y="664"/>
                </a:lnTo>
                <a:lnTo>
                  <a:pt x="2782" y="674"/>
                </a:lnTo>
                <a:lnTo>
                  <a:pt x="2782" y="680"/>
                </a:lnTo>
                <a:lnTo>
                  <a:pt x="2783" y="686"/>
                </a:lnTo>
                <a:lnTo>
                  <a:pt x="2783" y="697"/>
                </a:lnTo>
                <a:lnTo>
                  <a:pt x="2683" y="697"/>
                </a:lnTo>
                <a:lnTo>
                  <a:pt x="2683" y="705"/>
                </a:lnTo>
                <a:lnTo>
                  <a:pt x="2684" y="709"/>
                </a:lnTo>
                <a:lnTo>
                  <a:pt x="2685" y="712"/>
                </a:lnTo>
                <a:lnTo>
                  <a:pt x="2688" y="718"/>
                </a:lnTo>
                <a:lnTo>
                  <a:pt x="2690" y="720"/>
                </a:lnTo>
                <a:lnTo>
                  <a:pt x="2692" y="723"/>
                </a:lnTo>
                <a:lnTo>
                  <a:pt x="2694" y="725"/>
                </a:lnTo>
                <a:lnTo>
                  <a:pt x="2696" y="727"/>
                </a:lnTo>
                <a:lnTo>
                  <a:pt x="2699" y="729"/>
                </a:lnTo>
                <a:lnTo>
                  <a:pt x="2702" y="730"/>
                </a:lnTo>
                <a:lnTo>
                  <a:pt x="2709" y="732"/>
                </a:lnTo>
                <a:lnTo>
                  <a:pt x="2713" y="732"/>
                </a:lnTo>
                <a:lnTo>
                  <a:pt x="2717" y="732"/>
                </a:lnTo>
                <a:lnTo>
                  <a:pt x="2722" y="732"/>
                </a:lnTo>
                <a:lnTo>
                  <a:pt x="2726" y="731"/>
                </a:lnTo>
                <a:lnTo>
                  <a:pt x="2730" y="730"/>
                </a:lnTo>
                <a:lnTo>
                  <a:pt x="2734" y="728"/>
                </a:lnTo>
                <a:lnTo>
                  <a:pt x="2738" y="726"/>
                </a:lnTo>
                <a:lnTo>
                  <a:pt x="2739" y="724"/>
                </a:lnTo>
                <a:lnTo>
                  <a:pt x="2740" y="723"/>
                </a:lnTo>
                <a:lnTo>
                  <a:pt x="2743" y="719"/>
                </a:lnTo>
                <a:lnTo>
                  <a:pt x="2744" y="715"/>
                </a:lnTo>
                <a:lnTo>
                  <a:pt x="2782" y="718"/>
                </a:lnTo>
                <a:lnTo>
                  <a:pt x="2780" y="723"/>
                </a:lnTo>
                <a:lnTo>
                  <a:pt x="2779" y="728"/>
                </a:lnTo>
                <a:lnTo>
                  <a:pt x="2777" y="732"/>
                </a:lnTo>
                <a:lnTo>
                  <a:pt x="2774" y="736"/>
                </a:lnTo>
                <a:lnTo>
                  <a:pt x="2771" y="740"/>
                </a:lnTo>
                <a:lnTo>
                  <a:pt x="2768" y="744"/>
                </a:lnTo>
                <a:lnTo>
                  <a:pt x="2764" y="747"/>
                </a:lnTo>
                <a:lnTo>
                  <a:pt x="2760" y="750"/>
                </a:lnTo>
                <a:lnTo>
                  <a:pt x="2756" y="753"/>
                </a:lnTo>
                <a:lnTo>
                  <a:pt x="2751" y="756"/>
                </a:lnTo>
                <a:lnTo>
                  <a:pt x="2746" y="758"/>
                </a:lnTo>
                <a:lnTo>
                  <a:pt x="2740" y="759"/>
                </a:lnTo>
                <a:lnTo>
                  <a:pt x="2735" y="761"/>
                </a:lnTo>
                <a:lnTo>
                  <a:pt x="2729" y="762"/>
                </a:lnTo>
                <a:lnTo>
                  <a:pt x="2723" y="762"/>
                </a:lnTo>
                <a:lnTo>
                  <a:pt x="2716" y="762"/>
                </a:lnTo>
                <a:close/>
                <a:moveTo>
                  <a:pt x="2683" y="672"/>
                </a:moveTo>
                <a:lnTo>
                  <a:pt x="2745" y="672"/>
                </a:lnTo>
                <a:lnTo>
                  <a:pt x="2744" y="666"/>
                </a:lnTo>
                <a:lnTo>
                  <a:pt x="2743" y="663"/>
                </a:lnTo>
                <a:lnTo>
                  <a:pt x="2743" y="661"/>
                </a:lnTo>
                <a:lnTo>
                  <a:pt x="2740" y="656"/>
                </a:lnTo>
                <a:lnTo>
                  <a:pt x="2736" y="651"/>
                </a:lnTo>
                <a:lnTo>
                  <a:pt x="2734" y="649"/>
                </a:lnTo>
                <a:lnTo>
                  <a:pt x="2732" y="647"/>
                </a:lnTo>
                <a:lnTo>
                  <a:pt x="2730" y="646"/>
                </a:lnTo>
                <a:lnTo>
                  <a:pt x="2727" y="645"/>
                </a:lnTo>
                <a:lnTo>
                  <a:pt x="2724" y="644"/>
                </a:lnTo>
                <a:lnTo>
                  <a:pt x="2721" y="643"/>
                </a:lnTo>
                <a:lnTo>
                  <a:pt x="2715" y="643"/>
                </a:lnTo>
                <a:lnTo>
                  <a:pt x="2709" y="643"/>
                </a:lnTo>
                <a:lnTo>
                  <a:pt x="2706" y="644"/>
                </a:lnTo>
                <a:lnTo>
                  <a:pt x="2702" y="645"/>
                </a:lnTo>
                <a:lnTo>
                  <a:pt x="2697" y="648"/>
                </a:lnTo>
                <a:lnTo>
                  <a:pt x="2694" y="649"/>
                </a:lnTo>
                <a:lnTo>
                  <a:pt x="2692" y="651"/>
                </a:lnTo>
                <a:lnTo>
                  <a:pt x="2688" y="656"/>
                </a:lnTo>
                <a:lnTo>
                  <a:pt x="2685" y="661"/>
                </a:lnTo>
                <a:lnTo>
                  <a:pt x="2684" y="664"/>
                </a:lnTo>
                <a:lnTo>
                  <a:pt x="2684" y="666"/>
                </a:lnTo>
                <a:lnTo>
                  <a:pt x="2683" y="672"/>
                </a:lnTo>
                <a:close/>
                <a:moveTo>
                  <a:pt x="2875" y="762"/>
                </a:moveTo>
                <a:lnTo>
                  <a:pt x="2864" y="762"/>
                </a:lnTo>
                <a:lnTo>
                  <a:pt x="2854" y="760"/>
                </a:lnTo>
                <a:lnTo>
                  <a:pt x="2849" y="759"/>
                </a:lnTo>
                <a:lnTo>
                  <a:pt x="2845" y="757"/>
                </a:lnTo>
                <a:lnTo>
                  <a:pt x="2841" y="755"/>
                </a:lnTo>
                <a:lnTo>
                  <a:pt x="2836" y="753"/>
                </a:lnTo>
                <a:lnTo>
                  <a:pt x="2833" y="750"/>
                </a:lnTo>
                <a:lnTo>
                  <a:pt x="2829" y="748"/>
                </a:lnTo>
                <a:lnTo>
                  <a:pt x="2822" y="741"/>
                </a:lnTo>
                <a:lnTo>
                  <a:pt x="2817" y="734"/>
                </a:lnTo>
                <a:lnTo>
                  <a:pt x="2812" y="726"/>
                </a:lnTo>
                <a:lnTo>
                  <a:pt x="2810" y="722"/>
                </a:lnTo>
                <a:lnTo>
                  <a:pt x="2808" y="718"/>
                </a:lnTo>
                <a:lnTo>
                  <a:pt x="2806" y="708"/>
                </a:lnTo>
                <a:lnTo>
                  <a:pt x="2805" y="703"/>
                </a:lnTo>
                <a:lnTo>
                  <a:pt x="2804" y="698"/>
                </a:lnTo>
                <a:lnTo>
                  <a:pt x="2803" y="688"/>
                </a:lnTo>
                <a:lnTo>
                  <a:pt x="2804" y="677"/>
                </a:lnTo>
                <a:lnTo>
                  <a:pt x="2805" y="672"/>
                </a:lnTo>
                <a:lnTo>
                  <a:pt x="2806" y="667"/>
                </a:lnTo>
                <a:lnTo>
                  <a:pt x="2807" y="662"/>
                </a:lnTo>
                <a:lnTo>
                  <a:pt x="2808" y="657"/>
                </a:lnTo>
                <a:lnTo>
                  <a:pt x="2810" y="653"/>
                </a:lnTo>
                <a:lnTo>
                  <a:pt x="2812" y="648"/>
                </a:lnTo>
                <a:lnTo>
                  <a:pt x="2817" y="640"/>
                </a:lnTo>
                <a:lnTo>
                  <a:pt x="2822" y="633"/>
                </a:lnTo>
                <a:lnTo>
                  <a:pt x="2826" y="630"/>
                </a:lnTo>
                <a:lnTo>
                  <a:pt x="2829" y="627"/>
                </a:lnTo>
                <a:lnTo>
                  <a:pt x="2833" y="625"/>
                </a:lnTo>
                <a:lnTo>
                  <a:pt x="2837" y="622"/>
                </a:lnTo>
                <a:lnTo>
                  <a:pt x="2845" y="618"/>
                </a:lnTo>
                <a:lnTo>
                  <a:pt x="2854" y="615"/>
                </a:lnTo>
                <a:lnTo>
                  <a:pt x="2859" y="614"/>
                </a:lnTo>
                <a:lnTo>
                  <a:pt x="2864" y="613"/>
                </a:lnTo>
                <a:lnTo>
                  <a:pt x="2869" y="613"/>
                </a:lnTo>
                <a:lnTo>
                  <a:pt x="2875" y="613"/>
                </a:lnTo>
                <a:lnTo>
                  <a:pt x="2884" y="613"/>
                </a:lnTo>
                <a:lnTo>
                  <a:pt x="2892" y="614"/>
                </a:lnTo>
                <a:lnTo>
                  <a:pt x="2896" y="615"/>
                </a:lnTo>
                <a:lnTo>
                  <a:pt x="2900" y="617"/>
                </a:lnTo>
                <a:lnTo>
                  <a:pt x="2908" y="620"/>
                </a:lnTo>
                <a:lnTo>
                  <a:pt x="2915" y="623"/>
                </a:lnTo>
                <a:lnTo>
                  <a:pt x="2921" y="628"/>
                </a:lnTo>
                <a:lnTo>
                  <a:pt x="2923" y="630"/>
                </a:lnTo>
                <a:lnTo>
                  <a:pt x="2926" y="633"/>
                </a:lnTo>
                <a:lnTo>
                  <a:pt x="2928" y="636"/>
                </a:lnTo>
                <a:lnTo>
                  <a:pt x="2930" y="639"/>
                </a:lnTo>
                <a:lnTo>
                  <a:pt x="2932" y="642"/>
                </a:lnTo>
                <a:lnTo>
                  <a:pt x="2934" y="645"/>
                </a:lnTo>
                <a:lnTo>
                  <a:pt x="2937" y="652"/>
                </a:lnTo>
                <a:lnTo>
                  <a:pt x="2939" y="660"/>
                </a:lnTo>
                <a:lnTo>
                  <a:pt x="2939" y="668"/>
                </a:lnTo>
                <a:lnTo>
                  <a:pt x="2902" y="668"/>
                </a:lnTo>
                <a:lnTo>
                  <a:pt x="2900" y="663"/>
                </a:lnTo>
                <a:lnTo>
                  <a:pt x="2899" y="658"/>
                </a:lnTo>
                <a:lnTo>
                  <a:pt x="2896" y="654"/>
                </a:lnTo>
                <a:lnTo>
                  <a:pt x="2893" y="651"/>
                </a:lnTo>
                <a:lnTo>
                  <a:pt x="2889" y="648"/>
                </a:lnTo>
                <a:lnTo>
                  <a:pt x="2885" y="646"/>
                </a:lnTo>
                <a:lnTo>
                  <a:pt x="2880" y="644"/>
                </a:lnTo>
                <a:lnTo>
                  <a:pt x="2875" y="644"/>
                </a:lnTo>
                <a:lnTo>
                  <a:pt x="2869" y="645"/>
                </a:lnTo>
                <a:lnTo>
                  <a:pt x="2863" y="647"/>
                </a:lnTo>
                <a:lnTo>
                  <a:pt x="2860" y="648"/>
                </a:lnTo>
                <a:lnTo>
                  <a:pt x="2857" y="650"/>
                </a:lnTo>
                <a:lnTo>
                  <a:pt x="2855" y="653"/>
                </a:lnTo>
                <a:lnTo>
                  <a:pt x="2853" y="655"/>
                </a:lnTo>
                <a:lnTo>
                  <a:pt x="2851" y="658"/>
                </a:lnTo>
                <a:lnTo>
                  <a:pt x="2849" y="661"/>
                </a:lnTo>
                <a:lnTo>
                  <a:pt x="2846" y="669"/>
                </a:lnTo>
                <a:lnTo>
                  <a:pt x="2845" y="673"/>
                </a:lnTo>
                <a:lnTo>
                  <a:pt x="2845" y="677"/>
                </a:lnTo>
                <a:lnTo>
                  <a:pt x="2844" y="687"/>
                </a:lnTo>
                <a:lnTo>
                  <a:pt x="2845" y="697"/>
                </a:lnTo>
                <a:lnTo>
                  <a:pt x="2845" y="701"/>
                </a:lnTo>
                <a:lnTo>
                  <a:pt x="2846" y="705"/>
                </a:lnTo>
                <a:lnTo>
                  <a:pt x="2848" y="709"/>
                </a:lnTo>
                <a:lnTo>
                  <a:pt x="2849" y="713"/>
                </a:lnTo>
                <a:lnTo>
                  <a:pt x="2851" y="716"/>
                </a:lnTo>
                <a:lnTo>
                  <a:pt x="2853" y="719"/>
                </a:lnTo>
                <a:lnTo>
                  <a:pt x="2857" y="724"/>
                </a:lnTo>
                <a:lnTo>
                  <a:pt x="2863" y="728"/>
                </a:lnTo>
                <a:lnTo>
                  <a:pt x="2865" y="729"/>
                </a:lnTo>
                <a:lnTo>
                  <a:pt x="2869" y="730"/>
                </a:lnTo>
                <a:lnTo>
                  <a:pt x="2872" y="730"/>
                </a:lnTo>
                <a:lnTo>
                  <a:pt x="2875" y="731"/>
                </a:lnTo>
                <a:lnTo>
                  <a:pt x="2880" y="730"/>
                </a:lnTo>
                <a:lnTo>
                  <a:pt x="2885" y="729"/>
                </a:lnTo>
                <a:lnTo>
                  <a:pt x="2889" y="727"/>
                </a:lnTo>
                <a:lnTo>
                  <a:pt x="2893" y="724"/>
                </a:lnTo>
                <a:lnTo>
                  <a:pt x="2896" y="721"/>
                </a:lnTo>
                <a:lnTo>
                  <a:pt x="2898" y="717"/>
                </a:lnTo>
                <a:lnTo>
                  <a:pt x="2900" y="712"/>
                </a:lnTo>
                <a:lnTo>
                  <a:pt x="2902" y="706"/>
                </a:lnTo>
                <a:lnTo>
                  <a:pt x="2939" y="706"/>
                </a:lnTo>
                <a:lnTo>
                  <a:pt x="2939" y="714"/>
                </a:lnTo>
                <a:lnTo>
                  <a:pt x="2937" y="722"/>
                </a:lnTo>
                <a:lnTo>
                  <a:pt x="2934" y="729"/>
                </a:lnTo>
                <a:lnTo>
                  <a:pt x="2930" y="736"/>
                </a:lnTo>
                <a:lnTo>
                  <a:pt x="2926" y="742"/>
                </a:lnTo>
                <a:lnTo>
                  <a:pt x="2924" y="744"/>
                </a:lnTo>
                <a:lnTo>
                  <a:pt x="2921" y="747"/>
                </a:lnTo>
                <a:lnTo>
                  <a:pt x="2918" y="749"/>
                </a:lnTo>
                <a:lnTo>
                  <a:pt x="2915" y="751"/>
                </a:lnTo>
                <a:lnTo>
                  <a:pt x="2908" y="755"/>
                </a:lnTo>
                <a:lnTo>
                  <a:pt x="2905" y="757"/>
                </a:lnTo>
                <a:lnTo>
                  <a:pt x="2901" y="758"/>
                </a:lnTo>
                <a:lnTo>
                  <a:pt x="2897" y="760"/>
                </a:lnTo>
                <a:lnTo>
                  <a:pt x="2893" y="761"/>
                </a:lnTo>
                <a:lnTo>
                  <a:pt x="2884" y="762"/>
                </a:lnTo>
                <a:lnTo>
                  <a:pt x="2875" y="762"/>
                </a:lnTo>
                <a:close/>
                <a:moveTo>
                  <a:pt x="3042" y="615"/>
                </a:moveTo>
                <a:lnTo>
                  <a:pt x="3042" y="645"/>
                </a:lnTo>
                <a:lnTo>
                  <a:pt x="3015" y="645"/>
                </a:lnTo>
                <a:lnTo>
                  <a:pt x="3015" y="715"/>
                </a:lnTo>
                <a:lnTo>
                  <a:pt x="3015" y="719"/>
                </a:lnTo>
                <a:lnTo>
                  <a:pt x="3016" y="722"/>
                </a:lnTo>
                <a:lnTo>
                  <a:pt x="3017" y="724"/>
                </a:lnTo>
                <a:lnTo>
                  <a:pt x="3019" y="726"/>
                </a:lnTo>
                <a:lnTo>
                  <a:pt x="3021" y="727"/>
                </a:lnTo>
                <a:lnTo>
                  <a:pt x="3023" y="728"/>
                </a:lnTo>
                <a:lnTo>
                  <a:pt x="3029" y="729"/>
                </a:lnTo>
                <a:lnTo>
                  <a:pt x="3034" y="729"/>
                </a:lnTo>
                <a:lnTo>
                  <a:pt x="3039" y="728"/>
                </a:lnTo>
                <a:lnTo>
                  <a:pt x="3045" y="758"/>
                </a:lnTo>
                <a:lnTo>
                  <a:pt x="3037" y="760"/>
                </a:lnTo>
                <a:lnTo>
                  <a:pt x="3031" y="761"/>
                </a:lnTo>
                <a:lnTo>
                  <a:pt x="3023" y="761"/>
                </a:lnTo>
                <a:lnTo>
                  <a:pt x="3018" y="762"/>
                </a:lnTo>
                <a:lnTo>
                  <a:pt x="3013" y="761"/>
                </a:lnTo>
                <a:lnTo>
                  <a:pt x="3008" y="761"/>
                </a:lnTo>
                <a:lnTo>
                  <a:pt x="3004" y="760"/>
                </a:lnTo>
                <a:lnTo>
                  <a:pt x="2999" y="758"/>
                </a:lnTo>
                <a:lnTo>
                  <a:pt x="2995" y="756"/>
                </a:lnTo>
                <a:lnTo>
                  <a:pt x="2992" y="754"/>
                </a:lnTo>
                <a:lnTo>
                  <a:pt x="2988" y="752"/>
                </a:lnTo>
                <a:lnTo>
                  <a:pt x="2985" y="749"/>
                </a:lnTo>
                <a:lnTo>
                  <a:pt x="2982" y="746"/>
                </a:lnTo>
                <a:lnTo>
                  <a:pt x="2980" y="743"/>
                </a:lnTo>
                <a:lnTo>
                  <a:pt x="2978" y="739"/>
                </a:lnTo>
                <a:lnTo>
                  <a:pt x="2977" y="735"/>
                </a:lnTo>
                <a:lnTo>
                  <a:pt x="2976" y="730"/>
                </a:lnTo>
                <a:lnTo>
                  <a:pt x="2975" y="725"/>
                </a:lnTo>
                <a:lnTo>
                  <a:pt x="2975" y="720"/>
                </a:lnTo>
                <a:lnTo>
                  <a:pt x="2975" y="645"/>
                </a:lnTo>
                <a:lnTo>
                  <a:pt x="2955" y="645"/>
                </a:lnTo>
                <a:lnTo>
                  <a:pt x="2955" y="615"/>
                </a:lnTo>
                <a:lnTo>
                  <a:pt x="2975" y="615"/>
                </a:lnTo>
                <a:lnTo>
                  <a:pt x="2975" y="580"/>
                </a:lnTo>
                <a:lnTo>
                  <a:pt x="3015" y="580"/>
                </a:lnTo>
                <a:lnTo>
                  <a:pt x="3015" y="615"/>
                </a:lnTo>
                <a:lnTo>
                  <a:pt x="3042" y="615"/>
                </a:lnTo>
                <a:close/>
                <a:moveTo>
                  <a:pt x="3161" y="698"/>
                </a:moveTo>
                <a:lnTo>
                  <a:pt x="3161" y="615"/>
                </a:lnTo>
                <a:lnTo>
                  <a:pt x="3201" y="615"/>
                </a:lnTo>
                <a:lnTo>
                  <a:pt x="3201" y="759"/>
                </a:lnTo>
                <a:lnTo>
                  <a:pt x="3162" y="759"/>
                </a:lnTo>
                <a:lnTo>
                  <a:pt x="3162" y="733"/>
                </a:lnTo>
                <a:lnTo>
                  <a:pt x="3159" y="739"/>
                </a:lnTo>
                <a:lnTo>
                  <a:pt x="3155" y="745"/>
                </a:lnTo>
                <a:lnTo>
                  <a:pt x="3150" y="749"/>
                </a:lnTo>
                <a:lnTo>
                  <a:pt x="3145" y="754"/>
                </a:lnTo>
                <a:lnTo>
                  <a:pt x="3139" y="757"/>
                </a:lnTo>
                <a:lnTo>
                  <a:pt x="3132" y="759"/>
                </a:lnTo>
                <a:lnTo>
                  <a:pt x="3128" y="760"/>
                </a:lnTo>
                <a:lnTo>
                  <a:pt x="3125" y="761"/>
                </a:lnTo>
                <a:lnTo>
                  <a:pt x="3116" y="761"/>
                </a:lnTo>
                <a:lnTo>
                  <a:pt x="3111" y="761"/>
                </a:lnTo>
                <a:lnTo>
                  <a:pt x="3106" y="760"/>
                </a:lnTo>
                <a:lnTo>
                  <a:pt x="3101" y="759"/>
                </a:lnTo>
                <a:lnTo>
                  <a:pt x="3096" y="758"/>
                </a:lnTo>
                <a:lnTo>
                  <a:pt x="3092" y="756"/>
                </a:lnTo>
                <a:lnTo>
                  <a:pt x="3088" y="753"/>
                </a:lnTo>
                <a:lnTo>
                  <a:pt x="3084" y="750"/>
                </a:lnTo>
                <a:lnTo>
                  <a:pt x="3081" y="747"/>
                </a:lnTo>
                <a:lnTo>
                  <a:pt x="3077" y="743"/>
                </a:lnTo>
                <a:lnTo>
                  <a:pt x="3075" y="739"/>
                </a:lnTo>
                <a:lnTo>
                  <a:pt x="3072" y="734"/>
                </a:lnTo>
                <a:lnTo>
                  <a:pt x="3070" y="729"/>
                </a:lnTo>
                <a:lnTo>
                  <a:pt x="3069" y="724"/>
                </a:lnTo>
                <a:lnTo>
                  <a:pt x="3068" y="719"/>
                </a:lnTo>
                <a:lnTo>
                  <a:pt x="3067" y="707"/>
                </a:lnTo>
                <a:lnTo>
                  <a:pt x="3067" y="615"/>
                </a:lnTo>
                <a:lnTo>
                  <a:pt x="3107" y="615"/>
                </a:lnTo>
                <a:lnTo>
                  <a:pt x="3107" y="700"/>
                </a:lnTo>
                <a:lnTo>
                  <a:pt x="3108" y="706"/>
                </a:lnTo>
                <a:lnTo>
                  <a:pt x="3109" y="711"/>
                </a:lnTo>
                <a:lnTo>
                  <a:pt x="3110" y="714"/>
                </a:lnTo>
                <a:lnTo>
                  <a:pt x="3111" y="716"/>
                </a:lnTo>
                <a:lnTo>
                  <a:pt x="3112" y="718"/>
                </a:lnTo>
                <a:lnTo>
                  <a:pt x="3114" y="720"/>
                </a:lnTo>
                <a:lnTo>
                  <a:pt x="3118" y="723"/>
                </a:lnTo>
                <a:lnTo>
                  <a:pt x="3120" y="724"/>
                </a:lnTo>
                <a:lnTo>
                  <a:pt x="3123" y="726"/>
                </a:lnTo>
                <a:lnTo>
                  <a:pt x="3128" y="727"/>
                </a:lnTo>
                <a:lnTo>
                  <a:pt x="3133" y="727"/>
                </a:lnTo>
                <a:lnTo>
                  <a:pt x="3138" y="727"/>
                </a:lnTo>
                <a:lnTo>
                  <a:pt x="3143" y="726"/>
                </a:lnTo>
                <a:lnTo>
                  <a:pt x="3148" y="723"/>
                </a:lnTo>
                <a:lnTo>
                  <a:pt x="3152" y="720"/>
                </a:lnTo>
                <a:lnTo>
                  <a:pt x="3154" y="718"/>
                </a:lnTo>
                <a:lnTo>
                  <a:pt x="3156" y="716"/>
                </a:lnTo>
                <a:lnTo>
                  <a:pt x="3158" y="713"/>
                </a:lnTo>
                <a:lnTo>
                  <a:pt x="3159" y="711"/>
                </a:lnTo>
                <a:lnTo>
                  <a:pt x="3160" y="708"/>
                </a:lnTo>
                <a:lnTo>
                  <a:pt x="3160" y="705"/>
                </a:lnTo>
                <a:lnTo>
                  <a:pt x="3161" y="698"/>
                </a:lnTo>
                <a:close/>
                <a:moveTo>
                  <a:pt x="3235" y="759"/>
                </a:moveTo>
                <a:lnTo>
                  <a:pt x="3235" y="615"/>
                </a:lnTo>
                <a:lnTo>
                  <a:pt x="3274" y="615"/>
                </a:lnTo>
                <a:lnTo>
                  <a:pt x="3274" y="640"/>
                </a:lnTo>
                <a:lnTo>
                  <a:pt x="3277" y="633"/>
                </a:lnTo>
                <a:lnTo>
                  <a:pt x="3280" y="628"/>
                </a:lnTo>
                <a:lnTo>
                  <a:pt x="3284" y="623"/>
                </a:lnTo>
                <a:lnTo>
                  <a:pt x="3289" y="619"/>
                </a:lnTo>
                <a:lnTo>
                  <a:pt x="3293" y="616"/>
                </a:lnTo>
                <a:lnTo>
                  <a:pt x="3299" y="614"/>
                </a:lnTo>
                <a:lnTo>
                  <a:pt x="3304" y="613"/>
                </a:lnTo>
                <a:lnTo>
                  <a:pt x="3310" y="612"/>
                </a:lnTo>
                <a:lnTo>
                  <a:pt x="3317" y="613"/>
                </a:lnTo>
                <a:lnTo>
                  <a:pt x="3323" y="614"/>
                </a:lnTo>
                <a:lnTo>
                  <a:pt x="3323" y="650"/>
                </a:lnTo>
                <a:lnTo>
                  <a:pt x="3319" y="649"/>
                </a:lnTo>
                <a:lnTo>
                  <a:pt x="3315" y="648"/>
                </a:lnTo>
                <a:lnTo>
                  <a:pt x="3310" y="648"/>
                </a:lnTo>
                <a:lnTo>
                  <a:pt x="3306" y="647"/>
                </a:lnTo>
                <a:lnTo>
                  <a:pt x="3299" y="648"/>
                </a:lnTo>
                <a:lnTo>
                  <a:pt x="3296" y="649"/>
                </a:lnTo>
                <a:lnTo>
                  <a:pt x="3294" y="649"/>
                </a:lnTo>
                <a:lnTo>
                  <a:pt x="3288" y="652"/>
                </a:lnTo>
                <a:lnTo>
                  <a:pt x="3286" y="654"/>
                </a:lnTo>
                <a:lnTo>
                  <a:pt x="3284" y="656"/>
                </a:lnTo>
                <a:lnTo>
                  <a:pt x="3280" y="660"/>
                </a:lnTo>
                <a:lnTo>
                  <a:pt x="3277" y="665"/>
                </a:lnTo>
                <a:lnTo>
                  <a:pt x="3276" y="671"/>
                </a:lnTo>
                <a:lnTo>
                  <a:pt x="3275" y="677"/>
                </a:lnTo>
                <a:lnTo>
                  <a:pt x="3275" y="759"/>
                </a:lnTo>
                <a:lnTo>
                  <a:pt x="3235" y="7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1648276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473221B3-F4B3-44ED-8C76-EAF5908FB5A6}" type="datetime1">
              <a:rPr lang="fi-FI" smtClean="0"/>
              <a:t>28.2.2024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056337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473221B3-F4B3-44ED-8C76-EAF5908FB5A6}" type="datetime1">
              <a:rPr lang="fi-FI" smtClean="0"/>
              <a:t>28.2.2024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628874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ree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D4D33729-D1DA-44A5-B716-959F727C477B}" type="datetime1">
              <a:rPr lang="fi-FI" smtClean="0"/>
              <a:t>28.2.2024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8" name="Freeform 5">
            <a:extLst>
              <a:ext uri="{FF2B5EF4-FFF2-40B4-BE49-F238E27FC236}">
                <a16:creationId xmlns:a16="http://schemas.microsoft.com/office/drawing/2014/main" id="{D7912BB5-9834-D960-62E3-9D95A380EB5B}"/>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72633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DE05B-FFAF-0858-13F9-0EB7AD3526CC}"/>
              </a:ext>
            </a:extLst>
          </p:cNvPr>
          <p:cNvSpPr>
            <a:spLocks noGrp="1"/>
          </p:cNvSpPr>
          <p:nvPr>
            <p:ph type="dt" sz="half" idx="10"/>
          </p:nvPr>
        </p:nvSpPr>
        <p:spPr/>
        <p:txBody>
          <a:bodyPr/>
          <a:lstStyle/>
          <a:p>
            <a:fld id="{C7B591D0-BA71-4930-90B6-9C26923BB7A4}" type="datetime1">
              <a:rPr lang="fi-FI" smtClean="0"/>
              <a:t>28.2.2024</a:t>
            </a:fld>
            <a:endParaRPr lang="fi-FI"/>
          </a:p>
        </p:txBody>
      </p:sp>
      <p:sp>
        <p:nvSpPr>
          <p:cNvPr id="5" name="Footer Placeholder 4">
            <a:extLst>
              <a:ext uri="{FF2B5EF4-FFF2-40B4-BE49-F238E27FC236}">
                <a16:creationId xmlns:a16="http://schemas.microsoft.com/office/drawing/2014/main" id="{06FD89D3-D829-039B-7727-4ABD59B9BD66}"/>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700DE2EE-0379-76A8-D3FE-92AD796C4367}"/>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9" name="Title 1">
            <a:extLst>
              <a:ext uri="{FF2B5EF4-FFF2-40B4-BE49-F238E27FC236}">
                <a16:creationId xmlns:a16="http://schemas.microsoft.com/office/drawing/2014/main" id="{7795DFD4-86D0-9FF1-D4D8-602EECF830DF}"/>
              </a:ext>
            </a:extLst>
          </p:cNvPr>
          <p:cNvSpPr>
            <a:spLocks noGrp="1"/>
          </p:cNvSpPr>
          <p:nvPr>
            <p:ph type="ctrTitle"/>
          </p:nvPr>
        </p:nvSpPr>
        <p:spPr>
          <a:xfrm>
            <a:off x="412647" y="3182779"/>
            <a:ext cx="11371365" cy="492443"/>
          </a:xfrm>
        </p:spPr>
        <p:txBody>
          <a:bodyPr wrap="square" anchor="ctr" anchorCtr="0">
            <a:spAutoFit/>
          </a:bodyPr>
          <a:lstStyle>
            <a:lvl1pPr algn="ctr">
              <a:lnSpc>
                <a:spcPct val="100000"/>
              </a:lnSpc>
              <a:defRPr sz="3200">
                <a:latin typeface="+mj-lt"/>
              </a:defRPr>
            </a:lvl1pPr>
          </a:lstStyle>
          <a:p>
            <a:r>
              <a:rPr lang="en-US"/>
              <a:t>Click to edit Master title style</a:t>
            </a:r>
            <a:endParaRPr lang="fi-FI"/>
          </a:p>
        </p:txBody>
      </p:sp>
    </p:spTree>
    <p:extLst>
      <p:ext uri="{BB962C8B-B14F-4D97-AF65-F5344CB8AC3E}">
        <p14:creationId xmlns:p14="http://schemas.microsoft.com/office/powerpoint/2010/main" val="765496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White ">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DE05B-FFAF-0858-13F9-0EB7AD3526CC}"/>
              </a:ext>
            </a:extLst>
          </p:cNvPr>
          <p:cNvSpPr>
            <a:spLocks noGrp="1"/>
          </p:cNvSpPr>
          <p:nvPr>
            <p:ph type="dt" sz="half" idx="10"/>
          </p:nvPr>
        </p:nvSpPr>
        <p:spPr/>
        <p:txBody>
          <a:bodyPr/>
          <a:lstStyle/>
          <a:p>
            <a:fld id="{C7B591D0-BA71-4930-90B6-9C26923BB7A4}" type="datetime1">
              <a:rPr lang="fi-FI" smtClean="0"/>
              <a:t>28.2.2024</a:t>
            </a:fld>
            <a:endParaRPr lang="fi-FI"/>
          </a:p>
        </p:txBody>
      </p:sp>
      <p:sp>
        <p:nvSpPr>
          <p:cNvPr id="5" name="Footer Placeholder 4">
            <a:extLst>
              <a:ext uri="{FF2B5EF4-FFF2-40B4-BE49-F238E27FC236}">
                <a16:creationId xmlns:a16="http://schemas.microsoft.com/office/drawing/2014/main" id="{06FD89D3-D829-039B-7727-4ABD59B9BD66}"/>
              </a:ext>
            </a:extLst>
          </p:cNvPr>
          <p:cNvSpPr>
            <a:spLocks noGrp="1"/>
          </p:cNvSpPr>
          <p:nvPr>
            <p:ph type="ftr" sz="quarter" idx="11"/>
          </p:nvPr>
        </p:nvSpPr>
        <p:spPr/>
        <p:txBody>
          <a:bodyPr/>
          <a:lstStyle/>
          <a:p>
            <a:r>
              <a:rPr lang="fi-FI"/>
              <a:t>Presenter Name</a:t>
            </a:r>
          </a:p>
        </p:txBody>
      </p:sp>
      <p:sp>
        <p:nvSpPr>
          <p:cNvPr id="6" name="Slide Number Placeholder 5">
            <a:extLst>
              <a:ext uri="{FF2B5EF4-FFF2-40B4-BE49-F238E27FC236}">
                <a16:creationId xmlns:a16="http://schemas.microsoft.com/office/drawing/2014/main" id="{700DE2EE-0379-76A8-D3FE-92AD796C4367}"/>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9" name="Title 1">
            <a:extLst>
              <a:ext uri="{FF2B5EF4-FFF2-40B4-BE49-F238E27FC236}">
                <a16:creationId xmlns:a16="http://schemas.microsoft.com/office/drawing/2014/main" id="{7795DFD4-86D0-9FF1-D4D8-602EECF830DF}"/>
              </a:ext>
            </a:extLst>
          </p:cNvPr>
          <p:cNvSpPr>
            <a:spLocks noGrp="1"/>
          </p:cNvSpPr>
          <p:nvPr>
            <p:ph type="ctrTitle"/>
          </p:nvPr>
        </p:nvSpPr>
        <p:spPr>
          <a:xfrm>
            <a:off x="412647" y="3182779"/>
            <a:ext cx="11371365" cy="492443"/>
          </a:xfrm>
        </p:spPr>
        <p:txBody>
          <a:bodyPr wrap="square" anchor="ctr" anchorCtr="0">
            <a:spAutoFit/>
          </a:bodyPr>
          <a:lstStyle>
            <a:lvl1pPr algn="ctr">
              <a:lnSpc>
                <a:spcPct val="100000"/>
              </a:lnSpc>
              <a:defRPr sz="3200">
                <a:latin typeface="+mj-lt"/>
              </a:defRPr>
            </a:lvl1pPr>
          </a:lstStyle>
          <a:p>
            <a:r>
              <a:rPr lang="en-US"/>
              <a:t>Click to edit Master title style</a:t>
            </a:r>
            <a:endParaRPr lang="fi-FI"/>
          </a:p>
        </p:txBody>
      </p:sp>
    </p:spTree>
    <p:extLst>
      <p:ext uri="{BB962C8B-B14F-4D97-AF65-F5344CB8AC3E}">
        <p14:creationId xmlns:p14="http://schemas.microsoft.com/office/powerpoint/2010/main" val="4268008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Black">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DE05B-FFAF-0858-13F9-0EB7AD3526CC}"/>
              </a:ext>
            </a:extLst>
          </p:cNvPr>
          <p:cNvSpPr>
            <a:spLocks noGrp="1"/>
          </p:cNvSpPr>
          <p:nvPr>
            <p:ph type="dt" sz="half" idx="10"/>
          </p:nvPr>
        </p:nvSpPr>
        <p:spPr/>
        <p:txBody>
          <a:bodyPr/>
          <a:lstStyle>
            <a:lvl1pPr>
              <a:defRPr>
                <a:solidFill>
                  <a:schemeClr val="bg1"/>
                </a:solidFill>
              </a:defRPr>
            </a:lvl1pPr>
          </a:lstStyle>
          <a:p>
            <a:fld id="{3E7D479A-DB2F-447E-9BA3-10E3683883B7}" type="datetime1">
              <a:rPr lang="fi-FI" smtClean="0"/>
              <a:t>28.2.2024</a:t>
            </a:fld>
            <a:endParaRPr lang="fi-FI"/>
          </a:p>
        </p:txBody>
      </p:sp>
      <p:sp>
        <p:nvSpPr>
          <p:cNvPr id="5" name="Footer Placeholder 4">
            <a:extLst>
              <a:ext uri="{FF2B5EF4-FFF2-40B4-BE49-F238E27FC236}">
                <a16:creationId xmlns:a16="http://schemas.microsoft.com/office/drawing/2014/main" id="{06FD89D3-D829-039B-7727-4ABD59B9BD66}"/>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6" name="Slide Number Placeholder 5">
            <a:extLst>
              <a:ext uri="{FF2B5EF4-FFF2-40B4-BE49-F238E27FC236}">
                <a16:creationId xmlns:a16="http://schemas.microsoft.com/office/drawing/2014/main" id="{700DE2EE-0379-76A8-D3FE-92AD796C4367}"/>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Title 1">
            <a:extLst>
              <a:ext uri="{FF2B5EF4-FFF2-40B4-BE49-F238E27FC236}">
                <a16:creationId xmlns:a16="http://schemas.microsoft.com/office/drawing/2014/main" id="{7795DFD4-86D0-9FF1-D4D8-602EECF830DF}"/>
              </a:ext>
            </a:extLst>
          </p:cNvPr>
          <p:cNvSpPr>
            <a:spLocks noGrp="1"/>
          </p:cNvSpPr>
          <p:nvPr>
            <p:ph type="ctrTitle"/>
          </p:nvPr>
        </p:nvSpPr>
        <p:spPr>
          <a:xfrm>
            <a:off x="412647" y="3182779"/>
            <a:ext cx="11371365" cy="492443"/>
          </a:xfrm>
        </p:spPr>
        <p:txBody>
          <a:bodyPr wrap="square" anchor="ctr" anchorCtr="0">
            <a:spAutoFit/>
          </a:bodyPr>
          <a:lstStyle>
            <a:lvl1pPr algn="ctr">
              <a:lnSpc>
                <a:spcPct val="100000"/>
              </a:lnSpc>
              <a:defRPr sz="3200">
                <a:solidFill>
                  <a:schemeClr val="bg1"/>
                </a:solidFill>
                <a:latin typeface="+mj-lt"/>
              </a:defRPr>
            </a:lvl1pPr>
          </a:lstStyle>
          <a:p>
            <a:r>
              <a:rPr lang="en-US"/>
              <a:t>Click to edit Master title style</a:t>
            </a:r>
            <a:endParaRPr lang="fi-FI"/>
          </a:p>
        </p:txBody>
      </p:sp>
      <p:sp>
        <p:nvSpPr>
          <p:cNvPr id="2" name="Freeform 5">
            <a:extLst>
              <a:ext uri="{FF2B5EF4-FFF2-40B4-BE49-F238E27FC236}">
                <a16:creationId xmlns:a16="http://schemas.microsoft.com/office/drawing/2014/main" id="{5A269375-E1A8-C31B-7E8E-7F024302667C}"/>
              </a:ext>
            </a:extLst>
          </p:cNvPr>
          <p:cNvSpPr>
            <a:spLocks noChangeAspect="1" noEditPoints="1"/>
          </p:cNvSpPr>
          <p:nvPr userDrawn="1"/>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67825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and Picture ">
    <p:bg>
      <p:bgPr>
        <a:solidFill>
          <a:schemeClr val="accent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1079971"/>
          </a:xfrm>
        </p:spPr>
        <p:txBody>
          <a:bodyPr/>
          <a:lstStyle>
            <a:lvl1pPr>
              <a:defRPr sz="3000" baseline="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407988" y="2205037"/>
            <a:ext cx="532797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0F2C7BC-AA75-561B-AC06-1034496152FA}"/>
              </a:ext>
            </a:extLst>
          </p:cNvPr>
          <p:cNvSpPr>
            <a:spLocks noGrp="1"/>
          </p:cNvSpPr>
          <p:nvPr>
            <p:ph type="dt" sz="half" idx="14"/>
          </p:nvPr>
        </p:nvSpPr>
        <p:spPr/>
        <p:txBody>
          <a:bodyPr/>
          <a:lstStyle/>
          <a:p>
            <a:fld id="{5B1C5049-DAE1-4EBF-A7B2-0C7C354C206B}" type="datetime1">
              <a:rPr lang="fi-FI" smtClean="0"/>
              <a:t>28.2.2024</a:t>
            </a:fld>
            <a:endParaRPr lang="fi-FI"/>
          </a:p>
        </p:txBody>
      </p:sp>
      <p:sp>
        <p:nvSpPr>
          <p:cNvPr id="9" name="Footer Placeholder 8">
            <a:extLst>
              <a:ext uri="{FF2B5EF4-FFF2-40B4-BE49-F238E27FC236}">
                <a16:creationId xmlns:a16="http://schemas.microsoft.com/office/drawing/2014/main" id="{3EC51CAF-7174-FC82-643D-1D327D11943D}"/>
              </a:ext>
            </a:extLst>
          </p:cNvPr>
          <p:cNvSpPr>
            <a:spLocks noGrp="1"/>
          </p:cNvSpPr>
          <p:nvPr>
            <p:ph type="ftr" sz="quarter" idx="15"/>
          </p:nvPr>
        </p:nvSpPr>
        <p:spPr/>
        <p:txBody>
          <a:bodyPr/>
          <a:lstStyle/>
          <a:p>
            <a:r>
              <a:rPr lang="fi-FI"/>
              <a:t>Presenter Name</a:t>
            </a:r>
          </a:p>
        </p:txBody>
      </p:sp>
      <p:sp>
        <p:nvSpPr>
          <p:cNvPr id="10" name="Slide Number Placeholder 9">
            <a:extLst>
              <a:ext uri="{FF2B5EF4-FFF2-40B4-BE49-F238E27FC236}">
                <a16:creationId xmlns:a16="http://schemas.microsoft.com/office/drawing/2014/main" id="{59484465-F54B-AF10-4DE5-9408CEC67995}"/>
              </a:ext>
            </a:extLst>
          </p:cNvPr>
          <p:cNvSpPr>
            <a:spLocks noGrp="1"/>
          </p:cNvSpPr>
          <p:nvPr>
            <p:ph type="sldNum" sz="quarter" idx="16"/>
          </p:nvPr>
        </p:nvSpPr>
        <p:spPr/>
        <p:txBody>
          <a:bodyPr/>
          <a:lstStyle/>
          <a:p>
            <a:fld id="{D701140D-C14F-41CA-99FC-0EF83E8DA40A}" type="slidenum">
              <a:rPr lang="fi-FI" smtClean="0"/>
              <a:pPr/>
              <a:t>‹#›</a:t>
            </a:fld>
            <a:endParaRPr lang="fi-FI"/>
          </a:p>
        </p:txBody>
      </p:sp>
    </p:spTree>
    <p:extLst>
      <p:ext uri="{BB962C8B-B14F-4D97-AF65-F5344CB8AC3E}">
        <p14:creationId xmlns:p14="http://schemas.microsoft.com/office/powerpoint/2010/main" val="2168266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and Picture Whit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1079971"/>
          </a:xfrm>
        </p:spPr>
        <p:txBody>
          <a:bodyPr/>
          <a:lstStyle>
            <a:lvl1pPr>
              <a:defRPr sz="3000" baseline="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407988" y="2205037"/>
            <a:ext cx="532797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0F2C7BC-AA75-561B-AC06-1034496152FA}"/>
              </a:ext>
            </a:extLst>
          </p:cNvPr>
          <p:cNvSpPr>
            <a:spLocks noGrp="1"/>
          </p:cNvSpPr>
          <p:nvPr>
            <p:ph type="dt" sz="half" idx="14"/>
          </p:nvPr>
        </p:nvSpPr>
        <p:spPr/>
        <p:txBody>
          <a:bodyPr/>
          <a:lstStyle/>
          <a:p>
            <a:fld id="{5B1C5049-DAE1-4EBF-A7B2-0C7C354C206B}" type="datetime1">
              <a:rPr lang="fi-FI" smtClean="0"/>
              <a:t>28.2.2024</a:t>
            </a:fld>
            <a:endParaRPr lang="fi-FI"/>
          </a:p>
        </p:txBody>
      </p:sp>
      <p:sp>
        <p:nvSpPr>
          <p:cNvPr id="9" name="Footer Placeholder 8">
            <a:extLst>
              <a:ext uri="{FF2B5EF4-FFF2-40B4-BE49-F238E27FC236}">
                <a16:creationId xmlns:a16="http://schemas.microsoft.com/office/drawing/2014/main" id="{3EC51CAF-7174-FC82-643D-1D327D11943D}"/>
              </a:ext>
            </a:extLst>
          </p:cNvPr>
          <p:cNvSpPr>
            <a:spLocks noGrp="1"/>
          </p:cNvSpPr>
          <p:nvPr>
            <p:ph type="ftr" sz="quarter" idx="15"/>
          </p:nvPr>
        </p:nvSpPr>
        <p:spPr/>
        <p:txBody>
          <a:bodyPr/>
          <a:lstStyle/>
          <a:p>
            <a:r>
              <a:rPr lang="fi-FI"/>
              <a:t>Presenter Name</a:t>
            </a:r>
          </a:p>
        </p:txBody>
      </p:sp>
      <p:sp>
        <p:nvSpPr>
          <p:cNvPr id="10" name="Slide Number Placeholder 9">
            <a:extLst>
              <a:ext uri="{FF2B5EF4-FFF2-40B4-BE49-F238E27FC236}">
                <a16:creationId xmlns:a16="http://schemas.microsoft.com/office/drawing/2014/main" id="{59484465-F54B-AF10-4DE5-9408CEC67995}"/>
              </a:ext>
            </a:extLst>
          </p:cNvPr>
          <p:cNvSpPr>
            <a:spLocks noGrp="1"/>
          </p:cNvSpPr>
          <p:nvPr>
            <p:ph type="sldNum" sz="quarter" idx="16"/>
          </p:nvPr>
        </p:nvSpPr>
        <p:spPr/>
        <p:txBody>
          <a:bodyPr/>
          <a:lstStyle/>
          <a:p>
            <a:fld id="{D701140D-C14F-41CA-99FC-0EF83E8DA40A}" type="slidenum">
              <a:rPr lang="fi-FI" smtClean="0"/>
              <a:pPr/>
              <a:t>‹#›</a:t>
            </a:fld>
            <a:endParaRPr lang="fi-FI"/>
          </a:p>
        </p:txBody>
      </p:sp>
    </p:spTree>
    <p:extLst>
      <p:ext uri="{BB962C8B-B14F-4D97-AF65-F5344CB8AC3E}">
        <p14:creationId xmlns:p14="http://schemas.microsoft.com/office/powerpoint/2010/main" val="4022217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and Picture Black">
    <p:bg>
      <p:bgPr>
        <a:solidFill>
          <a:schemeClr val="tx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1079971"/>
          </a:xfrm>
        </p:spPr>
        <p:txBody>
          <a:bodyPr/>
          <a:lstStyle>
            <a:lvl1pPr>
              <a:defRPr sz="3000" baseline="0">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407988" y="2205037"/>
            <a:ext cx="5327972"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Freeform 5">
            <a:extLst>
              <a:ext uri="{FF2B5EF4-FFF2-40B4-BE49-F238E27FC236}">
                <a16:creationId xmlns:a16="http://schemas.microsoft.com/office/drawing/2014/main" id="{E9DBB8D9-1FAC-C1EB-F377-B1DBC3921D1F}"/>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Date Placeholder 8">
            <a:extLst>
              <a:ext uri="{FF2B5EF4-FFF2-40B4-BE49-F238E27FC236}">
                <a16:creationId xmlns:a16="http://schemas.microsoft.com/office/drawing/2014/main" id="{4D950C6D-A26F-82AD-182C-D6A75325AABD}"/>
              </a:ext>
            </a:extLst>
          </p:cNvPr>
          <p:cNvSpPr>
            <a:spLocks noGrp="1"/>
          </p:cNvSpPr>
          <p:nvPr>
            <p:ph type="dt" sz="half" idx="14"/>
          </p:nvPr>
        </p:nvSpPr>
        <p:spPr/>
        <p:txBody>
          <a:bodyPr/>
          <a:lstStyle/>
          <a:p>
            <a:fld id="{9A98B13E-06C0-48AA-84B5-8369B4E5AEEA}" type="datetime1">
              <a:rPr lang="fi-FI" smtClean="0"/>
              <a:t>28.2.2024</a:t>
            </a:fld>
            <a:endParaRPr lang="fi-FI"/>
          </a:p>
        </p:txBody>
      </p:sp>
      <p:sp>
        <p:nvSpPr>
          <p:cNvPr id="10" name="Footer Placeholder 9">
            <a:extLst>
              <a:ext uri="{FF2B5EF4-FFF2-40B4-BE49-F238E27FC236}">
                <a16:creationId xmlns:a16="http://schemas.microsoft.com/office/drawing/2014/main" id="{B6FD463F-4C08-CD4B-ACA8-A8D406E1D024}"/>
              </a:ext>
            </a:extLst>
          </p:cNvPr>
          <p:cNvSpPr>
            <a:spLocks noGrp="1"/>
          </p:cNvSpPr>
          <p:nvPr>
            <p:ph type="ftr" sz="quarter" idx="15"/>
          </p:nvPr>
        </p:nvSpPr>
        <p:spPr/>
        <p:txBody>
          <a:bodyPr/>
          <a:lstStyle/>
          <a:p>
            <a:r>
              <a:rPr lang="fi-FI"/>
              <a:t>Presenter Name</a:t>
            </a:r>
          </a:p>
        </p:txBody>
      </p:sp>
      <p:sp>
        <p:nvSpPr>
          <p:cNvPr id="11" name="Slide Number Placeholder 10">
            <a:extLst>
              <a:ext uri="{FF2B5EF4-FFF2-40B4-BE49-F238E27FC236}">
                <a16:creationId xmlns:a16="http://schemas.microsoft.com/office/drawing/2014/main" id="{6FDEFB73-E47C-07B1-833F-288DD37CC7D7}"/>
              </a:ext>
            </a:extLst>
          </p:cNvPr>
          <p:cNvSpPr>
            <a:spLocks noGrp="1"/>
          </p:cNvSpPr>
          <p:nvPr>
            <p:ph type="sldNum" sz="quarter" idx="16"/>
          </p:nvPr>
        </p:nvSpPr>
        <p:spPr/>
        <p:txBody>
          <a:bodyPr/>
          <a:lstStyle/>
          <a:p>
            <a:fld id="{D701140D-C14F-41CA-99FC-0EF83E8DA40A}" type="slidenum">
              <a:rPr lang="fi-FI" smtClean="0"/>
              <a:pPr/>
              <a:t>‹#›</a:t>
            </a:fld>
            <a:endParaRPr lang="fi-FI"/>
          </a:p>
        </p:txBody>
      </p:sp>
    </p:spTree>
    <p:extLst>
      <p:ext uri="{BB962C8B-B14F-4D97-AF65-F5344CB8AC3E}">
        <p14:creationId xmlns:p14="http://schemas.microsoft.com/office/powerpoint/2010/main" val="1728176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and Picture 2 ">
    <p:bg>
      <p:bgPr>
        <a:solidFill>
          <a:schemeClr val="accent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lvl1pPr>
          </a:lstStyle>
          <a:p>
            <a:r>
              <a:rPr lang="en-US"/>
              <a:t>Click to edit Master title style</a:t>
            </a:r>
            <a:endParaRPr lang="fi-FI"/>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tx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marL="1076325" indent="0">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
        <p:nvSpPr>
          <p:cNvPr id="3" name="Date Placeholder 2">
            <a:extLst>
              <a:ext uri="{FF2B5EF4-FFF2-40B4-BE49-F238E27FC236}">
                <a16:creationId xmlns:a16="http://schemas.microsoft.com/office/drawing/2014/main" id="{8550C619-D2A1-26CD-F8DE-1F1FC0A0EB16}"/>
              </a:ext>
            </a:extLst>
          </p:cNvPr>
          <p:cNvSpPr>
            <a:spLocks noGrp="1"/>
          </p:cNvSpPr>
          <p:nvPr>
            <p:ph type="dt" sz="half" idx="15"/>
          </p:nvPr>
        </p:nvSpPr>
        <p:spPr/>
        <p:txBody>
          <a:bodyPr/>
          <a:lstStyle>
            <a:lvl1pPr>
              <a:defRPr>
                <a:solidFill>
                  <a:schemeClr val="bg1"/>
                </a:solidFill>
              </a:defRPr>
            </a:lvl1pPr>
          </a:lstStyle>
          <a:p>
            <a:fld id="{401C6DA5-7F61-474B-AC43-026E42EF5815}" type="datetime1">
              <a:rPr lang="fi-FI" smtClean="0"/>
              <a:t>28.2.2024</a:t>
            </a:fld>
            <a:endParaRPr lang="fi-FI"/>
          </a:p>
        </p:txBody>
      </p:sp>
      <p:sp>
        <p:nvSpPr>
          <p:cNvPr id="4" name="Footer Placeholder 3">
            <a:extLst>
              <a:ext uri="{FF2B5EF4-FFF2-40B4-BE49-F238E27FC236}">
                <a16:creationId xmlns:a16="http://schemas.microsoft.com/office/drawing/2014/main" id="{B7E340A2-ADB0-C4DB-BEC4-741C5D2BFA91}"/>
              </a:ext>
            </a:extLst>
          </p:cNvPr>
          <p:cNvSpPr>
            <a:spLocks noGrp="1"/>
          </p:cNvSpPr>
          <p:nvPr>
            <p:ph type="ftr" sz="quarter" idx="16"/>
          </p:nvPr>
        </p:nvSpPr>
        <p:spPr/>
        <p:txBody>
          <a:bodyPr/>
          <a:lstStyle>
            <a:lvl1pPr>
              <a:defRPr>
                <a:solidFill>
                  <a:schemeClr val="bg1"/>
                </a:solidFill>
              </a:defRPr>
            </a:lvl1pPr>
          </a:lstStyle>
          <a:p>
            <a:r>
              <a:rPr lang="fi-FI"/>
              <a:t>Presenter Name</a:t>
            </a:r>
          </a:p>
        </p:txBody>
      </p:sp>
      <p:sp>
        <p:nvSpPr>
          <p:cNvPr id="10" name="Slide Number Placeholder 9">
            <a:extLst>
              <a:ext uri="{FF2B5EF4-FFF2-40B4-BE49-F238E27FC236}">
                <a16:creationId xmlns:a16="http://schemas.microsoft.com/office/drawing/2014/main" id="{9F832BD1-9BBA-98CE-116F-05ABC6CBA930}"/>
              </a:ext>
            </a:extLst>
          </p:cNvPr>
          <p:cNvSpPr>
            <a:spLocks noGrp="1"/>
          </p:cNvSpPr>
          <p:nvPr>
            <p:ph type="sldNum" sz="quarter" idx="17"/>
          </p:nvPr>
        </p:nvSpPr>
        <p:spPr/>
        <p:txBody>
          <a:bodyPr/>
          <a:lstStyle>
            <a:lvl1pPr>
              <a:defRPr>
                <a:solidFill>
                  <a:schemeClr val="bg1"/>
                </a:solidFill>
              </a:defRPr>
            </a:lvl1pPr>
          </a:lstStyle>
          <a:p>
            <a:fld id="{D701140D-C14F-41CA-99FC-0EF83E8DA40A}" type="slidenum">
              <a:rPr lang="fi-FI" smtClean="0"/>
              <a:pPr/>
              <a:t>‹#›</a:t>
            </a:fld>
            <a:endParaRPr lang="fi-FI"/>
          </a:p>
        </p:txBody>
      </p:sp>
    </p:spTree>
    <p:extLst>
      <p:ext uri="{BB962C8B-B14F-4D97-AF65-F5344CB8AC3E}">
        <p14:creationId xmlns:p14="http://schemas.microsoft.com/office/powerpoint/2010/main" val="198304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chemeClr val="bg1"/>
                </a:solidFill>
                <a:latin typeface="+mj-lt"/>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45EB9536-10CA-4241-BCCA-B2DA21F89586}" type="datetime1">
              <a:rPr lang="fi-FI" smtClean="0"/>
              <a:t>28.2.2024</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Freeform 5">
            <a:extLst>
              <a:ext uri="{FF2B5EF4-FFF2-40B4-BE49-F238E27FC236}">
                <a16:creationId xmlns:a16="http://schemas.microsoft.com/office/drawing/2014/main" id="{DE0CD684-9156-7EC6-3805-9CEC0CED2FF4}"/>
              </a:ext>
            </a:extLst>
          </p:cNvPr>
          <p:cNvSpPr>
            <a:spLocks noChangeAspect="1" noEditPoints="1"/>
          </p:cNvSpPr>
          <p:nvPr userDrawn="1"/>
        </p:nvSpPr>
        <p:spPr bwMode="auto">
          <a:xfrm>
            <a:off x="407988" y="432000"/>
            <a:ext cx="2941728" cy="540000"/>
          </a:xfrm>
          <a:custGeom>
            <a:avLst/>
            <a:gdLst>
              <a:gd name="T0" fmla="*/ 3383 w 4162"/>
              <a:gd name="T1" fmla="*/ 616 h 764"/>
              <a:gd name="T2" fmla="*/ 3449 w 4162"/>
              <a:gd name="T3" fmla="*/ 753 h 764"/>
              <a:gd name="T4" fmla="*/ 1492 w 4162"/>
              <a:gd name="T5" fmla="*/ 187 h 764"/>
              <a:gd name="T6" fmla="*/ 1537 w 4162"/>
              <a:gd name="T7" fmla="*/ 59 h 764"/>
              <a:gd name="T8" fmla="*/ 1526 w 4162"/>
              <a:gd name="T9" fmla="*/ 170 h 764"/>
              <a:gd name="T10" fmla="*/ 1878 w 4162"/>
              <a:gd name="T11" fmla="*/ 207 h 764"/>
              <a:gd name="T12" fmla="*/ 1951 w 4162"/>
              <a:gd name="T13" fmla="*/ 172 h 764"/>
              <a:gd name="T14" fmla="*/ 1871 w 4162"/>
              <a:gd name="T15" fmla="*/ 172 h 764"/>
              <a:gd name="T16" fmla="*/ 2097 w 4162"/>
              <a:gd name="T17" fmla="*/ 158 h 764"/>
              <a:gd name="T18" fmla="*/ 2338 w 4162"/>
              <a:gd name="T19" fmla="*/ 205 h 764"/>
              <a:gd name="T20" fmla="*/ 2440 w 4162"/>
              <a:gd name="T21" fmla="*/ 40 h 764"/>
              <a:gd name="T22" fmla="*/ 2737 w 4162"/>
              <a:gd name="T23" fmla="*/ 68 h 764"/>
              <a:gd name="T24" fmla="*/ 2728 w 4162"/>
              <a:gd name="T25" fmla="*/ 111 h 764"/>
              <a:gd name="T26" fmla="*/ 2988 w 4162"/>
              <a:gd name="T27" fmla="*/ 103 h 764"/>
              <a:gd name="T28" fmla="*/ 2937 w 4162"/>
              <a:gd name="T29" fmla="*/ 205 h 764"/>
              <a:gd name="T30" fmla="*/ 2906 w 4162"/>
              <a:gd name="T31" fmla="*/ 84 h 764"/>
              <a:gd name="T32" fmla="*/ 3093 w 4162"/>
              <a:gd name="T33" fmla="*/ 32 h 764"/>
              <a:gd name="T34" fmla="*/ 3237 w 4162"/>
              <a:gd name="T35" fmla="*/ 257 h 764"/>
              <a:gd name="T36" fmla="*/ 1350 w 4162"/>
              <a:gd name="T37" fmla="*/ 361 h 764"/>
              <a:gd name="T38" fmla="*/ 1333 w 4162"/>
              <a:gd name="T39" fmla="*/ 440 h 764"/>
              <a:gd name="T40" fmla="*/ 1343 w 4162"/>
              <a:gd name="T41" fmla="*/ 286 h 764"/>
              <a:gd name="T42" fmla="*/ 1532 w 4162"/>
              <a:gd name="T43" fmla="*/ 334 h 764"/>
              <a:gd name="T44" fmla="*/ 1556 w 4162"/>
              <a:gd name="T45" fmla="*/ 438 h 764"/>
              <a:gd name="T46" fmla="*/ 1717 w 4162"/>
              <a:gd name="T47" fmla="*/ 389 h 764"/>
              <a:gd name="T48" fmla="*/ 1866 w 4162"/>
              <a:gd name="T49" fmla="*/ 334 h 764"/>
              <a:gd name="T50" fmla="*/ 1869 w 4162"/>
              <a:gd name="T51" fmla="*/ 368 h 764"/>
              <a:gd name="T52" fmla="*/ 1985 w 4162"/>
              <a:gd name="T53" fmla="*/ 341 h 764"/>
              <a:gd name="T54" fmla="*/ 2049 w 4162"/>
              <a:gd name="T55" fmla="*/ 395 h 764"/>
              <a:gd name="T56" fmla="*/ 2247 w 4162"/>
              <a:gd name="T57" fmla="*/ 393 h 764"/>
              <a:gd name="T58" fmla="*/ 2334 w 4162"/>
              <a:gd name="T59" fmla="*/ 447 h 764"/>
              <a:gd name="T60" fmla="*/ 2423 w 4162"/>
              <a:gd name="T61" fmla="*/ 317 h 764"/>
              <a:gd name="T62" fmla="*/ 2848 w 4162"/>
              <a:gd name="T63" fmla="*/ 334 h 764"/>
              <a:gd name="T64" fmla="*/ 2881 w 4162"/>
              <a:gd name="T65" fmla="*/ 366 h 764"/>
              <a:gd name="T66" fmla="*/ 3092 w 4162"/>
              <a:gd name="T67" fmla="*/ 474 h 764"/>
              <a:gd name="T68" fmla="*/ 2994 w 4162"/>
              <a:gd name="T69" fmla="*/ 397 h 764"/>
              <a:gd name="T70" fmla="*/ 3366 w 4162"/>
              <a:gd name="T71" fmla="*/ 288 h 764"/>
              <a:gd name="T72" fmla="*/ 3403 w 4162"/>
              <a:gd name="T73" fmla="*/ 406 h 764"/>
              <a:gd name="T74" fmla="*/ 3530 w 4162"/>
              <a:gd name="T75" fmla="*/ 334 h 764"/>
              <a:gd name="T76" fmla="*/ 3567 w 4162"/>
              <a:gd name="T77" fmla="*/ 480 h 764"/>
              <a:gd name="T78" fmla="*/ 3679 w 4162"/>
              <a:gd name="T79" fmla="*/ 387 h 764"/>
              <a:gd name="T80" fmla="*/ 3704 w 4162"/>
              <a:gd name="T81" fmla="*/ 453 h 764"/>
              <a:gd name="T82" fmla="*/ 3752 w 4162"/>
              <a:gd name="T83" fmla="*/ 363 h 764"/>
              <a:gd name="T84" fmla="*/ 3858 w 4162"/>
              <a:gd name="T85" fmla="*/ 502 h 764"/>
              <a:gd name="T86" fmla="*/ 3885 w 4162"/>
              <a:gd name="T87" fmla="*/ 340 h 764"/>
              <a:gd name="T88" fmla="*/ 3917 w 4162"/>
              <a:gd name="T89" fmla="*/ 366 h 764"/>
              <a:gd name="T90" fmla="*/ 4122 w 4162"/>
              <a:gd name="T91" fmla="*/ 481 h 764"/>
              <a:gd name="T92" fmla="*/ 1355 w 4162"/>
              <a:gd name="T93" fmla="*/ 672 h 764"/>
              <a:gd name="T94" fmla="*/ 1376 w 4162"/>
              <a:gd name="T95" fmla="*/ 759 h 764"/>
              <a:gd name="T96" fmla="*/ 1514 w 4162"/>
              <a:gd name="T97" fmla="*/ 616 h 764"/>
              <a:gd name="T98" fmla="*/ 1624 w 4162"/>
              <a:gd name="T99" fmla="*/ 739 h 764"/>
              <a:gd name="T100" fmla="*/ 1707 w 4162"/>
              <a:gd name="T101" fmla="*/ 712 h 764"/>
              <a:gd name="T102" fmla="*/ 2087 w 4162"/>
              <a:gd name="T103" fmla="*/ 633 h 764"/>
              <a:gd name="T104" fmla="*/ 2173 w 4162"/>
              <a:gd name="T105" fmla="*/ 627 h 764"/>
              <a:gd name="T106" fmla="*/ 2212 w 4162"/>
              <a:gd name="T107" fmla="*/ 730 h 764"/>
              <a:gd name="T108" fmla="*/ 2443 w 4162"/>
              <a:gd name="T109" fmla="*/ 650 h 764"/>
              <a:gd name="T110" fmla="*/ 2518 w 4162"/>
              <a:gd name="T111" fmla="*/ 583 h 764"/>
              <a:gd name="T112" fmla="*/ 2694 w 4162"/>
              <a:gd name="T113" fmla="*/ 760 h 764"/>
              <a:gd name="T114" fmla="*/ 2690 w 4162"/>
              <a:gd name="T115" fmla="*/ 720 h 764"/>
              <a:gd name="T116" fmla="*/ 2688 w 4162"/>
              <a:gd name="T117" fmla="*/ 656 h 764"/>
              <a:gd name="T118" fmla="*/ 2937 w 4162"/>
              <a:gd name="T119" fmla="*/ 652 h 764"/>
              <a:gd name="T120" fmla="*/ 2908 w 4162"/>
              <a:gd name="T121" fmla="*/ 755 h 764"/>
              <a:gd name="T122" fmla="*/ 3155 w 4162"/>
              <a:gd name="T123" fmla="*/ 745 h 764"/>
              <a:gd name="T124" fmla="*/ 3289 w 4162"/>
              <a:gd name="T125" fmla="*/ 6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2" h="764">
                <a:moveTo>
                  <a:pt x="3377" y="672"/>
                </a:moveTo>
                <a:lnTo>
                  <a:pt x="3438" y="672"/>
                </a:lnTo>
                <a:lnTo>
                  <a:pt x="3437" y="666"/>
                </a:lnTo>
                <a:lnTo>
                  <a:pt x="3436" y="663"/>
                </a:lnTo>
                <a:lnTo>
                  <a:pt x="3435" y="661"/>
                </a:lnTo>
                <a:lnTo>
                  <a:pt x="3433" y="656"/>
                </a:lnTo>
                <a:lnTo>
                  <a:pt x="3429" y="651"/>
                </a:lnTo>
                <a:lnTo>
                  <a:pt x="3427" y="649"/>
                </a:lnTo>
                <a:lnTo>
                  <a:pt x="3425" y="647"/>
                </a:lnTo>
                <a:lnTo>
                  <a:pt x="3422" y="646"/>
                </a:lnTo>
                <a:lnTo>
                  <a:pt x="3420" y="645"/>
                </a:lnTo>
                <a:lnTo>
                  <a:pt x="3417" y="644"/>
                </a:lnTo>
                <a:lnTo>
                  <a:pt x="3414" y="643"/>
                </a:lnTo>
                <a:lnTo>
                  <a:pt x="3408" y="643"/>
                </a:lnTo>
                <a:lnTo>
                  <a:pt x="3402" y="643"/>
                </a:lnTo>
                <a:lnTo>
                  <a:pt x="3399" y="644"/>
                </a:lnTo>
                <a:lnTo>
                  <a:pt x="3396" y="645"/>
                </a:lnTo>
                <a:lnTo>
                  <a:pt x="3391" y="648"/>
                </a:lnTo>
                <a:lnTo>
                  <a:pt x="3388" y="649"/>
                </a:lnTo>
                <a:lnTo>
                  <a:pt x="3386" y="651"/>
                </a:lnTo>
                <a:lnTo>
                  <a:pt x="3382" y="656"/>
                </a:lnTo>
                <a:lnTo>
                  <a:pt x="3379" y="661"/>
                </a:lnTo>
                <a:lnTo>
                  <a:pt x="3378" y="664"/>
                </a:lnTo>
                <a:lnTo>
                  <a:pt x="3378" y="666"/>
                </a:lnTo>
                <a:lnTo>
                  <a:pt x="3377" y="672"/>
                </a:lnTo>
                <a:close/>
                <a:moveTo>
                  <a:pt x="3409" y="762"/>
                </a:moveTo>
                <a:lnTo>
                  <a:pt x="3398" y="762"/>
                </a:lnTo>
                <a:lnTo>
                  <a:pt x="3388" y="760"/>
                </a:lnTo>
                <a:lnTo>
                  <a:pt x="3379" y="757"/>
                </a:lnTo>
                <a:lnTo>
                  <a:pt x="3370" y="753"/>
                </a:lnTo>
                <a:lnTo>
                  <a:pt x="3363" y="748"/>
                </a:lnTo>
                <a:lnTo>
                  <a:pt x="3359" y="745"/>
                </a:lnTo>
                <a:lnTo>
                  <a:pt x="3356" y="742"/>
                </a:lnTo>
                <a:lnTo>
                  <a:pt x="3350" y="735"/>
                </a:lnTo>
                <a:lnTo>
                  <a:pt x="3346" y="727"/>
                </a:lnTo>
                <a:lnTo>
                  <a:pt x="3344" y="723"/>
                </a:lnTo>
                <a:lnTo>
                  <a:pt x="3342" y="719"/>
                </a:lnTo>
                <a:lnTo>
                  <a:pt x="3339" y="709"/>
                </a:lnTo>
                <a:lnTo>
                  <a:pt x="3337" y="699"/>
                </a:lnTo>
                <a:lnTo>
                  <a:pt x="3337" y="688"/>
                </a:lnTo>
                <a:lnTo>
                  <a:pt x="3337" y="677"/>
                </a:lnTo>
                <a:lnTo>
                  <a:pt x="3338" y="672"/>
                </a:lnTo>
                <a:lnTo>
                  <a:pt x="3339" y="667"/>
                </a:lnTo>
                <a:lnTo>
                  <a:pt x="3342" y="657"/>
                </a:lnTo>
                <a:lnTo>
                  <a:pt x="3344" y="653"/>
                </a:lnTo>
                <a:lnTo>
                  <a:pt x="3346" y="648"/>
                </a:lnTo>
                <a:lnTo>
                  <a:pt x="3350" y="640"/>
                </a:lnTo>
                <a:lnTo>
                  <a:pt x="3356" y="633"/>
                </a:lnTo>
                <a:lnTo>
                  <a:pt x="3359" y="630"/>
                </a:lnTo>
                <a:lnTo>
                  <a:pt x="3363" y="627"/>
                </a:lnTo>
                <a:lnTo>
                  <a:pt x="3366" y="625"/>
                </a:lnTo>
                <a:lnTo>
                  <a:pt x="3370" y="622"/>
                </a:lnTo>
                <a:lnTo>
                  <a:pt x="3374" y="620"/>
                </a:lnTo>
                <a:lnTo>
                  <a:pt x="3378" y="618"/>
                </a:lnTo>
                <a:lnTo>
                  <a:pt x="3383" y="616"/>
                </a:lnTo>
                <a:lnTo>
                  <a:pt x="3387" y="615"/>
                </a:lnTo>
                <a:lnTo>
                  <a:pt x="3392" y="614"/>
                </a:lnTo>
                <a:lnTo>
                  <a:pt x="3397" y="613"/>
                </a:lnTo>
                <a:lnTo>
                  <a:pt x="3402" y="613"/>
                </a:lnTo>
                <a:lnTo>
                  <a:pt x="3407" y="613"/>
                </a:lnTo>
                <a:lnTo>
                  <a:pt x="3417" y="613"/>
                </a:lnTo>
                <a:lnTo>
                  <a:pt x="3426" y="615"/>
                </a:lnTo>
                <a:lnTo>
                  <a:pt x="3434" y="617"/>
                </a:lnTo>
                <a:lnTo>
                  <a:pt x="3442" y="621"/>
                </a:lnTo>
                <a:lnTo>
                  <a:pt x="3446" y="623"/>
                </a:lnTo>
                <a:lnTo>
                  <a:pt x="3449" y="625"/>
                </a:lnTo>
                <a:lnTo>
                  <a:pt x="3456" y="631"/>
                </a:lnTo>
                <a:lnTo>
                  <a:pt x="3459" y="634"/>
                </a:lnTo>
                <a:lnTo>
                  <a:pt x="3461" y="638"/>
                </a:lnTo>
                <a:lnTo>
                  <a:pt x="3466" y="645"/>
                </a:lnTo>
                <a:lnTo>
                  <a:pt x="3470" y="654"/>
                </a:lnTo>
                <a:lnTo>
                  <a:pt x="3472" y="659"/>
                </a:lnTo>
                <a:lnTo>
                  <a:pt x="3473" y="664"/>
                </a:lnTo>
                <a:lnTo>
                  <a:pt x="3475" y="674"/>
                </a:lnTo>
                <a:lnTo>
                  <a:pt x="3475" y="680"/>
                </a:lnTo>
                <a:lnTo>
                  <a:pt x="3475" y="686"/>
                </a:lnTo>
                <a:lnTo>
                  <a:pt x="3475" y="697"/>
                </a:lnTo>
                <a:lnTo>
                  <a:pt x="3377" y="697"/>
                </a:lnTo>
                <a:lnTo>
                  <a:pt x="3377" y="705"/>
                </a:lnTo>
                <a:lnTo>
                  <a:pt x="3378" y="709"/>
                </a:lnTo>
                <a:lnTo>
                  <a:pt x="3379" y="712"/>
                </a:lnTo>
                <a:lnTo>
                  <a:pt x="3382" y="718"/>
                </a:lnTo>
                <a:lnTo>
                  <a:pt x="3383" y="720"/>
                </a:lnTo>
                <a:lnTo>
                  <a:pt x="3386" y="723"/>
                </a:lnTo>
                <a:lnTo>
                  <a:pt x="3388" y="725"/>
                </a:lnTo>
                <a:lnTo>
                  <a:pt x="3390" y="727"/>
                </a:lnTo>
                <a:lnTo>
                  <a:pt x="3393" y="729"/>
                </a:lnTo>
                <a:lnTo>
                  <a:pt x="3396" y="730"/>
                </a:lnTo>
                <a:lnTo>
                  <a:pt x="3402" y="732"/>
                </a:lnTo>
                <a:lnTo>
                  <a:pt x="3406" y="732"/>
                </a:lnTo>
                <a:lnTo>
                  <a:pt x="3410" y="732"/>
                </a:lnTo>
                <a:lnTo>
                  <a:pt x="3414" y="732"/>
                </a:lnTo>
                <a:lnTo>
                  <a:pt x="3419" y="731"/>
                </a:lnTo>
                <a:lnTo>
                  <a:pt x="3423" y="730"/>
                </a:lnTo>
                <a:lnTo>
                  <a:pt x="3427" y="728"/>
                </a:lnTo>
                <a:lnTo>
                  <a:pt x="3430" y="726"/>
                </a:lnTo>
                <a:lnTo>
                  <a:pt x="3432" y="724"/>
                </a:lnTo>
                <a:lnTo>
                  <a:pt x="3433" y="723"/>
                </a:lnTo>
                <a:lnTo>
                  <a:pt x="3436" y="719"/>
                </a:lnTo>
                <a:lnTo>
                  <a:pt x="3437" y="715"/>
                </a:lnTo>
                <a:lnTo>
                  <a:pt x="3475" y="718"/>
                </a:lnTo>
                <a:lnTo>
                  <a:pt x="3473" y="723"/>
                </a:lnTo>
                <a:lnTo>
                  <a:pt x="3472" y="728"/>
                </a:lnTo>
                <a:lnTo>
                  <a:pt x="3470" y="732"/>
                </a:lnTo>
                <a:lnTo>
                  <a:pt x="3467" y="736"/>
                </a:lnTo>
                <a:lnTo>
                  <a:pt x="3464" y="740"/>
                </a:lnTo>
                <a:lnTo>
                  <a:pt x="3461" y="744"/>
                </a:lnTo>
                <a:lnTo>
                  <a:pt x="3457" y="747"/>
                </a:lnTo>
                <a:lnTo>
                  <a:pt x="3453" y="750"/>
                </a:lnTo>
                <a:lnTo>
                  <a:pt x="3449" y="753"/>
                </a:lnTo>
                <a:lnTo>
                  <a:pt x="3444" y="756"/>
                </a:lnTo>
                <a:lnTo>
                  <a:pt x="3439" y="758"/>
                </a:lnTo>
                <a:lnTo>
                  <a:pt x="3433" y="759"/>
                </a:lnTo>
                <a:lnTo>
                  <a:pt x="3428" y="761"/>
                </a:lnTo>
                <a:lnTo>
                  <a:pt x="3422" y="762"/>
                </a:lnTo>
                <a:lnTo>
                  <a:pt x="3415" y="762"/>
                </a:lnTo>
                <a:lnTo>
                  <a:pt x="3409" y="762"/>
                </a:lnTo>
                <a:close/>
                <a:moveTo>
                  <a:pt x="474" y="480"/>
                </a:moveTo>
                <a:lnTo>
                  <a:pt x="382" y="212"/>
                </a:lnTo>
                <a:lnTo>
                  <a:pt x="289" y="480"/>
                </a:lnTo>
                <a:lnTo>
                  <a:pt x="474" y="480"/>
                </a:lnTo>
                <a:close/>
                <a:moveTo>
                  <a:pt x="763" y="764"/>
                </a:moveTo>
                <a:lnTo>
                  <a:pt x="573" y="764"/>
                </a:lnTo>
                <a:lnTo>
                  <a:pt x="526" y="631"/>
                </a:lnTo>
                <a:lnTo>
                  <a:pt x="237" y="631"/>
                </a:lnTo>
                <a:lnTo>
                  <a:pt x="189" y="764"/>
                </a:lnTo>
                <a:lnTo>
                  <a:pt x="0" y="764"/>
                </a:lnTo>
                <a:lnTo>
                  <a:pt x="268" y="11"/>
                </a:lnTo>
                <a:lnTo>
                  <a:pt x="495" y="11"/>
                </a:lnTo>
                <a:lnTo>
                  <a:pt x="763" y="764"/>
                </a:lnTo>
                <a:close/>
                <a:moveTo>
                  <a:pt x="834" y="764"/>
                </a:moveTo>
                <a:lnTo>
                  <a:pt x="834" y="593"/>
                </a:lnTo>
                <a:lnTo>
                  <a:pt x="1005" y="593"/>
                </a:lnTo>
                <a:lnTo>
                  <a:pt x="1005" y="764"/>
                </a:lnTo>
                <a:lnTo>
                  <a:pt x="834" y="764"/>
                </a:lnTo>
                <a:close/>
                <a:moveTo>
                  <a:pt x="1010" y="272"/>
                </a:moveTo>
                <a:lnTo>
                  <a:pt x="966" y="533"/>
                </a:lnTo>
                <a:lnTo>
                  <a:pt x="866" y="533"/>
                </a:lnTo>
                <a:lnTo>
                  <a:pt x="829" y="272"/>
                </a:lnTo>
                <a:lnTo>
                  <a:pt x="829" y="11"/>
                </a:lnTo>
                <a:lnTo>
                  <a:pt x="1010" y="11"/>
                </a:lnTo>
                <a:lnTo>
                  <a:pt x="1010" y="272"/>
                </a:lnTo>
                <a:close/>
                <a:moveTo>
                  <a:pt x="1328" y="205"/>
                </a:moveTo>
                <a:lnTo>
                  <a:pt x="1285" y="205"/>
                </a:lnTo>
                <a:lnTo>
                  <a:pt x="1351" y="11"/>
                </a:lnTo>
                <a:lnTo>
                  <a:pt x="1404" y="11"/>
                </a:lnTo>
                <a:lnTo>
                  <a:pt x="1472" y="205"/>
                </a:lnTo>
                <a:lnTo>
                  <a:pt x="1427" y="205"/>
                </a:lnTo>
                <a:lnTo>
                  <a:pt x="1412" y="161"/>
                </a:lnTo>
                <a:lnTo>
                  <a:pt x="1343" y="161"/>
                </a:lnTo>
                <a:lnTo>
                  <a:pt x="1328" y="205"/>
                </a:lnTo>
                <a:close/>
                <a:moveTo>
                  <a:pt x="1353" y="129"/>
                </a:moveTo>
                <a:lnTo>
                  <a:pt x="1402" y="129"/>
                </a:lnTo>
                <a:lnTo>
                  <a:pt x="1378" y="56"/>
                </a:lnTo>
                <a:lnTo>
                  <a:pt x="1353" y="129"/>
                </a:lnTo>
                <a:close/>
                <a:moveTo>
                  <a:pt x="1535" y="207"/>
                </a:moveTo>
                <a:lnTo>
                  <a:pt x="1525" y="207"/>
                </a:lnTo>
                <a:lnTo>
                  <a:pt x="1516" y="205"/>
                </a:lnTo>
                <a:lnTo>
                  <a:pt x="1512" y="203"/>
                </a:lnTo>
                <a:lnTo>
                  <a:pt x="1508" y="201"/>
                </a:lnTo>
                <a:lnTo>
                  <a:pt x="1504" y="199"/>
                </a:lnTo>
                <a:lnTo>
                  <a:pt x="1500" y="197"/>
                </a:lnTo>
                <a:lnTo>
                  <a:pt x="1497" y="194"/>
                </a:lnTo>
                <a:lnTo>
                  <a:pt x="1494" y="190"/>
                </a:lnTo>
                <a:lnTo>
                  <a:pt x="1492" y="187"/>
                </a:lnTo>
                <a:lnTo>
                  <a:pt x="1490" y="183"/>
                </a:lnTo>
                <a:lnTo>
                  <a:pt x="1488" y="179"/>
                </a:lnTo>
                <a:lnTo>
                  <a:pt x="1487" y="174"/>
                </a:lnTo>
                <a:lnTo>
                  <a:pt x="1487" y="169"/>
                </a:lnTo>
                <a:lnTo>
                  <a:pt x="1487" y="164"/>
                </a:lnTo>
                <a:lnTo>
                  <a:pt x="1487" y="157"/>
                </a:lnTo>
                <a:lnTo>
                  <a:pt x="1488" y="153"/>
                </a:lnTo>
                <a:lnTo>
                  <a:pt x="1488" y="150"/>
                </a:lnTo>
                <a:lnTo>
                  <a:pt x="1491" y="144"/>
                </a:lnTo>
                <a:lnTo>
                  <a:pt x="1494" y="139"/>
                </a:lnTo>
                <a:lnTo>
                  <a:pt x="1498" y="134"/>
                </a:lnTo>
                <a:lnTo>
                  <a:pt x="1503" y="131"/>
                </a:lnTo>
                <a:lnTo>
                  <a:pt x="1508" y="128"/>
                </a:lnTo>
                <a:lnTo>
                  <a:pt x="1514" y="125"/>
                </a:lnTo>
                <a:lnTo>
                  <a:pt x="1521" y="123"/>
                </a:lnTo>
                <a:lnTo>
                  <a:pt x="1527" y="122"/>
                </a:lnTo>
                <a:lnTo>
                  <a:pt x="1534" y="120"/>
                </a:lnTo>
                <a:lnTo>
                  <a:pt x="1541" y="120"/>
                </a:lnTo>
                <a:lnTo>
                  <a:pt x="1550" y="119"/>
                </a:lnTo>
                <a:lnTo>
                  <a:pt x="1557" y="118"/>
                </a:lnTo>
                <a:lnTo>
                  <a:pt x="1568" y="116"/>
                </a:lnTo>
                <a:lnTo>
                  <a:pt x="1572" y="114"/>
                </a:lnTo>
                <a:lnTo>
                  <a:pt x="1574" y="112"/>
                </a:lnTo>
                <a:lnTo>
                  <a:pt x="1575" y="111"/>
                </a:lnTo>
                <a:lnTo>
                  <a:pt x="1576" y="110"/>
                </a:lnTo>
                <a:lnTo>
                  <a:pt x="1576" y="107"/>
                </a:lnTo>
                <a:lnTo>
                  <a:pt x="1576" y="102"/>
                </a:lnTo>
                <a:lnTo>
                  <a:pt x="1575" y="98"/>
                </a:lnTo>
                <a:lnTo>
                  <a:pt x="1573" y="95"/>
                </a:lnTo>
                <a:lnTo>
                  <a:pt x="1571" y="92"/>
                </a:lnTo>
                <a:lnTo>
                  <a:pt x="1567" y="90"/>
                </a:lnTo>
                <a:lnTo>
                  <a:pt x="1564" y="88"/>
                </a:lnTo>
                <a:lnTo>
                  <a:pt x="1559" y="88"/>
                </a:lnTo>
                <a:lnTo>
                  <a:pt x="1555" y="87"/>
                </a:lnTo>
                <a:lnTo>
                  <a:pt x="1549" y="87"/>
                </a:lnTo>
                <a:lnTo>
                  <a:pt x="1545" y="88"/>
                </a:lnTo>
                <a:lnTo>
                  <a:pt x="1541" y="90"/>
                </a:lnTo>
                <a:lnTo>
                  <a:pt x="1537" y="92"/>
                </a:lnTo>
                <a:lnTo>
                  <a:pt x="1534" y="94"/>
                </a:lnTo>
                <a:lnTo>
                  <a:pt x="1532" y="97"/>
                </a:lnTo>
                <a:lnTo>
                  <a:pt x="1530" y="100"/>
                </a:lnTo>
                <a:lnTo>
                  <a:pt x="1529" y="104"/>
                </a:lnTo>
                <a:lnTo>
                  <a:pt x="1492" y="101"/>
                </a:lnTo>
                <a:lnTo>
                  <a:pt x="1495" y="91"/>
                </a:lnTo>
                <a:lnTo>
                  <a:pt x="1497" y="87"/>
                </a:lnTo>
                <a:lnTo>
                  <a:pt x="1499" y="83"/>
                </a:lnTo>
                <a:lnTo>
                  <a:pt x="1502" y="79"/>
                </a:lnTo>
                <a:lnTo>
                  <a:pt x="1505" y="76"/>
                </a:lnTo>
                <a:lnTo>
                  <a:pt x="1508" y="72"/>
                </a:lnTo>
                <a:lnTo>
                  <a:pt x="1512" y="69"/>
                </a:lnTo>
                <a:lnTo>
                  <a:pt x="1517" y="67"/>
                </a:lnTo>
                <a:lnTo>
                  <a:pt x="1521" y="64"/>
                </a:lnTo>
                <a:lnTo>
                  <a:pt x="1526" y="62"/>
                </a:lnTo>
                <a:lnTo>
                  <a:pt x="1531" y="61"/>
                </a:lnTo>
                <a:lnTo>
                  <a:pt x="1537" y="59"/>
                </a:lnTo>
                <a:lnTo>
                  <a:pt x="1542" y="59"/>
                </a:lnTo>
                <a:lnTo>
                  <a:pt x="1548" y="58"/>
                </a:lnTo>
                <a:lnTo>
                  <a:pt x="1555" y="58"/>
                </a:lnTo>
                <a:lnTo>
                  <a:pt x="1563" y="58"/>
                </a:lnTo>
                <a:lnTo>
                  <a:pt x="1570" y="59"/>
                </a:lnTo>
                <a:lnTo>
                  <a:pt x="1578" y="61"/>
                </a:lnTo>
                <a:lnTo>
                  <a:pt x="1585" y="63"/>
                </a:lnTo>
                <a:lnTo>
                  <a:pt x="1592" y="66"/>
                </a:lnTo>
                <a:lnTo>
                  <a:pt x="1598" y="69"/>
                </a:lnTo>
                <a:lnTo>
                  <a:pt x="1600" y="72"/>
                </a:lnTo>
                <a:lnTo>
                  <a:pt x="1603" y="74"/>
                </a:lnTo>
                <a:lnTo>
                  <a:pt x="1608" y="79"/>
                </a:lnTo>
                <a:lnTo>
                  <a:pt x="1610" y="82"/>
                </a:lnTo>
                <a:lnTo>
                  <a:pt x="1611" y="85"/>
                </a:lnTo>
                <a:lnTo>
                  <a:pt x="1614" y="91"/>
                </a:lnTo>
                <a:lnTo>
                  <a:pt x="1615" y="95"/>
                </a:lnTo>
                <a:lnTo>
                  <a:pt x="1616" y="99"/>
                </a:lnTo>
                <a:lnTo>
                  <a:pt x="1616" y="107"/>
                </a:lnTo>
                <a:lnTo>
                  <a:pt x="1616" y="205"/>
                </a:lnTo>
                <a:lnTo>
                  <a:pt x="1578" y="205"/>
                </a:lnTo>
                <a:lnTo>
                  <a:pt x="1578" y="185"/>
                </a:lnTo>
                <a:lnTo>
                  <a:pt x="1575" y="189"/>
                </a:lnTo>
                <a:lnTo>
                  <a:pt x="1571" y="194"/>
                </a:lnTo>
                <a:lnTo>
                  <a:pt x="1566" y="198"/>
                </a:lnTo>
                <a:lnTo>
                  <a:pt x="1561" y="201"/>
                </a:lnTo>
                <a:lnTo>
                  <a:pt x="1556" y="204"/>
                </a:lnTo>
                <a:lnTo>
                  <a:pt x="1549" y="206"/>
                </a:lnTo>
                <a:lnTo>
                  <a:pt x="1542" y="207"/>
                </a:lnTo>
                <a:lnTo>
                  <a:pt x="1535" y="207"/>
                </a:lnTo>
                <a:close/>
                <a:moveTo>
                  <a:pt x="1546" y="180"/>
                </a:moveTo>
                <a:lnTo>
                  <a:pt x="1553" y="179"/>
                </a:lnTo>
                <a:lnTo>
                  <a:pt x="1555" y="179"/>
                </a:lnTo>
                <a:lnTo>
                  <a:pt x="1558" y="178"/>
                </a:lnTo>
                <a:lnTo>
                  <a:pt x="1563" y="175"/>
                </a:lnTo>
                <a:lnTo>
                  <a:pt x="1568" y="172"/>
                </a:lnTo>
                <a:lnTo>
                  <a:pt x="1572" y="168"/>
                </a:lnTo>
                <a:lnTo>
                  <a:pt x="1574" y="163"/>
                </a:lnTo>
                <a:lnTo>
                  <a:pt x="1575" y="161"/>
                </a:lnTo>
                <a:lnTo>
                  <a:pt x="1576" y="158"/>
                </a:lnTo>
                <a:lnTo>
                  <a:pt x="1576" y="153"/>
                </a:lnTo>
                <a:lnTo>
                  <a:pt x="1576" y="138"/>
                </a:lnTo>
                <a:lnTo>
                  <a:pt x="1573" y="139"/>
                </a:lnTo>
                <a:lnTo>
                  <a:pt x="1569" y="140"/>
                </a:lnTo>
                <a:lnTo>
                  <a:pt x="1559" y="142"/>
                </a:lnTo>
                <a:lnTo>
                  <a:pt x="1548" y="144"/>
                </a:lnTo>
                <a:lnTo>
                  <a:pt x="1543" y="145"/>
                </a:lnTo>
                <a:lnTo>
                  <a:pt x="1539" y="146"/>
                </a:lnTo>
                <a:lnTo>
                  <a:pt x="1535" y="148"/>
                </a:lnTo>
                <a:lnTo>
                  <a:pt x="1531" y="150"/>
                </a:lnTo>
                <a:lnTo>
                  <a:pt x="1529" y="152"/>
                </a:lnTo>
                <a:lnTo>
                  <a:pt x="1527" y="155"/>
                </a:lnTo>
                <a:lnTo>
                  <a:pt x="1525" y="159"/>
                </a:lnTo>
                <a:lnTo>
                  <a:pt x="1525" y="163"/>
                </a:lnTo>
                <a:lnTo>
                  <a:pt x="1525" y="167"/>
                </a:lnTo>
                <a:lnTo>
                  <a:pt x="1526" y="170"/>
                </a:lnTo>
                <a:lnTo>
                  <a:pt x="1528" y="173"/>
                </a:lnTo>
                <a:lnTo>
                  <a:pt x="1530" y="174"/>
                </a:lnTo>
                <a:lnTo>
                  <a:pt x="1531" y="175"/>
                </a:lnTo>
                <a:lnTo>
                  <a:pt x="1534" y="177"/>
                </a:lnTo>
                <a:lnTo>
                  <a:pt x="1538" y="179"/>
                </a:lnTo>
                <a:lnTo>
                  <a:pt x="1542" y="179"/>
                </a:lnTo>
                <a:lnTo>
                  <a:pt x="1546" y="180"/>
                </a:lnTo>
                <a:close/>
                <a:moveTo>
                  <a:pt x="1690" y="205"/>
                </a:moveTo>
                <a:lnTo>
                  <a:pt x="1650" y="205"/>
                </a:lnTo>
                <a:lnTo>
                  <a:pt x="1650" y="11"/>
                </a:lnTo>
                <a:lnTo>
                  <a:pt x="1690" y="11"/>
                </a:lnTo>
                <a:lnTo>
                  <a:pt x="1690" y="205"/>
                </a:lnTo>
                <a:close/>
                <a:moveTo>
                  <a:pt x="1800" y="60"/>
                </a:moveTo>
                <a:lnTo>
                  <a:pt x="1800" y="90"/>
                </a:lnTo>
                <a:lnTo>
                  <a:pt x="1772" y="90"/>
                </a:lnTo>
                <a:lnTo>
                  <a:pt x="1772" y="160"/>
                </a:lnTo>
                <a:lnTo>
                  <a:pt x="1773" y="164"/>
                </a:lnTo>
                <a:lnTo>
                  <a:pt x="1773" y="167"/>
                </a:lnTo>
                <a:lnTo>
                  <a:pt x="1774" y="170"/>
                </a:lnTo>
                <a:lnTo>
                  <a:pt x="1776" y="171"/>
                </a:lnTo>
                <a:lnTo>
                  <a:pt x="1778" y="173"/>
                </a:lnTo>
                <a:lnTo>
                  <a:pt x="1780" y="174"/>
                </a:lnTo>
                <a:lnTo>
                  <a:pt x="1786" y="174"/>
                </a:lnTo>
                <a:lnTo>
                  <a:pt x="1792" y="174"/>
                </a:lnTo>
                <a:lnTo>
                  <a:pt x="1796" y="173"/>
                </a:lnTo>
                <a:lnTo>
                  <a:pt x="1802" y="203"/>
                </a:lnTo>
                <a:lnTo>
                  <a:pt x="1794" y="205"/>
                </a:lnTo>
                <a:lnTo>
                  <a:pt x="1788" y="206"/>
                </a:lnTo>
                <a:lnTo>
                  <a:pt x="1780" y="207"/>
                </a:lnTo>
                <a:lnTo>
                  <a:pt x="1775" y="207"/>
                </a:lnTo>
                <a:lnTo>
                  <a:pt x="1770" y="206"/>
                </a:lnTo>
                <a:lnTo>
                  <a:pt x="1765" y="206"/>
                </a:lnTo>
                <a:lnTo>
                  <a:pt x="1761" y="205"/>
                </a:lnTo>
                <a:lnTo>
                  <a:pt x="1756" y="203"/>
                </a:lnTo>
                <a:lnTo>
                  <a:pt x="1752" y="202"/>
                </a:lnTo>
                <a:lnTo>
                  <a:pt x="1749" y="200"/>
                </a:lnTo>
                <a:lnTo>
                  <a:pt x="1745" y="197"/>
                </a:lnTo>
                <a:lnTo>
                  <a:pt x="1742" y="194"/>
                </a:lnTo>
                <a:lnTo>
                  <a:pt x="1739" y="191"/>
                </a:lnTo>
                <a:lnTo>
                  <a:pt x="1737" y="188"/>
                </a:lnTo>
                <a:lnTo>
                  <a:pt x="1735" y="184"/>
                </a:lnTo>
                <a:lnTo>
                  <a:pt x="1734" y="180"/>
                </a:lnTo>
                <a:lnTo>
                  <a:pt x="1733" y="175"/>
                </a:lnTo>
                <a:lnTo>
                  <a:pt x="1732" y="171"/>
                </a:lnTo>
                <a:lnTo>
                  <a:pt x="1732" y="165"/>
                </a:lnTo>
                <a:lnTo>
                  <a:pt x="1732" y="90"/>
                </a:lnTo>
                <a:lnTo>
                  <a:pt x="1712" y="90"/>
                </a:lnTo>
                <a:lnTo>
                  <a:pt x="1712" y="60"/>
                </a:lnTo>
                <a:lnTo>
                  <a:pt x="1732" y="60"/>
                </a:lnTo>
                <a:lnTo>
                  <a:pt x="1732" y="25"/>
                </a:lnTo>
                <a:lnTo>
                  <a:pt x="1772" y="25"/>
                </a:lnTo>
                <a:lnTo>
                  <a:pt x="1772" y="60"/>
                </a:lnTo>
                <a:lnTo>
                  <a:pt x="1800" y="60"/>
                </a:lnTo>
                <a:close/>
                <a:moveTo>
                  <a:pt x="1888" y="208"/>
                </a:moveTo>
                <a:lnTo>
                  <a:pt x="1878" y="207"/>
                </a:lnTo>
                <a:lnTo>
                  <a:pt x="1867" y="205"/>
                </a:lnTo>
                <a:lnTo>
                  <a:pt x="1862" y="204"/>
                </a:lnTo>
                <a:lnTo>
                  <a:pt x="1858" y="202"/>
                </a:lnTo>
                <a:lnTo>
                  <a:pt x="1849" y="198"/>
                </a:lnTo>
                <a:lnTo>
                  <a:pt x="1845" y="196"/>
                </a:lnTo>
                <a:lnTo>
                  <a:pt x="1842" y="193"/>
                </a:lnTo>
                <a:lnTo>
                  <a:pt x="1835" y="187"/>
                </a:lnTo>
                <a:lnTo>
                  <a:pt x="1829" y="180"/>
                </a:lnTo>
                <a:lnTo>
                  <a:pt x="1825" y="172"/>
                </a:lnTo>
                <a:lnTo>
                  <a:pt x="1823" y="168"/>
                </a:lnTo>
                <a:lnTo>
                  <a:pt x="1821" y="163"/>
                </a:lnTo>
                <a:lnTo>
                  <a:pt x="1818" y="154"/>
                </a:lnTo>
                <a:lnTo>
                  <a:pt x="1816" y="144"/>
                </a:lnTo>
                <a:lnTo>
                  <a:pt x="1816" y="133"/>
                </a:lnTo>
                <a:lnTo>
                  <a:pt x="1816" y="122"/>
                </a:lnTo>
                <a:lnTo>
                  <a:pt x="1817" y="117"/>
                </a:lnTo>
                <a:lnTo>
                  <a:pt x="1818" y="112"/>
                </a:lnTo>
                <a:lnTo>
                  <a:pt x="1821" y="102"/>
                </a:lnTo>
                <a:lnTo>
                  <a:pt x="1823" y="98"/>
                </a:lnTo>
                <a:lnTo>
                  <a:pt x="1825" y="93"/>
                </a:lnTo>
                <a:lnTo>
                  <a:pt x="1829" y="86"/>
                </a:lnTo>
                <a:lnTo>
                  <a:pt x="1835" y="78"/>
                </a:lnTo>
                <a:lnTo>
                  <a:pt x="1838" y="75"/>
                </a:lnTo>
                <a:lnTo>
                  <a:pt x="1842" y="72"/>
                </a:lnTo>
                <a:lnTo>
                  <a:pt x="1845" y="70"/>
                </a:lnTo>
                <a:lnTo>
                  <a:pt x="1849" y="67"/>
                </a:lnTo>
                <a:lnTo>
                  <a:pt x="1853" y="65"/>
                </a:lnTo>
                <a:lnTo>
                  <a:pt x="1858" y="63"/>
                </a:lnTo>
                <a:lnTo>
                  <a:pt x="1867" y="60"/>
                </a:lnTo>
                <a:lnTo>
                  <a:pt x="1878" y="58"/>
                </a:lnTo>
                <a:lnTo>
                  <a:pt x="1883" y="58"/>
                </a:lnTo>
                <a:lnTo>
                  <a:pt x="1888" y="58"/>
                </a:lnTo>
                <a:lnTo>
                  <a:pt x="1899" y="58"/>
                </a:lnTo>
                <a:lnTo>
                  <a:pt x="1909" y="60"/>
                </a:lnTo>
                <a:lnTo>
                  <a:pt x="1913" y="62"/>
                </a:lnTo>
                <a:lnTo>
                  <a:pt x="1918" y="63"/>
                </a:lnTo>
                <a:lnTo>
                  <a:pt x="1926" y="67"/>
                </a:lnTo>
                <a:lnTo>
                  <a:pt x="1930" y="70"/>
                </a:lnTo>
                <a:lnTo>
                  <a:pt x="1934" y="72"/>
                </a:lnTo>
                <a:lnTo>
                  <a:pt x="1940" y="78"/>
                </a:lnTo>
                <a:lnTo>
                  <a:pt x="1946" y="86"/>
                </a:lnTo>
                <a:lnTo>
                  <a:pt x="1951" y="93"/>
                </a:lnTo>
                <a:lnTo>
                  <a:pt x="1953" y="98"/>
                </a:lnTo>
                <a:lnTo>
                  <a:pt x="1955" y="102"/>
                </a:lnTo>
                <a:lnTo>
                  <a:pt x="1957" y="112"/>
                </a:lnTo>
                <a:lnTo>
                  <a:pt x="1958" y="117"/>
                </a:lnTo>
                <a:lnTo>
                  <a:pt x="1959" y="122"/>
                </a:lnTo>
                <a:lnTo>
                  <a:pt x="1960" y="133"/>
                </a:lnTo>
                <a:lnTo>
                  <a:pt x="1959" y="144"/>
                </a:lnTo>
                <a:lnTo>
                  <a:pt x="1958" y="149"/>
                </a:lnTo>
                <a:lnTo>
                  <a:pt x="1957" y="154"/>
                </a:lnTo>
                <a:lnTo>
                  <a:pt x="1956" y="159"/>
                </a:lnTo>
                <a:lnTo>
                  <a:pt x="1955" y="163"/>
                </a:lnTo>
                <a:lnTo>
                  <a:pt x="1953" y="168"/>
                </a:lnTo>
                <a:lnTo>
                  <a:pt x="1951" y="172"/>
                </a:lnTo>
                <a:lnTo>
                  <a:pt x="1946" y="180"/>
                </a:lnTo>
                <a:lnTo>
                  <a:pt x="1940" y="187"/>
                </a:lnTo>
                <a:lnTo>
                  <a:pt x="1937" y="190"/>
                </a:lnTo>
                <a:lnTo>
                  <a:pt x="1934" y="193"/>
                </a:lnTo>
                <a:lnTo>
                  <a:pt x="1930" y="196"/>
                </a:lnTo>
                <a:lnTo>
                  <a:pt x="1926" y="198"/>
                </a:lnTo>
                <a:lnTo>
                  <a:pt x="1922" y="200"/>
                </a:lnTo>
                <a:lnTo>
                  <a:pt x="1918" y="202"/>
                </a:lnTo>
                <a:lnTo>
                  <a:pt x="1909" y="205"/>
                </a:lnTo>
                <a:lnTo>
                  <a:pt x="1899" y="207"/>
                </a:lnTo>
                <a:lnTo>
                  <a:pt x="1894" y="207"/>
                </a:lnTo>
                <a:lnTo>
                  <a:pt x="1888" y="208"/>
                </a:lnTo>
                <a:close/>
                <a:moveTo>
                  <a:pt x="1888" y="176"/>
                </a:moveTo>
                <a:lnTo>
                  <a:pt x="1895" y="176"/>
                </a:lnTo>
                <a:lnTo>
                  <a:pt x="1899" y="175"/>
                </a:lnTo>
                <a:lnTo>
                  <a:pt x="1902" y="173"/>
                </a:lnTo>
                <a:lnTo>
                  <a:pt x="1904" y="172"/>
                </a:lnTo>
                <a:lnTo>
                  <a:pt x="1907" y="169"/>
                </a:lnTo>
                <a:lnTo>
                  <a:pt x="1909" y="167"/>
                </a:lnTo>
                <a:lnTo>
                  <a:pt x="1911" y="164"/>
                </a:lnTo>
                <a:lnTo>
                  <a:pt x="1913" y="161"/>
                </a:lnTo>
                <a:lnTo>
                  <a:pt x="1914" y="157"/>
                </a:lnTo>
                <a:lnTo>
                  <a:pt x="1917" y="150"/>
                </a:lnTo>
                <a:lnTo>
                  <a:pt x="1918" y="146"/>
                </a:lnTo>
                <a:lnTo>
                  <a:pt x="1918" y="142"/>
                </a:lnTo>
                <a:lnTo>
                  <a:pt x="1919" y="133"/>
                </a:lnTo>
                <a:lnTo>
                  <a:pt x="1918" y="123"/>
                </a:lnTo>
                <a:lnTo>
                  <a:pt x="1918" y="119"/>
                </a:lnTo>
                <a:lnTo>
                  <a:pt x="1917" y="115"/>
                </a:lnTo>
                <a:lnTo>
                  <a:pt x="1914" y="108"/>
                </a:lnTo>
                <a:lnTo>
                  <a:pt x="1911" y="101"/>
                </a:lnTo>
                <a:lnTo>
                  <a:pt x="1907" y="96"/>
                </a:lnTo>
                <a:lnTo>
                  <a:pt x="1904" y="93"/>
                </a:lnTo>
                <a:lnTo>
                  <a:pt x="1902" y="92"/>
                </a:lnTo>
                <a:lnTo>
                  <a:pt x="1895" y="89"/>
                </a:lnTo>
                <a:lnTo>
                  <a:pt x="1888" y="89"/>
                </a:lnTo>
                <a:lnTo>
                  <a:pt x="1881" y="89"/>
                </a:lnTo>
                <a:lnTo>
                  <a:pt x="1878" y="90"/>
                </a:lnTo>
                <a:lnTo>
                  <a:pt x="1875" y="92"/>
                </a:lnTo>
                <a:lnTo>
                  <a:pt x="1871" y="93"/>
                </a:lnTo>
                <a:lnTo>
                  <a:pt x="1869" y="96"/>
                </a:lnTo>
                <a:lnTo>
                  <a:pt x="1865" y="101"/>
                </a:lnTo>
                <a:lnTo>
                  <a:pt x="1861" y="108"/>
                </a:lnTo>
                <a:lnTo>
                  <a:pt x="1859" y="115"/>
                </a:lnTo>
                <a:lnTo>
                  <a:pt x="1858" y="119"/>
                </a:lnTo>
                <a:lnTo>
                  <a:pt x="1857" y="123"/>
                </a:lnTo>
                <a:lnTo>
                  <a:pt x="1857" y="133"/>
                </a:lnTo>
                <a:lnTo>
                  <a:pt x="1857" y="142"/>
                </a:lnTo>
                <a:lnTo>
                  <a:pt x="1858" y="146"/>
                </a:lnTo>
                <a:lnTo>
                  <a:pt x="1859" y="150"/>
                </a:lnTo>
                <a:lnTo>
                  <a:pt x="1861" y="157"/>
                </a:lnTo>
                <a:lnTo>
                  <a:pt x="1863" y="161"/>
                </a:lnTo>
                <a:lnTo>
                  <a:pt x="1865" y="164"/>
                </a:lnTo>
                <a:lnTo>
                  <a:pt x="1869" y="169"/>
                </a:lnTo>
                <a:lnTo>
                  <a:pt x="1871" y="172"/>
                </a:lnTo>
                <a:lnTo>
                  <a:pt x="1875" y="173"/>
                </a:lnTo>
                <a:lnTo>
                  <a:pt x="1878" y="175"/>
                </a:lnTo>
                <a:lnTo>
                  <a:pt x="1881" y="176"/>
                </a:lnTo>
                <a:lnTo>
                  <a:pt x="1885" y="176"/>
                </a:lnTo>
                <a:lnTo>
                  <a:pt x="1888" y="176"/>
                </a:lnTo>
                <a:close/>
                <a:moveTo>
                  <a:pt x="2168" y="11"/>
                </a:moveTo>
                <a:lnTo>
                  <a:pt x="2209" y="11"/>
                </a:lnTo>
                <a:lnTo>
                  <a:pt x="2209" y="137"/>
                </a:lnTo>
                <a:lnTo>
                  <a:pt x="2208" y="142"/>
                </a:lnTo>
                <a:lnTo>
                  <a:pt x="2208" y="147"/>
                </a:lnTo>
                <a:lnTo>
                  <a:pt x="2207" y="152"/>
                </a:lnTo>
                <a:lnTo>
                  <a:pt x="2206" y="157"/>
                </a:lnTo>
                <a:lnTo>
                  <a:pt x="2205" y="161"/>
                </a:lnTo>
                <a:lnTo>
                  <a:pt x="2203" y="166"/>
                </a:lnTo>
                <a:lnTo>
                  <a:pt x="2198" y="174"/>
                </a:lnTo>
                <a:lnTo>
                  <a:pt x="2196" y="178"/>
                </a:lnTo>
                <a:lnTo>
                  <a:pt x="2193" y="181"/>
                </a:lnTo>
                <a:lnTo>
                  <a:pt x="2186" y="188"/>
                </a:lnTo>
                <a:lnTo>
                  <a:pt x="2183" y="191"/>
                </a:lnTo>
                <a:lnTo>
                  <a:pt x="2179" y="194"/>
                </a:lnTo>
                <a:lnTo>
                  <a:pt x="2175" y="196"/>
                </a:lnTo>
                <a:lnTo>
                  <a:pt x="2170" y="199"/>
                </a:lnTo>
                <a:lnTo>
                  <a:pt x="2166" y="201"/>
                </a:lnTo>
                <a:lnTo>
                  <a:pt x="2161" y="202"/>
                </a:lnTo>
                <a:lnTo>
                  <a:pt x="2151" y="205"/>
                </a:lnTo>
                <a:lnTo>
                  <a:pt x="2140" y="207"/>
                </a:lnTo>
                <a:lnTo>
                  <a:pt x="2128" y="207"/>
                </a:lnTo>
                <a:lnTo>
                  <a:pt x="2117" y="207"/>
                </a:lnTo>
                <a:lnTo>
                  <a:pt x="2111" y="206"/>
                </a:lnTo>
                <a:lnTo>
                  <a:pt x="2106" y="205"/>
                </a:lnTo>
                <a:lnTo>
                  <a:pt x="2096" y="202"/>
                </a:lnTo>
                <a:lnTo>
                  <a:pt x="2086" y="199"/>
                </a:lnTo>
                <a:lnTo>
                  <a:pt x="2078" y="194"/>
                </a:lnTo>
                <a:lnTo>
                  <a:pt x="2074" y="191"/>
                </a:lnTo>
                <a:lnTo>
                  <a:pt x="2070" y="188"/>
                </a:lnTo>
                <a:lnTo>
                  <a:pt x="2064" y="181"/>
                </a:lnTo>
                <a:lnTo>
                  <a:pt x="2061" y="178"/>
                </a:lnTo>
                <a:lnTo>
                  <a:pt x="2058" y="174"/>
                </a:lnTo>
                <a:lnTo>
                  <a:pt x="2056" y="170"/>
                </a:lnTo>
                <a:lnTo>
                  <a:pt x="2054" y="166"/>
                </a:lnTo>
                <a:lnTo>
                  <a:pt x="2052" y="161"/>
                </a:lnTo>
                <a:lnTo>
                  <a:pt x="2051" y="157"/>
                </a:lnTo>
                <a:lnTo>
                  <a:pt x="2050" y="152"/>
                </a:lnTo>
                <a:lnTo>
                  <a:pt x="2049" y="147"/>
                </a:lnTo>
                <a:lnTo>
                  <a:pt x="2048" y="142"/>
                </a:lnTo>
                <a:lnTo>
                  <a:pt x="2048" y="137"/>
                </a:lnTo>
                <a:lnTo>
                  <a:pt x="2048" y="11"/>
                </a:lnTo>
                <a:lnTo>
                  <a:pt x="2089" y="11"/>
                </a:lnTo>
                <a:lnTo>
                  <a:pt x="2089" y="133"/>
                </a:lnTo>
                <a:lnTo>
                  <a:pt x="2089" y="137"/>
                </a:lnTo>
                <a:lnTo>
                  <a:pt x="2090" y="141"/>
                </a:lnTo>
                <a:lnTo>
                  <a:pt x="2091" y="145"/>
                </a:lnTo>
                <a:lnTo>
                  <a:pt x="2092" y="149"/>
                </a:lnTo>
                <a:lnTo>
                  <a:pt x="2095" y="155"/>
                </a:lnTo>
                <a:lnTo>
                  <a:pt x="2097" y="158"/>
                </a:lnTo>
                <a:lnTo>
                  <a:pt x="2100" y="161"/>
                </a:lnTo>
                <a:lnTo>
                  <a:pt x="2106" y="165"/>
                </a:lnTo>
                <a:lnTo>
                  <a:pt x="2109" y="167"/>
                </a:lnTo>
                <a:lnTo>
                  <a:pt x="2112" y="169"/>
                </a:lnTo>
                <a:lnTo>
                  <a:pt x="2116" y="170"/>
                </a:lnTo>
                <a:lnTo>
                  <a:pt x="2120" y="171"/>
                </a:lnTo>
                <a:lnTo>
                  <a:pt x="2128" y="171"/>
                </a:lnTo>
                <a:lnTo>
                  <a:pt x="2137" y="171"/>
                </a:lnTo>
                <a:lnTo>
                  <a:pt x="2141" y="170"/>
                </a:lnTo>
                <a:lnTo>
                  <a:pt x="2144" y="169"/>
                </a:lnTo>
                <a:lnTo>
                  <a:pt x="2151" y="165"/>
                </a:lnTo>
                <a:lnTo>
                  <a:pt x="2154" y="163"/>
                </a:lnTo>
                <a:lnTo>
                  <a:pt x="2157" y="161"/>
                </a:lnTo>
                <a:lnTo>
                  <a:pt x="2162" y="155"/>
                </a:lnTo>
                <a:lnTo>
                  <a:pt x="2163" y="152"/>
                </a:lnTo>
                <a:lnTo>
                  <a:pt x="2165" y="149"/>
                </a:lnTo>
                <a:lnTo>
                  <a:pt x="2166" y="145"/>
                </a:lnTo>
                <a:lnTo>
                  <a:pt x="2167" y="141"/>
                </a:lnTo>
                <a:lnTo>
                  <a:pt x="2167" y="137"/>
                </a:lnTo>
                <a:lnTo>
                  <a:pt x="2168" y="133"/>
                </a:lnTo>
                <a:lnTo>
                  <a:pt x="2168" y="11"/>
                </a:lnTo>
                <a:close/>
                <a:moveTo>
                  <a:pt x="2284" y="121"/>
                </a:moveTo>
                <a:lnTo>
                  <a:pt x="2284" y="205"/>
                </a:lnTo>
                <a:lnTo>
                  <a:pt x="2244" y="205"/>
                </a:lnTo>
                <a:lnTo>
                  <a:pt x="2244" y="60"/>
                </a:lnTo>
                <a:lnTo>
                  <a:pt x="2282" y="60"/>
                </a:lnTo>
                <a:lnTo>
                  <a:pt x="2282" y="85"/>
                </a:lnTo>
                <a:lnTo>
                  <a:pt x="2286" y="79"/>
                </a:lnTo>
                <a:lnTo>
                  <a:pt x="2288" y="77"/>
                </a:lnTo>
                <a:lnTo>
                  <a:pt x="2291" y="74"/>
                </a:lnTo>
                <a:lnTo>
                  <a:pt x="2296" y="69"/>
                </a:lnTo>
                <a:lnTo>
                  <a:pt x="2301" y="65"/>
                </a:lnTo>
                <a:lnTo>
                  <a:pt x="2307" y="62"/>
                </a:lnTo>
                <a:lnTo>
                  <a:pt x="2310" y="61"/>
                </a:lnTo>
                <a:lnTo>
                  <a:pt x="2314" y="60"/>
                </a:lnTo>
                <a:lnTo>
                  <a:pt x="2321" y="58"/>
                </a:lnTo>
                <a:lnTo>
                  <a:pt x="2329" y="58"/>
                </a:lnTo>
                <a:lnTo>
                  <a:pt x="2334" y="58"/>
                </a:lnTo>
                <a:lnTo>
                  <a:pt x="2339" y="59"/>
                </a:lnTo>
                <a:lnTo>
                  <a:pt x="2344" y="60"/>
                </a:lnTo>
                <a:lnTo>
                  <a:pt x="2349" y="61"/>
                </a:lnTo>
                <a:lnTo>
                  <a:pt x="2353" y="64"/>
                </a:lnTo>
                <a:lnTo>
                  <a:pt x="2358" y="66"/>
                </a:lnTo>
                <a:lnTo>
                  <a:pt x="2361" y="69"/>
                </a:lnTo>
                <a:lnTo>
                  <a:pt x="2365" y="72"/>
                </a:lnTo>
                <a:lnTo>
                  <a:pt x="2368" y="76"/>
                </a:lnTo>
                <a:lnTo>
                  <a:pt x="2371" y="80"/>
                </a:lnTo>
                <a:lnTo>
                  <a:pt x="2373" y="85"/>
                </a:lnTo>
                <a:lnTo>
                  <a:pt x="2375" y="90"/>
                </a:lnTo>
                <a:lnTo>
                  <a:pt x="2377" y="95"/>
                </a:lnTo>
                <a:lnTo>
                  <a:pt x="2378" y="100"/>
                </a:lnTo>
                <a:lnTo>
                  <a:pt x="2378" y="106"/>
                </a:lnTo>
                <a:lnTo>
                  <a:pt x="2379" y="112"/>
                </a:lnTo>
                <a:lnTo>
                  <a:pt x="2379" y="205"/>
                </a:lnTo>
                <a:lnTo>
                  <a:pt x="2338" y="205"/>
                </a:lnTo>
                <a:lnTo>
                  <a:pt x="2338" y="120"/>
                </a:lnTo>
                <a:lnTo>
                  <a:pt x="2338" y="116"/>
                </a:lnTo>
                <a:lnTo>
                  <a:pt x="2338" y="113"/>
                </a:lnTo>
                <a:lnTo>
                  <a:pt x="2337" y="108"/>
                </a:lnTo>
                <a:lnTo>
                  <a:pt x="2336" y="105"/>
                </a:lnTo>
                <a:lnTo>
                  <a:pt x="2335" y="103"/>
                </a:lnTo>
                <a:lnTo>
                  <a:pt x="2333" y="101"/>
                </a:lnTo>
                <a:lnTo>
                  <a:pt x="2332" y="99"/>
                </a:lnTo>
                <a:lnTo>
                  <a:pt x="2328" y="95"/>
                </a:lnTo>
                <a:lnTo>
                  <a:pt x="2326" y="94"/>
                </a:lnTo>
                <a:lnTo>
                  <a:pt x="2323" y="93"/>
                </a:lnTo>
                <a:lnTo>
                  <a:pt x="2321" y="92"/>
                </a:lnTo>
                <a:lnTo>
                  <a:pt x="2318" y="92"/>
                </a:lnTo>
                <a:lnTo>
                  <a:pt x="2313" y="91"/>
                </a:lnTo>
                <a:lnTo>
                  <a:pt x="2307" y="92"/>
                </a:lnTo>
                <a:lnTo>
                  <a:pt x="2302" y="93"/>
                </a:lnTo>
                <a:lnTo>
                  <a:pt x="2297" y="96"/>
                </a:lnTo>
                <a:lnTo>
                  <a:pt x="2295" y="97"/>
                </a:lnTo>
                <a:lnTo>
                  <a:pt x="2293" y="99"/>
                </a:lnTo>
                <a:lnTo>
                  <a:pt x="2290" y="103"/>
                </a:lnTo>
                <a:lnTo>
                  <a:pt x="2286" y="108"/>
                </a:lnTo>
                <a:lnTo>
                  <a:pt x="2285" y="111"/>
                </a:lnTo>
                <a:lnTo>
                  <a:pt x="2285" y="114"/>
                </a:lnTo>
                <a:lnTo>
                  <a:pt x="2284" y="121"/>
                </a:lnTo>
                <a:close/>
                <a:moveTo>
                  <a:pt x="2432" y="41"/>
                </a:moveTo>
                <a:lnTo>
                  <a:pt x="2427" y="41"/>
                </a:lnTo>
                <a:lnTo>
                  <a:pt x="2423" y="40"/>
                </a:lnTo>
                <a:lnTo>
                  <a:pt x="2420" y="38"/>
                </a:lnTo>
                <a:lnTo>
                  <a:pt x="2416" y="35"/>
                </a:lnTo>
                <a:lnTo>
                  <a:pt x="2413" y="32"/>
                </a:lnTo>
                <a:lnTo>
                  <a:pt x="2411" y="28"/>
                </a:lnTo>
                <a:lnTo>
                  <a:pt x="2410" y="25"/>
                </a:lnTo>
                <a:lnTo>
                  <a:pt x="2410" y="21"/>
                </a:lnTo>
                <a:lnTo>
                  <a:pt x="2410" y="17"/>
                </a:lnTo>
                <a:lnTo>
                  <a:pt x="2411" y="13"/>
                </a:lnTo>
                <a:lnTo>
                  <a:pt x="2413" y="9"/>
                </a:lnTo>
                <a:lnTo>
                  <a:pt x="2416" y="6"/>
                </a:lnTo>
                <a:lnTo>
                  <a:pt x="2420" y="4"/>
                </a:lnTo>
                <a:lnTo>
                  <a:pt x="2423" y="2"/>
                </a:lnTo>
                <a:lnTo>
                  <a:pt x="2427" y="1"/>
                </a:lnTo>
                <a:lnTo>
                  <a:pt x="2432" y="0"/>
                </a:lnTo>
                <a:lnTo>
                  <a:pt x="2436" y="1"/>
                </a:lnTo>
                <a:lnTo>
                  <a:pt x="2440" y="2"/>
                </a:lnTo>
                <a:lnTo>
                  <a:pt x="2444" y="4"/>
                </a:lnTo>
                <a:lnTo>
                  <a:pt x="2447" y="6"/>
                </a:lnTo>
                <a:lnTo>
                  <a:pt x="2450" y="9"/>
                </a:lnTo>
                <a:lnTo>
                  <a:pt x="2452" y="13"/>
                </a:lnTo>
                <a:lnTo>
                  <a:pt x="2453" y="17"/>
                </a:lnTo>
                <a:lnTo>
                  <a:pt x="2453" y="21"/>
                </a:lnTo>
                <a:lnTo>
                  <a:pt x="2453" y="25"/>
                </a:lnTo>
                <a:lnTo>
                  <a:pt x="2452" y="28"/>
                </a:lnTo>
                <a:lnTo>
                  <a:pt x="2450" y="32"/>
                </a:lnTo>
                <a:lnTo>
                  <a:pt x="2447" y="35"/>
                </a:lnTo>
                <a:lnTo>
                  <a:pt x="2444" y="38"/>
                </a:lnTo>
                <a:lnTo>
                  <a:pt x="2440" y="40"/>
                </a:lnTo>
                <a:lnTo>
                  <a:pt x="2436" y="41"/>
                </a:lnTo>
                <a:lnTo>
                  <a:pt x="2432" y="41"/>
                </a:lnTo>
                <a:close/>
                <a:moveTo>
                  <a:pt x="2411" y="60"/>
                </a:moveTo>
                <a:lnTo>
                  <a:pt x="2452" y="60"/>
                </a:lnTo>
                <a:lnTo>
                  <a:pt x="2452" y="205"/>
                </a:lnTo>
                <a:lnTo>
                  <a:pt x="2411" y="205"/>
                </a:lnTo>
                <a:lnTo>
                  <a:pt x="2411" y="60"/>
                </a:lnTo>
                <a:close/>
                <a:moveTo>
                  <a:pt x="2618" y="60"/>
                </a:moveTo>
                <a:lnTo>
                  <a:pt x="2568" y="205"/>
                </a:lnTo>
                <a:lnTo>
                  <a:pt x="2523" y="205"/>
                </a:lnTo>
                <a:lnTo>
                  <a:pt x="2472" y="60"/>
                </a:lnTo>
                <a:lnTo>
                  <a:pt x="2514" y="60"/>
                </a:lnTo>
                <a:lnTo>
                  <a:pt x="2544" y="163"/>
                </a:lnTo>
                <a:lnTo>
                  <a:pt x="2576" y="60"/>
                </a:lnTo>
                <a:lnTo>
                  <a:pt x="2618" y="60"/>
                </a:lnTo>
                <a:close/>
                <a:moveTo>
                  <a:pt x="2699" y="208"/>
                </a:moveTo>
                <a:lnTo>
                  <a:pt x="2688" y="207"/>
                </a:lnTo>
                <a:lnTo>
                  <a:pt x="2678" y="205"/>
                </a:lnTo>
                <a:lnTo>
                  <a:pt x="2669" y="202"/>
                </a:lnTo>
                <a:lnTo>
                  <a:pt x="2661" y="198"/>
                </a:lnTo>
                <a:lnTo>
                  <a:pt x="2653" y="193"/>
                </a:lnTo>
                <a:lnTo>
                  <a:pt x="2650" y="191"/>
                </a:lnTo>
                <a:lnTo>
                  <a:pt x="2646" y="187"/>
                </a:lnTo>
                <a:lnTo>
                  <a:pt x="2641" y="180"/>
                </a:lnTo>
                <a:lnTo>
                  <a:pt x="2636" y="173"/>
                </a:lnTo>
                <a:lnTo>
                  <a:pt x="2634" y="168"/>
                </a:lnTo>
                <a:lnTo>
                  <a:pt x="2632" y="164"/>
                </a:lnTo>
                <a:lnTo>
                  <a:pt x="2629" y="154"/>
                </a:lnTo>
                <a:lnTo>
                  <a:pt x="2628" y="144"/>
                </a:lnTo>
                <a:lnTo>
                  <a:pt x="2627" y="133"/>
                </a:lnTo>
                <a:lnTo>
                  <a:pt x="2628" y="122"/>
                </a:lnTo>
                <a:lnTo>
                  <a:pt x="2628" y="117"/>
                </a:lnTo>
                <a:lnTo>
                  <a:pt x="2629" y="112"/>
                </a:lnTo>
                <a:lnTo>
                  <a:pt x="2632" y="102"/>
                </a:lnTo>
                <a:lnTo>
                  <a:pt x="2634" y="98"/>
                </a:lnTo>
                <a:lnTo>
                  <a:pt x="2636" y="94"/>
                </a:lnTo>
                <a:lnTo>
                  <a:pt x="2641" y="86"/>
                </a:lnTo>
                <a:lnTo>
                  <a:pt x="2646" y="79"/>
                </a:lnTo>
                <a:lnTo>
                  <a:pt x="2649" y="75"/>
                </a:lnTo>
                <a:lnTo>
                  <a:pt x="2653" y="72"/>
                </a:lnTo>
                <a:lnTo>
                  <a:pt x="2656" y="70"/>
                </a:lnTo>
                <a:lnTo>
                  <a:pt x="2660" y="67"/>
                </a:lnTo>
                <a:lnTo>
                  <a:pt x="2664" y="65"/>
                </a:lnTo>
                <a:lnTo>
                  <a:pt x="2669" y="63"/>
                </a:lnTo>
                <a:lnTo>
                  <a:pt x="2673" y="62"/>
                </a:lnTo>
                <a:lnTo>
                  <a:pt x="2678" y="60"/>
                </a:lnTo>
                <a:lnTo>
                  <a:pt x="2682" y="59"/>
                </a:lnTo>
                <a:lnTo>
                  <a:pt x="2687" y="58"/>
                </a:lnTo>
                <a:lnTo>
                  <a:pt x="2692" y="58"/>
                </a:lnTo>
                <a:lnTo>
                  <a:pt x="2697" y="58"/>
                </a:lnTo>
                <a:lnTo>
                  <a:pt x="2708" y="58"/>
                </a:lnTo>
                <a:lnTo>
                  <a:pt x="2717" y="60"/>
                </a:lnTo>
                <a:lnTo>
                  <a:pt x="2725" y="62"/>
                </a:lnTo>
                <a:lnTo>
                  <a:pt x="2733" y="66"/>
                </a:lnTo>
                <a:lnTo>
                  <a:pt x="2737" y="68"/>
                </a:lnTo>
                <a:lnTo>
                  <a:pt x="2740" y="71"/>
                </a:lnTo>
                <a:lnTo>
                  <a:pt x="2747" y="76"/>
                </a:lnTo>
                <a:lnTo>
                  <a:pt x="2750" y="79"/>
                </a:lnTo>
                <a:lnTo>
                  <a:pt x="2753" y="83"/>
                </a:lnTo>
                <a:lnTo>
                  <a:pt x="2758" y="90"/>
                </a:lnTo>
                <a:lnTo>
                  <a:pt x="2761" y="99"/>
                </a:lnTo>
                <a:lnTo>
                  <a:pt x="2763" y="104"/>
                </a:lnTo>
                <a:lnTo>
                  <a:pt x="2764" y="109"/>
                </a:lnTo>
                <a:lnTo>
                  <a:pt x="2766" y="120"/>
                </a:lnTo>
                <a:lnTo>
                  <a:pt x="2766" y="125"/>
                </a:lnTo>
                <a:lnTo>
                  <a:pt x="2767" y="131"/>
                </a:lnTo>
                <a:lnTo>
                  <a:pt x="2767" y="143"/>
                </a:lnTo>
                <a:lnTo>
                  <a:pt x="2667" y="143"/>
                </a:lnTo>
                <a:lnTo>
                  <a:pt x="2667" y="150"/>
                </a:lnTo>
                <a:lnTo>
                  <a:pt x="2668" y="154"/>
                </a:lnTo>
                <a:lnTo>
                  <a:pt x="2669" y="157"/>
                </a:lnTo>
                <a:lnTo>
                  <a:pt x="2672" y="163"/>
                </a:lnTo>
                <a:lnTo>
                  <a:pt x="2674" y="166"/>
                </a:lnTo>
                <a:lnTo>
                  <a:pt x="2676" y="168"/>
                </a:lnTo>
                <a:lnTo>
                  <a:pt x="2678" y="170"/>
                </a:lnTo>
                <a:lnTo>
                  <a:pt x="2681" y="172"/>
                </a:lnTo>
                <a:lnTo>
                  <a:pt x="2683" y="174"/>
                </a:lnTo>
                <a:lnTo>
                  <a:pt x="2686" y="175"/>
                </a:lnTo>
                <a:lnTo>
                  <a:pt x="2693" y="177"/>
                </a:lnTo>
                <a:lnTo>
                  <a:pt x="2696" y="177"/>
                </a:lnTo>
                <a:lnTo>
                  <a:pt x="2700" y="178"/>
                </a:lnTo>
                <a:lnTo>
                  <a:pt x="2706" y="177"/>
                </a:lnTo>
                <a:lnTo>
                  <a:pt x="2710" y="176"/>
                </a:lnTo>
                <a:lnTo>
                  <a:pt x="2714" y="175"/>
                </a:lnTo>
                <a:lnTo>
                  <a:pt x="2718" y="173"/>
                </a:lnTo>
                <a:lnTo>
                  <a:pt x="2722" y="171"/>
                </a:lnTo>
                <a:lnTo>
                  <a:pt x="2723" y="170"/>
                </a:lnTo>
                <a:lnTo>
                  <a:pt x="2724" y="168"/>
                </a:lnTo>
                <a:lnTo>
                  <a:pt x="2727" y="165"/>
                </a:lnTo>
                <a:lnTo>
                  <a:pt x="2729" y="161"/>
                </a:lnTo>
                <a:lnTo>
                  <a:pt x="2766" y="163"/>
                </a:lnTo>
                <a:lnTo>
                  <a:pt x="2764" y="168"/>
                </a:lnTo>
                <a:lnTo>
                  <a:pt x="2763" y="173"/>
                </a:lnTo>
                <a:lnTo>
                  <a:pt x="2761" y="177"/>
                </a:lnTo>
                <a:lnTo>
                  <a:pt x="2758" y="181"/>
                </a:lnTo>
                <a:lnTo>
                  <a:pt x="2755" y="185"/>
                </a:lnTo>
                <a:lnTo>
                  <a:pt x="2752" y="189"/>
                </a:lnTo>
                <a:lnTo>
                  <a:pt x="2748" y="192"/>
                </a:lnTo>
                <a:lnTo>
                  <a:pt x="2744" y="195"/>
                </a:lnTo>
                <a:lnTo>
                  <a:pt x="2740" y="198"/>
                </a:lnTo>
                <a:lnTo>
                  <a:pt x="2735" y="201"/>
                </a:lnTo>
                <a:lnTo>
                  <a:pt x="2730" y="203"/>
                </a:lnTo>
                <a:lnTo>
                  <a:pt x="2725" y="205"/>
                </a:lnTo>
                <a:lnTo>
                  <a:pt x="2719" y="206"/>
                </a:lnTo>
                <a:lnTo>
                  <a:pt x="2713" y="207"/>
                </a:lnTo>
                <a:lnTo>
                  <a:pt x="2707" y="207"/>
                </a:lnTo>
                <a:lnTo>
                  <a:pt x="2699" y="208"/>
                </a:lnTo>
                <a:close/>
                <a:moveTo>
                  <a:pt x="2667" y="118"/>
                </a:moveTo>
                <a:lnTo>
                  <a:pt x="2729" y="118"/>
                </a:lnTo>
                <a:lnTo>
                  <a:pt x="2728" y="111"/>
                </a:lnTo>
                <a:lnTo>
                  <a:pt x="2728" y="109"/>
                </a:lnTo>
                <a:lnTo>
                  <a:pt x="2727" y="106"/>
                </a:lnTo>
                <a:lnTo>
                  <a:pt x="2724" y="101"/>
                </a:lnTo>
                <a:lnTo>
                  <a:pt x="2720" y="96"/>
                </a:lnTo>
                <a:lnTo>
                  <a:pt x="2718" y="94"/>
                </a:lnTo>
                <a:lnTo>
                  <a:pt x="2716" y="93"/>
                </a:lnTo>
                <a:lnTo>
                  <a:pt x="2714" y="91"/>
                </a:lnTo>
                <a:lnTo>
                  <a:pt x="2711" y="90"/>
                </a:lnTo>
                <a:lnTo>
                  <a:pt x="2708" y="89"/>
                </a:lnTo>
                <a:lnTo>
                  <a:pt x="2704" y="88"/>
                </a:lnTo>
                <a:lnTo>
                  <a:pt x="2698" y="88"/>
                </a:lnTo>
                <a:lnTo>
                  <a:pt x="2692" y="88"/>
                </a:lnTo>
                <a:lnTo>
                  <a:pt x="2689" y="89"/>
                </a:lnTo>
                <a:lnTo>
                  <a:pt x="2686" y="90"/>
                </a:lnTo>
                <a:lnTo>
                  <a:pt x="2681" y="93"/>
                </a:lnTo>
                <a:lnTo>
                  <a:pt x="2678" y="95"/>
                </a:lnTo>
                <a:lnTo>
                  <a:pt x="2676" y="97"/>
                </a:lnTo>
                <a:lnTo>
                  <a:pt x="2672" y="101"/>
                </a:lnTo>
                <a:lnTo>
                  <a:pt x="2670" y="106"/>
                </a:lnTo>
                <a:lnTo>
                  <a:pt x="2668" y="109"/>
                </a:lnTo>
                <a:lnTo>
                  <a:pt x="2668" y="112"/>
                </a:lnTo>
                <a:lnTo>
                  <a:pt x="2667" y="118"/>
                </a:lnTo>
                <a:close/>
                <a:moveTo>
                  <a:pt x="2794" y="205"/>
                </a:moveTo>
                <a:lnTo>
                  <a:pt x="2794" y="60"/>
                </a:lnTo>
                <a:lnTo>
                  <a:pt x="2833" y="60"/>
                </a:lnTo>
                <a:lnTo>
                  <a:pt x="2833" y="85"/>
                </a:lnTo>
                <a:lnTo>
                  <a:pt x="2837" y="79"/>
                </a:lnTo>
                <a:lnTo>
                  <a:pt x="2840" y="73"/>
                </a:lnTo>
                <a:lnTo>
                  <a:pt x="2844" y="68"/>
                </a:lnTo>
                <a:lnTo>
                  <a:pt x="2848" y="65"/>
                </a:lnTo>
                <a:lnTo>
                  <a:pt x="2853" y="62"/>
                </a:lnTo>
                <a:lnTo>
                  <a:pt x="2858" y="59"/>
                </a:lnTo>
                <a:lnTo>
                  <a:pt x="2864" y="58"/>
                </a:lnTo>
                <a:lnTo>
                  <a:pt x="2870" y="58"/>
                </a:lnTo>
                <a:lnTo>
                  <a:pt x="2876" y="58"/>
                </a:lnTo>
                <a:lnTo>
                  <a:pt x="2882" y="59"/>
                </a:lnTo>
                <a:lnTo>
                  <a:pt x="2882" y="95"/>
                </a:lnTo>
                <a:lnTo>
                  <a:pt x="2879" y="94"/>
                </a:lnTo>
                <a:lnTo>
                  <a:pt x="2875" y="93"/>
                </a:lnTo>
                <a:lnTo>
                  <a:pt x="2870" y="93"/>
                </a:lnTo>
                <a:lnTo>
                  <a:pt x="2865" y="93"/>
                </a:lnTo>
                <a:lnTo>
                  <a:pt x="2859" y="93"/>
                </a:lnTo>
                <a:lnTo>
                  <a:pt x="2856" y="94"/>
                </a:lnTo>
                <a:lnTo>
                  <a:pt x="2853" y="95"/>
                </a:lnTo>
                <a:lnTo>
                  <a:pt x="2848" y="97"/>
                </a:lnTo>
                <a:lnTo>
                  <a:pt x="2846" y="99"/>
                </a:lnTo>
                <a:lnTo>
                  <a:pt x="2843" y="101"/>
                </a:lnTo>
                <a:lnTo>
                  <a:pt x="2840" y="105"/>
                </a:lnTo>
                <a:lnTo>
                  <a:pt x="2837" y="111"/>
                </a:lnTo>
                <a:lnTo>
                  <a:pt x="2835" y="116"/>
                </a:lnTo>
                <a:lnTo>
                  <a:pt x="2835" y="123"/>
                </a:lnTo>
                <a:lnTo>
                  <a:pt x="2835" y="205"/>
                </a:lnTo>
                <a:lnTo>
                  <a:pt x="2794" y="205"/>
                </a:lnTo>
                <a:close/>
                <a:moveTo>
                  <a:pt x="3025" y="101"/>
                </a:moveTo>
                <a:lnTo>
                  <a:pt x="2988" y="103"/>
                </a:lnTo>
                <a:lnTo>
                  <a:pt x="2987" y="100"/>
                </a:lnTo>
                <a:lnTo>
                  <a:pt x="2985" y="97"/>
                </a:lnTo>
                <a:lnTo>
                  <a:pt x="2984" y="95"/>
                </a:lnTo>
                <a:lnTo>
                  <a:pt x="2983" y="94"/>
                </a:lnTo>
                <a:lnTo>
                  <a:pt x="2980" y="91"/>
                </a:lnTo>
                <a:lnTo>
                  <a:pt x="2977" y="89"/>
                </a:lnTo>
                <a:lnTo>
                  <a:pt x="2975" y="88"/>
                </a:lnTo>
                <a:lnTo>
                  <a:pt x="2973" y="88"/>
                </a:lnTo>
                <a:lnTo>
                  <a:pt x="2968" y="87"/>
                </a:lnTo>
                <a:lnTo>
                  <a:pt x="2963" y="86"/>
                </a:lnTo>
                <a:lnTo>
                  <a:pt x="2959" y="87"/>
                </a:lnTo>
                <a:lnTo>
                  <a:pt x="2955" y="87"/>
                </a:lnTo>
                <a:lnTo>
                  <a:pt x="2951" y="89"/>
                </a:lnTo>
                <a:lnTo>
                  <a:pt x="2948" y="90"/>
                </a:lnTo>
                <a:lnTo>
                  <a:pt x="2945" y="92"/>
                </a:lnTo>
                <a:lnTo>
                  <a:pt x="2943" y="95"/>
                </a:lnTo>
                <a:lnTo>
                  <a:pt x="2942" y="98"/>
                </a:lnTo>
                <a:lnTo>
                  <a:pt x="2941" y="99"/>
                </a:lnTo>
                <a:lnTo>
                  <a:pt x="2941" y="101"/>
                </a:lnTo>
                <a:lnTo>
                  <a:pt x="2942" y="103"/>
                </a:lnTo>
                <a:lnTo>
                  <a:pt x="2942" y="105"/>
                </a:lnTo>
                <a:lnTo>
                  <a:pt x="2944" y="108"/>
                </a:lnTo>
                <a:lnTo>
                  <a:pt x="2945" y="109"/>
                </a:lnTo>
                <a:lnTo>
                  <a:pt x="2948" y="111"/>
                </a:lnTo>
                <a:lnTo>
                  <a:pt x="2951" y="113"/>
                </a:lnTo>
                <a:lnTo>
                  <a:pt x="2960" y="115"/>
                </a:lnTo>
                <a:lnTo>
                  <a:pt x="2986" y="121"/>
                </a:lnTo>
                <a:lnTo>
                  <a:pt x="2996" y="123"/>
                </a:lnTo>
                <a:lnTo>
                  <a:pt x="3004" y="126"/>
                </a:lnTo>
                <a:lnTo>
                  <a:pt x="3011" y="130"/>
                </a:lnTo>
                <a:lnTo>
                  <a:pt x="3017" y="135"/>
                </a:lnTo>
                <a:lnTo>
                  <a:pt x="3022" y="140"/>
                </a:lnTo>
                <a:lnTo>
                  <a:pt x="3024" y="143"/>
                </a:lnTo>
                <a:lnTo>
                  <a:pt x="3025" y="146"/>
                </a:lnTo>
                <a:lnTo>
                  <a:pt x="3026" y="149"/>
                </a:lnTo>
                <a:lnTo>
                  <a:pt x="3027" y="152"/>
                </a:lnTo>
                <a:lnTo>
                  <a:pt x="3028" y="156"/>
                </a:lnTo>
                <a:lnTo>
                  <a:pt x="3028" y="160"/>
                </a:lnTo>
                <a:lnTo>
                  <a:pt x="3027" y="167"/>
                </a:lnTo>
                <a:lnTo>
                  <a:pt x="3027" y="170"/>
                </a:lnTo>
                <a:lnTo>
                  <a:pt x="3026" y="173"/>
                </a:lnTo>
                <a:lnTo>
                  <a:pt x="3023" y="179"/>
                </a:lnTo>
                <a:lnTo>
                  <a:pt x="3021" y="182"/>
                </a:lnTo>
                <a:lnTo>
                  <a:pt x="3020" y="185"/>
                </a:lnTo>
                <a:lnTo>
                  <a:pt x="3015" y="190"/>
                </a:lnTo>
                <a:lnTo>
                  <a:pt x="3010" y="194"/>
                </a:lnTo>
                <a:lnTo>
                  <a:pt x="3003" y="198"/>
                </a:lnTo>
                <a:lnTo>
                  <a:pt x="2997" y="202"/>
                </a:lnTo>
                <a:lnTo>
                  <a:pt x="2989" y="204"/>
                </a:lnTo>
                <a:lnTo>
                  <a:pt x="2981" y="206"/>
                </a:lnTo>
                <a:lnTo>
                  <a:pt x="2972" y="207"/>
                </a:lnTo>
                <a:lnTo>
                  <a:pt x="2963" y="208"/>
                </a:lnTo>
                <a:lnTo>
                  <a:pt x="2950" y="207"/>
                </a:lnTo>
                <a:lnTo>
                  <a:pt x="2943" y="206"/>
                </a:lnTo>
                <a:lnTo>
                  <a:pt x="2937" y="205"/>
                </a:lnTo>
                <a:lnTo>
                  <a:pt x="2932" y="203"/>
                </a:lnTo>
                <a:lnTo>
                  <a:pt x="2927" y="201"/>
                </a:lnTo>
                <a:lnTo>
                  <a:pt x="2922" y="198"/>
                </a:lnTo>
                <a:lnTo>
                  <a:pt x="2917" y="195"/>
                </a:lnTo>
                <a:lnTo>
                  <a:pt x="2913" y="192"/>
                </a:lnTo>
                <a:lnTo>
                  <a:pt x="2910" y="189"/>
                </a:lnTo>
                <a:lnTo>
                  <a:pt x="2907" y="185"/>
                </a:lnTo>
                <a:lnTo>
                  <a:pt x="2904" y="181"/>
                </a:lnTo>
                <a:lnTo>
                  <a:pt x="2902" y="177"/>
                </a:lnTo>
                <a:lnTo>
                  <a:pt x="2900" y="173"/>
                </a:lnTo>
                <a:lnTo>
                  <a:pt x="2898" y="168"/>
                </a:lnTo>
                <a:lnTo>
                  <a:pt x="2898" y="163"/>
                </a:lnTo>
                <a:lnTo>
                  <a:pt x="2937" y="161"/>
                </a:lnTo>
                <a:lnTo>
                  <a:pt x="2938" y="165"/>
                </a:lnTo>
                <a:lnTo>
                  <a:pt x="2940" y="168"/>
                </a:lnTo>
                <a:lnTo>
                  <a:pt x="2941" y="170"/>
                </a:lnTo>
                <a:lnTo>
                  <a:pt x="2943" y="171"/>
                </a:lnTo>
                <a:lnTo>
                  <a:pt x="2946" y="174"/>
                </a:lnTo>
                <a:lnTo>
                  <a:pt x="2949" y="176"/>
                </a:lnTo>
                <a:lnTo>
                  <a:pt x="2954" y="177"/>
                </a:lnTo>
                <a:lnTo>
                  <a:pt x="2958" y="178"/>
                </a:lnTo>
                <a:lnTo>
                  <a:pt x="2963" y="179"/>
                </a:lnTo>
                <a:lnTo>
                  <a:pt x="2968" y="178"/>
                </a:lnTo>
                <a:lnTo>
                  <a:pt x="2973" y="178"/>
                </a:lnTo>
                <a:lnTo>
                  <a:pt x="2977" y="176"/>
                </a:lnTo>
                <a:lnTo>
                  <a:pt x="2980" y="174"/>
                </a:lnTo>
                <a:lnTo>
                  <a:pt x="2983" y="172"/>
                </a:lnTo>
                <a:lnTo>
                  <a:pt x="2985" y="170"/>
                </a:lnTo>
                <a:lnTo>
                  <a:pt x="2987" y="167"/>
                </a:lnTo>
                <a:lnTo>
                  <a:pt x="2987" y="164"/>
                </a:lnTo>
                <a:lnTo>
                  <a:pt x="2987" y="161"/>
                </a:lnTo>
                <a:lnTo>
                  <a:pt x="2986" y="159"/>
                </a:lnTo>
                <a:lnTo>
                  <a:pt x="2984" y="157"/>
                </a:lnTo>
                <a:lnTo>
                  <a:pt x="2982" y="155"/>
                </a:lnTo>
                <a:lnTo>
                  <a:pt x="2980" y="153"/>
                </a:lnTo>
                <a:lnTo>
                  <a:pt x="2976" y="152"/>
                </a:lnTo>
                <a:lnTo>
                  <a:pt x="2973" y="150"/>
                </a:lnTo>
                <a:lnTo>
                  <a:pt x="2968" y="149"/>
                </a:lnTo>
                <a:lnTo>
                  <a:pt x="2943" y="144"/>
                </a:lnTo>
                <a:lnTo>
                  <a:pt x="2933" y="142"/>
                </a:lnTo>
                <a:lnTo>
                  <a:pt x="2925" y="139"/>
                </a:lnTo>
                <a:lnTo>
                  <a:pt x="2918" y="135"/>
                </a:lnTo>
                <a:lnTo>
                  <a:pt x="2915" y="132"/>
                </a:lnTo>
                <a:lnTo>
                  <a:pt x="2912" y="130"/>
                </a:lnTo>
                <a:lnTo>
                  <a:pt x="2909" y="127"/>
                </a:lnTo>
                <a:lnTo>
                  <a:pt x="2907" y="124"/>
                </a:lnTo>
                <a:lnTo>
                  <a:pt x="2905" y="121"/>
                </a:lnTo>
                <a:lnTo>
                  <a:pt x="2904" y="118"/>
                </a:lnTo>
                <a:lnTo>
                  <a:pt x="2902" y="111"/>
                </a:lnTo>
                <a:lnTo>
                  <a:pt x="2902" y="107"/>
                </a:lnTo>
                <a:lnTo>
                  <a:pt x="2901" y="103"/>
                </a:lnTo>
                <a:lnTo>
                  <a:pt x="2902" y="98"/>
                </a:lnTo>
                <a:lnTo>
                  <a:pt x="2902" y="93"/>
                </a:lnTo>
                <a:lnTo>
                  <a:pt x="2904" y="88"/>
                </a:lnTo>
                <a:lnTo>
                  <a:pt x="2906" y="84"/>
                </a:lnTo>
                <a:lnTo>
                  <a:pt x="2908" y="80"/>
                </a:lnTo>
                <a:lnTo>
                  <a:pt x="2911" y="77"/>
                </a:lnTo>
                <a:lnTo>
                  <a:pt x="2914" y="73"/>
                </a:lnTo>
                <a:lnTo>
                  <a:pt x="2918" y="70"/>
                </a:lnTo>
                <a:lnTo>
                  <a:pt x="2923" y="67"/>
                </a:lnTo>
                <a:lnTo>
                  <a:pt x="2927" y="65"/>
                </a:lnTo>
                <a:lnTo>
                  <a:pt x="2932" y="63"/>
                </a:lnTo>
                <a:lnTo>
                  <a:pt x="2938" y="61"/>
                </a:lnTo>
                <a:lnTo>
                  <a:pt x="2944" y="60"/>
                </a:lnTo>
                <a:lnTo>
                  <a:pt x="2950" y="59"/>
                </a:lnTo>
                <a:lnTo>
                  <a:pt x="2956" y="58"/>
                </a:lnTo>
                <a:lnTo>
                  <a:pt x="2963" y="58"/>
                </a:lnTo>
                <a:lnTo>
                  <a:pt x="2970" y="58"/>
                </a:lnTo>
                <a:lnTo>
                  <a:pt x="2976" y="59"/>
                </a:lnTo>
                <a:lnTo>
                  <a:pt x="2982" y="59"/>
                </a:lnTo>
                <a:lnTo>
                  <a:pt x="2987" y="61"/>
                </a:lnTo>
                <a:lnTo>
                  <a:pt x="2993" y="62"/>
                </a:lnTo>
                <a:lnTo>
                  <a:pt x="2997" y="64"/>
                </a:lnTo>
                <a:lnTo>
                  <a:pt x="3006" y="69"/>
                </a:lnTo>
                <a:lnTo>
                  <a:pt x="3010" y="72"/>
                </a:lnTo>
                <a:lnTo>
                  <a:pt x="3013" y="76"/>
                </a:lnTo>
                <a:lnTo>
                  <a:pt x="3016" y="79"/>
                </a:lnTo>
                <a:lnTo>
                  <a:pt x="3019" y="83"/>
                </a:lnTo>
                <a:lnTo>
                  <a:pt x="3021" y="87"/>
                </a:lnTo>
                <a:lnTo>
                  <a:pt x="3022" y="92"/>
                </a:lnTo>
                <a:lnTo>
                  <a:pt x="3024" y="96"/>
                </a:lnTo>
                <a:lnTo>
                  <a:pt x="3025" y="101"/>
                </a:lnTo>
                <a:close/>
                <a:moveTo>
                  <a:pt x="3074" y="41"/>
                </a:moveTo>
                <a:lnTo>
                  <a:pt x="3070" y="41"/>
                </a:lnTo>
                <a:lnTo>
                  <a:pt x="3066" y="40"/>
                </a:lnTo>
                <a:lnTo>
                  <a:pt x="3062" y="38"/>
                </a:lnTo>
                <a:lnTo>
                  <a:pt x="3059" y="35"/>
                </a:lnTo>
                <a:lnTo>
                  <a:pt x="3056" y="32"/>
                </a:lnTo>
                <a:lnTo>
                  <a:pt x="3054" y="28"/>
                </a:lnTo>
                <a:lnTo>
                  <a:pt x="3053" y="25"/>
                </a:lnTo>
                <a:lnTo>
                  <a:pt x="3053" y="21"/>
                </a:lnTo>
                <a:lnTo>
                  <a:pt x="3053" y="17"/>
                </a:lnTo>
                <a:lnTo>
                  <a:pt x="3054" y="13"/>
                </a:lnTo>
                <a:lnTo>
                  <a:pt x="3056" y="9"/>
                </a:lnTo>
                <a:lnTo>
                  <a:pt x="3059" y="6"/>
                </a:lnTo>
                <a:lnTo>
                  <a:pt x="3062" y="4"/>
                </a:lnTo>
                <a:lnTo>
                  <a:pt x="3066" y="2"/>
                </a:lnTo>
                <a:lnTo>
                  <a:pt x="3070" y="1"/>
                </a:lnTo>
                <a:lnTo>
                  <a:pt x="3074" y="0"/>
                </a:lnTo>
                <a:lnTo>
                  <a:pt x="3079" y="1"/>
                </a:lnTo>
                <a:lnTo>
                  <a:pt x="3083" y="2"/>
                </a:lnTo>
                <a:lnTo>
                  <a:pt x="3086" y="4"/>
                </a:lnTo>
                <a:lnTo>
                  <a:pt x="3090" y="6"/>
                </a:lnTo>
                <a:lnTo>
                  <a:pt x="3093" y="9"/>
                </a:lnTo>
                <a:lnTo>
                  <a:pt x="3095" y="13"/>
                </a:lnTo>
                <a:lnTo>
                  <a:pt x="3096" y="17"/>
                </a:lnTo>
                <a:lnTo>
                  <a:pt x="3096" y="21"/>
                </a:lnTo>
                <a:lnTo>
                  <a:pt x="3096" y="25"/>
                </a:lnTo>
                <a:lnTo>
                  <a:pt x="3095" y="28"/>
                </a:lnTo>
                <a:lnTo>
                  <a:pt x="3093" y="32"/>
                </a:lnTo>
                <a:lnTo>
                  <a:pt x="3090" y="35"/>
                </a:lnTo>
                <a:lnTo>
                  <a:pt x="3086" y="38"/>
                </a:lnTo>
                <a:lnTo>
                  <a:pt x="3083" y="40"/>
                </a:lnTo>
                <a:lnTo>
                  <a:pt x="3079" y="41"/>
                </a:lnTo>
                <a:lnTo>
                  <a:pt x="3074" y="41"/>
                </a:lnTo>
                <a:close/>
                <a:moveTo>
                  <a:pt x="3054" y="60"/>
                </a:moveTo>
                <a:lnTo>
                  <a:pt x="3094" y="60"/>
                </a:lnTo>
                <a:lnTo>
                  <a:pt x="3094" y="205"/>
                </a:lnTo>
                <a:lnTo>
                  <a:pt x="3054" y="205"/>
                </a:lnTo>
                <a:lnTo>
                  <a:pt x="3054" y="60"/>
                </a:lnTo>
                <a:close/>
                <a:moveTo>
                  <a:pt x="3204" y="60"/>
                </a:moveTo>
                <a:lnTo>
                  <a:pt x="3204" y="90"/>
                </a:lnTo>
                <a:lnTo>
                  <a:pt x="3177" y="90"/>
                </a:lnTo>
                <a:lnTo>
                  <a:pt x="3177" y="160"/>
                </a:lnTo>
                <a:lnTo>
                  <a:pt x="3177" y="164"/>
                </a:lnTo>
                <a:lnTo>
                  <a:pt x="3177" y="167"/>
                </a:lnTo>
                <a:lnTo>
                  <a:pt x="3179" y="170"/>
                </a:lnTo>
                <a:lnTo>
                  <a:pt x="3180" y="171"/>
                </a:lnTo>
                <a:lnTo>
                  <a:pt x="3182" y="173"/>
                </a:lnTo>
                <a:lnTo>
                  <a:pt x="3185" y="174"/>
                </a:lnTo>
                <a:lnTo>
                  <a:pt x="3190" y="174"/>
                </a:lnTo>
                <a:lnTo>
                  <a:pt x="3196" y="174"/>
                </a:lnTo>
                <a:lnTo>
                  <a:pt x="3200" y="173"/>
                </a:lnTo>
                <a:lnTo>
                  <a:pt x="3206" y="203"/>
                </a:lnTo>
                <a:lnTo>
                  <a:pt x="3198" y="205"/>
                </a:lnTo>
                <a:lnTo>
                  <a:pt x="3192" y="206"/>
                </a:lnTo>
                <a:lnTo>
                  <a:pt x="3185" y="207"/>
                </a:lnTo>
                <a:lnTo>
                  <a:pt x="3179" y="207"/>
                </a:lnTo>
                <a:lnTo>
                  <a:pt x="3174" y="206"/>
                </a:lnTo>
                <a:lnTo>
                  <a:pt x="3169" y="206"/>
                </a:lnTo>
                <a:lnTo>
                  <a:pt x="3165" y="205"/>
                </a:lnTo>
                <a:lnTo>
                  <a:pt x="3161" y="203"/>
                </a:lnTo>
                <a:lnTo>
                  <a:pt x="3157" y="202"/>
                </a:lnTo>
                <a:lnTo>
                  <a:pt x="3153" y="200"/>
                </a:lnTo>
                <a:lnTo>
                  <a:pt x="3149" y="197"/>
                </a:lnTo>
                <a:lnTo>
                  <a:pt x="3146" y="194"/>
                </a:lnTo>
                <a:lnTo>
                  <a:pt x="3144" y="191"/>
                </a:lnTo>
                <a:lnTo>
                  <a:pt x="3141" y="188"/>
                </a:lnTo>
                <a:lnTo>
                  <a:pt x="3140" y="184"/>
                </a:lnTo>
                <a:lnTo>
                  <a:pt x="3138" y="180"/>
                </a:lnTo>
                <a:lnTo>
                  <a:pt x="3137" y="175"/>
                </a:lnTo>
                <a:lnTo>
                  <a:pt x="3137" y="171"/>
                </a:lnTo>
                <a:lnTo>
                  <a:pt x="3136" y="165"/>
                </a:lnTo>
                <a:lnTo>
                  <a:pt x="3136" y="90"/>
                </a:lnTo>
                <a:lnTo>
                  <a:pt x="3115" y="90"/>
                </a:lnTo>
                <a:lnTo>
                  <a:pt x="3115" y="60"/>
                </a:lnTo>
                <a:lnTo>
                  <a:pt x="3136" y="60"/>
                </a:lnTo>
                <a:lnTo>
                  <a:pt x="3136" y="25"/>
                </a:lnTo>
                <a:lnTo>
                  <a:pt x="3177" y="25"/>
                </a:lnTo>
                <a:lnTo>
                  <a:pt x="3177" y="60"/>
                </a:lnTo>
                <a:lnTo>
                  <a:pt x="3204" y="60"/>
                </a:lnTo>
                <a:close/>
                <a:moveTo>
                  <a:pt x="3257" y="259"/>
                </a:moveTo>
                <a:lnTo>
                  <a:pt x="3250" y="259"/>
                </a:lnTo>
                <a:lnTo>
                  <a:pt x="3243" y="258"/>
                </a:lnTo>
                <a:lnTo>
                  <a:pt x="3237" y="257"/>
                </a:lnTo>
                <a:lnTo>
                  <a:pt x="3232" y="255"/>
                </a:lnTo>
                <a:lnTo>
                  <a:pt x="3241" y="225"/>
                </a:lnTo>
                <a:lnTo>
                  <a:pt x="3246" y="226"/>
                </a:lnTo>
                <a:lnTo>
                  <a:pt x="3251" y="227"/>
                </a:lnTo>
                <a:lnTo>
                  <a:pt x="3255" y="227"/>
                </a:lnTo>
                <a:lnTo>
                  <a:pt x="3259" y="227"/>
                </a:lnTo>
                <a:lnTo>
                  <a:pt x="3263" y="225"/>
                </a:lnTo>
                <a:lnTo>
                  <a:pt x="3266" y="223"/>
                </a:lnTo>
                <a:lnTo>
                  <a:pt x="3269" y="220"/>
                </a:lnTo>
                <a:lnTo>
                  <a:pt x="3271" y="215"/>
                </a:lnTo>
                <a:lnTo>
                  <a:pt x="3273" y="209"/>
                </a:lnTo>
                <a:lnTo>
                  <a:pt x="3221" y="60"/>
                </a:lnTo>
                <a:lnTo>
                  <a:pt x="3263" y="60"/>
                </a:lnTo>
                <a:lnTo>
                  <a:pt x="3293" y="166"/>
                </a:lnTo>
                <a:lnTo>
                  <a:pt x="3325" y="60"/>
                </a:lnTo>
                <a:lnTo>
                  <a:pt x="3368" y="60"/>
                </a:lnTo>
                <a:lnTo>
                  <a:pt x="3311" y="220"/>
                </a:lnTo>
                <a:lnTo>
                  <a:pt x="3308" y="229"/>
                </a:lnTo>
                <a:lnTo>
                  <a:pt x="3304" y="236"/>
                </a:lnTo>
                <a:lnTo>
                  <a:pt x="3299" y="243"/>
                </a:lnTo>
                <a:lnTo>
                  <a:pt x="3296" y="246"/>
                </a:lnTo>
                <a:lnTo>
                  <a:pt x="3293" y="248"/>
                </a:lnTo>
                <a:lnTo>
                  <a:pt x="3289" y="251"/>
                </a:lnTo>
                <a:lnTo>
                  <a:pt x="3286" y="253"/>
                </a:lnTo>
                <a:lnTo>
                  <a:pt x="3282" y="255"/>
                </a:lnTo>
                <a:lnTo>
                  <a:pt x="3277" y="256"/>
                </a:lnTo>
                <a:lnTo>
                  <a:pt x="3273" y="258"/>
                </a:lnTo>
                <a:lnTo>
                  <a:pt x="3268" y="258"/>
                </a:lnTo>
                <a:lnTo>
                  <a:pt x="3263" y="259"/>
                </a:lnTo>
                <a:lnTo>
                  <a:pt x="3257" y="259"/>
                </a:lnTo>
                <a:close/>
                <a:moveTo>
                  <a:pt x="1396" y="343"/>
                </a:moveTo>
                <a:lnTo>
                  <a:pt x="1395" y="337"/>
                </a:lnTo>
                <a:lnTo>
                  <a:pt x="1393" y="333"/>
                </a:lnTo>
                <a:lnTo>
                  <a:pt x="1391" y="331"/>
                </a:lnTo>
                <a:lnTo>
                  <a:pt x="1390" y="329"/>
                </a:lnTo>
                <a:lnTo>
                  <a:pt x="1386" y="325"/>
                </a:lnTo>
                <a:lnTo>
                  <a:pt x="1381" y="322"/>
                </a:lnTo>
                <a:lnTo>
                  <a:pt x="1376" y="320"/>
                </a:lnTo>
                <a:lnTo>
                  <a:pt x="1370" y="319"/>
                </a:lnTo>
                <a:lnTo>
                  <a:pt x="1363" y="319"/>
                </a:lnTo>
                <a:lnTo>
                  <a:pt x="1356" y="319"/>
                </a:lnTo>
                <a:lnTo>
                  <a:pt x="1349" y="320"/>
                </a:lnTo>
                <a:lnTo>
                  <a:pt x="1344" y="322"/>
                </a:lnTo>
                <a:lnTo>
                  <a:pt x="1340" y="325"/>
                </a:lnTo>
                <a:lnTo>
                  <a:pt x="1336" y="328"/>
                </a:lnTo>
                <a:lnTo>
                  <a:pt x="1334" y="332"/>
                </a:lnTo>
                <a:lnTo>
                  <a:pt x="1332" y="336"/>
                </a:lnTo>
                <a:lnTo>
                  <a:pt x="1332" y="340"/>
                </a:lnTo>
                <a:lnTo>
                  <a:pt x="1332" y="345"/>
                </a:lnTo>
                <a:lnTo>
                  <a:pt x="1333" y="348"/>
                </a:lnTo>
                <a:lnTo>
                  <a:pt x="1334" y="350"/>
                </a:lnTo>
                <a:lnTo>
                  <a:pt x="1337" y="353"/>
                </a:lnTo>
                <a:lnTo>
                  <a:pt x="1340" y="356"/>
                </a:lnTo>
                <a:lnTo>
                  <a:pt x="1345" y="359"/>
                </a:lnTo>
                <a:lnTo>
                  <a:pt x="1350" y="361"/>
                </a:lnTo>
                <a:lnTo>
                  <a:pt x="1356" y="363"/>
                </a:lnTo>
                <a:lnTo>
                  <a:pt x="1362" y="364"/>
                </a:lnTo>
                <a:lnTo>
                  <a:pt x="1380" y="369"/>
                </a:lnTo>
                <a:lnTo>
                  <a:pt x="1388" y="371"/>
                </a:lnTo>
                <a:lnTo>
                  <a:pt x="1395" y="373"/>
                </a:lnTo>
                <a:lnTo>
                  <a:pt x="1403" y="376"/>
                </a:lnTo>
                <a:lnTo>
                  <a:pt x="1409" y="379"/>
                </a:lnTo>
                <a:lnTo>
                  <a:pt x="1416" y="383"/>
                </a:lnTo>
                <a:lnTo>
                  <a:pt x="1421" y="388"/>
                </a:lnTo>
                <a:lnTo>
                  <a:pt x="1426" y="393"/>
                </a:lnTo>
                <a:lnTo>
                  <a:pt x="1430" y="398"/>
                </a:lnTo>
                <a:lnTo>
                  <a:pt x="1433" y="404"/>
                </a:lnTo>
                <a:lnTo>
                  <a:pt x="1435" y="407"/>
                </a:lnTo>
                <a:lnTo>
                  <a:pt x="1436" y="410"/>
                </a:lnTo>
                <a:lnTo>
                  <a:pt x="1436" y="414"/>
                </a:lnTo>
                <a:lnTo>
                  <a:pt x="1437" y="418"/>
                </a:lnTo>
                <a:lnTo>
                  <a:pt x="1437" y="425"/>
                </a:lnTo>
                <a:lnTo>
                  <a:pt x="1437" y="432"/>
                </a:lnTo>
                <a:lnTo>
                  <a:pt x="1436" y="438"/>
                </a:lnTo>
                <a:lnTo>
                  <a:pt x="1435" y="444"/>
                </a:lnTo>
                <a:lnTo>
                  <a:pt x="1432" y="449"/>
                </a:lnTo>
                <a:lnTo>
                  <a:pt x="1430" y="454"/>
                </a:lnTo>
                <a:lnTo>
                  <a:pt x="1426" y="459"/>
                </a:lnTo>
                <a:lnTo>
                  <a:pt x="1422" y="464"/>
                </a:lnTo>
                <a:lnTo>
                  <a:pt x="1418" y="468"/>
                </a:lnTo>
                <a:lnTo>
                  <a:pt x="1412" y="471"/>
                </a:lnTo>
                <a:lnTo>
                  <a:pt x="1407" y="474"/>
                </a:lnTo>
                <a:lnTo>
                  <a:pt x="1401" y="477"/>
                </a:lnTo>
                <a:lnTo>
                  <a:pt x="1394" y="479"/>
                </a:lnTo>
                <a:lnTo>
                  <a:pt x="1387" y="481"/>
                </a:lnTo>
                <a:lnTo>
                  <a:pt x="1379" y="482"/>
                </a:lnTo>
                <a:lnTo>
                  <a:pt x="1371" y="483"/>
                </a:lnTo>
                <a:lnTo>
                  <a:pt x="1362" y="483"/>
                </a:lnTo>
                <a:lnTo>
                  <a:pt x="1354" y="483"/>
                </a:lnTo>
                <a:lnTo>
                  <a:pt x="1346" y="482"/>
                </a:lnTo>
                <a:lnTo>
                  <a:pt x="1338" y="481"/>
                </a:lnTo>
                <a:lnTo>
                  <a:pt x="1331" y="479"/>
                </a:lnTo>
                <a:lnTo>
                  <a:pt x="1324" y="477"/>
                </a:lnTo>
                <a:lnTo>
                  <a:pt x="1318" y="474"/>
                </a:lnTo>
                <a:lnTo>
                  <a:pt x="1312" y="471"/>
                </a:lnTo>
                <a:lnTo>
                  <a:pt x="1306" y="467"/>
                </a:lnTo>
                <a:lnTo>
                  <a:pt x="1301" y="463"/>
                </a:lnTo>
                <a:lnTo>
                  <a:pt x="1297" y="458"/>
                </a:lnTo>
                <a:lnTo>
                  <a:pt x="1293" y="453"/>
                </a:lnTo>
                <a:lnTo>
                  <a:pt x="1290" y="447"/>
                </a:lnTo>
                <a:lnTo>
                  <a:pt x="1288" y="441"/>
                </a:lnTo>
                <a:lnTo>
                  <a:pt x="1286" y="435"/>
                </a:lnTo>
                <a:lnTo>
                  <a:pt x="1285" y="427"/>
                </a:lnTo>
                <a:lnTo>
                  <a:pt x="1285" y="420"/>
                </a:lnTo>
                <a:lnTo>
                  <a:pt x="1324" y="420"/>
                </a:lnTo>
                <a:lnTo>
                  <a:pt x="1325" y="427"/>
                </a:lnTo>
                <a:lnTo>
                  <a:pt x="1328" y="433"/>
                </a:lnTo>
                <a:lnTo>
                  <a:pt x="1329" y="435"/>
                </a:lnTo>
                <a:lnTo>
                  <a:pt x="1331" y="438"/>
                </a:lnTo>
                <a:lnTo>
                  <a:pt x="1333" y="440"/>
                </a:lnTo>
                <a:lnTo>
                  <a:pt x="1336" y="442"/>
                </a:lnTo>
                <a:lnTo>
                  <a:pt x="1341" y="445"/>
                </a:lnTo>
                <a:lnTo>
                  <a:pt x="1344" y="446"/>
                </a:lnTo>
                <a:lnTo>
                  <a:pt x="1347" y="447"/>
                </a:lnTo>
                <a:lnTo>
                  <a:pt x="1354" y="449"/>
                </a:lnTo>
                <a:lnTo>
                  <a:pt x="1362" y="449"/>
                </a:lnTo>
                <a:lnTo>
                  <a:pt x="1369" y="449"/>
                </a:lnTo>
                <a:lnTo>
                  <a:pt x="1376" y="447"/>
                </a:lnTo>
                <a:lnTo>
                  <a:pt x="1382" y="445"/>
                </a:lnTo>
                <a:lnTo>
                  <a:pt x="1384" y="444"/>
                </a:lnTo>
                <a:lnTo>
                  <a:pt x="1387" y="442"/>
                </a:lnTo>
                <a:lnTo>
                  <a:pt x="1389" y="441"/>
                </a:lnTo>
                <a:lnTo>
                  <a:pt x="1391" y="439"/>
                </a:lnTo>
                <a:lnTo>
                  <a:pt x="1393" y="437"/>
                </a:lnTo>
                <a:lnTo>
                  <a:pt x="1394" y="435"/>
                </a:lnTo>
                <a:lnTo>
                  <a:pt x="1396" y="430"/>
                </a:lnTo>
                <a:lnTo>
                  <a:pt x="1396" y="428"/>
                </a:lnTo>
                <a:lnTo>
                  <a:pt x="1396" y="425"/>
                </a:lnTo>
                <a:lnTo>
                  <a:pt x="1396" y="421"/>
                </a:lnTo>
                <a:lnTo>
                  <a:pt x="1395" y="419"/>
                </a:lnTo>
                <a:lnTo>
                  <a:pt x="1394" y="417"/>
                </a:lnTo>
                <a:lnTo>
                  <a:pt x="1393" y="415"/>
                </a:lnTo>
                <a:lnTo>
                  <a:pt x="1391" y="413"/>
                </a:lnTo>
                <a:lnTo>
                  <a:pt x="1388" y="410"/>
                </a:lnTo>
                <a:lnTo>
                  <a:pt x="1383" y="408"/>
                </a:lnTo>
                <a:lnTo>
                  <a:pt x="1377" y="405"/>
                </a:lnTo>
                <a:lnTo>
                  <a:pt x="1371" y="403"/>
                </a:lnTo>
                <a:lnTo>
                  <a:pt x="1363" y="401"/>
                </a:lnTo>
                <a:lnTo>
                  <a:pt x="1342" y="396"/>
                </a:lnTo>
                <a:lnTo>
                  <a:pt x="1331" y="392"/>
                </a:lnTo>
                <a:lnTo>
                  <a:pt x="1320" y="388"/>
                </a:lnTo>
                <a:lnTo>
                  <a:pt x="1311" y="383"/>
                </a:lnTo>
                <a:lnTo>
                  <a:pt x="1307" y="380"/>
                </a:lnTo>
                <a:lnTo>
                  <a:pt x="1304" y="377"/>
                </a:lnTo>
                <a:lnTo>
                  <a:pt x="1300" y="374"/>
                </a:lnTo>
                <a:lnTo>
                  <a:pt x="1298" y="370"/>
                </a:lnTo>
                <a:lnTo>
                  <a:pt x="1295" y="366"/>
                </a:lnTo>
                <a:lnTo>
                  <a:pt x="1293" y="362"/>
                </a:lnTo>
                <a:lnTo>
                  <a:pt x="1292" y="358"/>
                </a:lnTo>
                <a:lnTo>
                  <a:pt x="1291" y="353"/>
                </a:lnTo>
                <a:lnTo>
                  <a:pt x="1290" y="348"/>
                </a:lnTo>
                <a:lnTo>
                  <a:pt x="1290" y="343"/>
                </a:lnTo>
                <a:lnTo>
                  <a:pt x="1290" y="335"/>
                </a:lnTo>
                <a:lnTo>
                  <a:pt x="1292" y="327"/>
                </a:lnTo>
                <a:lnTo>
                  <a:pt x="1295" y="319"/>
                </a:lnTo>
                <a:lnTo>
                  <a:pt x="1297" y="316"/>
                </a:lnTo>
                <a:lnTo>
                  <a:pt x="1299" y="312"/>
                </a:lnTo>
                <a:lnTo>
                  <a:pt x="1302" y="309"/>
                </a:lnTo>
                <a:lnTo>
                  <a:pt x="1304" y="306"/>
                </a:lnTo>
                <a:lnTo>
                  <a:pt x="1310" y="301"/>
                </a:lnTo>
                <a:lnTo>
                  <a:pt x="1317" y="296"/>
                </a:lnTo>
                <a:lnTo>
                  <a:pt x="1325" y="292"/>
                </a:lnTo>
                <a:lnTo>
                  <a:pt x="1334" y="289"/>
                </a:lnTo>
                <a:lnTo>
                  <a:pt x="1338" y="288"/>
                </a:lnTo>
                <a:lnTo>
                  <a:pt x="1343" y="286"/>
                </a:lnTo>
                <a:lnTo>
                  <a:pt x="1353" y="285"/>
                </a:lnTo>
                <a:lnTo>
                  <a:pt x="1363" y="285"/>
                </a:lnTo>
                <a:lnTo>
                  <a:pt x="1373" y="285"/>
                </a:lnTo>
                <a:lnTo>
                  <a:pt x="1383" y="286"/>
                </a:lnTo>
                <a:lnTo>
                  <a:pt x="1388" y="288"/>
                </a:lnTo>
                <a:lnTo>
                  <a:pt x="1392" y="289"/>
                </a:lnTo>
                <a:lnTo>
                  <a:pt x="1401" y="292"/>
                </a:lnTo>
                <a:lnTo>
                  <a:pt x="1408" y="296"/>
                </a:lnTo>
                <a:lnTo>
                  <a:pt x="1415" y="301"/>
                </a:lnTo>
                <a:lnTo>
                  <a:pt x="1421" y="306"/>
                </a:lnTo>
                <a:lnTo>
                  <a:pt x="1426" y="312"/>
                </a:lnTo>
                <a:lnTo>
                  <a:pt x="1430" y="319"/>
                </a:lnTo>
                <a:lnTo>
                  <a:pt x="1431" y="323"/>
                </a:lnTo>
                <a:lnTo>
                  <a:pt x="1432" y="327"/>
                </a:lnTo>
                <a:lnTo>
                  <a:pt x="1434" y="335"/>
                </a:lnTo>
                <a:lnTo>
                  <a:pt x="1435" y="339"/>
                </a:lnTo>
                <a:lnTo>
                  <a:pt x="1435" y="343"/>
                </a:lnTo>
                <a:lnTo>
                  <a:pt x="1396" y="343"/>
                </a:lnTo>
                <a:close/>
                <a:moveTo>
                  <a:pt x="1532" y="483"/>
                </a:moveTo>
                <a:lnTo>
                  <a:pt x="1521" y="483"/>
                </a:lnTo>
                <a:lnTo>
                  <a:pt x="1511" y="481"/>
                </a:lnTo>
                <a:lnTo>
                  <a:pt x="1507" y="480"/>
                </a:lnTo>
                <a:lnTo>
                  <a:pt x="1502" y="478"/>
                </a:lnTo>
                <a:lnTo>
                  <a:pt x="1498" y="476"/>
                </a:lnTo>
                <a:lnTo>
                  <a:pt x="1494" y="474"/>
                </a:lnTo>
                <a:lnTo>
                  <a:pt x="1490" y="471"/>
                </a:lnTo>
                <a:lnTo>
                  <a:pt x="1486" y="469"/>
                </a:lnTo>
                <a:lnTo>
                  <a:pt x="1480" y="463"/>
                </a:lnTo>
                <a:lnTo>
                  <a:pt x="1474" y="456"/>
                </a:lnTo>
                <a:lnTo>
                  <a:pt x="1469" y="448"/>
                </a:lnTo>
                <a:lnTo>
                  <a:pt x="1467" y="443"/>
                </a:lnTo>
                <a:lnTo>
                  <a:pt x="1465" y="439"/>
                </a:lnTo>
                <a:lnTo>
                  <a:pt x="1463" y="429"/>
                </a:lnTo>
                <a:lnTo>
                  <a:pt x="1462" y="424"/>
                </a:lnTo>
                <a:lnTo>
                  <a:pt x="1461" y="419"/>
                </a:lnTo>
                <a:lnTo>
                  <a:pt x="1461" y="409"/>
                </a:lnTo>
                <a:lnTo>
                  <a:pt x="1461" y="398"/>
                </a:lnTo>
                <a:lnTo>
                  <a:pt x="1462" y="393"/>
                </a:lnTo>
                <a:lnTo>
                  <a:pt x="1463" y="388"/>
                </a:lnTo>
                <a:lnTo>
                  <a:pt x="1464" y="383"/>
                </a:lnTo>
                <a:lnTo>
                  <a:pt x="1465" y="378"/>
                </a:lnTo>
                <a:lnTo>
                  <a:pt x="1467" y="374"/>
                </a:lnTo>
                <a:lnTo>
                  <a:pt x="1469" y="370"/>
                </a:lnTo>
                <a:lnTo>
                  <a:pt x="1474" y="362"/>
                </a:lnTo>
                <a:lnTo>
                  <a:pt x="1480" y="355"/>
                </a:lnTo>
                <a:lnTo>
                  <a:pt x="1483" y="351"/>
                </a:lnTo>
                <a:lnTo>
                  <a:pt x="1486" y="348"/>
                </a:lnTo>
                <a:lnTo>
                  <a:pt x="1490" y="346"/>
                </a:lnTo>
                <a:lnTo>
                  <a:pt x="1494" y="343"/>
                </a:lnTo>
                <a:lnTo>
                  <a:pt x="1502" y="339"/>
                </a:lnTo>
                <a:lnTo>
                  <a:pt x="1511" y="336"/>
                </a:lnTo>
                <a:lnTo>
                  <a:pt x="1516" y="335"/>
                </a:lnTo>
                <a:lnTo>
                  <a:pt x="1521" y="334"/>
                </a:lnTo>
                <a:lnTo>
                  <a:pt x="1526" y="334"/>
                </a:lnTo>
                <a:lnTo>
                  <a:pt x="1532" y="334"/>
                </a:lnTo>
                <a:lnTo>
                  <a:pt x="1541" y="334"/>
                </a:lnTo>
                <a:lnTo>
                  <a:pt x="1550" y="335"/>
                </a:lnTo>
                <a:lnTo>
                  <a:pt x="1554" y="336"/>
                </a:lnTo>
                <a:lnTo>
                  <a:pt x="1558" y="338"/>
                </a:lnTo>
                <a:lnTo>
                  <a:pt x="1565" y="341"/>
                </a:lnTo>
                <a:lnTo>
                  <a:pt x="1572" y="344"/>
                </a:lnTo>
                <a:lnTo>
                  <a:pt x="1578" y="349"/>
                </a:lnTo>
                <a:lnTo>
                  <a:pt x="1580" y="351"/>
                </a:lnTo>
                <a:lnTo>
                  <a:pt x="1583" y="354"/>
                </a:lnTo>
                <a:lnTo>
                  <a:pt x="1585" y="357"/>
                </a:lnTo>
                <a:lnTo>
                  <a:pt x="1588" y="360"/>
                </a:lnTo>
                <a:lnTo>
                  <a:pt x="1591" y="366"/>
                </a:lnTo>
                <a:lnTo>
                  <a:pt x="1594" y="374"/>
                </a:lnTo>
                <a:lnTo>
                  <a:pt x="1596" y="381"/>
                </a:lnTo>
                <a:lnTo>
                  <a:pt x="1597" y="389"/>
                </a:lnTo>
                <a:lnTo>
                  <a:pt x="1559" y="389"/>
                </a:lnTo>
                <a:lnTo>
                  <a:pt x="1558" y="384"/>
                </a:lnTo>
                <a:lnTo>
                  <a:pt x="1556" y="379"/>
                </a:lnTo>
                <a:lnTo>
                  <a:pt x="1553" y="375"/>
                </a:lnTo>
                <a:lnTo>
                  <a:pt x="1550" y="372"/>
                </a:lnTo>
                <a:lnTo>
                  <a:pt x="1547" y="369"/>
                </a:lnTo>
                <a:lnTo>
                  <a:pt x="1542" y="367"/>
                </a:lnTo>
                <a:lnTo>
                  <a:pt x="1538" y="365"/>
                </a:lnTo>
                <a:lnTo>
                  <a:pt x="1532" y="365"/>
                </a:lnTo>
                <a:lnTo>
                  <a:pt x="1526" y="366"/>
                </a:lnTo>
                <a:lnTo>
                  <a:pt x="1520" y="368"/>
                </a:lnTo>
                <a:lnTo>
                  <a:pt x="1517" y="369"/>
                </a:lnTo>
                <a:lnTo>
                  <a:pt x="1514" y="371"/>
                </a:lnTo>
                <a:lnTo>
                  <a:pt x="1512" y="374"/>
                </a:lnTo>
                <a:lnTo>
                  <a:pt x="1510" y="376"/>
                </a:lnTo>
                <a:lnTo>
                  <a:pt x="1508" y="379"/>
                </a:lnTo>
                <a:lnTo>
                  <a:pt x="1506" y="382"/>
                </a:lnTo>
                <a:lnTo>
                  <a:pt x="1504" y="390"/>
                </a:lnTo>
                <a:lnTo>
                  <a:pt x="1503" y="394"/>
                </a:lnTo>
                <a:lnTo>
                  <a:pt x="1502" y="398"/>
                </a:lnTo>
                <a:lnTo>
                  <a:pt x="1501" y="408"/>
                </a:lnTo>
                <a:lnTo>
                  <a:pt x="1502" y="418"/>
                </a:lnTo>
                <a:lnTo>
                  <a:pt x="1503" y="422"/>
                </a:lnTo>
                <a:lnTo>
                  <a:pt x="1504" y="427"/>
                </a:lnTo>
                <a:lnTo>
                  <a:pt x="1505" y="430"/>
                </a:lnTo>
                <a:lnTo>
                  <a:pt x="1506" y="434"/>
                </a:lnTo>
                <a:lnTo>
                  <a:pt x="1508" y="437"/>
                </a:lnTo>
                <a:lnTo>
                  <a:pt x="1510" y="440"/>
                </a:lnTo>
                <a:lnTo>
                  <a:pt x="1514" y="445"/>
                </a:lnTo>
                <a:lnTo>
                  <a:pt x="1520" y="449"/>
                </a:lnTo>
                <a:lnTo>
                  <a:pt x="1523" y="450"/>
                </a:lnTo>
                <a:lnTo>
                  <a:pt x="1526" y="451"/>
                </a:lnTo>
                <a:lnTo>
                  <a:pt x="1529" y="451"/>
                </a:lnTo>
                <a:lnTo>
                  <a:pt x="1532" y="452"/>
                </a:lnTo>
                <a:lnTo>
                  <a:pt x="1537" y="451"/>
                </a:lnTo>
                <a:lnTo>
                  <a:pt x="1542" y="450"/>
                </a:lnTo>
                <a:lnTo>
                  <a:pt x="1546" y="448"/>
                </a:lnTo>
                <a:lnTo>
                  <a:pt x="1550" y="445"/>
                </a:lnTo>
                <a:lnTo>
                  <a:pt x="1553" y="442"/>
                </a:lnTo>
                <a:lnTo>
                  <a:pt x="1556" y="438"/>
                </a:lnTo>
                <a:lnTo>
                  <a:pt x="1557" y="433"/>
                </a:lnTo>
                <a:lnTo>
                  <a:pt x="1559" y="427"/>
                </a:lnTo>
                <a:lnTo>
                  <a:pt x="1597" y="427"/>
                </a:lnTo>
                <a:lnTo>
                  <a:pt x="1596" y="435"/>
                </a:lnTo>
                <a:lnTo>
                  <a:pt x="1594" y="443"/>
                </a:lnTo>
                <a:lnTo>
                  <a:pt x="1591" y="450"/>
                </a:lnTo>
                <a:lnTo>
                  <a:pt x="1588" y="457"/>
                </a:lnTo>
                <a:lnTo>
                  <a:pt x="1583" y="463"/>
                </a:lnTo>
                <a:lnTo>
                  <a:pt x="1581" y="465"/>
                </a:lnTo>
                <a:lnTo>
                  <a:pt x="1578" y="468"/>
                </a:lnTo>
                <a:lnTo>
                  <a:pt x="1575" y="470"/>
                </a:lnTo>
                <a:lnTo>
                  <a:pt x="1572" y="473"/>
                </a:lnTo>
                <a:lnTo>
                  <a:pt x="1565" y="476"/>
                </a:lnTo>
                <a:lnTo>
                  <a:pt x="1562" y="478"/>
                </a:lnTo>
                <a:lnTo>
                  <a:pt x="1558" y="479"/>
                </a:lnTo>
                <a:lnTo>
                  <a:pt x="1554" y="481"/>
                </a:lnTo>
                <a:lnTo>
                  <a:pt x="1550" y="482"/>
                </a:lnTo>
                <a:lnTo>
                  <a:pt x="1541" y="483"/>
                </a:lnTo>
                <a:lnTo>
                  <a:pt x="1532" y="483"/>
                </a:lnTo>
                <a:close/>
                <a:moveTo>
                  <a:pt x="1664" y="397"/>
                </a:moveTo>
                <a:lnTo>
                  <a:pt x="1664" y="481"/>
                </a:lnTo>
                <a:lnTo>
                  <a:pt x="1623" y="481"/>
                </a:lnTo>
                <a:lnTo>
                  <a:pt x="1623" y="287"/>
                </a:lnTo>
                <a:lnTo>
                  <a:pt x="1662" y="287"/>
                </a:lnTo>
                <a:lnTo>
                  <a:pt x="1662" y="361"/>
                </a:lnTo>
                <a:lnTo>
                  <a:pt x="1666" y="355"/>
                </a:lnTo>
                <a:lnTo>
                  <a:pt x="1670" y="350"/>
                </a:lnTo>
                <a:lnTo>
                  <a:pt x="1675" y="345"/>
                </a:lnTo>
                <a:lnTo>
                  <a:pt x="1680" y="341"/>
                </a:lnTo>
                <a:lnTo>
                  <a:pt x="1686" y="338"/>
                </a:lnTo>
                <a:lnTo>
                  <a:pt x="1689" y="337"/>
                </a:lnTo>
                <a:lnTo>
                  <a:pt x="1692" y="336"/>
                </a:lnTo>
                <a:lnTo>
                  <a:pt x="1700" y="334"/>
                </a:lnTo>
                <a:lnTo>
                  <a:pt x="1707" y="334"/>
                </a:lnTo>
                <a:lnTo>
                  <a:pt x="1713" y="334"/>
                </a:lnTo>
                <a:lnTo>
                  <a:pt x="1718" y="335"/>
                </a:lnTo>
                <a:lnTo>
                  <a:pt x="1723" y="336"/>
                </a:lnTo>
                <a:lnTo>
                  <a:pt x="1728" y="337"/>
                </a:lnTo>
                <a:lnTo>
                  <a:pt x="1732" y="339"/>
                </a:lnTo>
                <a:lnTo>
                  <a:pt x="1736" y="342"/>
                </a:lnTo>
                <a:lnTo>
                  <a:pt x="1740" y="345"/>
                </a:lnTo>
                <a:lnTo>
                  <a:pt x="1744" y="348"/>
                </a:lnTo>
                <a:lnTo>
                  <a:pt x="1747" y="352"/>
                </a:lnTo>
                <a:lnTo>
                  <a:pt x="1750" y="356"/>
                </a:lnTo>
                <a:lnTo>
                  <a:pt x="1752" y="361"/>
                </a:lnTo>
                <a:lnTo>
                  <a:pt x="1754" y="366"/>
                </a:lnTo>
                <a:lnTo>
                  <a:pt x="1756" y="371"/>
                </a:lnTo>
                <a:lnTo>
                  <a:pt x="1757" y="376"/>
                </a:lnTo>
                <a:lnTo>
                  <a:pt x="1757" y="382"/>
                </a:lnTo>
                <a:lnTo>
                  <a:pt x="1758" y="388"/>
                </a:lnTo>
                <a:lnTo>
                  <a:pt x="1758" y="481"/>
                </a:lnTo>
                <a:lnTo>
                  <a:pt x="1717" y="481"/>
                </a:lnTo>
                <a:lnTo>
                  <a:pt x="1717" y="395"/>
                </a:lnTo>
                <a:lnTo>
                  <a:pt x="1717" y="392"/>
                </a:lnTo>
                <a:lnTo>
                  <a:pt x="1717" y="389"/>
                </a:lnTo>
                <a:lnTo>
                  <a:pt x="1716" y="384"/>
                </a:lnTo>
                <a:lnTo>
                  <a:pt x="1714" y="379"/>
                </a:lnTo>
                <a:lnTo>
                  <a:pt x="1712" y="377"/>
                </a:lnTo>
                <a:lnTo>
                  <a:pt x="1711" y="375"/>
                </a:lnTo>
                <a:lnTo>
                  <a:pt x="1707" y="371"/>
                </a:lnTo>
                <a:lnTo>
                  <a:pt x="1705" y="370"/>
                </a:lnTo>
                <a:lnTo>
                  <a:pt x="1702" y="369"/>
                </a:lnTo>
                <a:lnTo>
                  <a:pt x="1697" y="368"/>
                </a:lnTo>
                <a:lnTo>
                  <a:pt x="1692" y="367"/>
                </a:lnTo>
                <a:lnTo>
                  <a:pt x="1686" y="368"/>
                </a:lnTo>
                <a:lnTo>
                  <a:pt x="1683" y="368"/>
                </a:lnTo>
                <a:lnTo>
                  <a:pt x="1680" y="369"/>
                </a:lnTo>
                <a:lnTo>
                  <a:pt x="1676" y="372"/>
                </a:lnTo>
                <a:lnTo>
                  <a:pt x="1673" y="373"/>
                </a:lnTo>
                <a:lnTo>
                  <a:pt x="1671" y="375"/>
                </a:lnTo>
                <a:lnTo>
                  <a:pt x="1668" y="379"/>
                </a:lnTo>
                <a:lnTo>
                  <a:pt x="1666" y="384"/>
                </a:lnTo>
                <a:lnTo>
                  <a:pt x="1665" y="387"/>
                </a:lnTo>
                <a:lnTo>
                  <a:pt x="1664" y="390"/>
                </a:lnTo>
                <a:lnTo>
                  <a:pt x="1664" y="397"/>
                </a:lnTo>
                <a:close/>
                <a:moveTo>
                  <a:pt x="1855" y="483"/>
                </a:moveTo>
                <a:lnTo>
                  <a:pt x="1845" y="483"/>
                </a:lnTo>
                <a:lnTo>
                  <a:pt x="1835" y="481"/>
                </a:lnTo>
                <a:lnTo>
                  <a:pt x="1830" y="480"/>
                </a:lnTo>
                <a:lnTo>
                  <a:pt x="1826" y="478"/>
                </a:lnTo>
                <a:lnTo>
                  <a:pt x="1817" y="474"/>
                </a:lnTo>
                <a:lnTo>
                  <a:pt x="1813" y="472"/>
                </a:lnTo>
                <a:lnTo>
                  <a:pt x="1810" y="469"/>
                </a:lnTo>
                <a:lnTo>
                  <a:pt x="1803" y="463"/>
                </a:lnTo>
                <a:lnTo>
                  <a:pt x="1797" y="456"/>
                </a:lnTo>
                <a:lnTo>
                  <a:pt x="1793" y="448"/>
                </a:lnTo>
                <a:lnTo>
                  <a:pt x="1791" y="443"/>
                </a:lnTo>
                <a:lnTo>
                  <a:pt x="1789" y="439"/>
                </a:lnTo>
                <a:lnTo>
                  <a:pt x="1786" y="430"/>
                </a:lnTo>
                <a:lnTo>
                  <a:pt x="1784" y="419"/>
                </a:lnTo>
                <a:lnTo>
                  <a:pt x="1784" y="409"/>
                </a:lnTo>
                <a:lnTo>
                  <a:pt x="1784" y="398"/>
                </a:lnTo>
                <a:lnTo>
                  <a:pt x="1785" y="393"/>
                </a:lnTo>
                <a:lnTo>
                  <a:pt x="1786" y="388"/>
                </a:lnTo>
                <a:lnTo>
                  <a:pt x="1789" y="378"/>
                </a:lnTo>
                <a:lnTo>
                  <a:pt x="1791" y="374"/>
                </a:lnTo>
                <a:lnTo>
                  <a:pt x="1793" y="369"/>
                </a:lnTo>
                <a:lnTo>
                  <a:pt x="1797" y="361"/>
                </a:lnTo>
                <a:lnTo>
                  <a:pt x="1803" y="354"/>
                </a:lnTo>
                <a:lnTo>
                  <a:pt x="1806" y="351"/>
                </a:lnTo>
                <a:lnTo>
                  <a:pt x="1810" y="348"/>
                </a:lnTo>
                <a:lnTo>
                  <a:pt x="1813" y="346"/>
                </a:lnTo>
                <a:lnTo>
                  <a:pt x="1817" y="343"/>
                </a:lnTo>
                <a:lnTo>
                  <a:pt x="1821" y="341"/>
                </a:lnTo>
                <a:lnTo>
                  <a:pt x="1826" y="339"/>
                </a:lnTo>
                <a:lnTo>
                  <a:pt x="1835" y="336"/>
                </a:lnTo>
                <a:lnTo>
                  <a:pt x="1845" y="334"/>
                </a:lnTo>
                <a:lnTo>
                  <a:pt x="1850" y="334"/>
                </a:lnTo>
                <a:lnTo>
                  <a:pt x="1855" y="334"/>
                </a:lnTo>
                <a:lnTo>
                  <a:pt x="1866" y="334"/>
                </a:lnTo>
                <a:lnTo>
                  <a:pt x="1877" y="336"/>
                </a:lnTo>
                <a:lnTo>
                  <a:pt x="1881" y="337"/>
                </a:lnTo>
                <a:lnTo>
                  <a:pt x="1886" y="339"/>
                </a:lnTo>
                <a:lnTo>
                  <a:pt x="1894" y="343"/>
                </a:lnTo>
                <a:lnTo>
                  <a:pt x="1898" y="346"/>
                </a:lnTo>
                <a:lnTo>
                  <a:pt x="1902" y="348"/>
                </a:lnTo>
                <a:lnTo>
                  <a:pt x="1908" y="354"/>
                </a:lnTo>
                <a:lnTo>
                  <a:pt x="1914" y="361"/>
                </a:lnTo>
                <a:lnTo>
                  <a:pt x="1919" y="369"/>
                </a:lnTo>
                <a:lnTo>
                  <a:pt x="1921" y="374"/>
                </a:lnTo>
                <a:lnTo>
                  <a:pt x="1923" y="378"/>
                </a:lnTo>
                <a:lnTo>
                  <a:pt x="1925" y="388"/>
                </a:lnTo>
                <a:lnTo>
                  <a:pt x="1927" y="398"/>
                </a:lnTo>
                <a:lnTo>
                  <a:pt x="1928" y="409"/>
                </a:lnTo>
                <a:lnTo>
                  <a:pt x="1927" y="419"/>
                </a:lnTo>
                <a:lnTo>
                  <a:pt x="1926" y="425"/>
                </a:lnTo>
                <a:lnTo>
                  <a:pt x="1925" y="430"/>
                </a:lnTo>
                <a:lnTo>
                  <a:pt x="1923" y="439"/>
                </a:lnTo>
                <a:lnTo>
                  <a:pt x="1921" y="443"/>
                </a:lnTo>
                <a:lnTo>
                  <a:pt x="1919" y="448"/>
                </a:lnTo>
                <a:lnTo>
                  <a:pt x="1914" y="456"/>
                </a:lnTo>
                <a:lnTo>
                  <a:pt x="1908" y="463"/>
                </a:lnTo>
                <a:lnTo>
                  <a:pt x="1905" y="466"/>
                </a:lnTo>
                <a:lnTo>
                  <a:pt x="1902" y="469"/>
                </a:lnTo>
                <a:lnTo>
                  <a:pt x="1898" y="472"/>
                </a:lnTo>
                <a:lnTo>
                  <a:pt x="1894" y="474"/>
                </a:lnTo>
                <a:lnTo>
                  <a:pt x="1890" y="476"/>
                </a:lnTo>
                <a:lnTo>
                  <a:pt x="1886" y="478"/>
                </a:lnTo>
                <a:lnTo>
                  <a:pt x="1881" y="480"/>
                </a:lnTo>
                <a:lnTo>
                  <a:pt x="1877" y="481"/>
                </a:lnTo>
                <a:lnTo>
                  <a:pt x="1866" y="483"/>
                </a:lnTo>
                <a:lnTo>
                  <a:pt x="1861" y="483"/>
                </a:lnTo>
                <a:lnTo>
                  <a:pt x="1855" y="483"/>
                </a:lnTo>
                <a:close/>
                <a:moveTo>
                  <a:pt x="1855" y="452"/>
                </a:moveTo>
                <a:lnTo>
                  <a:pt x="1862" y="451"/>
                </a:lnTo>
                <a:lnTo>
                  <a:pt x="1866" y="451"/>
                </a:lnTo>
                <a:lnTo>
                  <a:pt x="1869" y="449"/>
                </a:lnTo>
                <a:lnTo>
                  <a:pt x="1871" y="447"/>
                </a:lnTo>
                <a:lnTo>
                  <a:pt x="1875" y="445"/>
                </a:lnTo>
                <a:lnTo>
                  <a:pt x="1877" y="443"/>
                </a:lnTo>
                <a:lnTo>
                  <a:pt x="1879" y="440"/>
                </a:lnTo>
                <a:lnTo>
                  <a:pt x="1881" y="437"/>
                </a:lnTo>
                <a:lnTo>
                  <a:pt x="1882" y="433"/>
                </a:lnTo>
                <a:lnTo>
                  <a:pt x="1885" y="426"/>
                </a:lnTo>
                <a:lnTo>
                  <a:pt x="1886" y="422"/>
                </a:lnTo>
                <a:lnTo>
                  <a:pt x="1886" y="417"/>
                </a:lnTo>
                <a:lnTo>
                  <a:pt x="1887" y="408"/>
                </a:lnTo>
                <a:lnTo>
                  <a:pt x="1886" y="399"/>
                </a:lnTo>
                <a:lnTo>
                  <a:pt x="1886" y="395"/>
                </a:lnTo>
                <a:lnTo>
                  <a:pt x="1885" y="391"/>
                </a:lnTo>
                <a:lnTo>
                  <a:pt x="1882" y="384"/>
                </a:lnTo>
                <a:lnTo>
                  <a:pt x="1879" y="377"/>
                </a:lnTo>
                <a:lnTo>
                  <a:pt x="1875" y="371"/>
                </a:lnTo>
                <a:lnTo>
                  <a:pt x="1871" y="369"/>
                </a:lnTo>
                <a:lnTo>
                  <a:pt x="1869" y="368"/>
                </a:lnTo>
                <a:lnTo>
                  <a:pt x="1862" y="365"/>
                </a:lnTo>
                <a:lnTo>
                  <a:pt x="1855" y="364"/>
                </a:lnTo>
                <a:lnTo>
                  <a:pt x="1848" y="365"/>
                </a:lnTo>
                <a:lnTo>
                  <a:pt x="1845" y="366"/>
                </a:lnTo>
                <a:lnTo>
                  <a:pt x="1842" y="368"/>
                </a:lnTo>
                <a:lnTo>
                  <a:pt x="1839" y="369"/>
                </a:lnTo>
                <a:lnTo>
                  <a:pt x="1837" y="371"/>
                </a:lnTo>
                <a:lnTo>
                  <a:pt x="1833" y="377"/>
                </a:lnTo>
                <a:lnTo>
                  <a:pt x="1829" y="384"/>
                </a:lnTo>
                <a:lnTo>
                  <a:pt x="1827" y="391"/>
                </a:lnTo>
                <a:lnTo>
                  <a:pt x="1826" y="395"/>
                </a:lnTo>
                <a:lnTo>
                  <a:pt x="1825" y="399"/>
                </a:lnTo>
                <a:lnTo>
                  <a:pt x="1825" y="408"/>
                </a:lnTo>
                <a:lnTo>
                  <a:pt x="1825" y="417"/>
                </a:lnTo>
                <a:lnTo>
                  <a:pt x="1826" y="422"/>
                </a:lnTo>
                <a:lnTo>
                  <a:pt x="1827" y="426"/>
                </a:lnTo>
                <a:lnTo>
                  <a:pt x="1829" y="433"/>
                </a:lnTo>
                <a:lnTo>
                  <a:pt x="1831" y="437"/>
                </a:lnTo>
                <a:lnTo>
                  <a:pt x="1833" y="440"/>
                </a:lnTo>
                <a:lnTo>
                  <a:pt x="1837" y="445"/>
                </a:lnTo>
                <a:lnTo>
                  <a:pt x="1839" y="447"/>
                </a:lnTo>
                <a:lnTo>
                  <a:pt x="1842" y="449"/>
                </a:lnTo>
                <a:lnTo>
                  <a:pt x="1845" y="451"/>
                </a:lnTo>
                <a:lnTo>
                  <a:pt x="1848" y="451"/>
                </a:lnTo>
                <a:lnTo>
                  <a:pt x="1852" y="452"/>
                </a:lnTo>
                <a:lnTo>
                  <a:pt x="1855" y="452"/>
                </a:lnTo>
                <a:close/>
                <a:moveTo>
                  <a:pt x="2019" y="483"/>
                </a:moveTo>
                <a:lnTo>
                  <a:pt x="2009" y="483"/>
                </a:lnTo>
                <a:lnTo>
                  <a:pt x="1999" y="481"/>
                </a:lnTo>
                <a:lnTo>
                  <a:pt x="1994" y="480"/>
                </a:lnTo>
                <a:lnTo>
                  <a:pt x="1990" y="478"/>
                </a:lnTo>
                <a:lnTo>
                  <a:pt x="1981" y="474"/>
                </a:lnTo>
                <a:lnTo>
                  <a:pt x="1977" y="472"/>
                </a:lnTo>
                <a:lnTo>
                  <a:pt x="1974" y="469"/>
                </a:lnTo>
                <a:lnTo>
                  <a:pt x="1967" y="463"/>
                </a:lnTo>
                <a:lnTo>
                  <a:pt x="1961" y="456"/>
                </a:lnTo>
                <a:lnTo>
                  <a:pt x="1957" y="448"/>
                </a:lnTo>
                <a:lnTo>
                  <a:pt x="1954" y="443"/>
                </a:lnTo>
                <a:lnTo>
                  <a:pt x="1953" y="439"/>
                </a:lnTo>
                <a:lnTo>
                  <a:pt x="1950" y="430"/>
                </a:lnTo>
                <a:lnTo>
                  <a:pt x="1948" y="419"/>
                </a:lnTo>
                <a:lnTo>
                  <a:pt x="1948" y="409"/>
                </a:lnTo>
                <a:lnTo>
                  <a:pt x="1948" y="398"/>
                </a:lnTo>
                <a:lnTo>
                  <a:pt x="1949" y="393"/>
                </a:lnTo>
                <a:lnTo>
                  <a:pt x="1950" y="388"/>
                </a:lnTo>
                <a:lnTo>
                  <a:pt x="1953" y="378"/>
                </a:lnTo>
                <a:lnTo>
                  <a:pt x="1954" y="374"/>
                </a:lnTo>
                <a:lnTo>
                  <a:pt x="1957" y="369"/>
                </a:lnTo>
                <a:lnTo>
                  <a:pt x="1961" y="361"/>
                </a:lnTo>
                <a:lnTo>
                  <a:pt x="1967" y="354"/>
                </a:lnTo>
                <a:lnTo>
                  <a:pt x="1970" y="351"/>
                </a:lnTo>
                <a:lnTo>
                  <a:pt x="1974" y="348"/>
                </a:lnTo>
                <a:lnTo>
                  <a:pt x="1977" y="346"/>
                </a:lnTo>
                <a:lnTo>
                  <a:pt x="1981" y="343"/>
                </a:lnTo>
                <a:lnTo>
                  <a:pt x="1985" y="341"/>
                </a:lnTo>
                <a:lnTo>
                  <a:pt x="1990" y="339"/>
                </a:lnTo>
                <a:lnTo>
                  <a:pt x="1999" y="336"/>
                </a:lnTo>
                <a:lnTo>
                  <a:pt x="2009" y="334"/>
                </a:lnTo>
                <a:lnTo>
                  <a:pt x="2014" y="334"/>
                </a:lnTo>
                <a:lnTo>
                  <a:pt x="2019" y="334"/>
                </a:lnTo>
                <a:lnTo>
                  <a:pt x="2030" y="334"/>
                </a:lnTo>
                <a:lnTo>
                  <a:pt x="2040" y="336"/>
                </a:lnTo>
                <a:lnTo>
                  <a:pt x="2044" y="337"/>
                </a:lnTo>
                <a:lnTo>
                  <a:pt x="2049" y="339"/>
                </a:lnTo>
                <a:lnTo>
                  <a:pt x="2057" y="343"/>
                </a:lnTo>
                <a:lnTo>
                  <a:pt x="2061" y="346"/>
                </a:lnTo>
                <a:lnTo>
                  <a:pt x="2065" y="348"/>
                </a:lnTo>
                <a:lnTo>
                  <a:pt x="2071" y="354"/>
                </a:lnTo>
                <a:lnTo>
                  <a:pt x="2077" y="361"/>
                </a:lnTo>
                <a:lnTo>
                  <a:pt x="2082" y="369"/>
                </a:lnTo>
                <a:lnTo>
                  <a:pt x="2084" y="374"/>
                </a:lnTo>
                <a:lnTo>
                  <a:pt x="2086" y="378"/>
                </a:lnTo>
                <a:lnTo>
                  <a:pt x="2088" y="388"/>
                </a:lnTo>
                <a:lnTo>
                  <a:pt x="2090" y="398"/>
                </a:lnTo>
                <a:lnTo>
                  <a:pt x="2091" y="409"/>
                </a:lnTo>
                <a:lnTo>
                  <a:pt x="2090" y="419"/>
                </a:lnTo>
                <a:lnTo>
                  <a:pt x="2089" y="425"/>
                </a:lnTo>
                <a:lnTo>
                  <a:pt x="2088" y="430"/>
                </a:lnTo>
                <a:lnTo>
                  <a:pt x="2086" y="439"/>
                </a:lnTo>
                <a:lnTo>
                  <a:pt x="2084" y="443"/>
                </a:lnTo>
                <a:lnTo>
                  <a:pt x="2082" y="448"/>
                </a:lnTo>
                <a:lnTo>
                  <a:pt x="2077" y="456"/>
                </a:lnTo>
                <a:lnTo>
                  <a:pt x="2071" y="463"/>
                </a:lnTo>
                <a:lnTo>
                  <a:pt x="2068" y="466"/>
                </a:lnTo>
                <a:lnTo>
                  <a:pt x="2065" y="469"/>
                </a:lnTo>
                <a:lnTo>
                  <a:pt x="2061" y="472"/>
                </a:lnTo>
                <a:lnTo>
                  <a:pt x="2057" y="474"/>
                </a:lnTo>
                <a:lnTo>
                  <a:pt x="2053" y="476"/>
                </a:lnTo>
                <a:lnTo>
                  <a:pt x="2049" y="478"/>
                </a:lnTo>
                <a:lnTo>
                  <a:pt x="2044" y="480"/>
                </a:lnTo>
                <a:lnTo>
                  <a:pt x="2040" y="481"/>
                </a:lnTo>
                <a:lnTo>
                  <a:pt x="2030" y="483"/>
                </a:lnTo>
                <a:lnTo>
                  <a:pt x="2025" y="483"/>
                </a:lnTo>
                <a:lnTo>
                  <a:pt x="2019" y="483"/>
                </a:lnTo>
                <a:close/>
                <a:moveTo>
                  <a:pt x="2019" y="452"/>
                </a:moveTo>
                <a:lnTo>
                  <a:pt x="2026" y="451"/>
                </a:lnTo>
                <a:lnTo>
                  <a:pt x="2030" y="451"/>
                </a:lnTo>
                <a:lnTo>
                  <a:pt x="2032" y="449"/>
                </a:lnTo>
                <a:lnTo>
                  <a:pt x="2035" y="447"/>
                </a:lnTo>
                <a:lnTo>
                  <a:pt x="2038" y="445"/>
                </a:lnTo>
                <a:lnTo>
                  <a:pt x="2040" y="443"/>
                </a:lnTo>
                <a:lnTo>
                  <a:pt x="2042" y="440"/>
                </a:lnTo>
                <a:lnTo>
                  <a:pt x="2044" y="437"/>
                </a:lnTo>
                <a:lnTo>
                  <a:pt x="2045" y="433"/>
                </a:lnTo>
                <a:lnTo>
                  <a:pt x="2048" y="426"/>
                </a:lnTo>
                <a:lnTo>
                  <a:pt x="2049" y="422"/>
                </a:lnTo>
                <a:lnTo>
                  <a:pt x="2049" y="417"/>
                </a:lnTo>
                <a:lnTo>
                  <a:pt x="2050" y="408"/>
                </a:lnTo>
                <a:lnTo>
                  <a:pt x="2049" y="399"/>
                </a:lnTo>
                <a:lnTo>
                  <a:pt x="2049" y="395"/>
                </a:lnTo>
                <a:lnTo>
                  <a:pt x="2048" y="391"/>
                </a:lnTo>
                <a:lnTo>
                  <a:pt x="2045" y="384"/>
                </a:lnTo>
                <a:lnTo>
                  <a:pt x="2042" y="377"/>
                </a:lnTo>
                <a:lnTo>
                  <a:pt x="2038" y="371"/>
                </a:lnTo>
                <a:lnTo>
                  <a:pt x="2035" y="369"/>
                </a:lnTo>
                <a:lnTo>
                  <a:pt x="2032" y="368"/>
                </a:lnTo>
                <a:lnTo>
                  <a:pt x="2026" y="365"/>
                </a:lnTo>
                <a:lnTo>
                  <a:pt x="2019" y="364"/>
                </a:lnTo>
                <a:lnTo>
                  <a:pt x="2012" y="365"/>
                </a:lnTo>
                <a:lnTo>
                  <a:pt x="2009" y="366"/>
                </a:lnTo>
                <a:lnTo>
                  <a:pt x="2006" y="368"/>
                </a:lnTo>
                <a:lnTo>
                  <a:pt x="2003" y="369"/>
                </a:lnTo>
                <a:lnTo>
                  <a:pt x="2001" y="371"/>
                </a:lnTo>
                <a:lnTo>
                  <a:pt x="1996" y="377"/>
                </a:lnTo>
                <a:lnTo>
                  <a:pt x="1993" y="384"/>
                </a:lnTo>
                <a:lnTo>
                  <a:pt x="1991" y="391"/>
                </a:lnTo>
                <a:lnTo>
                  <a:pt x="1990" y="395"/>
                </a:lnTo>
                <a:lnTo>
                  <a:pt x="1989" y="399"/>
                </a:lnTo>
                <a:lnTo>
                  <a:pt x="1989" y="408"/>
                </a:lnTo>
                <a:lnTo>
                  <a:pt x="1989" y="417"/>
                </a:lnTo>
                <a:lnTo>
                  <a:pt x="1990" y="422"/>
                </a:lnTo>
                <a:lnTo>
                  <a:pt x="1991" y="426"/>
                </a:lnTo>
                <a:lnTo>
                  <a:pt x="1993" y="433"/>
                </a:lnTo>
                <a:lnTo>
                  <a:pt x="1995" y="437"/>
                </a:lnTo>
                <a:lnTo>
                  <a:pt x="1996" y="440"/>
                </a:lnTo>
                <a:lnTo>
                  <a:pt x="2001" y="445"/>
                </a:lnTo>
                <a:lnTo>
                  <a:pt x="2003" y="447"/>
                </a:lnTo>
                <a:lnTo>
                  <a:pt x="2006" y="449"/>
                </a:lnTo>
                <a:lnTo>
                  <a:pt x="2009" y="451"/>
                </a:lnTo>
                <a:lnTo>
                  <a:pt x="2012" y="451"/>
                </a:lnTo>
                <a:lnTo>
                  <a:pt x="2016" y="452"/>
                </a:lnTo>
                <a:lnTo>
                  <a:pt x="2019" y="452"/>
                </a:lnTo>
                <a:close/>
                <a:moveTo>
                  <a:pt x="2158" y="481"/>
                </a:moveTo>
                <a:lnTo>
                  <a:pt x="2118" y="481"/>
                </a:lnTo>
                <a:lnTo>
                  <a:pt x="2118" y="287"/>
                </a:lnTo>
                <a:lnTo>
                  <a:pt x="2158" y="287"/>
                </a:lnTo>
                <a:lnTo>
                  <a:pt x="2158" y="481"/>
                </a:lnTo>
                <a:close/>
                <a:moveTo>
                  <a:pt x="2318" y="483"/>
                </a:moveTo>
                <a:lnTo>
                  <a:pt x="2308" y="483"/>
                </a:lnTo>
                <a:lnTo>
                  <a:pt x="2298" y="481"/>
                </a:lnTo>
                <a:lnTo>
                  <a:pt x="2293" y="480"/>
                </a:lnTo>
                <a:lnTo>
                  <a:pt x="2288" y="478"/>
                </a:lnTo>
                <a:lnTo>
                  <a:pt x="2279" y="474"/>
                </a:lnTo>
                <a:lnTo>
                  <a:pt x="2275" y="472"/>
                </a:lnTo>
                <a:lnTo>
                  <a:pt x="2272" y="469"/>
                </a:lnTo>
                <a:lnTo>
                  <a:pt x="2265" y="463"/>
                </a:lnTo>
                <a:lnTo>
                  <a:pt x="2259" y="456"/>
                </a:lnTo>
                <a:lnTo>
                  <a:pt x="2255" y="448"/>
                </a:lnTo>
                <a:lnTo>
                  <a:pt x="2253" y="443"/>
                </a:lnTo>
                <a:lnTo>
                  <a:pt x="2251" y="439"/>
                </a:lnTo>
                <a:lnTo>
                  <a:pt x="2248" y="430"/>
                </a:lnTo>
                <a:lnTo>
                  <a:pt x="2246" y="419"/>
                </a:lnTo>
                <a:lnTo>
                  <a:pt x="2246" y="409"/>
                </a:lnTo>
                <a:lnTo>
                  <a:pt x="2246" y="398"/>
                </a:lnTo>
                <a:lnTo>
                  <a:pt x="2247" y="393"/>
                </a:lnTo>
                <a:lnTo>
                  <a:pt x="2248" y="388"/>
                </a:lnTo>
                <a:lnTo>
                  <a:pt x="2251" y="378"/>
                </a:lnTo>
                <a:lnTo>
                  <a:pt x="2253" y="374"/>
                </a:lnTo>
                <a:lnTo>
                  <a:pt x="2255" y="369"/>
                </a:lnTo>
                <a:lnTo>
                  <a:pt x="2259" y="361"/>
                </a:lnTo>
                <a:lnTo>
                  <a:pt x="2265" y="354"/>
                </a:lnTo>
                <a:lnTo>
                  <a:pt x="2268" y="351"/>
                </a:lnTo>
                <a:lnTo>
                  <a:pt x="2272" y="348"/>
                </a:lnTo>
                <a:lnTo>
                  <a:pt x="2275" y="346"/>
                </a:lnTo>
                <a:lnTo>
                  <a:pt x="2279" y="343"/>
                </a:lnTo>
                <a:lnTo>
                  <a:pt x="2283" y="341"/>
                </a:lnTo>
                <a:lnTo>
                  <a:pt x="2288" y="339"/>
                </a:lnTo>
                <a:lnTo>
                  <a:pt x="2298" y="336"/>
                </a:lnTo>
                <a:lnTo>
                  <a:pt x="2308" y="334"/>
                </a:lnTo>
                <a:lnTo>
                  <a:pt x="2313" y="334"/>
                </a:lnTo>
                <a:lnTo>
                  <a:pt x="2318" y="334"/>
                </a:lnTo>
                <a:lnTo>
                  <a:pt x="2329" y="334"/>
                </a:lnTo>
                <a:lnTo>
                  <a:pt x="2339" y="336"/>
                </a:lnTo>
                <a:lnTo>
                  <a:pt x="2343" y="337"/>
                </a:lnTo>
                <a:lnTo>
                  <a:pt x="2348" y="339"/>
                </a:lnTo>
                <a:lnTo>
                  <a:pt x="2356" y="343"/>
                </a:lnTo>
                <a:lnTo>
                  <a:pt x="2360" y="346"/>
                </a:lnTo>
                <a:lnTo>
                  <a:pt x="2364" y="348"/>
                </a:lnTo>
                <a:lnTo>
                  <a:pt x="2370" y="354"/>
                </a:lnTo>
                <a:lnTo>
                  <a:pt x="2376" y="361"/>
                </a:lnTo>
                <a:lnTo>
                  <a:pt x="2381" y="369"/>
                </a:lnTo>
                <a:lnTo>
                  <a:pt x="2383" y="374"/>
                </a:lnTo>
                <a:lnTo>
                  <a:pt x="2385" y="378"/>
                </a:lnTo>
                <a:lnTo>
                  <a:pt x="2387" y="388"/>
                </a:lnTo>
                <a:lnTo>
                  <a:pt x="2389" y="398"/>
                </a:lnTo>
                <a:lnTo>
                  <a:pt x="2390" y="409"/>
                </a:lnTo>
                <a:lnTo>
                  <a:pt x="2389" y="419"/>
                </a:lnTo>
                <a:lnTo>
                  <a:pt x="2388" y="425"/>
                </a:lnTo>
                <a:lnTo>
                  <a:pt x="2387" y="430"/>
                </a:lnTo>
                <a:lnTo>
                  <a:pt x="2385" y="439"/>
                </a:lnTo>
                <a:lnTo>
                  <a:pt x="2383" y="443"/>
                </a:lnTo>
                <a:lnTo>
                  <a:pt x="2381" y="448"/>
                </a:lnTo>
                <a:lnTo>
                  <a:pt x="2376" y="456"/>
                </a:lnTo>
                <a:lnTo>
                  <a:pt x="2370" y="463"/>
                </a:lnTo>
                <a:lnTo>
                  <a:pt x="2367" y="466"/>
                </a:lnTo>
                <a:lnTo>
                  <a:pt x="2364" y="469"/>
                </a:lnTo>
                <a:lnTo>
                  <a:pt x="2360" y="472"/>
                </a:lnTo>
                <a:lnTo>
                  <a:pt x="2356" y="474"/>
                </a:lnTo>
                <a:lnTo>
                  <a:pt x="2352" y="476"/>
                </a:lnTo>
                <a:lnTo>
                  <a:pt x="2348" y="478"/>
                </a:lnTo>
                <a:lnTo>
                  <a:pt x="2343" y="480"/>
                </a:lnTo>
                <a:lnTo>
                  <a:pt x="2339" y="481"/>
                </a:lnTo>
                <a:lnTo>
                  <a:pt x="2329" y="483"/>
                </a:lnTo>
                <a:lnTo>
                  <a:pt x="2324" y="483"/>
                </a:lnTo>
                <a:lnTo>
                  <a:pt x="2318" y="483"/>
                </a:lnTo>
                <a:close/>
                <a:moveTo>
                  <a:pt x="2318" y="452"/>
                </a:moveTo>
                <a:lnTo>
                  <a:pt x="2325" y="451"/>
                </a:lnTo>
                <a:lnTo>
                  <a:pt x="2329" y="451"/>
                </a:lnTo>
                <a:lnTo>
                  <a:pt x="2332" y="449"/>
                </a:lnTo>
                <a:lnTo>
                  <a:pt x="2334" y="447"/>
                </a:lnTo>
                <a:lnTo>
                  <a:pt x="2337" y="445"/>
                </a:lnTo>
                <a:lnTo>
                  <a:pt x="2339" y="443"/>
                </a:lnTo>
                <a:lnTo>
                  <a:pt x="2341" y="440"/>
                </a:lnTo>
                <a:lnTo>
                  <a:pt x="2343" y="437"/>
                </a:lnTo>
                <a:lnTo>
                  <a:pt x="2344" y="433"/>
                </a:lnTo>
                <a:lnTo>
                  <a:pt x="2347" y="426"/>
                </a:lnTo>
                <a:lnTo>
                  <a:pt x="2348" y="422"/>
                </a:lnTo>
                <a:lnTo>
                  <a:pt x="2348" y="417"/>
                </a:lnTo>
                <a:lnTo>
                  <a:pt x="2349" y="408"/>
                </a:lnTo>
                <a:lnTo>
                  <a:pt x="2348" y="399"/>
                </a:lnTo>
                <a:lnTo>
                  <a:pt x="2348" y="395"/>
                </a:lnTo>
                <a:lnTo>
                  <a:pt x="2347" y="391"/>
                </a:lnTo>
                <a:lnTo>
                  <a:pt x="2344" y="384"/>
                </a:lnTo>
                <a:lnTo>
                  <a:pt x="2341" y="377"/>
                </a:lnTo>
                <a:lnTo>
                  <a:pt x="2337" y="371"/>
                </a:lnTo>
                <a:lnTo>
                  <a:pt x="2334" y="369"/>
                </a:lnTo>
                <a:lnTo>
                  <a:pt x="2332" y="368"/>
                </a:lnTo>
                <a:lnTo>
                  <a:pt x="2325" y="365"/>
                </a:lnTo>
                <a:lnTo>
                  <a:pt x="2318" y="364"/>
                </a:lnTo>
                <a:lnTo>
                  <a:pt x="2311" y="365"/>
                </a:lnTo>
                <a:lnTo>
                  <a:pt x="2308" y="366"/>
                </a:lnTo>
                <a:lnTo>
                  <a:pt x="2305" y="368"/>
                </a:lnTo>
                <a:lnTo>
                  <a:pt x="2302" y="369"/>
                </a:lnTo>
                <a:lnTo>
                  <a:pt x="2300" y="371"/>
                </a:lnTo>
                <a:lnTo>
                  <a:pt x="2295" y="377"/>
                </a:lnTo>
                <a:lnTo>
                  <a:pt x="2292" y="384"/>
                </a:lnTo>
                <a:lnTo>
                  <a:pt x="2290" y="391"/>
                </a:lnTo>
                <a:lnTo>
                  <a:pt x="2288" y="395"/>
                </a:lnTo>
                <a:lnTo>
                  <a:pt x="2287" y="399"/>
                </a:lnTo>
                <a:lnTo>
                  <a:pt x="2287" y="408"/>
                </a:lnTo>
                <a:lnTo>
                  <a:pt x="2287" y="417"/>
                </a:lnTo>
                <a:lnTo>
                  <a:pt x="2288" y="422"/>
                </a:lnTo>
                <a:lnTo>
                  <a:pt x="2290" y="426"/>
                </a:lnTo>
                <a:lnTo>
                  <a:pt x="2292" y="433"/>
                </a:lnTo>
                <a:lnTo>
                  <a:pt x="2294" y="437"/>
                </a:lnTo>
                <a:lnTo>
                  <a:pt x="2295" y="440"/>
                </a:lnTo>
                <a:lnTo>
                  <a:pt x="2300" y="445"/>
                </a:lnTo>
                <a:lnTo>
                  <a:pt x="2302" y="447"/>
                </a:lnTo>
                <a:lnTo>
                  <a:pt x="2305" y="449"/>
                </a:lnTo>
                <a:lnTo>
                  <a:pt x="2308" y="451"/>
                </a:lnTo>
                <a:lnTo>
                  <a:pt x="2311" y="451"/>
                </a:lnTo>
                <a:lnTo>
                  <a:pt x="2315" y="452"/>
                </a:lnTo>
                <a:lnTo>
                  <a:pt x="2318" y="452"/>
                </a:lnTo>
                <a:close/>
                <a:moveTo>
                  <a:pt x="2492" y="336"/>
                </a:moveTo>
                <a:lnTo>
                  <a:pt x="2492" y="366"/>
                </a:lnTo>
                <a:lnTo>
                  <a:pt x="2463" y="366"/>
                </a:lnTo>
                <a:lnTo>
                  <a:pt x="2463" y="481"/>
                </a:lnTo>
                <a:lnTo>
                  <a:pt x="2423" y="481"/>
                </a:lnTo>
                <a:lnTo>
                  <a:pt x="2423" y="366"/>
                </a:lnTo>
                <a:lnTo>
                  <a:pt x="2402" y="366"/>
                </a:lnTo>
                <a:lnTo>
                  <a:pt x="2402" y="336"/>
                </a:lnTo>
                <a:lnTo>
                  <a:pt x="2423" y="336"/>
                </a:lnTo>
                <a:lnTo>
                  <a:pt x="2423" y="325"/>
                </a:lnTo>
                <a:lnTo>
                  <a:pt x="2423" y="319"/>
                </a:lnTo>
                <a:lnTo>
                  <a:pt x="2423" y="317"/>
                </a:lnTo>
                <a:lnTo>
                  <a:pt x="2424" y="314"/>
                </a:lnTo>
                <a:lnTo>
                  <a:pt x="2425" y="309"/>
                </a:lnTo>
                <a:lnTo>
                  <a:pt x="2426" y="304"/>
                </a:lnTo>
                <a:lnTo>
                  <a:pt x="2428" y="300"/>
                </a:lnTo>
                <a:lnTo>
                  <a:pt x="2431" y="296"/>
                </a:lnTo>
                <a:lnTo>
                  <a:pt x="2433" y="293"/>
                </a:lnTo>
                <a:lnTo>
                  <a:pt x="2436" y="290"/>
                </a:lnTo>
                <a:lnTo>
                  <a:pt x="2440" y="287"/>
                </a:lnTo>
                <a:lnTo>
                  <a:pt x="2444" y="285"/>
                </a:lnTo>
                <a:lnTo>
                  <a:pt x="2448" y="283"/>
                </a:lnTo>
                <a:lnTo>
                  <a:pt x="2452" y="281"/>
                </a:lnTo>
                <a:lnTo>
                  <a:pt x="2456" y="280"/>
                </a:lnTo>
                <a:lnTo>
                  <a:pt x="2461" y="279"/>
                </a:lnTo>
                <a:lnTo>
                  <a:pt x="2465" y="278"/>
                </a:lnTo>
                <a:lnTo>
                  <a:pt x="2470" y="278"/>
                </a:lnTo>
                <a:lnTo>
                  <a:pt x="2479" y="279"/>
                </a:lnTo>
                <a:lnTo>
                  <a:pt x="2487" y="280"/>
                </a:lnTo>
                <a:lnTo>
                  <a:pt x="2499" y="282"/>
                </a:lnTo>
                <a:lnTo>
                  <a:pt x="2492" y="312"/>
                </a:lnTo>
                <a:lnTo>
                  <a:pt x="2486" y="311"/>
                </a:lnTo>
                <a:lnTo>
                  <a:pt x="2479" y="310"/>
                </a:lnTo>
                <a:lnTo>
                  <a:pt x="2475" y="311"/>
                </a:lnTo>
                <a:lnTo>
                  <a:pt x="2471" y="311"/>
                </a:lnTo>
                <a:lnTo>
                  <a:pt x="2469" y="313"/>
                </a:lnTo>
                <a:lnTo>
                  <a:pt x="2467" y="314"/>
                </a:lnTo>
                <a:lnTo>
                  <a:pt x="2465" y="317"/>
                </a:lnTo>
                <a:lnTo>
                  <a:pt x="2464" y="319"/>
                </a:lnTo>
                <a:lnTo>
                  <a:pt x="2463" y="322"/>
                </a:lnTo>
                <a:lnTo>
                  <a:pt x="2463" y="326"/>
                </a:lnTo>
                <a:lnTo>
                  <a:pt x="2463" y="336"/>
                </a:lnTo>
                <a:lnTo>
                  <a:pt x="2492" y="336"/>
                </a:lnTo>
                <a:close/>
                <a:moveTo>
                  <a:pt x="2612" y="481"/>
                </a:moveTo>
                <a:lnTo>
                  <a:pt x="2568" y="481"/>
                </a:lnTo>
                <a:lnTo>
                  <a:pt x="2635" y="287"/>
                </a:lnTo>
                <a:lnTo>
                  <a:pt x="2688" y="287"/>
                </a:lnTo>
                <a:lnTo>
                  <a:pt x="2755" y="481"/>
                </a:lnTo>
                <a:lnTo>
                  <a:pt x="2712" y="481"/>
                </a:lnTo>
                <a:lnTo>
                  <a:pt x="2696" y="436"/>
                </a:lnTo>
                <a:lnTo>
                  <a:pt x="2626" y="436"/>
                </a:lnTo>
                <a:lnTo>
                  <a:pt x="2612" y="481"/>
                </a:lnTo>
                <a:close/>
                <a:moveTo>
                  <a:pt x="2637" y="405"/>
                </a:moveTo>
                <a:lnTo>
                  <a:pt x="2686" y="405"/>
                </a:lnTo>
                <a:lnTo>
                  <a:pt x="2662" y="331"/>
                </a:lnTo>
                <a:lnTo>
                  <a:pt x="2637" y="405"/>
                </a:lnTo>
                <a:close/>
                <a:moveTo>
                  <a:pt x="2778" y="481"/>
                </a:moveTo>
                <a:lnTo>
                  <a:pt x="2778" y="336"/>
                </a:lnTo>
                <a:lnTo>
                  <a:pt x="2817" y="336"/>
                </a:lnTo>
                <a:lnTo>
                  <a:pt x="2817" y="361"/>
                </a:lnTo>
                <a:lnTo>
                  <a:pt x="2820" y="355"/>
                </a:lnTo>
                <a:lnTo>
                  <a:pt x="2824" y="349"/>
                </a:lnTo>
                <a:lnTo>
                  <a:pt x="2828" y="344"/>
                </a:lnTo>
                <a:lnTo>
                  <a:pt x="2832" y="340"/>
                </a:lnTo>
                <a:lnTo>
                  <a:pt x="2837" y="337"/>
                </a:lnTo>
                <a:lnTo>
                  <a:pt x="2842" y="335"/>
                </a:lnTo>
                <a:lnTo>
                  <a:pt x="2848" y="334"/>
                </a:lnTo>
                <a:lnTo>
                  <a:pt x="2853" y="334"/>
                </a:lnTo>
                <a:lnTo>
                  <a:pt x="2860" y="334"/>
                </a:lnTo>
                <a:lnTo>
                  <a:pt x="2866" y="335"/>
                </a:lnTo>
                <a:lnTo>
                  <a:pt x="2866" y="371"/>
                </a:lnTo>
                <a:lnTo>
                  <a:pt x="2863" y="370"/>
                </a:lnTo>
                <a:lnTo>
                  <a:pt x="2858" y="369"/>
                </a:lnTo>
                <a:lnTo>
                  <a:pt x="2853" y="369"/>
                </a:lnTo>
                <a:lnTo>
                  <a:pt x="2849" y="368"/>
                </a:lnTo>
                <a:lnTo>
                  <a:pt x="2843" y="369"/>
                </a:lnTo>
                <a:lnTo>
                  <a:pt x="2840" y="370"/>
                </a:lnTo>
                <a:lnTo>
                  <a:pt x="2837" y="371"/>
                </a:lnTo>
                <a:lnTo>
                  <a:pt x="2832" y="373"/>
                </a:lnTo>
                <a:lnTo>
                  <a:pt x="2829" y="375"/>
                </a:lnTo>
                <a:lnTo>
                  <a:pt x="2827" y="377"/>
                </a:lnTo>
                <a:lnTo>
                  <a:pt x="2823" y="381"/>
                </a:lnTo>
                <a:lnTo>
                  <a:pt x="2821" y="386"/>
                </a:lnTo>
                <a:lnTo>
                  <a:pt x="2819" y="392"/>
                </a:lnTo>
                <a:lnTo>
                  <a:pt x="2818" y="399"/>
                </a:lnTo>
                <a:lnTo>
                  <a:pt x="2818" y="481"/>
                </a:lnTo>
                <a:lnTo>
                  <a:pt x="2778" y="481"/>
                </a:lnTo>
                <a:close/>
                <a:moveTo>
                  <a:pt x="2969" y="336"/>
                </a:moveTo>
                <a:lnTo>
                  <a:pt x="2969" y="366"/>
                </a:lnTo>
                <a:lnTo>
                  <a:pt x="2941" y="366"/>
                </a:lnTo>
                <a:lnTo>
                  <a:pt x="2941" y="436"/>
                </a:lnTo>
                <a:lnTo>
                  <a:pt x="2942" y="440"/>
                </a:lnTo>
                <a:lnTo>
                  <a:pt x="2942" y="443"/>
                </a:lnTo>
                <a:lnTo>
                  <a:pt x="2944" y="445"/>
                </a:lnTo>
                <a:lnTo>
                  <a:pt x="2945" y="447"/>
                </a:lnTo>
                <a:lnTo>
                  <a:pt x="2947" y="449"/>
                </a:lnTo>
                <a:lnTo>
                  <a:pt x="2950" y="449"/>
                </a:lnTo>
                <a:lnTo>
                  <a:pt x="2955" y="450"/>
                </a:lnTo>
                <a:lnTo>
                  <a:pt x="2961" y="450"/>
                </a:lnTo>
                <a:lnTo>
                  <a:pt x="2965" y="449"/>
                </a:lnTo>
                <a:lnTo>
                  <a:pt x="2971" y="479"/>
                </a:lnTo>
                <a:lnTo>
                  <a:pt x="2963" y="481"/>
                </a:lnTo>
                <a:lnTo>
                  <a:pt x="2957" y="482"/>
                </a:lnTo>
                <a:lnTo>
                  <a:pt x="2949" y="483"/>
                </a:lnTo>
                <a:lnTo>
                  <a:pt x="2944" y="483"/>
                </a:lnTo>
                <a:lnTo>
                  <a:pt x="2939" y="482"/>
                </a:lnTo>
                <a:lnTo>
                  <a:pt x="2934" y="482"/>
                </a:lnTo>
                <a:lnTo>
                  <a:pt x="2930" y="481"/>
                </a:lnTo>
                <a:lnTo>
                  <a:pt x="2925" y="479"/>
                </a:lnTo>
                <a:lnTo>
                  <a:pt x="2922" y="478"/>
                </a:lnTo>
                <a:lnTo>
                  <a:pt x="2918" y="476"/>
                </a:lnTo>
                <a:lnTo>
                  <a:pt x="2914" y="473"/>
                </a:lnTo>
                <a:lnTo>
                  <a:pt x="2911" y="470"/>
                </a:lnTo>
                <a:lnTo>
                  <a:pt x="2909" y="467"/>
                </a:lnTo>
                <a:lnTo>
                  <a:pt x="2906" y="464"/>
                </a:lnTo>
                <a:lnTo>
                  <a:pt x="2904" y="460"/>
                </a:lnTo>
                <a:lnTo>
                  <a:pt x="2903" y="456"/>
                </a:lnTo>
                <a:lnTo>
                  <a:pt x="2902" y="451"/>
                </a:lnTo>
                <a:lnTo>
                  <a:pt x="2901" y="446"/>
                </a:lnTo>
                <a:lnTo>
                  <a:pt x="2901" y="441"/>
                </a:lnTo>
                <a:lnTo>
                  <a:pt x="2901" y="366"/>
                </a:lnTo>
                <a:lnTo>
                  <a:pt x="2881" y="366"/>
                </a:lnTo>
                <a:lnTo>
                  <a:pt x="2881" y="336"/>
                </a:lnTo>
                <a:lnTo>
                  <a:pt x="2901" y="336"/>
                </a:lnTo>
                <a:lnTo>
                  <a:pt x="2901" y="301"/>
                </a:lnTo>
                <a:lnTo>
                  <a:pt x="2941" y="301"/>
                </a:lnTo>
                <a:lnTo>
                  <a:pt x="2941" y="336"/>
                </a:lnTo>
                <a:lnTo>
                  <a:pt x="2969" y="336"/>
                </a:lnTo>
                <a:close/>
                <a:moveTo>
                  <a:pt x="3113" y="377"/>
                </a:moveTo>
                <a:lnTo>
                  <a:pt x="3076" y="379"/>
                </a:lnTo>
                <a:lnTo>
                  <a:pt x="3075" y="376"/>
                </a:lnTo>
                <a:lnTo>
                  <a:pt x="3074" y="373"/>
                </a:lnTo>
                <a:lnTo>
                  <a:pt x="3073" y="371"/>
                </a:lnTo>
                <a:lnTo>
                  <a:pt x="3071" y="370"/>
                </a:lnTo>
                <a:lnTo>
                  <a:pt x="3069" y="367"/>
                </a:lnTo>
                <a:lnTo>
                  <a:pt x="3065" y="365"/>
                </a:lnTo>
                <a:lnTo>
                  <a:pt x="3063" y="364"/>
                </a:lnTo>
                <a:lnTo>
                  <a:pt x="3061" y="363"/>
                </a:lnTo>
                <a:lnTo>
                  <a:pt x="3057" y="363"/>
                </a:lnTo>
                <a:lnTo>
                  <a:pt x="3052" y="362"/>
                </a:lnTo>
                <a:lnTo>
                  <a:pt x="3048" y="362"/>
                </a:lnTo>
                <a:lnTo>
                  <a:pt x="3043" y="363"/>
                </a:lnTo>
                <a:lnTo>
                  <a:pt x="3040" y="364"/>
                </a:lnTo>
                <a:lnTo>
                  <a:pt x="3036" y="366"/>
                </a:lnTo>
                <a:lnTo>
                  <a:pt x="3033" y="368"/>
                </a:lnTo>
                <a:lnTo>
                  <a:pt x="3031" y="371"/>
                </a:lnTo>
                <a:lnTo>
                  <a:pt x="3030" y="373"/>
                </a:lnTo>
                <a:lnTo>
                  <a:pt x="3030" y="375"/>
                </a:lnTo>
                <a:lnTo>
                  <a:pt x="3030" y="377"/>
                </a:lnTo>
                <a:lnTo>
                  <a:pt x="3030" y="379"/>
                </a:lnTo>
                <a:lnTo>
                  <a:pt x="3031" y="381"/>
                </a:lnTo>
                <a:lnTo>
                  <a:pt x="3032" y="383"/>
                </a:lnTo>
                <a:lnTo>
                  <a:pt x="3034" y="385"/>
                </a:lnTo>
                <a:lnTo>
                  <a:pt x="3036" y="387"/>
                </a:lnTo>
                <a:lnTo>
                  <a:pt x="3040" y="389"/>
                </a:lnTo>
                <a:lnTo>
                  <a:pt x="3048" y="391"/>
                </a:lnTo>
                <a:lnTo>
                  <a:pt x="3075" y="396"/>
                </a:lnTo>
                <a:lnTo>
                  <a:pt x="3084" y="399"/>
                </a:lnTo>
                <a:lnTo>
                  <a:pt x="3093" y="402"/>
                </a:lnTo>
                <a:lnTo>
                  <a:pt x="3100" y="406"/>
                </a:lnTo>
                <a:lnTo>
                  <a:pt x="3106" y="410"/>
                </a:lnTo>
                <a:lnTo>
                  <a:pt x="3110" y="416"/>
                </a:lnTo>
                <a:lnTo>
                  <a:pt x="3112" y="419"/>
                </a:lnTo>
                <a:lnTo>
                  <a:pt x="3114" y="422"/>
                </a:lnTo>
                <a:lnTo>
                  <a:pt x="3115" y="425"/>
                </a:lnTo>
                <a:lnTo>
                  <a:pt x="3116" y="428"/>
                </a:lnTo>
                <a:lnTo>
                  <a:pt x="3116" y="432"/>
                </a:lnTo>
                <a:lnTo>
                  <a:pt x="3116" y="436"/>
                </a:lnTo>
                <a:lnTo>
                  <a:pt x="3116" y="443"/>
                </a:lnTo>
                <a:lnTo>
                  <a:pt x="3115" y="446"/>
                </a:lnTo>
                <a:lnTo>
                  <a:pt x="3114" y="449"/>
                </a:lnTo>
                <a:lnTo>
                  <a:pt x="3112" y="455"/>
                </a:lnTo>
                <a:lnTo>
                  <a:pt x="3110" y="458"/>
                </a:lnTo>
                <a:lnTo>
                  <a:pt x="3108" y="461"/>
                </a:lnTo>
                <a:lnTo>
                  <a:pt x="3104" y="466"/>
                </a:lnTo>
                <a:lnTo>
                  <a:pt x="3098" y="470"/>
                </a:lnTo>
                <a:lnTo>
                  <a:pt x="3092" y="474"/>
                </a:lnTo>
                <a:lnTo>
                  <a:pt x="3085" y="477"/>
                </a:lnTo>
                <a:lnTo>
                  <a:pt x="3078" y="480"/>
                </a:lnTo>
                <a:lnTo>
                  <a:pt x="3070" y="482"/>
                </a:lnTo>
                <a:lnTo>
                  <a:pt x="3061" y="483"/>
                </a:lnTo>
                <a:lnTo>
                  <a:pt x="3052" y="483"/>
                </a:lnTo>
                <a:lnTo>
                  <a:pt x="3038" y="483"/>
                </a:lnTo>
                <a:lnTo>
                  <a:pt x="3032" y="482"/>
                </a:lnTo>
                <a:lnTo>
                  <a:pt x="3026" y="480"/>
                </a:lnTo>
                <a:lnTo>
                  <a:pt x="3020" y="479"/>
                </a:lnTo>
                <a:lnTo>
                  <a:pt x="3015" y="477"/>
                </a:lnTo>
                <a:lnTo>
                  <a:pt x="3010" y="474"/>
                </a:lnTo>
                <a:lnTo>
                  <a:pt x="3006" y="471"/>
                </a:lnTo>
                <a:lnTo>
                  <a:pt x="3002" y="468"/>
                </a:lnTo>
                <a:lnTo>
                  <a:pt x="2998" y="465"/>
                </a:lnTo>
                <a:lnTo>
                  <a:pt x="2995" y="461"/>
                </a:lnTo>
                <a:lnTo>
                  <a:pt x="2992" y="457"/>
                </a:lnTo>
                <a:lnTo>
                  <a:pt x="2990" y="453"/>
                </a:lnTo>
                <a:lnTo>
                  <a:pt x="2988" y="448"/>
                </a:lnTo>
                <a:lnTo>
                  <a:pt x="2987" y="444"/>
                </a:lnTo>
                <a:lnTo>
                  <a:pt x="2986" y="439"/>
                </a:lnTo>
                <a:lnTo>
                  <a:pt x="3026" y="436"/>
                </a:lnTo>
                <a:lnTo>
                  <a:pt x="3027" y="441"/>
                </a:lnTo>
                <a:lnTo>
                  <a:pt x="3029" y="444"/>
                </a:lnTo>
                <a:lnTo>
                  <a:pt x="3030" y="446"/>
                </a:lnTo>
                <a:lnTo>
                  <a:pt x="3031" y="447"/>
                </a:lnTo>
                <a:lnTo>
                  <a:pt x="3034" y="450"/>
                </a:lnTo>
                <a:lnTo>
                  <a:pt x="3038" y="452"/>
                </a:lnTo>
                <a:lnTo>
                  <a:pt x="3042" y="453"/>
                </a:lnTo>
                <a:lnTo>
                  <a:pt x="3047" y="454"/>
                </a:lnTo>
                <a:lnTo>
                  <a:pt x="3052" y="454"/>
                </a:lnTo>
                <a:lnTo>
                  <a:pt x="3057" y="454"/>
                </a:lnTo>
                <a:lnTo>
                  <a:pt x="3062" y="453"/>
                </a:lnTo>
                <a:lnTo>
                  <a:pt x="3066" y="452"/>
                </a:lnTo>
                <a:lnTo>
                  <a:pt x="3069" y="450"/>
                </a:lnTo>
                <a:lnTo>
                  <a:pt x="3072" y="448"/>
                </a:lnTo>
                <a:lnTo>
                  <a:pt x="3074" y="446"/>
                </a:lnTo>
                <a:lnTo>
                  <a:pt x="3075" y="443"/>
                </a:lnTo>
                <a:lnTo>
                  <a:pt x="3076" y="440"/>
                </a:lnTo>
                <a:lnTo>
                  <a:pt x="3075" y="437"/>
                </a:lnTo>
                <a:lnTo>
                  <a:pt x="3074" y="435"/>
                </a:lnTo>
                <a:lnTo>
                  <a:pt x="3073" y="433"/>
                </a:lnTo>
                <a:lnTo>
                  <a:pt x="3071" y="431"/>
                </a:lnTo>
                <a:lnTo>
                  <a:pt x="3068" y="429"/>
                </a:lnTo>
                <a:lnTo>
                  <a:pt x="3065" y="428"/>
                </a:lnTo>
                <a:lnTo>
                  <a:pt x="3061" y="426"/>
                </a:lnTo>
                <a:lnTo>
                  <a:pt x="3057" y="425"/>
                </a:lnTo>
                <a:lnTo>
                  <a:pt x="3032" y="420"/>
                </a:lnTo>
                <a:lnTo>
                  <a:pt x="3022" y="418"/>
                </a:lnTo>
                <a:lnTo>
                  <a:pt x="3013" y="415"/>
                </a:lnTo>
                <a:lnTo>
                  <a:pt x="3006" y="411"/>
                </a:lnTo>
                <a:lnTo>
                  <a:pt x="3003" y="408"/>
                </a:lnTo>
                <a:lnTo>
                  <a:pt x="3000" y="406"/>
                </a:lnTo>
                <a:lnTo>
                  <a:pt x="2998" y="403"/>
                </a:lnTo>
                <a:lnTo>
                  <a:pt x="2996" y="400"/>
                </a:lnTo>
                <a:lnTo>
                  <a:pt x="2994" y="397"/>
                </a:lnTo>
                <a:lnTo>
                  <a:pt x="2993" y="394"/>
                </a:lnTo>
                <a:lnTo>
                  <a:pt x="2991" y="387"/>
                </a:lnTo>
                <a:lnTo>
                  <a:pt x="2990" y="383"/>
                </a:lnTo>
                <a:lnTo>
                  <a:pt x="2990" y="379"/>
                </a:lnTo>
                <a:lnTo>
                  <a:pt x="2990" y="374"/>
                </a:lnTo>
                <a:lnTo>
                  <a:pt x="2991" y="369"/>
                </a:lnTo>
                <a:lnTo>
                  <a:pt x="2992" y="364"/>
                </a:lnTo>
                <a:lnTo>
                  <a:pt x="2994" y="360"/>
                </a:lnTo>
                <a:lnTo>
                  <a:pt x="2996" y="356"/>
                </a:lnTo>
                <a:lnTo>
                  <a:pt x="2999" y="352"/>
                </a:lnTo>
                <a:lnTo>
                  <a:pt x="3003" y="349"/>
                </a:lnTo>
                <a:lnTo>
                  <a:pt x="3007" y="346"/>
                </a:lnTo>
                <a:lnTo>
                  <a:pt x="3011" y="343"/>
                </a:lnTo>
                <a:lnTo>
                  <a:pt x="3016" y="341"/>
                </a:lnTo>
                <a:lnTo>
                  <a:pt x="3021" y="338"/>
                </a:lnTo>
                <a:lnTo>
                  <a:pt x="3026" y="337"/>
                </a:lnTo>
                <a:lnTo>
                  <a:pt x="3032" y="335"/>
                </a:lnTo>
                <a:lnTo>
                  <a:pt x="3038" y="334"/>
                </a:lnTo>
                <a:lnTo>
                  <a:pt x="3045" y="334"/>
                </a:lnTo>
                <a:lnTo>
                  <a:pt x="3051" y="334"/>
                </a:lnTo>
                <a:lnTo>
                  <a:pt x="3058" y="334"/>
                </a:lnTo>
                <a:lnTo>
                  <a:pt x="3064" y="334"/>
                </a:lnTo>
                <a:lnTo>
                  <a:pt x="3070" y="335"/>
                </a:lnTo>
                <a:lnTo>
                  <a:pt x="3076" y="337"/>
                </a:lnTo>
                <a:lnTo>
                  <a:pt x="3081" y="338"/>
                </a:lnTo>
                <a:lnTo>
                  <a:pt x="3086" y="340"/>
                </a:lnTo>
                <a:lnTo>
                  <a:pt x="3095" y="345"/>
                </a:lnTo>
                <a:lnTo>
                  <a:pt x="3098" y="348"/>
                </a:lnTo>
                <a:lnTo>
                  <a:pt x="3102" y="352"/>
                </a:lnTo>
                <a:lnTo>
                  <a:pt x="3105" y="355"/>
                </a:lnTo>
                <a:lnTo>
                  <a:pt x="3107" y="359"/>
                </a:lnTo>
                <a:lnTo>
                  <a:pt x="3109" y="363"/>
                </a:lnTo>
                <a:lnTo>
                  <a:pt x="3111" y="367"/>
                </a:lnTo>
                <a:lnTo>
                  <a:pt x="3112" y="372"/>
                </a:lnTo>
                <a:lnTo>
                  <a:pt x="3113" y="377"/>
                </a:lnTo>
                <a:close/>
                <a:moveTo>
                  <a:pt x="3183" y="454"/>
                </a:moveTo>
                <a:lnTo>
                  <a:pt x="3182" y="465"/>
                </a:lnTo>
                <a:lnTo>
                  <a:pt x="3180" y="477"/>
                </a:lnTo>
                <a:lnTo>
                  <a:pt x="3178" y="489"/>
                </a:lnTo>
                <a:lnTo>
                  <a:pt x="3174" y="501"/>
                </a:lnTo>
                <a:lnTo>
                  <a:pt x="3170" y="512"/>
                </a:lnTo>
                <a:lnTo>
                  <a:pt x="3164" y="528"/>
                </a:lnTo>
                <a:lnTo>
                  <a:pt x="3138" y="528"/>
                </a:lnTo>
                <a:lnTo>
                  <a:pt x="3142" y="512"/>
                </a:lnTo>
                <a:lnTo>
                  <a:pt x="3145" y="502"/>
                </a:lnTo>
                <a:lnTo>
                  <a:pt x="3147" y="490"/>
                </a:lnTo>
                <a:lnTo>
                  <a:pt x="3149" y="477"/>
                </a:lnTo>
                <a:lnTo>
                  <a:pt x="3150" y="465"/>
                </a:lnTo>
                <a:lnTo>
                  <a:pt x="3150" y="454"/>
                </a:lnTo>
                <a:lnTo>
                  <a:pt x="3183" y="454"/>
                </a:lnTo>
                <a:close/>
                <a:moveTo>
                  <a:pt x="3351" y="481"/>
                </a:moveTo>
                <a:lnTo>
                  <a:pt x="3282" y="481"/>
                </a:lnTo>
                <a:lnTo>
                  <a:pt x="3282" y="287"/>
                </a:lnTo>
                <a:lnTo>
                  <a:pt x="3352" y="287"/>
                </a:lnTo>
                <a:lnTo>
                  <a:pt x="3366" y="288"/>
                </a:lnTo>
                <a:lnTo>
                  <a:pt x="3372" y="289"/>
                </a:lnTo>
                <a:lnTo>
                  <a:pt x="3379" y="290"/>
                </a:lnTo>
                <a:lnTo>
                  <a:pt x="3391" y="294"/>
                </a:lnTo>
                <a:lnTo>
                  <a:pt x="3402" y="299"/>
                </a:lnTo>
                <a:lnTo>
                  <a:pt x="3407" y="302"/>
                </a:lnTo>
                <a:lnTo>
                  <a:pt x="3412" y="305"/>
                </a:lnTo>
                <a:lnTo>
                  <a:pt x="3416" y="309"/>
                </a:lnTo>
                <a:lnTo>
                  <a:pt x="3420" y="313"/>
                </a:lnTo>
                <a:lnTo>
                  <a:pt x="3424" y="317"/>
                </a:lnTo>
                <a:lnTo>
                  <a:pt x="3428" y="322"/>
                </a:lnTo>
                <a:lnTo>
                  <a:pt x="3431" y="327"/>
                </a:lnTo>
                <a:lnTo>
                  <a:pt x="3434" y="332"/>
                </a:lnTo>
                <a:lnTo>
                  <a:pt x="3437" y="338"/>
                </a:lnTo>
                <a:lnTo>
                  <a:pt x="3439" y="343"/>
                </a:lnTo>
                <a:lnTo>
                  <a:pt x="3441" y="349"/>
                </a:lnTo>
                <a:lnTo>
                  <a:pt x="3443" y="356"/>
                </a:lnTo>
                <a:lnTo>
                  <a:pt x="3444" y="362"/>
                </a:lnTo>
                <a:lnTo>
                  <a:pt x="3445" y="369"/>
                </a:lnTo>
                <a:lnTo>
                  <a:pt x="3445" y="376"/>
                </a:lnTo>
                <a:lnTo>
                  <a:pt x="3446" y="384"/>
                </a:lnTo>
                <a:lnTo>
                  <a:pt x="3445" y="391"/>
                </a:lnTo>
                <a:lnTo>
                  <a:pt x="3445" y="398"/>
                </a:lnTo>
                <a:lnTo>
                  <a:pt x="3444" y="405"/>
                </a:lnTo>
                <a:lnTo>
                  <a:pt x="3443" y="412"/>
                </a:lnTo>
                <a:lnTo>
                  <a:pt x="3439" y="424"/>
                </a:lnTo>
                <a:lnTo>
                  <a:pt x="3437" y="430"/>
                </a:lnTo>
                <a:lnTo>
                  <a:pt x="3434" y="436"/>
                </a:lnTo>
                <a:lnTo>
                  <a:pt x="3428" y="446"/>
                </a:lnTo>
                <a:lnTo>
                  <a:pt x="3424" y="451"/>
                </a:lnTo>
                <a:lnTo>
                  <a:pt x="3420" y="455"/>
                </a:lnTo>
                <a:lnTo>
                  <a:pt x="3412" y="463"/>
                </a:lnTo>
                <a:lnTo>
                  <a:pt x="3402" y="469"/>
                </a:lnTo>
                <a:lnTo>
                  <a:pt x="3396" y="472"/>
                </a:lnTo>
                <a:lnTo>
                  <a:pt x="3391" y="474"/>
                </a:lnTo>
                <a:lnTo>
                  <a:pt x="3385" y="476"/>
                </a:lnTo>
                <a:lnTo>
                  <a:pt x="3378" y="478"/>
                </a:lnTo>
                <a:lnTo>
                  <a:pt x="3372" y="479"/>
                </a:lnTo>
                <a:lnTo>
                  <a:pt x="3365" y="480"/>
                </a:lnTo>
                <a:lnTo>
                  <a:pt x="3358" y="480"/>
                </a:lnTo>
                <a:lnTo>
                  <a:pt x="3351" y="481"/>
                </a:lnTo>
                <a:close/>
                <a:moveTo>
                  <a:pt x="3323" y="446"/>
                </a:moveTo>
                <a:lnTo>
                  <a:pt x="3349" y="446"/>
                </a:lnTo>
                <a:lnTo>
                  <a:pt x="3356" y="445"/>
                </a:lnTo>
                <a:lnTo>
                  <a:pt x="3362" y="445"/>
                </a:lnTo>
                <a:lnTo>
                  <a:pt x="3368" y="443"/>
                </a:lnTo>
                <a:lnTo>
                  <a:pt x="3373" y="442"/>
                </a:lnTo>
                <a:lnTo>
                  <a:pt x="3378" y="440"/>
                </a:lnTo>
                <a:lnTo>
                  <a:pt x="3383" y="437"/>
                </a:lnTo>
                <a:lnTo>
                  <a:pt x="3387" y="434"/>
                </a:lnTo>
                <a:lnTo>
                  <a:pt x="3391" y="431"/>
                </a:lnTo>
                <a:lnTo>
                  <a:pt x="3394" y="427"/>
                </a:lnTo>
                <a:lnTo>
                  <a:pt x="3397" y="422"/>
                </a:lnTo>
                <a:lnTo>
                  <a:pt x="3399" y="417"/>
                </a:lnTo>
                <a:lnTo>
                  <a:pt x="3401" y="412"/>
                </a:lnTo>
                <a:lnTo>
                  <a:pt x="3403" y="406"/>
                </a:lnTo>
                <a:lnTo>
                  <a:pt x="3404" y="399"/>
                </a:lnTo>
                <a:lnTo>
                  <a:pt x="3405" y="392"/>
                </a:lnTo>
                <a:lnTo>
                  <a:pt x="3405" y="384"/>
                </a:lnTo>
                <a:lnTo>
                  <a:pt x="3405" y="376"/>
                </a:lnTo>
                <a:lnTo>
                  <a:pt x="3404" y="372"/>
                </a:lnTo>
                <a:lnTo>
                  <a:pt x="3404" y="369"/>
                </a:lnTo>
                <a:lnTo>
                  <a:pt x="3403" y="362"/>
                </a:lnTo>
                <a:lnTo>
                  <a:pt x="3401" y="356"/>
                </a:lnTo>
                <a:lnTo>
                  <a:pt x="3399" y="350"/>
                </a:lnTo>
                <a:lnTo>
                  <a:pt x="3397" y="345"/>
                </a:lnTo>
                <a:lnTo>
                  <a:pt x="3394" y="341"/>
                </a:lnTo>
                <a:lnTo>
                  <a:pt x="3391" y="337"/>
                </a:lnTo>
                <a:lnTo>
                  <a:pt x="3387" y="333"/>
                </a:lnTo>
                <a:lnTo>
                  <a:pt x="3383" y="331"/>
                </a:lnTo>
                <a:lnTo>
                  <a:pt x="3378" y="328"/>
                </a:lnTo>
                <a:lnTo>
                  <a:pt x="3373" y="326"/>
                </a:lnTo>
                <a:lnTo>
                  <a:pt x="3368" y="324"/>
                </a:lnTo>
                <a:lnTo>
                  <a:pt x="3362" y="323"/>
                </a:lnTo>
                <a:lnTo>
                  <a:pt x="3356" y="323"/>
                </a:lnTo>
                <a:lnTo>
                  <a:pt x="3349" y="322"/>
                </a:lnTo>
                <a:lnTo>
                  <a:pt x="3323" y="322"/>
                </a:lnTo>
                <a:lnTo>
                  <a:pt x="3323" y="446"/>
                </a:lnTo>
                <a:close/>
                <a:moveTo>
                  <a:pt x="3543" y="483"/>
                </a:moveTo>
                <a:lnTo>
                  <a:pt x="3531" y="483"/>
                </a:lnTo>
                <a:lnTo>
                  <a:pt x="3521" y="481"/>
                </a:lnTo>
                <a:lnTo>
                  <a:pt x="3512" y="478"/>
                </a:lnTo>
                <a:lnTo>
                  <a:pt x="3503" y="474"/>
                </a:lnTo>
                <a:lnTo>
                  <a:pt x="3496" y="469"/>
                </a:lnTo>
                <a:lnTo>
                  <a:pt x="3492" y="466"/>
                </a:lnTo>
                <a:lnTo>
                  <a:pt x="3489" y="463"/>
                </a:lnTo>
                <a:lnTo>
                  <a:pt x="3483" y="456"/>
                </a:lnTo>
                <a:lnTo>
                  <a:pt x="3478" y="448"/>
                </a:lnTo>
                <a:lnTo>
                  <a:pt x="3476" y="444"/>
                </a:lnTo>
                <a:lnTo>
                  <a:pt x="3475" y="440"/>
                </a:lnTo>
                <a:lnTo>
                  <a:pt x="3472" y="430"/>
                </a:lnTo>
                <a:lnTo>
                  <a:pt x="3470" y="420"/>
                </a:lnTo>
                <a:lnTo>
                  <a:pt x="3470" y="409"/>
                </a:lnTo>
                <a:lnTo>
                  <a:pt x="3470" y="398"/>
                </a:lnTo>
                <a:lnTo>
                  <a:pt x="3471" y="393"/>
                </a:lnTo>
                <a:lnTo>
                  <a:pt x="3472" y="388"/>
                </a:lnTo>
                <a:lnTo>
                  <a:pt x="3475" y="378"/>
                </a:lnTo>
                <a:lnTo>
                  <a:pt x="3476" y="374"/>
                </a:lnTo>
                <a:lnTo>
                  <a:pt x="3478" y="369"/>
                </a:lnTo>
                <a:lnTo>
                  <a:pt x="3483" y="362"/>
                </a:lnTo>
                <a:lnTo>
                  <a:pt x="3489" y="354"/>
                </a:lnTo>
                <a:lnTo>
                  <a:pt x="3492" y="351"/>
                </a:lnTo>
                <a:lnTo>
                  <a:pt x="3495" y="348"/>
                </a:lnTo>
                <a:lnTo>
                  <a:pt x="3499" y="346"/>
                </a:lnTo>
                <a:lnTo>
                  <a:pt x="3503" y="343"/>
                </a:lnTo>
                <a:lnTo>
                  <a:pt x="3507" y="341"/>
                </a:lnTo>
                <a:lnTo>
                  <a:pt x="3511" y="339"/>
                </a:lnTo>
                <a:lnTo>
                  <a:pt x="3515" y="337"/>
                </a:lnTo>
                <a:lnTo>
                  <a:pt x="3520" y="336"/>
                </a:lnTo>
                <a:lnTo>
                  <a:pt x="3525" y="335"/>
                </a:lnTo>
                <a:lnTo>
                  <a:pt x="3530" y="334"/>
                </a:lnTo>
                <a:lnTo>
                  <a:pt x="3535" y="334"/>
                </a:lnTo>
                <a:lnTo>
                  <a:pt x="3541" y="334"/>
                </a:lnTo>
                <a:lnTo>
                  <a:pt x="3550" y="334"/>
                </a:lnTo>
                <a:lnTo>
                  <a:pt x="3559" y="336"/>
                </a:lnTo>
                <a:lnTo>
                  <a:pt x="3568" y="338"/>
                </a:lnTo>
                <a:lnTo>
                  <a:pt x="3576" y="342"/>
                </a:lnTo>
                <a:lnTo>
                  <a:pt x="3579" y="344"/>
                </a:lnTo>
                <a:lnTo>
                  <a:pt x="3583" y="346"/>
                </a:lnTo>
                <a:lnTo>
                  <a:pt x="3589" y="352"/>
                </a:lnTo>
                <a:lnTo>
                  <a:pt x="3592" y="355"/>
                </a:lnTo>
                <a:lnTo>
                  <a:pt x="3595" y="359"/>
                </a:lnTo>
                <a:lnTo>
                  <a:pt x="3600" y="366"/>
                </a:lnTo>
                <a:lnTo>
                  <a:pt x="3604" y="375"/>
                </a:lnTo>
                <a:lnTo>
                  <a:pt x="3606" y="380"/>
                </a:lnTo>
                <a:lnTo>
                  <a:pt x="3607" y="385"/>
                </a:lnTo>
                <a:lnTo>
                  <a:pt x="3609" y="396"/>
                </a:lnTo>
                <a:lnTo>
                  <a:pt x="3609" y="401"/>
                </a:lnTo>
                <a:lnTo>
                  <a:pt x="3609" y="407"/>
                </a:lnTo>
                <a:lnTo>
                  <a:pt x="3609" y="418"/>
                </a:lnTo>
                <a:lnTo>
                  <a:pt x="3509" y="418"/>
                </a:lnTo>
                <a:lnTo>
                  <a:pt x="3510" y="426"/>
                </a:lnTo>
                <a:lnTo>
                  <a:pt x="3511" y="430"/>
                </a:lnTo>
                <a:lnTo>
                  <a:pt x="3512" y="433"/>
                </a:lnTo>
                <a:lnTo>
                  <a:pt x="3514" y="439"/>
                </a:lnTo>
                <a:lnTo>
                  <a:pt x="3516" y="442"/>
                </a:lnTo>
                <a:lnTo>
                  <a:pt x="3518" y="444"/>
                </a:lnTo>
                <a:lnTo>
                  <a:pt x="3521" y="446"/>
                </a:lnTo>
                <a:lnTo>
                  <a:pt x="3523" y="448"/>
                </a:lnTo>
                <a:lnTo>
                  <a:pt x="3526" y="450"/>
                </a:lnTo>
                <a:lnTo>
                  <a:pt x="3529" y="451"/>
                </a:lnTo>
                <a:lnTo>
                  <a:pt x="3535" y="453"/>
                </a:lnTo>
                <a:lnTo>
                  <a:pt x="3540" y="453"/>
                </a:lnTo>
                <a:lnTo>
                  <a:pt x="3543" y="453"/>
                </a:lnTo>
                <a:lnTo>
                  <a:pt x="3548" y="453"/>
                </a:lnTo>
                <a:lnTo>
                  <a:pt x="3553" y="452"/>
                </a:lnTo>
                <a:lnTo>
                  <a:pt x="3557" y="451"/>
                </a:lnTo>
                <a:lnTo>
                  <a:pt x="3561" y="449"/>
                </a:lnTo>
                <a:lnTo>
                  <a:pt x="3564" y="447"/>
                </a:lnTo>
                <a:lnTo>
                  <a:pt x="3566" y="445"/>
                </a:lnTo>
                <a:lnTo>
                  <a:pt x="3567" y="444"/>
                </a:lnTo>
                <a:lnTo>
                  <a:pt x="3569" y="440"/>
                </a:lnTo>
                <a:lnTo>
                  <a:pt x="3571" y="437"/>
                </a:lnTo>
                <a:lnTo>
                  <a:pt x="3608" y="439"/>
                </a:lnTo>
                <a:lnTo>
                  <a:pt x="3607" y="444"/>
                </a:lnTo>
                <a:lnTo>
                  <a:pt x="3605" y="449"/>
                </a:lnTo>
                <a:lnTo>
                  <a:pt x="3603" y="453"/>
                </a:lnTo>
                <a:lnTo>
                  <a:pt x="3601" y="457"/>
                </a:lnTo>
                <a:lnTo>
                  <a:pt x="3598" y="461"/>
                </a:lnTo>
                <a:lnTo>
                  <a:pt x="3595" y="465"/>
                </a:lnTo>
                <a:lnTo>
                  <a:pt x="3591" y="468"/>
                </a:lnTo>
                <a:lnTo>
                  <a:pt x="3587" y="471"/>
                </a:lnTo>
                <a:lnTo>
                  <a:pt x="3582" y="474"/>
                </a:lnTo>
                <a:lnTo>
                  <a:pt x="3577" y="477"/>
                </a:lnTo>
                <a:lnTo>
                  <a:pt x="3572" y="479"/>
                </a:lnTo>
                <a:lnTo>
                  <a:pt x="3567" y="480"/>
                </a:lnTo>
                <a:lnTo>
                  <a:pt x="3561" y="482"/>
                </a:lnTo>
                <a:lnTo>
                  <a:pt x="3555" y="483"/>
                </a:lnTo>
                <a:lnTo>
                  <a:pt x="3549" y="483"/>
                </a:lnTo>
                <a:lnTo>
                  <a:pt x="3543" y="483"/>
                </a:lnTo>
                <a:close/>
                <a:moveTo>
                  <a:pt x="3509" y="393"/>
                </a:moveTo>
                <a:lnTo>
                  <a:pt x="3571" y="393"/>
                </a:lnTo>
                <a:lnTo>
                  <a:pt x="3571" y="387"/>
                </a:lnTo>
                <a:lnTo>
                  <a:pt x="3570" y="384"/>
                </a:lnTo>
                <a:lnTo>
                  <a:pt x="3569" y="382"/>
                </a:lnTo>
                <a:lnTo>
                  <a:pt x="3567" y="377"/>
                </a:lnTo>
                <a:lnTo>
                  <a:pt x="3563" y="372"/>
                </a:lnTo>
                <a:lnTo>
                  <a:pt x="3561" y="370"/>
                </a:lnTo>
                <a:lnTo>
                  <a:pt x="3559" y="368"/>
                </a:lnTo>
                <a:lnTo>
                  <a:pt x="3556" y="367"/>
                </a:lnTo>
                <a:lnTo>
                  <a:pt x="3554" y="366"/>
                </a:lnTo>
                <a:lnTo>
                  <a:pt x="3551" y="365"/>
                </a:lnTo>
                <a:lnTo>
                  <a:pt x="3548" y="364"/>
                </a:lnTo>
                <a:lnTo>
                  <a:pt x="3542" y="364"/>
                </a:lnTo>
                <a:lnTo>
                  <a:pt x="3534" y="364"/>
                </a:lnTo>
                <a:lnTo>
                  <a:pt x="3531" y="365"/>
                </a:lnTo>
                <a:lnTo>
                  <a:pt x="3528" y="366"/>
                </a:lnTo>
                <a:lnTo>
                  <a:pt x="3523" y="369"/>
                </a:lnTo>
                <a:lnTo>
                  <a:pt x="3521" y="370"/>
                </a:lnTo>
                <a:lnTo>
                  <a:pt x="3519" y="372"/>
                </a:lnTo>
                <a:lnTo>
                  <a:pt x="3515" y="377"/>
                </a:lnTo>
                <a:lnTo>
                  <a:pt x="3512" y="382"/>
                </a:lnTo>
                <a:lnTo>
                  <a:pt x="3511" y="385"/>
                </a:lnTo>
                <a:lnTo>
                  <a:pt x="3510" y="388"/>
                </a:lnTo>
                <a:lnTo>
                  <a:pt x="3509" y="393"/>
                </a:lnTo>
                <a:close/>
                <a:moveTo>
                  <a:pt x="3756" y="377"/>
                </a:moveTo>
                <a:lnTo>
                  <a:pt x="3719" y="379"/>
                </a:lnTo>
                <a:lnTo>
                  <a:pt x="3718" y="376"/>
                </a:lnTo>
                <a:lnTo>
                  <a:pt x="3716" y="373"/>
                </a:lnTo>
                <a:lnTo>
                  <a:pt x="3715" y="371"/>
                </a:lnTo>
                <a:lnTo>
                  <a:pt x="3714" y="370"/>
                </a:lnTo>
                <a:lnTo>
                  <a:pt x="3711" y="367"/>
                </a:lnTo>
                <a:lnTo>
                  <a:pt x="3708" y="365"/>
                </a:lnTo>
                <a:lnTo>
                  <a:pt x="3706" y="364"/>
                </a:lnTo>
                <a:lnTo>
                  <a:pt x="3704" y="363"/>
                </a:lnTo>
                <a:lnTo>
                  <a:pt x="3700" y="363"/>
                </a:lnTo>
                <a:lnTo>
                  <a:pt x="3695" y="362"/>
                </a:lnTo>
                <a:lnTo>
                  <a:pt x="3690" y="362"/>
                </a:lnTo>
                <a:lnTo>
                  <a:pt x="3686" y="363"/>
                </a:lnTo>
                <a:lnTo>
                  <a:pt x="3682" y="364"/>
                </a:lnTo>
                <a:lnTo>
                  <a:pt x="3679" y="366"/>
                </a:lnTo>
                <a:lnTo>
                  <a:pt x="3676" y="368"/>
                </a:lnTo>
                <a:lnTo>
                  <a:pt x="3674" y="371"/>
                </a:lnTo>
                <a:lnTo>
                  <a:pt x="3673" y="373"/>
                </a:lnTo>
                <a:lnTo>
                  <a:pt x="3672" y="375"/>
                </a:lnTo>
                <a:lnTo>
                  <a:pt x="3672" y="377"/>
                </a:lnTo>
                <a:lnTo>
                  <a:pt x="3673" y="379"/>
                </a:lnTo>
                <a:lnTo>
                  <a:pt x="3673" y="381"/>
                </a:lnTo>
                <a:lnTo>
                  <a:pt x="3675" y="383"/>
                </a:lnTo>
                <a:lnTo>
                  <a:pt x="3676" y="385"/>
                </a:lnTo>
                <a:lnTo>
                  <a:pt x="3679" y="387"/>
                </a:lnTo>
                <a:lnTo>
                  <a:pt x="3682" y="389"/>
                </a:lnTo>
                <a:lnTo>
                  <a:pt x="3691" y="391"/>
                </a:lnTo>
                <a:lnTo>
                  <a:pt x="3717" y="396"/>
                </a:lnTo>
                <a:lnTo>
                  <a:pt x="3727" y="399"/>
                </a:lnTo>
                <a:lnTo>
                  <a:pt x="3735" y="402"/>
                </a:lnTo>
                <a:lnTo>
                  <a:pt x="3743" y="406"/>
                </a:lnTo>
                <a:lnTo>
                  <a:pt x="3748" y="410"/>
                </a:lnTo>
                <a:lnTo>
                  <a:pt x="3753" y="416"/>
                </a:lnTo>
                <a:lnTo>
                  <a:pt x="3755" y="419"/>
                </a:lnTo>
                <a:lnTo>
                  <a:pt x="3756" y="422"/>
                </a:lnTo>
                <a:lnTo>
                  <a:pt x="3757" y="425"/>
                </a:lnTo>
                <a:lnTo>
                  <a:pt x="3758" y="428"/>
                </a:lnTo>
                <a:lnTo>
                  <a:pt x="3759" y="432"/>
                </a:lnTo>
                <a:lnTo>
                  <a:pt x="3759" y="436"/>
                </a:lnTo>
                <a:lnTo>
                  <a:pt x="3758" y="443"/>
                </a:lnTo>
                <a:lnTo>
                  <a:pt x="3758" y="446"/>
                </a:lnTo>
                <a:lnTo>
                  <a:pt x="3757" y="449"/>
                </a:lnTo>
                <a:lnTo>
                  <a:pt x="3754" y="455"/>
                </a:lnTo>
                <a:lnTo>
                  <a:pt x="3753" y="458"/>
                </a:lnTo>
                <a:lnTo>
                  <a:pt x="3751" y="461"/>
                </a:lnTo>
                <a:lnTo>
                  <a:pt x="3746" y="466"/>
                </a:lnTo>
                <a:lnTo>
                  <a:pt x="3741" y="470"/>
                </a:lnTo>
                <a:lnTo>
                  <a:pt x="3735" y="474"/>
                </a:lnTo>
                <a:lnTo>
                  <a:pt x="3728" y="477"/>
                </a:lnTo>
                <a:lnTo>
                  <a:pt x="3720" y="480"/>
                </a:lnTo>
                <a:lnTo>
                  <a:pt x="3712" y="482"/>
                </a:lnTo>
                <a:lnTo>
                  <a:pt x="3704" y="483"/>
                </a:lnTo>
                <a:lnTo>
                  <a:pt x="3694" y="483"/>
                </a:lnTo>
                <a:lnTo>
                  <a:pt x="3681" y="483"/>
                </a:lnTo>
                <a:lnTo>
                  <a:pt x="3674" y="482"/>
                </a:lnTo>
                <a:lnTo>
                  <a:pt x="3669" y="480"/>
                </a:lnTo>
                <a:lnTo>
                  <a:pt x="3663" y="479"/>
                </a:lnTo>
                <a:lnTo>
                  <a:pt x="3658" y="477"/>
                </a:lnTo>
                <a:lnTo>
                  <a:pt x="3653" y="474"/>
                </a:lnTo>
                <a:lnTo>
                  <a:pt x="3649" y="471"/>
                </a:lnTo>
                <a:lnTo>
                  <a:pt x="3644" y="468"/>
                </a:lnTo>
                <a:lnTo>
                  <a:pt x="3641" y="465"/>
                </a:lnTo>
                <a:lnTo>
                  <a:pt x="3638" y="461"/>
                </a:lnTo>
                <a:lnTo>
                  <a:pt x="3635" y="457"/>
                </a:lnTo>
                <a:lnTo>
                  <a:pt x="3633" y="453"/>
                </a:lnTo>
                <a:lnTo>
                  <a:pt x="3631" y="448"/>
                </a:lnTo>
                <a:lnTo>
                  <a:pt x="3630" y="444"/>
                </a:lnTo>
                <a:lnTo>
                  <a:pt x="3629" y="439"/>
                </a:lnTo>
                <a:lnTo>
                  <a:pt x="3668" y="436"/>
                </a:lnTo>
                <a:lnTo>
                  <a:pt x="3669" y="441"/>
                </a:lnTo>
                <a:lnTo>
                  <a:pt x="3671" y="444"/>
                </a:lnTo>
                <a:lnTo>
                  <a:pt x="3672" y="446"/>
                </a:lnTo>
                <a:lnTo>
                  <a:pt x="3674" y="447"/>
                </a:lnTo>
                <a:lnTo>
                  <a:pt x="3677" y="450"/>
                </a:lnTo>
                <a:lnTo>
                  <a:pt x="3681" y="452"/>
                </a:lnTo>
                <a:lnTo>
                  <a:pt x="3685" y="453"/>
                </a:lnTo>
                <a:lnTo>
                  <a:pt x="3689" y="454"/>
                </a:lnTo>
                <a:lnTo>
                  <a:pt x="3694" y="454"/>
                </a:lnTo>
                <a:lnTo>
                  <a:pt x="3700" y="454"/>
                </a:lnTo>
                <a:lnTo>
                  <a:pt x="3704" y="453"/>
                </a:lnTo>
                <a:lnTo>
                  <a:pt x="3708" y="452"/>
                </a:lnTo>
                <a:lnTo>
                  <a:pt x="3712" y="450"/>
                </a:lnTo>
                <a:lnTo>
                  <a:pt x="3714" y="448"/>
                </a:lnTo>
                <a:lnTo>
                  <a:pt x="3716" y="446"/>
                </a:lnTo>
                <a:lnTo>
                  <a:pt x="3718" y="443"/>
                </a:lnTo>
                <a:lnTo>
                  <a:pt x="3718" y="440"/>
                </a:lnTo>
                <a:lnTo>
                  <a:pt x="3718" y="437"/>
                </a:lnTo>
                <a:lnTo>
                  <a:pt x="3717" y="435"/>
                </a:lnTo>
                <a:lnTo>
                  <a:pt x="3715" y="433"/>
                </a:lnTo>
                <a:lnTo>
                  <a:pt x="3713" y="431"/>
                </a:lnTo>
                <a:lnTo>
                  <a:pt x="3711" y="429"/>
                </a:lnTo>
                <a:lnTo>
                  <a:pt x="3707" y="428"/>
                </a:lnTo>
                <a:lnTo>
                  <a:pt x="3704" y="426"/>
                </a:lnTo>
                <a:lnTo>
                  <a:pt x="3699" y="425"/>
                </a:lnTo>
                <a:lnTo>
                  <a:pt x="3674" y="420"/>
                </a:lnTo>
                <a:lnTo>
                  <a:pt x="3665" y="418"/>
                </a:lnTo>
                <a:lnTo>
                  <a:pt x="3656" y="415"/>
                </a:lnTo>
                <a:lnTo>
                  <a:pt x="3649" y="411"/>
                </a:lnTo>
                <a:lnTo>
                  <a:pt x="3646" y="408"/>
                </a:lnTo>
                <a:lnTo>
                  <a:pt x="3643" y="406"/>
                </a:lnTo>
                <a:lnTo>
                  <a:pt x="3640" y="403"/>
                </a:lnTo>
                <a:lnTo>
                  <a:pt x="3638" y="400"/>
                </a:lnTo>
                <a:lnTo>
                  <a:pt x="3636" y="397"/>
                </a:lnTo>
                <a:lnTo>
                  <a:pt x="3635" y="394"/>
                </a:lnTo>
                <a:lnTo>
                  <a:pt x="3633" y="387"/>
                </a:lnTo>
                <a:lnTo>
                  <a:pt x="3633" y="383"/>
                </a:lnTo>
                <a:lnTo>
                  <a:pt x="3632" y="379"/>
                </a:lnTo>
                <a:lnTo>
                  <a:pt x="3633" y="374"/>
                </a:lnTo>
                <a:lnTo>
                  <a:pt x="3633" y="369"/>
                </a:lnTo>
                <a:lnTo>
                  <a:pt x="3635" y="364"/>
                </a:lnTo>
                <a:lnTo>
                  <a:pt x="3637" y="360"/>
                </a:lnTo>
                <a:lnTo>
                  <a:pt x="3639" y="356"/>
                </a:lnTo>
                <a:lnTo>
                  <a:pt x="3642" y="352"/>
                </a:lnTo>
                <a:lnTo>
                  <a:pt x="3645" y="349"/>
                </a:lnTo>
                <a:lnTo>
                  <a:pt x="3649" y="346"/>
                </a:lnTo>
                <a:lnTo>
                  <a:pt x="3654" y="343"/>
                </a:lnTo>
                <a:lnTo>
                  <a:pt x="3658" y="341"/>
                </a:lnTo>
                <a:lnTo>
                  <a:pt x="3663" y="338"/>
                </a:lnTo>
                <a:lnTo>
                  <a:pt x="3669" y="337"/>
                </a:lnTo>
                <a:lnTo>
                  <a:pt x="3675" y="335"/>
                </a:lnTo>
                <a:lnTo>
                  <a:pt x="3681" y="334"/>
                </a:lnTo>
                <a:lnTo>
                  <a:pt x="3687" y="334"/>
                </a:lnTo>
                <a:lnTo>
                  <a:pt x="3694" y="334"/>
                </a:lnTo>
                <a:lnTo>
                  <a:pt x="3701" y="334"/>
                </a:lnTo>
                <a:lnTo>
                  <a:pt x="3707" y="334"/>
                </a:lnTo>
                <a:lnTo>
                  <a:pt x="3713" y="335"/>
                </a:lnTo>
                <a:lnTo>
                  <a:pt x="3718" y="337"/>
                </a:lnTo>
                <a:lnTo>
                  <a:pt x="3724" y="338"/>
                </a:lnTo>
                <a:lnTo>
                  <a:pt x="3729" y="340"/>
                </a:lnTo>
                <a:lnTo>
                  <a:pt x="3737" y="345"/>
                </a:lnTo>
                <a:lnTo>
                  <a:pt x="3741" y="348"/>
                </a:lnTo>
                <a:lnTo>
                  <a:pt x="3744" y="352"/>
                </a:lnTo>
                <a:lnTo>
                  <a:pt x="3747" y="355"/>
                </a:lnTo>
                <a:lnTo>
                  <a:pt x="3750" y="359"/>
                </a:lnTo>
                <a:lnTo>
                  <a:pt x="3752" y="363"/>
                </a:lnTo>
                <a:lnTo>
                  <a:pt x="3753" y="367"/>
                </a:lnTo>
                <a:lnTo>
                  <a:pt x="3755" y="372"/>
                </a:lnTo>
                <a:lnTo>
                  <a:pt x="3756" y="377"/>
                </a:lnTo>
                <a:close/>
                <a:moveTo>
                  <a:pt x="3805" y="317"/>
                </a:moveTo>
                <a:lnTo>
                  <a:pt x="3801" y="317"/>
                </a:lnTo>
                <a:lnTo>
                  <a:pt x="3797" y="315"/>
                </a:lnTo>
                <a:lnTo>
                  <a:pt x="3794" y="314"/>
                </a:lnTo>
                <a:lnTo>
                  <a:pt x="3790" y="311"/>
                </a:lnTo>
                <a:lnTo>
                  <a:pt x="3787" y="308"/>
                </a:lnTo>
                <a:lnTo>
                  <a:pt x="3785" y="304"/>
                </a:lnTo>
                <a:lnTo>
                  <a:pt x="3784" y="301"/>
                </a:lnTo>
                <a:lnTo>
                  <a:pt x="3784" y="297"/>
                </a:lnTo>
                <a:lnTo>
                  <a:pt x="3784" y="292"/>
                </a:lnTo>
                <a:lnTo>
                  <a:pt x="3785" y="289"/>
                </a:lnTo>
                <a:lnTo>
                  <a:pt x="3787" y="285"/>
                </a:lnTo>
                <a:lnTo>
                  <a:pt x="3790" y="282"/>
                </a:lnTo>
                <a:lnTo>
                  <a:pt x="3794" y="280"/>
                </a:lnTo>
                <a:lnTo>
                  <a:pt x="3797" y="278"/>
                </a:lnTo>
                <a:lnTo>
                  <a:pt x="3801" y="277"/>
                </a:lnTo>
                <a:lnTo>
                  <a:pt x="3805" y="276"/>
                </a:lnTo>
                <a:lnTo>
                  <a:pt x="3810" y="277"/>
                </a:lnTo>
                <a:lnTo>
                  <a:pt x="3814" y="278"/>
                </a:lnTo>
                <a:lnTo>
                  <a:pt x="3817" y="280"/>
                </a:lnTo>
                <a:lnTo>
                  <a:pt x="3821" y="282"/>
                </a:lnTo>
                <a:lnTo>
                  <a:pt x="3824" y="285"/>
                </a:lnTo>
                <a:lnTo>
                  <a:pt x="3826" y="289"/>
                </a:lnTo>
                <a:lnTo>
                  <a:pt x="3827" y="292"/>
                </a:lnTo>
                <a:lnTo>
                  <a:pt x="3827" y="297"/>
                </a:lnTo>
                <a:lnTo>
                  <a:pt x="3827" y="301"/>
                </a:lnTo>
                <a:lnTo>
                  <a:pt x="3826" y="304"/>
                </a:lnTo>
                <a:lnTo>
                  <a:pt x="3824" y="308"/>
                </a:lnTo>
                <a:lnTo>
                  <a:pt x="3821" y="311"/>
                </a:lnTo>
                <a:lnTo>
                  <a:pt x="3817" y="314"/>
                </a:lnTo>
                <a:lnTo>
                  <a:pt x="3814" y="315"/>
                </a:lnTo>
                <a:lnTo>
                  <a:pt x="3810" y="317"/>
                </a:lnTo>
                <a:lnTo>
                  <a:pt x="3805" y="317"/>
                </a:lnTo>
                <a:close/>
                <a:moveTo>
                  <a:pt x="3785" y="336"/>
                </a:moveTo>
                <a:lnTo>
                  <a:pt x="3825" y="336"/>
                </a:lnTo>
                <a:lnTo>
                  <a:pt x="3825" y="481"/>
                </a:lnTo>
                <a:lnTo>
                  <a:pt x="3785" y="481"/>
                </a:lnTo>
                <a:lnTo>
                  <a:pt x="3785" y="336"/>
                </a:lnTo>
                <a:close/>
                <a:moveTo>
                  <a:pt x="3923" y="538"/>
                </a:moveTo>
                <a:lnTo>
                  <a:pt x="3916" y="538"/>
                </a:lnTo>
                <a:lnTo>
                  <a:pt x="3909" y="537"/>
                </a:lnTo>
                <a:lnTo>
                  <a:pt x="3903" y="536"/>
                </a:lnTo>
                <a:lnTo>
                  <a:pt x="3897" y="535"/>
                </a:lnTo>
                <a:lnTo>
                  <a:pt x="3892" y="533"/>
                </a:lnTo>
                <a:lnTo>
                  <a:pt x="3886" y="531"/>
                </a:lnTo>
                <a:lnTo>
                  <a:pt x="3877" y="526"/>
                </a:lnTo>
                <a:lnTo>
                  <a:pt x="3873" y="523"/>
                </a:lnTo>
                <a:lnTo>
                  <a:pt x="3870" y="520"/>
                </a:lnTo>
                <a:lnTo>
                  <a:pt x="3864" y="513"/>
                </a:lnTo>
                <a:lnTo>
                  <a:pt x="3862" y="510"/>
                </a:lnTo>
                <a:lnTo>
                  <a:pt x="3860" y="506"/>
                </a:lnTo>
                <a:lnTo>
                  <a:pt x="3858" y="502"/>
                </a:lnTo>
                <a:lnTo>
                  <a:pt x="3857" y="498"/>
                </a:lnTo>
                <a:lnTo>
                  <a:pt x="3894" y="493"/>
                </a:lnTo>
                <a:lnTo>
                  <a:pt x="3896" y="496"/>
                </a:lnTo>
                <a:lnTo>
                  <a:pt x="3898" y="499"/>
                </a:lnTo>
                <a:lnTo>
                  <a:pt x="3901" y="502"/>
                </a:lnTo>
                <a:lnTo>
                  <a:pt x="3904" y="504"/>
                </a:lnTo>
                <a:lnTo>
                  <a:pt x="3908" y="506"/>
                </a:lnTo>
                <a:lnTo>
                  <a:pt x="3910" y="507"/>
                </a:lnTo>
                <a:lnTo>
                  <a:pt x="3912" y="508"/>
                </a:lnTo>
                <a:lnTo>
                  <a:pt x="3918" y="509"/>
                </a:lnTo>
                <a:lnTo>
                  <a:pt x="3924" y="509"/>
                </a:lnTo>
                <a:lnTo>
                  <a:pt x="3930" y="509"/>
                </a:lnTo>
                <a:lnTo>
                  <a:pt x="3936" y="507"/>
                </a:lnTo>
                <a:lnTo>
                  <a:pt x="3941" y="505"/>
                </a:lnTo>
                <a:lnTo>
                  <a:pt x="3946" y="503"/>
                </a:lnTo>
                <a:lnTo>
                  <a:pt x="3948" y="501"/>
                </a:lnTo>
                <a:lnTo>
                  <a:pt x="3950" y="499"/>
                </a:lnTo>
                <a:lnTo>
                  <a:pt x="3952" y="494"/>
                </a:lnTo>
                <a:lnTo>
                  <a:pt x="3953" y="491"/>
                </a:lnTo>
                <a:lnTo>
                  <a:pt x="3955" y="488"/>
                </a:lnTo>
                <a:lnTo>
                  <a:pt x="3955" y="481"/>
                </a:lnTo>
                <a:lnTo>
                  <a:pt x="3955" y="455"/>
                </a:lnTo>
                <a:lnTo>
                  <a:pt x="3947" y="463"/>
                </a:lnTo>
                <a:lnTo>
                  <a:pt x="3943" y="467"/>
                </a:lnTo>
                <a:lnTo>
                  <a:pt x="3939" y="471"/>
                </a:lnTo>
                <a:lnTo>
                  <a:pt x="3933" y="474"/>
                </a:lnTo>
                <a:lnTo>
                  <a:pt x="3930" y="476"/>
                </a:lnTo>
                <a:lnTo>
                  <a:pt x="3927" y="477"/>
                </a:lnTo>
                <a:lnTo>
                  <a:pt x="3920" y="478"/>
                </a:lnTo>
                <a:lnTo>
                  <a:pt x="3911" y="478"/>
                </a:lnTo>
                <a:lnTo>
                  <a:pt x="3903" y="478"/>
                </a:lnTo>
                <a:lnTo>
                  <a:pt x="3900" y="477"/>
                </a:lnTo>
                <a:lnTo>
                  <a:pt x="3896" y="477"/>
                </a:lnTo>
                <a:lnTo>
                  <a:pt x="3889" y="474"/>
                </a:lnTo>
                <a:lnTo>
                  <a:pt x="3882" y="471"/>
                </a:lnTo>
                <a:lnTo>
                  <a:pt x="3875" y="467"/>
                </a:lnTo>
                <a:lnTo>
                  <a:pt x="3870" y="461"/>
                </a:lnTo>
                <a:lnTo>
                  <a:pt x="3865" y="455"/>
                </a:lnTo>
                <a:lnTo>
                  <a:pt x="3860" y="448"/>
                </a:lnTo>
                <a:lnTo>
                  <a:pt x="3857" y="439"/>
                </a:lnTo>
                <a:lnTo>
                  <a:pt x="3855" y="430"/>
                </a:lnTo>
                <a:lnTo>
                  <a:pt x="3854" y="425"/>
                </a:lnTo>
                <a:lnTo>
                  <a:pt x="3853" y="419"/>
                </a:lnTo>
                <a:lnTo>
                  <a:pt x="3853" y="408"/>
                </a:lnTo>
                <a:lnTo>
                  <a:pt x="3853" y="396"/>
                </a:lnTo>
                <a:lnTo>
                  <a:pt x="3854" y="390"/>
                </a:lnTo>
                <a:lnTo>
                  <a:pt x="3855" y="385"/>
                </a:lnTo>
                <a:lnTo>
                  <a:pt x="3857" y="375"/>
                </a:lnTo>
                <a:lnTo>
                  <a:pt x="3861" y="367"/>
                </a:lnTo>
                <a:lnTo>
                  <a:pt x="3865" y="359"/>
                </a:lnTo>
                <a:lnTo>
                  <a:pt x="3867" y="355"/>
                </a:lnTo>
                <a:lnTo>
                  <a:pt x="3870" y="352"/>
                </a:lnTo>
                <a:lnTo>
                  <a:pt x="3876" y="347"/>
                </a:lnTo>
                <a:lnTo>
                  <a:pt x="3882" y="342"/>
                </a:lnTo>
                <a:lnTo>
                  <a:pt x="3885" y="340"/>
                </a:lnTo>
                <a:lnTo>
                  <a:pt x="3889" y="338"/>
                </a:lnTo>
                <a:lnTo>
                  <a:pt x="3892" y="337"/>
                </a:lnTo>
                <a:lnTo>
                  <a:pt x="3896" y="336"/>
                </a:lnTo>
                <a:lnTo>
                  <a:pt x="3904" y="334"/>
                </a:lnTo>
                <a:lnTo>
                  <a:pt x="3911" y="334"/>
                </a:lnTo>
                <a:lnTo>
                  <a:pt x="3917" y="334"/>
                </a:lnTo>
                <a:lnTo>
                  <a:pt x="3922" y="335"/>
                </a:lnTo>
                <a:lnTo>
                  <a:pt x="3927" y="336"/>
                </a:lnTo>
                <a:lnTo>
                  <a:pt x="3932" y="338"/>
                </a:lnTo>
                <a:lnTo>
                  <a:pt x="3936" y="340"/>
                </a:lnTo>
                <a:lnTo>
                  <a:pt x="3939" y="342"/>
                </a:lnTo>
                <a:lnTo>
                  <a:pt x="3942" y="345"/>
                </a:lnTo>
                <a:lnTo>
                  <a:pt x="3945" y="348"/>
                </a:lnTo>
                <a:lnTo>
                  <a:pt x="3949" y="354"/>
                </a:lnTo>
                <a:lnTo>
                  <a:pt x="3951" y="357"/>
                </a:lnTo>
                <a:lnTo>
                  <a:pt x="3953" y="360"/>
                </a:lnTo>
                <a:lnTo>
                  <a:pt x="3955" y="336"/>
                </a:lnTo>
                <a:lnTo>
                  <a:pt x="3995" y="336"/>
                </a:lnTo>
                <a:lnTo>
                  <a:pt x="3995" y="482"/>
                </a:lnTo>
                <a:lnTo>
                  <a:pt x="3995" y="491"/>
                </a:lnTo>
                <a:lnTo>
                  <a:pt x="3993" y="499"/>
                </a:lnTo>
                <a:lnTo>
                  <a:pt x="3990" y="506"/>
                </a:lnTo>
                <a:lnTo>
                  <a:pt x="3986" y="513"/>
                </a:lnTo>
                <a:lnTo>
                  <a:pt x="3981" y="519"/>
                </a:lnTo>
                <a:lnTo>
                  <a:pt x="3975" y="524"/>
                </a:lnTo>
                <a:lnTo>
                  <a:pt x="3969" y="528"/>
                </a:lnTo>
                <a:lnTo>
                  <a:pt x="3961" y="532"/>
                </a:lnTo>
                <a:lnTo>
                  <a:pt x="3952" y="534"/>
                </a:lnTo>
                <a:lnTo>
                  <a:pt x="3943" y="536"/>
                </a:lnTo>
                <a:lnTo>
                  <a:pt x="3933" y="538"/>
                </a:lnTo>
                <a:lnTo>
                  <a:pt x="3923" y="538"/>
                </a:lnTo>
                <a:close/>
                <a:moveTo>
                  <a:pt x="3924" y="448"/>
                </a:moveTo>
                <a:lnTo>
                  <a:pt x="3928" y="448"/>
                </a:lnTo>
                <a:lnTo>
                  <a:pt x="3931" y="448"/>
                </a:lnTo>
                <a:lnTo>
                  <a:pt x="3934" y="447"/>
                </a:lnTo>
                <a:lnTo>
                  <a:pt x="3937" y="446"/>
                </a:lnTo>
                <a:lnTo>
                  <a:pt x="3942" y="442"/>
                </a:lnTo>
                <a:lnTo>
                  <a:pt x="3947" y="438"/>
                </a:lnTo>
                <a:lnTo>
                  <a:pt x="3950" y="432"/>
                </a:lnTo>
                <a:lnTo>
                  <a:pt x="3953" y="425"/>
                </a:lnTo>
                <a:lnTo>
                  <a:pt x="3953" y="421"/>
                </a:lnTo>
                <a:lnTo>
                  <a:pt x="3955" y="417"/>
                </a:lnTo>
                <a:lnTo>
                  <a:pt x="3956" y="408"/>
                </a:lnTo>
                <a:lnTo>
                  <a:pt x="3955" y="399"/>
                </a:lnTo>
                <a:lnTo>
                  <a:pt x="3953" y="394"/>
                </a:lnTo>
                <a:lnTo>
                  <a:pt x="3953" y="390"/>
                </a:lnTo>
                <a:lnTo>
                  <a:pt x="3950" y="383"/>
                </a:lnTo>
                <a:lnTo>
                  <a:pt x="3947" y="377"/>
                </a:lnTo>
                <a:lnTo>
                  <a:pt x="3945" y="374"/>
                </a:lnTo>
                <a:lnTo>
                  <a:pt x="3942" y="372"/>
                </a:lnTo>
                <a:lnTo>
                  <a:pt x="3940" y="370"/>
                </a:lnTo>
                <a:lnTo>
                  <a:pt x="3937" y="369"/>
                </a:lnTo>
                <a:lnTo>
                  <a:pt x="3931" y="366"/>
                </a:lnTo>
                <a:lnTo>
                  <a:pt x="3924" y="366"/>
                </a:lnTo>
                <a:lnTo>
                  <a:pt x="3917" y="366"/>
                </a:lnTo>
                <a:lnTo>
                  <a:pt x="3914" y="367"/>
                </a:lnTo>
                <a:lnTo>
                  <a:pt x="3911" y="369"/>
                </a:lnTo>
                <a:lnTo>
                  <a:pt x="3908" y="370"/>
                </a:lnTo>
                <a:lnTo>
                  <a:pt x="3906" y="372"/>
                </a:lnTo>
                <a:lnTo>
                  <a:pt x="3901" y="377"/>
                </a:lnTo>
                <a:lnTo>
                  <a:pt x="3898" y="384"/>
                </a:lnTo>
                <a:lnTo>
                  <a:pt x="3896" y="391"/>
                </a:lnTo>
                <a:lnTo>
                  <a:pt x="3895" y="395"/>
                </a:lnTo>
                <a:lnTo>
                  <a:pt x="3894" y="399"/>
                </a:lnTo>
                <a:lnTo>
                  <a:pt x="3894" y="408"/>
                </a:lnTo>
                <a:lnTo>
                  <a:pt x="3894" y="417"/>
                </a:lnTo>
                <a:lnTo>
                  <a:pt x="3895" y="421"/>
                </a:lnTo>
                <a:lnTo>
                  <a:pt x="3896" y="424"/>
                </a:lnTo>
                <a:lnTo>
                  <a:pt x="3898" y="431"/>
                </a:lnTo>
                <a:lnTo>
                  <a:pt x="3901" y="437"/>
                </a:lnTo>
                <a:lnTo>
                  <a:pt x="3904" y="440"/>
                </a:lnTo>
                <a:lnTo>
                  <a:pt x="3906" y="442"/>
                </a:lnTo>
                <a:lnTo>
                  <a:pt x="3911" y="446"/>
                </a:lnTo>
                <a:lnTo>
                  <a:pt x="3914" y="447"/>
                </a:lnTo>
                <a:lnTo>
                  <a:pt x="3917" y="448"/>
                </a:lnTo>
                <a:lnTo>
                  <a:pt x="3924" y="448"/>
                </a:lnTo>
                <a:close/>
                <a:moveTo>
                  <a:pt x="4069" y="397"/>
                </a:moveTo>
                <a:lnTo>
                  <a:pt x="4069" y="481"/>
                </a:lnTo>
                <a:lnTo>
                  <a:pt x="4029" y="481"/>
                </a:lnTo>
                <a:lnTo>
                  <a:pt x="4029" y="336"/>
                </a:lnTo>
                <a:lnTo>
                  <a:pt x="4067" y="336"/>
                </a:lnTo>
                <a:lnTo>
                  <a:pt x="4067" y="361"/>
                </a:lnTo>
                <a:lnTo>
                  <a:pt x="4071" y="355"/>
                </a:lnTo>
                <a:lnTo>
                  <a:pt x="4073" y="352"/>
                </a:lnTo>
                <a:lnTo>
                  <a:pt x="4075" y="350"/>
                </a:lnTo>
                <a:lnTo>
                  <a:pt x="4080" y="345"/>
                </a:lnTo>
                <a:lnTo>
                  <a:pt x="4085" y="341"/>
                </a:lnTo>
                <a:lnTo>
                  <a:pt x="4091" y="338"/>
                </a:lnTo>
                <a:lnTo>
                  <a:pt x="4094" y="337"/>
                </a:lnTo>
                <a:lnTo>
                  <a:pt x="4098" y="336"/>
                </a:lnTo>
                <a:lnTo>
                  <a:pt x="4105" y="334"/>
                </a:lnTo>
                <a:lnTo>
                  <a:pt x="4112" y="334"/>
                </a:lnTo>
                <a:lnTo>
                  <a:pt x="4118" y="334"/>
                </a:lnTo>
                <a:lnTo>
                  <a:pt x="4123" y="335"/>
                </a:lnTo>
                <a:lnTo>
                  <a:pt x="4128" y="336"/>
                </a:lnTo>
                <a:lnTo>
                  <a:pt x="4133" y="337"/>
                </a:lnTo>
                <a:lnTo>
                  <a:pt x="4137" y="339"/>
                </a:lnTo>
                <a:lnTo>
                  <a:pt x="4141" y="342"/>
                </a:lnTo>
                <a:lnTo>
                  <a:pt x="4145" y="345"/>
                </a:lnTo>
                <a:lnTo>
                  <a:pt x="4149" y="348"/>
                </a:lnTo>
                <a:lnTo>
                  <a:pt x="4152" y="352"/>
                </a:lnTo>
                <a:lnTo>
                  <a:pt x="4155" y="356"/>
                </a:lnTo>
                <a:lnTo>
                  <a:pt x="4157" y="361"/>
                </a:lnTo>
                <a:lnTo>
                  <a:pt x="4159" y="366"/>
                </a:lnTo>
                <a:lnTo>
                  <a:pt x="4161" y="371"/>
                </a:lnTo>
                <a:lnTo>
                  <a:pt x="4162" y="376"/>
                </a:lnTo>
                <a:lnTo>
                  <a:pt x="4162" y="382"/>
                </a:lnTo>
                <a:lnTo>
                  <a:pt x="4162" y="388"/>
                </a:lnTo>
                <a:lnTo>
                  <a:pt x="4162" y="481"/>
                </a:lnTo>
                <a:lnTo>
                  <a:pt x="4122" y="481"/>
                </a:lnTo>
                <a:lnTo>
                  <a:pt x="4122" y="395"/>
                </a:lnTo>
                <a:lnTo>
                  <a:pt x="4122" y="392"/>
                </a:lnTo>
                <a:lnTo>
                  <a:pt x="4122" y="389"/>
                </a:lnTo>
                <a:lnTo>
                  <a:pt x="4121" y="384"/>
                </a:lnTo>
                <a:lnTo>
                  <a:pt x="4120" y="381"/>
                </a:lnTo>
                <a:lnTo>
                  <a:pt x="4118" y="379"/>
                </a:lnTo>
                <a:lnTo>
                  <a:pt x="4117" y="377"/>
                </a:lnTo>
                <a:lnTo>
                  <a:pt x="4115" y="375"/>
                </a:lnTo>
                <a:lnTo>
                  <a:pt x="4112" y="371"/>
                </a:lnTo>
                <a:lnTo>
                  <a:pt x="4110" y="370"/>
                </a:lnTo>
                <a:lnTo>
                  <a:pt x="4107" y="369"/>
                </a:lnTo>
                <a:lnTo>
                  <a:pt x="4105" y="368"/>
                </a:lnTo>
                <a:lnTo>
                  <a:pt x="4102" y="368"/>
                </a:lnTo>
                <a:lnTo>
                  <a:pt x="4097" y="367"/>
                </a:lnTo>
                <a:lnTo>
                  <a:pt x="4091" y="368"/>
                </a:lnTo>
                <a:lnTo>
                  <a:pt x="4085" y="369"/>
                </a:lnTo>
                <a:lnTo>
                  <a:pt x="4081" y="372"/>
                </a:lnTo>
                <a:lnTo>
                  <a:pt x="4079" y="373"/>
                </a:lnTo>
                <a:lnTo>
                  <a:pt x="4077" y="375"/>
                </a:lnTo>
                <a:lnTo>
                  <a:pt x="4075" y="377"/>
                </a:lnTo>
                <a:lnTo>
                  <a:pt x="4073" y="379"/>
                </a:lnTo>
                <a:lnTo>
                  <a:pt x="4071" y="384"/>
                </a:lnTo>
                <a:lnTo>
                  <a:pt x="4070" y="387"/>
                </a:lnTo>
                <a:lnTo>
                  <a:pt x="4070" y="390"/>
                </a:lnTo>
                <a:lnTo>
                  <a:pt x="4069" y="397"/>
                </a:lnTo>
                <a:close/>
                <a:moveTo>
                  <a:pt x="1333" y="762"/>
                </a:moveTo>
                <a:lnTo>
                  <a:pt x="1323" y="762"/>
                </a:lnTo>
                <a:lnTo>
                  <a:pt x="1314" y="759"/>
                </a:lnTo>
                <a:lnTo>
                  <a:pt x="1310" y="758"/>
                </a:lnTo>
                <a:lnTo>
                  <a:pt x="1306" y="756"/>
                </a:lnTo>
                <a:lnTo>
                  <a:pt x="1302" y="754"/>
                </a:lnTo>
                <a:lnTo>
                  <a:pt x="1298" y="751"/>
                </a:lnTo>
                <a:lnTo>
                  <a:pt x="1295" y="748"/>
                </a:lnTo>
                <a:lnTo>
                  <a:pt x="1292" y="745"/>
                </a:lnTo>
                <a:lnTo>
                  <a:pt x="1290" y="742"/>
                </a:lnTo>
                <a:lnTo>
                  <a:pt x="1288" y="738"/>
                </a:lnTo>
                <a:lnTo>
                  <a:pt x="1287" y="734"/>
                </a:lnTo>
                <a:lnTo>
                  <a:pt x="1285" y="729"/>
                </a:lnTo>
                <a:lnTo>
                  <a:pt x="1285" y="724"/>
                </a:lnTo>
                <a:lnTo>
                  <a:pt x="1285" y="719"/>
                </a:lnTo>
                <a:lnTo>
                  <a:pt x="1285" y="711"/>
                </a:lnTo>
                <a:lnTo>
                  <a:pt x="1286" y="708"/>
                </a:lnTo>
                <a:lnTo>
                  <a:pt x="1286" y="704"/>
                </a:lnTo>
                <a:lnTo>
                  <a:pt x="1289" y="699"/>
                </a:lnTo>
                <a:lnTo>
                  <a:pt x="1292" y="694"/>
                </a:lnTo>
                <a:lnTo>
                  <a:pt x="1296" y="689"/>
                </a:lnTo>
                <a:lnTo>
                  <a:pt x="1301" y="685"/>
                </a:lnTo>
                <a:lnTo>
                  <a:pt x="1306" y="682"/>
                </a:lnTo>
                <a:lnTo>
                  <a:pt x="1312" y="680"/>
                </a:lnTo>
                <a:lnTo>
                  <a:pt x="1319" y="678"/>
                </a:lnTo>
                <a:lnTo>
                  <a:pt x="1325" y="676"/>
                </a:lnTo>
                <a:lnTo>
                  <a:pt x="1332" y="675"/>
                </a:lnTo>
                <a:lnTo>
                  <a:pt x="1339" y="674"/>
                </a:lnTo>
                <a:lnTo>
                  <a:pt x="1348" y="673"/>
                </a:lnTo>
                <a:lnTo>
                  <a:pt x="1355" y="672"/>
                </a:lnTo>
                <a:lnTo>
                  <a:pt x="1366" y="670"/>
                </a:lnTo>
                <a:lnTo>
                  <a:pt x="1370" y="669"/>
                </a:lnTo>
                <a:lnTo>
                  <a:pt x="1372" y="667"/>
                </a:lnTo>
                <a:lnTo>
                  <a:pt x="1373" y="666"/>
                </a:lnTo>
                <a:lnTo>
                  <a:pt x="1374" y="665"/>
                </a:lnTo>
                <a:lnTo>
                  <a:pt x="1374" y="661"/>
                </a:lnTo>
                <a:lnTo>
                  <a:pt x="1374" y="657"/>
                </a:lnTo>
                <a:lnTo>
                  <a:pt x="1373" y="653"/>
                </a:lnTo>
                <a:lnTo>
                  <a:pt x="1371" y="650"/>
                </a:lnTo>
                <a:lnTo>
                  <a:pt x="1369" y="647"/>
                </a:lnTo>
                <a:lnTo>
                  <a:pt x="1365" y="645"/>
                </a:lnTo>
                <a:lnTo>
                  <a:pt x="1362" y="643"/>
                </a:lnTo>
                <a:lnTo>
                  <a:pt x="1357" y="642"/>
                </a:lnTo>
                <a:lnTo>
                  <a:pt x="1353" y="642"/>
                </a:lnTo>
                <a:lnTo>
                  <a:pt x="1347" y="642"/>
                </a:lnTo>
                <a:lnTo>
                  <a:pt x="1343" y="643"/>
                </a:lnTo>
                <a:lnTo>
                  <a:pt x="1339" y="645"/>
                </a:lnTo>
                <a:lnTo>
                  <a:pt x="1335" y="647"/>
                </a:lnTo>
                <a:lnTo>
                  <a:pt x="1332" y="649"/>
                </a:lnTo>
                <a:lnTo>
                  <a:pt x="1330" y="652"/>
                </a:lnTo>
                <a:lnTo>
                  <a:pt x="1328" y="655"/>
                </a:lnTo>
                <a:lnTo>
                  <a:pt x="1327" y="659"/>
                </a:lnTo>
                <a:lnTo>
                  <a:pt x="1290" y="656"/>
                </a:lnTo>
                <a:lnTo>
                  <a:pt x="1293" y="646"/>
                </a:lnTo>
                <a:lnTo>
                  <a:pt x="1295" y="642"/>
                </a:lnTo>
                <a:lnTo>
                  <a:pt x="1297" y="638"/>
                </a:lnTo>
                <a:lnTo>
                  <a:pt x="1300" y="634"/>
                </a:lnTo>
                <a:lnTo>
                  <a:pt x="1303" y="631"/>
                </a:lnTo>
                <a:lnTo>
                  <a:pt x="1306" y="627"/>
                </a:lnTo>
                <a:lnTo>
                  <a:pt x="1310" y="624"/>
                </a:lnTo>
                <a:lnTo>
                  <a:pt x="1315" y="622"/>
                </a:lnTo>
                <a:lnTo>
                  <a:pt x="1319" y="619"/>
                </a:lnTo>
                <a:lnTo>
                  <a:pt x="1324" y="617"/>
                </a:lnTo>
                <a:lnTo>
                  <a:pt x="1329" y="616"/>
                </a:lnTo>
                <a:lnTo>
                  <a:pt x="1335" y="614"/>
                </a:lnTo>
                <a:lnTo>
                  <a:pt x="1340" y="613"/>
                </a:lnTo>
                <a:lnTo>
                  <a:pt x="1346" y="613"/>
                </a:lnTo>
                <a:lnTo>
                  <a:pt x="1353" y="613"/>
                </a:lnTo>
                <a:lnTo>
                  <a:pt x="1361" y="613"/>
                </a:lnTo>
                <a:lnTo>
                  <a:pt x="1368" y="614"/>
                </a:lnTo>
                <a:lnTo>
                  <a:pt x="1376" y="615"/>
                </a:lnTo>
                <a:lnTo>
                  <a:pt x="1383" y="618"/>
                </a:lnTo>
                <a:lnTo>
                  <a:pt x="1390" y="621"/>
                </a:lnTo>
                <a:lnTo>
                  <a:pt x="1396" y="624"/>
                </a:lnTo>
                <a:lnTo>
                  <a:pt x="1398" y="626"/>
                </a:lnTo>
                <a:lnTo>
                  <a:pt x="1401" y="629"/>
                </a:lnTo>
                <a:lnTo>
                  <a:pt x="1406" y="634"/>
                </a:lnTo>
                <a:lnTo>
                  <a:pt x="1408" y="636"/>
                </a:lnTo>
                <a:lnTo>
                  <a:pt x="1409" y="639"/>
                </a:lnTo>
                <a:lnTo>
                  <a:pt x="1412" y="646"/>
                </a:lnTo>
                <a:lnTo>
                  <a:pt x="1413" y="650"/>
                </a:lnTo>
                <a:lnTo>
                  <a:pt x="1414" y="653"/>
                </a:lnTo>
                <a:lnTo>
                  <a:pt x="1414" y="662"/>
                </a:lnTo>
                <a:lnTo>
                  <a:pt x="1414" y="759"/>
                </a:lnTo>
                <a:lnTo>
                  <a:pt x="1376" y="759"/>
                </a:lnTo>
                <a:lnTo>
                  <a:pt x="1376" y="739"/>
                </a:lnTo>
                <a:lnTo>
                  <a:pt x="1373" y="744"/>
                </a:lnTo>
                <a:lnTo>
                  <a:pt x="1369" y="749"/>
                </a:lnTo>
                <a:lnTo>
                  <a:pt x="1364" y="752"/>
                </a:lnTo>
                <a:lnTo>
                  <a:pt x="1359" y="756"/>
                </a:lnTo>
                <a:lnTo>
                  <a:pt x="1354" y="759"/>
                </a:lnTo>
                <a:lnTo>
                  <a:pt x="1347" y="761"/>
                </a:lnTo>
                <a:lnTo>
                  <a:pt x="1340" y="762"/>
                </a:lnTo>
                <a:lnTo>
                  <a:pt x="1333" y="762"/>
                </a:lnTo>
                <a:close/>
                <a:moveTo>
                  <a:pt x="1344" y="734"/>
                </a:moveTo>
                <a:lnTo>
                  <a:pt x="1351" y="734"/>
                </a:lnTo>
                <a:lnTo>
                  <a:pt x="1353" y="733"/>
                </a:lnTo>
                <a:lnTo>
                  <a:pt x="1356" y="733"/>
                </a:lnTo>
                <a:lnTo>
                  <a:pt x="1361" y="730"/>
                </a:lnTo>
                <a:lnTo>
                  <a:pt x="1366" y="727"/>
                </a:lnTo>
                <a:lnTo>
                  <a:pt x="1370" y="723"/>
                </a:lnTo>
                <a:lnTo>
                  <a:pt x="1372" y="718"/>
                </a:lnTo>
                <a:lnTo>
                  <a:pt x="1373" y="716"/>
                </a:lnTo>
                <a:lnTo>
                  <a:pt x="1374" y="713"/>
                </a:lnTo>
                <a:lnTo>
                  <a:pt x="1374" y="708"/>
                </a:lnTo>
                <a:lnTo>
                  <a:pt x="1374" y="692"/>
                </a:lnTo>
                <a:lnTo>
                  <a:pt x="1371" y="694"/>
                </a:lnTo>
                <a:lnTo>
                  <a:pt x="1367" y="695"/>
                </a:lnTo>
                <a:lnTo>
                  <a:pt x="1357" y="697"/>
                </a:lnTo>
                <a:lnTo>
                  <a:pt x="1346" y="699"/>
                </a:lnTo>
                <a:lnTo>
                  <a:pt x="1341" y="700"/>
                </a:lnTo>
                <a:lnTo>
                  <a:pt x="1337" y="701"/>
                </a:lnTo>
                <a:lnTo>
                  <a:pt x="1333" y="703"/>
                </a:lnTo>
                <a:lnTo>
                  <a:pt x="1329" y="705"/>
                </a:lnTo>
                <a:lnTo>
                  <a:pt x="1327" y="707"/>
                </a:lnTo>
                <a:lnTo>
                  <a:pt x="1325" y="710"/>
                </a:lnTo>
                <a:lnTo>
                  <a:pt x="1323" y="714"/>
                </a:lnTo>
                <a:lnTo>
                  <a:pt x="1323" y="718"/>
                </a:lnTo>
                <a:lnTo>
                  <a:pt x="1323" y="722"/>
                </a:lnTo>
                <a:lnTo>
                  <a:pt x="1324" y="725"/>
                </a:lnTo>
                <a:lnTo>
                  <a:pt x="1326" y="728"/>
                </a:lnTo>
                <a:lnTo>
                  <a:pt x="1328" y="729"/>
                </a:lnTo>
                <a:lnTo>
                  <a:pt x="1329" y="730"/>
                </a:lnTo>
                <a:lnTo>
                  <a:pt x="1332" y="732"/>
                </a:lnTo>
                <a:lnTo>
                  <a:pt x="1336" y="733"/>
                </a:lnTo>
                <a:lnTo>
                  <a:pt x="1340" y="734"/>
                </a:lnTo>
                <a:lnTo>
                  <a:pt x="1344" y="734"/>
                </a:lnTo>
                <a:close/>
                <a:moveTo>
                  <a:pt x="1489" y="676"/>
                </a:moveTo>
                <a:lnTo>
                  <a:pt x="1489" y="759"/>
                </a:lnTo>
                <a:lnTo>
                  <a:pt x="1448" y="759"/>
                </a:lnTo>
                <a:lnTo>
                  <a:pt x="1448" y="615"/>
                </a:lnTo>
                <a:lnTo>
                  <a:pt x="1487" y="615"/>
                </a:lnTo>
                <a:lnTo>
                  <a:pt x="1487" y="640"/>
                </a:lnTo>
                <a:lnTo>
                  <a:pt x="1491" y="634"/>
                </a:lnTo>
                <a:lnTo>
                  <a:pt x="1493" y="631"/>
                </a:lnTo>
                <a:lnTo>
                  <a:pt x="1495" y="629"/>
                </a:lnTo>
                <a:lnTo>
                  <a:pt x="1499" y="624"/>
                </a:lnTo>
                <a:lnTo>
                  <a:pt x="1505" y="620"/>
                </a:lnTo>
                <a:lnTo>
                  <a:pt x="1511" y="617"/>
                </a:lnTo>
                <a:lnTo>
                  <a:pt x="1514" y="616"/>
                </a:lnTo>
                <a:lnTo>
                  <a:pt x="1517" y="614"/>
                </a:lnTo>
                <a:lnTo>
                  <a:pt x="1524" y="613"/>
                </a:lnTo>
                <a:lnTo>
                  <a:pt x="1532" y="613"/>
                </a:lnTo>
                <a:lnTo>
                  <a:pt x="1538" y="613"/>
                </a:lnTo>
                <a:lnTo>
                  <a:pt x="1543" y="614"/>
                </a:lnTo>
                <a:lnTo>
                  <a:pt x="1548" y="615"/>
                </a:lnTo>
                <a:lnTo>
                  <a:pt x="1553" y="616"/>
                </a:lnTo>
                <a:lnTo>
                  <a:pt x="1557" y="618"/>
                </a:lnTo>
                <a:lnTo>
                  <a:pt x="1561" y="621"/>
                </a:lnTo>
                <a:lnTo>
                  <a:pt x="1565" y="624"/>
                </a:lnTo>
                <a:lnTo>
                  <a:pt x="1568" y="627"/>
                </a:lnTo>
                <a:lnTo>
                  <a:pt x="1572" y="631"/>
                </a:lnTo>
                <a:lnTo>
                  <a:pt x="1574" y="635"/>
                </a:lnTo>
                <a:lnTo>
                  <a:pt x="1577" y="640"/>
                </a:lnTo>
                <a:lnTo>
                  <a:pt x="1579" y="644"/>
                </a:lnTo>
                <a:lnTo>
                  <a:pt x="1580" y="650"/>
                </a:lnTo>
                <a:lnTo>
                  <a:pt x="1581" y="655"/>
                </a:lnTo>
                <a:lnTo>
                  <a:pt x="1582" y="661"/>
                </a:lnTo>
                <a:lnTo>
                  <a:pt x="1582" y="667"/>
                </a:lnTo>
                <a:lnTo>
                  <a:pt x="1582" y="759"/>
                </a:lnTo>
                <a:lnTo>
                  <a:pt x="1542" y="759"/>
                </a:lnTo>
                <a:lnTo>
                  <a:pt x="1542" y="674"/>
                </a:lnTo>
                <a:lnTo>
                  <a:pt x="1542" y="671"/>
                </a:lnTo>
                <a:lnTo>
                  <a:pt x="1542" y="668"/>
                </a:lnTo>
                <a:lnTo>
                  <a:pt x="1540" y="662"/>
                </a:lnTo>
                <a:lnTo>
                  <a:pt x="1539" y="660"/>
                </a:lnTo>
                <a:lnTo>
                  <a:pt x="1538" y="658"/>
                </a:lnTo>
                <a:lnTo>
                  <a:pt x="1537" y="656"/>
                </a:lnTo>
                <a:lnTo>
                  <a:pt x="1535" y="654"/>
                </a:lnTo>
                <a:lnTo>
                  <a:pt x="1531" y="650"/>
                </a:lnTo>
                <a:lnTo>
                  <a:pt x="1529" y="649"/>
                </a:lnTo>
                <a:lnTo>
                  <a:pt x="1527" y="648"/>
                </a:lnTo>
                <a:lnTo>
                  <a:pt x="1525" y="647"/>
                </a:lnTo>
                <a:lnTo>
                  <a:pt x="1522" y="646"/>
                </a:lnTo>
                <a:lnTo>
                  <a:pt x="1516" y="646"/>
                </a:lnTo>
                <a:lnTo>
                  <a:pt x="1510" y="647"/>
                </a:lnTo>
                <a:lnTo>
                  <a:pt x="1505" y="648"/>
                </a:lnTo>
                <a:lnTo>
                  <a:pt x="1500" y="650"/>
                </a:lnTo>
                <a:lnTo>
                  <a:pt x="1498" y="652"/>
                </a:lnTo>
                <a:lnTo>
                  <a:pt x="1496" y="654"/>
                </a:lnTo>
                <a:lnTo>
                  <a:pt x="1493" y="658"/>
                </a:lnTo>
                <a:lnTo>
                  <a:pt x="1491" y="663"/>
                </a:lnTo>
                <a:lnTo>
                  <a:pt x="1490" y="666"/>
                </a:lnTo>
                <a:lnTo>
                  <a:pt x="1489" y="669"/>
                </a:lnTo>
                <a:lnTo>
                  <a:pt x="1489" y="676"/>
                </a:lnTo>
                <a:close/>
                <a:moveTo>
                  <a:pt x="1668" y="762"/>
                </a:moveTo>
                <a:lnTo>
                  <a:pt x="1660" y="761"/>
                </a:lnTo>
                <a:lnTo>
                  <a:pt x="1652" y="760"/>
                </a:lnTo>
                <a:lnTo>
                  <a:pt x="1649" y="758"/>
                </a:lnTo>
                <a:lnTo>
                  <a:pt x="1645" y="757"/>
                </a:lnTo>
                <a:lnTo>
                  <a:pt x="1641" y="755"/>
                </a:lnTo>
                <a:lnTo>
                  <a:pt x="1638" y="753"/>
                </a:lnTo>
                <a:lnTo>
                  <a:pt x="1632" y="749"/>
                </a:lnTo>
                <a:lnTo>
                  <a:pt x="1626" y="743"/>
                </a:lnTo>
                <a:lnTo>
                  <a:pt x="1624" y="739"/>
                </a:lnTo>
                <a:lnTo>
                  <a:pt x="1621" y="736"/>
                </a:lnTo>
                <a:lnTo>
                  <a:pt x="1617" y="728"/>
                </a:lnTo>
                <a:lnTo>
                  <a:pt x="1613" y="719"/>
                </a:lnTo>
                <a:lnTo>
                  <a:pt x="1611" y="710"/>
                </a:lnTo>
                <a:lnTo>
                  <a:pt x="1610" y="704"/>
                </a:lnTo>
                <a:lnTo>
                  <a:pt x="1610" y="699"/>
                </a:lnTo>
                <a:lnTo>
                  <a:pt x="1609" y="687"/>
                </a:lnTo>
                <a:lnTo>
                  <a:pt x="1610" y="675"/>
                </a:lnTo>
                <a:lnTo>
                  <a:pt x="1610" y="670"/>
                </a:lnTo>
                <a:lnTo>
                  <a:pt x="1611" y="664"/>
                </a:lnTo>
                <a:lnTo>
                  <a:pt x="1614" y="655"/>
                </a:lnTo>
                <a:lnTo>
                  <a:pt x="1617" y="646"/>
                </a:lnTo>
                <a:lnTo>
                  <a:pt x="1622" y="638"/>
                </a:lnTo>
                <a:lnTo>
                  <a:pt x="1624" y="634"/>
                </a:lnTo>
                <a:lnTo>
                  <a:pt x="1627" y="631"/>
                </a:lnTo>
                <a:lnTo>
                  <a:pt x="1632" y="626"/>
                </a:lnTo>
                <a:lnTo>
                  <a:pt x="1639" y="621"/>
                </a:lnTo>
                <a:lnTo>
                  <a:pt x="1645" y="617"/>
                </a:lnTo>
                <a:lnTo>
                  <a:pt x="1649" y="616"/>
                </a:lnTo>
                <a:lnTo>
                  <a:pt x="1653" y="615"/>
                </a:lnTo>
                <a:lnTo>
                  <a:pt x="1660" y="613"/>
                </a:lnTo>
                <a:lnTo>
                  <a:pt x="1668" y="613"/>
                </a:lnTo>
                <a:lnTo>
                  <a:pt x="1674" y="613"/>
                </a:lnTo>
                <a:lnTo>
                  <a:pt x="1679" y="614"/>
                </a:lnTo>
                <a:lnTo>
                  <a:pt x="1684" y="615"/>
                </a:lnTo>
                <a:lnTo>
                  <a:pt x="1688" y="617"/>
                </a:lnTo>
                <a:lnTo>
                  <a:pt x="1692" y="619"/>
                </a:lnTo>
                <a:lnTo>
                  <a:pt x="1696" y="621"/>
                </a:lnTo>
                <a:lnTo>
                  <a:pt x="1699" y="624"/>
                </a:lnTo>
                <a:lnTo>
                  <a:pt x="1701" y="627"/>
                </a:lnTo>
                <a:lnTo>
                  <a:pt x="1706" y="633"/>
                </a:lnTo>
                <a:lnTo>
                  <a:pt x="1709" y="639"/>
                </a:lnTo>
                <a:lnTo>
                  <a:pt x="1710" y="566"/>
                </a:lnTo>
                <a:lnTo>
                  <a:pt x="1750" y="566"/>
                </a:lnTo>
                <a:lnTo>
                  <a:pt x="1750" y="759"/>
                </a:lnTo>
                <a:lnTo>
                  <a:pt x="1711" y="759"/>
                </a:lnTo>
                <a:lnTo>
                  <a:pt x="1711" y="736"/>
                </a:lnTo>
                <a:lnTo>
                  <a:pt x="1701" y="748"/>
                </a:lnTo>
                <a:lnTo>
                  <a:pt x="1698" y="751"/>
                </a:lnTo>
                <a:lnTo>
                  <a:pt x="1695" y="754"/>
                </a:lnTo>
                <a:lnTo>
                  <a:pt x="1692" y="756"/>
                </a:lnTo>
                <a:lnTo>
                  <a:pt x="1688" y="758"/>
                </a:lnTo>
                <a:lnTo>
                  <a:pt x="1683" y="760"/>
                </a:lnTo>
                <a:lnTo>
                  <a:pt x="1679" y="761"/>
                </a:lnTo>
                <a:lnTo>
                  <a:pt x="1674" y="762"/>
                </a:lnTo>
                <a:lnTo>
                  <a:pt x="1668" y="762"/>
                </a:lnTo>
                <a:close/>
                <a:moveTo>
                  <a:pt x="1681" y="730"/>
                </a:moveTo>
                <a:lnTo>
                  <a:pt x="1684" y="730"/>
                </a:lnTo>
                <a:lnTo>
                  <a:pt x="1687" y="729"/>
                </a:lnTo>
                <a:lnTo>
                  <a:pt x="1691" y="728"/>
                </a:lnTo>
                <a:lnTo>
                  <a:pt x="1694" y="727"/>
                </a:lnTo>
                <a:lnTo>
                  <a:pt x="1696" y="725"/>
                </a:lnTo>
                <a:lnTo>
                  <a:pt x="1699" y="723"/>
                </a:lnTo>
                <a:lnTo>
                  <a:pt x="1703" y="718"/>
                </a:lnTo>
                <a:lnTo>
                  <a:pt x="1707" y="712"/>
                </a:lnTo>
                <a:lnTo>
                  <a:pt x="1709" y="704"/>
                </a:lnTo>
                <a:lnTo>
                  <a:pt x="1710" y="700"/>
                </a:lnTo>
                <a:lnTo>
                  <a:pt x="1711" y="696"/>
                </a:lnTo>
                <a:lnTo>
                  <a:pt x="1711" y="687"/>
                </a:lnTo>
                <a:lnTo>
                  <a:pt x="1711" y="678"/>
                </a:lnTo>
                <a:lnTo>
                  <a:pt x="1710" y="674"/>
                </a:lnTo>
                <a:lnTo>
                  <a:pt x="1709" y="670"/>
                </a:lnTo>
                <a:lnTo>
                  <a:pt x="1707" y="662"/>
                </a:lnTo>
                <a:lnTo>
                  <a:pt x="1703" y="656"/>
                </a:lnTo>
                <a:lnTo>
                  <a:pt x="1701" y="653"/>
                </a:lnTo>
                <a:lnTo>
                  <a:pt x="1699" y="651"/>
                </a:lnTo>
                <a:lnTo>
                  <a:pt x="1696" y="649"/>
                </a:lnTo>
                <a:lnTo>
                  <a:pt x="1694" y="647"/>
                </a:lnTo>
                <a:lnTo>
                  <a:pt x="1688" y="645"/>
                </a:lnTo>
                <a:lnTo>
                  <a:pt x="1681" y="645"/>
                </a:lnTo>
                <a:lnTo>
                  <a:pt x="1674" y="645"/>
                </a:lnTo>
                <a:lnTo>
                  <a:pt x="1670" y="646"/>
                </a:lnTo>
                <a:lnTo>
                  <a:pt x="1667" y="648"/>
                </a:lnTo>
                <a:lnTo>
                  <a:pt x="1665" y="649"/>
                </a:lnTo>
                <a:lnTo>
                  <a:pt x="1662" y="651"/>
                </a:lnTo>
                <a:lnTo>
                  <a:pt x="1660" y="654"/>
                </a:lnTo>
                <a:lnTo>
                  <a:pt x="1658" y="656"/>
                </a:lnTo>
                <a:lnTo>
                  <a:pt x="1655" y="663"/>
                </a:lnTo>
                <a:lnTo>
                  <a:pt x="1652" y="670"/>
                </a:lnTo>
                <a:lnTo>
                  <a:pt x="1651" y="674"/>
                </a:lnTo>
                <a:lnTo>
                  <a:pt x="1651" y="678"/>
                </a:lnTo>
                <a:lnTo>
                  <a:pt x="1650" y="687"/>
                </a:lnTo>
                <a:lnTo>
                  <a:pt x="1651" y="696"/>
                </a:lnTo>
                <a:lnTo>
                  <a:pt x="1652" y="704"/>
                </a:lnTo>
                <a:lnTo>
                  <a:pt x="1655" y="712"/>
                </a:lnTo>
                <a:lnTo>
                  <a:pt x="1658" y="718"/>
                </a:lnTo>
                <a:lnTo>
                  <a:pt x="1660" y="721"/>
                </a:lnTo>
                <a:lnTo>
                  <a:pt x="1662" y="723"/>
                </a:lnTo>
                <a:lnTo>
                  <a:pt x="1665" y="725"/>
                </a:lnTo>
                <a:lnTo>
                  <a:pt x="1668" y="727"/>
                </a:lnTo>
                <a:lnTo>
                  <a:pt x="1674" y="729"/>
                </a:lnTo>
                <a:lnTo>
                  <a:pt x="1681" y="730"/>
                </a:lnTo>
                <a:close/>
                <a:moveTo>
                  <a:pt x="1880" y="759"/>
                </a:moveTo>
                <a:lnTo>
                  <a:pt x="1835" y="759"/>
                </a:lnTo>
                <a:lnTo>
                  <a:pt x="1903" y="566"/>
                </a:lnTo>
                <a:lnTo>
                  <a:pt x="1956" y="566"/>
                </a:lnTo>
                <a:lnTo>
                  <a:pt x="2022" y="759"/>
                </a:lnTo>
                <a:lnTo>
                  <a:pt x="1978" y="759"/>
                </a:lnTo>
                <a:lnTo>
                  <a:pt x="1964" y="715"/>
                </a:lnTo>
                <a:lnTo>
                  <a:pt x="1894" y="715"/>
                </a:lnTo>
                <a:lnTo>
                  <a:pt x="1880" y="759"/>
                </a:lnTo>
                <a:close/>
                <a:moveTo>
                  <a:pt x="1905" y="683"/>
                </a:moveTo>
                <a:lnTo>
                  <a:pt x="1954" y="683"/>
                </a:lnTo>
                <a:lnTo>
                  <a:pt x="1930" y="610"/>
                </a:lnTo>
                <a:lnTo>
                  <a:pt x="1905" y="683"/>
                </a:lnTo>
                <a:close/>
                <a:moveTo>
                  <a:pt x="2045" y="759"/>
                </a:moveTo>
                <a:lnTo>
                  <a:pt x="2045" y="615"/>
                </a:lnTo>
                <a:lnTo>
                  <a:pt x="2084" y="615"/>
                </a:lnTo>
                <a:lnTo>
                  <a:pt x="2084" y="640"/>
                </a:lnTo>
                <a:lnTo>
                  <a:pt x="2087" y="633"/>
                </a:lnTo>
                <a:lnTo>
                  <a:pt x="2091" y="628"/>
                </a:lnTo>
                <a:lnTo>
                  <a:pt x="2094" y="623"/>
                </a:lnTo>
                <a:lnTo>
                  <a:pt x="2099" y="619"/>
                </a:lnTo>
                <a:lnTo>
                  <a:pt x="2104" y="616"/>
                </a:lnTo>
                <a:lnTo>
                  <a:pt x="2109" y="614"/>
                </a:lnTo>
                <a:lnTo>
                  <a:pt x="2114" y="613"/>
                </a:lnTo>
                <a:lnTo>
                  <a:pt x="2120" y="612"/>
                </a:lnTo>
                <a:lnTo>
                  <a:pt x="2127" y="613"/>
                </a:lnTo>
                <a:lnTo>
                  <a:pt x="2133" y="614"/>
                </a:lnTo>
                <a:lnTo>
                  <a:pt x="2133" y="650"/>
                </a:lnTo>
                <a:lnTo>
                  <a:pt x="2130" y="649"/>
                </a:lnTo>
                <a:lnTo>
                  <a:pt x="2125" y="648"/>
                </a:lnTo>
                <a:lnTo>
                  <a:pt x="2120" y="648"/>
                </a:lnTo>
                <a:lnTo>
                  <a:pt x="2116" y="647"/>
                </a:lnTo>
                <a:lnTo>
                  <a:pt x="2110" y="648"/>
                </a:lnTo>
                <a:lnTo>
                  <a:pt x="2107" y="649"/>
                </a:lnTo>
                <a:lnTo>
                  <a:pt x="2104" y="649"/>
                </a:lnTo>
                <a:lnTo>
                  <a:pt x="2099" y="652"/>
                </a:lnTo>
                <a:lnTo>
                  <a:pt x="2096" y="654"/>
                </a:lnTo>
                <a:lnTo>
                  <a:pt x="2094" y="656"/>
                </a:lnTo>
                <a:lnTo>
                  <a:pt x="2090" y="660"/>
                </a:lnTo>
                <a:lnTo>
                  <a:pt x="2087" y="665"/>
                </a:lnTo>
                <a:lnTo>
                  <a:pt x="2086" y="671"/>
                </a:lnTo>
                <a:lnTo>
                  <a:pt x="2085" y="677"/>
                </a:lnTo>
                <a:lnTo>
                  <a:pt x="2085" y="759"/>
                </a:lnTo>
                <a:lnTo>
                  <a:pt x="2045" y="759"/>
                </a:lnTo>
                <a:close/>
                <a:moveTo>
                  <a:pt x="2219" y="762"/>
                </a:moveTo>
                <a:lnTo>
                  <a:pt x="2208" y="762"/>
                </a:lnTo>
                <a:lnTo>
                  <a:pt x="2198" y="760"/>
                </a:lnTo>
                <a:lnTo>
                  <a:pt x="2193" y="759"/>
                </a:lnTo>
                <a:lnTo>
                  <a:pt x="2189" y="757"/>
                </a:lnTo>
                <a:lnTo>
                  <a:pt x="2184" y="755"/>
                </a:lnTo>
                <a:lnTo>
                  <a:pt x="2180" y="753"/>
                </a:lnTo>
                <a:lnTo>
                  <a:pt x="2176" y="750"/>
                </a:lnTo>
                <a:lnTo>
                  <a:pt x="2173" y="748"/>
                </a:lnTo>
                <a:lnTo>
                  <a:pt x="2166" y="741"/>
                </a:lnTo>
                <a:lnTo>
                  <a:pt x="2161" y="734"/>
                </a:lnTo>
                <a:lnTo>
                  <a:pt x="2156" y="726"/>
                </a:lnTo>
                <a:lnTo>
                  <a:pt x="2154" y="722"/>
                </a:lnTo>
                <a:lnTo>
                  <a:pt x="2152" y="718"/>
                </a:lnTo>
                <a:lnTo>
                  <a:pt x="2149" y="708"/>
                </a:lnTo>
                <a:lnTo>
                  <a:pt x="2148" y="703"/>
                </a:lnTo>
                <a:lnTo>
                  <a:pt x="2148" y="698"/>
                </a:lnTo>
                <a:lnTo>
                  <a:pt x="2147" y="688"/>
                </a:lnTo>
                <a:lnTo>
                  <a:pt x="2148" y="677"/>
                </a:lnTo>
                <a:lnTo>
                  <a:pt x="2148" y="672"/>
                </a:lnTo>
                <a:lnTo>
                  <a:pt x="2149" y="667"/>
                </a:lnTo>
                <a:lnTo>
                  <a:pt x="2151" y="662"/>
                </a:lnTo>
                <a:lnTo>
                  <a:pt x="2152" y="657"/>
                </a:lnTo>
                <a:lnTo>
                  <a:pt x="2154" y="653"/>
                </a:lnTo>
                <a:lnTo>
                  <a:pt x="2156" y="648"/>
                </a:lnTo>
                <a:lnTo>
                  <a:pt x="2161" y="640"/>
                </a:lnTo>
                <a:lnTo>
                  <a:pt x="2166" y="633"/>
                </a:lnTo>
                <a:lnTo>
                  <a:pt x="2170" y="630"/>
                </a:lnTo>
                <a:lnTo>
                  <a:pt x="2173" y="627"/>
                </a:lnTo>
                <a:lnTo>
                  <a:pt x="2177" y="625"/>
                </a:lnTo>
                <a:lnTo>
                  <a:pt x="2180" y="622"/>
                </a:lnTo>
                <a:lnTo>
                  <a:pt x="2189" y="618"/>
                </a:lnTo>
                <a:lnTo>
                  <a:pt x="2198" y="615"/>
                </a:lnTo>
                <a:lnTo>
                  <a:pt x="2203" y="614"/>
                </a:lnTo>
                <a:lnTo>
                  <a:pt x="2208" y="613"/>
                </a:lnTo>
                <a:lnTo>
                  <a:pt x="2213" y="613"/>
                </a:lnTo>
                <a:lnTo>
                  <a:pt x="2218" y="613"/>
                </a:lnTo>
                <a:lnTo>
                  <a:pt x="2228" y="613"/>
                </a:lnTo>
                <a:lnTo>
                  <a:pt x="2236" y="614"/>
                </a:lnTo>
                <a:lnTo>
                  <a:pt x="2240" y="615"/>
                </a:lnTo>
                <a:lnTo>
                  <a:pt x="2244" y="617"/>
                </a:lnTo>
                <a:lnTo>
                  <a:pt x="2252" y="620"/>
                </a:lnTo>
                <a:lnTo>
                  <a:pt x="2258" y="623"/>
                </a:lnTo>
                <a:lnTo>
                  <a:pt x="2264" y="628"/>
                </a:lnTo>
                <a:lnTo>
                  <a:pt x="2267" y="630"/>
                </a:lnTo>
                <a:lnTo>
                  <a:pt x="2270" y="633"/>
                </a:lnTo>
                <a:lnTo>
                  <a:pt x="2272" y="636"/>
                </a:lnTo>
                <a:lnTo>
                  <a:pt x="2274" y="639"/>
                </a:lnTo>
                <a:lnTo>
                  <a:pt x="2278" y="645"/>
                </a:lnTo>
                <a:lnTo>
                  <a:pt x="2281" y="652"/>
                </a:lnTo>
                <a:lnTo>
                  <a:pt x="2282" y="660"/>
                </a:lnTo>
                <a:lnTo>
                  <a:pt x="2283" y="668"/>
                </a:lnTo>
                <a:lnTo>
                  <a:pt x="2245" y="668"/>
                </a:lnTo>
                <a:lnTo>
                  <a:pt x="2244" y="663"/>
                </a:lnTo>
                <a:lnTo>
                  <a:pt x="2243" y="658"/>
                </a:lnTo>
                <a:lnTo>
                  <a:pt x="2240" y="654"/>
                </a:lnTo>
                <a:lnTo>
                  <a:pt x="2237" y="651"/>
                </a:lnTo>
                <a:lnTo>
                  <a:pt x="2233" y="648"/>
                </a:lnTo>
                <a:lnTo>
                  <a:pt x="2229" y="646"/>
                </a:lnTo>
                <a:lnTo>
                  <a:pt x="2224" y="644"/>
                </a:lnTo>
                <a:lnTo>
                  <a:pt x="2219" y="644"/>
                </a:lnTo>
                <a:lnTo>
                  <a:pt x="2212" y="645"/>
                </a:lnTo>
                <a:lnTo>
                  <a:pt x="2206" y="647"/>
                </a:lnTo>
                <a:lnTo>
                  <a:pt x="2204" y="648"/>
                </a:lnTo>
                <a:lnTo>
                  <a:pt x="2201" y="650"/>
                </a:lnTo>
                <a:lnTo>
                  <a:pt x="2199" y="653"/>
                </a:lnTo>
                <a:lnTo>
                  <a:pt x="2197" y="655"/>
                </a:lnTo>
                <a:lnTo>
                  <a:pt x="2195" y="658"/>
                </a:lnTo>
                <a:lnTo>
                  <a:pt x="2193" y="661"/>
                </a:lnTo>
                <a:lnTo>
                  <a:pt x="2190" y="669"/>
                </a:lnTo>
                <a:lnTo>
                  <a:pt x="2189" y="673"/>
                </a:lnTo>
                <a:lnTo>
                  <a:pt x="2189" y="677"/>
                </a:lnTo>
                <a:lnTo>
                  <a:pt x="2188" y="687"/>
                </a:lnTo>
                <a:lnTo>
                  <a:pt x="2189" y="697"/>
                </a:lnTo>
                <a:lnTo>
                  <a:pt x="2189" y="701"/>
                </a:lnTo>
                <a:lnTo>
                  <a:pt x="2190" y="705"/>
                </a:lnTo>
                <a:lnTo>
                  <a:pt x="2191" y="709"/>
                </a:lnTo>
                <a:lnTo>
                  <a:pt x="2193" y="713"/>
                </a:lnTo>
                <a:lnTo>
                  <a:pt x="2195" y="716"/>
                </a:lnTo>
                <a:lnTo>
                  <a:pt x="2197" y="719"/>
                </a:lnTo>
                <a:lnTo>
                  <a:pt x="2201" y="724"/>
                </a:lnTo>
                <a:lnTo>
                  <a:pt x="2206" y="728"/>
                </a:lnTo>
                <a:lnTo>
                  <a:pt x="2209" y="729"/>
                </a:lnTo>
                <a:lnTo>
                  <a:pt x="2212" y="730"/>
                </a:lnTo>
                <a:lnTo>
                  <a:pt x="2216" y="730"/>
                </a:lnTo>
                <a:lnTo>
                  <a:pt x="2219" y="731"/>
                </a:lnTo>
                <a:lnTo>
                  <a:pt x="2224" y="730"/>
                </a:lnTo>
                <a:lnTo>
                  <a:pt x="2229" y="729"/>
                </a:lnTo>
                <a:lnTo>
                  <a:pt x="2233" y="727"/>
                </a:lnTo>
                <a:lnTo>
                  <a:pt x="2237" y="724"/>
                </a:lnTo>
                <a:lnTo>
                  <a:pt x="2240" y="721"/>
                </a:lnTo>
                <a:lnTo>
                  <a:pt x="2242" y="717"/>
                </a:lnTo>
                <a:lnTo>
                  <a:pt x="2244" y="712"/>
                </a:lnTo>
                <a:lnTo>
                  <a:pt x="2245" y="706"/>
                </a:lnTo>
                <a:lnTo>
                  <a:pt x="2283" y="706"/>
                </a:lnTo>
                <a:lnTo>
                  <a:pt x="2282" y="714"/>
                </a:lnTo>
                <a:lnTo>
                  <a:pt x="2281" y="722"/>
                </a:lnTo>
                <a:lnTo>
                  <a:pt x="2278" y="729"/>
                </a:lnTo>
                <a:lnTo>
                  <a:pt x="2274" y="736"/>
                </a:lnTo>
                <a:lnTo>
                  <a:pt x="2270" y="742"/>
                </a:lnTo>
                <a:lnTo>
                  <a:pt x="2267" y="744"/>
                </a:lnTo>
                <a:lnTo>
                  <a:pt x="2265" y="747"/>
                </a:lnTo>
                <a:lnTo>
                  <a:pt x="2262" y="749"/>
                </a:lnTo>
                <a:lnTo>
                  <a:pt x="2259" y="751"/>
                </a:lnTo>
                <a:lnTo>
                  <a:pt x="2252" y="755"/>
                </a:lnTo>
                <a:lnTo>
                  <a:pt x="2248" y="757"/>
                </a:lnTo>
                <a:lnTo>
                  <a:pt x="2245" y="758"/>
                </a:lnTo>
                <a:lnTo>
                  <a:pt x="2241" y="760"/>
                </a:lnTo>
                <a:lnTo>
                  <a:pt x="2237" y="761"/>
                </a:lnTo>
                <a:lnTo>
                  <a:pt x="2228" y="762"/>
                </a:lnTo>
                <a:lnTo>
                  <a:pt x="2219" y="762"/>
                </a:lnTo>
                <a:close/>
                <a:moveTo>
                  <a:pt x="2351" y="676"/>
                </a:moveTo>
                <a:lnTo>
                  <a:pt x="2351" y="759"/>
                </a:lnTo>
                <a:lnTo>
                  <a:pt x="2311" y="759"/>
                </a:lnTo>
                <a:lnTo>
                  <a:pt x="2311" y="566"/>
                </a:lnTo>
                <a:lnTo>
                  <a:pt x="2350" y="566"/>
                </a:lnTo>
                <a:lnTo>
                  <a:pt x="2350" y="640"/>
                </a:lnTo>
                <a:lnTo>
                  <a:pt x="2354" y="634"/>
                </a:lnTo>
                <a:lnTo>
                  <a:pt x="2358" y="629"/>
                </a:lnTo>
                <a:lnTo>
                  <a:pt x="2363" y="624"/>
                </a:lnTo>
                <a:lnTo>
                  <a:pt x="2368" y="620"/>
                </a:lnTo>
                <a:lnTo>
                  <a:pt x="2374" y="617"/>
                </a:lnTo>
                <a:lnTo>
                  <a:pt x="2377" y="615"/>
                </a:lnTo>
                <a:lnTo>
                  <a:pt x="2380" y="614"/>
                </a:lnTo>
                <a:lnTo>
                  <a:pt x="2387" y="613"/>
                </a:lnTo>
                <a:lnTo>
                  <a:pt x="2395" y="613"/>
                </a:lnTo>
                <a:lnTo>
                  <a:pt x="2401" y="613"/>
                </a:lnTo>
                <a:lnTo>
                  <a:pt x="2406" y="614"/>
                </a:lnTo>
                <a:lnTo>
                  <a:pt x="2411" y="615"/>
                </a:lnTo>
                <a:lnTo>
                  <a:pt x="2416" y="616"/>
                </a:lnTo>
                <a:lnTo>
                  <a:pt x="2420" y="618"/>
                </a:lnTo>
                <a:lnTo>
                  <a:pt x="2424" y="621"/>
                </a:lnTo>
                <a:lnTo>
                  <a:pt x="2428" y="624"/>
                </a:lnTo>
                <a:lnTo>
                  <a:pt x="2432" y="627"/>
                </a:lnTo>
                <a:lnTo>
                  <a:pt x="2435" y="631"/>
                </a:lnTo>
                <a:lnTo>
                  <a:pt x="2438" y="635"/>
                </a:lnTo>
                <a:lnTo>
                  <a:pt x="2440" y="640"/>
                </a:lnTo>
                <a:lnTo>
                  <a:pt x="2442" y="644"/>
                </a:lnTo>
                <a:lnTo>
                  <a:pt x="2443" y="650"/>
                </a:lnTo>
                <a:lnTo>
                  <a:pt x="2444" y="655"/>
                </a:lnTo>
                <a:lnTo>
                  <a:pt x="2445" y="661"/>
                </a:lnTo>
                <a:lnTo>
                  <a:pt x="2445" y="667"/>
                </a:lnTo>
                <a:lnTo>
                  <a:pt x="2445" y="759"/>
                </a:lnTo>
                <a:lnTo>
                  <a:pt x="2405" y="759"/>
                </a:lnTo>
                <a:lnTo>
                  <a:pt x="2405" y="674"/>
                </a:lnTo>
                <a:lnTo>
                  <a:pt x="2405" y="671"/>
                </a:lnTo>
                <a:lnTo>
                  <a:pt x="2405" y="668"/>
                </a:lnTo>
                <a:lnTo>
                  <a:pt x="2403" y="662"/>
                </a:lnTo>
                <a:lnTo>
                  <a:pt x="2401" y="658"/>
                </a:lnTo>
                <a:lnTo>
                  <a:pt x="2400" y="655"/>
                </a:lnTo>
                <a:lnTo>
                  <a:pt x="2398" y="653"/>
                </a:lnTo>
                <a:lnTo>
                  <a:pt x="2395" y="650"/>
                </a:lnTo>
                <a:lnTo>
                  <a:pt x="2392" y="649"/>
                </a:lnTo>
                <a:lnTo>
                  <a:pt x="2390" y="648"/>
                </a:lnTo>
                <a:lnTo>
                  <a:pt x="2385" y="646"/>
                </a:lnTo>
                <a:lnTo>
                  <a:pt x="2379" y="646"/>
                </a:lnTo>
                <a:lnTo>
                  <a:pt x="2373" y="647"/>
                </a:lnTo>
                <a:lnTo>
                  <a:pt x="2371" y="647"/>
                </a:lnTo>
                <a:lnTo>
                  <a:pt x="2368" y="648"/>
                </a:lnTo>
                <a:lnTo>
                  <a:pt x="2363" y="650"/>
                </a:lnTo>
                <a:lnTo>
                  <a:pt x="2361" y="652"/>
                </a:lnTo>
                <a:lnTo>
                  <a:pt x="2359" y="654"/>
                </a:lnTo>
                <a:lnTo>
                  <a:pt x="2356" y="658"/>
                </a:lnTo>
                <a:lnTo>
                  <a:pt x="2353" y="663"/>
                </a:lnTo>
                <a:lnTo>
                  <a:pt x="2352" y="666"/>
                </a:lnTo>
                <a:lnTo>
                  <a:pt x="2352" y="669"/>
                </a:lnTo>
                <a:lnTo>
                  <a:pt x="2351" y="676"/>
                </a:lnTo>
                <a:close/>
                <a:moveTo>
                  <a:pt x="2498" y="596"/>
                </a:moveTo>
                <a:lnTo>
                  <a:pt x="2494" y="595"/>
                </a:lnTo>
                <a:lnTo>
                  <a:pt x="2490" y="594"/>
                </a:lnTo>
                <a:lnTo>
                  <a:pt x="2486" y="592"/>
                </a:lnTo>
                <a:lnTo>
                  <a:pt x="2483" y="590"/>
                </a:lnTo>
                <a:lnTo>
                  <a:pt x="2480" y="587"/>
                </a:lnTo>
                <a:lnTo>
                  <a:pt x="2478" y="583"/>
                </a:lnTo>
                <a:lnTo>
                  <a:pt x="2477" y="579"/>
                </a:lnTo>
                <a:lnTo>
                  <a:pt x="2477" y="575"/>
                </a:lnTo>
                <a:lnTo>
                  <a:pt x="2477" y="571"/>
                </a:lnTo>
                <a:lnTo>
                  <a:pt x="2478" y="568"/>
                </a:lnTo>
                <a:lnTo>
                  <a:pt x="2480" y="564"/>
                </a:lnTo>
                <a:lnTo>
                  <a:pt x="2483" y="561"/>
                </a:lnTo>
                <a:lnTo>
                  <a:pt x="2486" y="558"/>
                </a:lnTo>
                <a:lnTo>
                  <a:pt x="2490" y="557"/>
                </a:lnTo>
                <a:lnTo>
                  <a:pt x="2494" y="556"/>
                </a:lnTo>
                <a:lnTo>
                  <a:pt x="2498" y="555"/>
                </a:lnTo>
                <a:lnTo>
                  <a:pt x="2503" y="556"/>
                </a:lnTo>
                <a:lnTo>
                  <a:pt x="2507" y="557"/>
                </a:lnTo>
                <a:lnTo>
                  <a:pt x="2510" y="558"/>
                </a:lnTo>
                <a:lnTo>
                  <a:pt x="2514" y="561"/>
                </a:lnTo>
                <a:lnTo>
                  <a:pt x="2516" y="564"/>
                </a:lnTo>
                <a:lnTo>
                  <a:pt x="2518" y="568"/>
                </a:lnTo>
                <a:lnTo>
                  <a:pt x="2520" y="571"/>
                </a:lnTo>
                <a:lnTo>
                  <a:pt x="2520" y="575"/>
                </a:lnTo>
                <a:lnTo>
                  <a:pt x="2520" y="579"/>
                </a:lnTo>
                <a:lnTo>
                  <a:pt x="2518" y="583"/>
                </a:lnTo>
                <a:lnTo>
                  <a:pt x="2516" y="587"/>
                </a:lnTo>
                <a:lnTo>
                  <a:pt x="2514" y="590"/>
                </a:lnTo>
                <a:lnTo>
                  <a:pt x="2510" y="592"/>
                </a:lnTo>
                <a:lnTo>
                  <a:pt x="2507" y="594"/>
                </a:lnTo>
                <a:lnTo>
                  <a:pt x="2503" y="595"/>
                </a:lnTo>
                <a:lnTo>
                  <a:pt x="2498" y="596"/>
                </a:lnTo>
                <a:close/>
                <a:moveTo>
                  <a:pt x="2478" y="615"/>
                </a:moveTo>
                <a:lnTo>
                  <a:pt x="2518" y="615"/>
                </a:lnTo>
                <a:lnTo>
                  <a:pt x="2518" y="759"/>
                </a:lnTo>
                <a:lnTo>
                  <a:pt x="2478" y="759"/>
                </a:lnTo>
                <a:lnTo>
                  <a:pt x="2478" y="615"/>
                </a:lnTo>
                <a:close/>
                <a:moveTo>
                  <a:pt x="2627" y="615"/>
                </a:moveTo>
                <a:lnTo>
                  <a:pt x="2627" y="645"/>
                </a:lnTo>
                <a:lnTo>
                  <a:pt x="2599" y="645"/>
                </a:lnTo>
                <a:lnTo>
                  <a:pt x="2599" y="715"/>
                </a:lnTo>
                <a:lnTo>
                  <a:pt x="2600" y="719"/>
                </a:lnTo>
                <a:lnTo>
                  <a:pt x="2600" y="722"/>
                </a:lnTo>
                <a:lnTo>
                  <a:pt x="2602" y="724"/>
                </a:lnTo>
                <a:lnTo>
                  <a:pt x="2603" y="726"/>
                </a:lnTo>
                <a:lnTo>
                  <a:pt x="2605" y="727"/>
                </a:lnTo>
                <a:lnTo>
                  <a:pt x="2608" y="728"/>
                </a:lnTo>
                <a:lnTo>
                  <a:pt x="2613" y="729"/>
                </a:lnTo>
                <a:lnTo>
                  <a:pt x="2619" y="729"/>
                </a:lnTo>
                <a:lnTo>
                  <a:pt x="2623" y="728"/>
                </a:lnTo>
                <a:lnTo>
                  <a:pt x="2629" y="758"/>
                </a:lnTo>
                <a:lnTo>
                  <a:pt x="2621" y="760"/>
                </a:lnTo>
                <a:lnTo>
                  <a:pt x="2615" y="761"/>
                </a:lnTo>
                <a:lnTo>
                  <a:pt x="2608" y="761"/>
                </a:lnTo>
                <a:lnTo>
                  <a:pt x="2602" y="762"/>
                </a:lnTo>
                <a:lnTo>
                  <a:pt x="2597" y="761"/>
                </a:lnTo>
                <a:lnTo>
                  <a:pt x="2592" y="761"/>
                </a:lnTo>
                <a:lnTo>
                  <a:pt x="2588" y="760"/>
                </a:lnTo>
                <a:lnTo>
                  <a:pt x="2584" y="758"/>
                </a:lnTo>
                <a:lnTo>
                  <a:pt x="2580" y="756"/>
                </a:lnTo>
                <a:lnTo>
                  <a:pt x="2576" y="754"/>
                </a:lnTo>
                <a:lnTo>
                  <a:pt x="2572" y="752"/>
                </a:lnTo>
                <a:lnTo>
                  <a:pt x="2569" y="749"/>
                </a:lnTo>
                <a:lnTo>
                  <a:pt x="2567" y="746"/>
                </a:lnTo>
                <a:lnTo>
                  <a:pt x="2564" y="743"/>
                </a:lnTo>
                <a:lnTo>
                  <a:pt x="2562" y="739"/>
                </a:lnTo>
                <a:lnTo>
                  <a:pt x="2561" y="735"/>
                </a:lnTo>
                <a:lnTo>
                  <a:pt x="2560" y="730"/>
                </a:lnTo>
                <a:lnTo>
                  <a:pt x="2559" y="725"/>
                </a:lnTo>
                <a:lnTo>
                  <a:pt x="2559" y="720"/>
                </a:lnTo>
                <a:lnTo>
                  <a:pt x="2559" y="645"/>
                </a:lnTo>
                <a:lnTo>
                  <a:pt x="2539" y="645"/>
                </a:lnTo>
                <a:lnTo>
                  <a:pt x="2539" y="615"/>
                </a:lnTo>
                <a:lnTo>
                  <a:pt x="2559" y="615"/>
                </a:lnTo>
                <a:lnTo>
                  <a:pt x="2559" y="580"/>
                </a:lnTo>
                <a:lnTo>
                  <a:pt x="2599" y="580"/>
                </a:lnTo>
                <a:lnTo>
                  <a:pt x="2599" y="615"/>
                </a:lnTo>
                <a:lnTo>
                  <a:pt x="2627" y="615"/>
                </a:lnTo>
                <a:close/>
                <a:moveTo>
                  <a:pt x="2716" y="762"/>
                </a:moveTo>
                <a:lnTo>
                  <a:pt x="2704" y="762"/>
                </a:lnTo>
                <a:lnTo>
                  <a:pt x="2694" y="760"/>
                </a:lnTo>
                <a:lnTo>
                  <a:pt x="2685" y="757"/>
                </a:lnTo>
                <a:lnTo>
                  <a:pt x="2677" y="753"/>
                </a:lnTo>
                <a:lnTo>
                  <a:pt x="2669" y="748"/>
                </a:lnTo>
                <a:lnTo>
                  <a:pt x="2666" y="745"/>
                </a:lnTo>
                <a:lnTo>
                  <a:pt x="2662" y="742"/>
                </a:lnTo>
                <a:lnTo>
                  <a:pt x="2657" y="735"/>
                </a:lnTo>
                <a:lnTo>
                  <a:pt x="2652" y="727"/>
                </a:lnTo>
                <a:lnTo>
                  <a:pt x="2650" y="723"/>
                </a:lnTo>
                <a:lnTo>
                  <a:pt x="2648" y="719"/>
                </a:lnTo>
                <a:lnTo>
                  <a:pt x="2645" y="709"/>
                </a:lnTo>
                <a:lnTo>
                  <a:pt x="2644" y="699"/>
                </a:lnTo>
                <a:lnTo>
                  <a:pt x="2643" y="688"/>
                </a:lnTo>
                <a:lnTo>
                  <a:pt x="2644" y="677"/>
                </a:lnTo>
                <a:lnTo>
                  <a:pt x="2644" y="672"/>
                </a:lnTo>
                <a:lnTo>
                  <a:pt x="2645" y="667"/>
                </a:lnTo>
                <a:lnTo>
                  <a:pt x="2648" y="657"/>
                </a:lnTo>
                <a:lnTo>
                  <a:pt x="2650" y="653"/>
                </a:lnTo>
                <a:lnTo>
                  <a:pt x="2652" y="648"/>
                </a:lnTo>
                <a:lnTo>
                  <a:pt x="2657" y="640"/>
                </a:lnTo>
                <a:lnTo>
                  <a:pt x="2662" y="633"/>
                </a:lnTo>
                <a:lnTo>
                  <a:pt x="2665" y="630"/>
                </a:lnTo>
                <a:lnTo>
                  <a:pt x="2669" y="627"/>
                </a:lnTo>
                <a:lnTo>
                  <a:pt x="2672" y="625"/>
                </a:lnTo>
                <a:lnTo>
                  <a:pt x="2676" y="622"/>
                </a:lnTo>
                <a:lnTo>
                  <a:pt x="2680" y="620"/>
                </a:lnTo>
                <a:lnTo>
                  <a:pt x="2684" y="618"/>
                </a:lnTo>
                <a:lnTo>
                  <a:pt x="2689" y="616"/>
                </a:lnTo>
                <a:lnTo>
                  <a:pt x="2693" y="615"/>
                </a:lnTo>
                <a:lnTo>
                  <a:pt x="2698" y="614"/>
                </a:lnTo>
                <a:lnTo>
                  <a:pt x="2703" y="613"/>
                </a:lnTo>
                <a:lnTo>
                  <a:pt x="2709" y="613"/>
                </a:lnTo>
                <a:lnTo>
                  <a:pt x="2714" y="613"/>
                </a:lnTo>
                <a:lnTo>
                  <a:pt x="2724" y="613"/>
                </a:lnTo>
                <a:lnTo>
                  <a:pt x="2733" y="615"/>
                </a:lnTo>
                <a:lnTo>
                  <a:pt x="2741" y="617"/>
                </a:lnTo>
                <a:lnTo>
                  <a:pt x="2749" y="621"/>
                </a:lnTo>
                <a:lnTo>
                  <a:pt x="2753" y="623"/>
                </a:lnTo>
                <a:lnTo>
                  <a:pt x="2756" y="625"/>
                </a:lnTo>
                <a:lnTo>
                  <a:pt x="2763" y="631"/>
                </a:lnTo>
                <a:lnTo>
                  <a:pt x="2766" y="634"/>
                </a:lnTo>
                <a:lnTo>
                  <a:pt x="2769" y="638"/>
                </a:lnTo>
                <a:lnTo>
                  <a:pt x="2773" y="645"/>
                </a:lnTo>
                <a:lnTo>
                  <a:pt x="2777" y="654"/>
                </a:lnTo>
                <a:lnTo>
                  <a:pt x="2779" y="659"/>
                </a:lnTo>
                <a:lnTo>
                  <a:pt x="2780" y="664"/>
                </a:lnTo>
                <a:lnTo>
                  <a:pt x="2782" y="674"/>
                </a:lnTo>
                <a:lnTo>
                  <a:pt x="2782" y="680"/>
                </a:lnTo>
                <a:lnTo>
                  <a:pt x="2783" y="686"/>
                </a:lnTo>
                <a:lnTo>
                  <a:pt x="2783" y="697"/>
                </a:lnTo>
                <a:lnTo>
                  <a:pt x="2683" y="697"/>
                </a:lnTo>
                <a:lnTo>
                  <a:pt x="2683" y="705"/>
                </a:lnTo>
                <a:lnTo>
                  <a:pt x="2684" y="709"/>
                </a:lnTo>
                <a:lnTo>
                  <a:pt x="2685" y="712"/>
                </a:lnTo>
                <a:lnTo>
                  <a:pt x="2688" y="718"/>
                </a:lnTo>
                <a:lnTo>
                  <a:pt x="2690" y="720"/>
                </a:lnTo>
                <a:lnTo>
                  <a:pt x="2692" y="723"/>
                </a:lnTo>
                <a:lnTo>
                  <a:pt x="2694" y="725"/>
                </a:lnTo>
                <a:lnTo>
                  <a:pt x="2696" y="727"/>
                </a:lnTo>
                <a:lnTo>
                  <a:pt x="2699" y="729"/>
                </a:lnTo>
                <a:lnTo>
                  <a:pt x="2702" y="730"/>
                </a:lnTo>
                <a:lnTo>
                  <a:pt x="2709" y="732"/>
                </a:lnTo>
                <a:lnTo>
                  <a:pt x="2713" y="732"/>
                </a:lnTo>
                <a:lnTo>
                  <a:pt x="2717" y="732"/>
                </a:lnTo>
                <a:lnTo>
                  <a:pt x="2722" y="732"/>
                </a:lnTo>
                <a:lnTo>
                  <a:pt x="2726" y="731"/>
                </a:lnTo>
                <a:lnTo>
                  <a:pt x="2730" y="730"/>
                </a:lnTo>
                <a:lnTo>
                  <a:pt x="2734" y="728"/>
                </a:lnTo>
                <a:lnTo>
                  <a:pt x="2738" y="726"/>
                </a:lnTo>
                <a:lnTo>
                  <a:pt x="2739" y="724"/>
                </a:lnTo>
                <a:lnTo>
                  <a:pt x="2740" y="723"/>
                </a:lnTo>
                <a:lnTo>
                  <a:pt x="2743" y="719"/>
                </a:lnTo>
                <a:lnTo>
                  <a:pt x="2744" y="715"/>
                </a:lnTo>
                <a:lnTo>
                  <a:pt x="2782" y="718"/>
                </a:lnTo>
                <a:lnTo>
                  <a:pt x="2780" y="723"/>
                </a:lnTo>
                <a:lnTo>
                  <a:pt x="2779" y="728"/>
                </a:lnTo>
                <a:lnTo>
                  <a:pt x="2777" y="732"/>
                </a:lnTo>
                <a:lnTo>
                  <a:pt x="2774" y="736"/>
                </a:lnTo>
                <a:lnTo>
                  <a:pt x="2771" y="740"/>
                </a:lnTo>
                <a:lnTo>
                  <a:pt x="2768" y="744"/>
                </a:lnTo>
                <a:lnTo>
                  <a:pt x="2764" y="747"/>
                </a:lnTo>
                <a:lnTo>
                  <a:pt x="2760" y="750"/>
                </a:lnTo>
                <a:lnTo>
                  <a:pt x="2756" y="753"/>
                </a:lnTo>
                <a:lnTo>
                  <a:pt x="2751" y="756"/>
                </a:lnTo>
                <a:lnTo>
                  <a:pt x="2746" y="758"/>
                </a:lnTo>
                <a:lnTo>
                  <a:pt x="2740" y="759"/>
                </a:lnTo>
                <a:lnTo>
                  <a:pt x="2735" y="761"/>
                </a:lnTo>
                <a:lnTo>
                  <a:pt x="2729" y="762"/>
                </a:lnTo>
                <a:lnTo>
                  <a:pt x="2723" y="762"/>
                </a:lnTo>
                <a:lnTo>
                  <a:pt x="2716" y="762"/>
                </a:lnTo>
                <a:close/>
                <a:moveTo>
                  <a:pt x="2683" y="672"/>
                </a:moveTo>
                <a:lnTo>
                  <a:pt x="2745" y="672"/>
                </a:lnTo>
                <a:lnTo>
                  <a:pt x="2744" y="666"/>
                </a:lnTo>
                <a:lnTo>
                  <a:pt x="2743" y="663"/>
                </a:lnTo>
                <a:lnTo>
                  <a:pt x="2743" y="661"/>
                </a:lnTo>
                <a:lnTo>
                  <a:pt x="2740" y="656"/>
                </a:lnTo>
                <a:lnTo>
                  <a:pt x="2736" y="651"/>
                </a:lnTo>
                <a:lnTo>
                  <a:pt x="2734" y="649"/>
                </a:lnTo>
                <a:lnTo>
                  <a:pt x="2732" y="647"/>
                </a:lnTo>
                <a:lnTo>
                  <a:pt x="2730" y="646"/>
                </a:lnTo>
                <a:lnTo>
                  <a:pt x="2727" y="645"/>
                </a:lnTo>
                <a:lnTo>
                  <a:pt x="2724" y="644"/>
                </a:lnTo>
                <a:lnTo>
                  <a:pt x="2721" y="643"/>
                </a:lnTo>
                <a:lnTo>
                  <a:pt x="2715" y="643"/>
                </a:lnTo>
                <a:lnTo>
                  <a:pt x="2709" y="643"/>
                </a:lnTo>
                <a:lnTo>
                  <a:pt x="2706" y="644"/>
                </a:lnTo>
                <a:lnTo>
                  <a:pt x="2702" y="645"/>
                </a:lnTo>
                <a:lnTo>
                  <a:pt x="2697" y="648"/>
                </a:lnTo>
                <a:lnTo>
                  <a:pt x="2694" y="649"/>
                </a:lnTo>
                <a:lnTo>
                  <a:pt x="2692" y="651"/>
                </a:lnTo>
                <a:lnTo>
                  <a:pt x="2688" y="656"/>
                </a:lnTo>
                <a:lnTo>
                  <a:pt x="2685" y="661"/>
                </a:lnTo>
                <a:lnTo>
                  <a:pt x="2684" y="664"/>
                </a:lnTo>
                <a:lnTo>
                  <a:pt x="2684" y="666"/>
                </a:lnTo>
                <a:lnTo>
                  <a:pt x="2683" y="672"/>
                </a:lnTo>
                <a:close/>
                <a:moveTo>
                  <a:pt x="2875" y="762"/>
                </a:moveTo>
                <a:lnTo>
                  <a:pt x="2864" y="762"/>
                </a:lnTo>
                <a:lnTo>
                  <a:pt x="2854" y="760"/>
                </a:lnTo>
                <a:lnTo>
                  <a:pt x="2849" y="759"/>
                </a:lnTo>
                <a:lnTo>
                  <a:pt x="2845" y="757"/>
                </a:lnTo>
                <a:lnTo>
                  <a:pt x="2841" y="755"/>
                </a:lnTo>
                <a:lnTo>
                  <a:pt x="2836" y="753"/>
                </a:lnTo>
                <a:lnTo>
                  <a:pt x="2833" y="750"/>
                </a:lnTo>
                <a:lnTo>
                  <a:pt x="2829" y="748"/>
                </a:lnTo>
                <a:lnTo>
                  <a:pt x="2822" y="741"/>
                </a:lnTo>
                <a:lnTo>
                  <a:pt x="2817" y="734"/>
                </a:lnTo>
                <a:lnTo>
                  <a:pt x="2812" y="726"/>
                </a:lnTo>
                <a:lnTo>
                  <a:pt x="2810" y="722"/>
                </a:lnTo>
                <a:lnTo>
                  <a:pt x="2808" y="718"/>
                </a:lnTo>
                <a:lnTo>
                  <a:pt x="2806" y="708"/>
                </a:lnTo>
                <a:lnTo>
                  <a:pt x="2805" y="703"/>
                </a:lnTo>
                <a:lnTo>
                  <a:pt x="2804" y="698"/>
                </a:lnTo>
                <a:lnTo>
                  <a:pt x="2803" y="688"/>
                </a:lnTo>
                <a:lnTo>
                  <a:pt x="2804" y="677"/>
                </a:lnTo>
                <a:lnTo>
                  <a:pt x="2805" y="672"/>
                </a:lnTo>
                <a:lnTo>
                  <a:pt x="2806" y="667"/>
                </a:lnTo>
                <a:lnTo>
                  <a:pt x="2807" y="662"/>
                </a:lnTo>
                <a:lnTo>
                  <a:pt x="2808" y="657"/>
                </a:lnTo>
                <a:lnTo>
                  <a:pt x="2810" y="653"/>
                </a:lnTo>
                <a:lnTo>
                  <a:pt x="2812" y="648"/>
                </a:lnTo>
                <a:lnTo>
                  <a:pt x="2817" y="640"/>
                </a:lnTo>
                <a:lnTo>
                  <a:pt x="2822" y="633"/>
                </a:lnTo>
                <a:lnTo>
                  <a:pt x="2826" y="630"/>
                </a:lnTo>
                <a:lnTo>
                  <a:pt x="2829" y="627"/>
                </a:lnTo>
                <a:lnTo>
                  <a:pt x="2833" y="625"/>
                </a:lnTo>
                <a:lnTo>
                  <a:pt x="2837" y="622"/>
                </a:lnTo>
                <a:lnTo>
                  <a:pt x="2845" y="618"/>
                </a:lnTo>
                <a:lnTo>
                  <a:pt x="2854" y="615"/>
                </a:lnTo>
                <a:lnTo>
                  <a:pt x="2859" y="614"/>
                </a:lnTo>
                <a:lnTo>
                  <a:pt x="2864" y="613"/>
                </a:lnTo>
                <a:lnTo>
                  <a:pt x="2869" y="613"/>
                </a:lnTo>
                <a:lnTo>
                  <a:pt x="2875" y="613"/>
                </a:lnTo>
                <a:lnTo>
                  <a:pt x="2884" y="613"/>
                </a:lnTo>
                <a:lnTo>
                  <a:pt x="2892" y="614"/>
                </a:lnTo>
                <a:lnTo>
                  <a:pt x="2896" y="615"/>
                </a:lnTo>
                <a:lnTo>
                  <a:pt x="2900" y="617"/>
                </a:lnTo>
                <a:lnTo>
                  <a:pt x="2908" y="620"/>
                </a:lnTo>
                <a:lnTo>
                  <a:pt x="2915" y="623"/>
                </a:lnTo>
                <a:lnTo>
                  <a:pt x="2921" y="628"/>
                </a:lnTo>
                <a:lnTo>
                  <a:pt x="2923" y="630"/>
                </a:lnTo>
                <a:lnTo>
                  <a:pt x="2926" y="633"/>
                </a:lnTo>
                <a:lnTo>
                  <a:pt x="2928" y="636"/>
                </a:lnTo>
                <a:lnTo>
                  <a:pt x="2930" y="639"/>
                </a:lnTo>
                <a:lnTo>
                  <a:pt x="2932" y="642"/>
                </a:lnTo>
                <a:lnTo>
                  <a:pt x="2934" y="645"/>
                </a:lnTo>
                <a:lnTo>
                  <a:pt x="2937" y="652"/>
                </a:lnTo>
                <a:lnTo>
                  <a:pt x="2939" y="660"/>
                </a:lnTo>
                <a:lnTo>
                  <a:pt x="2939" y="668"/>
                </a:lnTo>
                <a:lnTo>
                  <a:pt x="2902" y="668"/>
                </a:lnTo>
                <a:lnTo>
                  <a:pt x="2900" y="663"/>
                </a:lnTo>
                <a:lnTo>
                  <a:pt x="2899" y="658"/>
                </a:lnTo>
                <a:lnTo>
                  <a:pt x="2896" y="654"/>
                </a:lnTo>
                <a:lnTo>
                  <a:pt x="2893" y="651"/>
                </a:lnTo>
                <a:lnTo>
                  <a:pt x="2889" y="648"/>
                </a:lnTo>
                <a:lnTo>
                  <a:pt x="2885" y="646"/>
                </a:lnTo>
                <a:lnTo>
                  <a:pt x="2880" y="644"/>
                </a:lnTo>
                <a:lnTo>
                  <a:pt x="2875" y="644"/>
                </a:lnTo>
                <a:lnTo>
                  <a:pt x="2869" y="645"/>
                </a:lnTo>
                <a:lnTo>
                  <a:pt x="2863" y="647"/>
                </a:lnTo>
                <a:lnTo>
                  <a:pt x="2860" y="648"/>
                </a:lnTo>
                <a:lnTo>
                  <a:pt x="2857" y="650"/>
                </a:lnTo>
                <a:lnTo>
                  <a:pt x="2855" y="653"/>
                </a:lnTo>
                <a:lnTo>
                  <a:pt x="2853" y="655"/>
                </a:lnTo>
                <a:lnTo>
                  <a:pt x="2851" y="658"/>
                </a:lnTo>
                <a:lnTo>
                  <a:pt x="2849" y="661"/>
                </a:lnTo>
                <a:lnTo>
                  <a:pt x="2846" y="669"/>
                </a:lnTo>
                <a:lnTo>
                  <a:pt x="2845" y="673"/>
                </a:lnTo>
                <a:lnTo>
                  <a:pt x="2845" y="677"/>
                </a:lnTo>
                <a:lnTo>
                  <a:pt x="2844" y="687"/>
                </a:lnTo>
                <a:lnTo>
                  <a:pt x="2845" y="697"/>
                </a:lnTo>
                <a:lnTo>
                  <a:pt x="2845" y="701"/>
                </a:lnTo>
                <a:lnTo>
                  <a:pt x="2846" y="705"/>
                </a:lnTo>
                <a:lnTo>
                  <a:pt x="2848" y="709"/>
                </a:lnTo>
                <a:lnTo>
                  <a:pt x="2849" y="713"/>
                </a:lnTo>
                <a:lnTo>
                  <a:pt x="2851" y="716"/>
                </a:lnTo>
                <a:lnTo>
                  <a:pt x="2853" y="719"/>
                </a:lnTo>
                <a:lnTo>
                  <a:pt x="2857" y="724"/>
                </a:lnTo>
                <a:lnTo>
                  <a:pt x="2863" y="728"/>
                </a:lnTo>
                <a:lnTo>
                  <a:pt x="2865" y="729"/>
                </a:lnTo>
                <a:lnTo>
                  <a:pt x="2869" y="730"/>
                </a:lnTo>
                <a:lnTo>
                  <a:pt x="2872" y="730"/>
                </a:lnTo>
                <a:lnTo>
                  <a:pt x="2875" y="731"/>
                </a:lnTo>
                <a:lnTo>
                  <a:pt x="2880" y="730"/>
                </a:lnTo>
                <a:lnTo>
                  <a:pt x="2885" y="729"/>
                </a:lnTo>
                <a:lnTo>
                  <a:pt x="2889" y="727"/>
                </a:lnTo>
                <a:lnTo>
                  <a:pt x="2893" y="724"/>
                </a:lnTo>
                <a:lnTo>
                  <a:pt x="2896" y="721"/>
                </a:lnTo>
                <a:lnTo>
                  <a:pt x="2898" y="717"/>
                </a:lnTo>
                <a:lnTo>
                  <a:pt x="2900" y="712"/>
                </a:lnTo>
                <a:lnTo>
                  <a:pt x="2902" y="706"/>
                </a:lnTo>
                <a:lnTo>
                  <a:pt x="2939" y="706"/>
                </a:lnTo>
                <a:lnTo>
                  <a:pt x="2939" y="714"/>
                </a:lnTo>
                <a:lnTo>
                  <a:pt x="2937" y="722"/>
                </a:lnTo>
                <a:lnTo>
                  <a:pt x="2934" y="729"/>
                </a:lnTo>
                <a:lnTo>
                  <a:pt x="2930" y="736"/>
                </a:lnTo>
                <a:lnTo>
                  <a:pt x="2926" y="742"/>
                </a:lnTo>
                <a:lnTo>
                  <a:pt x="2924" y="744"/>
                </a:lnTo>
                <a:lnTo>
                  <a:pt x="2921" y="747"/>
                </a:lnTo>
                <a:lnTo>
                  <a:pt x="2918" y="749"/>
                </a:lnTo>
                <a:lnTo>
                  <a:pt x="2915" y="751"/>
                </a:lnTo>
                <a:lnTo>
                  <a:pt x="2908" y="755"/>
                </a:lnTo>
                <a:lnTo>
                  <a:pt x="2905" y="757"/>
                </a:lnTo>
                <a:lnTo>
                  <a:pt x="2901" y="758"/>
                </a:lnTo>
                <a:lnTo>
                  <a:pt x="2897" y="760"/>
                </a:lnTo>
                <a:lnTo>
                  <a:pt x="2893" y="761"/>
                </a:lnTo>
                <a:lnTo>
                  <a:pt x="2884" y="762"/>
                </a:lnTo>
                <a:lnTo>
                  <a:pt x="2875" y="762"/>
                </a:lnTo>
                <a:close/>
                <a:moveTo>
                  <a:pt x="3042" y="615"/>
                </a:moveTo>
                <a:lnTo>
                  <a:pt x="3042" y="645"/>
                </a:lnTo>
                <a:lnTo>
                  <a:pt x="3015" y="645"/>
                </a:lnTo>
                <a:lnTo>
                  <a:pt x="3015" y="715"/>
                </a:lnTo>
                <a:lnTo>
                  <a:pt x="3015" y="719"/>
                </a:lnTo>
                <a:lnTo>
                  <a:pt x="3016" y="722"/>
                </a:lnTo>
                <a:lnTo>
                  <a:pt x="3017" y="724"/>
                </a:lnTo>
                <a:lnTo>
                  <a:pt x="3019" y="726"/>
                </a:lnTo>
                <a:lnTo>
                  <a:pt x="3021" y="727"/>
                </a:lnTo>
                <a:lnTo>
                  <a:pt x="3023" y="728"/>
                </a:lnTo>
                <a:lnTo>
                  <a:pt x="3029" y="729"/>
                </a:lnTo>
                <a:lnTo>
                  <a:pt x="3034" y="729"/>
                </a:lnTo>
                <a:lnTo>
                  <a:pt x="3039" y="728"/>
                </a:lnTo>
                <a:lnTo>
                  <a:pt x="3045" y="758"/>
                </a:lnTo>
                <a:lnTo>
                  <a:pt x="3037" y="760"/>
                </a:lnTo>
                <a:lnTo>
                  <a:pt x="3031" y="761"/>
                </a:lnTo>
                <a:lnTo>
                  <a:pt x="3023" y="761"/>
                </a:lnTo>
                <a:lnTo>
                  <a:pt x="3018" y="762"/>
                </a:lnTo>
                <a:lnTo>
                  <a:pt x="3013" y="761"/>
                </a:lnTo>
                <a:lnTo>
                  <a:pt x="3008" y="761"/>
                </a:lnTo>
                <a:lnTo>
                  <a:pt x="3004" y="760"/>
                </a:lnTo>
                <a:lnTo>
                  <a:pt x="2999" y="758"/>
                </a:lnTo>
                <a:lnTo>
                  <a:pt x="2995" y="756"/>
                </a:lnTo>
                <a:lnTo>
                  <a:pt x="2992" y="754"/>
                </a:lnTo>
                <a:lnTo>
                  <a:pt x="2988" y="752"/>
                </a:lnTo>
                <a:lnTo>
                  <a:pt x="2985" y="749"/>
                </a:lnTo>
                <a:lnTo>
                  <a:pt x="2982" y="746"/>
                </a:lnTo>
                <a:lnTo>
                  <a:pt x="2980" y="743"/>
                </a:lnTo>
                <a:lnTo>
                  <a:pt x="2978" y="739"/>
                </a:lnTo>
                <a:lnTo>
                  <a:pt x="2977" y="735"/>
                </a:lnTo>
                <a:lnTo>
                  <a:pt x="2976" y="730"/>
                </a:lnTo>
                <a:lnTo>
                  <a:pt x="2975" y="725"/>
                </a:lnTo>
                <a:lnTo>
                  <a:pt x="2975" y="720"/>
                </a:lnTo>
                <a:lnTo>
                  <a:pt x="2975" y="645"/>
                </a:lnTo>
                <a:lnTo>
                  <a:pt x="2955" y="645"/>
                </a:lnTo>
                <a:lnTo>
                  <a:pt x="2955" y="615"/>
                </a:lnTo>
                <a:lnTo>
                  <a:pt x="2975" y="615"/>
                </a:lnTo>
                <a:lnTo>
                  <a:pt x="2975" y="580"/>
                </a:lnTo>
                <a:lnTo>
                  <a:pt x="3015" y="580"/>
                </a:lnTo>
                <a:lnTo>
                  <a:pt x="3015" y="615"/>
                </a:lnTo>
                <a:lnTo>
                  <a:pt x="3042" y="615"/>
                </a:lnTo>
                <a:close/>
                <a:moveTo>
                  <a:pt x="3161" y="698"/>
                </a:moveTo>
                <a:lnTo>
                  <a:pt x="3161" y="615"/>
                </a:lnTo>
                <a:lnTo>
                  <a:pt x="3201" y="615"/>
                </a:lnTo>
                <a:lnTo>
                  <a:pt x="3201" y="759"/>
                </a:lnTo>
                <a:lnTo>
                  <a:pt x="3162" y="759"/>
                </a:lnTo>
                <a:lnTo>
                  <a:pt x="3162" y="733"/>
                </a:lnTo>
                <a:lnTo>
                  <a:pt x="3159" y="739"/>
                </a:lnTo>
                <a:lnTo>
                  <a:pt x="3155" y="745"/>
                </a:lnTo>
                <a:lnTo>
                  <a:pt x="3150" y="749"/>
                </a:lnTo>
                <a:lnTo>
                  <a:pt x="3145" y="754"/>
                </a:lnTo>
                <a:lnTo>
                  <a:pt x="3139" y="757"/>
                </a:lnTo>
                <a:lnTo>
                  <a:pt x="3132" y="759"/>
                </a:lnTo>
                <a:lnTo>
                  <a:pt x="3128" y="760"/>
                </a:lnTo>
                <a:lnTo>
                  <a:pt x="3125" y="761"/>
                </a:lnTo>
                <a:lnTo>
                  <a:pt x="3116" y="761"/>
                </a:lnTo>
                <a:lnTo>
                  <a:pt x="3111" y="761"/>
                </a:lnTo>
                <a:lnTo>
                  <a:pt x="3106" y="760"/>
                </a:lnTo>
                <a:lnTo>
                  <a:pt x="3101" y="759"/>
                </a:lnTo>
                <a:lnTo>
                  <a:pt x="3096" y="758"/>
                </a:lnTo>
                <a:lnTo>
                  <a:pt x="3092" y="756"/>
                </a:lnTo>
                <a:lnTo>
                  <a:pt x="3088" y="753"/>
                </a:lnTo>
                <a:lnTo>
                  <a:pt x="3084" y="750"/>
                </a:lnTo>
                <a:lnTo>
                  <a:pt x="3081" y="747"/>
                </a:lnTo>
                <a:lnTo>
                  <a:pt x="3077" y="743"/>
                </a:lnTo>
                <a:lnTo>
                  <a:pt x="3075" y="739"/>
                </a:lnTo>
                <a:lnTo>
                  <a:pt x="3072" y="734"/>
                </a:lnTo>
                <a:lnTo>
                  <a:pt x="3070" y="729"/>
                </a:lnTo>
                <a:lnTo>
                  <a:pt x="3069" y="724"/>
                </a:lnTo>
                <a:lnTo>
                  <a:pt x="3068" y="719"/>
                </a:lnTo>
                <a:lnTo>
                  <a:pt x="3067" y="707"/>
                </a:lnTo>
                <a:lnTo>
                  <a:pt x="3067" y="615"/>
                </a:lnTo>
                <a:lnTo>
                  <a:pt x="3107" y="615"/>
                </a:lnTo>
                <a:lnTo>
                  <a:pt x="3107" y="700"/>
                </a:lnTo>
                <a:lnTo>
                  <a:pt x="3108" y="706"/>
                </a:lnTo>
                <a:lnTo>
                  <a:pt x="3109" y="711"/>
                </a:lnTo>
                <a:lnTo>
                  <a:pt x="3110" y="714"/>
                </a:lnTo>
                <a:lnTo>
                  <a:pt x="3111" y="716"/>
                </a:lnTo>
                <a:lnTo>
                  <a:pt x="3112" y="718"/>
                </a:lnTo>
                <a:lnTo>
                  <a:pt x="3114" y="720"/>
                </a:lnTo>
                <a:lnTo>
                  <a:pt x="3118" y="723"/>
                </a:lnTo>
                <a:lnTo>
                  <a:pt x="3120" y="724"/>
                </a:lnTo>
                <a:lnTo>
                  <a:pt x="3123" y="726"/>
                </a:lnTo>
                <a:lnTo>
                  <a:pt x="3128" y="727"/>
                </a:lnTo>
                <a:lnTo>
                  <a:pt x="3133" y="727"/>
                </a:lnTo>
                <a:lnTo>
                  <a:pt x="3138" y="727"/>
                </a:lnTo>
                <a:lnTo>
                  <a:pt x="3143" y="726"/>
                </a:lnTo>
                <a:lnTo>
                  <a:pt x="3148" y="723"/>
                </a:lnTo>
                <a:lnTo>
                  <a:pt x="3152" y="720"/>
                </a:lnTo>
                <a:lnTo>
                  <a:pt x="3154" y="718"/>
                </a:lnTo>
                <a:lnTo>
                  <a:pt x="3156" y="716"/>
                </a:lnTo>
                <a:lnTo>
                  <a:pt x="3158" y="713"/>
                </a:lnTo>
                <a:lnTo>
                  <a:pt x="3159" y="711"/>
                </a:lnTo>
                <a:lnTo>
                  <a:pt x="3160" y="708"/>
                </a:lnTo>
                <a:lnTo>
                  <a:pt x="3160" y="705"/>
                </a:lnTo>
                <a:lnTo>
                  <a:pt x="3161" y="698"/>
                </a:lnTo>
                <a:close/>
                <a:moveTo>
                  <a:pt x="3235" y="759"/>
                </a:moveTo>
                <a:lnTo>
                  <a:pt x="3235" y="615"/>
                </a:lnTo>
                <a:lnTo>
                  <a:pt x="3274" y="615"/>
                </a:lnTo>
                <a:lnTo>
                  <a:pt x="3274" y="640"/>
                </a:lnTo>
                <a:lnTo>
                  <a:pt x="3277" y="633"/>
                </a:lnTo>
                <a:lnTo>
                  <a:pt x="3280" y="628"/>
                </a:lnTo>
                <a:lnTo>
                  <a:pt x="3284" y="623"/>
                </a:lnTo>
                <a:lnTo>
                  <a:pt x="3289" y="619"/>
                </a:lnTo>
                <a:lnTo>
                  <a:pt x="3293" y="616"/>
                </a:lnTo>
                <a:lnTo>
                  <a:pt x="3299" y="614"/>
                </a:lnTo>
                <a:lnTo>
                  <a:pt x="3304" y="613"/>
                </a:lnTo>
                <a:lnTo>
                  <a:pt x="3310" y="612"/>
                </a:lnTo>
                <a:lnTo>
                  <a:pt x="3317" y="613"/>
                </a:lnTo>
                <a:lnTo>
                  <a:pt x="3323" y="614"/>
                </a:lnTo>
                <a:lnTo>
                  <a:pt x="3323" y="650"/>
                </a:lnTo>
                <a:lnTo>
                  <a:pt x="3319" y="649"/>
                </a:lnTo>
                <a:lnTo>
                  <a:pt x="3315" y="648"/>
                </a:lnTo>
                <a:lnTo>
                  <a:pt x="3310" y="648"/>
                </a:lnTo>
                <a:lnTo>
                  <a:pt x="3306" y="647"/>
                </a:lnTo>
                <a:lnTo>
                  <a:pt x="3299" y="648"/>
                </a:lnTo>
                <a:lnTo>
                  <a:pt x="3296" y="649"/>
                </a:lnTo>
                <a:lnTo>
                  <a:pt x="3294" y="649"/>
                </a:lnTo>
                <a:lnTo>
                  <a:pt x="3288" y="652"/>
                </a:lnTo>
                <a:lnTo>
                  <a:pt x="3286" y="654"/>
                </a:lnTo>
                <a:lnTo>
                  <a:pt x="3284" y="656"/>
                </a:lnTo>
                <a:lnTo>
                  <a:pt x="3280" y="660"/>
                </a:lnTo>
                <a:lnTo>
                  <a:pt x="3277" y="665"/>
                </a:lnTo>
                <a:lnTo>
                  <a:pt x="3276" y="671"/>
                </a:lnTo>
                <a:lnTo>
                  <a:pt x="3275" y="677"/>
                </a:lnTo>
                <a:lnTo>
                  <a:pt x="3275" y="759"/>
                </a:lnTo>
                <a:lnTo>
                  <a:pt x="3235" y="7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3463509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nd Picture 2 Whit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lvl1pPr>
          </a:lstStyle>
          <a:p>
            <a:r>
              <a:rPr lang="en-US"/>
              <a:t>Click to edit Master title style</a:t>
            </a:r>
            <a:endParaRPr lang="fi-FI"/>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tx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marL="1076325" indent="0">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
        <p:nvSpPr>
          <p:cNvPr id="3" name="Date Placeholder 2">
            <a:extLst>
              <a:ext uri="{FF2B5EF4-FFF2-40B4-BE49-F238E27FC236}">
                <a16:creationId xmlns:a16="http://schemas.microsoft.com/office/drawing/2014/main" id="{8550C619-D2A1-26CD-F8DE-1F1FC0A0EB16}"/>
              </a:ext>
            </a:extLst>
          </p:cNvPr>
          <p:cNvSpPr>
            <a:spLocks noGrp="1"/>
          </p:cNvSpPr>
          <p:nvPr>
            <p:ph type="dt" sz="half" idx="15"/>
          </p:nvPr>
        </p:nvSpPr>
        <p:spPr/>
        <p:txBody>
          <a:bodyPr/>
          <a:lstStyle>
            <a:lvl1pPr>
              <a:defRPr>
                <a:solidFill>
                  <a:schemeClr val="bg1"/>
                </a:solidFill>
              </a:defRPr>
            </a:lvl1pPr>
          </a:lstStyle>
          <a:p>
            <a:fld id="{401C6DA5-7F61-474B-AC43-026E42EF5815}" type="datetime1">
              <a:rPr lang="fi-FI" smtClean="0"/>
              <a:t>28.2.2024</a:t>
            </a:fld>
            <a:endParaRPr lang="fi-FI"/>
          </a:p>
        </p:txBody>
      </p:sp>
      <p:sp>
        <p:nvSpPr>
          <p:cNvPr id="4" name="Footer Placeholder 3">
            <a:extLst>
              <a:ext uri="{FF2B5EF4-FFF2-40B4-BE49-F238E27FC236}">
                <a16:creationId xmlns:a16="http://schemas.microsoft.com/office/drawing/2014/main" id="{B7E340A2-ADB0-C4DB-BEC4-741C5D2BFA91}"/>
              </a:ext>
            </a:extLst>
          </p:cNvPr>
          <p:cNvSpPr>
            <a:spLocks noGrp="1"/>
          </p:cNvSpPr>
          <p:nvPr>
            <p:ph type="ftr" sz="quarter" idx="16"/>
          </p:nvPr>
        </p:nvSpPr>
        <p:spPr/>
        <p:txBody>
          <a:bodyPr/>
          <a:lstStyle>
            <a:lvl1pPr>
              <a:defRPr>
                <a:solidFill>
                  <a:schemeClr val="bg1"/>
                </a:solidFill>
              </a:defRPr>
            </a:lvl1pPr>
          </a:lstStyle>
          <a:p>
            <a:r>
              <a:rPr lang="fi-FI"/>
              <a:t>Presenter Name</a:t>
            </a:r>
          </a:p>
        </p:txBody>
      </p:sp>
      <p:sp>
        <p:nvSpPr>
          <p:cNvPr id="10" name="Slide Number Placeholder 9">
            <a:extLst>
              <a:ext uri="{FF2B5EF4-FFF2-40B4-BE49-F238E27FC236}">
                <a16:creationId xmlns:a16="http://schemas.microsoft.com/office/drawing/2014/main" id="{9F832BD1-9BBA-98CE-116F-05ABC6CBA930}"/>
              </a:ext>
            </a:extLst>
          </p:cNvPr>
          <p:cNvSpPr>
            <a:spLocks noGrp="1"/>
          </p:cNvSpPr>
          <p:nvPr>
            <p:ph type="sldNum" sz="quarter" idx="17"/>
          </p:nvPr>
        </p:nvSpPr>
        <p:spPr/>
        <p:txBody>
          <a:bodyPr/>
          <a:lstStyle>
            <a:lvl1pPr>
              <a:defRPr>
                <a:solidFill>
                  <a:schemeClr val="bg1"/>
                </a:solidFill>
              </a:defRPr>
            </a:lvl1pPr>
          </a:lstStyle>
          <a:p>
            <a:fld id="{D701140D-C14F-41CA-99FC-0EF83E8DA40A}" type="slidenum">
              <a:rPr lang="fi-FI" smtClean="0"/>
              <a:pPr/>
              <a:t>‹#›</a:t>
            </a:fld>
            <a:endParaRPr lang="fi-FI"/>
          </a:p>
        </p:txBody>
      </p:sp>
    </p:spTree>
    <p:extLst>
      <p:ext uri="{BB962C8B-B14F-4D97-AF65-F5344CB8AC3E}">
        <p14:creationId xmlns:p14="http://schemas.microsoft.com/office/powerpoint/2010/main" val="1005483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and Picture 3 ">
    <p:bg>
      <p:bgPr>
        <a:solidFill>
          <a:schemeClr val="tx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solidFill>
                  <a:schemeClr val="bg1"/>
                </a:solidFill>
              </a:defRPr>
            </a:lvl1pPr>
          </a:lstStyle>
          <a:p>
            <a:r>
              <a:rPr lang="en-US"/>
              <a:t>Click to edit Master title style</a:t>
            </a:r>
            <a:endParaRPr lang="fi-FI"/>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accent1"/>
          </a:solidFill>
        </p:spPr>
        <p:txBody>
          <a:bodyPr lIns="360000" tIns="360000" rIns="360000" b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F7FF4B69-C798-C3F1-7188-B925B03733A5}"/>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a:extLst>
              <a:ext uri="{FF2B5EF4-FFF2-40B4-BE49-F238E27FC236}">
                <a16:creationId xmlns:a16="http://schemas.microsoft.com/office/drawing/2014/main" id="{767DC4F0-F8C6-06CD-A34E-EF0D5D3EF4FC}"/>
              </a:ext>
            </a:extLst>
          </p:cNvPr>
          <p:cNvSpPr>
            <a:spLocks noGrp="1"/>
          </p:cNvSpPr>
          <p:nvPr>
            <p:ph type="dt" sz="half" idx="15"/>
          </p:nvPr>
        </p:nvSpPr>
        <p:spPr/>
        <p:txBody>
          <a:bodyPr/>
          <a:lstStyle/>
          <a:p>
            <a:fld id="{409E609A-1AB3-4F6D-944B-59C5E6DF5A4F}" type="datetime1">
              <a:rPr lang="fi-FI" smtClean="0"/>
              <a:t>28.2.2024</a:t>
            </a:fld>
            <a:endParaRPr lang="fi-FI"/>
          </a:p>
        </p:txBody>
      </p:sp>
      <p:sp>
        <p:nvSpPr>
          <p:cNvPr id="10" name="Footer Placeholder 9">
            <a:extLst>
              <a:ext uri="{FF2B5EF4-FFF2-40B4-BE49-F238E27FC236}">
                <a16:creationId xmlns:a16="http://schemas.microsoft.com/office/drawing/2014/main" id="{8F46D1C0-3FD0-2362-C159-BEADDB3EF46D}"/>
              </a:ext>
            </a:extLst>
          </p:cNvPr>
          <p:cNvSpPr>
            <a:spLocks noGrp="1"/>
          </p:cNvSpPr>
          <p:nvPr>
            <p:ph type="ftr" sz="quarter" idx="16"/>
          </p:nvPr>
        </p:nvSpPr>
        <p:spPr/>
        <p:txBody>
          <a:bodyPr/>
          <a:lstStyle/>
          <a:p>
            <a:r>
              <a:rPr lang="fi-FI"/>
              <a:t>Presenter Name</a:t>
            </a:r>
          </a:p>
        </p:txBody>
      </p:sp>
      <p:sp>
        <p:nvSpPr>
          <p:cNvPr id="11" name="Slide Number Placeholder 10">
            <a:extLst>
              <a:ext uri="{FF2B5EF4-FFF2-40B4-BE49-F238E27FC236}">
                <a16:creationId xmlns:a16="http://schemas.microsoft.com/office/drawing/2014/main" id="{06C20592-6442-81CE-E493-1241C6AC5FD1}"/>
              </a:ext>
            </a:extLst>
          </p:cNvPr>
          <p:cNvSpPr>
            <a:spLocks noGrp="1"/>
          </p:cNvSpPr>
          <p:nvPr>
            <p:ph type="sldNum" sz="quarter" idx="17"/>
          </p:nvPr>
        </p:nvSpPr>
        <p:spPr/>
        <p:txBody>
          <a:bodyPr/>
          <a:lstStyle/>
          <a:p>
            <a:fld id="{D701140D-C14F-41CA-99FC-0EF83E8DA40A}" type="slidenum">
              <a:rPr lang="fi-FI" smtClean="0"/>
              <a:pPr/>
              <a:t>‹#›</a:t>
            </a:fld>
            <a:endParaRPr lang="fi-FI"/>
          </a:p>
        </p:txBody>
      </p:sp>
    </p:spTree>
    <p:extLst>
      <p:ext uri="{BB962C8B-B14F-4D97-AF65-F5344CB8AC3E}">
        <p14:creationId xmlns:p14="http://schemas.microsoft.com/office/powerpoint/2010/main" val="2306872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Picture 3 White">
    <p:bg>
      <p:bgPr>
        <a:solidFill>
          <a:schemeClr val="tx1"/>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solidFill>
                  <a:schemeClr val="bg1"/>
                </a:solidFill>
              </a:defRPr>
            </a:lvl1pPr>
          </a:lstStyle>
          <a:p>
            <a:r>
              <a:rPr lang="en-US"/>
              <a:t>Click to edit Master title style</a:t>
            </a:r>
            <a:endParaRPr lang="fi-FI"/>
          </a:p>
        </p:txBody>
      </p:sp>
      <p:sp>
        <p:nvSpPr>
          <p:cNvPr id="9" name="Text Placeholder 8">
            <a:extLst>
              <a:ext uri="{FF2B5EF4-FFF2-40B4-BE49-F238E27FC236}">
                <a16:creationId xmlns:a16="http://schemas.microsoft.com/office/drawing/2014/main" id="{0C9DCEB1-9C2B-0120-BA93-9B57D41B94D1}"/>
              </a:ext>
            </a:extLst>
          </p:cNvPr>
          <p:cNvSpPr>
            <a:spLocks noGrp="1"/>
          </p:cNvSpPr>
          <p:nvPr>
            <p:ph type="body" sz="quarter" idx="14"/>
          </p:nvPr>
        </p:nvSpPr>
        <p:spPr>
          <a:xfrm>
            <a:off x="6096000" y="3429000"/>
            <a:ext cx="6096000" cy="3429000"/>
          </a:xfrm>
          <a:solidFill>
            <a:schemeClr val="bg1"/>
          </a:solidFill>
        </p:spPr>
        <p:txBody>
          <a:bodyPr lIns="360000" tIns="360000" rIns="360000" b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F7FF4B69-C798-C3F1-7188-B925B03733A5}"/>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Date Placeholder 3">
            <a:extLst>
              <a:ext uri="{FF2B5EF4-FFF2-40B4-BE49-F238E27FC236}">
                <a16:creationId xmlns:a16="http://schemas.microsoft.com/office/drawing/2014/main" id="{5130E494-A65E-1D78-DB63-3C5D959CBFE0}"/>
              </a:ext>
            </a:extLst>
          </p:cNvPr>
          <p:cNvSpPr>
            <a:spLocks noGrp="1"/>
          </p:cNvSpPr>
          <p:nvPr>
            <p:ph type="dt" sz="half" idx="15"/>
          </p:nvPr>
        </p:nvSpPr>
        <p:spPr/>
        <p:txBody>
          <a:bodyPr/>
          <a:lstStyle/>
          <a:p>
            <a:fld id="{6F2C208E-BFE5-4C7F-9FE0-F5C263B90072}" type="datetime1">
              <a:rPr lang="fi-FI" smtClean="0"/>
              <a:t>28.2.2024</a:t>
            </a:fld>
            <a:endParaRPr lang="fi-FI"/>
          </a:p>
        </p:txBody>
      </p:sp>
      <p:sp>
        <p:nvSpPr>
          <p:cNvPr id="10" name="Footer Placeholder 9">
            <a:extLst>
              <a:ext uri="{FF2B5EF4-FFF2-40B4-BE49-F238E27FC236}">
                <a16:creationId xmlns:a16="http://schemas.microsoft.com/office/drawing/2014/main" id="{97EEDB51-27D7-7F66-3869-56438094A3FB}"/>
              </a:ext>
            </a:extLst>
          </p:cNvPr>
          <p:cNvSpPr>
            <a:spLocks noGrp="1"/>
          </p:cNvSpPr>
          <p:nvPr>
            <p:ph type="ftr" sz="quarter" idx="16"/>
          </p:nvPr>
        </p:nvSpPr>
        <p:spPr/>
        <p:txBody>
          <a:bodyPr/>
          <a:lstStyle/>
          <a:p>
            <a:r>
              <a:rPr lang="fi-FI"/>
              <a:t>Presenter Name</a:t>
            </a:r>
          </a:p>
        </p:txBody>
      </p:sp>
      <p:sp>
        <p:nvSpPr>
          <p:cNvPr id="11" name="Slide Number Placeholder 10">
            <a:extLst>
              <a:ext uri="{FF2B5EF4-FFF2-40B4-BE49-F238E27FC236}">
                <a16:creationId xmlns:a16="http://schemas.microsoft.com/office/drawing/2014/main" id="{9036D707-D9E0-5D34-60D5-E79DC6881585}"/>
              </a:ext>
            </a:extLst>
          </p:cNvPr>
          <p:cNvSpPr>
            <a:spLocks noGrp="1"/>
          </p:cNvSpPr>
          <p:nvPr>
            <p:ph type="sldNum" sz="quarter" idx="17"/>
          </p:nvPr>
        </p:nvSpPr>
        <p:spPr/>
        <p:txBody>
          <a:bodyPr/>
          <a:lstStyle/>
          <a:p>
            <a:fld id="{D701140D-C14F-41CA-99FC-0EF83E8DA40A}" type="slidenum">
              <a:rPr lang="fi-FI" smtClean="0"/>
              <a:pPr/>
              <a:t>‹#›</a:t>
            </a:fld>
            <a:endParaRPr lang="fi-FI"/>
          </a:p>
        </p:txBody>
      </p:sp>
    </p:spTree>
    <p:extLst>
      <p:ext uri="{BB962C8B-B14F-4D97-AF65-F5344CB8AC3E}">
        <p14:creationId xmlns:p14="http://schemas.microsoft.com/office/powerpoint/2010/main" val="2758677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Pictur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0" y="0"/>
            <a:ext cx="12192000" cy="6858000"/>
          </a:xfrm>
          <a:solidFill>
            <a:schemeClr val="bg2"/>
          </a:solidFill>
        </p:spPr>
        <p:txBody>
          <a:bodyPr vert="horz" lIns="0" tIns="0" rIns="0" bIns="0" rtlCol="0" anchor="t" anchorCtr="0">
            <a:noAutofit/>
          </a:bodyPr>
          <a:lstStyle>
            <a:lvl1pPr>
              <a:defRPr lang="fi-FI" sz="1200" noProof="1"/>
            </a:lvl1pPr>
          </a:lstStyle>
          <a:p>
            <a:pPr marR="0" lvl="0" fontAlgn="auto">
              <a:spcAft>
                <a:spcPts val="0"/>
              </a:spcAft>
              <a:buClrTx/>
              <a:buSzTx/>
              <a:tabLst/>
            </a:pPr>
            <a:r>
              <a:rPr lang="fi-FI" noProof="1"/>
              <a:t>Click icon to add image, Fit the image to frame by choosing: 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lvl1pPr>
          </a:lstStyle>
          <a:p>
            <a:r>
              <a:rPr lang="en-US"/>
              <a:t>Click to edit Master title style</a:t>
            </a:r>
            <a:endParaRPr lang="fi-FI"/>
          </a:p>
        </p:txBody>
      </p:sp>
      <p:sp>
        <p:nvSpPr>
          <p:cNvPr id="4" name="Text Placeholder 2">
            <a:extLst>
              <a:ext uri="{FF2B5EF4-FFF2-40B4-BE49-F238E27FC236}">
                <a16:creationId xmlns:a16="http://schemas.microsoft.com/office/drawing/2014/main" id="{3C31FA69-E208-B16D-749C-C889E904FF0C}"/>
              </a:ext>
            </a:extLst>
          </p:cNvPr>
          <p:cNvSpPr>
            <a:spLocks noGrp="1"/>
          </p:cNvSpPr>
          <p:nvPr>
            <p:ph type="body" sz="quarter" idx="19"/>
          </p:nvPr>
        </p:nvSpPr>
        <p:spPr>
          <a:xfrm>
            <a:off x="407988" y="6165336"/>
            <a:ext cx="385200" cy="288000"/>
          </a:xfrm>
          <a:blipFill>
            <a:blip r:embed="rId2"/>
            <a:stretch>
              <a:fillRect/>
            </a:stretch>
          </a:blipFill>
        </p:spPr>
        <p:txBody>
          <a:bodyPr/>
          <a:lstStyle>
            <a:lvl1pPr>
              <a:defRPr sz="100">
                <a:noFill/>
              </a:defRPr>
            </a:lvl1pPr>
          </a:lstStyle>
          <a:p>
            <a:pPr lvl="0"/>
            <a:endParaRPr lang="en-GB"/>
          </a:p>
        </p:txBody>
      </p:sp>
      <p:sp>
        <p:nvSpPr>
          <p:cNvPr id="3" name="Date Placeholder 2">
            <a:extLst>
              <a:ext uri="{FF2B5EF4-FFF2-40B4-BE49-F238E27FC236}">
                <a16:creationId xmlns:a16="http://schemas.microsoft.com/office/drawing/2014/main" id="{0CB1E97D-067B-6A56-E3C1-E0B0E8237E33}"/>
              </a:ext>
            </a:extLst>
          </p:cNvPr>
          <p:cNvSpPr>
            <a:spLocks noGrp="1"/>
          </p:cNvSpPr>
          <p:nvPr>
            <p:ph type="dt" sz="half" idx="20"/>
          </p:nvPr>
        </p:nvSpPr>
        <p:spPr/>
        <p:txBody>
          <a:bodyPr/>
          <a:lstStyle/>
          <a:p>
            <a:fld id="{61433BB3-799A-4858-9AE8-2D0BD859EE3B}" type="datetime1">
              <a:rPr lang="fi-FI" smtClean="0"/>
              <a:t>28.2.2024</a:t>
            </a:fld>
            <a:endParaRPr lang="fi-FI"/>
          </a:p>
        </p:txBody>
      </p:sp>
      <p:sp>
        <p:nvSpPr>
          <p:cNvPr id="9" name="Footer Placeholder 8">
            <a:extLst>
              <a:ext uri="{FF2B5EF4-FFF2-40B4-BE49-F238E27FC236}">
                <a16:creationId xmlns:a16="http://schemas.microsoft.com/office/drawing/2014/main" id="{9DD562FA-3522-5D86-6B5D-D46C31407CA8}"/>
              </a:ext>
            </a:extLst>
          </p:cNvPr>
          <p:cNvSpPr>
            <a:spLocks noGrp="1"/>
          </p:cNvSpPr>
          <p:nvPr>
            <p:ph type="ftr" sz="quarter" idx="21"/>
          </p:nvPr>
        </p:nvSpPr>
        <p:spPr/>
        <p:txBody>
          <a:bodyPr/>
          <a:lstStyle/>
          <a:p>
            <a:r>
              <a:rPr lang="fi-FI"/>
              <a:t>Presenter Name</a:t>
            </a:r>
          </a:p>
        </p:txBody>
      </p:sp>
      <p:sp>
        <p:nvSpPr>
          <p:cNvPr id="10" name="Slide Number Placeholder 9">
            <a:extLst>
              <a:ext uri="{FF2B5EF4-FFF2-40B4-BE49-F238E27FC236}">
                <a16:creationId xmlns:a16="http://schemas.microsoft.com/office/drawing/2014/main" id="{C035D3F8-519A-BD10-B212-14EA8C3C6B26}"/>
              </a:ext>
            </a:extLst>
          </p:cNvPr>
          <p:cNvSpPr>
            <a:spLocks noGrp="1"/>
          </p:cNvSpPr>
          <p:nvPr>
            <p:ph type="sldNum" sz="quarter" idx="22"/>
          </p:nvPr>
        </p:nvSpPr>
        <p:spPr/>
        <p:txBody>
          <a:bodyPr/>
          <a:lstStyle/>
          <a:p>
            <a:fld id="{D701140D-C14F-41CA-99FC-0EF83E8DA40A}" type="slidenum">
              <a:rPr lang="fi-FI" smtClean="0"/>
              <a:pPr/>
              <a:t>‹#›</a:t>
            </a:fld>
            <a:endParaRPr lang="fi-FI"/>
          </a:p>
        </p:txBody>
      </p:sp>
    </p:spTree>
    <p:extLst>
      <p:ext uri="{BB962C8B-B14F-4D97-AF65-F5344CB8AC3E}">
        <p14:creationId xmlns:p14="http://schemas.microsoft.com/office/powerpoint/2010/main" val="1309334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icture Nega">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0" y="0"/>
            <a:ext cx="12192000" cy="6858000"/>
          </a:xfrm>
          <a:solidFill>
            <a:schemeClr val="bg2"/>
          </a:solidFill>
        </p:spPr>
        <p:txBody>
          <a:bodyPr vert="horz" lIns="0" tIns="0" rIns="0" bIns="0" rtlCol="0" anchor="t" anchorCtr="0">
            <a:noAutofit/>
          </a:bodyPr>
          <a:lstStyle>
            <a:lvl1pPr>
              <a:defRPr lang="fi-FI" sz="1200" noProof="1"/>
            </a:lvl1pPr>
          </a:lstStyle>
          <a:p>
            <a:pPr marR="0" lvl="0" fontAlgn="auto">
              <a:spcAft>
                <a:spcPts val="0"/>
              </a:spcAft>
              <a:buClrTx/>
              <a:buSzTx/>
              <a:tabLst/>
            </a:pPr>
            <a:r>
              <a:rPr lang="fi-FI" noProof="1"/>
              <a:t>Click icon to add image, Fit the image to frame by choosing: crop&gt;fit / rajaa&gt;sovita</a:t>
            </a:r>
          </a:p>
        </p:txBody>
      </p:sp>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a:xfrm>
            <a:off x="407987" y="404813"/>
            <a:ext cx="5327973" cy="415498"/>
          </a:xfrm>
        </p:spPr>
        <p:txBody>
          <a:bodyPr>
            <a:spAutoFit/>
          </a:bodyPr>
          <a:lstStyle>
            <a:lvl1pPr>
              <a:defRPr sz="3000" baseline="0">
                <a:solidFill>
                  <a:schemeClr val="bg1"/>
                </a:solidFill>
              </a:defRPr>
            </a:lvl1pPr>
          </a:lstStyle>
          <a:p>
            <a:r>
              <a:rPr lang="en-US"/>
              <a:t>Click to edit Master title style</a:t>
            </a:r>
            <a:endParaRPr lang="fi-FI"/>
          </a:p>
        </p:txBody>
      </p:sp>
      <p:sp>
        <p:nvSpPr>
          <p:cNvPr id="4" name="Text Placeholder 2">
            <a:extLst>
              <a:ext uri="{FF2B5EF4-FFF2-40B4-BE49-F238E27FC236}">
                <a16:creationId xmlns:a16="http://schemas.microsoft.com/office/drawing/2014/main" id="{3C31FA69-E208-B16D-749C-C889E904FF0C}"/>
              </a:ext>
            </a:extLst>
          </p:cNvPr>
          <p:cNvSpPr>
            <a:spLocks noGrp="1"/>
          </p:cNvSpPr>
          <p:nvPr>
            <p:ph type="body" sz="quarter" idx="19"/>
          </p:nvPr>
        </p:nvSpPr>
        <p:spPr>
          <a:xfrm>
            <a:off x="407988" y="6165336"/>
            <a:ext cx="385200" cy="288000"/>
          </a:xfrm>
          <a:blipFill>
            <a:blip r:embed="rId2"/>
            <a:stretch>
              <a:fillRect/>
            </a:stretch>
          </a:blipFill>
        </p:spPr>
        <p:txBody>
          <a:bodyPr/>
          <a:lstStyle>
            <a:lvl1pPr>
              <a:defRPr sz="100">
                <a:noFill/>
              </a:defRPr>
            </a:lvl1pPr>
          </a:lstStyle>
          <a:p>
            <a:pPr lvl="0"/>
            <a:endParaRPr lang="en-GB"/>
          </a:p>
        </p:txBody>
      </p:sp>
      <p:sp>
        <p:nvSpPr>
          <p:cNvPr id="3" name="Date Placeholder 2">
            <a:extLst>
              <a:ext uri="{FF2B5EF4-FFF2-40B4-BE49-F238E27FC236}">
                <a16:creationId xmlns:a16="http://schemas.microsoft.com/office/drawing/2014/main" id="{9508E6FE-529C-6F82-E69C-32498ED04633}"/>
              </a:ext>
            </a:extLst>
          </p:cNvPr>
          <p:cNvSpPr>
            <a:spLocks noGrp="1"/>
          </p:cNvSpPr>
          <p:nvPr>
            <p:ph type="dt" sz="half" idx="20"/>
          </p:nvPr>
        </p:nvSpPr>
        <p:spPr/>
        <p:txBody>
          <a:bodyPr/>
          <a:lstStyle>
            <a:lvl1pPr>
              <a:defRPr>
                <a:solidFill>
                  <a:schemeClr val="bg1"/>
                </a:solidFill>
              </a:defRPr>
            </a:lvl1pPr>
          </a:lstStyle>
          <a:p>
            <a:fld id="{4CA5EB07-D21D-49B5-AE7A-016634FFB222}" type="datetime1">
              <a:rPr lang="fi-FI" smtClean="0"/>
              <a:t>28.2.2024</a:t>
            </a:fld>
            <a:endParaRPr lang="fi-FI"/>
          </a:p>
        </p:txBody>
      </p:sp>
      <p:sp>
        <p:nvSpPr>
          <p:cNvPr id="9" name="Footer Placeholder 8">
            <a:extLst>
              <a:ext uri="{FF2B5EF4-FFF2-40B4-BE49-F238E27FC236}">
                <a16:creationId xmlns:a16="http://schemas.microsoft.com/office/drawing/2014/main" id="{428CC8F0-0CF6-102F-F83A-926998C03342}"/>
              </a:ext>
            </a:extLst>
          </p:cNvPr>
          <p:cNvSpPr>
            <a:spLocks noGrp="1"/>
          </p:cNvSpPr>
          <p:nvPr>
            <p:ph type="ftr" sz="quarter" idx="21"/>
          </p:nvPr>
        </p:nvSpPr>
        <p:spPr/>
        <p:txBody>
          <a:bodyPr/>
          <a:lstStyle>
            <a:lvl1pPr>
              <a:defRPr>
                <a:solidFill>
                  <a:schemeClr val="bg1"/>
                </a:solidFill>
              </a:defRPr>
            </a:lvl1pPr>
          </a:lstStyle>
          <a:p>
            <a:r>
              <a:rPr lang="fi-FI"/>
              <a:t>Presenter Name</a:t>
            </a:r>
          </a:p>
        </p:txBody>
      </p:sp>
      <p:sp>
        <p:nvSpPr>
          <p:cNvPr id="10" name="Slide Number Placeholder 9">
            <a:extLst>
              <a:ext uri="{FF2B5EF4-FFF2-40B4-BE49-F238E27FC236}">
                <a16:creationId xmlns:a16="http://schemas.microsoft.com/office/drawing/2014/main" id="{2A5F946C-BD14-D558-2FBC-9358BC12A7B5}"/>
              </a:ext>
            </a:extLst>
          </p:cNvPr>
          <p:cNvSpPr>
            <a:spLocks noGrp="1"/>
          </p:cNvSpPr>
          <p:nvPr>
            <p:ph type="sldNum" sz="quarter" idx="22"/>
          </p:nvPr>
        </p:nvSpPr>
        <p:spPr/>
        <p:txBody>
          <a:bodyPr/>
          <a:lstStyle>
            <a:lvl1pPr>
              <a:defRPr>
                <a:solidFill>
                  <a:schemeClr val="bg1"/>
                </a:solidFill>
              </a:defRPr>
            </a:lvl1pPr>
          </a:lstStyle>
          <a:p>
            <a:fld id="{D701140D-C14F-41CA-99FC-0EF83E8DA40A}" type="slidenum">
              <a:rPr lang="fi-FI" smtClean="0"/>
              <a:pPr/>
              <a:t>‹#›</a:t>
            </a:fld>
            <a:endParaRPr lang="fi-FI"/>
          </a:p>
        </p:txBody>
      </p:sp>
    </p:spTree>
    <p:extLst>
      <p:ext uri="{BB962C8B-B14F-4D97-AF65-F5344CB8AC3E}">
        <p14:creationId xmlns:p14="http://schemas.microsoft.com/office/powerpoint/2010/main" val="2326105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762C049C-A29A-43EB-8A26-47DC3C4E28E5}" type="datetime1">
              <a:rPr lang="fi-FI" smtClean="0"/>
              <a:t>28.2.2024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2">
            <a:extLst>
              <a:ext uri="{FF2B5EF4-FFF2-40B4-BE49-F238E27FC236}">
                <a16:creationId xmlns:a16="http://schemas.microsoft.com/office/drawing/2014/main" id="{11E4B692-D8EE-2089-7427-A5399BE66F38}"/>
              </a:ext>
            </a:extLst>
          </p:cNvPr>
          <p:cNvSpPr>
            <a:spLocks noGrp="1"/>
          </p:cNvSpPr>
          <p:nvPr>
            <p:ph type="body" idx="14" hasCustomPrompt="1"/>
          </p:nvPr>
        </p:nvSpPr>
        <p:spPr>
          <a:xfrm>
            <a:off x="407988" y="1844674"/>
            <a:ext cx="2016119" cy="1296293"/>
          </a:xfrm>
        </p:spPr>
        <p:txBody>
          <a:bodyPr anchor="t" anchorCtr="0"/>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13" name="Text Placeholder 12">
            <a:extLst>
              <a:ext uri="{FF2B5EF4-FFF2-40B4-BE49-F238E27FC236}">
                <a16:creationId xmlns:a16="http://schemas.microsoft.com/office/drawing/2014/main" id="{7DFA5604-DFA9-5599-E5FB-95F12FB285D5}"/>
              </a:ext>
            </a:extLst>
          </p:cNvPr>
          <p:cNvSpPr>
            <a:spLocks noGrp="1"/>
          </p:cNvSpPr>
          <p:nvPr>
            <p:ph type="body" sz="quarter" idx="15"/>
          </p:nvPr>
        </p:nvSpPr>
        <p:spPr>
          <a:xfrm>
            <a:off x="407988" y="3284538"/>
            <a:ext cx="2015604" cy="2592387"/>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4" name="Text Placeholder 2">
            <a:extLst>
              <a:ext uri="{FF2B5EF4-FFF2-40B4-BE49-F238E27FC236}">
                <a16:creationId xmlns:a16="http://schemas.microsoft.com/office/drawing/2014/main" id="{3827A3A4-CC58-367B-E36F-7AC44E8EC4DB}"/>
              </a:ext>
            </a:extLst>
          </p:cNvPr>
          <p:cNvSpPr>
            <a:spLocks noGrp="1"/>
          </p:cNvSpPr>
          <p:nvPr>
            <p:ph type="body" idx="16" hasCustomPrompt="1"/>
          </p:nvPr>
        </p:nvSpPr>
        <p:spPr>
          <a:xfrm>
            <a:off x="2711607" y="1844674"/>
            <a:ext cx="2088765" cy="1296293"/>
          </a:xfrm>
        </p:spPr>
        <p:txBody>
          <a:bodyPr anchor="t" anchorCtr="0"/>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17" name="Text Placeholder 2">
            <a:extLst>
              <a:ext uri="{FF2B5EF4-FFF2-40B4-BE49-F238E27FC236}">
                <a16:creationId xmlns:a16="http://schemas.microsoft.com/office/drawing/2014/main" id="{B6A71658-2640-5820-00C0-A497E0475D02}"/>
              </a:ext>
            </a:extLst>
          </p:cNvPr>
          <p:cNvSpPr>
            <a:spLocks noGrp="1"/>
          </p:cNvSpPr>
          <p:nvPr>
            <p:ph type="body" idx="18" hasCustomPrompt="1"/>
          </p:nvPr>
        </p:nvSpPr>
        <p:spPr>
          <a:xfrm>
            <a:off x="5087880" y="1844674"/>
            <a:ext cx="2016738" cy="1296293"/>
          </a:xfrm>
        </p:spPr>
        <p:txBody>
          <a:bodyPr anchor="t" anchorCtr="0"/>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20" name="Text Placeholder 2">
            <a:extLst>
              <a:ext uri="{FF2B5EF4-FFF2-40B4-BE49-F238E27FC236}">
                <a16:creationId xmlns:a16="http://schemas.microsoft.com/office/drawing/2014/main" id="{E507729F-3FC3-227F-5A8B-85517FBB16B0}"/>
              </a:ext>
            </a:extLst>
          </p:cNvPr>
          <p:cNvSpPr>
            <a:spLocks noGrp="1"/>
          </p:cNvSpPr>
          <p:nvPr>
            <p:ph type="body" idx="20" hasCustomPrompt="1"/>
          </p:nvPr>
        </p:nvSpPr>
        <p:spPr>
          <a:xfrm>
            <a:off x="7392126" y="1844674"/>
            <a:ext cx="2088765" cy="1296293"/>
          </a:xfrm>
        </p:spPr>
        <p:txBody>
          <a:bodyPr anchor="t" anchorCtr="0"/>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22" name="Text Placeholder 2">
            <a:extLst>
              <a:ext uri="{FF2B5EF4-FFF2-40B4-BE49-F238E27FC236}">
                <a16:creationId xmlns:a16="http://schemas.microsoft.com/office/drawing/2014/main" id="{2B959ACE-C45A-F672-6EF3-2497A285A008}"/>
              </a:ext>
            </a:extLst>
          </p:cNvPr>
          <p:cNvSpPr>
            <a:spLocks noGrp="1"/>
          </p:cNvSpPr>
          <p:nvPr>
            <p:ph type="body" idx="22" hasCustomPrompt="1"/>
          </p:nvPr>
        </p:nvSpPr>
        <p:spPr>
          <a:xfrm>
            <a:off x="9768409" y="1844674"/>
            <a:ext cx="2016120" cy="1296293"/>
          </a:xfrm>
        </p:spPr>
        <p:txBody>
          <a:bodyPr anchor="t" anchorCtr="0"/>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26" name="Text Placeholder 12">
            <a:extLst>
              <a:ext uri="{FF2B5EF4-FFF2-40B4-BE49-F238E27FC236}">
                <a16:creationId xmlns:a16="http://schemas.microsoft.com/office/drawing/2014/main" id="{D9D79536-3D7F-7D6F-2BE3-5C618CB120D9}"/>
              </a:ext>
            </a:extLst>
          </p:cNvPr>
          <p:cNvSpPr>
            <a:spLocks noGrp="1"/>
          </p:cNvSpPr>
          <p:nvPr>
            <p:ph type="body" sz="quarter" idx="23"/>
          </p:nvPr>
        </p:nvSpPr>
        <p:spPr>
          <a:xfrm>
            <a:off x="2711624" y="3284538"/>
            <a:ext cx="2088232" cy="2592387"/>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7" name="Text Placeholder 12">
            <a:extLst>
              <a:ext uri="{FF2B5EF4-FFF2-40B4-BE49-F238E27FC236}">
                <a16:creationId xmlns:a16="http://schemas.microsoft.com/office/drawing/2014/main" id="{E9B545D8-3555-6CE3-D8FD-D2E749B189FA}"/>
              </a:ext>
            </a:extLst>
          </p:cNvPr>
          <p:cNvSpPr>
            <a:spLocks noGrp="1"/>
          </p:cNvSpPr>
          <p:nvPr>
            <p:ph type="body" sz="quarter" idx="24"/>
          </p:nvPr>
        </p:nvSpPr>
        <p:spPr>
          <a:xfrm>
            <a:off x="5088198" y="3284538"/>
            <a:ext cx="2015604" cy="2592387"/>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8" name="Text Placeholder 12">
            <a:extLst>
              <a:ext uri="{FF2B5EF4-FFF2-40B4-BE49-F238E27FC236}">
                <a16:creationId xmlns:a16="http://schemas.microsoft.com/office/drawing/2014/main" id="{6DB34C07-D845-0A71-7110-873D3E54FE62}"/>
              </a:ext>
            </a:extLst>
          </p:cNvPr>
          <p:cNvSpPr>
            <a:spLocks noGrp="1"/>
          </p:cNvSpPr>
          <p:nvPr>
            <p:ph type="body" sz="quarter" idx="25"/>
          </p:nvPr>
        </p:nvSpPr>
        <p:spPr>
          <a:xfrm>
            <a:off x="7392144" y="3284538"/>
            <a:ext cx="2088232" cy="2592387"/>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9" name="Text Placeholder 12">
            <a:extLst>
              <a:ext uri="{FF2B5EF4-FFF2-40B4-BE49-F238E27FC236}">
                <a16:creationId xmlns:a16="http://schemas.microsoft.com/office/drawing/2014/main" id="{812168A2-46B4-55B8-F41F-994C00D2483C}"/>
              </a:ext>
            </a:extLst>
          </p:cNvPr>
          <p:cNvSpPr>
            <a:spLocks noGrp="1"/>
          </p:cNvSpPr>
          <p:nvPr>
            <p:ph type="body" sz="quarter" idx="26"/>
          </p:nvPr>
        </p:nvSpPr>
        <p:spPr>
          <a:xfrm>
            <a:off x="9769028" y="3284538"/>
            <a:ext cx="2015604" cy="2592387"/>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Tree>
    <p:extLst>
      <p:ext uri="{BB962C8B-B14F-4D97-AF65-F5344CB8AC3E}">
        <p14:creationId xmlns:p14="http://schemas.microsoft.com/office/powerpoint/2010/main" val="1139570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Col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37AB8057-5B10-4860-BED8-96FD12809D40}" type="datetime1">
              <a:rPr lang="fi-FI" smtClean="0"/>
              <a:t>28.2.2024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6" name="Text Placeholder 12">
            <a:extLst>
              <a:ext uri="{FF2B5EF4-FFF2-40B4-BE49-F238E27FC236}">
                <a16:creationId xmlns:a16="http://schemas.microsoft.com/office/drawing/2014/main" id="{2909D46F-AC09-DECA-BACA-C1675FF98C92}"/>
              </a:ext>
            </a:extLst>
          </p:cNvPr>
          <p:cNvSpPr>
            <a:spLocks noGrp="1"/>
          </p:cNvSpPr>
          <p:nvPr>
            <p:ph type="body" sz="quarter" idx="15"/>
          </p:nvPr>
        </p:nvSpPr>
        <p:spPr>
          <a:xfrm>
            <a:off x="40798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9" name="Text Placeholder 12">
            <a:extLst>
              <a:ext uri="{FF2B5EF4-FFF2-40B4-BE49-F238E27FC236}">
                <a16:creationId xmlns:a16="http://schemas.microsoft.com/office/drawing/2014/main" id="{687E3998-D801-6A68-FC17-6DEBC7159F75}"/>
              </a:ext>
            </a:extLst>
          </p:cNvPr>
          <p:cNvSpPr>
            <a:spLocks noGrp="1"/>
          </p:cNvSpPr>
          <p:nvPr>
            <p:ph type="body" sz="quarter" idx="23"/>
          </p:nvPr>
        </p:nvSpPr>
        <p:spPr>
          <a:xfrm>
            <a:off x="271162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4" name="Text Placeholder 12">
            <a:extLst>
              <a:ext uri="{FF2B5EF4-FFF2-40B4-BE49-F238E27FC236}">
                <a16:creationId xmlns:a16="http://schemas.microsoft.com/office/drawing/2014/main" id="{D97F3D4F-F6AB-ED14-9484-30FEA1506137}"/>
              </a:ext>
            </a:extLst>
          </p:cNvPr>
          <p:cNvSpPr>
            <a:spLocks noGrp="1"/>
          </p:cNvSpPr>
          <p:nvPr>
            <p:ph type="body" sz="quarter" idx="29"/>
          </p:nvPr>
        </p:nvSpPr>
        <p:spPr>
          <a:xfrm>
            <a:off x="508819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5" name="Text Placeholder 12">
            <a:extLst>
              <a:ext uri="{FF2B5EF4-FFF2-40B4-BE49-F238E27FC236}">
                <a16:creationId xmlns:a16="http://schemas.microsoft.com/office/drawing/2014/main" id="{F5BB4B25-AFF9-AFEA-85BA-E387072E794C}"/>
              </a:ext>
            </a:extLst>
          </p:cNvPr>
          <p:cNvSpPr>
            <a:spLocks noGrp="1"/>
          </p:cNvSpPr>
          <p:nvPr>
            <p:ph type="body" sz="quarter" idx="30"/>
          </p:nvPr>
        </p:nvSpPr>
        <p:spPr>
          <a:xfrm>
            <a:off x="739214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6" name="Text Placeholder 12">
            <a:extLst>
              <a:ext uri="{FF2B5EF4-FFF2-40B4-BE49-F238E27FC236}">
                <a16:creationId xmlns:a16="http://schemas.microsoft.com/office/drawing/2014/main" id="{ADB44BCB-11F4-E11F-6050-6499858CFA4B}"/>
              </a:ext>
            </a:extLst>
          </p:cNvPr>
          <p:cNvSpPr>
            <a:spLocks noGrp="1"/>
          </p:cNvSpPr>
          <p:nvPr>
            <p:ph type="body" sz="quarter" idx="31"/>
          </p:nvPr>
        </p:nvSpPr>
        <p:spPr>
          <a:xfrm>
            <a:off x="976902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7" name="Text Placeholder 2">
            <a:extLst>
              <a:ext uri="{FF2B5EF4-FFF2-40B4-BE49-F238E27FC236}">
                <a16:creationId xmlns:a16="http://schemas.microsoft.com/office/drawing/2014/main" id="{60527BA6-8E7F-91F7-0FF5-EAFF7FBB237A}"/>
              </a:ext>
            </a:extLst>
          </p:cNvPr>
          <p:cNvSpPr>
            <a:spLocks noGrp="1"/>
          </p:cNvSpPr>
          <p:nvPr>
            <p:ph type="body" idx="14"/>
          </p:nvPr>
        </p:nvSpPr>
        <p:spPr>
          <a:xfrm>
            <a:off x="407988" y="1844673"/>
            <a:ext cx="1584000" cy="1584000"/>
          </a:xfrm>
          <a:prstGeom prst="ellipse">
            <a:avLst/>
          </a:prstGeom>
          <a:solidFill>
            <a:schemeClr val="accent1"/>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18" name="Text Placeholder 2">
            <a:extLst>
              <a:ext uri="{FF2B5EF4-FFF2-40B4-BE49-F238E27FC236}">
                <a16:creationId xmlns:a16="http://schemas.microsoft.com/office/drawing/2014/main" id="{25B7FD09-6933-9B2C-E660-44271E46576A}"/>
              </a:ext>
            </a:extLst>
          </p:cNvPr>
          <p:cNvSpPr>
            <a:spLocks noGrp="1"/>
          </p:cNvSpPr>
          <p:nvPr>
            <p:ph type="body" idx="16"/>
          </p:nvPr>
        </p:nvSpPr>
        <p:spPr>
          <a:xfrm>
            <a:off x="2711607" y="1844673"/>
            <a:ext cx="1584000" cy="1584000"/>
          </a:xfrm>
          <a:prstGeom prst="ellipse">
            <a:avLst/>
          </a:prstGeom>
          <a:solidFill>
            <a:schemeClr val="accent1"/>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0" name="Text Placeholder 2">
            <a:extLst>
              <a:ext uri="{FF2B5EF4-FFF2-40B4-BE49-F238E27FC236}">
                <a16:creationId xmlns:a16="http://schemas.microsoft.com/office/drawing/2014/main" id="{7E9BC9FF-8079-A9F7-940B-AD180B5C7111}"/>
              </a:ext>
            </a:extLst>
          </p:cNvPr>
          <p:cNvSpPr>
            <a:spLocks noGrp="1"/>
          </p:cNvSpPr>
          <p:nvPr>
            <p:ph type="body" idx="18"/>
          </p:nvPr>
        </p:nvSpPr>
        <p:spPr>
          <a:xfrm>
            <a:off x="5087880" y="1844673"/>
            <a:ext cx="1584000" cy="1584000"/>
          </a:xfrm>
          <a:prstGeom prst="ellipse">
            <a:avLst/>
          </a:prstGeom>
          <a:solidFill>
            <a:schemeClr val="accent1"/>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1" name="Text Placeholder 2">
            <a:extLst>
              <a:ext uri="{FF2B5EF4-FFF2-40B4-BE49-F238E27FC236}">
                <a16:creationId xmlns:a16="http://schemas.microsoft.com/office/drawing/2014/main" id="{8BE256EA-AF3A-004E-60D5-EB46182584F3}"/>
              </a:ext>
            </a:extLst>
          </p:cNvPr>
          <p:cNvSpPr>
            <a:spLocks noGrp="1"/>
          </p:cNvSpPr>
          <p:nvPr>
            <p:ph type="body" idx="20"/>
          </p:nvPr>
        </p:nvSpPr>
        <p:spPr>
          <a:xfrm>
            <a:off x="7392126" y="1844673"/>
            <a:ext cx="1584000" cy="1584000"/>
          </a:xfrm>
          <a:prstGeom prst="ellipse">
            <a:avLst/>
          </a:prstGeom>
          <a:solidFill>
            <a:schemeClr val="accent1"/>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2" name="Text Placeholder 2">
            <a:extLst>
              <a:ext uri="{FF2B5EF4-FFF2-40B4-BE49-F238E27FC236}">
                <a16:creationId xmlns:a16="http://schemas.microsoft.com/office/drawing/2014/main" id="{C3F0EB54-3301-1385-D27F-5E7B2877AC94}"/>
              </a:ext>
            </a:extLst>
          </p:cNvPr>
          <p:cNvSpPr>
            <a:spLocks noGrp="1"/>
          </p:cNvSpPr>
          <p:nvPr>
            <p:ph type="body" idx="22"/>
          </p:nvPr>
        </p:nvSpPr>
        <p:spPr>
          <a:xfrm>
            <a:off x="9768409" y="1844673"/>
            <a:ext cx="1584000" cy="1584000"/>
          </a:xfrm>
          <a:prstGeom prst="ellipse">
            <a:avLst/>
          </a:prstGeom>
          <a:solidFill>
            <a:schemeClr val="accent1"/>
          </a:solidFill>
        </p:spPr>
        <p:txBody>
          <a:bodyPr anchor="ctr" anchorCtr="0"/>
          <a:lstStyle>
            <a:lvl1pPr marL="0" indent="0" algn="ctr">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Tree>
    <p:extLst>
      <p:ext uri="{BB962C8B-B14F-4D97-AF65-F5344CB8AC3E}">
        <p14:creationId xmlns:p14="http://schemas.microsoft.com/office/powerpoint/2010/main" val="2388493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cess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37AB8057-5B10-4860-BED8-96FD12809D40}" type="datetime1">
              <a:rPr lang="fi-FI" smtClean="0"/>
              <a:t>28.2.2024</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r>
              <a:rPr lang="fi-FI"/>
              <a:t>Presenter Name</a:t>
            </a:r>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6" name="Text Placeholder 12">
            <a:extLst>
              <a:ext uri="{FF2B5EF4-FFF2-40B4-BE49-F238E27FC236}">
                <a16:creationId xmlns:a16="http://schemas.microsoft.com/office/drawing/2014/main" id="{2909D46F-AC09-DECA-BACA-C1675FF98C92}"/>
              </a:ext>
            </a:extLst>
          </p:cNvPr>
          <p:cNvSpPr>
            <a:spLocks noGrp="1"/>
          </p:cNvSpPr>
          <p:nvPr>
            <p:ph type="body" sz="quarter" idx="15"/>
          </p:nvPr>
        </p:nvSpPr>
        <p:spPr>
          <a:xfrm>
            <a:off x="40798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9" name="Text Placeholder 12">
            <a:extLst>
              <a:ext uri="{FF2B5EF4-FFF2-40B4-BE49-F238E27FC236}">
                <a16:creationId xmlns:a16="http://schemas.microsoft.com/office/drawing/2014/main" id="{687E3998-D801-6A68-FC17-6DEBC7159F75}"/>
              </a:ext>
            </a:extLst>
          </p:cNvPr>
          <p:cNvSpPr>
            <a:spLocks noGrp="1"/>
          </p:cNvSpPr>
          <p:nvPr>
            <p:ph type="body" sz="quarter" idx="23"/>
          </p:nvPr>
        </p:nvSpPr>
        <p:spPr>
          <a:xfrm>
            <a:off x="271162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4" name="Text Placeholder 12">
            <a:extLst>
              <a:ext uri="{FF2B5EF4-FFF2-40B4-BE49-F238E27FC236}">
                <a16:creationId xmlns:a16="http://schemas.microsoft.com/office/drawing/2014/main" id="{D97F3D4F-F6AB-ED14-9484-30FEA1506137}"/>
              </a:ext>
            </a:extLst>
          </p:cNvPr>
          <p:cNvSpPr>
            <a:spLocks noGrp="1"/>
          </p:cNvSpPr>
          <p:nvPr>
            <p:ph type="body" sz="quarter" idx="29"/>
          </p:nvPr>
        </p:nvSpPr>
        <p:spPr>
          <a:xfrm>
            <a:off x="508819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5" name="Text Placeholder 12">
            <a:extLst>
              <a:ext uri="{FF2B5EF4-FFF2-40B4-BE49-F238E27FC236}">
                <a16:creationId xmlns:a16="http://schemas.microsoft.com/office/drawing/2014/main" id="{F5BB4B25-AFF9-AFEA-85BA-E387072E794C}"/>
              </a:ext>
            </a:extLst>
          </p:cNvPr>
          <p:cNvSpPr>
            <a:spLocks noGrp="1"/>
          </p:cNvSpPr>
          <p:nvPr>
            <p:ph type="body" sz="quarter" idx="30"/>
          </p:nvPr>
        </p:nvSpPr>
        <p:spPr>
          <a:xfrm>
            <a:off x="7392144" y="3573016"/>
            <a:ext cx="2088232"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6" name="Text Placeholder 12">
            <a:extLst>
              <a:ext uri="{FF2B5EF4-FFF2-40B4-BE49-F238E27FC236}">
                <a16:creationId xmlns:a16="http://schemas.microsoft.com/office/drawing/2014/main" id="{ADB44BCB-11F4-E11F-6050-6499858CFA4B}"/>
              </a:ext>
            </a:extLst>
          </p:cNvPr>
          <p:cNvSpPr>
            <a:spLocks noGrp="1"/>
          </p:cNvSpPr>
          <p:nvPr>
            <p:ph type="body" sz="quarter" idx="31"/>
          </p:nvPr>
        </p:nvSpPr>
        <p:spPr>
          <a:xfrm>
            <a:off x="9769028" y="3573016"/>
            <a:ext cx="2015604" cy="2303909"/>
          </a:xfrm>
        </p:spPr>
        <p:txBody>
          <a:bodyPr/>
          <a:lstStyle>
            <a:lvl1pPr>
              <a:defRPr sz="1000"/>
            </a:lvl1pPr>
            <a:lvl2pPr marL="182563" indent="-182563">
              <a:defRPr sz="1000"/>
            </a:lvl2pPr>
            <a:lvl3pPr marL="355600" indent="-173038">
              <a:defRPr sz="1000"/>
            </a:lvl3pPr>
            <a:lvl4pPr marL="539750" indent="-184150">
              <a:defRPr sz="1000"/>
            </a:lvl4pPr>
            <a:lvl5pPr marL="722313" indent="-182563">
              <a:defRPr sz="1000"/>
            </a:lvl5pPr>
            <a:lvl6pPr marL="895350" indent="-173038">
              <a:defRPr sz="1000"/>
            </a:lvl6pPr>
            <a:lvl7pPr marL="1077913" indent="-182563">
              <a:defRPr sz="1000"/>
            </a:lvl7pPr>
            <a:lvl8pPr marL="1250950" indent="-173038">
              <a:defRPr sz="1000"/>
            </a:lvl8pPr>
            <a:lvl9pPr marL="1433513" indent="-182563">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7" name="Text Placeholder 2">
            <a:extLst>
              <a:ext uri="{FF2B5EF4-FFF2-40B4-BE49-F238E27FC236}">
                <a16:creationId xmlns:a16="http://schemas.microsoft.com/office/drawing/2014/main" id="{60527BA6-8E7F-91F7-0FF5-EAFF7FBB237A}"/>
              </a:ext>
            </a:extLst>
          </p:cNvPr>
          <p:cNvSpPr>
            <a:spLocks noGrp="1"/>
          </p:cNvSpPr>
          <p:nvPr>
            <p:ph type="body" idx="14"/>
          </p:nvPr>
        </p:nvSpPr>
        <p:spPr>
          <a:xfrm>
            <a:off x="407988" y="1844673"/>
            <a:ext cx="1584000" cy="1584000"/>
          </a:xfrm>
          <a:prstGeom prst="ellipse">
            <a:avLst/>
          </a:prstGeom>
          <a:solidFill>
            <a:schemeClr val="tx1"/>
          </a:solidFill>
        </p:spPr>
        <p:txBody>
          <a:bodyPr anchor="ctr" anchorCtr="0"/>
          <a:lstStyle>
            <a:lvl1pPr marL="0" indent="0" algn="ctr">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18" name="Text Placeholder 2">
            <a:extLst>
              <a:ext uri="{FF2B5EF4-FFF2-40B4-BE49-F238E27FC236}">
                <a16:creationId xmlns:a16="http://schemas.microsoft.com/office/drawing/2014/main" id="{25B7FD09-6933-9B2C-E660-44271E46576A}"/>
              </a:ext>
            </a:extLst>
          </p:cNvPr>
          <p:cNvSpPr>
            <a:spLocks noGrp="1"/>
          </p:cNvSpPr>
          <p:nvPr>
            <p:ph type="body" idx="16"/>
          </p:nvPr>
        </p:nvSpPr>
        <p:spPr>
          <a:xfrm>
            <a:off x="2711607" y="1844673"/>
            <a:ext cx="1584000" cy="1584000"/>
          </a:xfrm>
          <a:prstGeom prst="ellipse">
            <a:avLst/>
          </a:prstGeom>
          <a:solidFill>
            <a:schemeClr val="tx1"/>
          </a:solidFill>
        </p:spPr>
        <p:txBody>
          <a:bodyPr anchor="ctr" anchorCtr="0"/>
          <a:lstStyle>
            <a:lvl1pPr marL="0" indent="0" algn="ctr">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0" name="Text Placeholder 2">
            <a:extLst>
              <a:ext uri="{FF2B5EF4-FFF2-40B4-BE49-F238E27FC236}">
                <a16:creationId xmlns:a16="http://schemas.microsoft.com/office/drawing/2014/main" id="{7E9BC9FF-8079-A9F7-940B-AD180B5C7111}"/>
              </a:ext>
            </a:extLst>
          </p:cNvPr>
          <p:cNvSpPr>
            <a:spLocks noGrp="1"/>
          </p:cNvSpPr>
          <p:nvPr>
            <p:ph type="body" idx="18"/>
          </p:nvPr>
        </p:nvSpPr>
        <p:spPr>
          <a:xfrm>
            <a:off x="5087880" y="1844673"/>
            <a:ext cx="1584000" cy="1584000"/>
          </a:xfrm>
          <a:prstGeom prst="ellipse">
            <a:avLst/>
          </a:prstGeom>
          <a:solidFill>
            <a:schemeClr val="tx1"/>
          </a:solidFill>
        </p:spPr>
        <p:txBody>
          <a:bodyPr anchor="ctr" anchorCtr="0"/>
          <a:lstStyle>
            <a:lvl1pPr marL="0" indent="0" algn="ctr">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1" name="Text Placeholder 2">
            <a:extLst>
              <a:ext uri="{FF2B5EF4-FFF2-40B4-BE49-F238E27FC236}">
                <a16:creationId xmlns:a16="http://schemas.microsoft.com/office/drawing/2014/main" id="{8BE256EA-AF3A-004E-60D5-EB46182584F3}"/>
              </a:ext>
            </a:extLst>
          </p:cNvPr>
          <p:cNvSpPr>
            <a:spLocks noGrp="1"/>
          </p:cNvSpPr>
          <p:nvPr>
            <p:ph type="body" idx="20"/>
          </p:nvPr>
        </p:nvSpPr>
        <p:spPr>
          <a:xfrm>
            <a:off x="7392126" y="1844673"/>
            <a:ext cx="1584000" cy="1584000"/>
          </a:xfrm>
          <a:prstGeom prst="ellipse">
            <a:avLst/>
          </a:prstGeom>
          <a:solidFill>
            <a:schemeClr val="tx1"/>
          </a:solidFill>
        </p:spPr>
        <p:txBody>
          <a:bodyPr anchor="ctr" anchorCtr="0"/>
          <a:lstStyle>
            <a:lvl1pPr marL="0" indent="0" algn="ctr">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2" name="Text Placeholder 2">
            <a:extLst>
              <a:ext uri="{FF2B5EF4-FFF2-40B4-BE49-F238E27FC236}">
                <a16:creationId xmlns:a16="http://schemas.microsoft.com/office/drawing/2014/main" id="{C3F0EB54-3301-1385-D27F-5E7B2877AC94}"/>
              </a:ext>
            </a:extLst>
          </p:cNvPr>
          <p:cNvSpPr>
            <a:spLocks noGrp="1"/>
          </p:cNvSpPr>
          <p:nvPr>
            <p:ph type="body" idx="22"/>
          </p:nvPr>
        </p:nvSpPr>
        <p:spPr>
          <a:xfrm>
            <a:off x="9768409" y="1844673"/>
            <a:ext cx="1584000" cy="1584000"/>
          </a:xfrm>
          <a:prstGeom prst="ellipse">
            <a:avLst/>
          </a:prstGeom>
          <a:solidFill>
            <a:schemeClr val="tx1"/>
          </a:solidFill>
        </p:spPr>
        <p:txBody>
          <a:bodyPr anchor="ctr" anchorCtr="0"/>
          <a:lstStyle>
            <a:lvl1pPr marL="0" indent="0" algn="ctr">
              <a:buNone/>
              <a:defRPr sz="12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Tree>
    <p:extLst>
      <p:ext uri="{BB962C8B-B14F-4D97-AF65-F5344CB8AC3E}">
        <p14:creationId xmlns:p14="http://schemas.microsoft.com/office/powerpoint/2010/main" val="1775306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96E9-BA5C-FE6D-29D4-7D5BDF67EBC0}"/>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7B35A839-C462-B1DD-93DB-75C65FA0354B}"/>
              </a:ext>
            </a:extLst>
          </p:cNvPr>
          <p:cNvSpPr>
            <a:spLocks noGrp="1"/>
          </p:cNvSpPr>
          <p:nvPr>
            <p:ph type="dt" sz="half" idx="10"/>
          </p:nvPr>
        </p:nvSpPr>
        <p:spPr/>
        <p:txBody>
          <a:bodyPr/>
          <a:lstStyle/>
          <a:p>
            <a:fld id="{FC7F2E32-AC6D-4E1D-AAFC-F622DB4341FB}" type="datetime1">
              <a:rPr lang="fi-FI" smtClean="0"/>
              <a:t>28.2.2024</a:t>
            </a:fld>
            <a:endParaRPr lang="fi-FI"/>
          </a:p>
        </p:txBody>
      </p:sp>
      <p:sp>
        <p:nvSpPr>
          <p:cNvPr id="4" name="Footer Placeholder 3">
            <a:extLst>
              <a:ext uri="{FF2B5EF4-FFF2-40B4-BE49-F238E27FC236}">
                <a16:creationId xmlns:a16="http://schemas.microsoft.com/office/drawing/2014/main" id="{EC323428-9C34-BE00-F14D-566DEEC4E56C}"/>
              </a:ext>
            </a:extLst>
          </p:cNvPr>
          <p:cNvSpPr>
            <a:spLocks noGrp="1"/>
          </p:cNvSpPr>
          <p:nvPr>
            <p:ph type="ftr" sz="quarter" idx="11"/>
          </p:nvPr>
        </p:nvSpPr>
        <p:spPr/>
        <p:txBody>
          <a:bodyPr/>
          <a:lstStyle/>
          <a:p>
            <a:r>
              <a:rPr lang="fi-FI"/>
              <a:t>Presenter Name</a:t>
            </a:r>
          </a:p>
        </p:txBody>
      </p:sp>
      <p:sp>
        <p:nvSpPr>
          <p:cNvPr id="5" name="Slide Number Placeholder 4">
            <a:extLst>
              <a:ext uri="{FF2B5EF4-FFF2-40B4-BE49-F238E27FC236}">
                <a16:creationId xmlns:a16="http://schemas.microsoft.com/office/drawing/2014/main" id="{67C2FB49-CD3A-1DDD-E564-703C4FE25362}"/>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2907908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8857C-8954-2CAC-937A-943D6443A481}"/>
              </a:ext>
            </a:extLst>
          </p:cNvPr>
          <p:cNvSpPr>
            <a:spLocks noGrp="1"/>
          </p:cNvSpPr>
          <p:nvPr>
            <p:ph type="dt" sz="half" idx="10"/>
          </p:nvPr>
        </p:nvSpPr>
        <p:spPr/>
        <p:txBody>
          <a:bodyPr/>
          <a:lstStyle/>
          <a:p>
            <a:fld id="{A0068737-2DCC-4A07-B2E6-FDF2FE7E23A5}" type="datetime1">
              <a:rPr lang="fi-FI" smtClean="0"/>
              <a:t>28.2.2024</a:t>
            </a:fld>
            <a:endParaRPr lang="fi-FI"/>
          </a:p>
        </p:txBody>
      </p:sp>
      <p:sp>
        <p:nvSpPr>
          <p:cNvPr id="3" name="Footer Placeholder 2">
            <a:extLst>
              <a:ext uri="{FF2B5EF4-FFF2-40B4-BE49-F238E27FC236}">
                <a16:creationId xmlns:a16="http://schemas.microsoft.com/office/drawing/2014/main" id="{967ABC24-E5EB-DE80-2D0D-1287AD8F112C}"/>
              </a:ext>
            </a:extLst>
          </p:cNvPr>
          <p:cNvSpPr>
            <a:spLocks noGrp="1"/>
          </p:cNvSpPr>
          <p:nvPr>
            <p:ph type="ftr" sz="quarter" idx="11"/>
          </p:nvPr>
        </p:nvSpPr>
        <p:spPr/>
        <p:txBody>
          <a:bodyPr/>
          <a:lstStyle/>
          <a:p>
            <a:r>
              <a:rPr lang="fi-FI"/>
              <a:t>Presenter Name</a:t>
            </a:r>
          </a:p>
        </p:txBody>
      </p:sp>
      <p:sp>
        <p:nvSpPr>
          <p:cNvPr id="4" name="Slide Number Placeholder 3">
            <a:extLst>
              <a:ext uri="{FF2B5EF4-FFF2-40B4-BE49-F238E27FC236}">
                <a16:creationId xmlns:a16="http://schemas.microsoft.com/office/drawing/2014/main" id="{9253041E-A4B9-C59D-237D-00ECB5319199}"/>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393068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CC-BY 4.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902B713C-1AD0-4543-B2F4-1DAA3A1BAA6D}" type="datetime1">
              <a:rPr lang="fi-FI" smtClean="0"/>
              <a:t>28.2.2024</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071664" y="6309320"/>
            <a:ext cx="7128792" cy="143869"/>
          </a:xfrm>
        </p:spPr>
        <p:txBody>
          <a:bodyPr/>
          <a:lstStyle/>
          <a:p>
            <a:r>
              <a:rPr lang="fi-FI"/>
              <a:t>Presenter Name</a:t>
            </a:r>
          </a:p>
        </p:txBody>
      </p:sp>
      <p:pic>
        <p:nvPicPr>
          <p:cNvPr id="8" name="Picture 7" descr="Icon&#10;&#10;Description automatically generated">
            <a:hlinkClick r:id="rId2"/>
            <a:extLst>
              <a:ext uri="{FF2B5EF4-FFF2-40B4-BE49-F238E27FC236}">
                <a16:creationId xmlns:a16="http://schemas.microsoft.com/office/drawing/2014/main" id="{F108979D-2C35-8DF7-C967-157BD0DD7FD6}"/>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descr="Icon&#10;&#10;Description automatically generated">
            <a:hlinkClick r:id="rId2"/>
            <a:extLst>
              <a:ext uri="{FF2B5EF4-FFF2-40B4-BE49-F238E27FC236}">
                <a16:creationId xmlns:a16="http://schemas.microsoft.com/office/drawing/2014/main" id="{C1BC6918-6C5B-C3AF-A51B-FB591F80BF0B}"/>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Lst>
          </p:cNvPr>
          <p:cNvSpPr txBox="1"/>
          <p:nvPr/>
        </p:nvSpPr>
        <p:spPr>
          <a:xfrm>
            <a:off x="1271696" y="6093296"/>
            <a:ext cx="1799968" cy="360040"/>
          </a:xfrm>
          <a:prstGeom prst="rect">
            <a:avLst/>
          </a:prstGeom>
          <a:noFill/>
        </p:spPr>
        <p:txBody>
          <a:bodyPr wrap="square" lIns="0" tIns="0" rIns="0" bIns="0" rtlCol="0" anchor="ctr" anchorCtr="0">
            <a:noAutofit/>
          </a:bodyPr>
          <a:lstStyle/>
          <a:p>
            <a:pPr algn="l"/>
            <a:r>
              <a:rPr lang="en-GB" sz="800">
                <a:solidFill>
                  <a:schemeClr val="tx1"/>
                </a:solidFill>
                <a:effectLst/>
              </a:rPr>
              <a:t>Content is available under</a:t>
            </a:r>
          </a:p>
          <a:p>
            <a:pPr algn="l"/>
            <a:r>
              <a:rPr lang="en-GB" sz="800">
                <a:solidFill>
                  <a:schemeClr val="tx1"/>
                </a:solidFill>
                <a:effectLst/>
              </a:rPr>
              <a:t>CC BY 4.0 unless otherwise stated</a:t>
            </a:r>
          </a:p>
        </p:txBody>
      </p:sp>
      <p:sp>
        <p:nvSpPr>
          <p:cNvPr id="4" name="Freeform 5">
            <a:extLst>
              <a:ext uri="{FF2B5EF4-FFF2-40B4-BE49-F238E27FC236}">
                <a16:creationId xmlns:a16="http://schemas.microsoft.com/office/drawing/2014/main" id="{CF27732D-B5F6-7FD6-A07B-BF25D6B3527E}"/>
              </a:ext>
            </a:extLst>
          </p:cNvPr>
          <p:cNvSpPr>
            <a:spLocks noChangeAspect="1" noEditPoints="1"/>
          </p:cNvSpPr>
          <p:nvPr userDrawn="1"/>
        </p:nvSpPr>
        <p:spPr bwMode="auto">
          <a:xfrm>
            <a:off x="407988" y="432000"/>
            <a:ext cx="2941728" cy="540000"/>
          </a:xfrm>
          <a:custGeom>
            <a:avLst/>
            <a:gdLst>
              <a:gd name="T0" fmla="*/ 3383 w 4162"/>
              <a:gd name="T1" fmla="*/ 616 h 764"/>
              <a:gd name="T2" fmla="*/ 3449 w 4162"/>
              <a:gd name="T3" fmla="*/ 753 h 764"/>
              <a:gd name="T4" fmla="*/ 1492 w 4162"/>
              <a:gd name="T5" fmla="*/ 187 h 764"/>
              <a:gd name="T6" fmla="*/ 1537 w 4162"/>
              <a:gd name="T7" fmla="*/ 59 h 764"/>
              <a:gd name="T8" fmla="*/ 1526 w 4162"/>
              <a:gd name="T9" fmla="*/ 170 h 764"/>
              <a:gd name="T10" fmla="*/ 1878 w 4162"/>
              <a:gd name="T11" fmla="*/ 207 h 764"/>
              <a:gd name="T12" fmla="*/ 1951 w 4162"/>
              <a:gd name="T13" fmla="*/ 172 h 764"/>
              <a:gd name="T14" fmla="*/ 1871 w 4162"/>
              <a:gd name="T15" fmla="*/ 172 h 764"/>
              <a:gd name="T16" fmla="*/ 2097 w 4162"/>
              <a:gd name="T17" fmla="*/ 158 h 764"/>
              <a:gd name="T18" fmla="*/ 2338 w 4162"/>
              <a:gd name="T19" fmla="*/ 205 h 764"/>
              <a:gd name="T20" fmla="*/ 2440 w 4162"/>
              <a:gd name="T21" fmla="*/ 40 h 764"/>
              <a:gd name="T22" fmla="*/ 2737 w 4162"/>
              <a:gd name="T23" fmla="*/ 68 h 764"/>
              <a:gd name="T24" fmla="*/ 2728 w 4162"/>
              <a:gd name="T25" fmla="*/ 111 h 764"/>
              <a:gd name="T26" fmla="*/ 2988 w 4162"/>
              <a:gd name="T27" fmla="*/ 103 h 764"/>
              <a:gd name="T28" fmla="*/ 2937 w 4162"/>
              <a:gd name="T29" fmla="*/ 205 h 764"/>
              <a:gd name="T30" fmla="*/ 2906 w 4162"/>
              <a:gd name="T31" fmla="*/ 84 h 764"/>
              <a:gd name="T32" fmla="*/ 3093 w 4162"/>
              <a:gd name="T33" fmla="*/ 32 h 764"/>
              <a:gd name="T34" fmla="*/ 3237 w 4162"/>
              <a:gd name="T35" fmla="*/ 257 h 764"/>
              <a:gd name="T36" fmla="*/ 1350 w 4162"/>
              <a:gd name="T37" fmla="*/ 361 h 764"/>
              <a:gd name="T38" fmla="*/ 1333 w 4162"/>
              <a:gd name="T39" fmla="*/ 440 h 764"/>
              <a:gd name="T40" fmla="*/ 1343 w 4162"/>
              <a:gd name="T41" fmla="*/ 286 h 764"/>
              <a:gd name="T42" fmla="*/ 1532 w 4162"/>
              <a:gd name="T43" fmla="*/ 334 h 764"/>
              <a:gd name="T44" fmla="*/ 1556 w 4162"/>
              <a:gd name="T45" fmla="*/ 438 h 764"/>
              <a:gd name="T46" fmla="*/ 1717 w 4162"/>
              <a:gd name="T47" fmla="*/ 389 h 764"/>
              <a:gd name="T48" fmla="*/ 1866 w 4162"/>
              <a:gd name="T49" fmla="*/ 334 h 764"/>
              <a:gd name="T50" fmla="*/ 1869 w 4162"/>
              <a:gd name="T51" fmla="*/ 368 h 764"/>
              <a:gd name="T52" fmla="*/ 1985 w 4162"/>
              <a:gd name="T53" fmla="*/ 341 h 764"/>
              <a:gd name="T54" fmla="*/ 2049 w 4162"/>
              <a:gd name="T55" fmla="*/ 395 h 764"/>
              <a:gd name="T56" fmla="*/ 2247 w 4162"/>
              <a:gd name="T57" fmla="*/ 393 h 764"/>
              <a:gd name="T58" fmla="*/ 2334 w 4162"/>
              <a:gd name="T59" fmla="*/ 447 h 764"/>
              <a:gd name="T60" fmla="*/ 2423 w 4162"/>
              <a:gd name="T61" fmla="*/ 317 h 764"/>
              <a:gd name="T62" fmla="*/ 2848 w 4162"/>
              <a:gd name="T63" fmla="*/ 334 h 764"/>
              <a:gd name="T64" fmla="*/ 2881 w 4162"/>
              <a:gd name="T65" fmla="*/ 366 h 764"/>
              <a:gd name="T66" fmla="*/ 3092 w 4162"/>
              <a:gd name="T67" fmla="*/ 474 h 764"/>
              <a:gd name="T68" fmla="*/ 2994 w 4162"/>
              <a:gd name="T69" fmla="*/ 397 h 764"/>
              <a:gd name="T70" fmla="*/ 3366 w 4162"/>
              <a:gd name="T71" fmla="*/ 288 h 764"/>
              <a:gd name="T72" fmla="*/ 3403 w 4162"/>
              <a:gd name="T73" fmla="*/ 406 h 764"/>
              <a:gd name="T74" fmla="*/ 3530 w 4162"/>
              <a:gd name="T75" fmla="*/ 334 h 764"/>
              <a:gd name="T76" fmla="*/ 3567 w 4162"/>
              <a:gd name="T77" fmla="*/ 480 h 764"/>
              <a:gd name="T78" fmla="*/ 3679 w 4162"/>
              <a:gd name="T79" fmla="*/ 387 h 764"/>
              <a:gd name="T80" fmla="*/ 3704 w 4162"/>
              <a:gd name="T81" fmla="*/ 453 h 764"/>
              <a:gd name="T82" fmla="*/ 3752 w 4162"/>
              <a:gd name="T83" fmla="*/ 363 h 764"/>
              <a:gd name="T84" fmla="*/ 3858 w 4162"/>
              <a:gd name="T85" fmla="*/ 502 h 764"/>
              <a:gd name="T86" fmla="*/ 3885 w 4162"/>
              <a:gd name="T87" fmla="*/ 340 h 764"/>
              <a:gd name="T88" fmla="*/ 3917 w 4162"/>
              <a:gd name="T89" fmla="*/ 366 h 764"/>
              <a:gd name="T90" fmla="*/ 4122 w 4162"/>
              <a:gd name="T91" fmla="*/ 481 h 764"/>
              <a:gd name="T92" fmla="*/ 1355 w 4162"/>
              <a:gd name="T93" fmla="*/ 672 h 764"/>
              <a:gd name="T94" fmla="*/ 1376 w 4162"/>
              <a:gd name="T95" fmla="*/ 759 h 764"/>
              <a:gd name="T96" fmla="*/ 1514 w 4162"/>
              <a:gd name="T97" fmla="*/ 616 h 764"/>
              <a:gd name="T98" fmla="*/ 1624 w 4162"/>
              <a:gd name="T99" fmla="*/ 739 h 764"/>
              <a:gd name="T100" fmla="*/ 1707 w 4162"/>
              <a:gd name="T101" fmla="*/ 712 h 764"/>
              <a:gd name="T102" fmla="*/ 2087 w 4162"/>
              <a:gd name="T103" fmla="*/ 633 h 764"/>
              <a:gd name="T104" fmla="*/ 2173 w 4162"/>
              <a:gd name="T105" fmla="*/ 627 h 764"/>
              <a:gd name="T106" fmla="*/ 2212 w 4162"/>
              <a:gd name="T107" fmla="*/ 730 h 764"/>
              <a:gd name="T108" fmla="*/ 2443 w 4162"/>
              <a:gd name="T109" fmla="*/ 650 h 764"/>
              <a:gd name="T110" fmla="*/ 2518 w 4162"/>
              <a:gd name="T111" fmla="*/ 583 h 764"/>
              <a:gd name="T112" fmla="*/ 2694 w 4162"/>
              <a:gd name="T113" fmla="*/ 760 h 764"/>
              <a:gd name="T114" fmla="*/ 2690 w 4162"/>
              <a:gd name="T115" fmla="*/ 720 h 764"/>
              <a:gd name="T116" fmla="*/ 2688 w 4162"/>
              <a:gd name="T117" fmla="*/ 656 h 764"/>
              <a:gd name="T118" fmla="*/ 2937 w 4162"/>
              <a:gd name="T119" fmla="*/ 652 h 764"/>
              <a:gd name="T120" fmla="*/ 2908 w 4162"/>
              <a:gd name="T121" fmla="*/ 755 h 764"/>
              <a:gd name="T122" fmla="*/ 3155 w 4162"/>
              <a:gd name="T123" fmla="*/ 745 h 764"/>
              <a:gd name="T124" fmla="*/ 3289 w 4162"/>
              <a:gd name="T125" fmla="*/ 6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2" h="764">
                <a:moveTo>
                  <a:pt x="3377" y="672"/>
                </a:moveTo>
                <a:lnTo>
                  <a:pt x="3438" y="672"/>
                </a:lnTo>
                <a:lnTo>
                  <a:pt x="3437" y="666"/>
                </a:lnTo>
                <a:lnTo>
                  <a:pt x="3436" y="663"/>
                </a:lnTo>
                <a:lnTo>
                  <a:pt x="3435" y="661"/>
                </a:lnTo>
                <a:lnTo>
                  <a:pt x="3433" y="656"/>
                </a:lnTo>
                <a:lnTo>
                  <a:pt x="3429" y="651"/>
                </a:lnTo>
                <a:lnTo>
                  <a:pt x="3427" y="649"/>
                </a:lnTo>
                <a:lnTo>
                  <a:pt x="3425" y="647"/>
                </a:lnTo>
                <a:lnTo>
                  <a:pt x="3422" y="646"/>
                </a:lnTo>
                <a:lnTo>
                  <a:pt x="3420" y="645"/>
                </a:lnTo>
                <a:lnTo>
                  <a:pt x="3417" y="644"/>
                </a:lnTo>
                <a:lnTo>
                  <a:pt x="3414" y="643"/>
                </a:lnTo>
                <a:lnTo>
                  <a:pt x="3408" y="643"/>
                </a:lnTo>
                <a:lnTo>
                  <a:pt x="3402" y="643"/>
                </a:lnTo>
                <a:lnTo>
                  <a:pt x="3399" y="644"/>
                </a:lnTo>
                <a:lnTo>
                  <a:pt x="3396" y="645"/>
                </a:lnTo>
                <a:lnTo>
                  <a:pt x="3391" y="648"/>
                </a:lnTo>
                <a:lnTo>
                  <a:pt x="3388" y="649"/>
                </a:lnTo>
                <a:lnTo>
                  <a:pt x="3386" y="651"/>
                </a:lnTo>
                <a:lnTo>
                  <a:pt x="3382" y="656"/>
                </a:lnTo>
                <a:lnTo>
                  <a:pt x="3379" y="661"/>
                </a:lnTo>
                <a:lnTo>
                  <a:pt x="3378" y="664"/>
                </a:lnTo>
                <a:lnTo>
                  <a:pt x="3378" y="666"/>
                </a:lnTo>
                <a:lnTo>
                  <a:pt x="3377" y="672"/>
                </a:lnTo>
                <a:close/>
                <a:moveTo>
                  <a:pt x="3409" y="762"/>
                </a:moveTo>
                <a:lnTo>
                  <a:pt x="3398" y="762"/>
                </a:lnTo>
                <a:lnTo>
                  <a:pt x="3388" y="760"/>
                </a:lnTo>
                <a:lnTo>
                  <a:pt x="3379" y="757"/>
                </a:lnTo>
                <a:lnTo>
                  <a:pt x="3370" y="753"/>
                </a:lnTo>
                <a:lnTo>
                  <a:pt x="3363" y="748"/>
                </a:lnTo>
                <a:lnTo>
                  <a:pt x="3359" y="745"/>
                </a:lnTo>
                <a:lnTo>
                  <a:pt x="3356" y="742"/>
                </a:lnTo>
                <a:lnTo>
                  <a:pt x="3350" y="735"/>
                </a:lnTo>
                <a:lnTo>
                  <a:pt x="3346" y="727"/>
                </a:lnTo>
                <a:lnTo>
                  <a:pt x="3344" y="723"/>
                </a:lnTo>
                <a:lnTo>
                  <a:pt x="3342" y="719"/>
                </a:lnTo>
                <a:lnTo>
                  <a:pt x="3339" y="709"/>
                </a:lnTo>
                <a:lnTo>
                  <a:pt x="3337" y="699"/>
                </a:lnTo>
                <a:lnTo>
                  <a:pt x="3337" y="688"/>
                </a:lnTo>
                <a:lnTo>
                  <a:pt x="3337" y="677"/>
                </a:lnTo>
                <a:lnTo>
                  <a:pt x="3338" y="672"/>
                </a:lnTo>
                <a:lnTo>
                  <a:pt x="3339" y="667"/>
                </a:lnTo>
                <a:lnTo>
                  <a:pt x="3342" y="657"/>
                </a:lnTo>
                <a:lnTo>
                  <a:pt x="3344" y="653"/>
                </a:lnTo>
                <a:lnTo>
                  <a:pt x="3346" y="648"/>
                </a:lnTo>
                <a:lnTo>
                  <a:pt x="3350" y="640"/>
                </a:lnTo>
                <a:lnTo>
                  <a:pt x="3356" y="633"/>
                </a:lnTo>
                <a:lnTo>
                  <a:pt x="3359" y="630"/>
                </a:lnTo>
                <a:lnTo>
                  <a:pt x="3363" y="627"/>
                </a:lnTo>
                <a:lnTo>
                  <a:pt x="3366" y="625"/>
                </a:lnTo>
                <a:lnTo>
                  <a:pt x="3370" y="622"/>
                </a:lnTo>
                <a:lnTo>
                  <a:pt x="3374" y="620"/>
                </a:lnTo>
                <a:lnTo>
                  <a:pt x="3378" y="618"/>
                </a:lnTo>
                <a:lnTo>
                  <a:pt x="3383" y="616"/>
                </a:lnTo>
                <a:lnTo>
                  <a:pt x="3387" y="615"/>
                </a:lnTo>
                <a:lnTo>
                  <a:pt x="3392" y="614"/>
                </a:lnTo>
                <a:lnTo>
                  <a:pt x="3397" y="613"/>
                </a:lnTo>
                <a:lnTo>
                  <a:pt x="3402" y="613"/>
                </a:lnTo>
                <a:lnTo>
                  <a:pt x="3407" y="613"/>
                </a:lnTo>
                <a:lnTo>
                  <a:pt x="3417" y="613"/>
                </a:lnTo>
                <a:lnTo>
                  <a:pt x="3426" y="615"/>
                </a:lnTo>
                <a:lnTo>
                  <a:pt x="3434" y="617"/>
                </a:lnTo>
                <a:lnTo>
                  <a:pt x="3442" y="621"/>
                </a:lnTo>
                <a:lnTo>
                  <a:pt x="3446" y="623"/>
                </a:lnTo>
                <a:lnTo>
                  <a:pt x="3449" y="625"/>
                </a:lnTo>
                <a:lnTo>
                  <a:pt x="3456" y="631"/>
                </a:lnTo>
                <a:lnTo>
                  <a:pt x="3459" y="634"/>
                </a:lnTo>
                <a:lnTo>
                  <a:pt x="3461" y="638"/>
                </a:lnTo>
                <a:lnTo>
                  <a:pt x="3466" y="645"/>
                </a:lnTo>
                <a:lnTo>
                  <a:pt x="3470" y="654"/>
                </a:lnTo>
                <a:lnTo>
                  <a:pt x="3472" y="659"/>
                </a:lnTo>
                <a:lnTo>
                  <a:pt x="3473" y="664"/>
                </a:lnTo>
                <a:lnTo>
                  <a:pt x="3475" y="674"/>
                </a:lnTo>
                <a:lnTo>
                  <a:pt x="3475" y="680"/>
                </a:lnTo>
                <a:lnTo>
                  <a:pt x="3475" y="686"/>
                </a:lnTo>
                <a:lnTo>
                  <a:pt x="3475" y="697"/>
                </a:lnTo>
                <a:lnTo>
                  <a:pt x="3377" y="697"/>
                </a:lnTo>
                <a:lnTo>
                  <a:pt x="3377" y="705"/>
                </a:lnTo>
                <a:lnTo>
                  <a:pt x="3378" y="709"/>
                </a:lnTo>
                <a:lnTo>
                  <a:pt x="3379" y="712"/>
                </a:lnTo>
                <a:lnTo>
                  <a:pt x="3382" y="718"/>
                </a:lnTo>
                <a:lnTo>
                  <a:pt x="3383" y="720"/>
                </a:lnTo>
                <a:lnTo>
                  <a:pt x="3386" y="723"/>
                </a:lnTo>
                <a:lnTo>
                  <a:pt x="3388" y="725"/>
                </a:lnTo>
                <a:lnTo>
                  <a:pt x="3390" y="727"/>
                </a:lnTo>
                <a:lnTo>
                  <a:pt x="3393" y="729"/>
                </a:lnTo>
                <a:lnTo>
                  <a:pt x="3396" y="730"/>
                </a:lnTo>
                <a:lnTo>
                  <a:pt x="3402" y="732"/>
                </a:lnTo>
                <a:lnTo>
                  <a:pt x="3406" y="732"/>
                </a:lnTo>
                <a:lnTo>
                  <a:pt x="3410" y="732"/>
                </a:lnTo>
                <a:lnTo>
                  <a:pt x="3414" y="732"/>
                </a:lnTo>
                <a:lnTo>
                  <a:pt x="3419" y="731"/>
                </a:lnTo>
                <a:lnTo>
                  <a:pt x="3423" y="730"/>
                </a:lnTo>
                <a:lnTo>
                  <a:pt x="3427" y="728"/>
                </a:lnTo>
                <a:lnTo>
                  <a:pt x="3430" y="726"/>
                </a:lnTo>
                <a:lnTo>
                  <a:pt x="3432" y="724"/>
                </a:lnTo>
                <a:lnTo>
                  <a:pt x="3433" y="723"/>
                </a:lnTo>
                <a:lnTo>
                  <a:pt x="3436" y="719"/>
                </a:lnTo>
                <a:lnTo>
                  <a:pt x="3437" y="715"/>
                </a:lnTo>
                <a:lnTo>
                  <a:pt x="3475" y="718"/>
                </a:lnTo>
                <a:lnTo>
                  <a:pt x="3473" y="723"/>
                </a:lnTo>
                <a:lnTo>
                  <a:pt x="3472" y="728"/>
                </a:lnTo>
                <a:lnTo>
                  <a:pt x="3470" y="732"/>
                </a:lnTo>
                <a:lnTo>
                  <a:pt x="3467" y="736"/>
                </a:lnTo>
                <a:lnTo>
                  <a:pt x="3464" y="740"/>
                </a:lnTo>
                <a:lnTo>
                  <a:pt x="3461" y="744"/>
                </a:lnTo>
                <a:lnTo>
                  <a:pt x="3457" y="747"/>
                </a:lnTo>
                <a:lnTo>
                  <a:pt x="3453" y="750"/>
                </a:lnTo>
                <a:lnTo>
                  <a:pt x="3449" y="753"/>
                </a:lnTo>
                <a:lnTo>
                  <a:pt x="3444" y="756"/>
                </a:lnTo>
                <a:lnTo>
                  <a:pt x="3439" y="758"/>
                </a:lnTo>
                <a:lnTo>
                  <a:pt x="3433" y="759"/>
                </a:lnTo>
                <a:lnTo>
                  <a:pt x="3428" y="761"/>
                </a:lnTo>
                <a:lnTo>
                  <a:pt x="3422" y="762"/>
                </a:lnTo>
                <a:lnTo>
                  <a:pt x="3415" y="762"/>
                </a:lnTo>
                <a:lnTo>
                  <a:pt x="3409" y="762"/>
                </a:lnTo>
                <a:close/>
                <a:moveTo>
                  <a:pt x="474" y="480"/>
                </a:moveTo>
                <a:lnTo>
                  <a:pt x="382" y="212"/>
                </a:lnTo>
                <a:lnTo>
                  <a:pt x="289" y="480"/>
                </a:lnTo>
                <a:lnTo>
                  <a:pt x="474" y="480"/>
                </a:lnTo>
                <a:close/>
                <a:moveTo>
                  <a:pt x="763" y="764"/>
                </a:moveTo>
                <a:lnTo>
                  <a:pt x="573" y="764"/>
                </a:lnTo>
                <a:lnTo>
                  <a:pt x="526" y="631"/>
                </a:lnTo>
                <a:lnTo>
                  <a:pt x="237" y="631"/>
                </a:lnTo>
                <a:lnTo>
                  <a:pt x="189" y="764"/>
                </a:lnTo>
                <a:lnTo>
                  <a:pt x="0" y="764"/>
                </a:lnTo>
                <a:lnTo>
                  <a:pt x="268" y="11"/>
                </a:lnTo>
                <a:lnTo>
                  <a:pt x="495" y="11"/>
                </a:lnTo>
                <a:lnTo>
                  <a:pt x="763" y="764"/>
                </a:lnTo>
                <a:close/>
                <a:moveTo>
                  <a:pt x="834" y="764"/>
                </a:moveTo>
                <a:lnTo>
                  <a:pt x="834" y="593"/>
                </a:lnTo>
                <a:lnTo>
                  <a:pt x="1005" y="593"/>
                </a:lnTo>
                <a:lnTo>
                  <a:pt x="1005" y="764"/>
                </a:lnTo>
                <a:lnTo>
                  <a:pt x="834" y="764"/>
                </a:lnTo>
                <a:close/>
                <a:moveTo>
                  <a:pt x="1010" y="272"/>
                </a:moveTo>
                <a:lnTo>
                  <a:pt x="966" y="533"/>
                </a:lnTo>
                <a:lnTo>
                  <a:pt x="866" y="533"/>
                </a:lnTo>
                <a:lnTo>
                  <a:pt x="829" y="272"/>
                </a:lnTo>
                <a:lnTo>
                  <a:pt x="829" y="11"/>
                </a:lnTo>
                <a:lnTo>
                  <a:pt x="1010" y="11"/>
                </a:lnTo>
                <a:lnTo>
                  <a:pt x="1010" y="272"/>
                </a:lnTo>
                <a:close/>
                <a:moveTo>
                  <a:pt x="1328" y="205"/>
                </a:moveTo>
                <a:lnTo>
                  <a:pt x="1285" y="205"/>
                </a:lnTo>
                <a:lnTo>
                  <a:pt x="1351" y="11"/>
                </a:lnTo>
                <a:lnTo>
                  <a:pt x="1404" y="11"/>
                </a:lnTo>
                <a:lnTo>
                  <a:pt x="1472" y="205"/>
                </a:lnTo>
                <a:lnTo>
                  <a:pt x="1427" y="205"/>
                </a:lnTo>
                <a:lnTo>
                  <a:pt x="1412" y="161"/>
                </a:lnTo>
                <a:lnTo>
                  <a:pt x="1343" y="161"/>
                </a:lnTo>
                <a:lnTo>
                  <a:pt x="1328" y="205"/>
                </a:lnTo>
                <a:close/>
                <a:moveTo>
                  <a:pt x="1353" y="129"/>
                </a:moveTo>
                <a:lnTo>
                  <a:pt x="1402" y="129"/>
                </a:lnTo>
                <a:lnTo>
                  <a:pt x="1378" y="56"/>
                </a:lnTo>
                <a:lnTo>
                  <a:pt x="1353" y="129"/>
                </a:lnTo>
                <a:close/>
                <a:moveTo>
                  <a:pt x="1535" y="207"/>
                </a:moveTo>
                <a:lnTo>
                  <a:pt x="1525" y="207"/>
                </a:lnTo>
                <a:lnTo>
                  <a:pt x="1516" y="205"/>
                </a:lnTo>
                <a:lnTo>
                  <a:pt x="1512" y="203"/>
                </a:lnTo>
                <a:lnTo>
                  <a:pt x="1508" y="201"/>
                </a:lnTo>
                <a:lnTo>
                  <a:pt x="1504" y="199"/>
                </a:lnTo>
                <a:lnTo>
                  <a:pt x="1500" y="197"/>
                </a:lnTo>
                <a:lnTo>
                  <a:pt x="1497" y="194"/>
                </a:lnTo>
                <a:lnTo>
                  <a:pt x="1494" y="190"/>
                </a:lnTo>
                <a:lnTo>
                  <a:pt x="1492" y="187"/>
                </a:lnTo>
                <a:lnTo>
                  <a:pt x="1490" y="183"/>
                </a:lnTo>
                <a:lnTo>
                  <a:pt x="1488" y="179"/>
                </a:lnTo>
                <a:lnTo>
                  <a:pt x="1487" y="174"/>
                </a:lnTo>
                <a:lnTo>
                  <a:pt x="1487" y="169"/>
                </a:lnTo>
                <a:lnTo>
                  <a:pt x="1487" y="164"/>
                </a:lnTo>
                <a:lnTo>
                  <a:pt x="1487" y="157"/>
                </a:lnTo>
                <a:lnTo>
                  <a:pt x="1488" y="153"/>
                </a:lnTo>
                <a:lnTo>
                  <a:pt x="1488" y="150"/>
                </a:lnTo>
                <a:lnTo>
                  <a:pt x="1491" y="144"/>
                </a:lnTo>
                <a:lnTo>
                  <a:pt x="1494" y="139"/>
                </a:lnTo>
                <a:lnTo>
                  <a:pt x="1498" y="134"/>
                </a:lnTo>
                <a:lnTo>
                  <a:pt x="1503" y="131"/>
                </a:lnTo>
                <a:lnTo>
                  <a:pt x="1508" y="128"/>
                </a:lnTo>
                <a:lnTo>
                  <a:pt x="1514" y="125"/>
                </a:lnTo>
                <a:lnTo>
                  <a:pt x="1521" y="123"/>
                </a:lnTo>
                <a:lnTo>
                  <a:pt x="1527" y="122"/>
                </a:lnTo>
                <a:lnTo>
                  <a:pt x="1534" y="120"/>
                </a:lnTo>
                <a:lnTo>
                  <a:pt x="1541" y="120"/>
                </a:lnTo>
                <a:lnTo>
                  <a:pt x="1550" y="119"/>
                </a:lnTo>
                <a:lnTo>
                  <a:pt x="1557" y="118"/>
                </a:lnTo>
                <a:lnTo>
                  <a:pt x="1568" y="116"/>
                </a:lnTo>
                <a:lnTo>
                  <a:pt x="1572" y="114"/>
                </a:lnTo>
                <a:lnTo>
                  <a:pt x="1574" y="112"/>
                </a:lnTo>
                <a:lnTo>
                  <a:pt x="1575" y="111"/>
                </a:lnTo>
                <a:lnTo>
                  <a:pt x="1576" y="110"/>
                </a:lnTo>
                <a:lnTo>
                  <a:pt x="1576" y="107"/>
                </a:lnTo>
                <a:lnTo>
                  <a:pt x="1576" y="102"/>
                </a:lnTo>
                <a:lnTo>
                  <a:pt x="1575" y="98"/>
                </a:lnTo>
                <a:lnTo>
                  <a:pt x="1573" y="95"/>
                </a:lnTo>
                <a:lnTo>
                  <a:pt x="1571" y="92"/>
                </a:lnTo>
                <a:lnTo>
                  <a:pt x="1567" y="90"/>
                </a:lnTo>
                <a:lnTo>
                  <a:pt x="1564" y="88"/>
                </a:lnTo>
                <a:lnTo>
                  <a:pt x="1559" y="88"/>
                </a:lnTo>
                <a:lnTo>
                  <a:pt x="1555" y="87"/>
                </a:lnTo>
                <a:lnTo>
                  <a:pt x="1549" y="87"/>
                </a:lnTo>
                <a:lnTo>
                  <a:pt x="1545" y="88"/>
                </a:lnTo>
                <a:lnTo>
                  <a:pt x="1541" y="90"/>
                </a:lnTo>
                <a:lnTo>
                  <a:pt x="1537" y="92"/>
                </a:lnTo>
                <a:lnTo>
                  <a:pt x="1534" y="94"/>
                </a:lnTo>
                <a:lnTo>
                  <a:pt x="1532" y="97"/>
                </a:lnTo>
                <a:lnTo>
                  <a:pt x="1530" y="100"/>
                </a:lnTo>
                <a:lnTo>
                  <a:pt x="1529" y="104"/>
                </a:lnTo>
                <a:lnTo>
                  <a:pt x="1492" y="101"/>
                </a:lnTo>
                <a:lnTo>
                  <a:pt x="1495" y="91"/>
                </a:lnTo>
                <a:lnTo>
                  <a:pt x="1497" y="87"/>
                </a:lnTo>
                <a:lnTo>
                  <a:pt x="1499" y="83"/>
                </a:lnTo>
                <a:lnTo>
                  <a:pt x="1502" y="79"/>
                </a:lnTo>
                <a:lnTo>
                  <a:pt x="1505" y="76"/>
                </a:lnTo>
                <a:lnTo>
                  <a:pt x="1508" y="72"/>
                </a:lnTo>
                <a:lnTo>
                  <a:pt x="1512" y="69"/>
                </a:lnTo>
                <a:lnTo>
                  <a:pt x="1517" y="67"/>
                </a:lnTo>
                <a:lnTo>
                  <a:pt x="1521" y="64"/>
                </a:lnTo>
                <a:lnTo>
                  <a:pt x="1526" y="62"/>
                </a:lnTo>
                <a:lnTo>
                  <a:pt x="1531" y="61"/>
                </a:lnTo>
                <a:lnTo>
                  <a:pt x="1537" y="59"/>
                </a:lnTo>
                <a:lnTo>
                  <a:pt x="1542" y="59"/>
                </a:lnTo>
                <a:lnTo>
                  <a:pt x="1548" y="58"/>
                </a:lnTo>
                <a:lnTo>
                  <a:pt x="1555" y="58"/>
                </a:lnTo>
                <a:lnTo>
                  <a:pt x="1563" y="58"/>
                </a:lnTo>
                <a:lnTo>
                  <a:pt x="1570" y="59"/>
                </a:lnTo>
                <a:lnTo>
                  <a:pt x="1578" y="61"/>
                </a:lnTo>
                <a:lnTo>
                  <a:pt x="1585" y="63"/>
                </a:lnTo>
                <a:lnTo>
                  <a:pt x="1592" y="66"/>
                </a:lnTo>
                <a:lnTo>
                  <a:pt x="1598" y="69"/>
                </a:lnTo>
                <a:lnTo>
                  <a:pt x="1600" y="72"/>
                </a:lnTo>
                <a:lnTo>
                  <a:pt x="1603" y="74"/>
                </a:lnTo>
                <a:lnTo>
                  <a:pt x="1608" y="79"/>
                </a:lnTo>
                <a:lnTo>
                  <a:pt x="1610" y="82"/>
                </a:lnTo>
                <a:lnTo>
                  <a:pt x="1611" y="85"/>
                </a:lnTo>
                <a:lnTo>
                  <a:pt x="1614" y="91"/>
                </a:lnTo>
                <a:lnTo>
                  <a:pt x="1615" y="95"/>
                </a:lnTo>
                <a:lnTo>
                  <a:pt x="1616" y="99"/>
                </a:lnTo>
                <a:lnTo>
                  <a:pt x="1616" y="107"/>
                </a:lnTo>
                <a:lnTo>
                  <a:pt x="1616" y="205"/>
                </a:lnTo>
                <a:lnTo>
                  <a:pt x="1578" y="205"/>
                </a:lnTo>
                <a:lnTo>
                  <a:pt x="1578" y="185"/>
                </a:lnTo>
                <a:lnTo>
                  <a:pt x="1575" y="189"/>
                </a:lnTo>
                <a:lnTo>
                  <a:pt x="1571" y="194"/>
                </a:lnTo>
                <a:lnTo>
                  <a:pt x="1566" y="198"/>
                </a:lnTo>
                <a:lnTo>
                  <a:pt x="1561" y="201"/>
                </a:lnTo>
                <a:lnTo>
                  <a:pt x="1556" y="204"/>
                </a:lnTo>
                <a:lnTo>
                  <a:pt x="1549" y="206"/>
                </a:lnTo>
                <a:lnTo>
                  <a:pt x="1542" y="207"/>
                </a:lnTo>
                <a:lnTo>
                  <a:pt x="1535" y="207"/>
                </a:lnTo>
                <a:close/>
                <a:moveTo>
                  <a:pt x="1546" y="180"/>
                </a:moveTo>
                <a:lnTo>
                  <a:pt x="1553" y="179"/>
                </a:lnTo>
                <a:lnTo>
                  <a:pt x="1555" y="179"/>
                </a:lnTo>
                <a:lnTo>
                  <a:pt x="1558" y="178"/>
                </a:lnTo>
                <a:lnTo>
                  <a:pt x="1563" y="175"/>
                </a:lnTo>
                <a:lnTo>
                  <a:pt x="1568" y="172"/>
                </a:lnTo>
                <a:lnTo>
                  <a:pt x="1572" y="168"/>
                </a:lnTo>
                <a:lnTo>
                  <a:pt x="1574" y="163"/>
                </a:lnTo>
                <a:lnTo>
                  <a:pt x="1575" y="161"/>
                </a:lnTo>
                <a:lnTo>
                  <a:pt x="1576" y="158"/>
                </a:lnTo>
                <a:lnTo>
                  <a:pt x="1576" y="153"/>
                </a:lnTo>
                <a:lnTo>
                  <a:pt x="1576" y="138"/>
                </a:lnTo>
                <a:lnTo>
                  <a:pt x="1573" y="139"/>
                </a:lnTo>
                <a:lnTo>
                  <a:pt x="1569" y="140"/>
                </a:lnTo>
                <a:lnTo>
                  <a:pt x="1559" y="142"/>
                </a:lnTo>
                <a:lnTo>
                  <a:pt x="1548" y="144"/>
                </a:lnTo>
                <a:lnTo>
                  <a:pt x="1543" y="145"/>
                </a:lnTo>
                <a:lnTo>
                  <a:pt x="1539" y="146"/>
                </a:lnTo>
                <a:lnTo>
                  <a:pt x="1535" y="148"/>
                </a:lnTo>
                <a:lnTo>
                  <a:pt x="1531" y="150"/>
                </a:lnTo>
                <a:lnTo>
                  <a:pt x="1529" y="152"/>
                </a:lnTo>
                <a:lnTo>
                  <a:pt x="1527" y="155"/>
                </a:lnTo>
                <a:lnTo>
                  <a:pt x="1525" y="159"/>
                </a:lnTo>
                <a:lnTo>
                  <a:pt x="1525" y="163"/>
                </a:lnTo>
                <a:lnTo>
                  <a:pt x="1525" y="167"/>
                </a:lnTo>
                <a:lnTo>
                  <a:pt x="1526" y="170"/>
                </a:lnTo>
                <a:lnTo>
                  <a:pt x="1528" y="173"/>
                </a:lnTo>
                <a:lnTo>
                  <a:pt x="1530" y="174"/>
                </a:lnTo>
                <a:lnTo>
                  <a:pt x="1531" y="175"/>
                </a:lnTo>
                <a:lnTo>
                  <a:pt x="1534" y="177"/>
                </a:lnTo>
                <a:lnTo>
                  <a:pt x="1538" y="179"/>
                </a:lnTo>
                <a:lnTo>
                  <a:pt x="1542" y="179"/>
                </a:lnTo>
                <a:lnTo>
                  <a:pt x="1546" y="180"/>
                </a:lnTo>
                <a:close/>
                <a:moveTo>
                  <a:pt x="1690" y="205"/>
                </a:moveTo>
                <a:lnTo>
                  <a:pt x="1650" y="205"/>
                </a:lnTo>
                <a:lnTo>
                  <a:pt x="1650" y="11"/>
                </a:lnTo>
                <a:lnTo>
                  <a:pt x="1690" y="11"/>
                </a:lnTo>
                <a:lnTo>
                  <a:pt x="1690" y="205"/>
                </a:lnTo>
                <a:close/>
                <a:moveTo>
                  <a:pt x="1800" y="60"/>
                </a:moveTo>
                <a:lnTo>
                  <a:pt x="1800" y="90"/>
                </a:lnTo>
                <a:lnTo>
                  <a:pt x="1772" y="90"/>
                </a:lnTo>
                <a:lnTo>
                  <a:pt x="1772" y="160"/>
                </a:lnTo>
                <a:lnTo>
                  <a:pt x="1773" y="164"/>
                </a:lnTo>
                <a:lnTo>
                  <a:pt x="1773" y="167"/>
                </a:lnTo>
                <a:lnTo>
                  <a:pt x="1774" y="170"/>
                </a:lnTo>
                <a:lnTo>
                  <a:pt x="1776" y="171"/>
                </a:lnTo>
                <a:lnTo>
                  <a:pt x="1778" y="173"/>
                </a:lnTo>
                <a:lnTo>
                  <a:pt x="1780" y="174"/>
                </a:lnTo>
                <a:lnTo>
                  <a:pt x="1786" y="174"/>
                </a:lnTo>
                <a:lnTo>
                  <a:pt x="1792" y="174"/>
                </a:lnTo>
                <a:lnTo>
                  <a:pt x="1796" y="173"/>
                </a:lnTo>
                <a:lnTo>
                  <a:pt x="1802" y="203"/>
                </a:lnTo>
                <a:lnTo>
                  <a:pt x="1794" y="205"/>
                </a:lnTo>
                <a:lnTo>
                  <a:pt x="1788" y="206"/>
                </a:lnTo>
                <a:lnTo>
                  <a:pt x="1780" y="207"/>
                </a:lnTo>
                <a:lnTo>
                  <a:pt x="1775" y="207"/>
                </a:lnTo>
                <a:lnTo>
                  <a:pt x="1770" y="206"/>
                </a:lnTo>
                <a:lnTo>
                  <a:pt x="1765" y="206"/>
                </a:lnTo>
                <a:lnTo>
                  <a:pt x="1761" y="205"/>
                </a:lnTo>
                <a:lnTo>
                  <a:pt x="1756" y="203"/>
                </a:lnTo>
                <a:lnTo>
                  <a:pt x="1752" y="202"/>
                </a:lnTo>
                <a:lnTo>
                  <a:pt x="1749" y="200"/>
                </a:lnTo>
                <a:lnTo>
                  <a:pt x="1745" y="197"/>
                </a:lnTo>
                <a:lnTo>
                  <a:pt x="1742" y="194"/>
                </a:lnTo>
                <a:lnTo>
                  <a:pt x="1739" y="191"/>
                </a:lnTo>
                <a:lnTo>
                  <a:pt x="1737" y="188"/>
                </a:lnTo>
                <a:lnTo>
                  <a:pt x="1735" y="184"/>
                </a:lnTo>
                <a:lnTo>
                  <a:pt x="1734" y="180"/>
                </a:lnTo>
                <a:lnTo>
                  <a:pt x="1733" y="175"/>
                </a:lnTo>
                <a:lnTo>
                  <a:pt x="1732" y="171"/>
                </a:lnTo>
                <a:lnTo>
                  <a:pt x="1732" y="165"/>
                </a:lnTo>
                <a:lnTo>
                  <a:pt x="1732" y="90"/>
                </a:lnTo>
                <a:lnTo>
                  <a:pt x="1712" y="90"/>
                </a:lnTo>
                <a:lnTo>
                  <a:pt x="1712" y="60"/>
                </a:lnTo>
                <a:lnTo>
                  <a:pt x="1732" y="60"/>
                </a:lnTo>
                <a:lnTo>
                  <a:pt x="1732" y="25"/>
                </a:lnTo>
                <a:lnTo>
                  <a:pt x="1772" y="25"/>
                </a:lnTo>
                <a:lnTo>
                  <a:pt x="1772" y="60"/>
                </a:lnTo>
                <a:lnTo>
                  <a:pt x="1800" y="60"/>
                </a:lnTo>
                <a:close/>
                <a:moveTo>
                  <a:pt x="1888" y="208"/>
                </a:moveTo>
                <a:lnTo>
                  <a:pt x="1878" y="207"/>
                </a:lnTo>
                <a:lnTo>
                  <a:pt x="1867" y="205"/>
                </a:lnTo>
                <a:lnTo>
                  <a:pt x="1862" y="204"/>
                </a:lnTo>
                <a:lnTo>
                  <a:pt x="1858" y="202"/>
                </a:lnTo>
                <a:lnTo>
                  <a:pt x="1849" y="198"/>
                </a:lnTo>
                <a:lnTo>
                  <a:pt x="1845" y="196"/>
                </a:lnTo>
                <a:lnTo>
                  <a:pt x="1842" y="193"/>
                </a:lnTo>
                <a:lnTo>
                  <a:pt x="1835" y="187"/>
                </a:lnTo>
                <a:lnTo>
                  <a:pt x="1829" y="180"/>
                </a:lnTo>
                <a:lnTo>
                  <a:pt x="1825" y="172"/>
                </a:lnTo>
                <a:lnTo>
                  <a:pt x="1823" y="168"/>
                </a:lnTo>
                <a:lnTo>
                  <a:pt x="1821" y="163"/>
                </a:lnTo>
                <a:lnTo>
                  <a:pt x="1818" y="154"/>
                </a:lnTo>
                <a:lnTo>
                  <a:pt x="1816" y="144"/>
                </a:lnTo>
                <a:lnTo>
                  <a:pt x="1816" y="133"/>
                </a:lnTo>
                <a:lnTo>
                  <a:pt x="1816" y="122"/>
                </a:lnTo>
                <a:lnTo>
                  <a:pt x="1817" y="117"/>
                </a:lnTo>
                <a:lnTo>
                  <a:pt x="1818" y="112"/>
                </a:lnTo>
                <a:lnTo>
                  <a:pt x="1821" y="102"/>
                </a:lnTo>
                <a:lnTo>
                  <a:pt x="1823" y="98"/>
                </a:lnTo>
                <a:lnTo>
                  <a:pt x="1825" y="93"/>
                </a:lnTo>
                <a:lnTo>
                  <a:pt x="1829" y="86"/>
                </a:lnTo>
                <a:lnTo>
                  <a:pt x="1835" y="78"/>
                </a:lnTo>
                <a:lnTo>
                  <a:pt x="1838" y="75"/>
                </a:lnTo>
                <a:lnTo>
                  <a:pt x="1842" y="72"/>
                </a:lnTo>
                <a:lnTo>
                  <a:pt x="1845" y="70"/>
                </a:lnTo>
                <a:lnTo>
                  <a:pt x="1849" y="67"/>
                </a:lnTo>
                <a:lnTo>
                  <a:pt x="1853" y="65"/>
                </a:lnTo>
                <a:lnTo>
                  <a:pt x="1858" y="63"/>
                </a:lnTo>
                <a:lnTo>
                  <a:pt x="1867" y="60"/>
                </a:lnTo>
                <a:lnTo>
                  <a:pt x="1878" y="58"/>
                </a:lnTo>
                <a:lnTo>
                  <a:pt x="1883" y="58"/>
                </a:lnTo>
                <a:lnTo>
                  <a:pt x="1888" y="58"/>
                </a:lnTo>
                <a:lnTo>
                  <a:pt x="1899" y="58"/>
                </a:lnTo>
                <a:lnTo>
                  <a:pt x="1909" y="60"/>
                </a:lnTo>
                <a:lnTo>
                  <a:pt x="1913" y="62"/>
                </a:lnTo>
                <a:lnTo>
                  <a:pt x="1918" y="63"/>
                </a:lnTo>
                <a:lnTo>
                  <a:pt x="1926" y="67"/>
                </a:lnTo>
                <a:lnTo>
                  <a:pt x="1930" y="70"/>
                </a:lnTo>
                <a:lnTo>
                  <a:pt x="1934" y="72"/>
                </a:lnTo>
                <a:lnTo>
                  <a:pt x="1940" y="78"/>
                </a:lnTo>
                <a:lnTo>
                  <a:pt x="1946" y="86"/>
                </a:lnTo>
                <a:lnTo>
                  <a:pt x="1951" y="93"/>
                </a:lnTo>
                <a:lnTo>
                  <a:pt x="1953" y="98"/>
                </a:lnTo>
                <a:lnTo>
                  <a:pt x="1955" y="102"/>
                </a:lnTo>
                <a:lnTo>
                  <a:pt x="1957" y="112"/>
                </a:lnTo>
                <a:lnTo>
                  <a:pt x="1958" y="117"/>
                </a:lnTo>
                <a:lnTo>
                  <a:pt x="1959" y="122"/>
                </a:lnTo>
                <a:lnTo>
                  <a:pt x="1960" y="133"/>
                </a:lnTo>
                <a:lnTo>
                  <a:pt x="1959" y="144"/>
                </a:lnTo>
                <a:lnTo>
                  <a:pt x="1958" y="149"/>
                </a:lnTo>
                <a:lnTo>
                  <a:pt x="1957" y="154"/>
                </a:lnTo>
                <a:lnTo>
                  <a:pt x="1956" y="159"/>
                </a:lnTo>
                <a:lnTo>
                  <a:pt x="1955" y="163"/>
                </a:lnTo>
                <a:lnTo>
                  <a:pt x="1953" y="168"/>
                </a:lnTo>
                <a:lnTo>
                  <a:pt x="1951" y="172"/>
                </a:lnTo>
                <a:lnTo>
                  <a:pt x="1946" y="180"/>
                </a:lnTo>
                <a:lnTo>
                  <a:pt x="1940" y="187"/>
                </a:lnTo>
                <a:lnTo>
                  <a:pt x="1937" y="190"/>
                </a:lnTo>
                <a:lnTo>
                  <a:pt x="1934" y="193"/>
                </a:lnTo>
                <a:lnTo>
                  <a:pt x="1930" y="196"/>
                </a:lnTo>
                <a:lnTo>
                  <a:pt x="1926" y="198"/>
                </a:lnTo>
                <a:lnTo>
                  <a:pt x="1922" y="200"/>
                </a:lnTo>
                <a:lnTo>
                  <a:pt x="1918" y="202"/>
                </a:lnTo>
                <a:lnTo>
                  <a:pt x="1909" y="205"/>
                </a:lnTo>
                <a:lnTo>
                  <a:pt x="1899" y="207"/>
                </a:lnTo>
                <a:lnTo>
                  <a:pt x="1894" y="207"/>
                </a:lnTo>
                <a:lnTo>
                  <a:pt x="1888" y="208"/>
                </a:lnTo>
                <a:close/>
                <a:moveTo>
                  <a:pt x="1888" y="176"/>
                </a:moveTo>
                <a:lnTo>
                  <a:pt x="1895" y="176"/>
                </a:lnTo>
                <a:lnTo>
                  <a:pt x="1899" y="175"/>
                </a:lnTo>
                <a:lnTo>
                  <a:pt x="1902" y="173"/>
                </a:lnTo>
                <a:lnTo>
                  <a:pt x="1904" y="172"/>
                </a:lnTo>
                <a:lnTo>
                  <a:pt x="1907" y="169"/>
                </a:lnTo>
                <a:lnTo>
                  <a:pt x="1909" y="167"/>
                </a:lnTo>
                <a:lnTo>
                  <a:pt x="1911" y="164"/>
                </a:lnTo>
                <a:lnTo>
                  <a:pt x="1913" y="161"/>
                </a:lnTo>
                <a:lnTo>
                  <a:pt x="1914" y="157"/>
                </a:lnTo>
                <a:lnTo>
                  <a:pt x="1917" y="150"/>
                </a:lnTo>
                <a:lnTo>
                  <a:pt x="1918" y="146"/>
                </a:lnTo>
                <a:lnTo>
                  <a:pt x="1918" y="142"/>
                </a:lnTo>
                <a:lnTo>
                  <a:pt x="1919" y="133"/>
                </a:lnTo>
                <a:lnTo>
                  <a:pt x="1918" y="123"/>
                </a:lnTo>
                <a:lnTo>
                  <a:pt x="1918" y="119"/>
                </a:lnTo>
                <a:lnTo>
                  <a:pt x="1917" y="115"/>
                </a:lnTo>
                <a:lnTo>
                  <a:pt x="1914" y="108"/>
                </a:lnTo>
                <a:lnTo>
                  <a:pt x="1911" y="101"/>
                </a:lnTo>
                <a:lnTo>
                  <a:pt x="1907" y="96"/>
                </a:lnTo>
                <a:lnTo>
                  <a:pt x="1904" y="93"/>
                </a:lnTo>
                <a:lnTo>
                  <a:pt x="1902" y="92"/>
                </a:lnTo>
                <a:lnTo>
                  <a:pt x="1895" y="89"/>
                </a:lnTo>
                <a:lnTo>
                  <a:pt x="1888" y="89"/>
                </a:lnTo>
                <a:lnTo>
                  <a:pt x="1881" y="89"/>
                </a:lnTo>
                <a:lnTo>
                  <a:pt x="1878" y="90"/>
                </a:lnTo>
                <a:lnTo>
                  <a:pt x="1875" y="92"/>
                </a:lnTo>
                <a:lnTo>
                  <a:pt x="1871" y="93"/>
                </a:lnTo>
                <a:lnTo>
                  <a:pt x="1869" y="96"/>
                </a:lnTo>
                <a:lnTo>
                  <a:pt x="1865" y="101"/>
                </a:lnTo>
                <a:lnTo>
                  <a:pt x="1861" y="108"/>
                </a:lnTo>
                <a:lnTo>
                  <a:pt x="1859" y="115"/>
                </a:lnTo>
                <a:lnTo>
                  <a:pt x="1858" y="119"/>
                </a:lnTo>
                <a:lnTo>
                  <a:pt x="1857" y="123"/>
                </a:lnTo>
                <a:lnTo>
                  <a:pt x="1857" y="133"/>
                </a:lnTo>
                <a:lnTo>
                  <a:pt x="1857" y="142"/>
                </a:lnTo>
                <a:lnTo>
                  <a:pt x="1858" y="146"/>
                </a:lnTo>
                <a:lnTo>
                  <a:pt x="1859" y="150"/>
                </a:lnTo>
                <a:lnTo>
                  <a:pt x="1861" y="157"/>
                </a:lnTo>
                <a:lnTo>
                  <a:pt x="1863" y="161"/>
                </a:lnTo>
                <a:lnTo>
                  <a:pt x="1865" y="164"/>
                </a:lnTo>
                <a:lnTo>
                  <a:pt x="1869" y="169"/>
                </a:lnTo>
                <a:lnTo>
                  <a:pt x="1871" y="172"/>
                </a:lnTo>
                <a:lnTo>
                  <a:pt x="1875" y="173"/>
                </a:lnTo>
                <a:lnTo>
                  <a:pt x="1878" y="175"/>
                </a:lnTo>
                <a:lnTo>
                  <a:pt x="1881" y="176"/>
                </a:lnTo>
                <a:lnTo>
                  <a:pt x="1885" y="176"/>
                </a:lnTo>
                <a:lnTo>
                  <a:pt x="1888" y="176"/>
                </a:lnTo>
                <a:close/>
                <a:moveTo>
                  <a:pt x="2168" y="11"/>
                </a:moveTo>
                <a:lnTo>
                  <a:pt x="2209" y="11"/>
                </a:lnTo>
                <a:lnTo>
                  <a:pt x="2209" y="137"/>
                </a:lnTo>
                <a:lnTo>
                  <a:pt x="2208" y="142"/>
                </a:lnTo>
                <a:lnTo>
                  <a:pt x="2208" y="147"/>
                </a:lnTo>
                <a:lnTo>
                  <a:pt x="2207" y="152"/>
                </a:lnTo>
                <a:lnTo>
                  <a:pt x="2206" y="157"/>
                </a:lnTo>
                <a:lnTo>
                  <a:pt x="2205" y="161"/>
                </a:lnTo>
                <a:lnTo>
                  <a:pt x="2203" y="166"/>
                </a:lnTo>
                <a:lnTo>
                  <a:pt x="2198" y="174"/>
                </a:lnTo>
                <a:lnTo>
                  <a:pt x="2196" y="178"/>
                </a:lnTo>
                <a:lnTo>
                  <a:pt x="2193" y="181"/>
                </a:lnTo>
                <a:lnTo>
                  <a:pt x="2186" y="188"/>
                </a:lnTo>
                <a:lnTo>
                  <a:pt x="2183" y="191"/>
                </a:lnTo>
                <a:lnTo>
                  <a:pt x="2179" y="194"/>
                </a:lnTo>
                <a:lnTo>
                  <a:pt x="2175" y="196"/>
                </a:lnTo>
                <a:lnTo>
                  <a:pt x="2170" y="199"/>
                </a:lnTo>
                <a:lnTo>
                  <a:pt x="2166" y="201"/>
                </a:lnTo>
                <a:lnTo>
                  <a:pt x="2161" y="202"/>
                </a:lnTo>
                <a:lnTo>
                  <a:pt x="2151" y="205"/>
                </a:lnTo>
                <a:lnTo>
                  <a:pt x="2140" y="207"/>
                </a:lnTo>
                <a:lnTo>
                  <a:pt x="2128" y="207"/>
                </a:lnTo>
                <a:lnTo>
                  <a:pt x="2117" y="207"/>
                </a:lnTo>
                <a:lnTo>
                  <a:pt x="2111" y="206"/>
                </a:lnTo>
                <a:lnTo>
                  <a:pt x="2106" y="205"/>
                </a:lnTo>
                <a:lnTo>
                  <a:pt x="2096" y="202"/>
                </a:lnTo>
                <a:lnTo>
                  <a:pt x="2086" y="199"/>
                </a:lnTo>
                <a:lnTo>
                  <a:pt x="2078" y="194"/>
                </a:lnTo>
                <a:lnTo>
                  <a:pt x="2074" y="191"/>
                </a:lnTo>
                <a:lnTo>
                  <a:pt x="2070" y="188"/>
                </a:lnTo>
                <a:lnTo>
                  <a:pt x="2064" y="181"/>
                </a:lnTo>
                <a:lnTo>
                  <a:pt x="2061" y="178"/>
                </a:lnTo>
                <a:lnTo>
                  <a:pt x="2058" y="174"/>
                </a:lnTo>
                <a:lnTo>
                  <a:pt x="2056" y="170"/>
                </a:lnTo>
                <a:lnTo>
                  <a:pt x="2054" y="166"/>
                </a:lnTo>
                <a:lnTo>
                  <a:pt x="2052" y="161"/>
                </a:lnTo>
                <a:lnTo>
                  <a:pt x="2051" y="157"/>
                </a:lnTo>
                <a:lnTo>
                  <a:pt x="2050" y="152"/>
                </a:lnTo>
                <a:lnTo>
                  <a:pt x="2049" y="147"/>
                </a:lnTo>
                <a:lnTo>
                  <a:pt x="2048" y="142"/>
                </a:lnTo>
                <a:lnTo>
                  <a:pt x="2048" y="137"/>
                </a:lnTo>
                <a:lnTo>
                  <a:pt x="2048" y="11"/>
                </a:lnTo>
                <a:lnTo>
                  <a:pt x="2089" y="11"/>
                </a:lnTo>
                <a:lnTo>
                  <a:pt x="2089" y="133"/>
                </a:lnTo>
                <a:lnTo>
                  <a:pt x="2089" y="137"/>
                </a:lnTo>
                <a:lnTo>
                  <a:pt x="2090" y="141"/>
                </a:lnTo>
                <a:lnTo>
                  <a:pt x="2091" y="145"/>
                </a:lnTo>
                <a:lnTo>
                  <a:pt x="2092" y="149"/>
                </a:lnTo>
                <a:lnTo>
                  <a:pt x="2095" y="155"/>
                </a:lnTo>
                <a:lnTo>
                  <a:pt x="2097" y="158"/>
                </a:lnTo>
                <a:lnTo>
                  <a:pt x="2100" y="161"/>
                </a:lnTo>
                <a:lnTo>
                  <a:pt x="2106" y="165"/>
                </a:lnTo>
                <a:lnTo>
                  <a:pt x="2109" y="167"/>
                </a:lnTo>
                <a:lnTo>
                  <a:pt x="2112" y="169"/>
                </a:lnTo>
                <a:lnTo>
                  <a:pt x="2116" y="170"/>
                </a:lnTo>
                <a:lnTo>
                  <a:pt x="2120" y="171"/>
                </a:lnTo>
                <a:lnTo>
                  <a:pt x="2128" y="171"/>
                </a:lnTo>
                <a:lnTo>
                  <a:pt x="2137" y="171"/>
                </a:lnTo>
                <a:lnTo>
                  <a:pt x="2141" y="170"/>
                </a:lnTo>
                <a:lnTo>
                  <a:pt x="2144" y="169"/>
                </a:lnTo>
                <a:lnTo>
                  <a:pt x="2151" y="165"/>
                </a:lnTo>
                <a:lnTo>
                  <a:pt x="2154" y="163"/>
                </a:lnTo>
                <a:lnTo>
                  <a:pt x="2157" y="161"/>
                </a:lnTo>
                <a:lnTo>
                  <a:pt x="2162" y="155"/>
                </a:lnTo>
                <a:lnTo>
                  <a:pt x="2163" y="152"/>
                </a:lnTo>
                <a:lnTo>
                  <a:pt x="2165" y="149"/>
                </a:lnTo>
                <a:lnTo>
                  <a:pt x="2166" y="145"/>
                </a:lnTo>
                <a:lnTo>
                  <a:pt x="2167" y="141"/>
                </a:lnTo>
                <a:lnTo>
                  <a:pt x="2167" y="137"/>
                </a:lnTo>
                <a:lnTo>
                  <a:pt x="2168" y="133"/>
                </a:lnTo>
                <a:lnTo>
                  <a:pt x="2168" y="11"/>
                </a:lnTo>
                <a:close/>
                <a:moveTo>
                  <a:pt x="2284" y="121"/>
                </a:moveTo>
                <a:lnTo>
                  <a:pt x="2284" y="205"/>
                </a:lnTo>
                <a:lnTo>
                  <a:pt x="2244" y="205"/>
                </a:lnTo>
                <a:lnTo>
                  <a:pt x="2244" y="60"/>
                </a:lnTo>
                <a:lnTo>
                  <a:pt x="2282" y="60"/>
                </a:lnTo>
                <a:lnTo>
                  <a:pt x="2282" y="85"/>
                </a:lnTo>
                <a:lnTo>
                  <a:pt x="2286" y="79"/>
                </a:lnTo>
                <a:lnTo>
                  <a:pt x="2288" y="77"/>
                </a:lnTo>
                <a:lnTo>
                  <a:pt x="2291" y="74"/>
                </a:lnTo>
                <a:lnTo>
                  <a:pt x="2296" y="69"/>
                </a:lnTo>
                <a:lnTo>
                  <a:pt x="2301" y="65"/>
                </a:lnTo>
                <a:lnTo>
                  <a:pt x="2307" y="62"/>
                </a:lnTo>
                <a:lnTo>
                  <a:pt x="2310" y="61"/>
                </a:lnTo>
                <a:lnTo>
                  <a:pt x="2314" y="60"/>
                </a:lnTo>
                <a:lnTo>
                  <a:pt x="2321" y="58"/>
                </a:lnTo>
                <a:lnTo>
                  <a:pt x="2329" y="58"/>
                </a:lnTo>
                <a:lnTo>
                  <a:pt x="2334" y="58"/>
                </a:lnTo>
                <a:lnTo>
                  <a:pt x="2339" y="59"/>
                </a:lnTo>
                <a:lnTo>
                  <a:pt x="2344" y="60"/>
                </a:lnTo>
                <a:lnTo>
                  <a:pt x="2349" y="61"/>
                </a:lnTo>
                <a:lnTo>
                  <a:pt x="2353" y="64"/>
                </a:lnTo>
                <a:lnTo>
                  <a:pt x="2358" y="66"/>
                </a:lnTo>
                <a:lnTo>
                  <a:pt x="2361" y="69"/>
                </a:lnTo>
                <a:lnTo>
                  <a:pt x="2365" y="72"/>
                </a:lnTo>
                <a:lnTo>
                  <a:pt x="2368" y="76"/>
                </a:lnTo>
                <a:lnTo>
                  <a:pt x="2371" y="80"/>
                </a:lnTo>
                <a:lnTo>
                  <a:pt x="2373" y="85"/>
                </a:lnTo>
                <a:lnTo>
                  <a:pt x="2375" y="90"/>
                </a:lnTo>
                <a:lnTo>
                  <a:pt x="2377" y="95"/>
                </a:lnTo>
                <a:lnTo>
                  <a:pt x="2378" y="100"/>
                </a:lnTo>
                <a:lnTo>
                  <a:pt x="2378" y="106"/>
                </a:lnTo>
                <a:lnTo>
                  <a:pt x="2379" y="112"/>
                </a:lnTo>
                <a:lnTo>
                  <a:pt x="2379" y="205"/>
                </a:lnTo>
                <a:lnTo>
                  <a:pt x="2338" y="205"/>
                </a:lnTo>
                <a:lnTo>
                  <a:pt x="2338" y="120"/>
                </a:lnTo>
                <a:lnTo>
                  <a:pt x="2338" y="116"/>
                </a:lnTo>
                <a:lnTo>
                  <a:pt x="2338" y="113"/>
                </a:lnTo>
                <a:lnTo>
                  <a:pt x="2337" y="108"/>
                </a:lnTo>
                <a:lnTo>
                  <a:pt x="2336" y="105"/>
                </a:lnTo>
                <a:lnTo>
                  <a:pt x="2335" y="103"/>
                </a:lnTo>
                <a:lnTo>
                  <a:pt x="2333" y="101"/>
                </a:lnTo>
                <a:lnTo>
                  <a:pt x="2332" y="99"/>
                </a:lnTo>
                <a:lnTo>
                  <a:pt x="2328" y="95"/>
                </a:lnTo>
                <a:lnTo>
                  <a:pt x="2326" y="94"/>
                </a:lnTo>
                <a:lnTo>
                  <a:pt x="2323" y="93"/>
                </a:lnTo>
                <a:lnTo>
                  <a:pt x="2321" y="92"/>
                </a:lnTo>
                <a:lnTo>
                  <a:pt x="2318" y="92"/>
                </a:lnTo>
                <a:lnTo>
                  <a:pt x="2313" y="91"/>
                </a:lnTo>
                <a:lnTo>
                  <a:pt x="2307" y="92"/>
                </a:lnTo>
                <a:lnTo>
                  <a:pt x="2302" y="93"/>
                </a:lnTo>
                <a:lnTo>
                  <a:pt x="2297" y="96"/>
                </a:lnTo>
                <a:lnTo>
                  <a:pt x="2295" y="97"/>
                </a:lnTo>
                <a:lnTo>
                  <a:pt x="2293" y="99"/>
                </a:lnTo>
                <a:lnTo>
                  <a:pt x="2290" y="103"/>
                </a:lnTo>
                <a:lnTo>
                  <a:pt x="2286" y="108"/>
                </a:lnTo>
                <a:lnTo>
                  <a:pt x="2285" y="111"/>
                </a:lnTo>
                <a:lnTo>
                  <a:pt x="2285" y="114"/>
                </a:lnTo>
                <a:lnTo>
                  <a:pt x="2284" y="121"/>
                </a:lnTo>
                <a:close/>
                <a:moveTo>
                  <a:pt x="2432" y="41"/>
                </a:moveTo>
                <a:lnTo>
                  <a:pt x="2427" y="41"/>
                </a:lnTo>
                <a:lnTo>
                  <a:pt x="2423" y="40"/>
                </a:lnTo>
                <a:lnTo>
                  <a:pt x="2420" y="38"/>
                </a:lnTo>
                <a:lnTo>
                  <a:pt x="2416" y="35"/>
                </a:lnTo>
                <a:lnTo>
                  <a:pt x="2413" y="32"/>
                </a:lnTo>
                <a:lnTo>
                  <a:pt x="2411" y="28"/>
                </a:lnTo>
                <a:lnTo>
                  <a:pt x="2410" y="25"/>
                </a:lnTo>
                <a:lnTo>
                  <a:pt x="2410" y="21"/>
                </a:lnTo>
                <a:lnTo>
                  <a:pt x="2410" y="17"/>
                </a:lnTo>
                <a:lnTo>
                  <a:pt x="2411" y="13"/>
                </a:lnTo>
                <a:lnTo>
                  <a:pt x="2413" y="9"/>
                </a:lnTo>
                <a:lnTo>
                  <a:pt x="2416" y="6"/>
                </a:lnTo>
                <a:lnTo>
                  <a:pt x="2420" y="4"/>
                </a:lnTo>
                <a:lnTo>
                  <a:pt x="2423" y="2"/>
                </a:lnTo>
                <a:lnTo>
                  <a:pt x="2427" y="1"/>
                </a:lnTo>
                <a:lnTo>
                  <a:pt x="2432" y="0"/>
                </a:lnTo>
                <a:lnTo>
                  <a:pt x="2436" y="1"/>
                </a:lnTo>
                <a:lnTo>
                  <a:pt x="2440" y="2"/>
                </a:lnTo>
                <a:lnTo>
                  <a:pt x="2444" y="4"/>
                </a:lnTo>
                <a:lnTo>
                  <a:pt x="2447" y="6"/>
                </a:lnTo>
                <a:lnTo>
                  <a:pt x="2450" y="9"/>
                </a:lnTo>
                <a:lnTo>
                  <a:pt x="2452" y="13"/>
                </a:lnTo>
                <a:lnTo>
                  <a:pt x="2453" y="17"/>
                </a:lnTo>
                <a:lnTo>
                  <a:pt x="2453" y="21"/>
                </a:lnTo>
                <a:lnTo>
                  <a:pt x="2453" y="25"/>
                </a:lnTo>
                <a:lnTo>
                  <a:pt x="2452" y="28"/>
                </a:lnTo>
                <a:lnTo>
                  <a:pt x="2450" y="32"/>
                </a:lnTo>
                <a:lnTo>
                  <a:pt x="2447" y="35"/>
                </a:lnTo>
                <a:lnTo>
                  <a:pt x="2444" y="38"/>
                </a:lnTo>
                <a:lnTo>
                  <a:pt x="2440" y="40"/>
                </a:lnTo>
                <a:lnTo>
                  <a:pt x="2436" y="41"/>
                </a:lnTo>
                <a:lnTo>
                  <a:pt x="2432" y="41"/>
                </a:lnTo>
                <a:close/>
                <a:moveTo>
                  <a:pt x="2411" y="60"/>
                </a:moveTo>
                <a:lnTo>
                  <a:pt x="2452" y="60"/>
                </a:lnTo>
                <a:lnTo>
                  <a:pt x="2452" y="205"/>
                </a:lnTo>
                <a:lnTo>
                  <a:pt x="2411" y="205"/>
                </a:lnTo>
                <a:lnTo>
                  <a:pt x="2411" y="60"/>
                </a:lnTo>
                <a:close/>
                <a:moveTo>
                  <a:pt x="2618" y="60"/>
                </a:moveTo>
                <a:lnTo>
                  <a:pt x="2568" y="205"/>
                </a:lnTo>
                <a:lnTo>
                  <a:pt x="2523" y="205"/>
                </a:lnTo>
                <a:lnTo>
                  <a:pt x="2472" y="60"/>
                </a:lnTo>
                <a:lnTo>
                  <a:pt x="2514" y="60"/>
                </a:lnTo>
                <a:lnTo>
                  <a:pt x="2544" y="163"/>
                </a:lnTo>
                <a:lnTo>
                  <a:pt x="2576" y="60"/>
                </a:lnTo>
                <a:lnTo>
                  <a:pt x="2618" y="60"/>
                </a:lnTo>
                <a:close/>
                <a:moveTo>
                  <a:pt x="2699" y="208"/>
                </a:moveTo>
                <a:lnTo>
                  <a:pt x="2688" y="207"/>
                </a:lnTo>
                <a:lnTo>
                  <a:pt x="2678" y="205"/>
                </a:lnTo>
                <a:lnTo>
                  <a:pt x="2669" y="202"/>
                </a:lnTo>
                <a:lnTo>
                  <a:pt x="2661" y="198"/>
                </a:lnTo>
                <a:lnTo>
                  <a:pt x="2653" y="193"/>
                </a:lnTo>
                <a:lnTo>
                  <a:pt x="2650" y="191"/>
                </a:lnTo>
                <a:lnTo>
                  <a:pt x="2646" y="187"/>
                </a:lnTo>
                <a:lnTo>
                  <a:pt x="2641" y="180"/>
                </a:lnTo>
                <a:lnTo>
                  <a:pt x="2636" y="173"/>
                </a:lnTo>
                <a:lnTo>
                  <a:pt x="2634" y="168"/>
                </a:lnTo>
                <a:lnTo>
                  <a:pt x="2632" y="164"/>
                </a:lnTo>
                <a:lnTo>
                  <a:pt x="2629" y="154"/>
                </a:lnTo>
                <a:lnTo>
                  <a:pt x="2628" y="144"/>
                </a:lnTo>
                <a:lnTo>
                  <a:pt x="2627" y="133"/>
                </a:lnTo>
                <a:lnTo>
                  <a:pt x="2628" y="122"/>
                </a:lnTo>
                <a:lnTo>
                  <a:pt x="2628" y="117"/>
                </a:lnTo>
                <a:lnTo>
                  <a:pt x="2629" y="112"/>
                </a:lnTo>
                <a:lnTo>
                  <a:pt x="2632" y="102"/>
                </a:lnTo>
                <a:lnTo>
                  <a:pt x="2634" y="98"/>
                </a:lnTo>
                <a:lnTo>
                  <a:pt x="2636" y="94"/>
                </a:lnTo>
                <a:lnTo>
                  <a:pt x="2641" y="86"/>
                </a:lnTo>
                <a:lnTo>
                  <a:pt x="2646" y="79"/>
                </a:lnTo>
                <a:lnTo>
                  <a:pt x="2649" y="75"/>
                </a:lnTo>
                <a:lnTo>
                  <a:pt x="2653" y="72"/>
                </a:lnTo>
                <a:lnTo>
                  <a:pt x="2656" y="70"/>
                </a:lnTo>
                <a:lnTo>
                  <a:pt x="2660" y="67"/>
                </a:lnTo>
                <a:lnTo>
                  <a:pt x="2664" y="65"/>
                </a:lnTo>
                <a:lnTo>
                  <a:pt x="2669" y="63"/>
                </a:lnTo>
                <a:lnTo>
                  <a:pt x="2673" y="62"/>
                </a:lnTo>
                <a:lnTo>
                  <a:pt x="2678" y="60"/>
                </a:lnTo>
                <a:lnTo>
                  <a:pt x="2682" y="59"/>
                </a:lnTo>
                <a:lnTo>
                  <a:pt x="2687" y="58"/>
                </a:lnTo>
                <a:lnTo>
                  <a:pt x="2692" y="58"/>
                </a:lnTo>
                <a:lnTo>
                  <a:pt x="2697" y="58"/>
                </a:lnTo>
                <a:lnTo>
                  <a:pt x="2708" y="58"/>
                </a:lnTo>
                <a:lnTo>
                  <a:pt x="2717" y="60"/>
                </a:lnTo>
                <a:lnTo>
                  <a:pt x="2725" y="62"/>
                </a:lnTo>
                <a:lnTo>
                  <a:pt x="2733" y="66"/>
                </a:lnTo>
                <a:lnTo>
                  <a:pt x="2737" y="68"/>
                </a:lnTo>
                <a:lnTo>
                  <a:pt x="2740" y="71"/>
                </a:lnTo>
                <a:lnTo>
                  <a:pt x="2747" y="76"/>
                </a:lnTo>
                <a:lnTo>
                  <a:pt x="2750" y="79"/>
                </a:lnTo>
                <a:lnTo>
                  <a:pt x="2753" y="83"/>
                </a:lnTo>
                <a:lnTo>
                  <a:pt x="2758" y="90"/>
                </a:lnTo>
                <a:lnTo>
                  <a:pt x="2761" y="99"/>
                </a:lnTo>
                <a:lnTo>
                  <a:pt x="2763" y="104"/>
                </a:lnTo>
                <a:lnTo>
                  <a:pt x="2764" y="109"/>
                </a:lnTo>
                <a:lnTo>
                  <a:pt x="2766" y="120"/>
                </a:lnTo>
                <a:lnTo>
                  <a:pt x="2766" y="125"/>
                </a:lnTo>
                <a:lnTo>
                  <a:pt x="2767" y="131"/>
                </a:lnTo>
                <a:lnTo>
                  <a:pt x="2767" y="143"/>
                </a:lnTo>
                <a:lnTo>
                  <a:pt x="2667" y="143"/>
                </a:lnTo>
                <a:lnTo>
                  <a:pt x="2667" y="150"/>
                </a:lnTo>
                <a:lnTo>
                  <a:pt x="2668" y="154"/>
                </a:lnTo>
                <a:lnTo>
                  <a:pt x="2669" y="157"/>
                </a:lnTo>
                <a:lnTo>
                  <a:pt x="2672" y="163"/>
                </a:lnTo>
                <a:lnTo>
                  <a:pt x="2674" y="166"/>
                </a:lnTo>
                <a:lnTo>
                  <a:pt x="2676" y="168"/>
                </a:lnTo>
                <a:lnTo>
                  <a:pt x="2678" y="170"/>
                </a:lnTo>
                <a:lnTo>
                  <a:pt x="2681" y="172"/>
                </a:lnTo>
                <a:lnTo>
                  <a:pt x="2683" y="174"/>
                </a:lnTo>
                <a:lnTo>
                  <a:pt x="2686" y="175"/>
                </a:lnTo>
                <a:lnTo>
                  <a:pt x="2693" y="177"/>
                </a:lnTo>
                <a:lnTo>
                  <a:pt x="2696" y="177"/>
                </a:lnTo>
                <a:lnTo>
                  <a:pt x="2700" y="178"/>
                </a:lnTo>
                <a:lnTo>
                  <a:pt x="2706" y="177"/>
                </a:lnTo>
                <a:lnTo>
                  <a:pt x="2710" y="176"/>
                </a:lnTo>
                <a:lnTo>
                  <a:pt x="2714" y="175"/>
                </a:lnTo>
                <a:lnTo>
                  <a:pt x="2718" y="173"/>
                </a:lnTo>
                <a:lnTo>
                  <a:pt x="2722" y="171"/>
                </a:lnTo>
                <a:lnTo>
                  <a:pt x="2723" y="170"/>
                </a:lnTo>
                <a:lnTo>
                  <a:pt x="2724" y="168"/>
                </a:lnTo>
                <a:lnTo>
                  <a:pt x="2727" y="165"/>
                </a:lnTo>
                <a:lnTo>
                  <a:pt x="2729" y="161"/>
                </a:lnTo>
                <a:lnTo>
                  <a:pt x="2766" y="163"/>
                </a:lnTo>
                <a:lnTo>
                  <a:pt x="2764" y="168"/>
                </a:lnTo>
                <a:lnTo>
                  <a:pt x="2763" y="173"/>
                </a:lnTo>
                <a:lnTo>
                  <a:pt x="2761" y="177"/>
                </a:lnTo>
                <a:lnTo>
                  <a:pt x="2758" y="181"/>
                </a:lnTo>
                <a:lnTo>
                  <a:pt x="2755" y="185"/>
                </a:lnTo>
                <a:lnTo>
                  <a:pt x="2752" y="189"/>
                </a:lnTo>
                <a:lnTo>
                  <a:pt x="2748" y="192"/>
                </a:lnTo>
                <a:lnTo>
                  <a:pt x="2744" y="195"/>
                </a:lnTo>
                <a:lnTo>
                  <a:pt x="2740" y="198"/>
                </a:lnTo>
                <a:lnTo>
                  <a:pt x="2735" y="201"/>
                </a:lnTo>
                <a:lnTo>
                  <a:pt x="2730" y="203"/>
                </a:lnTo>
                <a:lnTo>
                  <a:pt x="2725" y="205"/>
                </a:lnTo>
                <a:lnTo>
                  <a:pt x="2719" y="206"/>
                </a:lnTo>
                <a:lnTo>
                  <a:pt x="2713" y="207"/>
                </a:lnTo>
                <a:lnTo>
                  <a:pt x="2707" y="207"/>
                </a:lnTo>
                <a:lnTo>
                  <a:pt x="2699" y="208"/>
                </a:lnTo>
                <a:close/>
                <a:moveTo>
                  <a:pt x="2667" y="118"/>
                </a:moveTo>
                <a:lnTo>
                  <a:pt x="2729" y="118"/>
                </a:lnTo>
                <a:lnTo>
                  <a:pt x="2728" y="111"/>
                </a:lnTo>
                <a:lnTo>
                  <a:pt x="2728" y="109"/>
                </a:lnTo>
                <a:lnTo>
                  <a:pt x="2727" y="106"/>
                </a:lnTo>
                <a:lnTo>
                  <a:pt x="2724" y="101"/>
                </a:lnTo>
                <a:lnTo>
                  <a:pt x="2720" y="96"/>
                </a:lnTo>
                <a:lnTo>
                  <a:pt x="2718" y="94"/>
                </a:lnTo>
                <a:lnTo>
                  <a:pt x="2716" y="93"/>
                </a:lnTo>
                <a:lnTo>
                  <a:pt x="2714" y="91"/>
                </a:lnTo>
                <a:lnTo>
                  <a:pt x="2711" y="90"/>
                </a:lnTo>
                <a:lnTo>
                  <a:pt x="2708" y="89"/>
                </a:lnTo>
                <a:lnTo>
                  <a:pt x="2704" y="88"/>
                </a:lnTo>
                <a:lnTo>
                  <a:pt x="2698" y="88"/>
                </a:lnTo>
                <a:lnTo>
                  <a:pt x="2692" y="88"/>
                </a:lnTo>
                <a:lnTo>
                  <a:pt x="2689" y="89"/>
                </a:lnTo>
                <a:lnTo>
                  <a:pt x="2686" y="90"/>
                </a:lnTo>
                <a:lnTo>
                  <a:pt x="2681" y="93"/>
                </a:lnTo>
                <a:lnTo>
                  <a:pt x="2678" y="95"/>
                </a:lnTo>
                <a:lnTo>
                  <a:pt x="2676" y="97"/>
                </a:lnTo>
                <a:lnTo>
                  <a:pt x="2672" y="101"/>
                </a:lnTo>
                <a:lnTo>
                  <a:pt x="2670" y="106"/>
                </a:lnTo>
                <a:lnTo>
                  <a:pt x="2668" y="109"/>
                </a:lnTo>
                <a:lnTo>
                  <a:pt x="2668" y="112"/>
                </a:lnTo>
                <a:lnTo>
                  <a:pt x="2667" y="118"/>
                </a:lnTo>
                <a:close/>
                <a:moveTo>
                  <a:pt x="2794" y="205"/>
                </a:moveTo>
                <a:lnTo>
                  <a:pt x="2794" y="60"/>
                </a:lnTo>
                <a:lnTo>
                  <a:pt x="2833" y="60"/>
                </a:lnTo>
                <a:lnTo>
                  <a:pt x="2833" y="85"/>
                </a:lnTo>
                <a:lnTo>
                  <a:pt x="2837" y="79"/>
                </a:lnTo>
                <a:lnTo>
                  <a:pt x="2840" y="73"/>
                </a:lnTo>
                <a:lnTo>
                  <a:pt x="2844" y="68"/>
                </a:lnTo>
                <a:lnTo>
                  <a:pt x="2848" y="65"/>
                </a:lnTo>
                <a:lnTo>
                  <a:pt x="2853" y="62"/>
                </a:lnTo>
                <a:lnTo>
                  <a:pt x="2858" y="59"/>
                </a:lnTo>
                <a:lnTo>
                  <a:pt x="2864" y="58"/>
                </a:lnTo>
                <a:lnTo>
                  <a:pt x="2870" y="58"/>
                </a:lnTo>
                <a:lnTo>
                  <a:pt x="2876" y="58"/>
                </a:lnTo>
                <a:lnTo>
                  <a:pt x="2882" y="59"/>
                </a:lnTo>
                <a:lnTo>
                  <a:pt x="2882" y="95"/>
                </a:lnTo>
                <a:lnTo>
                  <a:pt x="2879" y="94"/>
                </a:lnTo>
                <a:lnTo>
                  <a:pt x="2875" y="93"/>
                </a:lnTo>
                <a:lnTo>
                  <a:pt x="2870" y="93"/>
                </a:lnTo>
                <a:lnTo>
                  <a:pt x="2865" y="93"/>
                </a:lnTo>
                <a:lnTo>
                  <a:pt x="2859" y="93"/>
                </a:lnTo>
                <a:lnTo>
                  <a:pt x="2856" y="94"/>
                </a:lnTo>
                <a:lnTo>
                  <a:pt x="2853" y="95"/>
                </a:lnTo>
                <a:lnTo>
                  <a:pt x="2848" y="97"/>
                </a:lnTo>
                <a:lnTo>
                  <a:pt x="2846" y="99"/>
                </a:lnTo>
                <a:lnTo>
                  <a:pt x="2843" y="101"/>
                </a:lnTo>
                <a:lnTo>
                  <a:pt x="2840" y="105"/>
                </a:lnTo>
                <a:lnTo>
                  <a:pt x="2837" y="111"/>
                </a:lnTo>
                <a:lnTo>
                  <a:pt x="2835" y="116"/>
                </a:lnTo>
                <a:lnTo>
                  <a:pt x="2835" y="123"/>
                </a:lnTo>
                <a:lnTo>
                  <a:pt x="2835" y="205"/>
                </a:lnTo>
                <a:lnTo>
                  <a:pt x="2794" y="205"/>
                </a:lnTo>
                <a:close/>
                <a:moveTo>
                  <a:pt x="3025" y="101"/>
                </a:moveTo>
                <a:lnTo>
                  <a:pt x="2988" y="103"/>
                </a:lnTo>
                <a:lnTo>
                  <a:pt x="2987" y="100"/>
                </a:lnTo>
                <a:lnTo>
                  <a:pt x="2985" y="97"/>
                </a:lnTo>
                <a:lnTo>
                  <a:pt x="2984" y="95"/>
                </a:lnTo>
                <a:lnTo>
                  <a:pt x="2983" y="94"/>
                </a:lnTo>
                <a:lnTo>
                  <a:pt x="2980" y="91"/>
                </a:lnTo>
                <a:lnTo>
                  <a:pt x="2977" y="89"/>
                </a:lnTo>
                <a:lnTo>
                  <a:pt x="2975" y="88"/>
                </a:lnTo>
                <a:lnTo>
                  <a:pt x="2973" y="88"/>
                </a:lnTo>
                <a:lnTo>
                  <a:pt x="2968" y="87"/>
                </a:lnTo>
                <a:lnTo>
                  <a:pt x="2963" y="86"/>
                </a:lnTo>
                <a:lnTo>
                  <a:pt x="2959" y="87"/>
                </a:lnTo>
                <a:lnTo>
                  <a:pt x="2955" y="87"/>
                </a:lnTo>
                <a:lnTo>
                  <a:pt x="2951" y="89"/>
                </a:lnTo>
                <a:lnTo>
                  <a:pt x="2948" y="90"/>
                </a:lnTo>
                <a:lnTo>
                  <a:pt x="2945" y="92"/>
                </a:lnTo>
                <a:lnTo>
                  <a:pt x="2943" y="95"/>
                </a:lnTo>
                <a:lnTo>
                  <a:pt x="2942" y="98"/>
                </a:lnTo>
                <a:lnTo>
                  <a:pt x="2941" y="99"/>
                </a:lnTo>
                <a:lnTo>
                  <a:pt x="2941" y="101"/>
                </a:lnTo>
                <a:lnTo>
                  <a:pt x="2942" y="103"/>
                </a:lnTo>
                <a:lnTo>
                  <a:pt x="2942" y="105"/>
                </a:lnTo>
                <a:lnTo>
                  <a:pt x="2944" y="108"/>
                </a:lnTo>
                <a:lnTo>
                  <a:pt x="2945" y="109"/>
                </a:lnTo>
                <a:lnTo>
                  <a:pt x="2948" y="111"/>
                </a:lnTo>
                <a:lnTo>
                  <a:pt x="2951" y="113"/>
                </a:lnTo>
                <a:lnTo>
                  <a:pt x="2960" y="115"/>
                </a:lnTo>
                <a:lnTo>
                  <a:pt x="2986" y="121"/>
                </a:lnTo>
                <a:lnTo>
                  <a:pt x="2996" y="123"/>
                </a:lnTo>
                <a:lnTo>
                  <a:pt x="3004" y="126"/>
                </a:lnTo>
                <a:lnTo>
                  <a:pt x="3011" y="130"/>
                </a:lnTo>
                <a:lnTo>
                  <a:pt x="3017" y="135"/>
                </a:lnTo>
                <a:lnTo>
                  <a:pt x="3022" y="140"/>
                </a:lnTo>
                <a:lnTo>
                  <a:pt x="3024" y="143"/>
                </a:lnTo>
                <a:lnTo>
                  <a:pt x="3025" y="146"/>
                </a:lnTo>
                <a:lnTo>
                  <a:pt x="3026" y="149"/>
                </a:lnTo>
                <a:lnTo>
                  <a:pt x="3027" y="152"/>
                </a:lnTo>
                <a:lnTo>
                  <a:pt x="3028" y="156"/>
                </a:lnTo>
                <a:lnTo>
                  <a:pt x="3028" y="160"/>
                </a:lnTo>
                <a:lnTo>
                  <a:pt x="3027" y="167"/>
                </a:lnTo>
                <a:lnTo>
                  <a:pt x="3027" y="170"/>
                </a:lnTo>
                <a:lnTo>
                  <a:pt x="3026" y="173"/>
                </a:lnTo>
                <a:lnTo>
                  <a:pt x="3023" y="179"/>
                </a:lnTo>
                <a:lnTo>
                  <a:pt x="3021" y="182"/>
                </a:lnTo>
                <a:lnTo>
                  <a:pt x="3020" y="185"/>
                </a:lnTo>
                <a:lnTo>
                  <a:pt x="3015" y="190"/>
                </a:lnTo>
                <a:lnTo>
                  <a:pt x="3010" y="194"/>
                </a:lnTo>
                <a:lnTo>
                  <a:pt x="3003" y="198"/>
                </a:lnTo>
                <a:lnTo>
                  <a:pt x="2997" y="202"/>
                </a:lnTo>
                <a:lnTo>
                  <a:pt x="2989" y="204"/>
                </a:lnTo>
                <a:lnTo>
                  <a:pt x="2981" y="206"/>
                </a:lnTo>
                <a:lnTo>
                  <a:pt x="2972" y="207"/>
                </a:lnTo>
                <a:lnTo>
                  <a:pt x="2963" y="208"/>
                </a:lnTo>
                <a:lnTo>
                  <a:pt x="2950" y="207"/>
                </a:lnTo>
                <a:lnTo>
                  <a:pt x="2943" y="206"/>
                </a:lnTo>
                <a:lnTo>
                  <a:pt x="2937" y="205"/>
                </a:lnTo>
                <a:lnTo>
                  <a:pt x="2932" y="203"/>
                </a:lnTo>
                <a:lnTo>
                  <a:pt x="2927" y="201"/>
                </a:lnTo>
                <a:lnTo>
                  <a:pt x="2922" y="198"/>
                </a:lnTo>
                <a:lnTo>
                  <a:pt x="2917" y="195"/>
                </a:lnTo>
                <a:lnTo>
                  <a:pt x="2913" y="192"/>
                </a:lnTo>
                <a:lnTo>
                  <a:pt x="2910" y="189"/>
                </a:lnTo>
                <a:lnTo>
                  <a:pt x="2907" y="185"/>
                </a:lnTo>
                <a:lnTo>
                  <a:pt x="2904" y="181"/>
                </a:lnTo>
                <a:lnTo>
                  <a:pt x="2902" y="177"/>
                </a:lnTo>
                <a:lnTo>
                  <a:pt x="2900" y="173"/>
                </a:lnTo>
                <a:lnTo>
                  <a:pt x="2898" y="168"/>
                </a:lnTo>
                <a:lnTo>
                  <a:pt x="2898" y="163"/>
                </a:lnTo>
                <a:lnTo>
                  <a:pt x="2937" y="161"/>
                </a:lnTo>
                <a:lnTo>
                  <a:pt x="2938" y="165"/>
                </a:lnTo>
                <a:lnTo>
                  <a:pt x="2940" y="168"/>
                </a:lnTo>
                <a:lnTo>
                  <a:pt x="2941" y="170"/>
                </a:lnTo>
                <a:lnTo>
                  <a:pt x="2943" y="171"/>
                </a:lnTo>
                <a:lnTo>
                  <a:pt x="2946" y="174"/>
                </a:lnTo>
                <a:lnTo>
                  <a:pt x="2949" y="176"/>
                </a:lnTo>
                <a:lnTo>
                  <a:pt x="2954" y="177"/>
                </a:lnTo>
                <a:lnTo>
                  <a:pt x="2958" y="178"/>
                </a:lnTo>
                <a:lnTo>
                  <a:pt x="2963" y="179"/>
                </a:lnTo>
                <a:lnTo>
                  <a:pt x="2968" y="178"/>
                </a:lnTo>
                <a:lnTo>
                  <a:pt x="2973" y="178"/>
                </a:lnTo>
                <a:lnTo>
                  <a:pt x="2977" y="176"/>
                </a:lnTo>
                <a:lnTo>
                  <a:pt x="2980" y="174"/>
                </a:lnTo>
                <a:lnTo>
                  <a:pt x="2983" y="172"/>
                </a:lnTo>
                <a:lnTo>
                  <a:pt x="2985" y="170"/>
                </a:lnTo>
                <a:lnTo>
                  <a:pt x="2987" y="167"/>
                </a:lnTo>
                <a:lnTo>
                  <a:pt x="2987" y="164"/>
                </a:lnTo>
                <a:lnTo>
                  <a:pt x="2987" y="161"/>
                </a:lnTo>
                <a:lnTo>
                  <a:pt x="2986" y="159"/>
                </a:lnTo>
                <a:lnTo>
                  <a:pt x="2984" y="157"/>
                </a:lnTo>
                <a:lnTo>
                  <a:pt x="2982" y="155"/>
                </a:lnTo>
                <a:lnTo>
                  <a:pt x="2980" y="153"/>
                </a:lnTo>
                <a:lnTo>
                  <a:pt x="2976" y="152"/>
                </a:lnTo>
                <a:lnTo>
                  <a:pt x="2973" y="150"/>
                </a:lnTo>
                <a:lnTo>
                  <a:pt x="2968" y="149"/>
                </a:lnTo>
                <a:lnTo>
                  <a:pt x="2943" y="144"/>
                </a:lnTo>
                <a:lnTo>
                  <a:pt x="2933" y="142"/>
                </a:lnTo>
                <a:lnTo>
                  <a:pt x="2925" y="139"/>
                </a:lnTo>
                <a:lnTo>
                  <a:pt x="2918" y="135"/>
                </a:lnTo>
                <a:lnTo>
                  <a:pt x="2915" y="132"/>
                </a:lnTo>
                <a:lnTo>
                  <a:pt x="2912" y="130"/>
                </a:lnTo>
                <a:lnTo>
                  <a:pt x="2909" y="127"/>
                </a:lnTo>
                <a:lnTo>
                  <a:pt x="2907" y="124"/>
                </a:lnTo>
                <a:lnTo>
                  <a:pt x="2905" y="121"/>
                </a:lnTo>
                <a:lnTo>
                  <a:pt x="2904" y="118"/>
                </a:lnTo>
                <a:lnTo>
                  <a:pt x="2902" y="111"/>
                </a:lnTo>
                <a:lnTo>
                  <a:pt x="2902" y="107"/>
                </a:lnTo>
                <a:lnTo>
                  <a:pt x="2901" y="103"/>
                </a:lnTo>
                <a:lnTo>
                  <a:pt x="2902" y="98"/>
                </a:lnTo>
                <a:lnTo>
                  <a:pt x="2902" y="93"/>
                </a:lnTo>
                <a:lnTo>
                  <a:pt x="2904" y="88"/>
                </a:lnTo>
                <a:lnTo>
                  <a:pt x="2906" y="84"/>
                </a:lnTo>
                <a:lnTo>
                  <a:pt x="2908" y="80"/>
                </a:lnTo>
                <a:lnTo>
                  <a:pt x="2911" y="77"/>
                </a:lnTo>
                <a:lnTo>
                  <a:pt x="2914" y="73"/>
                </a:lnTo>
                <a:lnTo>
                  <a:pt x="2918" y="70"/>
                </a:lnTo>
                <a:lnTo>
                  <a:pt x="2923" y="67"/>
                </a:lnTo>
                <a:lnTo>
                  <a:pt x="2927" y="65"/>
                </a:lnTo>
                <a:lnTo>
                  <a:pt x="2932" y="63"/>
                </a:lnTo>
                <a:lnTo>
                  <a:pt x="2938" y="61"/>
                </a:lnTo>
                <a:lnTo>
                  <a:pt x="2944" y="60"/>
                </a:lnTo>
                <a:lnTo>
                  <a:pt x="2950" y="59"/>
                </a:lnTo>
                <a:lnTo>
                  <a:pt x="2956" y="58"/>
                </a:lnTo>
                <a:lnTo>
                  <a:pt x="2963" y="58"/>
                </a:lnTo>
                <a:lnTo>
                  <a:pt x="2970" y="58"/>
                </a:lnTo>
                <a:lnTo>
                  <a:pt x="2976" y="59"/>
                </a:lnTo>
                <a:lnTo>
                  <a:pt x="2982" y="59"/>
                </a:lnTo>
                <a:lnTo>
                  <a:pt x="2987" y="61"/>
                </a:lnTo>
                <a:lnTo>
                  <a:pt x="2993" y="62"/>
                </a:lnTo>
                <a:lnTo>
                  <a:pt x="2997" y="64"/>
                </a:lnTo>
                <a:lnTo>
                  <a:pt x="3006" y="69"/>
                </a:lnTo>
                <a:lnTo>
                  <a:pt x="3010" y="72"/>
                </a:lnTo>
                <a:lnTo>
                  <a:pt x="3013" y="76"/>
                </a:lnTo>
                <a:lnTo>
                  <a:pt x="3016" y="79"/>
                </a:lnTo>
                <a:lnTo>
                  <a:pt x="3019" y="83"/>
                </a:lnTo>
                <a:lnTo>
                  <a:pt x="3021" y="87"/>
                </a:lnTo>
                <a:lnTo>
                  <a:pt x="3022" y="92"/>
                </a:lnTo>
                <a:lnTo>
                  <a:pt x="3024" y="96"/>
                </a:lnTo>
                <a:lnTo>
                  <a:pt x="3025" y="101"/>
                </a:lnTo>
                <a:close/>
                <a:moveTo>
                  <a:pt x="3074" y="41"/>
                </a:moveTo>
                <a:lnTo>
                  <a:pt x="3070" y="41"/>
                </a:lnTo>
                <a:lnTo>
                  <a:pt x="3066" y="40"/>
                </a:lnTo>
                <a:lnTo>
                  <a:pt x="3062" y="38"/>
                </a:lnTo>
                <a:lnTo>
                  <a:pt x="3059" y="35"/>
                </a:lnTo>
                <a:lnTo>
                  <a:pt x="3056" y="32"/>
                </a:lnTo>
                <a:lnTo>
                  <a:pt x="3054" y="28"/>
                </a:lnTo>
                <a:lnTo>
                  <a:pt x="3053" y="25"/>
                </a:lnTo>
                <a:lnTo>
                  <a:pt x="3053" y="21"/>
                </a:lnTo>
                <a:lnTo>
                  <a:pt x="3053" y="17"/>
                </a:lnTo>
                <a:lnTo>
                  <a:pt x="3054" y="13"/>
                </a:lnTo>
                <a:lnTo>
                  <a:pt x="3056" y="9"/>
                </a:lnTo>
                <a:lnTo>
                  <a:pt x="3059" y="6"/>
                </a:lnTo>
                <a:lnTo>
                  <a:pt x="3062" y="4"/>
                </a:lnTo>
                <a:lnTo>
                  <a:pt x="3066" y="2"/>
                </a:lnTo>
                <a:lnTo>
                  <a:pt x="3070" y="1"/>
                </a:lnTo>
                <a:lnTo>
                  <a:pt x="3074" y="0"/>
                </a:lnTo>
                <a:lnTo>
                  <a:pt x="3079" y="1"/>
                </a:lnTo>
                <a:lnTo>
                  <a:pt x="3083" y="2"/>
                </a:lnTo>
                <a:lnTo>
                  <a:pt x="3086" y="4"/>
                </a:lnTo>
                <a:lnTo>
                  <a:pt x="3090" y="6"/>
                </a:lnTo>
                <a:lnTo>
                  <a:pt x="3093" y="9"/>
                </a:lnTo>
                <a:lnTo>
                  <a:pt x="3095" y="13"/>
                </a:lnTo>
                <a:lnTo>
                  <a:pt x="3096" y="17"/>
                </a:lnTo>
                <a:lnTo>
                  <a:pt x="3096" y="21"/>
                </a:lnTo>
                <a:lnTo>
                  <a:pt x="3096" y="25"/>
                </a:lnTo>
                <a:lnTo>
                  <a:pt x="3095" y="28"/>
                </a:lnTo>
                <a:lnTo>
                  <a:pt x="3093" y="32"/>
                </a:lnTo>
                <a:lnTo>
                  <a:pt x="3090" y="35"/>
                </a:lnTo>
                <a:lnTo>
                  <a:pt x="3086" y="38"/>
                </a:lnTo>
                <a:lnTo>
                  <a:pt x="3083" y="40"/>
                </a:lnTo>
                <a:lnTo>
                  <a:pt x="3079" y="41"/>
                </a:lnTo>
                <a:lnTo>
                  <a:pt x="3074" y="41"/>
                </a:lnTo>
                <a:close/>
                <a:moveTo>
                  <a:pt x="3054" y="60"/>
                </a:moveTo>
                <a:lnTo>
                  <a:pt x="3094" y="60"/>
                </a:lnTo>
                <a:lnTo>
                  <a:pt x="3094" y="205"/>
                </a:lnTo>
                <a:lnTo>
                  <a:pt x="3054" y="205"/>
                </a:lnTo>
                <a:lnTo>
                  <a:pt x="3054" y="60"/>
                </a:lnTo>
                <a:close/>
                <a:moveTo>
                  <a:pt x="3204" y="60"/>
                </a:moveTo>
                <a:lnTo>
                  <a:pt x="3204" y="90"/>
                </a:lnTo>
                <a:lnTo>
                  <a:pt x="3177" y="90"/>
                </a:lnTo>
                <a:lnTo>
                  <a:pt x="3177" y="160"/>
                </a:lnTo>
                <a:lnTo>
                  <a:pt x="3177" y="164"/>
                </a:lnTo>
                <a:lnTo>
                  <a:pt x="3177" y="167"/>
                </a:lnTo>
                <a:lnTo>
                  <a:pt x="3179" y="170"/>
                </a:lnTo>
                <a:lnTo>
                  <a:pt x="3180" y="171"/>
                </a:lnTo>
                <a:lnTo>
                  <a:pt x="3182" y="173"/>
                </a:lnTo>
                <a:lnTo>
                  <a:pt x="3185" y="174"/>
                </a:lnTo>
                <a:lnTo>
                  <a:pt x="3190" y="174"/>
                </a:lnTo>
                <a:lnTo>
                  <a:pt x="3196" y="174"/>
                </a:lnTo>
                <a:lnTo>
                  <a:pt x="3200" y="173"/>
                </a:lnTo>
                <a:lnTo>
                  <a:pt x="3206" y="203"/>
                </a:lnTo>
                <a:lnTo>
                  <a:pt x="3198" y="205"/>
                </a:lnTo>
                <a:lnTo>
                  <a:pt x="3192" y="206"/>
                </a:lnTo>
                <a:lnTo>
                  <a:pt x="3185" y="207"/>
                </a:lnTo>
                <a:lnTo>
                  <a:pt x="3179" y="207"/>
                </a:lnTo>
                <a:lnTo>
                  <a:pt x="3174" y="206"/>
                </a:lnTo>
                <a:lnTo>
                  <a:pt x="3169" y="206"/>
                </a:lnTo>
                <a:lnTo>
                  <a:pt x="3165" y="205"/>
                </a:lnTo>
                <a:lnTo>
                  <a:pt x="3161" y="203"/>
                </a:lnTo>
                <a:lnTo>
                  <a:pt x="3157" y="202"/>
                </a:lnTo>
                <a:lnTo>
                  <a:pt x="3153" y="200"/>
                </a:lnTo>
                <a:lnTo>
                  <a:pt x="3149" y="197"/>
                </a:lnTo>
                <a:lnTo>
                  <a:pt x="3146" y="194"/>
                </a:lnTo>
                <a:lnTo>
                  <a:pt x="3144" y="191"/>
                </a:lnTo>
                <a:lnTo>
                  <a:pt x="3141" y="188"/>
                </a:lnTo>
                <a:lnTo>
                  <a:pt x="3140" y="184"/>
                </a:lnTo>
                <a:lnTo>
                  <a:pt x="3138" y="180"/>
                </a:lnTo>
                <a:lnTo>
                  <a:pt x="3137" y="175"/>
                </a:lnTo>
                <a:lnTo>
                  <a:pt x="3137" y="171"/>
                </a:lnTo>
                <a:lnTo>
                  <a:pt x="3136" y="165"/>
                </a:lnTo>
                <a:lnTo>
                  <a:pt x="3136" y="90"/>
                </a:lnTo>
                <a:lnTo>
                  <a:pt x="3115" y="90"/>
                </a:lnTo>
                <a:lnTo>
                  <a:pt x="3115" y="60"/>
                </a:lnTo>
                <a:lnTo>
                  <a:pt x="3136" y="60"/>
                </a:lnTo>
                <a:lnTo>
                  <a:pt x="3136" y="25"/>
                </a:lnTo>
                <a:lnTo>
                  <a:pt x="3177" y="25"/>
                </a:lnTo>
                <a:lnTo>
                  <a:pt x="3177" y="60"/>
                </a:lnTo>
                <a:lnTo>
                  <a:pt x="3204" y="60"/>
                </a:lnTo>
                <a:close/>
                <a:moveTo>
                  <a:pt x="3257" y="259"/>
                </a:moveTo>
                <a:lnTo>
                  <a:pt x="3250" y="259"/>
                </a:lnTo>
                <a:lnTo>
                  <a:pt x="3243" y="258"/>
                </a:lnTo>
                <a:lnTo>
                  <a:pt x="3237" y="257"/>
                </a:lnTo>
                <a:lnTo>
                  <a:pt x="3232" y="255"/>
                </a:lnTo>
                <a:lnTo>
                  <a:pt x="3241" y="225"/>
                </a:lnTo>
                <a:lnTo>
                  <a:pt x="3246" y="226"/>
                </a:lnTo>
                <a:lnTo>
                  <a:pt x="3251" y="227"/>
                </a:lnTo>
                <a:lnTo>
                  <a:pt x="3255" y="227"/>
                </a:lnTo>
                <a:lnTo>
                  <a:pt x="3259" y="227"/>
                </a:lnTo>
                <a:lnTo>
                  <a:pt x="3263" y="225"/>
                </a:lnTo>
                <a:lnTo>
                  <a:pt x="3266" y="223"/>
                </a:lnTo>
                <a:lnTo>
                  <a:pt x="3269" y="220"/>
                </a:lnTo>
                <a:lnTo>
                  <a:pt x="3271" y="215"/>
                </a:lnTo>
                <a:lnTo>
                  <a:pt x="3273" y="209"/>
                </a:lnTo>
                <a:lnTo>
                  <a:pt x="3221" y="60"/>
                </a:lnTo>
                <a:lnTo>
                  <a:pt x="3263" y="60"/>
                </a:lnTo>
                <a:lnTo>
                  <a:pt x="3293" y="166"/>
                </a:lnTo>
                <a:lnTo>
                  <a:pt x="3325" y="60"/>
                </a:lnTo>
                <a:lnTo>
                  <a:pt x="3368" y="60"/>
                </a:lnTo>
                <a:lnTo>
                  <a:pt x="3311" y="220"/>
                </a:lnTo>
                <a:lnTo>
                  <a:pt x="3308" y="229"/>
                </a:lnTo>
                <a:lnTo>
                  <a:pt x="3304" y="236"/>
                </a:lnTo>
                <a:lnTo>
                  <a:pt x="3299" y="243"/>
                </a:lnTo>
                <a:lnTo>
                  <a:pt x="3296" y="246"/>
                </a:lnTo>
                <a:lnTo>
                  <a:pt x="3293" y="248"/>
                </a:lnTo>
                <a:lnTo>
                  <a:pt x="3289" y="251"/>
                </a:lnTo>
                <a:lnTo>
                  <a:pt x="3286" y="253"/>
                </a:lnTo>
                <a:lnTo>
                  <a:pt x="3282" y="255"/>
                </a:lnTo>
                <a:lnTo>
                  <a:pt x="3277" y="256"/>
                </a:lnTo>
                <a:lnTo>
                  <a:pt x="3273" y="258"/>
                </a:lnTo>
                <a:lnTo>
                  <a:pt x="3268" y="258"/>
                </a:lnTo>
                <a:lnTo>
                  <a:pt x="3263" y="259"/>
                </a:lnTo>
                <a:lnTo>
                  <a:pt x="3257" y="259"/>
                </a:lnTo>
                <a:close/>
                <a:moveTo>
                  <a:pt x="1396" y="343"/>
                </a:moveTo>
                <a:lnTo>
                  <a:pt x="1395" y="337"/>
                </a:lnTo>
                <a:lnTo>
                  <a:pt x="1393" y="333"/>
                </a:lnTo>
                <a:lnTo>
                  <a:pt x="1391" y="331"/>
                </a:lnTo>
                <a:lnTo>
                  <a:pt x="1390" y="329"/>
                </a:lnTo>
                <a:lnTo>
                  <a:pt x="1386" y="325"/>
                </a:lnTo>
                <a:lnTo>
                  <a:pt x="1381" y="322"/>
                </a:lnTo>
                <a:lnTo>
                  <a:pt x="1376" y="320"/>
                </a:lnTo>
                <a:lnTo>
                  <a:pt x="1370" y="319"/>
                </a:lnTo>
                <a:lnTo>
                  <a:pt x="1363" y="319"/>
                </a:lnTo>
                <a:lnTo>
                  <a:pt x="1356" y="319"/>
                </a:lnTo>
                <a:lnTo>
                  <a:pt x="1349" y="320"/>
                </a:lnTo>
                <a:lnTo>
                  <a:pt x="1344" y="322"/>
                </a:lnTo>
                <a:lnTo>
                  <a:pt x="1340" y="325"/>
                </a:lnTo>
                <a:lnTo>
                  <a:pt x="1336" y="328"/>
                </a:lnTo>
                <a:lnTo>
                  <a:pt x="1334" y="332"/>
                </a:lnTo>
                <a:lnTo>
                  <a:pt x="1332" y="336"/>
                </a:lnTo>
                <a:lnTo>
                  <a:pt x="1332" y="340"/>
                </a:lnTo>
                <a:lnTo>
                  <a:pt x="1332" y="345"/>
                </a:lnTo>
                <a:lnTo>
                  <a:pt x="1333" y="348"/>
                </a:lnTo>
                <a:lnTo>
                  <a:pt x="1334" y="350"/>
                </a:lnTo>
                <a:lnTo>
                  <a:pt x="1337" y="353"/>
                </a:lnTo>
                <a:lnTo>
                  <a:pt x="1340" y="356"/>
                </a:lnTo>
                <a:lnTo>
                  <a:pt x="1345" y="359"/>
                </a:lnTo>
                <a:lnTo>
                  <a:pt x="1350" y="361"/>
                </a:lnTo>
                <a:lnTo>
                  <a:pt x="1356" y="363"/>
                </a:lnTo>
                <a:lnTo>
                  <a:pt x="1362" y="364"/>
                </a:lnTo>
                <a:lnTo>
                  <a:pt x="1380" y="369"/>
                </a:lnTo>
                <a:lnTo>
                  <a:pt x="1388" y="371"/>
                </a:lnTo>
                <a:lnTo>
                  <a:pt x="1395" y="373"/>
                </a:lnTo>
                <a:lnTo>
                  <a:pt x="1403" y="376"/>
                </a:lnTo>
                <a:lnTo>
                  <a:pt x="1409" y="379"/>
                </a:lnTo>
                <a:lnTo>
                  <a:pt x="1416" y="383"/>
                </a:lnTo>
                <a:lnTo>
                  <a:pt x="1421" y="388"/>
                </a:lnTo>
                <a:lnTo>
                  <a:pt x="1426" y="393"/>
                </a:lnTo>
                <a:lnTo>
                  <a:pt x="1430" y="398"/>
                </a:lnTo>
                <a:lnTo>
                  <a:pt x="1433" y="404"/>
                </a:lnTo>
                <a:lnTo>
                  <a:pt x="1435" y="407"/>
                </a:lnTo>
                <a:lnTo>
                  <a:pt x="1436" y="410"/>
                </a:lnTo>
                <a:lnTo>
                  <a:pt x="1436" y="414"/>
                </a:lnTo>
                <a:lnTo>
                  <a:pt x="1437" y="418"/>
                </a:lnTo>
                <a:lnTo>
                  <a:pt x="1437" y="425"/>
                </a:lnTo>
                <a:lnTo>
                  <a:pt x="1437" y="432"/>
                </a:lnTo>
                <a:lnTo>
                  <a:pt x="1436" y="438"/>
                </a:lnTo>
                <a:lnTo>
                  <a:pt x="1435" y="444"/>
                </a:lnTo>
                <a:lnTo>
                  <a:pt x="1432" y="449"/>
                </a:lnTo>
                <a:lnTo>
                  <a:pt x="1430" y="454"/>
                </a:lnTo>
                <a:lnTo>
                  <a:pt x="1426" y="459"/>
                </a:lnTo>
                <a:lnTo>
                  <a:pt x="1422" y="464"/>
                </a:lnTo>
                <a:lnTo>
                  <a:pt x="1418" y="468"/>
                </a:lnTo>
                <a:lnTo>
                  <a:pt x="1412" y="471"/>
                </a:lnTo>
                <a:lnTo>
                  <a:pt x="1407" y="474"/>
                </a:lnTo>
                <a:lnTo>
                  <a:pt x="1401" y="477"/>
                </a:lnTo>
                <a:lnTo>
                  <a:pt x="1394" y="479"/>
                </a:lnTo>
                <a:lnTo>
                  <a:pt x="1387" y="481"/>
                </a:lnTo>
                <a:lnTo>
                  <a:pt x="1379" y="482"/>
                </a:lnTo>
                <a:lnTo>
                  <a:pt x="1371" y="483"/>
                </a:lnTo>
                <a:lnTo>
                  <a:pt x="1362" y="483"/>
                </a:lnTo>
                <a:lnTo>
                  <a:pt x="1354" y="483"/>
                </a:lnTo>
                <a:lnTo>
                  <a:pt x="1346" y="482"/>
                </a:lnTo>
                <a:lnTo>
                  <a:pt x="1338" y="481"/>
                </a:lnTo>
                <a:lnTo>
                  <a:pt x="1331" y="479"/>
                </a:lnTo>
                <a:lnTo>
                  <a:pt x="1324" y="477"/>
                </a:lnTo>
                <a:lnTo>
                  <a:pt x="1318" y="474"/>
                </a:lnTo>
                <a:lnTo>
                  <a:pt x="1312" y="471"/>
                </a:lnTo>
                <a:lnTo>
                  <a:pt x="1306" y="467"/>
                </a:lnTo>
                <a:lnTo>
                  <a:pt x="1301" y="463"/>
                </a:lnTo>
                <a:lnTo>
                  <a:pt x="1297" y="458"/>
                </a:lnTo>
                <a:lnTo>
                  <a:pt x="1293" y="453"/>
                </a:lnTo>
                <a:lnTo>
                  <a:pt x="1290" y="447"/>
                </a:lnTo>
                <a:lnTo>
                  <a:pt x="1288" y="441"/>
                </a:lnTo>
                <a:lnTo>
                  <a:pt x="1286" y="435"/>
                </a:lnTo>
                <a:lnTo>
                  <a:pt x="1285" y="427"/>
                </a:lnTo>
                <a:lnTo>
                  <a:pt x="1285" y="420"/>
                </a:lnTo>
                <a:lnTo>
                  <a:pt x="1324" y="420"/>
                </a:lnTo>
                <a:lnTo>
                  <a:pt x="1325" y="427"/>
                </a:lnTo>
                <a:lnTo>
                  <a:pt x="1328" y="433"/>
                </a:lnTo>
                <a:lnTo>
                  <a:pt x="1329" y="435"/>
                </a:lnTo>
                <a:lnTo>
                  <a:pt x="1331" y="438"/>
                </a:lnTo>
                <a:lnTo>
                  <a:pt x="1333" y="440"/>
                </a:lnTo>
                <a:lnTo>
                  <a:pt x="1336" y="442"/>
                </a:lnTo>
                <a:lnTo>
                  <a:pt x="1341" y="445"/>
                </a:lnTo>
                <a:lnTo>
                  <a:pt x="1344" y="446"/>
                </a:lnTo>
                <a:lnTo>
                  <a:pt x="1347" y="447"/>
                </a:lnTo>
                <a:lnTo>
                  <a:pt x="1354" y="449"/>
                </a:lnTo>
                <a:lnTo>
                  <a:pt x="1362" y="449"/>
                </a:lnTo>
                <a:lnTo>
                  <a:pt x="1369" y="449"/>
                </a:lnTo>
                <a:lnTo>
                  <a:pt x="1376" y="447"/>
                </a:lnTo>
                <a:lnTo>
                  <a:pt x="1382" y="445"/>
                </a:lnTo>
                <a:lnTo>
                  <a:pt x="1384" y="444"/>
                </a:lnTo>
                <a:lnTo>
                  <a:pt x="1387" y="442"/>
                </a:lnTo>
                <a:lnTo>
                  <a:pt x="1389" y="441"/>
                </a:lnTo>
                <a:lnTo>
                  <a:pt x="1391" y="439"/>
                </a:lnTo>
                <a:lnTo>
                  <a:pt x="1393" y="437"/>
                </a:lnTo>
                <a:lnTo>
                  <a:pt x="1394" y="435"/>
                </a:lnTo>
                <a:lnTo>
                  <a:pt x="1396" y="430"/>
                </a:lnTo>
                <a:lnTo>
                  <a:pt x="1396" y="428"/>
                </a:lnTo>
                <a:lnTo>
                  <a:pt x="1396" y="425"/>
                </a:lnTo>
                <a:lnTo>
                  <a:pt x="1396" y="421"/>
                </a:lnTo>
                <a:lnTo>
                  <a:pt x="1395" y="419"/>
                </a:lnTo>
                <a:lnTo>
                  <a:pt x="1394" y="417"/>
                </a:lnTo>
                <a:lnTo>
                  <a:pt x="1393" y="415"/>
                </a:lnTo>
                <a:lnTo>
                  <a:pt x="1391" y="413"/>
                </a:lnTo>
                <a:lnTo>
                  <a:pt x="1388" y="410"/>
                </a:lnTo>
                <a:lnTo>
                  <a:pt x="1383" y="408"/>
                </a:lnTo>
                <a:lnTo>
                  <a:pt x="1377" y="405"/>
                </a:lnTo>
                <a:lnTo>
                  <a:pt x="1371" y="403"/>
                </a:lnTo>
                <a:lnTo>
                  <a:pt x="1363" y="401"/>
                </a:lnTo>
                <a:lnTo>
                  <a:pt x="1342" y="396"/>
                </a:lnTo>
                <a:lnTo>
                  <a:pt x="1331" y="392"/>
                </a:lnTo>
                <a:lnTo>
                  <a:pt x="1320" y="388"/>
                </a:lnTo>
                <a:lnTo>
                  <a:pt x="1311" y="383"/>
                </a:lnTo>
                <a:lnTo>
                  <a:pt x="1307" y="380"/>
                </a:lnTo>
                <a:lnTo>
                  <a:pt x="1304" y="377"/>
                </a:lnTo>
                <a:lnTo>
                  <a:pt x="1300" y="374"/>
                </a:lnTo>
                <a:lnTo>
                  <a:pt x="1298" y="370"/>
                </a:lnTo>
                <a:lnTo>
                  <a:pt x="1295" y="366"/>
                </a:lnTo>
                <a:lnTo>
                  <a:pt x="1293" y="362"/>
                </a:lnTo>
                <a:lnTo>
                  <a:pt x="1292" y="358"/>
                </a:lnTo>
                <a:lnTo>
                  <a:pt x="1291" y="353"/>
                </a:lnTo>
                <a:lnTo>
                  <a:pt x="1290" y="348"/>
                </a:lnTo>
                <a:lnTo>
                  <a:pt x="1290" y="343"/>
                </a:lnTo>
                <a:lnTo>
                  <a:pt x="1290" y="335"/>
                </a:lnTo>
                <a:lnTo>
                  <a:pt x="1292" y="327"/>
                </a:lnTo>
                <a:lnTo>
                  <a:pt x="1295" y="319"/>
                </a:lnTo>
                <a:lnTo>
                  <a:pt x="1297" y="316"/>
                </a:lnTo>
                <a:lnTo>
                  <a:pt x="1299" y="312"/>
                </a:lnTo>
                <a:lnTo>
                  <a:pt x="1302" y="309"/>
                </a:lnTo>
                <a:lnTo>
                  <a:pt x="1304" y="306"/>
                </a:lnTo>
                <a:lnTo>
                  <a:pt x="1310" y="301"/>
                </a:lnTo>
                <a:lnTo>
                  <a:pt x="1317" y="296"/>
                </a:lnTo>
                <a:lnTo>
                  <a:pt x="1325" y="292"/>
                </a:lnTo>
                <a:lnTo>
                  <a:pt x="1334" y="289"/>
                </a:lnTo>
                <a:lnTo>
                  <a:pt x="1338" y="288"/>
                </a:lnTo>
                <a:lnTo>
                  <a:pt x="1343" y="286"/>
                </a:lnTo>
                <a:lnTo>
                  <a:pt x="1353" y="285"/>
                </a:lnTo>
                <a:lnTo>
                  <a:pt x="1363" y="285"/>
                </a:lnTo>
                <a:lnTo>
                  <a:pt x="1373" y="285"/>
                </a:lnTo>
                <a:lnTo>
                  <a:pt x="1383" y="286"/>
                </a:lnTo>
                <a:lnTo>
                  <a:pt x="1388" y="288"/>
                </a:lnTo>
                <a:lnTo>
                  <a:pt x="1392" y="289"/>
                </a:lnTo>
                <a:lnTo>
                  <a:pt x="1401" y="292"/>
                </a:lnTo>
                <a:lnTo>
                  <a:pt x="1408" y="296"/>
                </a:lnTo>
                <a:lnTo>
                  <a:pt x="1415" y="301"/>
                </a:lnTo>
                <a:lnTo>
                  <a:pt x="1421" y="306"/>
                </a:lnTo>
                <a:lnTo>
                  <a:pt x="1426" y="312"/>
                </a:lnTo>
                <a:lnTo>
                  <a:pt x="1430" y="319"/>
                </a:lnTo>
                <a:lnTo>
                  <a:pt x="1431" y="323"/>
                </a:lnTo>
                <a:lnTo>
                  <a:pt x="1432" y="327"/>
                </a:lnTo>
                <a:lnTo>
                  <a:pt x="1434" y="335"/>
                </a:lnTo>
                <a:lnTo>
                  <a:pt x="1435" y="339"/>
                </a:lnTo>
                <a:lnTo>
                  <a:pt x="1435" y="343"/>
                </a:lnTo>
                <a:lnTo>
                  <a:pt x="1396" y="343"/>
                </a:lnTo>
                <a:close/>
                <a:moveTo>
                  <a:pt x="1532" y="483"/>
                </a:moveTo>
                <a:lnTo>
                  <a:pt x="1521" y="483"/>
                </a:lnTo>
                <a:lnTo>
                  <a:pt x="1511" y="481"/>
                </a:lnTo>
                <a:lnTo>
                  <a:pt x="1507" y="480"/>
                </a:lnTo>
                <a:lnTo>
                  <a:pt x="1502" y="478"/>
                </a:lnTo>
                <a:lnTo>
                  <a:pt x="1498" y="476"/>
                </a:lnTo>
                <a:lnTo>
                  <a:pt x="1494" y="474"/>
                </a:lnTo>
                <a:lnTo>
                  <a:pt x="1490" y="471"/>
                </a:lnTo>
                <a:lnTo>
                  <a:pt x="1486" y="469"/>
                </a:lnTo>
                <a:lnTo>
                  <a:pt x="1480" y="463"/>
                </a:lnTo>
                <a:lnTo>
                  <a:pt x="1474" y="456"/>
                </a:lnTo>
                <a:lnTo>
                  <a:pt x="1469" y="448"/>
                </a:lnTo>
                <a:lnTo>
                  <a:pt x="1467" y="443"/>
                </a:lnTo>
                <a:lnTo>
                  <a:pt x="1465" y="439"/>
                </a:lnTo>
                <a:lnTo>
                  <a:pt x="1463" y="429"/>
                </a:lnTo>
                <a:lnTo>
                  <a:pt x="1462" y="424"/>
                </a:lnTo>
                <a:lnTo>
                  <a:pt x="1461" y="419"/>
                </a:lnTo>
                <a:lnTo>
                  <a:pt x="1461" y="409"/>
                </a:lnTo>
                <a:lnTo>
                  <a:pt x="1461" y="398"/>
                </a:lnTo>
                <a:lnTo>
                  <a:pt x="1462" y="393"/>
                </a:lnTo>
                <a:lnTo>
                  <a:pt x="1463" y="388"/>
                </a:lnTo>
                <a:lnTo>
                  <a:pt x="1464" y="383"/>
                </a:lnTo>
                <a:lnTo>
                  <a:pt x="1465" y="378"/>
                </a:lnTo>
                <a:lnTo>
                  <a:pt x="1467" y="374"/>
                </a:lnTo>
                <a:lnTo>
                  <a:pt x="1469" y="370"/>
                </a:lnTo>
                <a:lnTo>
                  <a:pt x="1474" y="362"/>
                </a:lnTo>
                <a:lnTo>
                  <a:pt x="1480" y="355"/>
                </a:lnTo>
                <a:lnTo>
                  <a:pt x="1483" y="351"/>
                </a:lnTo>
                <a:lnTo>
                  <a:pt x="1486" y="348"/>
                </a:lnTo>
                <a:lnTo>
                  <a:pt x="1490" y="346"/>
                </a:lnTo>
                <a:lnTo>
                  <a:pt x="1494" y="343"/>
                </a:lnTo>
                <a:lnTo>
                  <a:pt x="1502" y="339"/>
                </a:lnTo>
                <a:lnTo>
                  <a:pt x="1511" y="336"/>
                </a:lnTo>
                <a:lnTo>
                  <a:pt x="1516" y="335"/>
                </a:lnTo>
                <a:lnTo>
                  <a:pt x="1521" y="334"/>
                </a:lnTo>
                <a:lnTo>
                  <a:pt x="1526" y="334"/>
                </a:lnTo>
                <a:lnTo>
                  <a:pt x="1532" y="334"/>
                </a:lnTo>
                <a:lnTo>
                  <a:pt x="1541" y="334"/>
                </a:lnTo>
                <a:lnTo>
                  <a:pt x="1550" y="335"/>
                </a:lnTo>
                <a:lnTo>
                  <a:pt x="1554" y="336"/>
                </a:lnTo>
                <a:lnTo>
                  <a:pt x="1558" y="338"/>
                </a:lnTo>
                <a:lnTo>
                  <a:pt x="1565" y="341"/>
                </a:lnTo>
                <a:lnTo>
                  <a:pt x="1572" y="344"/>
                </a:lnTo>
                <a:lnTo>
                  <a:pt x="1578" y="349"/>
                </a:lnTo>
                <a:lnTo>
                  <a:pt x="1580" y="351"/>
                </a:lnTo>
                <a:lnTo>
                  <a:pt x="1583" y="354"/>
                </a:lnTo>
                <a:lnTo>
                  <a:pt x="1585" y="357"/>
                </a:lnTo>
                <a:lnTo>
                  <a:pt x="1588" y="360"/>
                </a:lnTo>
                <a:lnTo>
                  <a:pt x="1591" y="366"/>
                </a:lnTo>
                <a:lnTo>
                  <a:pt x="1594" y="374"/>
                </a:lnTo>
                <a:lnTo>
                  <a:pt x="1596" y="381"/>
                </a:lnTo>
                <a:lnTo>
                  <a:pt x="1597" y="389"/>
                </a:lnTo>
                <a:lnTo>
                  <a:pt x="1559" y="389"/>
                </a:lnTo>
                <a:lnTo>
                  <a:pt x="1558" y="384"/>
                </a:lnTo>
                <a:lnTo>
                  <a:pt x="1556" y="379"/>
                </a:lnTo>
                <a:lnTo>
                  <a:pt x="1553" y="375"/>
                </a:lnTo>
                <a:lnTo>
                  <a:pt x="1550" y="372"/>
                </a:lnTo>
                <a:lnTo>
                  <a:pt x="1547" y="369"/>
                </a:lnTo>
                <a:lnTo>
                  <a:pt x="1542" y="367"/>
                </a:lnTo>
                <a:lnTo>
                  <a:pt x="1538" y="365"/>
                </a:lnTo>
                <a:lnTo>
                  <a:pt x="1532" y="365"/>
                </a:lnTo>
                <a:lnTo>
                  <a:pt x="1526" y="366"/>
                </a:lnTo>
                <a:lnTo>
                  <a:pt x="1520" y="368"/>
                </a:lnTo>
                <a:lnTo>
                  <a:pt x="1517" y="369"/>
                </a:lnTo>
                <a:lnTo>
                  <a:pt x="1514" y="371"/>
                </a:lnTo>
                <a:lnTo>
                  <a:pt x="1512" y="374"/>
                </a:lnTo>
                <a:lnTo>
                  <a:pt x="1510" y="376"/>
                </a:lnTo>
                <a:lnTo>
                  <a:pt x="1508" y="379"/>
                </a:lnTo>
                <a:lnTo>
                  <a:pt x="1506" y="382"/>
                </a:lnTo>
                <a:lnTo>
                  <a:pt x="1504" y="390"/>
                </a:lnTo>
                <a:lnTo>
                  <a:pt x="1503" y="394"/>
                </a:lnTo>
                <a:lnTo>
                  <a:pt x="1502" y="398"/>
                </a:lnTo>
                <a:lnTo>
                  <a:pt x="1501" y="408"/>
                </a:lnTo>
                <a:lnTo>
                  <a:pt x="1502" y="418"/>
                </a:lnTo>
                <a:lnTo>
                  <a:pt x="1503" y="422"/>
                </a:lnTo>
                <a:lnTo>
                  <a:pt x="1504" y="427"/>
                </a:lnTo>
                <a:lnTo>
                  <a:pt x="1505" y="430"/>
                </a:lnTo>
                <a:lnTo>
                  <a:pt x="1506" y="434"/>
                </a:lnTo>
                <a:lnTo>
                  <a:pt x="1508" y="437"/>
                </a:lnTo>
                <a:lnTo>
                  <a:pt x="1510" y="440"/>
                </a:lnTo>
                <a:lnTo>
                  <a:pt x="1514" y="445"/>
                </a:lnTo>
                <a:lnTo>
                  <a:pt x="1520" y="449"/>
                </a:lnTo>
                <a:lnTo>
                  <a:pt x="1523" y="450"/>
                </a:lnTo>
                <a:lnTo>
                  <a:pt x="1526" y="451"/>
                </a:lnTo>
                <a:lnTo>
                  <a:pt x="1529" y="451"/>
                </a:lnTo>
                <a:lnTo>
                  <a:pt x="1532" y="452"/>
                </a:lnTo>
                <a:lnTo>
                  <a:pt x="1537" y="451"/>
                </a:lnTo>
                <a:lnTo>
                  <a:pt x="1542" y="450"/>
                </a:lnTo>
                <a:lnTo>
                  <a:pt x="1546" y="448"/>
                </a:lnTo>
                <a:lnTo>
                  <a:pt x="1550" y="445"/>
                </a:lnTo>
                <a:lnTo>
                  <a:pt x="1553" y="442"/>
                </a:lnTo>
                <a:lnTo>
                  <a:pt x="1556" y="438"/>
                </a:lnTo>
                <a:lnTo>
                  <a:pt x="1557" y="433"/>
                </a:lnTo>
                <a:lnTo>
                  <a:pt x="1559" y="427"/>
                </a:lnTo>
                <a:lnTo>
                  <a:pt x="1597" y="427"/>
                </a:lnTo>
                <a:lnTo>
                  <a:pt x="1596" y="435"/>
                </a:lnTo>
                <a:lnTo>
                  <a:pt x="1594" y="443"/>
                </a:lnTo>
                <a:lnTo>
                  <a:pt x="1591" y="450"/>
                </a:lnTo>
                <a:lnTo>
                  <a:pt x="1588" y="457"/>
                </a:lnTo>
                <a:lnTo>
                  <a:pt x="1583" y="463"/>
                </a:lnTo>
                <a:lnTo>
                  <a:pt x="1581" y="465"/>
                </a:lnTo>
                <a:lnTo>
                  <a:pt x="1578" y="468"/>
                </a:lnTo>
                <a:lnTo>
                  <a:pt x="1575" y="470"/>
                </a:lnTo>
                <a:lnTo>
                  <a:pt x="1572" y="473"/>
                </a:lnTo>
                <a:lnTo>
                  <a:pt x="1565" y="476"/>
                </a:lnTo>
                <a:lnTo>
                  <a:pt x="1562" y="478"/>
                </a:lnTo>
                <a:lnTo>
                  <a:pt x="1558" y="479"/>
                </a:lnTo>
                <a:lnTo>
                  <a:pt x="1554" y="481"/>
                </a:lnTo>
                <a:lnTo>
                  <a:pt x="1550" y="482"/>
                </a:lnTo>
                <a:lnTo>
                  <a:pt x="1541" y="483"/>
                </a:lnTo>
                <a:lnTo>
                  <a:pt x="1532" y="483"/>
                </a:lnTo>
                <a:close/>
                <a:moveTo>
                  <a:pt x="1664" y="397"/>
                </a:moveTo>
                <a:lnTo>
                  <a:pt x="1664" y="481"/>
                </a:lnTo>
                <a:lnTo>
                  <a:pt x="1623" y="481"/>
                </a:lnTo>
                <a:lnTo>
                  <a:pt x="1623" y="287"/>
                </a:lnTo>
                <a:lnTo>
                  <a:pt x="1662" y="287"/>
                </a:lnTo>
                <a:lnTo>
                  <a:pt x="1662" y="361"/>
                </a:lnTo>
                <a:lnTo>
                  <a:pt x="1666" y="355"/>
                </a:lnTo>
                <a:lnTo>
                  <a:pt x="1670" y="350"/>
                </a:lnTo>
                <a:lnTo>
                  <a:pt x="1675" y="345"/>
                </a:lnTo>
                <a:lnTo>
                  <a:pt x="1680" y="341"/>
                </a:lnTo>
                <a:lnTo>
                  <a:pt x="1686" y="338"/>
                </a:lnTo>
                <a:lnTo>
                  <a:pt x="1689" y="337"/>
                </a:lnTo>
                <a:lnTo>
                  <a:pt x="1692" y="336"/>
                </a:lnTo>
                <a:lnTo>
                  <a:pt x="1700" y="334"/>
                </a:lnTo>
                <a:lnTo>
                  <a:pt x="1707" y="334"/>
                </a:lnTo>
                <a:lnTo>
                  <a:pt x="1713" y="334"/>
                </a:lnTo>
                <a:lnTo>
                  <a:pt x="1718" y="335"/>
                </a:lnTo>
                <a:lnTo>
                  <a:pt x="1723" y="336"/>
                </a:lnTo>
                <a:lnTo>
                  <a:pt x="1728" y="337"/>
                </a:lnTo>
                <a:lnTo>
                  <a:pt x="1732" y="339"/>
                </a:lnTo>
                <a:lnTo>
                  <a:pt x="1736" y="342"/>
                </a:lnTo>
                <a:lnTo>
                  <a:pt x="1740" y="345"/>
                </a:lnTo>
                <a:lnTo>
                  <a:pt x="1744" y="348"/>
                </a:lnTo>
                <a:lnTo>
                  <a:pt x="1747" y="352"/>
                </a:lnTo>
                <a:lnTo>
                  <a:pt x="1750" y="356"/>
                </a:lnTo>
                <a:lnTo>
                  <a:pt x="1752" y="361"/>
                </a:lnTo>
                <a:lnTo>
                  <a:pt x="1754" y="366"/>
                </a:lnTo>
                <a:lnTo>
                  <a:pt x="1756" y="371"/>
                </a:lnTo>
                <a:lnTo>
                  <a:pt x="1757" y="376"/>
                </a:lnTo>
                <a:lnTo>
                  <a:pt x="1757" y="382"/>
                </a:lnTo>
                <a:lnTo>
                  <a:pt x="1758" y="388"/>
                </a:lnTo>
                <a:lnTo>
                  <a:pt x="1758" y="481"/>
                </a:lnTo>
                <a:lnTo>
                  <a:pt x="1717" y="481"/>
                </a:lnTo>
                <a:lnTo>
                  <a:pt x="1717" y="395"/>
                </a:lnTo>
                <a:lnTo>
                  <a:pt x="1717" y="392"/>
                </a:lnTo>
                <a:lnTo>
                  <a:pt x="1717" y="389"/>
                </a:lnTo>
                <a:lnTo>
                  <a:pt x="1716" y="384"/>
                </a:lnTo>
                <a:lnTo>
                  <a:pt x="1714" y="379"/>
                </a:lnTo>
                <a:lnTo>
                  <a:pt x="1712" y="377"/>
                </a:lnTo>
                <a:lnTo>
                  <a:pt x="1711" y="375"/>
                </a:lnTo>
                <a:lnTo>
                  <a:pt x="1707" y="371"/>
                </a:lnTo>
                <a:lnTo>
                  <a:pt x="1705" y="370"/>
                </a:lnTo>
                <a:lnTo>
                  <a:pt x="1702" y="369"/>
                </a:lnTo>
                <a:lnTo>
                  <a:pt x="1697" y="368"/>
                </a:lnTo>
                <a:lnTo>
                  <a:pt x="1692" y="367"/>
                </a:lnTo>
                <a:lnTo>
                  <a:pt x="1686" y="368"/>
                </a:lnTo>
                <a:lnTo>
                  <a:pt x="1683" y="368"/>
                </a:lnTo>
                <a:lnTo>
                  <a:pt x="1680" y="369"/>
                </a:lnTo>
                <a:lnTo>
                  <a:pt x="1676" y="372"/>
                </a:lnTo>
                <a:lnTo>
                  <a:pt x="1673" y="373"/>
                </a:lnTo>
                <a:lnTo>
                  <a:pt x="1671" y="375"/>
                </a:lnTo>
                <a:lnTo>
                  <a:pt x="1668" y="379"/>
                </a:lnTo>
                <a:lnTo>
                  <a:pt x="1666" y="384"/>
                </a:lnTo>
                <a:lnTo>
                  <a:pt x="1665" y="387"/>
                </a:lnTo>
                <a:lnTo>
                  <a:pt x="1664" y="390"/>
                </a:lnTo>
                <a:lnTo>
                  <a:pt x="1664" y="397"/>
                </a:lnTo>
                <a:close/>
                <a:moveTo>
                  <a:pt x="1855" y="483"/>
                </a:moveTo>
                <a:lnTo>
                  <a:pt x="1845" y="483"/>
                </a:lnTo>
                <a:lnTo>
                  <a:pt x="1835" y="481"/>
                </a:lnTo>
                <a:lnTo>
                  <a:pt x="1830" y="480"/>
                </a:lnTo>
                <a:lnTo>
                  <a:pt x="1826" y="478"/>
                </a:lnTo>
                <a:lnTo>
                  <a:pt x="1817" y="474"/>
                </a:lnTo>
                <a:lnTo>
                  <a:pt x="1813" y="472"/>
                </a:lnTo>
                <a:lnTo>
                  <a:pt x="1810" y="469"/>
                </a:lnTo>
                <a:lnTo>
                  <a:pt x="1803" y="463"/>
                </a:lnTo>
                <a:lnTo>
                  <a:pt x="1797" y="456"/>
                </a:lnTo>
                <a:lnTo>
                  <a:pt x="1793" y="448"/>
                </a:lnTo>
                <a:lnTo>
                  <a:pt x="1791" y="443"/>
                </a:lnTo>
                <a:lnTo>
                  <a:pt x="1789" y="439"/>
                </a:lnTo>
                <a:lnTo>
                  <a:pt x="1786" y="430"/>
                </a:lnTo>
                <a:lnTo>
                  <a:pt x="1784" y="419"/>
                </a:lnTo>
                <a:lnTo>
                  <a:pt x="1784" y="409"/>
                </a:lnTo>
                <a:lnTo>
                  <a:pt x="1784" y="398"/>
                </a:lnTo>
                <a:lnTo>
                  <a:pt x="1785" y="393"/>
                </a:lnTo>
                <a:lnTo>
                  <a:pt x="1786" y="388"/>
                </a:lnTo>
                <a:lnTo>
                  <a:pt x="1789" y="378"/>
                </a:lnTo>
                <a:lnTo>
                  <a:pt x="1791" y="374"/>
                </a:lnTo>
                <a:lnTo>
                  <a:pt x="1793" y="369"/>
                </a:lnTo>
                <a:lnTo>
                  <a:pt x="1797" y="361"/>
                </a:lnTo>
                <a:lnTo>
                  <a:pt x="1803" y="354"/>
                </a:lnTo>
                <a:lnTo>
                  <a:pt x="1806" y="351"/>
                </a:lnTo>
                <a:lnTo>
                  <a:pt x="1810" y="348"/>
                </a:lnTo>
                <a:lnTo>
                  <a:pt x="1813" y="346"/>
                </a:lnTo>
                <a:lnTo>
                  <a:pt x="1817" y="343"/>
                </a:lnTo>
                <a:lnTo>
                  <a:pt x="1821" y="341"/>
                </a:lnTo>
                <a:lnTo>
                  <a:pt x="1826" y="339"/>
                </a:lnTo>
                <a:lnTo>
                  <a:pt x="1835" y="336"/>
                </a:lnTo>
                <a:lnTo>
                  <a:pt x="1845" y="334"/>
                </a:lnTo>
                <a:lnTo>
                  <a:pt x="1850" y="334"/>
                </a:lnTo>
                <a:lnTo>
                  <a:pt x="1855" y="334"/>
                </a:lnTo>
                <a:lnTo>
                  <a:pt x="1866" y="334"/>
                </a:lnTo>
                <a:lnTo>
                  <a:pt x="1877" y="336"/>
                </a:lnTo>
                <a:lnTo>
                  <a:pt x="1881" y="337"/>
                </a:lnTo>
                <a:lnTo>
                  <a:pt x="1886" y="339"/>
                </a:lnTo>
                <a:lnTo>
                  <a:pt x="1894" y="343"/>
                </a:lnTo>
                <a:lnTo>
                  <a:pt x="1898" y="346"/>
                </a:lnTo>
                <a:lnTo>
                  <a:pt x="1902" y="348"/>
                </a:lnTo>
                <a:lnTo>
                  <a:pt x="1908" y="354"/>
                </a:lnTo>
                <a:lnTo>
                  <a:pt x="1914" y="361"/>
                </a:lnTo>
                <a:lnTo>
                  <a:pt x="1919" y="369"/>
                </a:lnTo>
                <a:lnTo>
                  <a:pt x="1921" y="374"/>
                </a:lnTo>
                <a:lnTo>
                  <a:pt x="1923" y="378"/>
                </a:lnTo>
                <a:lnTo>
                  <a:pt x="1925" y="388"/>
                </a:lnTo>
                <a:lnTo>
                  <a:pt x="1927" y="398"/>
                </a:lnTo>
                <a:lnTo>
                  <a:pt x="1928" y="409"/>
                </a:lnTo>
                <a:lnTo>
                  <a:pt x="1927" y="419"/>
                </a:lnTo>
                <a:lnTo>
                  <a:pt x="1926" y="425"/>
                </a:lnTo>
                <a:lnTo>
                  <a:pt x="1925" y="430"/>
                </a:lnTo>
                <a:lnTo>
                  <a:pt x="1923" y="439"/>
                </a:lnTo>
                <a:lnTo>
                  <a:pt x="1921" y="443"/>
                </a:lnTo>
                <a:lnTo>
                  <a:pt x="1919" y="448"/>
                </a:lnTo>
                <a:lnTo>
                  <a:pt x="1914" y="456"/>
                </a:lnTo>
                <a:lnTo>
                  <a:pt x="1908" y="463"/>
                </a:lnTo>
                <a:lnTo>
                  <a:pt x="1905" y="466"/>
                </a:lnTo>
                <a:lnTo>
                  <a:pt x="1902" y="469"/>
                </a:lnTo>
                <a:lnTo>
                  <a:pt x="1898" y="472"/>
                </a:lnTo>
                <a:lnTo>
                  <a:pt x="1894" y="474"/>
                </a:lnTo>
                <a:lnTo>
                  <a:pt x="1890" y="476"/>
                </a:lnTo>
                <a:lnTo>
                  <a:pt x="1886" y="478"/>
                </a:lnTo>
                <a:lnTo>
                  <a:pt x="1881" y="480"/>
                </a:lnTo>
                <a:lnTo>
                  <a:pt x="1877" y="481"/>
                </a:lnTo>
                <a:lnTo>
                  <a:pt x="1866" y="483"/>
                </a:lnTo>
                <a:lnTo>
                  <a:pt x="1861" y="483"/>
                </a:lnTo>
                <a:lnTo>
                  <a:pt x="1855" y="483"/>
                </a:lnTo>
                <a:close/>
                <a:moveTo>
                  <a:pt x="1855" y="452"/>
                </a:moveTo>
                <a:lnTo>
                  <a:pt x="1862" y="451"/>
                </a:lnTo>
                <a:lnTo>
                  <a:pt x="1866" y="451"/>
                </a:lnTo>
                <a:lnTo>
                  <a:pt x="1869" y="449"/>
                </a:lnTo>
                <a:lnTo>
                  <a:pt x="1871" y="447"/>
                </a:lnTo>
                <a:lnTo>
                  <a:pt x="1875" y="445"/>
                </a:lnTo>
                <a:lnTo>
                  <a:pt x="1877" y="443"/>
                </a:lnTo>
                <a:lnTo>
                  <a:pt x="1879" y="440"/>
                </a:lnTo>
                <a:lnTo>
                  <a:pt x="1881" y="437"/>
                </a:lnTo>
                <a:lnTo>
                  <a:pt x="1882" y="433"/>
                </a:lnTo>
                <a:lnTo>
                  <a:pt x="1885" y="426"/>
                </a:lnTo>
                <a:lnTo>
                  <a:pt x="1886" y="422"/>
                </a:lnTo>
                <a:lnTo>
                  <a:pt x="1886" y="417"/>
                </a:lnTo>
                <a:lnTo>
                  <a:pt x="1887" y="408"/>
                </a:lnTo>
                <a:lnTo>
                  <a:pt x="1886" y="399"/>
                </a:lnTo>
                <a:lnTo>
                  <a:pt x="1886" y="395"/>
                </a:lnTo>
                <a:lnTo>
                  <a:pt x="1885" y="391"/>
                </a:lnTo>
                <a:lnTo>
                  <a:pt x="1882" y="384"/>
                </a:lnTo>
                <a:lnTo>
                  <a:pt x="1879" y="377"/>
                </a:lnTo>
                <a:lnTo>
                  <a:pt x="1875" y="371"/>
                </a:lnTo>
                <a:lnTo>
                  <a:pt x="1871" y="369"/>
                </a:lnTo>
                <a:lnTo>
                  <a:pt x="1869" y="368"/>
                </a:lnTo>
                <a:lnTo>
                  <a:pt x="1862" y="365"/>
                </a:lnTo>
                <a:lnTo>
                  <a:pt x="1855" y="364"/>
                </a:lnTo>
                <a:lnTo>
                  <a:pt x="1848" y="365"/>
                </a:lnTo>
                <a:lnTo>
                  <a:pt x="1845" y="366"/>
                </a:lnTo>
                <a:lnTo>
                  <a:pt x="1842" y="368"/>
                </a:lnTo>
                <a:lnTo>
                  <a:pt x="1839" y="369"/>
                </a:lnTo>
                <a:lnTo>
                  <a:pt x="1837" y="371"/>
                </a:lnTo>
                <a:lnTo>
                  <a:pt x="1833" y="377"/>
                </a:lnTo>
                <a:lnTo>
                  <a:pt x="1829" y="384"/>
                </a:lnTo>
                <a:lnTo>
                  <a:pt x="1827" y="391"/>
                </a:lnTo>
                <a:lnTo>
                  <a:pt x="1826" y="395"/>
                </a:lnTo>
                <a:lnTo>
                  <a:pt x="1825" y="399"/>
                </a:lnTo>
                <a:lnTo>
                  <a:pt x="1825" y="408"/>
                </a:lnTo>
                <a:lnTo>
                  <a:pt x="1825" y="417"/>
                </a:lnTo>
                <a:lnTo>
                  <a:pt x="1826" y="422"/>
                </a:lnTo>
                <a:lnTo>
                  <a:pt x="1827" y="426"/>
                </a:lnTo>
                <a:lnTo>
                  <a:pt x="1829" y="433"/>
                </a:lnTo>
                <a:lnTo>
                  <a:pt x="1831" y="437"/>
                </a:lnTo>
                <a:lnTo>
                  <a:pt x="1833" y="440"/>
                </a:lnTo>
                <a:lnTo>
                  <a:pt x="1837" y="445"/>
                </a:lnTo>
                <a:lnTo>
                  <a:pt x="1839" y="447"/>
                </a:lnTo>
                <a:lnTo>
                  <a:pt x="1842" y="449"/>
                </a:lnTo>
                <a:lnTo>
                  <a:pt x="1845" y="451"/>
                </a:lnTo>
                <a:lnTo>
                  <a:pt x="1848" y="451"/>
                </a:lnTo>
                <a:lnTo>
                  <a:pt x="1852" y="452"/>
                </a:lnTo>
                <a:lnTo>
                  <a:pt x="1855" y="452"/>
                </a:lnTo>
                <a:close/>
                <a:moveTo>
                  <a:pt x="2019" y="483"/>
                </a:moveTo>
                <a:lnTo>
                  <a:pt x="2009" y="483"/>
                </a:lnTo>
                <a:lnTo>
                  <a:pt x="1999" y="481"/>
                </a:lnTo>
                <a:lnTo>
                  <a:pt x="1994" y="480"/>
                </a:lnTo>
                <a:lnTo>
                  <a:pt x="1990" y="478"/>
                </a:lnTo>
                <a:lnTo>
                  <a:pt x="1981" y="474"/>
                </a:lnTo>
                <a:lnTo>
                  <a:pt x="1977" y="472"/>
                </a:lnTo>
                <a:lnTo>
                  <a:pt x="1974" y="469"/>
                </a:lnTo>
                <a:lnTo>
                  <a:pt x="1967" y="463"/>
                </a:lnTo>
                <a:lnTo>
                  <a:pt x="1961" y="456"/>
                </a:lnTo>
                <a:lnTo>
                  <a:pt x="1957" y="448"/>
                </a:lnTo>
                <a:lnTo>
                  <a:pt x="1954" y="443"/>
                </a:lnTo>
                <a:lnTo>
                  <a:pt x="1953" y="439"/>
                </a:lnTo>
                <a:lnTo>
                  <a:pt x="1950" y="430"/>
                </a:lnTo>
                <a:lnTo>
                  <a:pt x="1948" y="419"/>
                </a:lnTo>
                <a:lnTo>
                  <a:pt x="1948" y="409"/>
                </a:lnTo>
                <a:lnTo>
                  <a:pt x="1948" y="398"/>
                </a:lnTo>
                <a:lnTo>
                  <a:pt x="1949" y="393"/>
                </a:lnTo>
                <a:lnTo>
                  <a:pt x="1950" y="388"/>
                </a:lnTo>
                <a:lnTo>
                  <a:pt x="1953" y="378"/>
                </a:lnTo>
                <a:lnTo>
                  <a:pt x="1954" y="374"/>
                </a:lnTo>
                <a:lnTo>
                  <a:pt x="1957" y="369"/>
                </a:lnTo>
                <a:lnTo>
                  <a:pt x="1961" y="361"/>
                </a:lnTo>
                <a:lnTo>
                  <a:pt x="1967" y="354"/>
                </a:lnTo>
                <a:lnTo>
                  <a:pt x="1970" y="351"/>
                </a:lnTo>
                <a:lnTo>
                  <a:pt x="1974" y="348"/>
                </a:lnTo>
                <a:lnTo>
                  <a:pt x="1977" y="346"/>
                </a:lnTo>
                <a:lnTo>
                  <a:pt x="1981" y="343"/>
                </a:lnTo>
                <a:lnTo>
                  <a:pt x="1985" y="341"/>
                </a:lnTo>
                <a:lnTo>
                  <a:pt x="1990" y="339"/>
                </a:lnTo>
                <a:lnTo>
                  <a:pt x="1999" y="336"/>
                </a:lnTo>
                <a:lnTo>
                  <a:pt x="2009" y="334"/>
                </a:lnTo>
                <a:lnTo>
                  <a:pt x="2014" y="334"/>
                </a:lnTo>
                <a:lnTo>
                  <a:pt x="2019" y="334"/>
                </a:lnTo>
                <a:lnTo>
                  <a:pt x="2030" y="334"/>
                </a:lnTo>
                <a:lnTo>
                  <a:pt x="2040" y="336"/>
                </a:lnTo>
                <a:lnTo>
                  <a:pt x="2044" y="337"/>
                </a:lnTo>
                <a:lnTo>
                  <a:pt x="2049" y="339"/>
                </a:lnTo>
                <a:lnTo>
                  <a:pt x="2057" y="343"/>
                </a:lnTo>
                <a:lnTo>
                  <a:pt x="2061" y="346"/>
                </a:lnTo>
                <a:lnTo>
                  <a:pt x="2065" y="348"/>
                </a:lnTo>
                <a:lnTo>
                  <a:pt x="2071" y="354"/>
                </a:lnTo>
                <a:lnTo>
                  <a:pt x="2077" y="361"/>
                </a:lnTo>
                <a:lnTo>
                  <a:pt x="2082" y="369"/>
                </a:lnTo>
                <a:lnTo>
                  <a:pt x="2084" y="374"/>
                </a:lnTo>
                <a:lnTo>
                  <a:pt x="2086" y="378"/>
                </a:lnTo>
                <a:lnTo>
                  <a:pt x="2088" y="388"/>
                </a:lnTo>
                <a:lnTo>
                  <a:pt x="2090" y="398"/>
                </a:lnTo>
                <a:lnTo>
                  <a:pt x="2091" y="409"/>
                </a:lnTo>
                <a:lnTo>
                  <a:pt x="2090" y="419"/>
                </a:lnTo>
                <a:lnTo>
                  <a:pt x="2089" y="425"/>
                </a:lnTo>
                <a:lnTo>
                  <a:pt x="2088" y="430"/>
                </a:lnTo>
                <a:lnTo>
                  <a:pt x="2086" y="439"/>
                </a:lnTo>
                <a:lnTo>
                  <a:pt x="2084" y="443"/>
                </a:lnTo>
                <a:lnTo>
                  <a:pt x="2082" y="448"/>
                </a:lnTo>
                <a:lnTo>
                  <a:pt x="2077" y="456"/>
                </a:lnTo>
                <a:lnTo>
                  <a:pt x="2071" y="463"/>
                </a:lnTo>
                <a:lnTo>
                  <a:pt x="2068" y="466"/>
                </a:lnTo>
                <a:lnTo>
                  <a:pt x="2065" y="469"/>
                </a:lnTo>
                <a:lnTo>
                  <a:pt x="2061" y="472"/>
                </a:lnTo>
                <a:lnTo>
                  <a:pt x="2057" y="474"/>
                </a:lnTo>
                <a:lnTo>
                  <a:pt x="2053" y="476"/>
                </a:lnTo>
                <a:lnTo>
                  <a:pt x="2049" y="478"/>
                </a:lnTo>
                <a:lnTo>
                  <a:pt x="2044" y="480"/>
                </a:lnTo>
                <a:lnTo>
                  <a:pt x="2040" y="481"/>
                </a:lnTo>
                <a:lnTo>
                  <a:pt x="2030" y="483"/>
                </a:lnTo>
                <a:lnTo>
                  <a:pt x="2025" y="483"/>
                </a:lnTo>
                <a:lnTo>
                  <a:pt x="2019" y="483"/>
                </a:lnTo>
                <a:close/>
                <a:moveTo>
                  <a:pt x="2019" y="452"/>
                </a:moveTo>
                <a:lnTo>
                  <a:pt x="2026" y="451"/>
                </a:lnTo>
                <a:lnTo>
                  <a:pt x="2030" y="451"/>
                </a:lnTo>
                <a:lnTo>
                  <a:pt x="2032" y="449"/>
                </a:lnTo>
                <a:lnTo>
                  <a:pt x="2035" y="447"/>
                </a:lnTo>
                <a:lnTo>
                  <a:pt x="2038" y="445"/>
                </a:lnTo>
                <a:lnTo>
                  <a:pt x="2040" y="443"/>
                </a:lnTo>
                <a:lnTo>
                  <a:pt x="2042" y="440"/>
                </a:lnTo>
                <a:lnTo>
                  <a:pt x="2044" y="437"/>
                </a:lnTo>
                <a:lnTo>
                  <a:pt x="2045" y="433"/>
                </a:lnTo>
                <a:lnTo>
                  <a:pt x="2048" y="426"/>
                </a:lnTo>
                <a:lnTo>
                  <a:pt x="2049" y="422"/>
                </a:lnTo>
                <a:lnTo>
                  <a:pt x="2049" y="417"/>
                </a:lnTo>
                <a:lnTo>
                  <a:pt x="2050" y="408"/>
                </a:lnTo>
                <a:lnTo>
                  <a:pt x="2049" y="399"/>
                </a:lnTo>
                <a:lnTo>
                  <a:pt x="2049" y="395"/>
                </a:lnTo>
                <a:lnTo>
                  <a:pt x="2048" y="391"/>
                </a:lnTo>
                <a:lnTo>
                  <a:pt x="2045" y="384"/>
                </a:lnTo>
                <a:lnTo>
                  <a:pt x="2042" y="377"/>
                </a:lnTo>
                <a:lnTo>
                  <a:pt x="2038" y="371"/>
                </a:lnTo>
                <a:lnTo>
                  <a:pt x="2035" y="369"/>
                </a:lnTo>
                <a:lnTo>
                  <a:pt x="2032" y="368"/>
                </a:lnTo>
                <a:lnTo>
                  <a:pt x="2026" y="365"/>
                </a:lnTo>
                <a:lnTo>
                  <a:pt x="2019" y="364"/>
                </a:lnTo>
                <a:lnTo>
                  <a:pt x="2012" y="365"/>
                </a:lnTo>
                <a:lnTo>
                  <a:pt x="2009" y="366"/>
                </a:lnTo>
                <a:lnTo>
                  <a:pt x="2006" y="368"/>
                </a:lnTo>
                <a:lnTo>
                  <a:pt x="2003" y="369"/>
                </a:lnTo>
                <a:lnTo>
                  <a:pt x="2001" y="371"/>
                </a:lnTo>
                <a:lnTo>
                  <a:pt x="1996" y="377"/>
                </a:lnTo>
                <a:lnTo>
                  <a:pt x="1993" y="384"/>
                </a:lnTo>
                <a:lnTo>
                  <a:pt x="1991" y="391"/>
                </a:lnTo>
                <a:lnTo>
                  <a:pt x="1990" y="395"/>
                </a:lnTo>
                <a:lnTo>
                  <a:pt x="1989" y="399"/>
                </a:lnTo>
                <a:lnTo>
                  <a:pt x="1989" y="408"/>
                </a:lnTo>
                <a:lnTo>
                  <a:pt x="1989" y="417"/>
                </a:lnTo>
                <a:lnTo>
                  <a:pt x="1990" y="422"/>
                </a:lnTo>
                <a:lnTo>
                  <a:pt x="1991" y="426"/>
                </a:lnTo>
                <a:lnTo>
                  <a:pt x="1993" y="433"/>
                </a:lnTo>
                <a:lnTo>
                  <a:pt x="1995" y="437"/>
                </a:lnTo>
                <a:lnTo>
                  <a:pt x="1996" y="440"/>
                </a:lnTo>
                <a:lnTo>
                  <a:pt x="2001" y="445"/>
                </a:lnTo>
                <a:lnTo>
                  <a:pt x="2003" y="447"/>
                </a:lnTo>
                <a:lnTo>
                  <a:pt x="2006" y="449"/>
                </a:lnTo>
                <a:lnTo>
                  <a:pt x="2009" y="451"/>
                </a:lnTo>
                <a:lnTo>
                  <a:pt x="2012" y="451"/>
                </a:lnTo>
                <a:lnTo>
                  <a:pt x="2016" y="452"/>
                </a:lnTo>
                <a:lnTo>
                  <a:pt x="2019" y="452"/>
                </a:lnTo>
                <a:close/>
                <a:moveTo>
                  <a:pt x="2158" y="481"/>
                </a:moveTo>
                <a:lnTo>
                  <a:pt x="2118" y="481"/>
                </a:lnTo>
                <a:lnTo>
                  <a:pt x="2118" y="287"/>
                </a:lnTo>
                <a:lnTo>
                  <a:pt x="2158" y="287"/>
                </a:lnTo>
                <a:lnTo>
                  <a:pt x="2158" y="481"/>
                </a:lnTo>
                <a:close/>
                <a:moveTo>
                  <a:pt x="2318" y="483"/>
                </a:moveTo>
                <a:lnTo>
                  <a:pt x="2308" y="483"/>
                </a:lnTo>
                <a:lnTo>
                  <a:pt x="2298" y="481"/>
                </a:lnTo>
                <a:lnTo>
                  <a:pt x="2293" y="480"/>
                </a:lnTo>
                <a:lnTo>
                  <a:pt x="2288" y="478"/>
                </a:lnTo>
                <a:lnTo>
                  <a:pt x="2279" y="474"/>
                </a:lnTo>
                <a:lnTo>
                  <a:pt x="2275" y="472"/>
                </a:lnTo>
                <a:lnTo>
                  <a:pt x="2272" y="469"/>
                </a:lnTo>
                <a:lnTo>
                  <a:pt x="2265" y="463"/>
                </a:lnTo>
                <a:lnTo>
                  <a:pt x="2259" y="456"/>
                </a:lnTo>
                <a:lnTo>
                  <a:pt x="2255" y="448"/>
                </a:lnTo>
                <a:lnTo>
                  <a:pt x="2253" y="443"/>
                </a:lnTo>
                <a:lnTo>
                  <a:pt x="2251" y="439"/>
                </a:lnTo>
                <a:lnTo>
                  <a:pt x="2248" y="430"/>
                </a:lnTo>
                <a:lnTo>
                  <a:pt x="2246" y="419"/>
                </a:lnTo>
                <a:lnTo>
                  <a:pt x="2246" y="409"/>
                </a:lnTo>
                <a:lnTo>
                  <a:pt x="2246" y="398"/>
                </a:lnTo>
                <a:lnTo>
                  <a:pt x="2247" y="393"/>
                </a:lnTo>
                <a:lnTo>
                  <a:pt x="2248" y="388"/>
                </a:lnTo>
                <a:lnTo>
                  <a:pt x="2251" y="378"/>
                </a:lnTo>
                <a:lnTo>
                  <a:pt x="2253" y="374"/>
                </a:lnTo>
                <a:lnTo>
                  <a:pt x="2255" y="369"/>
                </a:lnTo>
                <a:lnTo>
                  <a:pt x="2259" y="361"/>
                </a:lnTo>
                <a:lnTo>
                  <a:pt x="2265" y="354"/>
                </a:lnTo>
                <a:lnTo>
                  <a:pt x="2268" y="351"/>
                </a:lnTo>
                <a:lnTo>
                  <a:pt x="2272" y="348"/>
                </a:lnTo>
                <a:lnTo>
                  <a:pt x="2275" y="346"/>
                </a:lnTo>
                <a:lnTo>
                  <a:pt x="2279" y="343"/>
                </a:lnTo>
                <a:lnTo>
                  <a:pt x="2283" y="341"/>
                </a:lnTo>
                <a:lnTo>
                  <a:pt x="2288" y="339"/>
                </a:lnTo>
                <a:lnTo>
                  <a:pt x="2298" y="336"/>
                </a:lnTo>
                <a:lnTo>
                  <a:pt x="2308" y="334"/>
                </a:lnTo>
                <a:lnTo>
                  <a:pt x="2313" y="334"/>
                </a:lnTo>
                <a:lnTo>
                  <a:pt x="2318" y="334"/>
                </a:lnTo>
                <a:lnTo>
                  <a:pt x="2329" y="334"/>
                </a:lnTo>
                <a:lnTo>
                  <a:pt x="2339" y="336"/>
                </a:lnTo>
                <a:lnTo>
                  <a:pt x="2343" y="337"/>
                </a:lnTo>
                <a:lnTo>
                  <a:pt x="2348" y="339"/>
                </a:lnTo>
                <a:lnTo>
                  <a:pt x="2356" y="343"/>
                </a:lnTo>
                <a:lnTo>
                  <a:pt x="2360" y="346"/>
                </a:lnTo>
                <a:lnTo>
                  <a:pt x="2364" y="348"/>
                </a:lnTo>
                <a:lnTo>
                  <a:pt x="2370" y="354"/>
                </a:lnTo>
                <a:lnTo>
                  <a:pt x="2376" y="361"/>
                </a:lnTo>
                <a:lnTo>
                  <a:pt x="2381" y="369"/>
                </a:lnTo>
                <a:lnTo>
                  <a:pt x="2383" y="374"/>
                </a:lnTo>
                <a:lnTo>
                  <a:pt x="2385" y="378"/>
                </a:lnTo>
                <a:lnTo>
                  <a:pt x="2387" y="388"/>
                </a:lnTo>
                <a:lnTo>
                  <a:pt x="2389" y="398"/>
                </a:lnTo>
                <a:lnTo>
                  <a:pt x="2390" y="409"/>
                </a:lnTo>
                <a:lnTo>
                  <a:pt x="2389" y="419"/>
                </a:lnTo>
                <a:lnTo>
                  <a:pt x="2388" y="425"/>
                </a:lnTo>
                <a:lnTo>
                  <a:pt x="2387" y="430"/>
                </a:lnTo>
                <a:lnTo>
                  <a:pt x="2385" y="439"/>
                </a:lnTo>
                <a:lnTo>
                  <a:pt x="2383" y="443"/>
                </a:lnTo>
                <a:lnTo>
                  <a:pt x="2381" y="448"/>
                </a:lnTo>
                <a:lnTo>
                  <a:pt x="2376" y="456"/>
                </a:lnTo>
                <a:lnTo>
                  <a:pt x="2370" y="463"/>
                </a:lnTo>
                <a:lnTo>
                  <a:pt x="2367" y="466"/>
                </a:lnTo>
                <a:lnTo>
                  <a:pt x="2364" y="469"/>
                </a:lnTo>
                <a:lnTo>
                  <a:pt x="2360" y="472"/>
                </a:lnTo>
                <a:lnTo>
                  <a:pt x="2356" y="474"/>
                </a:lnTo>
                <a:lnTo>
                  <a:pt x="2352" y="476"/>
                </a:lnTo>
                <a:lnTo>
                  <a:pt x="2348" y="478"/>
                </a:lnTo>
                <a:lnTo>
                  <a:pt x="2343" y="480"/>
                </a:lnTo>
                <a:lnTo>
                  <a:pt x="2339" y="481"/>
                </a:lnTo>
                <a:lnTo>
                  <a:pt x="2329" y="483"/>
                </a:lnTo>
                <a:lnTo>
                  <a:pt x="2324" y="483"/>
                </a:lnTo>
                <a:lnTo>
                  <a:pt x="2318" y="483"/>
                </a:lnTo>
                <a:close/>
                <a:moveTo>
                  <a:pt x="2318" y="452"/>
                </a:moveTo>
                <a:lnTo>
                  <a:pt x="2325" y="451"/>
                </a:lnTo>
                <a:lnTo>
                  <a:pt x="2329" y="451"/>
                </a:lnTo>
                <a:lnTo>
                  <a:pt x="2332" y="449"/>
                </a:lnTo>
                <a:lnTo>
                  <a:pt x="2334" y="447"/>
                </a:lnTo>
                <a:lnTo>
                  <a:pt x="2337" y="445"/>
                </a:lnTo>
                <a:lnTo>
                  <a:pt x="2339" y="443"/>
                </a:lnTo>
                <a:lnTo>
                  <a:pt x="2341" y="440"/>
                </a:lnTo>
                <a:lnTo>
                  <a:pt x="2343" y="437"/>
                </a:lnTo>
                <a:lnTo>
                  <a:pt x="2344" y="433"/>
                </a:lnTo>
                <a:lnTo>
                  <a:pt x="2347" y="426"/>
                </a:lnTo>
                <a:lnTo>
                  <a:pt x="2348" y="422"/>
                </a:lnTo>
                <a:lnTo>
                  <a:pt x="2348" y="417"/>
                </a:lnTo>
                <a:lnTo>
                  <a:pt x="2349" y="408"/>
                </a:lnTo>
                <a:lnTo>
                  <a:pt x="2348" y="399"/>
                </a:lnTo>
                <a:lnTo>
                  <a:pt x="2348" y="395"/>
                </a:lnTo>
                <a:lnTo>
                  <a:pt x="2347" y="391"/>
                </a:lnTo>
                <a:lnTo>
                  <a:pt x="2344" y="384"/>
                </a:lnTo>
                <a:lnTo>
                  <a:pt x="2341" y="377"/>
                </a:lnTo>
                <a:lnTo>
                  <a:pt x="2337" y="371"/>
                </a:lnTo>
                <a:lnTo>
                  <a:pt x="2334" y="369"/>
                </a:lnTo>
                <a:lnTo>
                  <a:pt x="2332" y="368"/>
                </a:lnTo>
                <a:lnTo>
                  <a:pt x="2325" y="365"/>
                </a:lnTo>
                <a:lnTo>
                  <a:pt x="2318" y="364"/>
                </a:lnTo>
                <a:lnTo>
                  <a:pt x="2311" y="365"/>
                </a:lnTo>
                <a:lnTo>
                  <a:pt x="2308" y="366"/>
                </a:lnTo>
                <a:lnTo>
                  <a:pt x="2305" y="368"/>
                </a:lnTo>
                <a:lnTo>
                  <a:pt x="2302" y="369"/>
                </a:lnTo>
                <a:lnTo>
                  <a:pt x="2300" y="371"/>
                </a:lnTo>
                <a:lnTo>
                  <a:pt x="2295" y="377"/>
                </a:lnTo>
                <a:lnTo>
                  <a:pt x="2292" y="384"/>
                </a:lnTo>
                <a:lnTo>
                  <a:pt x="2290" y="391"/>
                </a:lnTo>
                <a:lnTo>
                  <a:pt x="2288" y="395"/>
                </a:lnTo>
                <a:lnTo>
                  <a:pt x="2287" y="399"/>
                </a:lnTo>
                <a:lnTo>
                  <a:pt x="2287" y="408"/>
                </a:lnTo>
                <a:lnTo>
                  <a:pt x="2287" y="417"/>
                </a:lnTo>
                <a:lnTo>
                  <a:pt x="2288" y="422"/>
                </a:lnTo>
                <a:lnTo>
                  <a:pt x="2290" y="426"/>
                </a:lnTo>
                <a:lnTo>
                  <a:pt x="2292" y="433"/>
                </a:lnTo>
                <a:lnTo>
                  <a:pt x="2294" y="437"/>
                </a:lnTo>
                <a:lnTo>
                  <a:pt x="2295" y="440"/>
                </a:lnTo>
                <a:lnTo>
                  <a:pt x="2300" y="445"/>
                </a:lnTo>
                <a:lnTo>
                  <a:pt x="2302" y="447"/>
                </a:lnTo>
                <a:lnTo>
                  <a:pt x="2305" y="449"/>
                </a:lnTo>
                <a:lnTo>
                  <a:pt x="2308" y="451"/>
                </a:lnTo>
                <a:lnTo>
                  <a:pt x="2311" y="451"/>
                </a:lnTo>
                <a:lnTo>
                  <a:pt x="2315" y="452"/>
                </a:lnTo>
                <a:lnTo>
                  <a:pt x="2318" y="452"/>
                </a:lnTo>
                <a:close/>
                <a:moveTo>
                  <a:pt x="2492" y="336"/>
                </a:moveTo>
                <a:lnTo>
                  <a:pt x="2492" y="366"/>
                </a:lnTo>
                <a:lnTo>
                  <a:pt x="2463" y="366"/>
                </a:lnTo>
                <a:lnTo>
                  <a:pt x="2463" y="481"/>
                </a:lnTo>
                <a:lnTo>
                  <a:pt x="2423" y="481"/>
                </a:lnTo>
                <a:lnTo>
                  <a:pt x="2423" y="366"/>
                </a:lnTo>
                <a:lnTo>
                  <a:pt x="2402" y="366"/>
                </a:lnTo>
                <a:lnTo>
                  <a:pt x="2402" y="336"/>
                </a:lnTo>
                <a:lnTo>
                  <a:pt x="2423" y="336"/>
                </a:lnTo>
                <a:lnTo>
                  <a:pt x="2423" y="325"/>
                </a:lnTo>
                <a:lnTo>
                  <a:pt x="2423" y="319"/>
                </a:lnTo>
                <a:lnTo>
                  <a:pt x="2423" y="317"/>
                </a:lnTo>
                <a:lnTo>
                  <a:pt x="2424" y="314"/>
                </a:lnTo>
                <a:lnTo>
                  <a:pt x="2425" y="309"/>
                </a:lnTo>
                <a:lnTo>
                  <a:pt x="2426" y="304"/>
                </a:lnTo>
                <a:lnTo>
                  <a:pt x="2428" y="300"/>
                </a:lnTo>
                <a:lnTo>
                  <a:pt x="2431" y="296"/>
                </a:lnTo>
                <a:lnTo>
                  <a:pt x="2433" y="293"/>
                </a:lnTo>
                <a:lnTo>
                  <a:pt x="2436" y="290"/>
                </a:lnTo>
                <a:lnTo>
                  <a:pt x="2440" y="287"/>
                </a:lnTo>
                <a:lnTo>
                  <a:pt x="2444" y="285"/>
                </a:lnTo>
                <a:lnTo>
                  <a:pt x="2448" y="283"/>
                </a:lnTo>
                <a:lnTo>
                  <a:pt x="2452" y="281"/>
                </a:lnTo>
                <a:lnTo>
                  <a:pt x="2456" y="280"/>
                </a:lnTo>
                <a:lnTo>
                  <a:pt x="2461" y="279"/>
                </a:lnTo>
                <a:lnTo>
                  <a:pt x="2465" y="278"/>
                </a:lnTo>
                <a:lnTo>
                  <a:pt x="2470" y="278"/>
                </a:lnTo>
                <a:lnTo>
                  <a:pt x="2479" y="279"/>
                </a:lnTo>
                <a:lnTo>
                  <a:pt x="2487" y="280"/>
                </a:lnTo>
                <a:lnTo>
                  <a:pt x="2499" y="282"/>
                </a:lnTo>
                <a:lnTo>
                  <a:pt x="2492" y="312"/>
                </a:lnTo>
                <a:lnTo>
                  <a:pt x="2486" y="311"/>
                </a:lnTo>
                <a:lnTo>
                  <a:pt x="2479" y="310"/>
                </a:lnTo>
                <a:lnTo>
                  <a:pt x="2475" y="311"/>
                </a:lnTo>
                <a:lnTo>
                  <a:pt x="2471" y="311"/>
                </a:lnTo>
                <a:lnTo>
                  <a:pt x="2469" y="313"/>
                </a:lnTo>
                <a:lnTo>
                  <a:pt x="2467" y="314"/>
                </a:lnTo>
                <a:lnTo>
                  <a:pt x="2465" y="317"/>
                </a:lnTo>
                <a:lnTo>
                  <a:pt x="2464" y="319"/>
                </a:lnTo>
                <a:lnTo>
                  <a:pt x="2463" y="322"/>
                </a:lnTo>
                <a:lnTo>
                  <a:pt x="2463" y="326"/>
                </a:lnTo>
                <a:lnTo>
                  <a:pt x="2463" y="336"/>
                </a:lnTo>
                <a:lnTo>
                  <a:pt x="2492" y="336"/>
                </a:lnTo>
                <a:close/>
                <a:moveTo>
                  <a:pt x="2612" y="481"/>
                </a:moveTo>
                <a:lnTo>
                  <a:pt x="2568" y="481"/>
                </a:lnTo>
                <a:lnTo>
                  <a:pt x="2635" y="287"/>
                </a:lnTo>
                <a:lnTo>
                  <a:pt x="2688" y="287"/>
                </a:lnTo>
                <a:lnTo>
                  <a:pt x="2755" y="481"/>
                </a:lnTo>
                <a:lnTo>
                  <a:pt x="2712" y="481"/>
                </a:lnTo>
                <a:lnTo>
                  <a:pt x="2696" y="436"/>
                </a:lnTo>
                <a:lnTo>
                  <a:pt x="2626" y="436"/>
                </a:lnTo>
                <a:lnTo>
                  <a:pt x="2612" y="481"/>
                </a:lnTo>
                <a:close/>
                <a:moveTo>
                  <a:pt x="2637" y="405"/>
                </a:moveTo>
                <a:lnTo>
                  <a:pt x="2686" y="405"/>
                </a:lnTo>
                <a:lnTo>
                  <a:pt x="2662" y="331"/>
                </a:lnTo>
                <a:lnTo>
                  <a:pt x="2637" y="405"/>
                </a:lnTo>
                <a:close/>
                <a:moveTo>
                  <a:pt x="2778" y="481"/>
                </a:moveTo>
                <a:lnTo>
                  <a:pt x="2778" y="336"/>
                </a:lnTo>
                <a:lnTo>
                  <a:pt x="2817" y="336"/>
                </a:lnTo>
                <a:lnTo>
                  <a:pt x="2817" y="361"/>
                </a:lnTo>
                <a:lnTo>
                  <a:pt x="2820" y="355"/>
                </a:lnTo>
                <a:lnTo>
                  <a:pt x="2824" y="349"/>
                </a:lnTo>
                <a:lnTo>
                  <a:pt x="2828" y="344"/>
                </a:lnTo>
                <a:lnTo>
                  <a:pt x="2832" y="340"/>
                </a:lnTo>
                <a:lnTo>
                  <a:pt x="2837" y="337"/>
                </a:lnTo>
                <a:lnTo>
                  <a:pt x="2842" y="335"/>
                </a:lnTo>
                <a:lnTo>
                  <a:pt x="2848" y="334"/>
                </a:lnTo>
                <a:lnTo>
                  <a:pt x="2853" y="334"/>
                </a:lnTo>
                <a:lnTo>
                  <a:pt x="2860" y="334"/>
                </a:lnTo>
                <a:lnTo>
                  <a:pt x="2866" y="335"/>
                </a:lnTo>
                <a:lnTo>
                  <a:pt x="2866" y="371"/>
                </a:lnTo>
                <a:lnTo>
                  <a:pt x="2863" y="370"/>
                </a:lnTo>
                <a:lnTo>
                  <a:pt x="2858" y="369"/>
                </a:lnTo>
                <a:lnTo>
                  <a:pt x="2853" y="369"/>
                </a:lnTo>
                <a:lnTo>
                  <a:pt x="2849" y="368"/>
                </a:lnTo>
                <a:lnTo>
                  <a:pt x="2843" y="369"/>
                </a:lnTo>
                <a:lnTo>
                  <a:pt x="2840" y="370"/>
                </a:lnTo>
                <a:lnTo>
                  <a:pt x="2837" y="371"/>
                </a:lnTo>
                <a:lnTo>
                  <a:pt x="2832" y="373"/>
                </a:lnTo>
                <a:lnTo>
                  <a:pt x="2829" y="375"/>
                </a:lnTo>
                <a:lnTo>
                  <a:pt x="2827" y="377"/>
                </a:lnTo>
                <a:lnTo>
                  <a:pt x="2823" y="381"/>
                </a:lnTo>
                <a:lnTo>
                  <a:pt x="2821" y="386"/>
                </a:lnTo>
                <a:lnTo>
                  <a:pt x="2819" y="392"/>
                </a:lnTo>
                <a:lnTo>
                  <a:pt x="2818" y="399"/>
                </a:lnTo>
                <a:lnTo>
                  <a:pt x="2818" y="481"/>
                </a:lnTo>
                <a:lnTo>
                  <a:pt x="2778" y="481"/>
                </a:lnTo>
                <a:close/>
                <a:moveTo>
                  <a:pt x="2969" y="336"/>
                </a:moveTo>
                <a:lnTo>
                  <a:pt x="2969" y="366"/>
                </a:lnTo>
                <a:lnTo>
                  <a:pt x="2941" y="366"/>
                </a:lnTo>
                <a:lnTo>
                  <a:pt x="2941" y="436"/>
                </a:lnTo>
                <a:lnTo>
                  <a:pt x="2942" y="440"/>
                </a:lnTo>
                <a:lnTo>
                  <a:pt x="2942" y="443"/>
                </a:lnTo>
                <a:lnTo>
                  <a:pt x="2944" y="445"/>
                </a:lnTo>
                <a:lnTo>
                  <a:pt x="2945" y="447"/>
                </a:lnTo>
                <a:lnTo>
                  <a:pt x="2947" y="449"/>
                </a:lnTo>
                <a:lnTo>
                  <a:pt x="2950" y="449"/>
                </a:lnTo>
                <a:lnTo>
                  <a:pt x="2955" y="450"/>
                </a:lnTo>
                <a:lnTo>
                  <a:pt x="2961" y="450"/>
                </a:lnTo>
                <a:lnTo>
                  <a:pt x="2965" y="449"/>
                </a:lnTo>
                <a:lnTo>
                  <a:pt x="2971" y="479"/>
                </a:lnTo>
                <a:lnTo>
                  <a:pt x="2963" y="481"/>
                </a:lnTo>
                <a:lnTo>
                  <a:pt x="2957" y="482"/>
                </a:lnTo>
                <a:lnTo>
                  <a:pt x="2949" y="483"/>
                </a:lnTo>
                <a:lnTo>
                  <a:pt x="2944" y="483"/>
                </a:lnTo>
                <a:lnTo>
                  <a:pt x="2939" y="482"/>
                </a:lnTo>
                <a:lnTo>
                  <a:pt x="2934" y="482"/>
                </a:lnTo>
                <a:lnTo>
                  <a:pt x="2930" y="481"/>
                </a:lnTo>
                <a:lnTo>
                  <a:pt x="2925" y="479"/>
                </a:lnTo>
                <a:lnTo>
                  <a:pt x="2922" y="478"/>
                </a:lnTo>
                <a:lnTo>
                  <a:pt x="2918" y="476"/>
                </a:lnTo>
                <a:lnTo>
                  <a:pt x="2914" y="473"/>
                </a:lnTo>
                <a:lnTo>
                  <a:pt x="2911" y="470"/>
                </a:lnTo>
                <a:lnTo>
                  <a:pt x="2909" y="467"/>
                </a:lnTo>
                <a:lnTo>
                  <a:pt x="2906" y="464"/>
                </a:lnTo>
                <a:lnTo>
                  <a:pt x="2904" y="460"/>
                </a:lnTo>
                <a:lnTo>
                  <a:pt x="2903" y="456"/>
                </a:lnTo>
                <a:lnTo>
                  <a:pt x="2902" y="451"/>
                </a:lnTo>
                <a:lnTo>
                  <a:pt x="2901" y="446"/>
                </a:lnTo>
                <a:lnTo>
                  <a:pt x="2901" y="441"/>
                </a:lnTo>
                <a:lnTo>
                  <a:pt x="2901" y="366"/>
                </a:lnTo>
                <a:lnTo>
                  <a:pt x="2881" y="366"/>
                </a:lnTo>
                <a:lnTo>
                  <a:pt x="2881" y="336"/>
                </a:lnTo>
                <a:lnTo>
                  <a:pt x="2901" y="336"/>
                </a:lnTo>
                <a:lnTo>
                  <a:pt x="2901" y="301"/>
                </a:lnTo>
                <a:lnTo>
                  <a:pt x="2941" y="301"/>
                </a:lnTo>
                <a:lnTo>
                  <a:pt x="2941" y="336"/>
                </a:lnTo>
                <a:lnTo>
                  <a:pt x="2969" y="336"/>
                </a:lnTo>
                <a:close/>
                <a:moveTo>
                  <a:pt x="3113" y="377"/>
                </a:moveTo>
                <a:lnTo>
                  <a:pt x="3076" y="379"/>
                </a:lnTo>
                <a:lnTo>
                  <a:pt x="3075" y="376"/>
                </a:lnTo>
                <a:lnTo>
                  <a:pt x="3074" y="373"/>
                </a:lnTo>
                <a:lnTo>
                  <a:pt x="3073" y="371"/>
                </a:lnTo>
                <a:lnTo>
                  <a:pt x="3071" y="370"/>
                </a:lnTo>
                <a:lnTo>
                  <a:pt x="3069" y="367"/>
                </a:lnTo>
                <a:lnTo>
                  <a:pt x="3065" y="365"/>
                </a:lnTo>
                <a:lnTo>
                  <a:pt x="3063" y="364"/>
                </a:lnTo>
                <a:lnTo>
                  <a:pt x="3061" y="363"/>
                </a:lnTo>
                <a:lnTo>
                  <a:pt x="3057" y="363"/>
                </a:lnTo>
                <a:lnTo>
                  <a:pt x="3052" y="362"/>
                </a:lnTo>
                <a:lnTo>
                  <a:pt x="3048" y="362"/>
                </a:lnTo>
                <a:lnTo>
                  <a:pt x="3043" y="363"/>
                </a:lnTo>
                <a:lnTo>
                  <a:pt x="3040" y="364"/>
                </a:lnTo>
                <a:lnTo>
                  <a:pt x="3036" y="366"/>
                </a:lnTo>
                <a:lnTo>
                  <a:pt x="3033" y="368"/>
                </a:lnTo>
                <a:lnTo>
                  <a:pt x="3031" y="371"/>
                </a:lnTo>
                <a:lnTo>
                  <a:pt x="3030" y="373"/>
                </a:lnTo>
                <a:lnTo>
                  <a:pt x="3030" y="375"/>
                </a:lnTo>
                <a:lnTo>
                  <a:pt x="3030" y="377"/>
                </a:lnTo>
                <a:lnTo>
                  <a:pt x="3030" y="379"/>
                </a:lnTo>
                <a:lnTo>
                  <a:pt x="3031" y="381"/>
                </a:lnTo>
                <a:lnTo>
                  <a:pt x="3032" y="383"/>
                </a:lnTo>
                <a:lnTo>
                  <a:pt x="3034" y="385"/>
                </a:lnTo>
                <a:lnTo>
                  <a:pt x="3036" y="387"/>
                </a:lnTo>
                <a:lnTo>
                  <a:pt x="3040" y="389"/>
                </a:lnTo>
                <a:lnTo>
                  <a:pt x="3048" y="391"/>
                </a:lnTo>
                <a:lnTo>
                  <a:pt x="3075" y="396"/>
                </a:lnTo>
                <a:lnTo>
                  <a:pt x="3084" y="399"/>
                </a:lnTo>
                <a:lnTo>
                  <a:pt x="3093" y="402"/>
                </a:lnTo>
                <a:lnTo>
                  <a:pt x="3100" y="406"/>
                </a:lnTo>
                <a:lnTo>
                  <a:pt x="3106" y="410"/>
                </a:lnTo>
                <a:lnTo>
                  <a:pt x="3110" y="416"/>
                </a:lnTo>
                <a:lnTo>
                  <a:pt x="3112" y="419"/>
                </a:lnTo>
                <a:lnTo>
                  <a:pt x="3114" y="422"/>
                </a:lnTo>
                <a:lnTo>
                  <a:pt x="3115" y="425"/>
                </a:lnTo>
                <a:lnTo>
                  <a:pt x="3116" y="428"/>
                </a:lnTo>
                <a:lnTo>
                  <a:pt x="3116" y="432"/>
                </a:lnTo>
                <a:lnTo>
                  <a:pt x="3116" y="436"/>
                </a:lnTo>
                <a:lnTo>
                  <a:pt x="3116" y="443"/>
                </a:lnTo>
                <a:lnTo>
                  <a:pt x="3115" y="446"/>
                </a:lnTo>
                <a:lnTo>
                  <a:pt x="3114" y="449"/>
                </a:lnTo>
                <a:lnTo>
                  <a:pt x="3112" y="455"/>
                </a:lnTo>
                <a:lnTo>
                  <a:pt x="3110" y="458"/>
                </a:lnTo>
                <a:lnTo>
                  <a:pt x="3108" y="461"/>
                </a:lnTo>
                <a:lnTo>
                  <a:pt x="3104" y="466"/>
                </a:lnTo>
                <a:lnTo>
                  <a:pt x="3098" y="470"/>
                </a:lnTo>
                <a:lnTo>
                  <a:pt x="3092" y="474"/>
                </a:lnTo>
                <a:lnTo>
                  <a:pt x="3085" y="477"/>
                </a:lnTo>
                <a:lnTo>
                  <a:pt x="3078" y="480"/>
                </a:lnTo>
                <a:lnTo>
                  <a:pt x="3070" y="482"/>
                </a:lnTo>
                <a:lnTo>
                  <a:pt x="3061" y="483"/>
                </a:lnTo>
                <a:lnTo>
                  <a:pt x="3052" y="483"/>
                </a:lnTo>
                <a:lnTo>
                  <a:pt x="3038" y="483"/>
                </a:lnTo>
                <a:lnTo>
                  <a:pt x="3032" y="482"/>
                </a:lnTo>
                <a:lnTo>
                  <a:pt x="3026" y="480"/>
                </a:lnTo>
                <a:lnTo>
                  <a:pt x="3020" y="479"/>
                </a:lnTo>
                <a:lnTo>
                  <a:pt x="3015" y="477"/>
                </a:lnTo>
                <a:lnTo>
                  <a:pt x="3010" y="474"/>
                </a:lnTo>
                <a:lnTo>
                  <a:pt x="3006" y="471"/>
                </a:lnTo>
                <a:lnTo>
                  <a:pt x="3002" y="468"/>
                </a:lnTo>
                <a:lnTo>
                  <a:pt x="2998" y="465"/>
                </a:lnTo>
                <a:lnTo>
                  <a:pt x="2995" y="461"/>
                </a:lnTo>
                <a:lnTo>
                  <a:pt x="2992" y="457"/>
                </a:lnTo>
                <a:lnTo>
                  <a:pt x="2990" y="453"/>
                </a:lnTo>
                <a:lnTo>
                  <a:pt x="2988" y="448"/>
                </a:lnTo>
                <a:lnTo>
                  <a:pt x="2987" y="444"/>
                </a:lnTo>
                <a:lnTo>
                  <a:pt x="2986" y="439"/>
                </a:lnTo>
                <a:lnTo>
                  <a:pt x="3026" y="436"/>
                </a:lnTo>
                <a:lnTo>
                  <a:pt x="3027" y="441"/>
                </a:lnTo>
                <a:lnTo>
                  <a:pt x="3029" y="444"/>
                </a:lnTo>
                <a:lnTo>
                  <a:pt x="3030" y="446"/>
                </a:lnTo>
                <a:lnTo>
                  <a:pt x="3031" y="447"/>
                </a:lnTo>
                <a:lnTo>
                  <a:pt x="3034" y="450"/>
                </a:lnTo>
                <a:lnTo>
                  <a:pt x="3038" y="452"/>
                </a:lnTo>
                <a:lnTo>
                  <a:pt x="3042" y="453"/>
                </a:lnTo>
                <a:lnTo>
                  <a:pt x="3047" y="454"/>
                </a:lnTo>
                <a:lnTo>
                  <a:pt x="3052" y="454"/>
                </a:lnTo>
                <a:lnTo>
                  <a:pt x="3057" y="454"/>
                </a:lnTo>
                <a:lnTo>
                  <a:pt x="3062" y="453"/>
                </a:lnTo>
                <a:lnTo>
                  <a:pt x="3066" y="452"/>
                </a:lnTo>
                <a:lnTo>
                  <a:pt x="3069" y="450"/>
                </a:lnTo>
                <a:lnTo>
                  <a:pt x="3072" y="448"/>
                </a:lnTo>
                <a:lnTo>
                  <a:pt x="3074" y="446"/>
                </a:lnTo>
                <a:lnTo>
                  <a:pt x="3075" y="443"/>
                </a:lnTo>
                <a:lnTo>
                  <a:pt x="3076" y="440"/>
                </a:lnTo>
                <a:lnTo>
                  <a:pt x="3075" y="437"/>
                </a:lnTo>
                <a:lnTo>
                  <a:pt x="3074" y="435"/>
                </a:lnTo>
                <a:lnTo>
                  <a:pt x="3073" y="433"/>
                </a:lnTo>
                <a:lnTo>
                  <a:pt x="3071" y="431"/>
                </a:lnTo>
                <a:lnTo>
                  <a:pt x="3068" y="429"/>
                </a:lnTo>
                <a:lnTo>
                  <a:pt x="3065" y="428"/>
                </a:lnTo>
                <a:lnTo>
                  <a:pt x="3061" y="426"/>
                </a:lnTo>
                <a:lnTo>
                  <a:pt x="3057" y="425"/>
                </a:lnTo>
                <a:lnTo>
                  <a:pt x="3032" y="420"/>
                </a:lnTo>
                <a:lnTo>
                  <a:pt x="3022" y="418"/>
                </a:lnTo>
                <a:lnTo>
                  <a:pt x="3013" y="415"/>
                </a:lnTo>
                <a:lnTo>
                  <a:pt x="3006" y="411"/>
                </a:lnTo>
                <a:lnTo>
                  <a:pt x="3003" y="408"/>
                </a:lnTo>
                <a:lnTo>
                  <a:pt x="3000" y="406"/>
                </a:lnTo>
                <a:lnTo>
                  <a:pt x="2998" y="403"/>
                </a:lnTo>
                <a:lnTo>
                  <a:pt x="2996" y="400"/>
                </a:lnTo>
                <a:lnTo>
                  <a:pt x="2994" y="397"/>
                </a:lnTo>
                <a:lnTo>
                  <a:pt x="2993" y="394"/>
                </a:lnTo>
                <a:lnTo>
                  <a:pt x="2991" y="387"/>
                </a:lnTo>
                <a:lnTo>
                  <a:pt x="2990" y="383"/>
                </a:lnTo>
                <a:lnTo>
                  <a:pt x="2990" y="379"/>
                </a:lnTo>
                <a:lnTo>
                  <a:pt x="2990" y="374"/>
                </a:lnTo>
                <a:lnTo>
                  <a:pt x="2991" y="369"/>
                </a:lnTo>
                <a:lnTo>
                  <a:pt x="2992" y="364"/>
                </a:lnTo>
                <a:lnTo>
                  <a:pt x="2994" y="360"/>
                </a:lnTo>
                <a:lnTo>
                  <a:pt x="2996" y="356"/>
                </a:lnTo>
                <a:lnTo>
                  <a:pt x="2999" y="352"/>
                </a:lnTo>
                <a:lnTo>
                  <a:pt x="3003" y="349"/>
                </a:lnTo>
                <a:lnTo>
                  <a:pt x="3007" y="346"/>
                </a:lnTo>
                <a:lnTo>
                  <a:pt x="3011" y="343"/>
                </a:lnTo>
                <a:lnTo>
                  <a:pt x="3016" y="341"/>
                </a:lnTo>
                <a:lnTo>
                  <a:pt x="3021" y="338"/>
                </a:lnTo>
                <a:lnTo>
                  <a:pt x="3026" y="337"/>
                </a:lnTo>
                <a:lnTo>
                  <a:pt x="3032" y="335"/>
                </a:lnTo>
                <a:lnTo>
                  <a:pt x="3038" y="334"/>
                </a:lnTo>
                <a:lnTo>
                  <a:pt x="3045" y="334"/>
                </a:lnTo>
                <a:lnTo>
                  <a:pt x="3051" y="334"/>
                </a:lnTo>
                <a:lnTo>
                  <a:pt x="3058" y="334"/>
                </a:lnTo>
                <a:lnTo>
                  <a:pt x="3064" y="334"/>
                </a:lnTo>
                <a:lnTo>
                  <a:pt x="3070" y="335"/>
                </a:lnTo>
                <a:lnTo>
                  <a:pt x="3076" y="337"/>
                </a:lnTo>
                <a:lnTo>
                  <a:pt x="3081" y="338"/>
                </a:lnTo>
                <a:lnTo>
                  <a:pt x="3086" y="340"/>
                </a:lnTo>
                <a:lnTo>
                  <a:pt x="3095" y="345"/>
                </a:lnTo>
                <a:lnTo>
                  <a:pt x="3098" y="348"/>
                </a:lnTo>
                <a:lnTo>
                  <a:pt x="3102" y="352"/>
                </a:lnTo>
                <a:lnTo>
                  <a:pt x="3105" y="355"/>
                </a:lnTo>
                <a:lnTo>
                  <a:pt x="3107" y="359"/>
                </a:lnTo>
                <a:lnTo>
                  <a:pt x="3109" y="363"/>
                </a:lnTo>
                <a:lnTo>
                  <a:pt x="3111" y="367"/>
                </a:lnTo>
                <a:lnTo>
                  <a:pt x="3112" y="372"/>
                </a:lnTo>
                <a:lnTo>
                  <a:pt x="3113" y="377"/>
                </a:lnTo>
                <a:close/>
                <a:moveTo>
                  <a:pt x="3183" y="454"/>
                </a:moveTo>
                <a:lnTo>
                  <a:pt x="3182" y="465"/>
                </a:lnTo>
                <a:lnTo>
                  <a:pt x="3180" y="477"/>
                </a:lnTo>
                <a:lnTo>
                  <a:pt x="3178" y="489"/>
                </a:lnTo>
                <a:lnTo>
                  <a:pt x="3174" y="501"/>
                </a:lnTo>
                <a:lnTo>
                  <a:pt x="3170" y="512"/>
                </a:lnTo>
                <a:lnTo>
                  <a:pt x="3164" y="528"/>
                </a:lnTo>
                <a:lnTo>
                  <a:pt x="3138" y="528"/>
                </a:lnTo>
                <a:lnTo>
                  <a:pt x="3142" y="512"/>
                </a:lnTo>
                <a:lnTo>
                  <a:pt x="3145" y="502"/>
                </a:lnTo>
                <a:lnTo>
                  <a:pt x="3147" y="490"/>
                </a:lnTo>
                <a:lnTo>
                  <a:pt x="3149" y="477"/>
                </a:lnTo>
                <a:lnTo>
                  <a:pt x="3150" y="465"/>
                </a:lnTo>
                <a:lnTo>
                  <a:pt x="3150" y="454"/>
                </a:lnTo>
                <a:lnTo>
                  <a:pt x="3183" y="454"/>
                </a:lnTo>
                <a:close/>
                <a:moveTo>
                  <a:pt x="3351" y="481"/>
                </a:moveTo>
                <a:lnTo>
                  <a:pt x="3282" y="481"/>
                </a:lnTo>
                <a:lnTo>
                  <a:pt x="3282" y="287"/>
                </a:lnTo>
                <a:lnTo>
                  <a:pt x="3352" y="287"/>
                </a:lnTo>
                <a:lnTo>
                  <a:pt x="3366" y="288"/>
                </a:lnTo>
                <a:lnTo>
                  <a:pt x="3372" y="289"/>
                </a:lnTo>
                <a:lnTo>
                  <a:pt x="3379" y="290"/>
                </a:lnTo>
                <a:lnTo>
                  <a:pt x="3391" y="294"/>
                </a:lnTo>
                <a:lnTo>
                  <a:pt x="3402" y="299"/>
                </a:lnTo>
                <a:lnTo>
                  <a:pt x="3407" y="302"/>
                </a:lnTo>
                <a:lnTo>
                  <a:pt x="3412" y="305"/>
                </a:lnTo>
                <a:lnTo>
                  <a:pt x="3416" y="309"/>
                </a:lnTo>
                <a:lnTo>
                  <a:pt x="3420" y="313"/>
                </a:lnTo>
                <a:lnTo>
                  <a:pt x="3424" y="317"/>
                </a:lnTo>
                <a:lnTo>
                  <a:pt x="3428" y="322"/>
                </a:lnTo>
                <a:lnTo>
                  <a:pt x="3431" y="327"/>
                </a:lnTo>
                <a:lnTo>
                  <a:pt x="3434" y="332"/>
                </a:lnTo>
                <a:lnTo>
                  <a:pt x="3437" y="338"/>
                </a:lnTo>
                <a:lnTo>
                  <a:pt x="3439" y="343"/>
                </a:lnTo>
                <a:lnTo>
                  <a:pt x="3441" y="349"/>
                </a:lnTo>
                <a:lnTo>
                  <a:pt x="3443" y="356"/>
                </a:lnTo>
                <a:lnTo>
                  <a:pt x="3444" y="362"/>
                </a:lnTo>
                <a:lnTo>
                  <a:pt x="3445" y="369"/>
                </a:lnTo>
                <a:lnTo>
                  <a:pt x="3445" y="376"/>
                </a:lnTo>
                <a:lnTo>
                  <a:pt x="3446" y="384"/>
                </a:lnTo>
                <a:lnTo>
                  <a:pt x="3445" y="391"/>
                </a:lnTo>
                <a:lnTo>
                  <a:pt x="3445" y="398"/>
                </a:lnTo>
                <a:lnTo>
                  <a:pt x="3444" y="405"/>
                </a:lnTo>
                <a:lnTo>
                  <a:pt x="3443" y="412"/>
                </a:lnTo>
                <a:lnTo>
                  <a:pt x="3439" y="424"/>
                </a:lnTo>
                <a:lnTo>
                  <a:pt x="3437" y="430"/>
                </a:lnTo>
                <a:lnTo>
                  <a:pt x="3434" y="436"/>
                </a:lnTo>
                <a:lnTo>
                  <a:pt x="3428" y="446"/>
                </a:lnTo>
                <a:lnTo>
                  <a:pt x="3424" y="451"/>
                </a:lnTo>
                <a:lnTo>
                  <a:pt x="3420" y="455"/>
                </a:lnTo>
                <a:lnTo>
                  <a:pt x="3412" y="463"/>
                </a:lnTo>
                <a:lnTo>
                  <a:pt x="3402" y="469"/>
                </a:lnTo>
                <a:lnTo>
                  <a:pt x="3396" y="472"/>
                </a:lnTo>
                <a:lnTo>
                  <a:pt x="3391" y="474"/>
                </a:lnTo>
                <a:lnTo>
                  <a:pt x="3385" y="476"/>
                </a:lnTo>
                <a:lnTo>
                  <a:pt x="3378" y="478"/>
                </a:lnTo>
                <a:lnTo>
                  <a:pt x="3372" y="479"/>
                </a:lnTo>
                <a:lnTo>
                  <a:pt x="3365" y="480"/>
                </a:lnTo>
                <a:lnTo>
                  <a:pt x="3358" y="480"/>
                </a:lnTo>
                <a:lnTo>
                  <a:pt x="3351" y="481"/>
                </a:lnTo>
                <a:close/>
                <a:moveTo>
                  <a:pt x="3323" y="446"/>
                </a:moveTo>
                <a:lnTo>
                  <a:pt x="3349" y="446"/>
                </a:lnTo>
                <a:lnTo>
                  <a:pt x="3356" y="445"/>
                </a:lnTo>
                <a:lnTo>
                  <a:pt x="3362" y="445"/>
                </a:lnTo>
                <a:lnTo>
                  <a:pt x="3368" y="443"/>
                </a:lnTo>
                <a:lnTo>
                  <a:pt x="3373" y="442"/>
                </a:lnTo>
                <a:lnTo>
                  <a:pt x="3378" y="440"/>
                </a:lnTo>
                <a:lnTo>
                  <a:pt x="3383" y="437"/>
                </a:lnTo>
                <a:lnTo>
                  <a:pt x="3387" y="434"/>
                </a:lnTo>
                <a:lnTo>
                  <a:pt x="3391" y="431"/>
                </a:lnTo>
                <a:lnTo>
                  <a:pt x="3394" y="427"/>
                </a:lnTo>
                <a:lnTo>
                  <a:pt x="3397" y="422"/>
                </a:lnTo>
                <a:lnTo>
                  <a:pt x="3399" y="417"/>
                </a:lnTo>
                <a:lnTo>
                  <a:pt x="3401" y="412"/>
                </a:lnTo>
                <a:lnTo>
                  <a:pt x="3403" y="406"/>
                </a:lnTo>
                <a:lnTo>
                  <a:pt x="3404" y="399"/>
                </a:lnTo>
                <a:lnTo>
                  <a:pt x="3405" y="392"/>
                </a:lnTo>
                <a:lnTo>
                  <a:pt x="3405" y="384"/>
                </a:lnTo>
                <a:lnTo>
                  <a:pt x="3405" y="376"/>
                </a:lnTo>
                <a:lnTo>
                  <a:pt x="3404" y="372"/>
                </a:lnTo>
                <a:lnTo>
                  <a:pt x="3404" y="369"/>
                </a:lnTo>
                <a:lnTo>
                  <a:pt x="3403" y="362"/>
                </a:lnTo>
                <a:lnTo>
                  <a:pt x="3401" y="356"/>
                </a:lnTo>
                <a:lnTo>
                  <a:pt x="3399" y="350"/>
                </a:lnTo>
                <a:lnTo>
                  <a:pt x="3397" y="345"/>
                </a:lnTo>
                <a:lnTo>
                  <a:pt x="3394" y="341"/>
                </a:lnTo>
                <a:lnTo>
                  <a:pt x="3391" y="337"/>
                </a:lnTo>
                <a:lnTo>
                  <a:pt x="3387" y="333"/>
                </a:lnTo>
                <a:lnTo>
                  <a:pt x="3383" y="331"/>
                </a:lnTo>
                <a:lnTo>
                  <a:pt x="3378" y="328"/>
                </a:lnTo>
                <a:lnTo>
                  <a:pt x="3373" y="326"/>
                </a:lnTo>
                <a:lnTo>
                  <a:pt x="3368" y="324"/>
                </a:lnTo>
                <a:lnTo>
                  <a:pt x="3362" y="323"/>
                </a:lnTo>
                <a:lnTo>
                  <a:pt x="3356" y="323"/>
                </a:lnTo>
                <a:lnTo>
                  <a:pt x="3349" y="322"/>
                </a:lnTo>
                <a:lnTo>
                  <a:pt x="3323" y="322"/>
                </a:lnTo>
                <a:lnTo>
                  <a:pt x="3323" y="446"/>
                </a:lnTo>
                <a:close/>
                <a:moveTo>
                  <a:pt x="3543" y="483"/>
                </a:moveTo>
                <a:lnTo>
                  <a:pt x="3531" y="483"/>
                </a:lnTo>
                <a:lnTo>
                  <a:pt x="3521" y="481"/>
                </a:lnTo>
                <a:lnTo>
                  <a:pt x="3512" y="478"/>
                </a:lnTo>
                <a:lnTo>
                  <a:pt x="3503" y="474"/>
                </a:lnTo>
                <a:lnTo>
                  <a:pt x="3496" y="469"/>
                </a:lnTo>
                <a:lnTo>
                  <a:pt x="3492" y="466"/>
                </a:lnTo>
                <a:lnTo>
                  <a:pt x="3489" y="463"/>
                </a:lnTo>
                <a:lnTo>
                  <a:pt x="3483" y="456"/>
                </a:lnTo>
                <a:lnTo>
                  <a:pt x="3478" y="448"/>
                </a:lnTo>
                <a:lnTo>
                  <a:pt x="3476" y="444"/>
                </a:lnTo>
                <a:lnTo>
                  <a:pt x="3475" y="440"/>
                </a:lnTo>
                <a:lnTo>
                  <a:pt x="3472" y="430"/>
                </a:lnTo>
                <a:lnTo>
                  <a:pt x="3470" y="420"/>
                </a:lnTo>
                <a:lnTo>
                  <a:pt x="3470" y="409"/>
                </a:lnTo>
                <a:lnTo>
                  <a:pt x="3470" y="398"/>
                </a:lnTo>
                <a:lnTo>
                  <a:pt x="3471" y="393"/>
                </a:lnTo>
                <a:lnTo>
                  <a:pt x="3472" y="388"/>
                </a:lnTo>
                <a:lnTo>
                  <a:pt x="3475" y="378"/>
                </a:lnTo>
                <a:lnTo>
                  <a:pt x="3476" y="374"/>
                </a:lnTo>
                <a:lnTo>
                  <a:pt x="3478" y="369"/>
                </a:lnTo>
                <a:lnTo>
                  <a:pt x="3483" y="362"/>
                </a:lnTo>
                <a:lnTo>
                  <a:pt x="3489" y="354"/>
                </a:lnTo>
                <a:lnTo>
                  <a:pt x="3492" y="351"/>
                </a:lnTo>
                <a:lnTo>
                  <a:pt x="3495" y="348"/>
                </a:lnTo>
                <a:lnTo>
                  <a:pt x="3499" y="346"/>
                </a:lnTo>
                <a:lnTo>
                  <a:pt x="3503" y="343"/>
                </a:lnTo>
                <a:lnTo>
                  <a:pt x="3507" y="341"/>
                </a:lnTo>
                <a:lnTo>
                  <a:pt x="3511" y="339"/>
                </a:lnTo>
                <a:lnTo>
                  <a:pt x="3515" y="337"/>
                </a:lnTo>
                <a:lnTo>
                  <a:pt x="3520" y="336"/>
                </a:lnTo>
                <a:lnTo>
                  <a:pt x="3525" y="335"/>
                </a:lnTo>
                <a:lnTo>
                  <a:pt x="3530" y="334"/>
                </a:lnTo>
                <a:lnTo>
                  <a:pt x="3535" y="334"/>
                </a:lnTo>
                <a:lnTo>
                  <a:pt x="3541" y="334"/>
                </a:lnTo>
                <a:lnTo>
                  <a:pt x="3550" y="334"/>
                </a:lnTo>
                <a:lnTo>
                  <a:pt x="3559" y="336"/>
                </a:lnTo>
                <a:lnTo>
                  <a:pt x="3568" y="338"/>
                </a:lnTo>
                <a:lnTo>
                  <a:pt x="3576" y="342"/>
                </a:lnTo>
                <a:lnTo>
                  <a:pt x="3579" y="344"/>
                </a:lnTo>
                <a:lnTo>
                  <a:pt x="3583" y="346"/>
                </a:lnTo>
                <a:lnTo>
                  <a:pt x="3589" y="352"/>
                </a:lnTo>
                <a:lnTo>
                  <a:pt x="3592" y="355"/>
                </a:lnTo>
                <a:lnTo>
                  <a:pt x="3595" y="359"/>
                </a:lnTo>
                <a:lnTo>
                  <a:pt x="3600" y="366"/>
                </a:lnTo>
                <a:lnTo>
                  <a:pt x="3604" y="375"/>
                </a:lnTo>
                <a:lnTo>
                  <a:pt x="3606" y="380"/>
                </a:lnTo>
                <a:lnTo>
                  <a:pt x="3607" y="385"/>
                </a:lnTo>
                <a:lnTo>
                  <a:pt x="3609" y="396"/>
                </a:lnTo>
                <a:lnTo>
                  <a:pt x="3609" y="401"/>
                </a:lnTo>
                <a:lnTo>
                  <a:pt x="3609" y="407"/>
                </a:lnTo>
                <a:lnTo>
                  <a:pt x="3609" y="418"/>
                </a:lnTo>
                <a:lnTo>
                  <a:pt x="3509" y="418"/>
                </a:lnTo>
                <a:lnTo>
                  <a:pt x="3510" y="426"/>
                </a:lnTo>
                <a:lnTo>
                  <a:pt x="3511" y="430"/>
                </a:lnTo>
                <a:lnTo>
                  <a:pt x="3512" y="433"/>
                </a:lnTo>
                <a:lnTo>
                  <a:pt x="3514" y="439"/>
                </a:lnTo>
                <a:lnTo>
                  <a:pt x="3516" y="442"/>
                </a:lnTo>
                <a:lnTo>
                  <a:pt x="3518" y="444"/>
                </a:lnTo>
                <a:lnTo>
                  <a:pt x="3521" y="446"/>
                </a:lnTo>
                <a:lnTo>
                  <a:pt x="3523" y="448"/>
                </a:lnTo>
                <a:lnTo>
                  <a:pt x="3526" y="450"/>
                </a:lnTo>
                <a:lnTo>
                  <a:pt x="3529" y="451"/>
                </a:lnTo>
                <a:lnTo>
                  <a:pt x="3535" y="453"/>
                </a:lnTo>
                <a:lnTo>
                  <a:pt x="3540" y="453"/>
                </a:lnTo>
                <a:lnTo>
                  <a:pt x="3543" y="453"/>
                </a:lnTo>
                <a:lnTo>
                  <a:pt x="3548" y="453"/>
                </a:lnTo>
                <a:lnTo>
                  <a:pt x="3553" y="452"/>
                </a:lnTo>
                <a:lnTo>
                  <a:pt x="3557" y="451"/>
                </a:lnTo>
                <a:lnTo>
                  <a:pt x="3561" y="449"/>
                </a:lnTo>
                <a:lnTo>
                  <a:pt x="3564" y="447"/>
                </a:lnTo>
                <a:lnTo>
                  <a:pt x="3566" y="445"/>
                </a:lnTo>
                <a:lnTo>
                  <a:pt x="3567" y="444"/>
                </a:lnTo>
                <a:lnTo>
                  <a:pt x="3569" y="440"/>
                </a:lnTo>
                <a:lnTo>
                  <a:pt x="3571" y="437"/>
                </a:lnTo>
                <a:lnTo>
                  <a:pt x="3608" y="439"/>
                </a:lnTo>
                <a:lnTo>
                  <a:pt x="3607" y="444"/>
                </a:lnTo>
                <a:lnTo>
                  <a:pt x="3605" y="449"/>
                </a:lnTo>
                <a:lnTo>
                  <a:pt x="3603" y="453"/>
                </a:lnTo>
                <a:lnTo>
                  <a:pt x="3601" y="457"/>
                </a:lnTo>
                <a:lnTo>
                  <a:pt x="3598" y="461"/>
                </a:lnTo>
                <a:lnTo>
                  <a:pt x="3595" y="465"/>
                </a:lnTo>
                <a:lnTo>
                  <a:pt x="3591" y="468"/>
                </a:lnTo>
                <a:lnTo>
                  <a:pt x="3587" y="471"/>
                </a:lnTo>
                <a:lnTo>
                  <a:pt x="3582" y="474"/>
                </a:lnTo>
                <a:lnTo>
                  <a:pt x="3577" y="477"/>
                </a:lnTo>
                <a:lnTo>
                  <a:pt x="3572" y="479"/>
                </a:lnTo>
                <a:lnTo>
                  <a:pt x="3567" y="480"/>
                </a:lnTo>
                <a:lnTo>
                  <a:pt x="3561" y="482"/>
                </a:lnTo>
                <a:lnTo>
                  <a:pt x="3555" y="483"/>
                </a:lnTo>
                <a:lnTo>
                  <a:pt x="3549" y="483"/>
                </a:lnTo>
                <a:lnTo>
                  <a:pt x="3543" y="483"/>
                </a:lnTo>
                <a:close/>
                <a:moveTo>
                  <a:pt x="3509" y="393"/>
                </a:moveTo>
                <a:lnTo>
                  <a:pt x="3571" y="393"/>
                </a:lnTo>
                <a:lnTo>
                  <a:pt x="3571" y="387"/>
                </a:lnTo>
                <a:lnTo>
                  <a:pt x="3570" y="384"/>
                </a:lnTo>
                <a:lnTo>
                  <a:pt x="3569" y="382"/>
                </a:lnTo>
                <a:lnTo>
                  <a:pt x="3567" y="377"/>
                </a:lnTo>
                <a:lnTo>
                  <a:pt x="3563" y="372"/>
                </a:lnTo>
                <a:lnTo>
                  <a:pt x="3561" y="370"/>
                </a:lnTo>
                <a:lnTo>
                  <a:pt x="3559" y="368"/>
                </a:lnTo>
                <a:lnTo>
                  <a:pt x="3556" y="367"/>
                </a:lnTo>
                <a:lnTo>
                  <a:pt x="3554" y="366"/>
                </a:lnTo>
                <a:lnTo>
                  <a:pt x="3551" y="365"/>
                </a:lnTo>
                <a:lnTo>
                  <a:pt x="3548" y="364"/>
                </a:lnTo>
                <a:lnTo>
                  <a:pt x="3542" y="364"/>
                </a:lnTo>
                <a:lnTo>
                  <a:pt x="3534" y="364"/>
                </a:lnTo>
                <a:lnTo>
                  <a:pt x="3531" y="365"/>
                </a:lnTo>
                <a:lnTo>
                  <a:pt x="3528" y="366"/>
                </a:lnTo>
                <a:lnTo>
                  <a:pt x="3523" y="369"/>
                </a:lnTo>
                <a:lnTo>
                  <a:pt x="3521" y="370"/>
                </a:lnTo>
                <a:lnTo>
                  <a:pt x="3519" y="372"/>
                </a:lnTo>
                <a:lnTo>
                  <a:pt x="3515" y="377"/>
                </a:lnTo>
                <a:lnTo>
                  <a:pt x="3512" y="382"/>
                </a:lnTo>
                <a:lnTo>
                  <a:pt x="3511" y="385"/>
                </a:lnTo>
                <a:lnTo>
                  <a:pt x="3510" y="388"/>
                </a:lnTo>
                <a:lnTo>
                  <a:pt x="3509" y="393"/>
                </a:lnTo>
                <a:close/>
                <a:moveTo>
                  <a:pt x="3756" y="377"/>
                </a:moveTo>
                <a:lnTo>
                  <a:pt x="3719" y="379"/>
                </a:lnTo>
                <a:lnTo>
                  <a:pt x="3718" y="376"/>
                </a:lnTo>
                <a:lnTo>
                  <a:pt x="3716" y="373"/>
                </a:lnTo>
                <a:lnTo>
                  <a:pt x="3715" y="371"/>
                </a:lnTo>
                <a:lnTo>
                  <a:pt x="3714" y="370"/>
                </a:lnTo>
                <a:lnTo>
                  <a:pt x="3711" y="367"/>
                </a:lnTo>
                <a:lnTo>
                  <a:pt x="3708" y="365"/>
                </a:lnTo>
                <a:lnTo>
                  <a:pt x="3706" y="364"/>
                </a:lnTo>
                <a:lnTo>
                  <a:pt x="3704" y="363"/>
                </a:lnTo>
                <a:lnTo>
                  <a:pt x="3700" y="363"/>
                </a:lnTo>
                <a:lnTo>
                  <a:pt x="3695" y="362"/>
                </a:lnTo>
                <a:lnTo>
                  <a:pt x="3690" y="362"/>
                </a:lnTo>
                <a:lnTo>
                  <a:pt x="3686" y="363"/>
                </a:lnTo>
                <a:lnTo>
                  <a:pt x="3682" y="364"/>
                </a:lnTo>
                <a:lnTo>
                  <a:pt x="3679" y="366"/>
                </a:lnTo>
                <a:lnTo>
                  <a:pt x="3676" y="368"/>
                </a:lnTo>
                <a:lnTo>
                  <a:pt x="3674" y="371"/>
                </a:lnTo>
                <a:lnTo>
                  <a:pt x="3673" y="373"/>
                </a:lnTo>
                <a:lnTo>
                  <a:pt x="3672" y="375"/>
                </a:lnTo>
                <a:lnTo>
                  <a:pt x="3672" y="377"/>
                </a:lnTo>
                <a:lnTo>
                  <a:pt x="3673" y="379"/>
                </a:lnTo>
                <a:lnTo>
                  <a:pt x="3673" y="381"/>
                </a:lnTo>
                <a:lnTo>
                  <a:pt x="3675" y="383"/>
                </a:lnTo>
                <a:lnTo>
                  <a:pt x="3676" y="385"/>
                </a:lnTo>
                <a:lnTo>
                  <a:pt x="3679" y="387"/>
                </a:lnTo>
                <a:lnTo>
                  <a:pt x="3682" y="389"/>
                </a:lnTo>
                <a:lnTo>
                  <a:pt x="3691" y="391"/>
                </a:lnTo>
                <a:lnTo>
                  <a:pt x="3717" y="396"/>
                </a:lnTo>
                <a:lnTo>
                  <a:pt x="3727" y="399"/>
                </a:lnTo>
                <a:lnTo>
                  <a:pt x="3735" y="402"/>
                </a:lnTo>
                <a:lnTo>
                  <a:pt x="3743" y="406"/>
                </a:lnTo>
                <a:lnTo>
                  <a:pt x="3748" y="410"/>
                </a:lnTo>
                <a:lnTo>
                  <a:pt x="3753" y="416"/>
                </a:lnTo>
                <a:lnTo>
                  <a:pt x="3755" y="419"/>
                </a:lnTo>
                <a:lnTo>
                  <a:pt x="3756" y="422"/>
                </a:lnTo>
                <a:lnTo>
                  <a:pt x="3757" y="425"/>
                </a:lnTo>
                <a:lnTo>
                  <a:pt x="3758" y="428"/>
                </a:lnTo>
                <a:lnTo>
                  <a:pt x="3759" y="432"/>
                </a:lnTo>
                <a:lnTo>
                  <a:pt x="3759" y="436"/>
                </a:lnTo>
                <a:lnTo>
                  <a:pt x="3758" y="443"/>
                </a:lnTo>
                <a:lnTo>
                  <a:pt x="3758" y="446"/>
                </a:lnTo>
                <a:lnTo>
                  <a:pt x="3757" y="449"/>
                </a:lnTo>
                <a:lnTo>
                  <a:pt x="3754" y="455"/>
                </a:lnTo>
                <a:lnTo>
                  <a:pt x="3753" y="458"/>
                </a:lnTo>
                <a:lnTo>
                  <a:pt x="3751" y="461"/>
                </a:lnTo>
                <a:lnTo>
                  <a:pt x="3746" y="466"/>
                </a:lnTo>
                <a:lnTo>
                  <a:pt x="3741" y="470"/>
                </a:lnTo>
                <a:lnTo>
                  <a:pt x="3735" y="474"/>
                </a:lnTo>
                <a:lnTo>
                  <a:pt x="3728" y="477"/>
                </a:lnTo>
                <a:lnTo>
                  <a:pt x="3720" y="480"/>
                </a:lnTo>
                <a:lnTo>
                  <a:pt x="3712" y="482"/>
                </a:lnTo>
                <a:lnTo>
                  <a:pt x="3704" y="483"/>
                </a:lnTo>
                <a:lnTo>
                  <a:pt x="3694" y="483"/>
                </a:lnTo>
                <a:lnTo>
                  <a:pt x="3681" y="483"/>
                </a:lnTo>
                <a:lnTo>
                  <a:pt x="3674" y="482"/>
                </a:lnTo>
                <a:lnTo>
                  <a:pt x="3669" y="480"/>
                </a:lnTo>
                <a:lnTo>
                  <a:pt x="3663" y="479"/>
                </a:lnTo>
                <a:lnTo>
                  <a:pt x="3658" y="477"/>
                </a:lnTo>
                <a:lnTo>
                  <a:pt x="3653" y="474"/>
                </a:lnTo>
                <a:lnTo>
                  <a:pt x="3649" y="471"/>
                </a:lnTo>
                <a:lnTo>
                  <a:pt x="3644" y="468"/>
                </a:lnTo>
                <a:lnTo>
                  <a:pt x="3641" y="465"/>
                </a:lnTo>
                <a:lnTo>
                  <a:pt x="3638" y="461"/>
                </a:lnTo>
                <a:lnTo>
                  <a:pt x="3635" y="457"/>
                </a:lnTo>
                <a:lnTo>
                  <a:pt x="3633" y="453"/>
                </a:lnTo>
                <a:lnTo>
                  <a:pt x="3631" y="448"/>
                </a:lnTo>
                <a:lnTo>
                  <a:pt x="3630" y="444"/>
                </a:lnTo>
                <a:lnTo>
                  <a:pt x="3629" y="439"/>
                </a:lnTo>
                <a:lnTo>
                  <a:pt x="3668" y="436"/>
                </a:lnTo>
                <a:lnTo>
                  <a:pt x="3669" y="441"/>
                </a:lnTo>
                <a:lnTo>
                  <a:pt x="3671" y="444"/>
                </a:lnTo>
                <a:lnTo>
                  <a:pt x="3672" y="446"/>
                </a:lnTo>
                <a:lnTo>
                  <a:pt x="3674" y="447"/>
                </a:lnTo>
                <a:lnTo>
                  <a:pt x="3677" y="450"/>
                </a:lnTo>
                <a:lnTo>
                  <a:pt x="3681" y="452"/>
                </a:lnTo>
                <a:lnTo>
                  <a:pt x="3685" y="453"/>
                </a:lnTo>
                <a:lnTo>
                  <a:pt x="3689" y="454"/>
                </a:lnTo>
                <a:lnTo>
                  <a:pt x="3694" y="454"/>
                </a:lnTo>
                <a:lnTo>
                  <a:pt x="3700" y="454"/>
                </a:lnTo>
                <a:lnTo>
                  <a:pt x="3704" y="453"/>
                </a:lnTo>
                <a:lnTo>
                  <a:pt x="3708" y="452"/>
                </a:lnTo>
                <a:lnTo>
                  <a:pt x="3712" y="450"/>
                </a:lnTo>
                <a:lnTo>
                  <a:pt x="3714" y="448"/>
                </a:lnTo>
                <a:lnTo>
                  <a:pt x="3716" y="446"/>
                </a:lnTo>
                <a:lnTo>
                  <a:pt x="3718" y="443"/>
                </a:lnTo>
                <a:lnTo>
                  <a:pt x="3718" y="440"/>
                </a:lnTo>
                <a:lnTo>
                  <a:pt x="3718" y="437"/>
                </a:lnTo>
                <a:lnTo>
                  <a:pt x="3717" y="435"/>
                </a:lnTo>
                <a:lnTo>
                  <a:pt x="3715" y="433"/>
                </a:lnTo>
                <a:lnTo>
                  <a:pt x="3713" y="431"/>
                </a:lnTo>
                <a:lnTo>
                  <a:pt x="3711" y="429"/>
                </a:lnTo>
                <a:lnTo>
                  <a:pt x="3707" y="428"/>
                </a:lnTo>
                <a:lnTo>
                  <a:pt x="3704" y="426"/>
                </a:lnTo>
                <a:lnTo>
                  <a:pt x="3699" y="425"/>
                </a:lnTo>
                <a:lnTo>
                  <a:pt x="3674" y="420"/>
                </a:lnTo>
                <a:lnTo>
                  <a:pt x="3665" y="418"/>
                </a:lnTo>
                <a:lnTo>
                  <a:pt x="3656" y="415"/>
                </a:lnTo>
                <a:lnTo>
                  <a:pt x="3649" y="411"/>
                </a:lnTo>
                <a:lnTo>
                  <a:pt x="3646" y="408"/>
                </a:lnTo>
                <a:lnTo>
                  <a:pt x="3643" y="406"/>
                </a:lnTo>
                <a:lnTo>
                  <a:pt x="3640" y="403"/>
                </a:lnTo>
                <a:lnTo>
                  <a:pt x="3638" y="400"/>
                </a:lnTo>
                <a:lnTo>
                  <a:pt x="3636" y="397"/>
                </a:lnTo>
                <a:lnTo>
                  <a:pt x="3635" y="394"/>
                </a:lnTo>
                <a:lnTo>
                  <a:pt x="3633" y="387"/>
                </a:lnTo>
                <a:lnTo>
                  <a:pt x="3633" y="383"/>
                </a:lnTo>
                <a:lnTo>
                  <a:pt x="3632" y="379"/>
                </a:lnTo>
                <a:lnTo>
                  <a:pt x="3633" y="374"/>
                </a:lnTo>
                <a:lnTo>
                  <a:pt x="3633" y="369"/>
                </a:lnTo>
                <a:lnTo>
                  <a:pt x="3635" y="364"/>
                </a:lnTo>
                <a:lnTo>
                  <a:pt x="3637" y="360"/>
                </a:lnTo>
                <a:lnTo>
                  <a:pt x="3639" y="356"/>
                </a:lnTo>
                <a:lnTo>
                  <a:pt x="3642" y="352"/>
                </a:lnTo>
                <a:lnTo>
                  <a:pt x="3645" y="349"/>
                </a:lnTo>
                <a:lnTo>
                  <a:pt x="3649" y="346"/>
                </a:lnTo>
                <a:lnTo>
                  <a:pt x="3654" y="343"/>
                </a:lnTo>
                <a:lnTo>
                  <a:pt x="3658" y="341"/>
                </a:lnTo>
                <a:lnTo>
                  <a:pt x="3663" y="338"/>
                </a:lnTo>
                <a:lnTo>
                  <a:pt x="3669" y="337"/>
                </a:lnTo>
                <a:lnTo>
                  <a:pt x="3675" y="335"/>
                </a:lnTo>
                <a:lnTo>
                  <a:pt x="3681" y="334"/>
                </a:lnTo>
                <a:lnTo>
                  <a:pt x="3687" y="334"/>
                </a:lnTo>
                <a:lnTo>
                  <a:pt x="3694" y="334"/>
                </a:lnTo>
                <a:lnTo>
                  <a:pt x="3701" y="334"/>
                </a:lnTo>
                <a:lnTo>
                  <a:pt x="3707" y="334"/>
                </a:lnTo>
                <a:lnTo>
                  <a:pt x="3713" y="335"/>
                </a:lnTo>
                <a:lnTo>
                  <a:pt x="3718" y="337"/>
                </a:lnTo>
                <a:lnTo>
                  <a:pt x="3724" y="338"/>
                </a:lnTo>
                <a:lnTo>
                  <a:pt x="3729" y="340"/>
                </a:lnTo>
                <a:lnTo>
                  <a:pt x="3737" y="345"/>
                </a:lnTo>
                <a:lnTo>
                  <a:pt x="3741" y="348"/>
                </a:lnTo>
                <a:lnTo>
                  <a:pt x="3744" y="352"/>
                </a:lnTo>
                <a:lnTo>
                  <a:pt x="3747" y="355"/>
                </a:lnTo>
                <a:lnTo>
                  <a:pt x="3750" y="359"/>
                </a:lnTo>
                <a:lnTo>
                  <a:pt x="3752" y="363"/>
                </a:lnTo>
                <a:lnTo>
                  <a:pt x="3753" y="367"/>
                </a:lnTo>
                <a:lnTo>
                  <a:pt x="3755" y="372"/>
                </a:lnTo>
                <a:lnTo>
                  <a:pt x="3756" y="377"/>
                </a:lnTo>
                <a:close/>
                <a:moveTo>
                  <a:pt x="3805" y="317"/>
                </a:moveTo>
                <a:lnTo>
                  <a:pt x="3801" y="317"/>
                </a:lnTo>
                <a:lnTo>
                  <a:pt x="3797" y="315"/>
                </a:lnTo>
                <a:lnTo>
                  <a:pt x="3794" y="314"/>
                </a:lnTo>
                <a:lnTo>
                  <a:pt x="3790" y="311"/>
                </a:lnTo>
                <a:lnTo>
                  <a:pt x="3787" y="308"/>
                </a:lnTo>
                <a:lnTo>
                  <a:pt x="3785" y="304"/>
                </a:lnTo>
                <a:lnTo>
                  <a:pt x="3784" y="301"/>
                </a:lnTo>
                <a:lnTo>
                  <a:pt x="3784" y="297"/>
                </a:lnTo>
                <a:lnTo>
                  <a:pt x="3784" y="292"/>
                </a:lnTo>
                <a:lnTo>
                  <a:pt x="3785" y="289"/>
                </a:lnTo>
                <a:lnTo>
                  <a:pt x="3787" y="285"/>
                </a:lnTo>
                <a:lnTo>
                  <a:pt x="3790" y="282"/>
                </a:lnTo>
                <a:lnTo>
                  <a:pt x="3794" y="280"/>
                </a:lnTo>
                <a:lnTo>
                  <a:pt x="3797" y="278"/>
                </a:lnTo>
                <a:lnTo>
                  <a:pt x="3801" y="277"/>
                </a:lnTo>
                <a:lnTo>
                  <a:pt x="3805" y="276"/>
                </a:lnTo>
                <a:lnTo>
                  <a:pt x="3810" y="277"/>
                </a:lnTo>
                <a:lnTo>
                  <a:pt x="3814" y="278"/>
                </a:lnTo>
                <a:lnTo>
                  <a:pt x="3817" y="280"/>
                </a:lnTo>
                <a:lnTo>
                  <a:pt x="3821" y="282"/>
                </a:lnTo>
                <a:lnTo>
                  <a:pt x="3824" y="285"/>
                </a:lnTo>
                <a:lnTo>
                  <a:pt x="3826" y="289"/>
                </a:lnTo>
                <a:lnTo>
                  <a:pt x="3827" y="292"/>
                </a:lnTo>
                <a:lnTo>
                  <a:pt x="3827" y="297"/>
                </a:lnTo>
                <a:lnTo>
                  <a:pt x="3827" y="301"/>
                </a:lnTo>
                <a:lnTo>
                  <a:pt x="3826" y="304"/>
                </a:lnTo>
                <a:lnTo>
                  <a:pt x="3824" y="308"/>
                </a:lnTo>
                <a:lnTo>
                  <a:pt x="3821" y="311"/>
                </a:lnTo>
                <a:lnTo>
                  <a:pt x="3817" y="314"/>
                </a:lnTo>
                <a:lnTo>
                  <a:pt x="3814" y="315"/>
                </a:lnTo>
                <a:lnTo>
                  <a:pt x="3810" y="317"/>
                </a:lnTo>
                <a:lnTo>
                  <a:pt x="3805" y="317"/>
                </a:lnTo>
                <a:close/>
                <a:moveTo>
                  <a:pt x="3785" y="336"/>
                </a:moveTo>
                <a:lnTo>
                  <a:pt x="3825" y="336"/>
                </a:lnTo>
                <a:lnTo>
                  <a:pt x="3825" y="481"/>
                </a:lnTo>
                <a:lnTo>
                  <a:pt x="3785" y="481"/>
                </a:lnTo>
                <a:lnTo>
                  <a:pt x="3785" y="336"/>
                </a:lnTo>
                <a:close/>
                <a:moveTo>
                  <a:pt x="3923" y="538"/>
                </a:moveTo>
                <a:lnTo>
                  <a:pt x="3916" y="538"/>
                </a:lnTo>
                <a:lnTo>
                  <a:pt x="3909" y="537"/>
                </a:lnTo>
                <a:lnTo>
                  <a:pt x="3903" y="536"/>
                </a:lnTo>
                <a:lnTo>
                  <a:pt x="3897" y="535"/>
                </a:lnTo>
                <a:lnTo>
                  <a:pt x="3892" y="533"/>
                </a:lnTo>
                <a:lnTo>
                  <a:pt x="3886" y="531"/>
                </a:lnTo>
                <a:lnTo>
                  <a:pt x="3877" y="526"/>
                </a:lnTo>
                <a:lnTo>
                  <a:pt x="3873" y="523"/>
                </a:lnTo>
                <a:lnTo>
                  <a:pt x="3870" y="520"/>
                </a:lnTo>
                <a:lnTo>
                  <a:pt x="3864" y="513"/>
                </a:lnTo>
                <a:lnTo>
                  <a:pt x="3862" y="510"/>
                </a:lnTo>
                <a:lnTo>
                  <a:pt x="3860" y="506"/>
                </a:lnTo>
                <a:lnTo>
                  <a:pt x="3858" y="502"/>
                </a:lnTo>
                <a:lnTo>
                  <a:pt x="3857" y="498"/>
                </a:lnTo>
                <a:lnTo>
                  <a:pt x="3894" y="493"/>
                </a:lnTo>
                <a:lnTo>
                  <a:pt x="3896" y="496"/>
                </a:lnTo>
                <a:lnTo>
                  <a:pt x="3898" y="499"/>
                </a:lnTo>
                <a:lnTo>
                  <a:pt x="3901" y="502"/>
                </a:lnTo>
                <a:lnTo>
                  <a:pt x="3904" y="504"/>
                </a:lnTo>
                <a:lnTo>
                  <a:pt x="3908" y="506"/>
                </a:lnTo>
                <a:lnTo>
                  <a:pt x="3910" y="507"/>
                </a:lnTo>
                <a:lnTo>
                  <a:pt x="3912" y="508"/>
                </a:lnTo>
                <a:lnTo>
                  <a:pt x="3918" y="509"/>
                </a:lnTo>
                <a:lnTo>
                  <a:pt x="3924" y="509"/>
                </a:lnTo>
                <a:lnTo>
                  <a:pt x="3930" y="509"/>
                </a:lnTo>
                <a:lnTo>
                  <a:pt x="3936" y="507"/>
                </a:lnTo>
                <a:lnTo>
                  <a:pt x="3941" y="505"/>
                </a:lnTo>
                <a:lnTo>
                  <a:pt x="3946" y="503"/>
                </a:lnTo>
                <a:lnTo>
                  <a:pt x="3948" y="501"/>
                </a:lnTo>
                <a:lnTo>
                  <a:pt x="3950" y="499"/>
                </a:lnTo>
                <a:lnTo>
                  <a:pt x="3952" y="494"/>
                </a:lnTo>
                <a:lnTo>
                  <a:pt x="3953" y="491"/>
                </a:lnTo>
                <a:lnTo>
                  <a:pt x="3955" y="488"/>
                </a:lnTo>
                <a:lnTo>
                  <a:pt x="3955" y="481"/>
                </a:lnTo>
                <a:lnTo>
                  <a:pt x="3955" y="455"/>
                </a:lnTo>
                <a:lnTo>
                  <a:pt x="3947" y="463"/>
                </a:lnTo>
                <a:lnTo>
                  <a:pt x="3943" y="467"/>
                </a:lnTo>
                <a:lnTo>
                  <a:pt x="3939" y="471"/>
                </a:lnTo>
                <a:lnTo>
                  <a:pt x="3933" y="474"/>
                </a:lnTo>
                <a:lnTo>
                  <a:pt x="3930" y="476"/>
                </a:lnTo>
                <a:lnTo>
                  <a:pt x="3927" y="477"/>
                </a:lnTo>
                <a:lnTo>
                  <a:pt x="3920" y="478"/>
                </a:lnTo>
                <a:lnTo>
                  <a:pt x="3911" y="478"/>
                </a:lnTo>
                <a:lnTo>
                  <a:pt x="3903" y="478"/>
                </a:lnTo>
                <a:lnTo>
                  <a:pt x="3900" y="477"/>
                </a:lnTo>
                <a:lnTo>
                  <a:pt x="3896" y="477"/>
                </a:lnTo>
                <a:lnTo>
                  <a:pt x="3889" y="474"/>
                </a:lnTo>
                <a:lnTo>
                  <a:pt x="3882" y="471"/>
                </a:lnTo>
                <a:lnTo>
                  <a:pt x="3875" y="467"/>
                </a:lnTo>
                <a:lnTo>
                  <a:pt x="3870" y="461"/>
                </a:lnTo>
                <a:lnTo>
                  <a:pt x="3865" y="455"/>
                </a:lnTo>
                <a:lnTo>
                  <a:pt x="3860" y="448"/>
                </a:lnTo>
                <a:lnTo>
                  <a:pt x="3857" y="439"/>
                </a:lnTo>
                <a:lnTo>
                  <a:pt x="3855" y="430"/>
                </a:lnTo>
                <a:lnTo>
                  <a:pt x="3854" y="425"/>
                </a:lnTo>
                <a:lnTo>
                  <a:pt x="3853" y="419"/>
                </a:lnTo>
                <a:lnTo>
                  <a:pt x="3853" y="408"/>
                </a:lnTo>
                <a:lnTo>
                  <a:pt x="3853" y="396"/>
                </a:lnTo>
                <a:lnTo>
                  <a:pt x="3854" y="390"/>
                </a:lnTo>
                <a:lnTo>
                  <a:pt x="3855" y="385"/>
                </a:lnTo>
                <a:lnTo>
                  <a:pt x="3857" y="375"/>
                </a:lnTo>
                <a:lnTo>
                  <a:pt x="3861" y="367"/>
                </a:lnTo>
                <a:lnTo>
                  <a:pt x="3865" y="359"/>
                </a:lnTo>
                <a:lnTo>
                  <a:pt x="3867" y="355"/>
                </a:lnTo>
                <a:lnTo>
                  <a:pt x="3870" y="352"/>
                </a:lnTo>
                <a:lnTo>
                  <a:pt x="3876" y="347"/>
                </a:lnTo>
                <a:lnTo>
                  <a:pt x="3882" y="342"/>
                </a:lnTo>
                <a:lnTo>
                  <a:pt x="3885" y="340"/>
                </a:lnTo>
                <a:lnTo>
                  <a:pt x="3889" y="338"/>
                </a:lnTo>
                <a:lnTo>
                  <a:pt x="3892" y="337"/>
                </a:lnTo>
                <a:lnTo>
                  <a:pt x="3896" y="336"/>
                </a:lnTo>
                <a:lnTo>
                  <a:pt x="3904" y="334"/>
                </a:lnTo>
                <a:lnTo>
                  <a:pt x="3911" y="334"/>
                </a:lnTo>
                <a:lnTo>
                  <a:pt x="3917" y="334"/>
                </a:lnTo>
                <a:lnTo>
                  <a:pt x="3922" y="335"/>
                </a:lnTo>
                <a:lnTo>
                  <a:pt x="3927" y="336"/>
                </a:lnTo>
                <a:lnTo>
                  <a:pt x="3932" y="338"/>
                </a:lnTo>
                <a:lnTo>
                  <a:pt x="3936" y="340"/>
                </a:lnTo>
                <a:lnTo>
                  <a:pt x="3939" y="342"/>
                </a:lnTo>
                <a:lnTo>
                  <a:pt x="3942" y="345"/>
                </a:lnTo>
                <a:lnTo>
                  <a:pt x="3945" y="348"/>
                </a:lnTo>
                <a:lnTo>
                  <a:pt x="3949" y="354"/>
                </a:lnTo>
                <a:lnTo>
                  <a:pt x="3951" y="357"/>
                </a:lnTo>
                <a:lnTo>
                  <a:pt x="3953" y="360"/>
                </a:lnTo>
                <a:lnTo>
                  <a:pt x="3955" y="336"/>
                </a:lnTo>
                <a:lnTo>
                  <a:pt x="3995" y="336"/>
                </a:lnTo>
                <a:lnTo>
                  <a:pt x="3995" y="482"/>
                </a:lnTo>
                <a:lnTo>
                  <a:pt x="3995" y="491"/>
                </a:lnTo>
                <a:lnTo>
                  <a:pt x="3993" y="499"/>
                </a:lnTo>
                <a:lnTo>
                  <a:pt x="3990" y="506"/>
                </a:lnTo>
                <a:lnTo>
                  <a:pt x="3986" y="513"/>
                </a:lnTo>
                <a:lnTo>
                  <a:pt x="3981" y="519"/>
                </a:lnTo>
                <a:lnTo>
                  <a:pt x="3975" y="524"/>
                </a:lnTo>
                <a:lnTo>
                  <a:pt x="3969" y="528"/>
                </a:lnTo>
                <a:lnTo>
                  <a:pt x="3961" y="532"/>
                </a:lnTo>
                <a:lnTo>
                  <a:pt x="3952" y="534"/>
                </a:lnTo>
                <a:lnTo>
                  <a:pt x="3943" y="536"/>
                </a:lnTo>
                <a:lnTo>
                  <a:pt x="3933" y="538"/>
                </a:lnTo>
                <a:lnTo>
                  <a:pt x="3923" y="538"/>
                </a:lnTo>
                <a:close/>
                <a:moveTo>
                  <a:pt x="3924" y="448"/>
                </a:moveTo>
                <a:lnTo>
                  <a:pt x="3928" y="448"/>
                </a:lnTo>
                <a:lnTo>
                  <a:pt x="3931" y="448"/>
                </a:lnTo>
                <a:lnTo>
                  <a:pt x="3934" y="447"/>
                </a:lnTo>
                <a:lnTo>
                  <a:pt x="3937" y="446"/>
                </a:lnTo>
                <a:lnTo>
                  <a:pt x="3942" y="442"/>
                </a:lnTo>
                <a:lnTo>
                  <a:pt x="3947" y="438"/>
                </a:lnTo>
                <a:lnTo>
                  <a:pt x="3950" y="432"/>
                </a:lnTo>
                <a:lnTo>
                  <a:pt x="3953" y="425"/>
                </a:lnTo>
                <a:lnTo>
                  <a:pt x="3953" y="421"/>
                </a:lnTo>
                <a:lnTo>
                  <a:pt x="3955" y="417"/>
                </a:lnTo>
                <a:lnTo>
                  <a:pt x="3956" y="408"/>
                </a:lnTo>
                <a:lnTo>
                  <a:pt x="3955" y="399"/>
                </a:lnTo>
                <a:lnTo>
                  <a:pt x="3953" y="394"/>
                </a:lnTo>
                <a:lnTo>
                  <a:pt x="3953" y="390"/>
                </a:lnTo>
                <a:lnTo>
                  <a:pt x="3950" y="383"/>
                </a:lnTo>
                <a:lnTo>
                  <a:pt x="3947" y="377"/>
                </a:lnTo>
                <a:lnTo>
                  <a:pt x="3945" y="374"/>
                </a:lnTo>
                <a:lnTo>
                  <a:pt x="3942" y="372"/>
                </a:lnTo>
                <a:lnTo>
                  <a:pt x="3940" y="370"/>
                </a:lnTo>
                <a:lnTo>
                  <a:pt x="3937" y="369"/>
                </a:lnTo>
                <a:lnTo>
                  <a:pt x="3931" y="366"/>
                </a:lnTo>
                <a:lnTo>
                  <a:pt x="3924" y="366"/>
                </a:lnTo>
                <a:lnTo>
                  <a:pt x="3917" y="366"/>
                </a:lnTo>
                <a:lnTo>
                  <a:pt x="3914" y="367"/>
                </a:lnTo>
                <a:lnTo>
                  <a:pt x="3911" y="369"/>
                </a:lnTo>
                <a:lnTo>
                  <a:pt x="3908" y="370"/>
                </a:lnTo>
                <a:lnTo>
                  <a:pt x="3906" y="372"/>
                </a:lnTo>
                <a:lnTo>
                  <a:pt x="3901" y="377"/>
                </a:lnTo>
                <a:lnTo>
                  <a:pt x="3898" y="384"/>
                </a:lnTo>
                <a:lnTo>
                  <a:pt x="3896" y="391"/>
                </a:lnTo>
                <a:lnTo>
                  <a:pt x="3895" y="395"/>
                </a:lnTo>
                <a:lnTo>
                  <a:pt x="3894" y="399"/>
                </a:lnTo>
                <a:lnTo>
                  <a:pt x="3894" y="408"/>
                </a:lnTo>
                <a:lnTo>
                  <a:pt x="3894" y="417"/>
                </a:lnTo>
                <a:lnTo>
                  <a:pt x="3895" y="421"/>
                </a:lnTo>
                <a:lnTo>
                  <a:pt x="3896" y="424"/>
                </a:lnTo>
                <a:lnTo>
                  <a:pt x="3898" y="431"/>
                </a:lnTo>
                <a:lnTo>
                  <a:pt x="3901" y="437"/>
                </a:lnTo>
                <a:lnTo>
                  <a:pt x="3904" y="440"/>
                </a:lnTo>
                <a:lnTo>
                  <a:pt x="3906" y="442"/>
                </a:lnTo>
                <a:lnTo>
                  <a:pt x="3911" y="446"/>
                </a:lnTo>
                <a:lnTo>
                  <a:pt x="3914" y="447"/>
                </a:lnTo>
                <a:lnTo>
                  <a:pt x="3917" y="448"/>
                </a:lnTo>
                <a:lnTo>
                  <a:pt x="3924" y="448"/>
                </a:lnTo>
                <a:close/>
                <a:moveTo>
                  <a:pt x="4069" y="397"/>
                </a:moveTo>
                <a:lnTo>
                  <a:pt x="4069" y="481"/>
                </a:lnTo>
                <a:lnTo>
                  <a:pt x="4029" y="481"/>
                </a:lnTo>
                <a:lnTo>
                  <a:pt x="4029" y="336"/>
                </a:lnTo>
                <a:lnTo>
                  <a:pt x="4067" y="336"/>
                </a:lnTo>
                <a:lnTo>
                  <a:pt x="4067" y="361"/>
                </a:lnTo>
                <a:lnTo>
                  <a:pt x="4071" y="355"/>
                </a:lnTo>
                <a:lnTo>
                  <a:pt x="4073" y="352"/>
                </a:lnTo>
                <a:lnTo>
                  <a:pt x="4075" y="350"/>
                </a:lnTo>
                <a:lnTo>
                  <a:pt x="4080" y="345"/>
                </a:lnTo>
                <a:lnTo>
                  <a:pt x="4085" y="341"/>
                </a:lnTo>
                <a:lnTo>
                  <a:pt x="4091" y="338"/>
                </a:lnTo>
                <a:lnTo>
                  <a:pt x="4094" y="337"/>
                </a:lnTo>
                <a:lnTo>
                  <a:pt x="4098" y="336"/>
                </a:lnTo>
                <a:lnTo>
                  <a:pt x="4105" y="334"/>
                </a:lnTo>
                <a:lnTo>
                  <a:pt x="4112" y="334"/>
                </a:lnTo>
                <a:lnTo>
                  <a:pt x="4118" y="334"/>
                </a:lnTo>
                <a:lnTo>
                  <a:pt x="4123" y="335"/>
                </a:lnTo>
                <a:lnTo>
                  <a:pt x="4128" y="336"/>
                </a:lnTo>
                <a:lnTo>
                  <a:pt x="4133" y="337"/>
                </a:lnTo>
                <a:lnTo>
                  <a:pt x="4137" y="339"/>
                </a:lnTo>
                <a:lnTo>
                  <a:pt x="4141" y="342"/>
                </a:lnTo>
                <a:lnTo>
                  <a:pt x="4145" y="345"/>
                </a:lnTo>
                <a:lnTo>
                  <a:pt x="4149" y="348"/>
                </a:lnTo>
                <a:lnTo>
                  <a:pt x="4152" y="352"/>
                </a:lnTo>
                <a:lnTo>
                  <a:pt x="4155" y="356"/>
                </a:lnTo>
                <a:lnTo>
                  <a:pt x="4157" y="361"/>
                </a:lnTo>
                <a:lnTo>
                  <a:pt x="4159" y="366"/>
                </a:lnTo>
                <a:lnTo>
                  <a:pt x="4161" y="371"/>
                </a:lnTo>
                <a:lnTo>
                  <a:pt x="4162" y="376"/>
                </a:lnTo>
                <a:lnTo>
                  <a:pt x="4162" y="382"/>
                </a:lnTo>
                <a:lnTo>
                  <a:pt x="4162" y="388"/>
                </a:lnTo>
                <a:lnTo>
                  <a:pt x="4162" y="481"/>
                </a:lnTo>
                <a:lnTo>
                  <a:pt x="4122" y="481"/>
                </a:lnTo>
                <a:lnTo>
                  <a:pt x="4122" y="395"/>
                </a:lnTo>
                <a:lnTo>
                  <a:pt x="4122" y="392"/>
                </a:lnTo>
                <a:lnTo>
                  <a:pt x="4122" y="389"/>
                </a:lnTo>
                <a:lnTo>
                  <a:pt x="4121" y="384"/>
                </a:lnTo>
                <a:lnTo>
                  <a:pt x="4120" y="381"/>
                </a:lnTo>
                <a:lnTo>
                  <a:pt x="4118" y="379"/>
                </a:lnTo>
                <a:lnTo>
                  <a:pt x="4117" y="377"/>
                </a:lnTo>
                <a:lnTo>
                  <a:pt x="4115" y="375"/>
                </a:lnTo>
                <a:lnTo>
                  <a:pt x="4112" y="371"/>
                </a:lnTo>
                <a:lnTo>
                  <a:pt x="4110" y="370"/>
                </a:lnTo>
                <a:lnTo>
                  <a:pt x="4107" y="369"/>
                </a:lnTo>
                <a:lnTo>
                  <a:pt x="4105" y="368"/>
                </a:lnTo>
                <a:lnTo>
                  <a:pt x="4102" y="368"/>
                </a:lnTo>
                <a:lnTo>
                  <a:pt x="4097" y="367"/>
                </a:lnTo>
                <a:lnTo>
                  <a:pt x="4091" y="368"/>
                </a:lnTo>
                <a:lnTo>
                  <a:pt x="4085" y="369"/>
                </a:lnTo>
                <a:lnTo>
                  <a:pt x="4081" y="372"/>
                </a:lnTo>
                <a:lnTo>
                  <a:pt x="4079" y="373"/>
                </a:lnTo>
                <a:lnTo>
                  <a:pt x="4077" y="375"/>
                </a:lnTo>
                <a:lnTo>
                  <a:pt x="4075" y="377"/>
                </a:lnTo>
                <a:lnTo>
                  <a:pt x="4073" y="379"/>
                </a:lnTo>
                <a:lnTo>
                  <a:pt x="4071" y="384"/>
                </a:lnTo>
                <a:lnTo>
                  <a:pt x="4070" y="387"/>
                </a:lnTo>
                <a:lnTo>
                  <a:pt x="4070" y="390"/>
                </a:lnTo>
                <a:lnTo>
                  <a:pt x="4069" y="397"/>
                </a:lnTo>
                <a:close/>
                <a:moveTo>
                  <a:pt x="1333" y="762"/>
                </a:moveTo>
                <a:lnTo>
                  <a:pt x="1323" y="762"/>
                </a:lnTo>
                <a:lnTo>
                  <a:pt x="1314" y="759"/>
                </a:lnTo>
                <a:lnTo>
                  <a:pt x="1310" y="758"/>
                </a:lnTo>
                <a:lnTo>
                  <a:pt x="1306" y="756"/>
                </a:lnTo>
                <a:lnTo>
                  <a:pt x="1302" y="754"/>
                </a:lnTo>
                <a:lnTo>
                  <a:pt x="1298" y="751"/>
                </a:lnTo>
                <a:lnTo>
                  <a:pt x="1295" y="748"/>
                </a:lnTo>
                <a:lnTo>
                  <a:pt x="1292" y="745"/>
                </a:lnTo>
                <a:lnTo>
                  <a:pt x="1290" y="742"/>
                </a:lnTo>
                <a:lnTo>
                  <a:pt x="1288" y="738"/>
                </a:lnTo>
                <a:lnTo>
                  <a:pt x="1287" y="734"/>
                </a:lnTo>
                <a:lnTo>
                  <a:pt x="1285" y="729"/>
                </a:lnTo>
                <a:lnTo>
                  <a:pt x="1285" y="724"/>
                </a:lnTo>
                <a:lnTo>
                  <a:pt x="1285" y="719"/>
                </a:lnTo>
                <a:lnTo>
                  <a:pt x="1285" y="711"/>
                </a:lnTo>
                <a:lnTo>
                  <a:pt x="1286" y="708"/>
                </a:lnTo>
                <a:lnTo>
                  <a:pt x="1286" y="704"/>
                </a:lnTo>
                <a:lnTo>
                  <a:pt x="1289" y="699"/>
                </a:lnTo>
                <a:lnTo>
                  <a:pt x="1292" y="694"/>
                </a:lnTo>
                <a:lnTo>
                  <a:pt x="1296" y="689"/>
                </a:lnTo>
                <a:lnTo>
                  <a:pt x="1301" y="685"/>
                </a:lnTo>
                <a:lnTo>
                  <a:pt x="1306" y="682"/>
                </a:lnTo>
                <a:lnTo>
                  <a:pt x="1312" y="680"/>
                </a:lnTo>
                <a:lnTo>
                  <a:pt x="1319" y="678"/>
                </a:lnTo>
                <a:lnTo>
                  <a:pt x="1325" y="676"/>
                </a:lnTo>
                <a:lnTo>
                  <a:pt x="1332" y="675"/>
                </a:lnTo>
                <a:lnTo>
                  <a:pt x="1339" y="674"/>
                </a:lnTo>
                <a:lnTo>
                  <a:pt x="1348" y="673"/>
                </a:lnTo>
                <a:lnTo>
                  <a:pt x="1355" y="672"/>
                </a:lnTo>
                <a:lnTo>
                  <a:pt x="1366" y="670"/>
                </a:lnTo>
                <a:lnTo>
                  <a:pt x="1370" y="669"/>
                </a:lnTo>
                <a:lnTo>
                  <a:pt x="1372" y="667"/>
                </a:lnTo>
                <a:lnTo>
                  <a:pt x="1373" y="666"/>
                </a:lnTo>
                <a:lnTo>
                  <a:pt x="1374" y="665"/>
                </a:lnTo>
                <a:lnTo>
                  <a:pt x="1374" y="661"/>
                </a:lnTo>
                <a:lnTo>
                  <a:pt x="1374" y="657"/>
                </a:lnTo>
                <a:lnTo>
                  <a:pt x="1373" y="653"/>
                </a:lnTo>
                <a:lnTo>
                  <a:pt x="1371" y="650"/>
                </a:lnTo>
                <a:lnTo>
                  <a:pt x="1369" y="647"/>
                </a:lnTo>
                <a:lnTo>
                  <a:pt x="1365" y="645"/>
                </a:lnTo>
                <a:lnTo>
                  <a:pt x="1362" y="643"/>
                </a:lnTo>
                <a:lnTo>
                  <a:pt x="1357" y="642"/>
                </a:lnTo>
                <a:lnTo>
                  <a:pt x="1353" y="642"/>
                </a:lnTo>
                <a:lnTo>
                  <a:pt x="1347" y="642"/>
                </a:lnTo>
                <a:lnTo>
                  <a:pt x="1343" y="643"/>
                </a:lnTo>
                <a:lnTo>
                  <a:pt x="1339" y="645"/>
                </a:lnTo>
                <a:lnTo>
                  <a:pt x="1335" y="647"/>
                </a:lnTo>
                <a:lnTo>
                  <a:pt x="1332" y="649"/>
                </a:lnTo>
                <a:lnTo>
                  <a:pt x="1330" y="652"/>
                </a:lnTo>
                <a:lnTo>
                  <a:pt x="1328" y="655"/>
                </a:lnTo>
                <a:lnTo>
                  <a:pt x="1327" y="659"/>
                </a:lnTo>
                <a:lnTo>
                  <a:pt x="1290" y="656"/>
                </a:lnTo>
                <a:lnTo>
                  <a:pt x="1293" y="646"/>
                </a:lnTo>
                <a:lnTo>
                  <a:pt x="1295" y="642"/>
                </a:lnTo>
                <a:lnTo>
                  <a:pt x="1297" y="638"/>
                </a:lnTo>
                <a:lnTo>
                  <a:pt x="1300" y="634"/>
                </a:lnTo>
                <a:lnTo>
                  <a:pt x="1303" y="631"/>
                </a:lnTo>
                <a:lnTo>
                  <a:pt x="1306" y="627"/>
                </a:lnTo>
                <a:lnTo>
                  <a:pt x="1310" y="624"/>
                </a:lnTo>
                <a:lnTo>
                  <a:pt x="1315" y="622"/>
                </a:lnTo>
                <a:lnTo>
                  <a:pt x="1319" y="619"/>
                </a:lnTo>
                <a:lnTo>
                  <a:pt x="1324" y="617"/>
                </a:lnTo>
                <a:lnTo>
                  <a:pt x="1329" y="616"/>
                </a:lnTo>
                <a:lnTo>
                  <a:pt x="1335" y="614"/>
                </a:lnTo>
                <a:lnTo>
                  <a:pt x="1340" y="613"/>
                </a:lnTo>
                <a:lnTo>
                  <a:pt x="1346" y="613"/>
                </a:lnTo>
                <a:lnTo>
                  <a:pt x="1353" y="613"/>
                </a:lnTo>
                <a:lnTo>
                  <a:pt x="1361" y="613"/>
                </a:lnTo>
                <a:lnTo>
                  <a:pt x="1368" y="614"/>
                </a:lnTo>
                <a:lnTo>
                  <a:pt x="1376" y="615"/>
                </a:lnTo>
                <a:lnTo>
                  <a:pt x="1383" y="618"/>
                </a:lnTo>
                <a:lnTo>
                  <a:pt x="1390" y="621"/>
                </a:lnTo>
                <a:lnTo>
                  <a:pt x="1396" y="624"/>
                </a:lnTo>
                <a:lnTo>
                  <a:pt x="1398" y="626"/>
                </a:lnTo>
                <a:lnTo>
                  <a:pt x="1401" y="629"/>
                </a:lnTo>
                <a:lnTo>
                  <a:pt x="1406" y="634"/>
                </a:lnTo>
                <a:lnTo>
                  <a:pt x="1408" y="636"/>
                </a:lnTo>
                <a:lnTo>
                  <a:pt x="1409" y="639"/>
                </a:lnTo>
                <a:lnTo>
                  <a:pt x="1412" y="646"/>
                </a:lnTo>
                <a:lnTo>
                  <a:pt x="1413" y="650"/>
                </a:lnTo>
                <a:lnTo>
                  <a:pt x="1414" y="653"/>
                </a:lnTo>
                <a:lnTo>
                  <a:pt x="1414" y="662"/>
                </a:lnTo>
                <a:lnTo>
                  <a:pt x="1414" y="759"/>
                </a:lnTo>
                <a:lnTo>
                  <a:pt x="1376" y="759"/>
                </a:lnTo>
                <a:lnTo>
                  <a:pt x="1376" y="739"/>
                </a:lnTo>
                <a:lnTo>
                  <a:pt x="1373" y="744"/>
                </a:lnTo>
                <a:lnTo>
                  <a:pt x="1369" y="749"/>
                </a:lnTo>
                <a:lnTo>
                  <a:pt x="1364" y="752"/>
                </a:lnTo>
                <a:lnTo>
                  <a:pt x="1359" y="756"/>
                </a:lnTo>
                <a:lnTo>
                  <a:pt x="1354" y="759"/>
                </a:lnTo>
                <a:lnTo>
                  <a:pt x="1347" y="761"/>
                </a:lnTo>
                <a:lnTo>
                  <a:pt x="1340" y="762"/>
                </a:lnTo>
                <a:lnTo>
                  <a:pt x="1333" y="762"/>
                </a:lnTo>
                <a:close/>
                <a:moveTo>
                  <a:pt x="1344" y="734"/>
                </a:moveTo>
                <a:lnTo>
                  <a:pt x="1351" y="734"/>
                </a:lnTo>
                <a:lnTo>
                  <a:pt x="1353" y="733"/>
                </a:lnTo>
                <a:lnTo>
                  <a:pt x="1356" y="733"/>
                </a:lnTo>
                <a:lnTo>
                  <a:pt x="1361" y="730"/>
                </a:lnTo>
                <a:lnTo>
                  <a:pt x="1366" y="727"/>
                </a:lnTo>
                <a:lnTo>
                  <a:pt x="1370" y="723"/>
                </a:lnTo>
                <a:lnTo>
                  <a:pt x="1372" y="718"/>
                </a:lnTo>
                <a:lnTo>
                  <a:pt x="1373" y="716"/>
                </a:lnTo>
                <a:lnTo>
                  <a:pt x="1374" y="713"/>
                </a:lnTo>
                <a:lnTo>
                  <a:pt x="1374" y="708"/>
                </a:lnTo>
                <a:lnTo>
                  <a:pt x="1374" y="692"/>
                </a:lnTo>
                <a:lnTo>
                  <a:pt x="1371" y="694"/>
                </a:lnTo>
                <a:lnTo>
                  <a:pt x="1367" y="695"/>
                </a:lnTo>
                <a:lnTo>
                  <a:pt x="1357" y="697"/>
                </a:lnTo>
                <a:lnTo>
                  <a:pt x="1346" y="699"/>
                </a:lnTo>
                <a:lnTo>
                  <a:pt x="1341" y="700"/>
                </a:lnTo>
                <a:lnTo>
                  <a:pt x="1337" y="701"/>
                </a:lnTo>
                <a:lnTo>
                  <a:pt x="1333" y="703"/>
                </a:lnTo>
                <a:lnTo>
                  <a:pt x="1329" y="705"/>
                </a:lnTo>
                <a:lnTo>
                  <a:pt x="1327" y="707"/>
                </a:lnTo>
                <a:lnTo>
                  <a:pt x="1325" y="710"/>
                </a:lnTo>
                <a:lnTo>
                  <a:pt x="1323" y="714"/>
                </a:lnTo>
                <a:lnTo>
                  <a:pt x="1323" y="718"/>
                </a:lnTo>
                <a:lnTo>
                  <a:pt x="1323" y="722"/>
                </a:lnTo>
                <a:lnTo>
                  <a:pt x="1324" y="725"/>
                </a:lnTo>
                <a:lnTo>
                  <a:pt x="1326" y="728"/>
                </a:lnTo>
                <a:lnTo>
                  <a:pt x="1328" y="729"/>
                </a:lnTo>
                <a:lnTo>
                  <a:pt x="1329" y="730"/>
                </a:lnTo>
                <a:lnTo>
                  <a:pt x="1332" y="732"/>
                </a:lnTo>
                <a:lnTo>
                  <a:pt x="1336" y="733"/>
                </a:lnTo>
                <a:lnTo>
                  <a:pt x="1340" y="734"/>
                </a:lnTo>
                <a:lnTo>
                  <a:pt x="1344" y="734"/>
                </a:lnTo>
                <a:close/>
                <a:moveTo>
                  <a:pt x="1489" y="676"/>
                </a:moveTo>
                <a:lnTo>
                  <a:pt x="1489" y="759"/>
                </a:lnTo>
                <a:lnTo>
                  <a:pt x="1448" y="759"/>
                </a:lnTo>
                <a:lnTo>
                  <a:pt x="1448" y="615"/>
                </a:lnTo>
                <a:lnTo>
                  <a:pt x="1487" y="615"/>
                </a:lnTo>
                <a:lnTo>
                  <a:pt x="1487" y="640"/>
                </a:lnTo>
                <a:lnTo>
                  <a:pt x="1491" y="634"/>
                </a:lnTo>
                <a:lnTo>
                  <a:pt x="1493" y="631"/>
                </a:lnTo>
                <a:lnTo>
                  <a:pt x="1495" y="629"/>
                </a:lnTo>
                <a:lnTo>
                  <a:pt x="1499" y="624"/>
                </a:lnTo>
                <a:lnTo>
                  <a:pt x="1505" y="620"/>
                </a:lnTo>
                <a:lnTo>
                  <a:pt x="1511" y="617"/>
                </a:lnTo>
                <a:lnTo>
                  <a:pt x="1514" y="616"/>
                </a:lnTo>
                <a:lnTo>
                  <a:pt x="1517" y="614"/>
                </a:lnTo>
                <a:lnTo>
                  <a:pt x="1524" y="613"/>
                </a:lnTo>
                <a:lnTo>
                  <a:pt x="1532" y="613"/>
                </a:lnTo>
                <a:lnTo>
                  <a:pt x="1538" y="613"/>
                </a:lnTo>
                <a:lnTo>
                  <a:pt x="1543" y="614"/>
                </a:lnTo>
                <a:lnTo>
                  <a:pt x="1548" y="615"/>
                </a:lnTo>
                <a:lnTo>
                  <a:pt x="1553" y="616"/>
                </a:lnTo>
                <a:lnTo>
                  <a:pt x="1557" y="618"/>
                </a:lnTo>
                <a:lnTo>
                  <a:pt x="1561" y="621"/>
                </a:lnTo>
                <a:lnTo>
                  <a:pt x="1565" y="624"/>
                </a:lnTo>
                <a:lnTo>
                  <a:pt x="1568" y="627"/>
                </a:lnTo>
                <a:lnTo>
                  <a:pt x="1572" y="631"/>
                </a:lnTo>
                <a:lnTo>
                  <a:pt x="1574" y="635"/>
                </a:lnTo>
                <a:lnTo>
                  <a:pt x="1577" y="640"/>
                </a:lnTo>
                <a:lnTo>
                  <a:pt x="1579" y="644"/>
                </a:lnTo>
                <a:lnTo>
                  <a:pt x="1580" y="650"/>
                </a:lnTo>
                <a:lnTo>
                  <a:pt x="1581" y="655"/>
                </a:lnTo>
                <a:lnTo>
                  <a:pt x="1582" y="661"/>
                </a:lnTo>
                <a:lnTo>
                  <a:pt x="1582" y="667"/>
                </a:lnTo>
                <a:lnTo>
                  <a:pt x="1582" y="759"/>
                </a:lnTo>
                <a:lnTo>
                  <a:pt x="1542" y="759"/>
                </a:lnTo>
                <a:lnTo>
                  <a:pt x="1542" y="674"/>
                </a:lnTo>
                <a:lnTo>
                  <a:pt x="1542" y="671"/>
                </a:lnTo>
                <a:lnTo>
                  <a:pt x="1542" y="668"/>
                </a:lnTo>
                <a:lnTo>
                  <a:pt x="1540" y="662"/>
                </a:lnTo>
                <a:lnTo>
                  <a:pt x="1539" y="660"/>
                </a:lnTo>
                <a:lnTo>
                  <a:pt x="1538" y="658"/>
                </a:lnTo>
                <a:lnTo>
                  <a:pt x="1537" y="656"/>
                </a:lnTo>
                <a:lnTo>
                  <a:pt x="1535" y="654"/>
                </a:lnTo>
                <a:lnTo>
                  <a:pt x="1531" y="650"/>
                </a:lnTo>
                <a:lnTo>
                  <a:pt x="1529" y="649"/>
                </a:lnTo>
                <a:lnTo>
                  <a:pt x="1527" y="648"/>
                </a:lnTo>
                <a:lnTo>
                  <a:pt x="1525" y="647"/>
                </a:lnTo>
                <a:lnTo>
                  <a:pt x="1522" y="646"/>
                </a:lnTo>
                <a:lnTo>
                  <a:pt x="1516" y="646"/>
                </a:lnTo>
                <a:lnTo>
                  <a:pt x="1510" y="647"/>
                </a:lnTo>
                <a:lnTo>
                  <a:pt x="1505" y="648"/>
                </a:lnTo>
                <a:lnTo>
                  <a:pt x="1500" y="650"/>
                </a:lnTo>
                <a:lnTo>
                  <a:pt x="1498" y="652"/>
                </a:lnTo>
                <a:lnTo>
                  <a:pt x="1496" y="654"/>
                </a:lnTo>
                <a:lnTo>
                  <a:pt x="1493" y="658"/>
                </a:lnTo>
                <a:lnTo>
                  <a:pt x="1491" y="663"/>
                </a:lnTo>
                <a:lnTo>
                  <a:pt x="1490" y="666"/>
                </a:lnTo>
                <a:lnTo>
                  <a:pt x="1489" y="669"/>
                </a:lnTo>
                <a:lnTo>
                  <a:pt x="1489" y="676"/>
                </a:lnTo>
                <a:close/>
                <a:moveTo>
                  <a:pt x="1668" y="762"/>
                </a:moveTo>
                <a:lnTo>
                  <a:pt x="1660" y="761"/>
                </a:lnTo>
                <a:lnTo>
                  <a:pt x="1652" y="760"/>
                </a:lnTo>
                <a:lnTo>
                  <a:pt x="1649" y="758"/>
                </a:lnTo>
                <a:lnTo>
                  <a:pt x="1645" y="757"/>
                </a:lnTo>
                <a:lnTo>
                  <a:pt x="1641" y="755"/>
                </a:lnTo>
                <a:lnTo>
                  <a:pt x="1638" y="753"/>
                </a:lnTo>
                <a:lnTo>
                  <a:pt x="1632" y="749"/>
                </a:lnTo>
                <a:lnTo>
                  <a:pt x="1626" y="743"/>
                </a:lnTo>
                <a:lnTo>
                  <a:pt x="1624" y="739"/>
                </a:lnTo>
                <a:lnTo>
                  <a:pt x="1621" y="736"/>
                </a:lnTo>
                <a:lnTo>
                  <a:pt x="1617" y="728"/>
                </a:lnTo>
                <a:lnTo>
                  <a:pt x="1613" y="719"/>
                </a:lnTo>
                <a:lnTo>
                  <a:pt x="1611" y="710"/>
                </a:lnTo>
                <a:lnTo>
                  <a:pt x="1610" y="704"/>
                </a:lnTo>
                <a:lnTo>
                  <a:pt x="1610" y="699"/>
                </a:lnTo>
                <a:lnTo>
                  <a:pt x="1609" y="687"/>
                </a:lnTo>
                <a:lnTo>
                  <a:pt x="1610" y="675"/>
                </a:lnTo>
                <a:lnTo>
                  <a:pt x="1610" y="670"/>
                </a:lnTo>
                <a:lnTo>
                  <a:pt x="1611" y="664"/>
                </a:lnTo>
                <a:lnTo>
                  <a:pt x="1614" y="655"/>
                </a:lnTo>
                <a:lnTo>
                  <a:pt x="1617" y="646"/>
                </a:lnTo>
                <a:lnTo>
                  <a:pt x="1622" y="638"/>
                </a:lnTo>
                <a:lnTo>
                  <a:pt x="1624" y="634"/>
                </a:lnTo>
                <a:lnTo>
                  <a:pt x="1627" y="631"/>
                </a:lnTo>
                <a:lnTo>
                  <a:pt x="1632" y="626"/>
                </a:lnTo>
                <a:lnTo>
                  <a:pt x="1639" y="621"/>
                </a:lnTo>
                <a:lnTo>
                  <a:pt x="1645" y="617"/>
                </a:lnTo>
                <a:lnTo>
                  <a:pt x="1649" y="616"/>
                </a:lnTo>
                <a:lnTo>
                  <a:pt x="1653" y="615"/>
                </a:lnTo>
                <a:lnTo>
                  <a:pt x="1660" y="613"/>
                </a:lnTo>
                <a:lnTo>
                  <a:pt x="1668" y="613"/>
                </a:lnTo>
                <a:lnTo>
                  <a:pt x="1674" y="613"/>
                </a:lnTo>
                <a:lnTo>
                  <a:pt x="1679" y="614"/>
                </a:lnTo>
                <a:lnTo>
                  <a:pt x="1684" y="615"/>
                </a:lnTo>
                <a:lnTo>
                  <a:pt x="1688" y="617"/>
                </a:lnTo>
                <a:lnTo>
                  <a:pt x="1692" y="619"/>
                </a:lnTo>
                <a:lnTo>
                  <a:pt x="1696" y="621"/>
                </a:lnTo>
                <a:lnTo>
                  <a:pt x="1699" y="624"/>
                </a:lnTo>
                <a:lnTo>
                  <a:pt x="1701" y="627"/>
                </a:lnTo>
                <a:lnTo>
                  <a:pt x="1706" y="633"/>
                </a:lnTo>
                <a:lnTo>
                  <a:pt x="1709" y="639"/>
                </a:lnTo>
                <a:lnTo>
                  <a:pt x="1710" y="566"/>
                </a:lnTo>
                <a:lnTo>
                  <a:pt x="1750" y="566"/>
                </a:lnTo>
                <a:lnTo>
                  <a:pt x="1750" y="759"/>
                </a:lnTo>
                <a:lnTo>
                  <a:pt x="1711" y="759"/>
                </a:lnTo>
                <a:lnTo>
                  <a:pt x="1711" y="736"/>
                </a:lnTo>
                <a:lnTo>
                  <a:pt x="1701" y="748"/>
                </a:lnTo>
                <a:lnTo>
                  <a:pt x="1698" y="751"/>
                </a:lnTo>
                <a:lnTo>
                  <a:pt x="1695" y="754"/>
                </a:lnTo>
                <a:lnTo>
                  <a:pt x="1692" y="756"/>
                </a:lnTo>
                <a:lnTo>
                  <a:pt x="1688" y="758"/>
                </a:lnTo>
                <a:lnTo>
                  <a:pt x="1683" y="760"/>
                </a:lnTo>
                <a:lnTo>
                  <a:pt x="1679" y="761"/>
                </a:lnTo>
                <a:lnTo>
                  <a:pt x="1674" y="762"/>
                </a:lnTo>
                <a:lnTo>
                  <a:pt x="1668" y="762"/>
                </a:lnTo>
                <a:close/>
                <a:moveTo>
                  <a:pt x="1681" y="730"/>
                </a:moveTo>
                <a:lnTo>
                  <a:pt x="1684" y="730"/>
                </a:lnTo>
                <a:lnTo>
                  <a:pt x="1687" y="729"/>
                </a:lnTo>
                <a:lnTo>
                  <a:pt x="1691" y="728"/>
                </a:lnTo>
                <a:lnTo>
                  <a:pt x="1694" y="727"/>
                </a:lnTo>
                <a:lnTo>
                  <a:pt x="1696" y="725"/>
                </a:lnTo>
                <a:lnTo>
                  <a:pt x="1699" y="723"/>
                </a:lnTo>
                <a:lnTo>
                  <a:pt x="1703" y="718"/>
                </a:lnTo>
                <a:lnTo>
                  <a:pt x="1707" y="712"/>
                </a:lnTo>
                <a:lnTo>
                  <a:pt x="1709" y="704"/>
                </a:lnTo>
                <a:lnTo>
                  <a:pt x="1710" y="700"/>
                </a:lnTo>
                <a:lnTo>
                  <a:pt x="1711" y="696"/>
                </a:lnTo>
                <a:lnTo>
                  <a:pt x="1711" y="687"/>
                </a:lnTo>
                <a:lnTo>
                  <a:pt x="1711" y="678"/>
                </a:lnTo>
                <a:lnTo>
                  <a:pt x="1710" y="674"/>
                </a:lnTo>
                <a:lnTo>
                  <a:pt x="1709" y="670"/>
                </a:lnTo>
                <a:lnTo>
                  <a:pt x="1707" y="662"/>
                </a:lnTo>
                <a:lnTo>
                  <a:pt x="1703" y="656"/>
                </a:lnTo>
                <a:lnTo>
                  <a:pt x="1701" y="653"/>
                </a:lnTo>
                <a:lnTo>
                  <a:pt x="1699" y="651"/>
                </a:lnTo>
                <a:lnTo>
                  <a:pt x="1696" y="649"/>
                </a:lnTo>
                <a:lnTo>
                  <a:pt x="1694" y="647"/>
                </a:lnTo>
                <a:lnTo>
                  <a:pt x="1688" y="645"/>
                </a:lnTo>
                <a:lnTo>
                  <a:pt x="1681" y="645"/>
                </a:lnTo>
                <a:lnTo>
                  <a:pt x="1674" y="645"/>
                </a:lnTo>
                <a:lnTo>
                  <a:pt x="1670" y="646"/>
                </a:lnTo>
                <a:lnTo>
                  <a:pt x="1667" y="648"/>
                </a:lnTo>
                <a:lnTo>
                  <a:pt x="1665" y="649"/>
                </a:lnTo>
                <a:lnTo>
                  <a:pt x="1662" y="651"/>
                </a:lnTo>
                <a:lnTo>
                  <a:pt x="1660" y="654"/>
                </a:lnTo>
                <a:lnTo>
                  <a:pt x="1658" y="656"/>
                </a:lnTo>
                <a:lnTo>
                  <a:pt x="1655" y="663"/>
                </a:lnTo>
                <a:lnTo>
                  <a:pt x="1652" y="670"/>
                </a:lnTo>
                <a:lnTo>
                  <a:pt x="1651" y="674"/>
                </a:lnTo>
                <a:lnTo>
                  <a:pt x="1651" y="678"/>
                </a:lnTo>
                <a:lnTo>
                  <a:pt x="1650" y="687"/>
                </a:lnTo>
                <a:lnTo>
                  <a:pt x="1651" y="696"/>
                </a:lnTo>
                <a:lnTo>
                  <a:pt x="1652" y="704"/>
                </a:lnTo>
                <a:lnTo>
                  <a:pt x="1655" y="712"/>
                </a:lnTo>
                <a:lnTo>
                  <a:pt x="1658" y="718"/>
                </a:lnTo>
                <a:lnTo>
                  <a:pt x="1660" y="721"/>
                </a:lnTo>
                <a:lnTo>
                  <a:pt x="1662" y="723"/>
                </a:lnTo>
                <a:lnTo>
                  <a:pt x="1665" y="725"/>
                </a:lnTo>
                <a:lnTo>
                  <a:pt x="1668" y="727"/>
                </a:lnTo>
                <a:lnTo>
                  <a:pt x="1674" y="729"/>
                </a:lnTo>
                <a:lnTo>
                  <a:pt x="1681" y="730"/>
                </a:lnTo>
                <a:close/>
                <a:moveTo>
                  <a:pt x="1880" y="759"/>
                </a:moveTo>
                <a:lnTo>
                  <a:pt x="1835" y="759"/>
                </a:lnTo>
                <a:lnTo>
                  <a:pt x="1903" y="566"/>
                </a:lnTo>
                <a:lnTo>
                  <a:pt x="1956" y="566"/>
                </a:lnTo>
                <a:lnTo>
                  <a:pt x="2022" y="759"/>
                </a:lnTo>
                <a:lnTo>
                  <a:pt x="1978" y="759"/>
                </a:lnTo>
                <a:lnTo>
                  <a:pt x="1964" y="715"/>
                </a:lnTo>
                <a:lnTo>
                  <a:pt x="1894" y="715"/>
                </a:lnTo>
                <a:lnTo>
                  <a:pt x="1880" y="759"/>
                </a:lnTo>
                <a:close/>
                <a:moveTo>
                  <a:pt x="1905" y="683"/>
                </a:moveTo>
                <a:lnTo>
                  <a:pt x="1954" y="683"/>
                </a:lnTo>
                <a:lnTo>
                  <a:pt x="1930" y="610"/>
                </a:lnTo>
                <a:lnTo>
                  <a:pt x="1905" y="683"/>
                </a:lnTo>
                <a:close/>
                <a:moveTo>
                  <a:pt x="2045" y="759"/>
                </a:moveTo>
                <a:lnTo>
                  <a:pt x="2045" y="615"/>
                </a:lnTo>
                <a:lnTo>
                  <a:pt x="2084" y="615"/>
                </a:lnTo>
                <a:lnTo>
                  <a:pt x="2084" y="640"/>
                </a:lnTo>
                <a:lnTo>
                  <a:pt x="2087" y="633"/>
                </a:lnTo>
                <a:lnTo>
                  <a:pt x="2091" y="628"/>
                </a:lnTo>
                <a:lnTo>
                  <a:pt x="2094" y="623"/>
                </a:lnTo>
                <a:lnTo>
                  <a:pt x="2099" y="619"/>
                </a:lnTo>
                <a:lnTo>
                  <a:pt x="2104" y="616"/>
                </a:lnTo>
                <a:lnTo>
                  <a:pt x="2109" y="614"/>
                </a:lnTo>
                <a:lnTo>
                  <a:pt x="2114" y="613"/>
                </a:lnTo>
                <a:lnTo>
                  <a:pt x="2120" y="612"/>
                </a:lnTo>
                <a:lnTo>
                  <a:pt x="2127" y="613"/>
                </a:lnTo>
                <a:lnTo>
                  <a:pt x="2133" y="614"/>
                </a:lnTo>
                <a:lnTo>
                  <a:pt x="2133" y="650"/>
                </a:lnTo>
                <a:lnTo>
                  <a:pt x="2130" y="649"/>
                </a:lnTo>
                <a:lnTo>
                  <a:pt x="2125" y="648"/>
                </a:lnTo>
                <a:lnTo>
                  <a:pt x="2120" y="648"/>
                </a:lnTo>
                <a:lnTo>
                  <a:pt x="2116" y="647"/>
                </a:lnTo>
                <a:lnTo>
                  <a:pt x="2110" y="648"/>
                </a:lnTo>
                <a:lnTo>
                  <a:pt x="2107" y="649"/>
                </a:lnTo>
                <a:lnTo>
                  <a:pt x="2104" y="649"/>
                </a:lnTo>
                <a:lnTo>
                  <a:pt x="2099" y="652"/>
                </a:lnTo>
                <a:lnTo>
                  <a:pt x="2096" y="654"/>
                </a:lnTo>
                <a:lnTo>
                  <a:pt x="2094" y="656"/>
                </a:lnTo>
                <a:lnTo>
                  <a:pt x="2090" y="660"/>
                </a:lnTo>
                <a:lnTo>
                  <a:pt x="2087" y="665"/>
                </a:lnTo>
                <a:lnTo>
                  <a:pt x="2086" y="671"/>
                </a:lnTo>
                <a:lnTo>
                  <a:pt x="2085" y="677"/>
                </a:lnTo>
                <a:lnTo>
                  <a:pt x="2085" y="759"/>
                </a:lnTo>
                <a:lnTo>
                  <a:pt x="2045" y="759"/>
                </a:lnTo>
                <a:close/>
                <a:moveTo>
                  <a:pt x="2219" y="762"/>
                </a:moveTo>
                <a:lnTo>
                  <a:pt x="2208" y="762"/>
                </a:lnTo>
                <a:lnTo>
                  <a:pt x="2198" y="760"/>
                </a:lnTo>
                <a:lnTo>
                  <a:pt x="2193" y="759"/>
                </a:lnTo>
                <a:lnTo>
                  <a:pt x="2189" y="757"/>
                </a:lnTo>
                <a:lnTo>
                  <a:pt x="2184" y="755"/>
                </a:lnTo>
                <a:lnTo>
                  <a:pt x="2180" y="753"/>
                </a:lnTo>
                <a:lnTo>
                  <a:pt x="2176" y="750"/>
                </a:lnTo>
                <a:lnTo>
                  <a:pt x="2173" y="748"/>
                </a:lnTo>
                <a:lnTo>
                  <a:pt x="2166" y="741"/>
                </a:lnTo>
                <a:lnTo>
                  <a:pt x="2161" y="734"/>
                </a:lnTo>
                <a:lnTo>
                  <a:pt x="2156" y="726"/>
                </a:lnTo>
                <a:lnTo>
                  <a:pt x="2154" y="722"/>
                </a:lnTo>
                <a:lnTo>
                  <a:pt x="2152" y="718"/>
                </a:lnTo>
                <a:lnTo>
                  <a:pt x="2149" y="708"/>
                </a:lnTo>
                <a:lnTo>
                  <a:pt x="2148" y="703"/>
                </a:lnTo>
                <a:lnTo>
                  <a:pt x="2148" y="698"/>
                </a:lnTo>
                <a:lnTo>
                  <a:pt x="2147" y="688"/>
                </a:lnTo>
                <a:lnTo>
                  <a:pt x="2148" y="677"/>
                </a:lnTo>
                <a:lnTo>
                  <a:pt x="2148" y="672"/>
                </a:lnTo>
                <a:lnTo>
                  <a:pt x="2149" y="667"/>
                </a:lnTo>
                <a:lnTo>
                  <a:pt x="2151" y="662"/>
                </a:lnTo>
                <a:lnTo>
                  <a:pt x="2152" y="657"/>
                </a:lnTo>
                <a:lnTo>
                  <a:pt x="2154" y="653"/>
                </a:lnTo>
                <a:lnTo>
                  <a:pt x="2156" y="648"/>
                </a:lnTo>
                <a:lnTo>
                  <a:pt x="2161" y="640"/>
                </a:lnTo>
                <a:lnTo>
                  <a:pt x="2166" y="633"/>
                </a:lnTo>
                <a:lnTo>
                  <a:pt x="2170" y="630"/>
                </a:lnTo>
                <a:lnTo>
                  <a:pt x="2173" y="627"/>
                </a:lnTo>
                <a:lnTo>
                  <a:pt x="2177" y="625"/>
                </a:lnTo>
                <a:lnTo>
                  <a:pt x="2180" y="622"/>
                </a:lnTo>
                <a:lnTo>
                  <a:pt x="2189" y="618"/>
                </a:lnTo>
                <a:lnTo>
                  <a:pt x="2198" y="615"/>
                </a:lnTo>
                <a:lnTo>
                  <a:pt x="2203" y="614"/>
                </a:lnTo>
                <a:lnTo>
                  <a:pt x="2208" y="613"/>
                </a:lnTo>
                <a:lnTo>
                  <a:pt x="2213" y="613"/>
                </a:lnTo>
                <a:lnTo>
                  <a:pt x="2218" y="613"/>
                </a:lnTo>
                <a:lnTo>
                  <a:pt x="2228" y="613"/>
                </a:lnTo>
                <a:lnTo>
                  <a:pt x="2236" y="614"/>
                </a:lnTo>
                <a:lnTo>
                  <a:pt x="2240" y="615"/>
                </a:lnTo>
                <a:lnTo>
                  <a:pt x="2244" y="617"/>
                </a:lnTo>
                <a:lnTo>
                  <a:pt x="2252" y="620"/>
                </a:lnTo>
                <a:lnTo>
                  <a:pt x="2258" y="623"/>
                </a:lnTo>
                <a:lnTo>
                  <a:pt x="2264" y="628"/>
                </a:lnTo>
                <a:lnTo>
                  <a:pt x="2267" y="630"/>
                </a:lnTo>
                <a:lnTo>
                  <a:pt x="2270" y="633"/>
                </a:lnTo>
                <a:lnTo>
                  <a:pt x="2272" y="636"/>
                </a:lnTo>
                <a:lnTo>
                  <a:pt x="2274" y="639"/>
                </a:lnTo>
                <a:lnTo>
                  <a:pt x="2278" y="645"/>
                </a:lnTo>
                <a:lnTo>
                  <a:pt x="2281" y="652"/>
                </a:lnTo>
                <a:lnTo>
                  <a:pt x="2282" y="660"/>
                </a:lnTo>
                <a:lnTo>
                  <a:pt x="2283" y="668"/>
                </a:lnTo>
                <a:lnTo>
                  <a:pt x="2245" y="668"/>
                </a:lnTo>
                <a:lnTo>
                  <a:pt x="2244" y="663"/>
                </a:lnTo>
                <a:lnTo>
                  <a:pt x="2243" y="658"/>
                </a:lnTo>
                <a:lnTo>
                  <a:pt x="2240" y="654"/>
                </a:lnTo>
                <a:lnTo>
                  <a:pt x="2237" y="651"/>
                </a:lnTo>
                <a:lnTo>
                  <a:pt x="2233" y="648"/>
                </a:lnTo>
                <a:lnTo>
                  <a:pt x="2229" y="646"/>
                </a:lnTo>
                <a:lnTo>
                  <a:pt x="2224" y="644"/>
                </a:lnTo>
                <a:lnTo>
                  <a:pt x="2219" y="644"/>
                </a:lnTo>
                <a:lnTo>
                  <a:pt x="2212" y="645"/>
                </a:lnTo>
                <a:lnTo>
                  <a:pt x="2206" y="647"/>
                </a:lnTo>
                <a:lnTo>
                  <a:pt x="2204" y="648"/>
                </a:lnTo>
                <a:lnTo>
                  <a:pt x="2201" y="650"/>
                </a:lnTo>
                <a:lnTo>
                  <a:pt x="2199" y="653"/>
                </a:lnTo>
                <a:lnTo>
                  <a:pt x="2197" y="655"/>
                </a:lnTo>
                <a:lnTo>
                  <a:pt x="2195" y="658"/>
                </a:lnTo>
                <a:lnTo>
                  <a:pt x="2193" y="661"/>
                </a:lnTo>
                <a:lnTo>
                  <a:pt x="2190" y="669"/>
                </a:lnTo>
                <a:lnTo>
                  <a:pt x="2189" y="673"/>
                </a:lnTo>
                <a:lnTo>
                  <a:pt x="2189" y="677"/>
                </a:lnTo>
                <a:lnTo>
                  <a:pt x="2188" y="687"/>
                </a:lnTo>
                <a:lnTo>
                  <a:pt x="2189" y="697"/>
                </a:lnTo>
                <a:lnTo>
                  <a:pt x="2189" y="701"/>
                </a:lnTo>
                <a:lnTo>
                  <a:pt x="2190" y="705"/>
                </a:lnTo>
                <a:lnTo>
                  <a:pt x="2191" y="709"/>
                </a:lnTo>
                <a:lnTo>
                  <a:pt x="2193" y="713"/>
                </a:lnTo>
                <a:lnTo>
                  <a:pt x="2195" y="716"/>
                </a:lnTo>
                <a:lnTo>
                  <a:pt x="2197" y="719"/>
                </a:lnTo>
                <a:lnTo>
                  <a:pt x="2201" y="724"/>
                </a:lnTo>
                <a:lnTo>
                  <a:pt x="2206" y="728"/>
                </a:lnTo>
                <a:lnTo>
                  <a:pt x="2209" y="729"/>
                </a:lnTo>
                <a:lnTo>
                  <a:pt x="2212" y="730"/>
                </a:lnTo>
                <a:lnTo>
                  <a:pt x="2216" y="730"/>
                </a:lnTo>
                <a:lnTo>
                  <a:pt x="2219" y="731"/>
                </a:lnTo>
                <a:lnTo>
                  <a:pt x="2224" y="730"/>
                </a:lnTo>
                <a:lnTo>
                  <a:pt x="2229" y="729"/>
                </a:lnTo>
                <a:lnTo>
                  <a:pt x="2233" y="727"/>
                </a:lnTo>
                <a:lnTo>
                  <a:pt x="2237" y="724"/>
                </a:lnTo>
                <a:lnTo>
                  <a:pt x="2240" y="721"/>
                </a:lnTo>
                <a:lnTo>
                  <a:pt x="2242" y="717"/>
                </a:lnTo>
                <a:lnTo>
                  <a:pt x="2244" y="712"/>
                </a:lnTo>
                <a:lnTo>
                  <a:pt x="2245" y="706"/>
                </a:lnTo>
                <a:lnTo>
                  <a:pt x="2283" y="706"/>
                </a:lnTo>
                <a:lnTo>
                  <a:pt x="2282" y="714"/>
                </a:lnTo>
                <a:lnTo>
                  <a:pt x="2281" y="722"/>
                </a:lnTo>
                <a:lnTo>
                  <a:pt x="2278" y="729"/>
                </a:lnTo>
                <a:lnTo>
                  <a:pt x="2274" y="736"/>
                </a:lnTo>
                <a:lnTo>
                  <a:pt x="2270" y="742"/>
                </a:lnTo>
                <a:lnTo>
                  <a:pt x="2267" y="744"/>
                </a:lnTo>
                <a:lnTo>
                  <a:pt x="2265" y="747"/>
                </a:lnTo>
                <a:lnTo>
                  <a:pt x="2262" y="749"/>
                </a:lnTo>
                <a:lnTo>
                  <a:pt x="2259" y="751"/>
                </a:lnTo>
                <a:lnTo>
                  <a:pt x="2252" y="755"/>
                </a:lnTo>
                <a:lnTo>
                  <a:pt x="2248" y="757"/>
                </a:lnTo>
                <a:lnTo>
                  <a:pt x="2245" y="758"/>
                </a:lnTo>
                <a:lnTo>
                  <a:pt x="2241" y="760"/>
                </a:lnTo>
                <a:lnTo>
                  <a:pt x="2237" y="761"/>
                </a:lnTo>
                <a:lnTo>
                  <a:pt x="2228" y="762"/>
                </a:lnTo>
                <a:lnTo>
                  <a:pt x="2219" y="762"/>
                </a:lnTo>
                <a:close/>
                <a:moveTo>
                  <a:pt x="2351" y="676"/>
                </a:moveTo>
                <a:lnTo>
                  <a:pt x="2351" y="759"/>
                </a:lnTo>
                <a:lnTo>
                  <a:pt x="2311" y="759"/>
                </a:lnTo>
                <a:lnTo>
                  <a:pt x="2311" y="566"/>
                </a:lnTo>
                <a:lnTo>
                  <a:pt x="2350" y="566"/>
                </a:lnTo>
                <a:lnTo>
                  <a:pt x="2350" y="640"/>
                </a:lnTo>
                <a:lnTo>
                  <a:pt x="2354" y="634"/>
                </a:lnTo>
                <a:lnTo>
                  <a:pt x="2358" y="629"/>
                </a:lnTo>
                <a:lnTo>
                  <a:pt x="2363" y="624"/>
                </a:lnTo>
                <a:lnTo>
                  <a:pt x="2368" y="620"/>
                </a:lnTo>
                <a:lnTo>
                  <a:pt x="2374" y="617"/>
                </a:lnTo>
                <a:lnTo>
                  <a:pt x="2377" y="615"/>
                </a:lnTo>
                <a:lnTo>
                  <a:pt x="2380" y="614"/>
                </a:lnTo>
                <a:lnTo>
                  <a:pt x="2387" y="613"/>
                </a:lnTo>
                <a:lnTo>
                  <a:pt x="2395" y="613"/>
                </a:lnTo>
                <a:lnTo>
                  <a:pt x="2401" y="613"/>
                </a:lnTo>
                <a:lnTo>
                  <a:pt x="2406" y="614"/>
                </a:lnTo>
                <a:lnTo>
                  <a:pt x="2411" y="615"/>
                </a:lnTo>
                <a:lnTo>
                  <a:pt x="2416" y="616"/>
                </a:lnTo>
                <a:lnTo>
                  <a:pt x="2420" y="618"/>
                </a:lnTo>
                <a:lnTo>
                  <a:pt x="2424" y="621"/>
                </a:lnTo>
                <a:lnTo>
                  <a:pt x="2428" y="624"/>
                </a:lnTo>
                <a:lnTo>
                  <a:pt x="2432" y="627"/>
                </a:lnTo>
                <a:lnTo>
                  <a:pt x="2435" y="631"/>
                </a:lnTo>
                <a:lnTo>
                  <a:pt x="2438" y="635"/>
                </a:lnTo>
                <a:lnTo>
                  <a:pt x="2440" y="640"/>
                </a:lnTo>
                <a:lnTo>
                  <a:pt x="2442" y="644"/>
                </a:lnTo>
                <a:lnTo>
                  <a:pt x="2443" y="650"/>
                </a:lnTo>
                <a:lnTo>
                  <a:pt x="2444" y="655"/>
                </a:lnTo>
                <a:lnTo>
                  <a:pt x="2445" y="661"/>
                </a:lnTo>
                <a:lnTo>
                  <a:pt x="2445" y="667"/>
                </a:lnTo>
                <a:lnTo>
                  <a:pt x="2445" y="759"/>
                </a:lnTo>
                <a:lnTo>
                  <a:pt x="2405" y="759"/>
                </a:lnTo>
                <a:lnTo>
                  <a:pt x="2405" y="674"/>
                </a:lnTo>
                <a:lnTo>
                  <a:pt x="2405" y="671"/>
                </a:lnTo>
                <a:lnTo>
                  <a:pt x="2405" y="668"/>
                </a:lnTo>
                <a:lnTo>
                  <a:pt x="2403" y="662"/>
                </a:lnTo>
                <a:lnTo>
                  <a:pt x="2401" y="658"/>
                </a:lnTo>
                <a:lnTo>
                  <a:pt x="2400" y="655"/>
                </a:lnTo>
                <a:lnTo>
                  <a:pt x="2398" y="653"/>
                </a:lnTo>
                <a:lnTo>
                  <a:pt x="2395" y="650"/>
                </a:lnTo>
                <a:lnTo>
                  <a:pt x="2392" y="649"/>
                </a:lnTo>
                <a:lnTo>
                  <a:pt x="2390" y="648"/>
                </a:lnTo>
                <a:lnTo>
                  <a:pt x="2385" y="646"/>
                </a:lnTo>
                <a:lnTo>
                  <a:pt x="2379" y="646"/>
                </a:lnTo>
                <a:lnTo>
                  <a:pt x="2373" y="647"/>
                </a:lnTo>
                <a:lnTo>
                  <a:pt x="2371" y="647"/>
                </a:lnTo>
                <a:lnTo>
                  <a:pt x="2368" y="648"/>
                </a:lnTo>
                <a:lnTo>
                  <a:pt x="2363" y="650"/>
                </a:lnTo>
                <a:lnTo>
                  <a:pt x="2361" y="652"/>
                </a:lnTo>
                <a:lnTo>
                  <a:pt x="2359" y="654"/>
                </a:lnTo>
                <a:lnTo>
                  <a:pt x="2356" y="658"/>
                </a:lnTo>
                <a:lnTo>
                  <a:pt x="2353" y="663"/>
                </a:lnTo>
                <a:lnTo>
                  <a:pt x="2352" y="666"/>
                </a:lnTo>
                <a:lnTo>
                  <a:pt x="2352" y="669"/>
                </a:lnTo>
                <a:lnTo>
                  <a:pt x="2351" y="676"/>
                </a:lnTo>
                <a:close/>
                <a:moveTo>
                  <a:pt x="2498" y="596"/>
                </a:moveTo>
                <a:lnTo>
                  <a:pt x="2494" y="595"/>
                </a:lnTo>
                <a:lnTo>
                  <a:pt x="2490" y="594"/>
                </a:lnTo>
                <a:lnTo>
                  <a:pt x="2486" y="592"/>
                </a:lnTo>
                <a:lnTo>
                  <a:pt x="2483" y="590"/>
                </a:lnTo>
                <a:lnTo>
                  <a:pt x="2480" y="587"/>
                </a:lnTo>
                <a:lnTo>
                  <a:pt x="2478" y="583"/>
                </a:lnTo>
                <a:lnTo>
                  <a:pt x="2477" y="579"/>
                </a:lnTo>
                <a:lnTo>
                  <a:pt x="2477" y="575"/>
                </a:lnTo>
                <a:lnTo>
                  <a:pt x="2477" y="571"/>
                </a:lnTo>
                <a:lnTo>
                  <a:pt x="2478" y="568"/>
                </a:lnTo>
                <a:lnTo>
                  <a:pt x="2480" y="564"/>
                </a:lnTo>
                <a:lnTo>
                  <a:pt x="2483" y="561"/>
                </a:lnTo>
                <a:lnTo>
                  <a:pt x="2486" y="558"/>
                </a:lnTo>
                <a:lnTo>
                  <a:pt x="2490" y="557"/>
                </a:lnTo>
                <a:lnTo>
                  <a:pt x="2494" y="556"/>
                </a:lnTo>
                <a:lnTo>
                  <a:pt x="2498" y="555"/>
                </a:lnTo>
                <a:lnTo>
                  <a:pt x="2503" y="556"/>
                </a:lnTo>
                <a:lnTo>
                  <a:pt x="2507" y="557"/>
                </a:lnTo>
                <a:lnTo>
                  <a:pt x="2510" y="558"/>
                </a:lnTo>
                <a:lnTo>
                  <a:pt x="2514" y="561"/>
                </a:lnTo>
                <a:lnTo>
                  <a:pt x="2516" y="564"/>
                </a:lnTo>
                <a:lnTo>
                  <a:pt x="2518" y="568"/>
                </a:lnTo>
                <a:lnTo>
                  <a:pt x="2520" y="571"/>
                </a:lnTo>
                <a:lnTo>
                  <a:pt x="2520" y="575"/>
                </a:lnTo>
                <a:lnTo>
                  <a:pt x="2520" y="579"/>
                </a:lnTo>
                <a:lnTo>
                  <a:pt x="2518" y="583"/>
                </a:lnTo>
                <a:lnTo>
                  <a:pt x="2516" y="587"/>
                </a:lnTo>
                <a:lnTo>
                  <a:pt x="2514" y="590"/>
                </a:lnTo>
                <a:lnTo>
                  <a:pt x="2510" y="592"/>
                </a:lnTo>
                <a:lnTo>
                  <a:pt x="2507" y="594"/>
                </a:lnTo>
                <a:lnTo>
                  <a:pt x="2503" y="595"/>
                </a:lnTo>
                <a:lnTo>
                  <a:pt x="2498" y="596"/>
                </a:lnTo>
                <a:close/>
                <a:moveTo>
                  <a:pt x="2478" y="615"/>
                </a:moveTo>
                <a:lnTo>
                  <a:pt x="2518" y="615"/>
                </a:lnTo>
                <a:lnTo>
                  <a:pt x="2518" y="759"/>
                </a:lnTo>
                <a:lnTo>
                  <a:pt x="2478" y="759"/>
                </a:lnTo>
                <a:lnTo>
                  <a:pt x="2478" y="615"/>
                </a:lnTo>
                <a:close/>
                <a:moveTo>
                  <a:pt x="2627" y="615"/>
                </a:moveTo>
                <a:lnTo>
                  <a:pt x="2627" y="645"/>
                </a:lnTo>
                <a:lnTo>
                  <a:pt x="2599" y="645"/>
                </a:lnTo>
                <a:lnTo>
                  <a:pt x="2599" y="715"/>
                </a:lnTo>
                <a:lnTo>
                  <a:pt x="2600" y="719"/>
                </a:lnTo>
                <a:lnTo>
                  <a:pt x="2600" y="722"/>
                </a:lnTo>
                <a:lnTo>
                  <a:pt x="2602" y="724"/>
                </a:lnTo>
                <a:lnTo>
                  <a:pt x="2603" y="726"/>
                </a:lnTo>
                <a:lnTo>
                  <a:pt x="2605" y="727"/>
                </a:lnTo>
                <a:lnTo>
                  <a:pt x="2608" y="728"/>
                </a:lnTo>
                <a:lnTo>
                  <a:pt x="2613" y="729"/>
                </a:lnTo>
                <a:lnTo>
                  <a:pt x="2619" y="729"/>
                </a:lnTo>
                <a:lnTo>
                  <a:pt x="2623" y="728"/>
                </a:lnTo>
                <a:lnTo>
                  <a:pt x="2629" y="758"/>
                </a:lnTo>
                <a:lnTo>
                  <a:pt x="2621" y="760"/>
                </a:lnTo>
                <a:lnTo>
                  <a:pt x="2615" y="761"/>
                </a:lnTo>
                <a:lnTo>
                  <a:pt x="2608" y="761"/>
                </a:lnTo>
                <a:lnTo>
                  <a:pt x="2602" y="762"/>
                </a:lnTo>
                <a:lnTo>
                  <a:pt x="2597" y="761"/>
                </a:lnTo>
                <a:lnTo>
                  <a:pt x="2592" y="761"/>
                </a:lnTo>
                <a:lnTo>
                  <a:pt x="2588" y="760"/>
                </a:lnTo>
                <a:lnTo>
                  <a:pt x="2584" y="758"/>
                </a:lnTo>
                <a:lnTo>
                  <a:pt x="2580" y="756"/>
                </a:lnTo>
                <a:lnTo>
                  <a:pt x="2576" y="754"/>
                </a:lnTo>
                <a:lnTo>
                  <a:pt x="2572" y="752"/>
                </a:lnTo>
                <a:lnTo>
                  <a:pt x="2569" y="749"/>
                </a:lnTo>
                <a:lnTo>
                  <a:pt x="2567" y="746"/>
                </a:lnTo>
                <a:lnTo>
                  <a:pt x="2564" y="743"/>
                </a:lnTo>
                <a:lnTo>
                  <a:pt x="2562" y="739"/>
                </a:lnTo>
                <a:lnTo>
                  <a:pt x="2561" y="735"/>
                </a:lnTo>
                <a:lnTo>
                  <a:pt x="2560" y="730"/>
                </a:lnTo>
                <a:lnTo>
                  <a:pt x="2559" y="725"/>
                </a:lnTo>
                <a:lnTo>
                  <a:pt x="2559" y="720"/>
                </a:lnTo>
                <a:lnTo>
                  <a:pt x="2559" y="645"/>
                </a:lnTo>
                <a:lnTo>
                  <a:pt x="2539" y="645"/>
                </a:lnTo>
                <a:lnTo>
                  <a:pt x="2539" y="615"/>
                </a:lnTo>
                <a:lnTo>
                  <a:pt x="2559" y="615"/>
                </a:lnTo>
                <a:lnTo>
                  <a:pt x="2559" y="580"/>
                </a:lnTo>
                <a:lnTo>
                  <a:pt x="2599" y="580"/>
                </a:lnTo>
                <a:lnTo>
                  <a:pt x="2599" y="615"/>
                </a:lnTo>
                <a:lnTo>
                  <a:pt x="2627" y="615"/>
                </a:lnTo>
                <a:close/>
                <a:moveTo>
                  <a:pt x="2716" y="762"/>
                </a:moveTo>
                <a:lnTo>
                  <a:pt x="2704" y="762"/>
                </a:lnTo>
                <a:lnTo>
                  <a:pt x="2694" y="760"/>
                </a:lnTo>
                <a:lnTo>
                  <a:pt x="2685" y="757"/>
                </a:lnTo>
                <a:lnTo>
                  <a:pt x="2677" y="753"/>
                </a:lnTo>
                <a:lnTo>
                  <a:pt x="2669" y="748"/>
                </a:lnTo>
                <a:lnTo>
                  <a:pt x="2666" y="745"/>
                </a:lnTo>
                <a:lnTo>
                  <a:pt x="2662" y="742"/>
                </a:lnTo>
                <a:lnTo>
                  <a:pt x="2657" y="735"/>
                </a:lnTo>
                <a:lnTo>
                  <a:pt x="2652" y="727"/>
                </a:lnTo>
                <a:lnTo>
                  <a:pt x="2650" y="723"/>
                </a:lnTo>
                <a:lnTo>
                  <a:pt x="2648" y="719"/>
                </a:lnTo>
                <a:lnTo>
                  <a:pt x="2645" y="709"/>
                </a:lnTo>
                <a:lnTo>
                  <a:pt x="2644" y="699"/>
                </a:lnTo>
                <a:lnTo>
                  <a:pt x="2643" y="688"/>
                </a:lnTo>
                <a:lnTo>
                  <a:pt x="2644" y="677"/>
                </a:lnTo>
                <a:lnTo>
                  <a:pt x="2644" y="672"/>
                </a:lnTo>
                <a:lnTo>
                  <a:pt x="2645" y="667"/>
                </a:lnTo>
                <a:lnTo>
                  <a:pt x="2648" y="657"/>
                </a:lnTo>
                <a:lnTo>
                  <a:pt x="2650" y="653"/>
                </a:lnTo>
                <a:lnTo>
                  <a:pt x="2652" y="648"/>
                </a:lnTo>
                <a:lnTo>
                  <a:pt x="2657" y="640"/>
                </a:lnTo>
                <a:lnTo>
                  <a:pt x="2662" y="633"/>
                </a:lnTo>
                <a:lnTo>
                  <a:pt x="2665" y="630"/>
                </a:lnTo>
                <a:lnTo>
                  <a:pt x="2669" y="627"/>
                </a:lnTo>
                <a:lnTo>
                  <a:pt x="2672" y="625"/>
                </a:lnTo>
                <a:lnTo>
                  <a:pt x="2676" y="622"/>
                </a:lnTo>
                <a:lnTo>
                  <a:pt x="2680" y="620"/>
                </a:lnTo>
                <a:lnTo>
                  <a:pt x="2684" y="618"/>
                </a:lnTo>
                <a:lnTo>
                  <a:pt x="2689" y="616"/>
                </a:lnTo>
                <a:lnTo>
                  <a:pt x="2693" y="615"/>
                </a:lnTo>
                <a:lnTo>
                  <a:pt x="2698" y="614"/>
                </a:lnTo>
                <a:lnTo>
                  <a:pt x="2703" y="613"/>
                </a:lnTo>
                <a:lnTo>
                  <a:pt x="2709" y="613"/>
                </a:lnTo>
                <a:lnTo>
                  <a:pt x="2714" y="613"/>
                </a:lnTo>
                <a:lnTo>
                  <a:pt x="2724" y="613"/>
                </a:lnTo>
                <a:lnTo>
                  <a:pt x="2733" y="615"/>
                </a:lnTo>
                <a:lnTo>
                  <a:pt x="2741" y="617"/>
                </a:lnTo>
                <a:lnTo>
                  <a:pt x="2749" y="621"/>
                </a:lnTo>
                <a:lnTo>
                  <a:pt x="2753" y="623"/>
                </a:lnTo>
                <a:lnTo>
                  <a:pt x="2756" y="625"/>
                </a:lnTo>
                <a:lnTo>
                  <a:pt x="2763" y="631"/>
                </a:lnTo>
                <a:lnTo>
                  <a:pt x="2766" y="634"/>
                </a:lnTo>
                <a:lnTo>
                  <a:pt x="2769" y="638"/>
                </a:lnTo>
                <a:lnTo>
                  <a:pt x="2773" y="645"/>
                </a:lnTo>
                <a:lnTo>
                  <a:pt x="2777" y="654"/>
                </a:lnTo>
                <a:lnTo>
                  <a:pt x="2779" y="659"/>
                </a:lnTo>
                <a:lnTo>
                  <a:pt x="2780" y="664"/>
                </a:lnTo>
                <a:lnTo>
                  <a:pt x="2782" y="674"/>
                </a:lnTo>
                <a:lnTo>
                  <a:pt x="2782" y="680"/>
                </a:lnTo>
                <a:lnTo>
                  <a:pt x="2783" y="686"/>
                </a:lnTo>
                <a:lnTo>
                  <a:pt x="2783" y="697"/>
                </a:lnTo>
                <a:lnTo>
                  <a:pt x="2683" y="697"/>
                </a:lnTo>
                <a:lnTo>
                  <a:pt x="2683" y="705"/>
                </a:lnTo>
                <a:lnTo>
                  <a:pt x="2684" y="709"/>
                </a:lnTo>
                <a:lnTo>
                  <a:pt x="2685" y="712"/>
                </a:lnTo>
                <a:lnTo>
                  <a:pt x="2688" y="718"/>
                </a:lnTo>
                <a:lnTo>
                  <a:pt x="2690" y="720"/>
                </a:lnTo>
                <a:lnTo>
                  <a:pt x="2692" y="723"/>
                </a:lnTo>
                <a:lnTo>
                  <a:pt x="2694" y="725"/>
                </a:lnTo>
                <a:lnTo>
                  <a:pt x="2696" y="727"/>
                </a:lnTo>
                <a:lnTo>
                  <a:pt x="2699" y="729"/>
                </a:lnTo>
                <a:lnTo>
                  <a:pt x="2702" y="730"/>
                </a:lnTo>
                <a:lnTo>
                  <a:pt x="2709" y="732"/>
                </a:lnTo>
                <a:lnTo>
                  <a:pt x="2713" y="732"/>
                </a:lnTo>
                <a:lnTo>
                  <a:pt x="2717" y="732"/>
                </a:lnTo>
                <a:lnTo>
                  <a:pt x="2722" y="732"/>
                </a:lnTo>
                <a:lnTo>
                  <a:pt x="2726" y="731"/>
                </a:lnTo>
                <a:lnTo>
                  <a:pt x="2730" y="730"/>
                </a:lnTo>
                <a:lnTo>
                  <a:pt x="2734" y="728"/>
                </a:lnTo>
                <a:lnTo>
                  <a:pt x="2738" y="726"/>
                </a:lnTo>
                <a:lnTo>
                  <a:pt x="2739" y="724"/>
                </a:lnTo>
                <a:lnTo>
                  <a:pt x="2740" y="723"/>
                </a:lnTo>
                <a:lnTo>
                  <a:pt x="2743" y="719"/>
                </a:lnTo>
                <a:lnTo>
                  <a:pt x="2744" y="715"/>
                </a:lnTo>
                <a:lnTo>
                  <a:pt x="2782" y="718"/>
                </a:lnTo>
                <a:lnTo>
                  <a:pt x="2780" y="723"/>
                </a:lnTo>
                <a:lnTo>
                  <a:pt x="2779" y="728"/>
                </a:lnTo>
                <a:lnTo>
                  <a:pt x="2777" y="732"/>
                </a:lnTo>
                <a:lnTo>
                  <a:pt x="2774" y="736"/>
                </a:lnTo>
                <a:lnTo>
                  <a:pt x="2771" y="740"/>
                </a:lnTo>
                <a:lnTo>
                  <a:pt x="2768" y="744"/>
                </a:lnTo>
                <a:lnTo>
                  <a:pt x="2764" y="747"/>
                </a:lnTo>
                <a:lnTo>
                  <a:pt x="2760" y="750"/>
                </a:lnTo>
                <a:lnTo>
                  <a:pt x="2756" y="753"/>
                </a:lnTo>
                <a:lnTo>
                  <a:pt x="2751" y="756"/>
                </a:lnTo>
                <a:lnTo>
                  <a:pt x="2746" y="758"/>
                </a:lnTo>
                <a:lnTo>
                  <a:pt x="2740" y="759"/>
                </a:lnTo>
                <a:lnTo>
                  <a:pt x="2735" y="761"/>
                </a:lnTo>
                <a:lnTo>
                  <a:pt x="2729" y="762"/>
                </a:lnTo>
                <a:lnTo>
                  <a:pt x="2723" y="762"/>
                </a:lnTo>
                <a:lnTo>
                  <a:pt x="2716" y="762"/>
                </a:lnTo>
                <a:close/>
                <a:moveTo>
                  <a:pt x="2683" y="672"/>
                </a:moveTo>
                <a:lnTo>
                  <a:pt x="2745" y="672"/>
                </a:lnTo>
                <a:lnTo>
                  <a:pt x="2744" y="666"/>
                </a:lnTo>
                <a:lnTo>
                  <a:pt x="2743" y="663"/>
                </a:lnTo>
                <a:lnTo>
                  <a:pt x="2743" y="661"/>
                </a:lnTo>
                <a:lnTo>
                  <a:pt x="2740" y="656"/>
                </a:lnTo>
                <a:lnTo>
                  <a:pt x="2736" y="651"/>
                </a:lnTo>
                <a:lnTo>
                  <a:pt x="2734" y="649"/>
                </a:lnTo>
                <a:lnTo>
                  <a:pt x="2732" y="647"/>
                </a:lnTo>
                <a:lnTo>
                  <a:pt x="2730" y="646"/>
                </a:lnTo>
                <a:lnTo>
                  <a:pt x="2727" y="645"/>
                </a:lnTo>
                <a:lnTo>
                  <a:pt x="2724" y="644"/>
                </a:lnTo>
                <a:lnTo>
                  <a:pt x="2721" y="643"/>
                </a:lnTo>
                <a:lnTo>
                  <a:pt x="2715" y="643"/>
                </a:lnTo>
                <a:lnTo>
                  <a:pt x="2709" y="643"/>
                </a:lnTo>
                <a:lnTo>
                  <a:pt x="2706" y="644"/>
                </a:lnTo>
                <a:lnTo>
                  <a:pt x="2702" y="645"/>
                </a:lnTo>
                <a:lnTo>
                  <a:pt x="2697" y="648"/>
                </a:lnTo>
                <a:lnTo>
                  <a:pt x="2694" y="649"/>
                </a:lnTo>
                <a:lnTo>
                  <a:pt x="2692" y="651"/>
                </a:lnTo>
                <a:lnTo>
                  <a:pt x="2688" y="656"/>
                </a:lnTo>
                <a:lnTo>
                  <a:pt x="2685" y="661"/>
                </a:lnTo>
                <a:lnTo>
                  <a:pt x="2684" y="664"/>
                </a:lnTo>
                <a:lnTo>
                  <a:pt x="2684" y="666"/>
                </a:lnTo>
                <a:lnTo>
                  <a:pt x="2683" y="672"/>
                </a:lnTo>
                <a:close/>
                <a:moveTo>
                  <a:pt x="2875" y="762"/>
                </a:moveTo>
                <a:lnTo>
                  <a:pt x="2864" y="762"/>
                </a:lnTo>
                <a:lnTo>
                  <a:pt x="2854" y="760"/>
                </a:lnTo>
                <a:lnTo>
                  <a:pt x="2849" y="759"/>
                </a:lnTo>
                <a:lnTo>
                  <a:pt x="2845" y="757"/>
                </a:lnTo>
                <a:lnTo>
                  <a:pt x="2841" y="755"/>
                </a:lnTo>
                <a:lnTo>
                  <a:pt x="2836" y="753"/>
                </a:lnTo>
                <a:lnTo>
                  <a:pt x="2833" y="750"/>
                </a:lnTo>
                <a:lnTo>
                  <a:pt x="2829" y="748"/>
                </a:lnTo>
                <a:lnTo>
                  <a:pt x="2822" y="741"/>
                </a:lnTo>
                <a:lnTo>
                  <a:pt x="2817" y="734"/>
                </a:lnTo>
                <a:lnTo>
                  <a:pt x="2812" y="726"/>
                </a:lnTo>
                <a:lnTo>
                  <a:pt x="2810" y="722"/>
                </a:lnTo>
                <a:lnTo>
                  <a:pt x="2808" y="718"/>
                </a:lnTo>
                <a:lnTo>
                  <a:pt x="2806" y="708"/>
                </a:lnTo>
                <a:lnTo>
                  <a:pt x="2805" y="703"/>
                </a:lnTo>
                <a:lnTo>
                  <a:pt x="2804" y="698"/>
                </a:lnTo>
                <a:lnTo>
                  <a:pt x="2803" y="688"/>
                </a:lnTo>
                <a:lnTo>
                  <a:pt x="2804" y="677"/>
                </a:lnTo>
                <a:lnTo>
                  <a:pt x="2805" y="672"/>
                </a:lnTo>
                <a:lnTo>
                  <a:pt x="2806" y="667"/>
                </a:lnTo>
                <a:lnTo>
                  <a:pt x="2807" y="662"/>
                </a:lnTo>
                <a:lnTo>
                  <a:pt x="2808" y="657"/>
                </a:lnTo>
                <a:lnTo>
                  <a:pt x="2810" y="653"/>
                </a:lnTo>
                <a:lnTo>
                  <a:pt x="2812" y="648"/>
                </a:lnTo>
                <a:lnTo>
                  <a:pt x="2817" y="640"/>
                </a:lnTo>
                <a:lnTo>
                  <a:pt x="2822" y="633"/>
                </a:lnTo>
                <a:lnTo>
                  <a:pt x="2826" y="630"/>
                </a:lnTo>
                <a:lnTo>
                  <a:pt x="2829" y="627"/>
                </a:lnTo>
                <a:lnTo>
                  <a:pt x="2833" y="625"/>
                </a:lnTo>
                <a:lnTo>
                  <a:pt x="2837" y="622"/>
                </a:lnTo>
                <a:lnTo>
                  <a:pt x="2845" y="618"/>
                </a:lnTo>
                <a:lnTo>
                  <a:pt x="2854" y="615"/>
                </a:lnTo>
                <a:lnTo>
                  <a:pt x="2859" y="614"/>
                </a:lnTo>
                <a:lnTo>
                  <a:pt x="2864" y="613"/>
                </a:lnTo>
                <a:lnTo>
                  <a:pt x="2869" y="613"/>
                </a:lnTo>
                <a:lnTo>
                  <a:pt x="2875" y="613"/>
                </a:lnTo>
                <a:lnTo>
                  <a:pt x="2884" y="613"/>
                </a:lnTo>
                <a:lnTo>
                  <a:pt x="2892" y="614"/>
                </a:lnTo>
                <a:lnTo>
                  <a:pt x="2896" y="615"/>
                </a:lnTo>
                <a:lnTo>
                  <a:pt x="2900" y="617"/>
                </a:lnTo>
                <a:lnTo>
                  <a:pt x="2908" y="620"/>
                </a:lnTo>
                <a:lnTo>
                  <a:pt x="2915" y="623"/>
                </a:lnTo>
                <a:lnTo>
                  <a:pt x="2921" y="628"/>
                </a:lnTo>
                <a:lnTo>
                  <a:pt x="2923" y="630"/>
                </a:lnTo>
                <a:lnTo>
                  <a:pt x="2926" y="633"/>
                </a:lnTo>
                <a:lnTo>
                  <a:pt x="2928" y="636"/>
                </a:lnTo>
                <a:lnTo>
                  <a:pt x="2930" y="639"/>
                </a:lnTo>
                <a:lnTo>
                  <a:pt x="2932" y="642"/>
                </a:lnTo>
                <a:lnTo>
                  <a:pt x="2934" y="645"/>
                </a:lnTo>
                <a:lnTo>
                  <a:pt x="2937" y="652"/>
                </a:lnTo>
                <a:lnTo>
                  <a:pt x="2939" y="660"/>
                </a:lnTo>
                <a:lnTo>
                  <a:pt x="2939" y="668"/>
                </a:lnTo>
                <a:lnTo>
                  <a:pt x="2902" y="668"/>
                </a:lnTo>
                <a:lnTo>
                  <a:pt x="2900" y="663"/>
                </a:lnTo>
                <a:lnTo>
                  <a:pt x="2899" y="658"/>
                </a:lnTo>
                <a:lnTo>
                  <a:pt x="2896" y="654"/>
                </a:lnTo>
                <a:lnTo>
                  <a:pt x="2893" y="651"/>
                </a:lnTo>
                <a:lnTo>
                  <a:pt x="2889" y="648"/>
                </a:lnTo>
                <a:lnTo>
                  <a:pt x="2885" y="646"/>
                </a:lnTo>
                <a:lnTo>
                  <a:pt x="2880" y="644"/>
                </a:lnTo>
                <a:lnTo>
                  <a:pt x="2875" y="644"/>
                </a:lnTo>
                <a:lnTo>
                  <a:pt x="2869" y="645"/>
                </a:lnTo>
                <a:lnTo>
                  <a:pt x="2863" y="647"/>
                </a:lnTo>
                <a:lnTo>
                  <a:pt x="2860" y="648"/>
                </a:lnTo>
                <a:lnTo>
                  <a:pt x="2857" y="650"/>
                </a:lnTo>
                <a:lnTo>
                  <a:pt x="2855" y="653"/>
                </a:lnTo>
                <a:lnTo>
                  <a:pt x="2853" y="655"/>
                </a:lnTo>
                <a:lnTo>
                  <a:pt x="2851" y="658"/>
                </a:lnTo>
                <a:lnTo>
                  <a:pt x="2849" y="661"/>
                </a:lnTo>
                <a:lnTo>
                  <a:pt x="2846" y="669"/>
                </a:lnTo>
                <a:lnTo>
                  <a:pt x="2845" y="673"/>
                </a:lnTo>
                <a:lnTo>
                  <a:pt x="2845" y="677"/>
                </a:lnTo>
                <a:lnTo>
                  <a:pt x="2844" y="687"/>
                </a:lnTo>
                <a:lnTo>
                  <a:pt x="2845" y="697"/>
                </a:lnTo>
                <a:lnTo>
                  <a:pt x="2845" y="701"/>
                </a:lnTo>
                <a:lnTo>
                  <a:pt x="2846" y="705"/>
                </a:lnTo>
                <a:lnTo>
                  <a:pt x="2848" y="709"/>
                </a:lnTo>
                <a:lnTo>
                  <a:pt x="2849" y="713"/>
                </a:lnTo>
                <a:lnTo>
                  <a:pt x="2851" y="716"/>
                </a:lnTo>
                <a:lnTo>
                  <a:pt x="2853" y="719"/>
                </a:lnTo>
                <a:lnTo>
                  <a:pt x="2857" y="724"/>
                </a:lnTo>
                <a:lnTo>
                  <a:pt x="2863" y="728"/>
                </a:lnTo>
                <a:lnTo>
                  <a:pt x="2865" y="729"/>
                </a:lnTo>
                <a:lnTo>
                  <a:pt x="2869" y="730"/>
                </a:lnTo>
                <a:lnTo>
                  <a:pt x="2872" y="730"/>
                </a:lnTo>
                <a:lnTo>
                  <a:pt x="2875" y="731"/>
                </a:lnTo>
                <a:lnTo>
                  <a:pt x="2880" y="730"/>
                </a:lnTo>
                <a:lnTo>
                  <a:pt x="2885" y="729"/>
                </a:lnTo>
                <a:lnTo>
                  <a:pt x="2889" y="727"/>
                </a:lnTo>
                <a:lnTo>
                  <a:pt x="2893" y="724"/>
                </a:lnTo>
                <a:lnTo>
                  <a:pt x="2896" y="721"/>
                </a:lnTo>
                <a:lnTo>
                  <a:pt x="2898" y="717"/>
                </a:lnTo>
                <a:lnTo>
                  <a:pt x="2900" y="712"/>
                </a:lnTo>
                <a:lnTo>
                  <a:pt x="2902" y="706"/>
                </a:lnTo>
                <a:lnTo>
                  <a:pt x="2939" y="706"/>
                </a:lnTo>
                <a:lnTo>
                  <a:pt x="2939" y="714"/>
                </a:lnTo>
                <a:lnTo>
                  <a:pt x="2937" y="722"/>
                </a:lnTo>
                <a:lnTo>
                  <a:pt x="2934" y="729"/>
                </a:lnTo>
                <a:lnTo>
                  <a:pt x="2930" y="736"/>
                </a:lnTo>
                <a:lnTo>
                  <a:pt x="2926" y="742"/>
                </a:lnTo>
                <a:lnTo>
                  <a:pt x="2924" y="744"/>
                </a:lnTo>
                <a:lnTo>
                  <a:pt x="2921" y="747"/>
                </a:lnTo>
                <a:lnTo>
                  <a:pt x="2918" y="749"/>
                </a:lnTo>
                <a:lnTo>
                  <a:pt x="2915" y="751"/>
                </a:lnTo>
                <a:lnTo>
                  <a:pt x="2908" y="755"/>
                </a:lnTo>
                <a:lnTo>
                  <a:pt x="2905" y="757"/>
                </a:lnTo>
                <a:lnTo>
                  <a:pt x="2901" y="758"/>
                </a:lnTo>
                <a:lnTo>
                  <a:pt x="2897" y="760"/>
                </a:lnTo>
                <a:lnTo>
                  <a:pt x="2893" y="761"/>
                </a:lnTo>
                <a:lnTo>
                  <a:pt x="2884" y="762"/>
                </a:lnTo>
                <a:lnTo>
                  <a:pt x="2875" y="762"/>
                </a:lnTo>
                <a:close/>
                <a:moveTo>
                  <a:pt x="3042" y="615"/>
                </a:moveTo>
                <a:lnTo>
                  <a:pt x="3042" y="645"/>
                </a:lnTo>
                <a:lnTo>
                  <a:pt x="3015" y="645"/>
                </a:lnTo>
                <a:lnTo>
                  <a:pt x="3015" y="715"/>
                </a:lnTo>
                <a:lnTo>
                  <a:pt x="3015" y="719"/>
                </a:lnTo>
                <a:lnTo>
                  <a:pt x="3016" y="722"/>
                </a:lnTo>
                <a:lnTo>
                  <a:pt x="3017" y="724"/>
                </a:lnTo>
                <a:lnTo>
                  <a:pt x="3019" y="726"/>
                </a:lnTo>
                <a:lnTo>
                  <a:pt x="3021" y="727"/>
                </a:lnTo>
                <a:lnTo>
                  <a:pt x="3023" y="728"/>
                </a:lnTo>
                <a:lnTo>
                  <a:pt x="3029" y="729"/>
                </a:lnTo>
                <a:lnTo>
                  <a:pt x="3034" y="729"/>
                </a:lnTo>
                <a:lnTo>
                  <a:pt x="3039" y="728"/>
                </a:lnTo>
                <a:lnTo>
                  <a:pt x="3045" y="758"/>
                </a:lnTo>
                <a:lnTo>
                  <a:pt x="3037" y="760"/>
                </a:lnTo>
                <a:lnTo>
                  <a:pt x="3031" y="761"/>
                </a:lnTo>
                <a:lnTo>
                  <a:pt x="3023" y="761"/>
                </a:lnTo>
                <a:lnTo>
                  <a:pt x="3018" y="762"/>
                </a:lnTo>
                <a:lnTo>
                  <a:pt x="3013" y="761"/>
                </a:lnTo>
                <a:lnTo>
                  <a:pt x="3008" y="761"/>
                </a:lnTo>
                <a:lnTo>
                  <a:pt x="3004" y="760"/>
                </a:lnTo>
                <a:lnTo>
                  <a:pt x="2999" y="758"/>
                </a:lnTo>
                <a:lnTo>
                  <a:pt x="2995" y="756"/>
                </a:lnTo>
                <a:lnTo>
                  <a:pt x="2992" y="754"/>
                </a:lnTo>
                <a:lnTo>
                  <a:pt x="2988" y="752"/>
                </a:lnTo>
                <a:lnTo>
                  <a:pt x="2985" y="749"/>
                </a:lnTo>
                <a:lnTo>
                  <a:pt x="2982" y="746"/>
                </a:lnTo>
                <a:lnTo>
                  <a:pt x="2980" y="743"/>
                </a:lnTo>
                <a:lnTo>
                  <a:pt x="2978" y="739"/>
                </a:lnTo>
                <a:lnTo>
                  <a:pt x="2977" y="735"/>
                </a:lnTo>
                <a:lnTo>
                  <a:pt x="2976" y="730"/>
                </a:lnTo>
                <a:lnTo>
                  <a:pt x="2975" y="725"/>
                </a:lnTo>
                <a:lnTo>
                  <a:pt x="2975" y="720"/>
                </a:lnTo>
                <a:lnTo>
                  <a:pt x="2975" y="645"/>
                </a:lnTo>
                <a:lnTo>
                  <a:pt x="2955" y="645"/>
                </a:lnTo>
                <a:lnTo>
                  <a:pt x="2955" y="615"/>
                </a:lnTo>
                <a:lnTo>
                  <a:pt x="2975" y="615"/>
                </a:lnTo>
                <a:lnTo>
                  <a:pt x="2975" y="580"/>
                </a:lnTo>
                <a:lnTo>
                  <a:pt x="3015" y="580"/>
                </a:lnTo>
                <a:lnTo>
                  <a:pt x="3015" y="615"/>
                </a:lnTo>
                <a:lnTo>
                  <a:pt x="3042" y="615"/>
                </a:lnTo>
                <a:close/>
                <a:moveTo>
                  <a:pt x="3161" y="698"/>
                </a:moveTo>
                <a:lnTo>
                  <a:pt x="3161" y="615"/>
                </a:lnTo>
                <a:lnTo>
                  <a:pt x="3201" y="615"/>
                </a:lnTo>
                <a:lnTo>
                  <a:pt x="3201" y="759"/>
                </a:lnTo>
                <a:lnTo>
                  <a:pt x="3162" y="759"/>
                </a:lnTo>
                <a:lnTo>
                  <a:pt x="3162" y="733"/>
                </a:lnTo>
                <a:lnTo>
                  <a:pt x="3159" y="739"/>
                </a:lnTo>
                <a:lnTo>
                  <a:pt x="3155" y="745"/>
                </a:lnTo>
                <a:lnTo>
                  <a:pt x="3150" y="749"/>
                </a:lnTo>
                <a:lnTo>
                  <a:pt x="3145" y="754"/>
                </a:lnTo>
                <a:lnTo>
                  <a:pt x="3139" y="757"/>
                </a:lnTo>
                <a:lnTo>
                  <a:pt x="3132" y="759"/>
                </a:lnTo>
                <a:lnTo>
                  <a:pt x="3128" y="760"/>
                </a:lnTo>
                <a:lnTo>
                  <a:pt x="3125" y="761"/>
                </a:lnTo>
                <a:lnTo>
                  <a:pt x="3116" y="761"/>
                </a:lnTo>
                <a:lnTo>
                  <a:pt x="3111" y="761"/>
                </a:lnTo>
                <a:lnTo>
                  <a:pt x="3106" y="760"/>
                </a:lnTo>
                <a:lnTo>
                  <a:pt x="3101" y="759"/>
                </a:lnTo>
                <a:lnTo>
                  <a:pt x="3096" y="758"/>
                </a:lnTo>
                <a:lnTo>
                  <a:pt x="3092" y="756"/>
                </a:lnTo>
                <a:lnTo>
                  <a:pt x="3088" y="753"/>
                </a:lnTo>
                <a:lnTo>
                  <a:pt x="3084" y="750"/>
                </a:lnTo>
                <a:lnTo>
                  <a:pt x="3081" y="747"/>
                </a:lnTo>
                <a:lnTo>
                  <a:pt x="3077" y="743"/>
                </a:lnTo>
                <a:lnTo>
                  <a:pt x="3075" y="739"/>
                </a:lnTo>
                <a:lnTo>
                  <a:pt x="3072" y="734"/>
                </a:lnTo>
                <a:lnTo>
                  <a:pt x="3070" y="729"/>
                </a:lnTo>
                <a:lnTo>
                  <a:pt x="3069" y="724"/>
                </a:lnTo>
                <a:lnTo>
                  <a:pt x="3068" y="719"/>
                </a:lnTo>
                <a:lnTo>
                  <a:pt x="3067" y="707"/>
                </a:lnTo>
                <a:lnTo>
                  <a:pt x="3067" y="615"/>
                </a:lnTo>
                <a:lnTo>
                  <a:pt x="3107" y="615"/>
                </a:lnTo>
                <a:lnTo>
                  <a:pt x="3107" y="700"/>
                </a:lnTo>
                <a:lnTo>
                  <a:pt x="3108" y="706"/>
                </a:lnTo>
                <a:lnTo>
                  <a:pt x="3109" y="711"/>
                </a:lnTo>
                <a:lnTo>
                  <a:pt x="3110" y="714"/>
                </a:lnTo>
                <a:lnTo>
                  <a:pt x="3111" y="716"/>
                </a:lnTo>
                <a:lnTo>
                  <a:pt x="3112" y="718"/>
                </a:lnTo>
                <a:lnTo>
                  <a:pt x="3114" y="720"/>
                </a:lnTo>
                <a:lnTo>
                  <a:pt x="3118" y="723"/>
                </a:lnTo>
                <a:lnTo>
                  <a:pt x="3120" y="724"/>
                </a:lnTo>
                <a:lnTo>
                  <a:pt x="3123" y="726"/>
                </a:lnTo>
                <a:lnTo>
                  <a:pt x="3128" y="727"/>
                </a:lnTo>
                <a:lnTo>
                  <a:pt x="3133" y="727"/>
                </a:lnTo>
                <a:lnTo>
                  <a:pt x="3138" y="727"/>
                </a:lnTo>
                <a:lnTo>
                  <a:pt x="3143" y="726"/>
                </a:lnTo>
                <a:lnTo>
                  <a:pt x="3148" y="723"/>
                </a:lnTo>
                <a:lnTo>
                  <a:pt x="3152" y="720"/>
                </a:lnTo>
                <a:lnTo>
                  <a:pt x="3154" y="718"/>
                </a:lnTo>
                <a:lnTo>
                  <a:pt x="3156" y="716"/>
                </a:lnTo>
                <a:lnTo>
                  <a:pt x="3158" y="713"/>
                </a:lnTo>
                <a:lnTo>
                  <a:pt x="3159" y="711"/>
                </a:lnTo>
                <a:lnTo>
                  <a:pt x="3160" y="708"/>
                </a:lnTo>
                <a:lnTo>
                  <a:pt x="3160" y="705"/>
                </a:lnTo>
                <a:lnTo>
                  <a:pt x="3161" y="698"/>
                </a:lnTo>
                <a:close/>
                <a:moveTo>
                  <a:pt x="3235" y="759"/>
                </a:moveTo>
                <a:lnTo>
                  <a:pt x="3235" y="615"/>
                </a:lnTo>
                <a:lnTo>
                  <a:pt x="3274" y="615"/>
                </a:lnTo>
                <a:lnTo>
                  <a:pt x="3274" y="640"/>
                </a:lnTo>
                <a:lnTo>
                  <a:pt x="3277" y="633"/>
                </a:lnTo>
                <a:lnTo>
                  <a:pt x="3280" y="628"/>
                </a:lnTo>
                <a:lnTo>
                  <a:pt x="3284" y="623"/>
                </a:lnTo>
                <a:lnTo>
                  <a:pt x="3289" y="619"/>
                </a:lnTo>
                <a:lnTo>
                  <a:pt x="3293" y="616"/>
                </a:lnTo>
                <a:lnTo>
                  <a:pt x="3299" y="614"/>
                </a:lnTo>
                <a:lnTo>
                  <a:pt x="3304" y="613"/>
                </a:lnTo>
                <a:lnTo>
                  <a:pt x="3310" y="612"/>
                </a:lnTo>
                <a:lnTo>
                  <a:pt x="3317" y="613"/>
                </a:lnTo>
                <a:lnTo>
                  <a:pt x="3323" y="614"/>
                </a:lnTo>
                <a:lnTo>
                  <a:pt x="3323" y="650"/>
                </a:lnTo>
                <a:lnTo>
                  <a:pt x="3319" y="649"/>
                </a:lnTo>
                <a:lnTo>
                  <a:pt x="3315" y="648"/>
                </a:lnTo>
                <a:lnTo>
                  <a:pt x="3310" y="648"/>
                </a:lnTo>
                <a:lnTo>
                  <a:pt x="3306" y="647"/>
                </a:lnTo>
                <a:lnTo>
                  <a:pt x="3299" y="648"/>
                </a:lnTo>
                <a:lnTo>
                  <a:pt x="3296" y="649"/>
                </a:lnTo>
                <a:lnTo>
                  <a:pt x="3294" y="649"/>
                </a:lnTo>
                <a:lnTo>
                  <a:pt x="3288" y="652"/>
                </a:lnTo>
                <a:lnTo>
                  <a:pt x="3286" y="654"/>
                </a:lnTo>
                <a:lnTo>
                  <a:pt x="3284" y="656"/>
                </a:lnTo>
                <a:lnTo>
                  <a:pt x="3280" y="660"/>
                </a:lnTo>
                <a:lnTo>
                  <a:pt x="3277" y="665"/>
                </a:lnTo>
                <a:lnTo>
                  <a:pt x="3276" y="671"/>
                </a:lnTo>
                <a:lnTo>
                  <a:pt x="3275" y="677"/>
                </a:lnTo>
                <a:lnTo>
                  <a:pt x="3275" y="759"/>
                </a:lnTo>
                <a:lnTo>
                  <a:pt x="3235" y="7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652645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96E9-BA5C-FE6D-29D4-7D5BDF67EBC0}"/>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7B35A839-C462-B1DD-93DB-75C65FA0354B}"/>
              </a:ext>
            </a:extLst>
          </p:cNvPr>
          <p:cNvSpPr>
            <a:spLocks noGrp="1"/>
          </p:cNvSpPr>
          <p:nvPr>
            <p:ph type="dt" sz="half" idx="10"/>
          </p:nvPr>
        </p:nvSpPr>
        <p:spPr/>
        <p:txBody>
          <a:bodyPr/>
          <a:lstStyle/>
          <a:p>
            <a:fld id="{FC7F2E32-AC6D-4E1D-AAFC-F622DB4341FB}" type="datetime1">
              <a:rPr lang="fi-FI" smtClean="0"/>
              <a:t>28.2.2024</a:t>
            </a:fld>
            <a:endParaRPr lang="fi-FI"/>
          </a:p>
        </p:txBody>
      </p:sp>
      <p:sp>
        <p:nvSpPr>
          <p:cNvPr id="4" name="Footer Placeholder 3">
            <a:extLst>
              <a:ext uri="{FF2B5EF4-FFF2-40B4-BE49-F238E27FC236}">
                <a16:creationId xmlns:a16="http://schemas.microsoft.com/office/drawing/2014/main" id="{EC323428-9C34-BE00-F14D-566DEEC4E56C}"/>
              </a:ext>
            </a:extLst>
          </p:cNvPr>
          <p:cNvSpPr>
            <a:spLocks noGrp="1"/>
          </p:cNvSpPr>
          <p:nvPr>
            <p:ph type="ftr" sz="quarter" idx="11"/>
          </p:nvPr>
        </p:nvSpPr>
        <p:spPr/>
        <p:txBody>
          <a:bodyPr/>
          <a:lstStyle/>
          <a:p>
            <a:r>
              <a:rPr lang="fi-FI"/>
              <a:t>Presenter Name</a:t>
            </a:r>
          </a:p>
        </p:txBody>
      </p:sp>
      <p:sp>
        <p:nvSpPr>
          <p:cNvPr id="5" name="Slide Number Placeholder 4">
            <a:extLst>
              <a:ext uri="{FF2B5EF4-FFF2-40B4-BE49-F238E27FC236}">
                <a16:creationId xmlns:a16="http://schemas.microsoft.com/office/drawing/2014/main" id="{67C2FB49-CD3A-1DDD-E564-703C4FE25362}"/>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3973052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8857C-8954-2CAC-937A-943D6443A481}"/>
              </a:ext>
            </a:extLst>
          </p:cNvPr>
          <p:cNvSpPr>
            <a:spLocks noGrp="1"/>
          </p:cNvSpPr>
          <p:nvPr>
            <p:ph type="dt" sz="half" idx="10"/>
          </p:nvPr>
        </p:nvSpPr>
        <p:spPr/>
        <p:txBody>
          <a:bodyPr/>
          <a:lstStyle/>
          <a:p>
            <a:fld id="{A0068737-2DCC-4A07-B2E6-FDF2FE7E23A5}" type="datetime1">
              <a:rPr lang="fi-FI" smtClean="0"/>
              <a:t>28.2.2024</a:t>
            </a:fld>
            <a:endParaRPr lang="fi-FI"/>
          </a:p>
        </p:txBody>
      </p:sp>
      <p:sp>
        <p:nvSpPr>
          <p:cNvPr id="3" name="Footer Placeholder 2">
            <a:extLst>
              <a:ext uri="{FF2B5EF4-FFF2-40B4-BE49-F238E27FC236}">
                <a16:creationId xmlns:a16="http://schemas.microsoft.com/office/drawing/2014/main" id="{967ABC24-E5EB-DE80-2D0D-1287AD8F112C}"/>
              </a:ext>
            </a:extLst>
          </p:cNvPr>
          <p:cNvSpPr>
            <a:spLocks noGrp="1"/>
          </p:cNvSpPr>
          <p:nvPr>
            <p:ph type="ftr" sz="quarter" idx="11"/>
          </p:nvPr>
        </p:nvSpPr>
        <p:spPr/>
        <p:txBody>
          <a:bodyPr/>
          <a:lstStyle/>
          <a:p>
            <a:r>
              <a:rPr lang="fi-FI"/>
              <a:t>Presenter Name</a:t>
            </a:r>
          </a:p>
        </p:txBody>
      </p:sp>
      <p:sp>
        <p:nvSpPr>
          <p:cNvPr id="4" name="Slide Number Placeholder 3">
            <a:extLst>
              <a:ext uri="{FF2B5EF4-FFF2-40B4-BE49-F238E27FC236}">
                <a16:creationId xmlns:a16="http://schemas.microsoft.com/office/drawing/2014/main" id="{9253041E-A4B9-C59D-237D-00ECB5319199}"/>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3713992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96E9-BA5C-FE6D-29D4-7D5BDF67EBC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7B35A839-C462-B1DD-93DB-75C65FA0354B}"/>
              </a:ext>
            </a:extLst>
          </p:cNvPr>
          <p:cNvSpPr>
            <a:spLocks noGrp="1"/>
          </p:cNvSpPr>
          <p:nvPr>
            <p:ph type="dt" sz="half" idx="10"/>
          </p:nvPr>
        </p:nvSpPr>
        <p:spPr/>
        <p:txBody>
          <a:bodyPr/>
          <a:lstStyle>
            <a:lvl1pPr>
              <a:defRPr>
                <a:solidFill>
                  <a:schemeClr val="bg1"/>
                </a:solidFill>
              </a:defRPr>
            </a:lvl1pPr>
          </a:lstStyle>
          <a:p>
            <a:fld id="{33DF5E85-38DF-40B1-8C4F-C6EBA3C182B5}" type="datetime1">
              <a:rPr lang="fi-FI" smtClean="0"/>
              <a:t>28.2.2024</a:t>
            </a:fld>
            <a:endParaRPr lang="fi-FI"/>
          </a:p>
        </p:txBody>
      </p:sp>
      <p:sp>
        <p:nvSpPr>
          <p:cNvPr id="4" name="Footer Placeholder 3">
            <a:extLst>
              <a:ext uri="{FF2B5EF4-FFF2-40B4-BE49-F238E27FC236}">
                <a16:creationId xmlns:a16="http://schemas.microsoft.com/office/drawing/2014/main" id="{EC323428-9C34-BE00-F14D-566DEEC4E56C}"/>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5" name="Slide Number Placeholder 4">
            <a:extLst>
              <a:ext uri="{FF2B5EF4-FFF2-40B4-BE49-F238E27FC236}">
                <a16:creationId xmlns:a16="http://schemas.microsoft.com/office/drawing/2014/main" id="{67C2FB49-CD3A-1DDD-E564-703C4FE25362}"/>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6" name="Freeform 5">
            <a:extLst>
              <a:ext uri="{FF2B5EF4-FFF2-40B4-BE49-F238E27FC236}">
                <a16:creationId xmlns:a16="http://schemas.microsoft.com/office/drawing/2014/main" id="{084BE95A-A922-2BF2-1E8C-87BF84158BE3}"/>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44485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8857C-8954-2CAC-937A-943D6443A481}"/>
              </a:ext>
            </a:extLst>
          </p:cNvPr>
          <p:cNvSpPr>
            <a:spLocks noGrp="1"/>
          </p:cNvSpPr>
          <p:nvPr>
            <p:ph type="dt" sz="half" idx="10"/>
          </p:nvPr>
        </p:nvSpPr>
        <p:spPr/>
        <p:txBody>
          <a:bodyPr/>
          <a:lstStyle>
            <a:lvl1pPr>
              <a:defRPr>
                <a:solidFill>
                  <a:schemeClr val="bg1"/>
                </a:solidFill>
              </a:defRPr>
            </a:lvl1pPr>
          </a:lstStyle>
          <a:p>
            <a:fld id="{C06E3AA7-1641-40F3-88B4-1F379B415E38}" type="datetime1">
              <a:rPr lang="fi-FI" smtClean="0"/>
              <a:t>28.2.2024</a:t>
            </a:fld>
            <a:endParaRPr lang="fi-FI"/>
          </a:p>
        </p:txBody>
      </p:sp>
      <p:sp>
        <p:nvSpPr>
          <p:cNvPr id="3" name="Footer Placeholder 2">
            <a:extLst>
              <a:ext uri="{FF2B5EF4-FFF2-40B4-BE49-F238E27FC236}">
                <a16:creationId xmlns:a16="http://schemas.microsoft.com/office/drawing/2014/main" id="{967ABC24-E5EB-DE80-2D0D-1287AD8F112C}"/>
              </a:ext>
            </a:extLst>
          </p:cNvPr>
          <p:cNvSpPr>
            <a:spLocks noGrp="1"/>
          </p:cNvSpPr>
          <p:nvPr>
            <p:ph type="ftr" sz="quarter" idx="11"/>
          </p:nvPr>
        </p:nvSpPr>
        <p:spPr/>
        <p:txBody>
          <a:bodyPr/>
          <a:lstStyle>
            <a:lvl1pPr>
              <a:defRPr>
                <a:solidFill>
                  <a:schemeClr val="bg1"/>
                </a:solidFill>
              </a:defRPr>
            </a:lvl1pPr>
          </a:lstStyle>
          <a:p>
            <a:r>
              <a:rPr lang="fi-FI"/>
              <a:t>Presenter Name</a:t>
            </a:r>
          </a:p>
        </p:txBody>
      </p:sp>
      <p:sp>
        <p:nvSpPr>
          <p:cNvPr id="4" name="Slide Number Placeholder 3">
            <a:extLst>
              <a:ext uri="{FF2B5EF4-FFF2-40B4-BE49-F238E27FC236}">
                <a16:creationId xmlns:a16="http://schemas.microsoft.com/office/drawing/2014/main" id="{9253041E-A4B9-C59D-237D-00ECB5319199}"/>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Freeform 5">
            <a:extLst>
              <a:ext uri="{FF2B5EF4-FFF2-40B4-BE49-F238E27FC236}">
                <a16:creationId xmlns:a16="http://schemas.microsoft.com/office/drawing/2014/main" id="{70EE8852-CD7C-BD4D-4DA0-21C63C2F15A6}"/>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45933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hank you ">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6" name="Freeform 5">
            <a:extLst>
              <a:ext uri="{FF2B5EF4-FFF2-40B4-BE49-F238E27FC236}">
                <a16:creationId xmlns:a16="http://schemas.microsoft.com/office/drawing/2014/main" id="{4E379A93-4718-A4A6-52FF-0770DDE1FB8E}"/>
              </a:ext>
            </a:extLst>
          </p:cNvPr>
          <p:cNvSpPr>
            <a:spLocks noChangeAspect="1" noEditPoints="1"/>
          </p:cNvSpPr>
          <p:nvPr/>
        </p:nvSpPr>
        <p:spPr bwMode="auto">
          <a:xfrm>
            <a:off x="407988" y="2805066"/>
            <a:ext cx="4895924" cy="3648121"/>
          </a:xfrm>
          <a:custGeom>
            <a:avLst/>
            <a:gdLst>
              <a:gd name="T0" fmla="*/ 6475 w 6475"/>
              <a:gd name="T1" fmla="*/ 1671 h 4824"/>
              <a:gd name="T2" fmla="*/ 6332 w 6475"/>
              <a:gd name="T3" fmla="*/ 2506 h 4824"/>
              <a:gd name="T4" fmla="*/ 6191 w 6475"/>
              <a:gd name="T5" fmla="*/ 3343 h 4824"/>
              <a:gd name="T6" fmla="*/ 5547 w 6475"/>
              <a:gd name="T7" fmla="*/ 3343 h 4824"/>
              <a:gd name="T8" fmla="*/ 5428 w 6475"/>
              <a:gd name="T9" fmla="*/ 2506 h 4824"/>
              <a:gd name="T10" fmla="*/ 5309 w 6475"/>
              <a:gd name="T11" fmla="*/ 1671 h 4824"/>
              <a:gd name="T12" fmla="*/ 5309 w 6475"/>
              <a:gd name="T13" fmla="*/ 835 h 4824"/>
              <a:gd name="T14" fmla="*/ 5309 w 6475"/>
              <a:gd name="T15" fmla="*/ 0 h 4824"/>
              <a:gd name="T16" fmla="*/ 5892 w 6475"/>
              <a:gd name="T17" fmla="*/ 0 h 4824"/>
              <a:gd name="T18" fmla="*/ 6475 w 6475"/>
              <a:gd name="T19" fmla="*/ 0 h 4824"/>
              <a:gd name="T20" fmla="*/ 6475 w 6475"/>
              <a:gd name="T21" fmla="*/ 835 h 4824"/>
              <a:gd name="T22" fmla="*/ 6475 w 6475"/>
              <a:gd name="T23" fmla="*/ 1671 h 4824"/>
              <a:gd name="T24" fmla="*/ 3041 w 6475"/>
              <a:gd name="T25" fmla="*/ 3007 h 4824"/>
              <a:gd name="T26" fmla="*/ 2742 w 6475"/>
              <a:gd name="T27" fmla="*/ 2147 h 4824"/>
              <a:gd name="T28" fmla="*/ 2444 w 6475"/>
              <a:gd name="T29" fmla="*/ 1289 h 4824"/>
              <a:gd name="T30" fmla="*/ 2145 w 6475"/>
              <a:gd name="T31" fmla="*/ 2147 h 4824"/>
              <a:gd name="T32" fmla="*/ 1847 w 6475"/>
              <a:gd name="T33" fmla="*/ 3007 h 4824"/>
              <a:gd name="T34" fmla="*/ 2444 w 6475"/>
              <a:gd name="T35" fmla="*/ 3007 h 4824"/>
              <a:gd name="T36" fmla="*/ 3041 w 6475"/>
              <a:gd name="T37" fmla="*/ 3007 h 4824"/>
              <a:gd name="T38" fmla="*/ 4887 w 6475"/>
              <a:gd name="T39" fmla="*/ 4824 h 4824"/>
              <a:gd name="T40" fmla="*/ 4278 w 6475"/>
              <a:gd name="T41" fmla="*/ 4824 h 4824"/>
              <a:gd name="T42" fmla="*/ 3671 w 6475"/>
              <a:gd name="T43" fmla="*/ 4824 h 4824"/>
              <a:gd name="T44" fmla="*/ 3375 w 6475"/>
              <a:gd name="T45" fmla="*/ 3971 h 4824"/>
              <a:gd name="T46" fmla="*/ 2444 w 6475"/>
              <a:gd name="T47" fmla="*/ 3971 h 4824"/>
              <a:gd name="T48" fmla="*/ 1513 w 6475"/>
              <a:gd name="T49" fmla="*/ 3971 h 4824"/>
              <a:gd name="T50" fmla="*/ 1216 w 6475"/>
              <a:gd name="T51" fmla="*/ 4824 h 4824"/>
              <a:gd name="T52" fmla="*/ 607 w 6475"/>
              <a:gd name="T53" fmla="*/ 4824 h 4824"/>
              <a:gd name="T54" fmla="*/ 0 w 6475"/>
              <a:gd name="T55" fmla="*/ 4824 h 4824"/>
              <a:gd name="T56" fmla="*/ 214 w 6475"/>
              <a:gd name="T57" fmla="*/ 4221 h 4824"/>
              <a:gd name="T58" fmla="*/ 427 w 6475"/>
              <a:gd name="T59" fmla="*/ 3618 h 4824"/>
              <a:gd name="T60" fmla="*/ 641 w 6475"/>
              <a:gd name="T61" fmla="*/ 3015 h 4824"/>
              <a:gd name="T62" fmla="*/ 856 w 6475"/>
              <a:gd name="T63" fmla="*/ 2412 h 4824"/>
              <a:gd name="T64" fmla="*/ 1070 w 6475"/>
              <a:gd name="T65" fmla="*/ 1809 h 4824"/>
              <a:gd name="T66" fmla="*/ 1285 w 6475"/>
              <a:gd name="T67" fmla="*/ 1206 h 4824"/>
              <a:gd name="T68" fmla="*/ 1499 w 6475"/>
              <a:gd name="T69" fmla="*/ 603 h 4824"/>
              <a:gd name="T70" fmla="*/ 1714 w 6475"/>
              <a:gd name="T71" fmla="*/ 0 h 4824"/>
              <a:gd name="T72" fmla="*/ 2443 w 6475"/>
              <a:gd name="T73" fmla="*/ 0 h 4824"/>
              <a:gd name="T74" fmla="*/ 3173 w 6475"/>
              <a:gd name="T75" fmla="*/ 0 h 4824"/>
              <a:gd name="T76" fmla="*/ 3387 w 6475"/>
              <a:gd name="T77" fmla="*/ 603 h 4824"/>
              <a:gd name="T78" fmla="*/ 3601 w 6475"/>
              <a:gd name="T79" fmla="*/ 1206 h 4824"/>
              <a:gd name="T80" fmla="*/ 3814 w 6475"/>
              <a:gd name="T81" fmla="*/ 1809 h 4824"/>
              <a:gd name="T82" fmla="*/ 4029 w 6475"/>
              <a:gd name="T83" fmla="*/ 2412 h 4824"/>
              <a:gd name="T84" fmla="*/ 4243 w 6475"/>
              <a:gd name="T85" fmla="*/ 3015 h 4824"/>
              <a:gd name="T86" fmla="*/ 4458 w 6475"/>
              <a:gd name="T87" fmla="*/ 3618 h 4824"/>
              <a:gd name="T88" fmla="*/ 4672 w 6475"/>
              <a:gd name="T89" fmla="*/ 4221 h 4824"/>
              <a:gd name="T90" fmla="*/ 4887 w 6475"/>
              <a:gd name="T91" fmla="*/ 4824 h 4824"/>
              <a:gd name="T92" fmla="*/ 5343 w 6475"/>
              <a:gd name="T93" fmla="*/ 4824 h 4824"/>
              <a:gd name="T94" fmla="*/ 5343 w 6475"/>
              <a:gd name="T95" fmla="*/ 4277 h 4824"/>
              <a:gd name="T96" fmla="*/ 5343 w 6475"/>
              <a:gd name="T97" fmla="*/ 3730 h 4824"/>
              <a:gd name="T98" fmla="*/ 5891 w 6475"/>
              <a:gd name="T99" fmla="*/ 3730 h 4824"/>
              <a:gd name="T100" fmla="*/ 6440 w 6475"/>
              <a:gd name="T101" fmla="*/ 3730 h 4824"/>
              <a:gd name="T102" fmla="*/ 6440 w 6475"/>
              <a:gd name="T103" fmla="*/ 4277 h 4824"/>
              <a:gd name="T104" fmla="*/ 6440 w 6475"/>
              <a:gd name="T105" fmla="*/ 4824 h 4824"/>
              <a:gd name="T106" fmla="*/ 5891 w 6475"/>
              <a:gd name="T107" fmla="*/ 4824 h 4824"/>
              <a:gd name="T108" fmla="*/ 5343 w 6475"/>
              <a:gd name="T109" fmla="*/ 4824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75" h="4824">
                <a:moveTo>
                  <a:pt x="6475" y="1671"/>
                </a:moveTo>
                <a:lnTo>
                  <a:pt x="6332" y="2506"/>
                </a:lnTo>
                <a:lnTo>
                  <a:pt x="6191" y="3343"/>
                </a:lnTo>
                <a:lnTo>
                  <a:pt x="5547" y="3343"/>
                </a:lnTo>
                <a:lnTo>
                  <a:pt x="5428" y="2506"/>
                </a:lnTo>
                <a:lnTo>
                  <a:pt x="5309" y="1671"/>
                </a:lnTo>
                <a:lnTo>
                  <a:pt x="5309" y="835"/>
                </a:lnTo>
                <a:lnTo>
                  <a:pt x="5309" y="0"/>
                </a:lnTo>
                <a:lnTo>
                  <a:pt x="5892" y="0"/>
                </a:lnTo>
                <a:lnTo>
                  <a:pt x="6475" y="0"/>
                </a:lnTo>
                <a:lnTo>
                  <a:pt x="6475" y="835"/>
                </a:lnTo>
                <a:lnTo>
                  <a:pt x="6475" y="1671"/>
                </a:lnTo>
                <a:close/>
                <a:moveTo>
                  <a:pt x="3041" y="3007"/>
                </a:moveTo>
                <a:lnTo>
                  <a:pt x="2742" y="2147"/>
                </a:lnTo>
                <a:lnTo>
                  <a:pt x="2444" y="1289"/>
                </a:lnTo>
                <a:lnTo>
                  <a:pt x="2145" y="2147"/>
                </a:lnTo>
                <a:lnTo>
                  <a:pt x="1847" y="3007"/>
                </a:lnTo>
                <a:lnTo>
                  <a:pt x="2444" y="3007"/>
                </a:lnTo>
                <a:lnTo>
                  <a:pt x="3041" y="3007"/>
                </a:lnTo>
                <a:close/>
                <a:moveTo>
                  <a:pt x="4887" y="4824"/>
                </a:moveTo>
                <a:lnTo>
                  <a:pt x="4278" y="4824"/>
                </a:lnTo>
                <a:lnTo>
                  <a:pt x="3671" y="4824"/>
                </a:lnTo>
                <a:lnTo>
                  <a:pt x="3375" y="3971"/>
                </a:lnTo>
                <a:lnTo>
                  <a:pt x="2444" y="3971"/>
                </a:lnTo>
                <a:lnTo>
                  <a:pt x="1513" y="3971"/>
                </a:lnTo>
                <a:lnTo>
                  <a:pt x="1216" y="4824"/>
                </a:lnTo>
                <a:lnTo>
                  <a:pt x="607" y="4824"/>
                </a:lnTo>
                <a:lnTo>
                  <a:pt x="0" y="4824"/>
                </a:lnTo>
                <a:lnTo>
                  <a:pt x="214" y="4221"/>
                </a:lnTo>
                <a:lnTo>
                  <a:pt x="427" y="3618"/>
                </a:lnTo>
                <a:lnTo>
                  <a:pt x="641" y="3015"/>
                </a:lnTo>
                <a:lnTo>
                  <a:pt x="856" y="2412"/>
                </a:lnTo>
                <a:lnTo>
                  <a:pt x="1070" y="1809"/>
                </a:lnTo>
                <a:lnTo>
                  <a:pt x="1285" y="1206"/>
                </a:lnTo>
                <a:lnTo>
                  <a:pt x="1499" y="603"/>
                </a:lnTo>
                <a:lnTo>
                  <a:pt x="1714" y="0"/>
                </a:lnTo>
                <a:lnTo>
                  <a:pt x="2443" y="0"/>
                </a:lnTo>
                <a:lnTo>
                  <a:pt x="3173" y="0"/>
                </a:lnTo>
                <a:lnTo>
                  <a:pt x="3387" y="603"/>
                </a:lnTo>
                <a:lnTo>
                  <a:pt x="3601" y="1206"/>
                </a:lnTo>
                <a:lnTo>
                  <a:pt x="3814" y="1809"/>
                </a:lnTo>
                <a:lnTo>
                  <a:pt x="4029" y="2412"/>
                </a:lnTo>
                <a:lnTo>
                  <a:pt x="4243" y="3015"/>
                </a:lnTo>
                <a:lnTo>
                  <a:pt x="4458" y="3618"/>
                </a:lnTo>
                <a:lnTo>
                  <a:pt x="4672" y="4221"/>
                </a:lnTo>
                <a:lnTo>
                  <a:pt x="4887" y="4824"/>
                </a:lnTo>
                <a:close/>
                <a:moveTo>
                  <a:pt x="5343" y="4824"/>
                </a:moveTo>
                <a:lnTo>
                  <a:pt x="5343" y="4277"/>
                </a:lnTo>
                <a:lnTo>
                  <a:pt x="5343" y="3730"/>
                </a:lnTo>
                <a:lnTo>
                  <a:pt x="5891" y="3730"/>
                </a:lnTo>
                <a:lnTo>
                  <a:pt x="6440" y="3730"/>
                </a:lnTo>
                <a:lnTo>
                  <a:pt x="6440" y="4277"/>
                </a:lnTo>
                <a:lnTo>
                  <a:pt x="6440" y="4824"/>
                </a:lnTo>
                <a:lnTo>
                  <a:pt x="5891" y="4824"/>
                </a:lnTo>
                <a:lnTo>
                  <a:pt x="5343" y="4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5819FAC3-FDFD-0982-174D-64BFD817B086}"/>
              </a:ext>
            </a:extLst>
          </p:cNvPr>
          <p:cNvSpPr>
            <a:spLocks noGrp="1"/>
          </p:cNvSpPr>
          <p:nvPr>
            <p:ph type="dt" sz="half" idx="14"/>
          </p:nvPr>
        </p:nvSpPr>
        <p:spPr/>
        <p:txBody>
          <a:bodyPr/>
          <a:lstStyle/>
          <a:p>
            <a:fld id="{04456940-D26A-438E-A708-80A4FC128A37}" type="datetime1">
              <a:rPr lang="fi-FI" smtClean="0"/>
              <a:t>28.2.2024</a:t>
            </a:fld>
            <a:endParaRPr lang="fi-FI"/>
          </a:p>
        </p:txBody>
      </p:sp>
      <p:sp>
        <p:nvSpPr>
          <p:cNvPr id="3" name="Footer Placeholder 2">
            <a:extLst>
              <a:ext uri="{FF2B5EF4-FFF2-40B4-BE49-F238E27FC236}">
                <a16:creationId xmlns:a16="http://schemas.microsoft.com/office/drawing/2014/main" id="{D2BF6814-EA9F-9642-988B-BA0DCA001BE0}"/>
              </a:ext>
            </a:extLst>
          </p:cNvPr>
          <p:cNvSpPr>
            <a:spLocks noGrp="1"/>
          </p:cNvSpPr>
          <p:nvPr>
            <p:ph type="ftr" sz="quarter" idx="15"/>
          </p:nvPr>
        </p:nvSpPr>
        <p:spPr/>
        <p:txBody>
          <a:bodyPr/>
          <a:lstStyle/>
          <a:p>
            <a:r>
              <a:rPr lang="fi-FI"/>
              <a:t>Presenter Name</a:t>
            </a:r>
          </a:p>
        </p:txBody>
      </p:sp>
      <p:sp>
        <p:nvSpPr>
          <p:cNvPr id="4" name="Slide Number Placeholder 3">
            <a:extLst>
              <a:ext uri="{FF2B5EF4-FFF2-40B4-BE49-F238E27FC236}">
                <a16:creationId xmlns:a16="http://schemas.microsoft.com/office/drawing/2014/main" id="{F594FCAF-E233-9309-B54B-CAB9B5DA075B}"/>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7" name="TextBox 6">
            <a:extLst>
              <a:ext uri="{FF2B5EF4-FFF2-40B4-BE49-F238E27FC236}">
                <a16:creationId xmlns:a16="http://schemas.microsoft.com/office/drawing/2014/main" id="{93DFF82F-A665-CA7C-A4D9-281EBE1EA308}"/>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a:latin typeface="+mj-lt"/>
              </a:rPr>
              <a:t>Kiitos</a:t>
            </a:r>
          </a:p>
        </p:txBody>
      </p:sp>
      <p:sp>
        <p:nvSpPr>
          <p:cNvPr id="8" name="TextBox 7">
            <a:hlinkClick r:id="rId2"/>
            <a:extLst>
              <a:ext uri="{FF2B5EF4-FFF2-40B4-BE49-F238E27FC236}">
                <a16:creationId xmlns:a16="http://schemas.microsoft.com/office/drawing/2014/main" id="{F9F35130-809C-54C5-7E28-08465B7283F3}"/>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a:t>aalto.fi</a:t>
            </a:r>
          </a:p>
        </p:txBody>
      </p:sp>
      <p:cxnSp>
        <p:nvCxnSpPr>
          <p:cNvPr id="9" name="Straight Connector 8">
            <a:extLst>
              <a:ext uri="{FF2B5EF4-FFF2-40B4-BE49-F238E27FC236}">
                <a16:creationId xmlns:a16="http://schemas.microsoft.com/office/drawing/2014/main" id="{F4389D5A-AB42-9199-44CF-9CEEAE533454}"/>
              </a:ext>
            </a:extLst>
          </p:cNvPr>
          <p:cNvCxnSpPr>
            <a:cxnSpLocks/>
          </p:cNvCxnSpPr>
          <p:nvPr/>
        </p:nvCxnSpPr>
        <p:spPr>
          <a:xfrm>
            <a:off x="6448576" y="2004866"/>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43204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hank you Black">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6" name="Freeform 5">
            <a:extLst>
              <a:ext uri="{FF2B5EF4-FFF2-40B4-BE49-F238E27FC236}">
                <a16:creationId xmlns:a16="http://schemas.microsoft.com/office/drawing/2014/main" id="{4E379A93-4718-A4A6-52FF-0770DDE1FB8E}"/>
              </a:ext>
            </a:extLst>
          </p:cNvPr>
          <p:cNvSpPr>
            <a:spLocks noChangeAspect="1" noEditPoints="1"/>
          </p:cNvSpPr>
          <p:nvPr/>
        </p:nvSpPr>
        <p:spPr bwMode="auto">
          <a:xfrm>
            <a:off x="407988" y="2805066"/>
            <a:ext cx="4895924" cy="3648121"/>
          </a:xfrm>
          <a:custGeom>
            <a:avLst/>
            <a:gdLst>
              <a:gd name="T0" fmla="*/ 6475 w 6475"/>
              <a:gd name="T1" fmla="*/ 1671 h 4824"/>
              <a:gd name="T2" fmla="*/ 6332 w 6475"/>
              <a:gd name="T3" fmla="*/ 2506 h 4824"/>
              <a:gd name="T4" fmla="*/ 6191 w 6475"/>
              <a:gd name="T5" fmla="*/ 3343 h 4824"/>
              <a:gd name="T6" fmla="*/ 5547 w 6475"/>
              <a:gd name="T7" fmla="*/ 3343 h 4824"/>
              <a:gd name="T8" fmla="*/ 5428 w 6475"/>
              <a:gd name="T9" fmla="*/ 2506 h 4824"/>
              <a:gd name="T10" fmla="*/ 5309 w 6475"/>
              <a:gd name="T11" fmla="*/ 1671 h 4824"/>
              <a:gd name="T12" fmla="*/ 5309 w 6475"/>
              <a:gd name="T13" fmla="*/ 835 h 4824"/>
              <a:gd name="T14" fmla="*/ 5309 w 6475"/>
              <a:gd name="T15" fmla="*/ 0 h 4824"/>
              <a:gd name="T16" fmla="*/ 5892 w 6475"/>
              <a:gd name="T17" fmla="*/ 0 h 4824"/>
              <a:gd name="T18" fmla="*/ 6475 w 6475"/>
              <a:gd name="T19" fmla="*/ 0 h 4824"/>
              <a:gd name="T20" fmla="*/ 6475 w 6475"/>
              <a:gd name="T21" fmla="*/ 835 h 4824"/>
              <a:gd name="T22" fmla="*/ 6475 w 6475"/>
              <a:gd name="T23" fmla="*/ 1671 h 4824"/>
              <a:gd name="T24" fmla="*/ 3041 w 6475"/>
              <a:gd name="T25" fmla="*/ 3007 h 4824"/>
              <a:gd name="T26" fmla="*/ 2742 w 6475"/>
              <a:gd name="T27" fmla="*/ 2147 h 4824"/>
              <a:gd name="T28" fmla="*/ 2444 w 6475"/>
              <a:gd name="T29" fmla="*/ 1289 h 4824"/>
              <a:gd name="T30" fmla="*/ 2145 w 6475"/>
              <a:gd name="T31" fmla="*/ 2147 h 4824"/>
              <a:gd name="T32" fmla="*/ 1847 w 6475"/>
              <a:gd name="T33" fmla="*/ 3007 h 4824"/>
              <a:gd name="T34" fmla="*/ 2444 w 6475"/>
              <a:gd name="T35" fmla="*/ 3007 h 4824"/>
              <a:gd name="T36" fmla="*/ 3041 w 6475"/>
              <a:gd name="T37" fmla="*/ 3007 h 4824"/>
              <a:gd name="T38" fmla="*/ 4887 w 6475"/>
              <a:gd name="T39" fmla="*/ 4824 h 4824"/>
              <a:gd name="T40" fmla="*/ 4278 w 6475"/>
              <a:gd name="T41" fmla="*/ 4824 h 4824"/>
              <a:gd name="T42" fmla="*/ 3671 w 6475"/>
              <a:gd name="T43" fmla="*/ 4824 h 4824"/>
              <a:gd name="T44" fmla="*/ 3375 w 6475"/>
              <a:gd name="T45" fmla="*/ 3971 h 4824"/>
              <a:gd name="T46" fmla="*/ 2444 w 6475"/>
              <a:gd name="T47" fmla="*/ 3971 h 4824"/>
              <a:gd name="T48" fmla="*/ 1513 w 6475"/>
              <a:gd name="T49" fmla="*/ 3971 h 4824"/>
              <a:gd name="T50" fmla="*/ 1216 w 6475"/>
              <a:gd name="T51" fmla="*/ 4824 h 4824"/>
              <a:gd name="T52" fmla="*/ 607 w 6475"/>
              <a:gd name="T53" fmla="*/ 4824 h 4824"/>
              <a:gd name="T54" fmla="*/ 0 w 6475"/>
              <a:gd name="T55" fmla="*/ 4824 h 4824"/>
              <a:gd name="T56" fmla="*/ 214 w 6475"/>
              <a:gd name="T57" fmla="*/ 4221 h 4824"/>
              <a:gd name="T58" fmla="*/ 427 w 6475"/>
              <a:gd name="T59" fmla="*/ 3618 h 4824"/>
              <a:gd name="T60" fmla="*/ 641 w 6475"/>
              <a:gd name="T61" fmla="*/ 3015 h 4824"/>
              <a:gd name="T62" fmla="*/ 856 w 6475"/>
              <a:gd name="T63" fmla="*/ 2412 h 4824"/>
              <a:gd name="T64" fmla="*/ 1070 w 6475"/>
              <a:gd name="T65" fmla="*/ 1809 h 4824"/>
              <a:gd name="T66" fmla="*/ 1285 w 6475"/>
              <a:gd name="T67" fmla="*/ 1206 h 4824"/>
              <a:gd name="T68" fmla="*/ 1499 w 6475"/>
              <a:gd name="T69" fmla="*/ 603 h 4824"/>
              <a:gd name="T70" fmla="*/ 1714 w 6475"/>
              <a:gd name="T71" fmla="*/ 0 h 4824"/>
              <a:gd name="T72" fmla="*/ 2443 w 6475"/>
              <a:gd name="T73" fmla="*/ 0 h 4824"/>
              <a:gd name="T74" fmla="*/ 3173 w 6475"/>
              <a:gd name="T75" fmla="*/ 0 h 4824"/>
              <a:gd name="T76" fmla="*/ 3387 w 6475"/>
              <a:gd name="T77" fmla="*/ 603 h 4824"/>
              <a:gd name="T78" fmla="*/ 3601 w 6475"/>
              <a:gd name="T79" fmla="*/ 1206 h 4824"/>
              <a:gd name="T80" fmla="*/ 3814 w 6475"/>
              <a:gd name="T81" fmla="*/ 1809 h 4824"/>
              <a:gd name="T82" fmla="*/ 4029 w 6475"/>
              <a:gd name="T83" fmla="*/ 2412 h 4824"/>
              <a:gd name="T84" fmla="*/ 4243 w 6475"/>
              <a:gd name="T85" fmla="*/ 3015 h 4824"/>
              <a:gd name="T86" fmla="*/ 4458 w 6475"/>
              <a:gd name="T87" fmla="*/ 3618 h 4824"/>
              <a:gd name="T88" fmla="*/ 4672 w 6475"/>
              <a:gd name="T89" fmla="*/ 4221 h 4824"/>
              <a:gd name="T90" fmla="*/ 4887 w 6475"/>
              <a:gd name="T91" fmla="*/ 4824 h 4824"/>
              <a:gd name="T92" fmla="*/ 5343 w 6475"/>
              <a:gd name="T93" fmla="*/ 4824 h 4824"/>
              <a:gd name="T94" fmla="*/ 5343 w 6475"/>
              <a:gd name="T95" fmla="*/ 4277 h 4824"/>
              <a:gd name="T96" fmla="*/ 5343 w 6475"/>
              <a:gd name="T97" fmla="*/ 3730 h 4824"/>
              <a:gd name="T98" fmla="*/ 5891 w 6475"/>
              <a:gd name="T99" fmla="*/ 3730 h 4824"/>
              <a:gd name="T100" fmla="*/ 6440 w 6475"/>
              <a:gd name="T101" fmla="*/ 3730 h 4824"/>
              <a:gd name="T102" fmla="*/ 6440 w 6475"/>
              <a:gd name="T103" fmla="*/ 4277 h 4824"/>
              <a:gd name="T104" fmla="*/ 6440 w 6475"/>
              <a:gd name="T105" fmla="*/ 4824 h 4824"/>
              <a:gd name="T106" fmla="*/ 5891 w 6475"/>
              <a:gd name="T107" fmla="*/ 4824 h 4824"/>
              <a:gd name="T108" fmla="*/ 5343 w 6475"/>
              <a:gd name="T109" fmla="*/ 4824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75" h="4824">
                <a:moveTo>
                  <a:pt x="6475" y="1671"/>
                </a:moveTo>
                <a:lnTo>
                  <a:pt x="6332" y="2506"/>
                </a:lnTo>
                <a:lnTo>
                  <a:pt x="6191" y="3343"/>
                </a:lnTo>
                <a:lnTo>
                  <a:pt x="5547" y="3343"/>
                </a:lnTo>
                <a:lnTo>
                  <a:pt x="5428" y="2506"/>
                </a:lnTo>
                <a:lnTo>
                  <a:pt x="5309" y="1671"/>
                </a:lnTo>
                <a:lnTo>
                  <a:pt x="5309" y="835"/>
                </a:lnTo>
                <a:lnTo>
                  <a:pt x="5309" y="0"/>
                </a:lnTo>
                <a:lnTo>
                  <a:pt x="5892" y="0"/>
                </a:lnTo>
                <a:lnTo>
                  <a:pt x="6475" y="0"/>
                </a:lnTo>
                <a:lnTo>
                  <a:pt x="6475" y="835"/>
                </a:lnTo>
                <a:lnTo>
                  <a:pt x="6475" y="1671"/>
                </a:lnTo>
                <a:close/>
                <a:moveTo>
                  <a:pt x="3041" y="3007"/>
                </a:moveTo>
                <a:lnTo>
                  <a:pt x="2742" y="2147"/>
                </a:lnTo>
                <a:lnTo>
                  <a:pt x="2444" y="1289"/>
                </a:lnTo>
                <a:lnTo>
                  <a:pt x="2145" y="2147"/>
                </a:lnTo>
                <a:lnTo>
                  <a:pt x="1847" y="3007"/>
                </a:lnTo>
                <a:lnTo>
                  <a:pt x="2444" y="3007"/>
                </a:lnTo>
                <a:lnTo>
                  <a:pt x="3041" y="3007"/>
                </a:lnTo>
                <a:close/>
                <a:moveTo>
                  <a:pt x="4887" y="4824"/>
                </a:moveTo>
                <a:lnTo>
                  <a:pt x="4278" y="4824"/>
                </a:lnTo>
                <a:lnTo>
                  <a:pt x="3671" y="4824"/>
                </a:lnTo>
                <a:lnTo>
                  <a:pt x="3375" y="3971"/>
                </a:lnTo>
                <a:lnTo>
                  <a:pt x="2444" y="3971"/>
                </a:lnTo>
                <a:lnTo>
                  <a:pt x="1513" y="3971"/>
                </a:lnTo>
                <a:lnTo>
                  <a:pt x="1216" y="4824"/>
                </a:lnTo>
                <a:lnTo>
                  <a:pt x="607" y="4824"/>
                </a:lnTo>
                <a:lnTo>
                  <a:pt x="0" y="4824"/>
                </a:lnTo>
                <a:lnTo>
                  <a:pt x="214" y="4221"/>
                </a:lnTo>
                <a:lnTo>
                  <a:pt x="427" y="3618"/>
                </a:lnTo>
                <a:lnTo>
                  <a:pt x="641" y="3015"/>
                </a:lnTo>
                <a:lnTo>
                  <a:pt x="856" y="2412"/>
                </a:lnTo>
                <a:lnTo>
                  <a:pt x="1070" y="1809"/>
                </a:lnTo>
                <a:lnTo>
                  <a:pt x="1285" y="1206"/>
                </a:lnTo>
                <a:lnTo>
                  <a:pt x="1499" y="603"/>
                </a:lnTo>
                <a:lnTo>
                  <a:pt x="1714" y="0"/>
                </a:lnTo>
                <a:lnTo>
                  <a:pt x="2443" y="0"/>
                </a:lnTo>
                <a:lnTo>
                  <a:pt x="3173" y="0"/>
                </a:lnTo>
                <a:lnTo>
                  <a:pt x="3387" y="603"/>
                </a:lnTo>
                <a:lnTo>
                  <a:pt x="3601" y="1206"/>
                </a:lnTo>
                <a:lnTo>
                  <a:pt x="3814" y="1809"/>
                </a:lnTo>
                <a:lnTo>
                  <a:pt x="4029" y="2412"/>
                </a:lnTo>
                <a:lnTo>
                  <a:pt x="4243" y="3015"/>
                </a:lnTo>
                <a:lnTo>
                  <a:pt x="4458" y="3618"/>
                </a:lnTo>
                <a:lnTo>
                  <a:pt x="4672" y="4221"/>
                </a:lnTo>
                <a:lnTo>
                  <a:pt x="4887" y="4824"/>
                </a:lnTo>
                <a:close/>
                <a:moveTo>
                  <a:pt x="5343" y="4824"/>
                </a:moveTo>
                <a:lnTo>
                  <a:pt x="5343" y="4277"/>
                </a:lnTo>
                <a:lnTo>
                  <a:pt x="5343" y="3730"/>
                </a:lnTo>
                <a:lnTo>
                  <a:pt x="5891" y="3730"/>
                </a:lnTo>
                <a:lnTo>
                  <a:pt x="6440" y="3730"/>
                </a:lnTo>
                <a:lnTo>
                  <a:pt x="6440" y="4277"/>
                </a:lnTo>
                <a:lnTo>
                  <a:pt x="6440" y="4824"/>
                </a:lnTo>
                <a:lnTo>
                  <a:pt x="5891" y="4824"/>
                </a:lnTo>
                <a:lnTo>
                  <a:pt x="5343" y="4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97C8E3E2-A6A7-5047-7F76-5A852C28CC12}"/>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a:solidFill>
                  <a:schemeClr val="bg1"/>
                </a:solidFill>
                <a:latin typeface="+mj-lt"/>
              </a:rPr>
              <a:t>Kiitos</a:t>
            </a:r>
          </a:p>
        </p:txBody>
      </p:sp>
      <p:sp>
        <p:nvSpPr>
          <p:cNvPr id="2" name="Date Placeholder 1">
            <a:extLst>
              <a:ext uri="{FF2B5EF4-FFF2-40B4-BE49-F238E27FC236}">
                <a16:creationId xmlns:a16="http://schemas.microsoft.com/office/drawing/2014/main" id="{5819FAC3-FDFD-0982-174D-64BFD817B086}"/>
              </a:ext>
            </a:extLst>
          </p:cNvPr>
          <p:cNvSpPr>
            <a:spLocks noGrp="1"/>
          </p:cNvSpPr>
          <p:nvPr>
            <p:ph type="dt" sz="half" idx="14"/>
          </p:nvPr>
        </p:nvSpPr>
        <p:spPr/>
        <p:txBody>
          <a:bodyPr/>
          <a:lstStyle>
            <a:lvl1pPr>
              <a:defRPr>
                <a:solidFill>
                  <a:schemeClr val="bg1"/>
                </a:solidFill>
              </a:defRPr>
            </a:lvl1pPr>
          </a:lstStyle>
          <a:p>
            <a:fld id="{CF3072A6-172D-4F72-AEE9-619749FA081C}" type="datetime1">
              <a:rPr lang="fi-FI" smtClean="0"/>
              <a:t>28.2.2024</a:t>
            </a:fld>
            <a:endParaRPr lang="fi-FI"/>
          </a:p>
        </p:txBody>
      </p:sp>
      <p:sp>
        <p:nvSpPr>
          <p:cNvPr id="3" name="Footer Placeholder 2">
            <a:extLst>
              <a:ext uri="{FF2B5EF4-FFF2-40B4-BE49-F238E27FC236}">
                <a16:creationId xmlns:a16="http://schemas.microsoft.com/office/drawing/2014/main" id="{D2BF6814-EA9F-9642-988B-BA0DCA001BE0}"/>
              </a:ext>
            </a:extLst>
          </p:cNvPr>
          <p:cNvSpPr>
            <a:spLocks noGrp="1"/>
          </p:cNvSpPr>
          <p:nvPr>
            <p:ph type="ftr" sz="quarter" idx="15"/>
          </p:nvPr>
        </p:nvSpPr>
        <p:spPr/>
        <p:txBody>
          <a:bodyPr/>
          <a:lstStyle>
            <a:lvl1pPr>
              <a:defRPr>
                <a:solidFill>
                  <a:schemeClr val="bg1"/>
                </a:solidFill>
              </a:defRPr>
            </a:lvl1pPr>
          </a:lstStyle>
          <a:p>
            <a:r>
              <a:rPr lang="fi-FI"/>
              <a:t>Presenter Name</a:t>
            </a:r>
          </a:p>
        </p:txBody>
      </p:sp>
      <p:sp>
        <p:nvSpPr>
          <p:cNvPr id="4" name="Slide Number Placeholder 3">
            <a:extLst>
              <a:ext uri="{FF2B5EF4-FFF2-40B4-BE49-F238E27FC236}">
                <a16:creationId xmlns:a16="http://schemas.microsoft.com/office/drawing/2014/main" id="{F594FCAF-E233-9309-B54B-CAB9B5DA075B}"/>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extBox 4">
            <a:hlinkClick r:id="rId2"/>
            <a:extLst>
              <a:ext uri="{FF2B5EF4-FFF2-40B4-BE49-F238E27FC236}">
                <a16:creationId xmlns:a16="http://schemas.microsoft.com/office/drawing/2014/main" id="{165C98D3-985C-5D09-0F62-234BE3AB58C3}"/>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a:solidFill>
                  <a:schemeClr val="bg1"/>
                </a:solidFill>
              </a:rPr>
              <a:t>aalto.fi</a:t>
            </a:r>
          </a:p>
        </p:txBody>
      </p:sp>
      <p:cxnSp>
        <p:nvCxnSpPr>
          <p:cNvPr id="7" name="Straight Connector 6">
            <a:extLst>
              <a:ext uri="{FF2B5EF4-FFF2-40B4-BE49-F238E27FC236}">
                <a16:creationId xmlns:a16="http://schemas.microsoft.com/office/drawing/2014/main" id="{8CE981A1-63EF-5A62-16BF-911E556C4D71}"/>
              </a:ext>
            </a:extLst>
          </p:cNvPr>
          <p:cNvCxnSpPr>
            <a:cxnSpLocks/>
          </p:cNvCxnSpPr>
          <p:nvPr/>
        </p:nvCxnSpPr>
        <p:spPr>
          <a:xfrm>
            <a:off x="6448576" y="2004866"/>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9669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CC-BY-NC 4.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076B19FD-5263-4847-829D-96E8D0C809E5}" type="datetime1">
              <a:rPr lang="fi-FI" smtClean="0"/>
              <a:t>28.2.2024</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r>
              <a:rPr lang="fi-FI"/>
              <a:t>Presenter Name</a:t>
            </a:r>
          </a:p>
        </p:txBody>
      </p:sp>
      <p:pic>
        <p:nvPicPr>
          <p:cNvPr id="8" name="Picture 7" descr="Icon&#10;&#10;Description automatically generated">
            <a:hlinkClick r:id="rId2"/>
            <a:extLst>
              <a:ext uri="{FF2B5EF4-FFF2-40B4-BE49-F238E27FC236}">
                <a16:creationId xmlns:a16="http://schemas.microsoft.com/office/drawing/2014/main" id="{F108979D-2C35-8DF7-C967-157BD0DD7FD6}"/>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descr="Icon&#10;&#10;Description automatically generated">
            <a:hlinkClick r:id="rId2"/>
            <a:extLst>
              <a:ext uri="{FF2B5EF4-FFF2-40B4-BE49-F238E27FC236}">
                <a16:creationId xmlns:a16="http://schemas.microsoft.com/office/drawing/2014/main" id="{C1BC6918-6C5B-C3AF-A51B-FB591F80BF0B}"/>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BY-NC 4.0 unless otherwise stated</a:t>
            </a:r>
            <a:endParaRPr lang="en-GB" sz="800">
              <a:solidFill>
                <a:schemeClr val="tx1"/>
              </a:solidFill>
              <a:effectLst/>
            </a:endParaRPr>
          </a:p>
        </p:txBody>
      </p:sp>
      <p:pic>
        <p:nvPicPr>
          <p:cNvPr id="4" name="Picture 3" descr="Icon&#10;&#10;Description automatically generated">
            <a:hlinkClick r:id="rId2"/>
            <a:extLst>
              <a:ext uri="{FF2B5EF4-FFF2-40B4-BE49-F238E27FC236}">
                <a16:creationId xmlns:a16="http://schemas.microsoft.com/office/drawing/2014/main" id="{746A0EE7-1655-B8BB-A7A6-5A671F5AC352}"/>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504" y="6093296"/>
            <a:ext cx="360000" cy="360000"/>
          </a:xfrm>
          <a:prstGeom prst="rect">
            <a:avLst/>
          </a:prstGeom>
        </p:spPr>
      </p:pic>
      <p:sp>
        <p:nvSpPr>
          <p:cNvPr id="5" name="Freeform 5">
            <a:extLst>
              <a:ext uri="{FF2B5EF4-FFF2-40B4-BE49-F238E27FC236}">
                <a16:creationId xmlns:a16="http://schemas.microsoft.com/office/drawing/2014/main" id="{D6651014-F9A7-BFAF-A01C-BE74AC2B7F38}"/>
              </a:ext>
            </a:extLst>
          </p:cNvPr>
          <p:cNvSpPr>
            <a:spLocks noChangeAspect="1" noEditPoints="1"/>
          </p:cNvSpPr>
          <p:nvPr userDrawn="1"/>
        </p:nvSpPr>
        <p:spPr bwMode="auto">
          <a:xfrm>
            <a:off x="407988" y="432000"/>
            <a:ext cx="2941728" cy="540000"/>
          </a:xfrm>
          <a:custGeom>
            <a:avLst/>
            <a:gdLst>
              <a:gd name="T0" fmla="*/ 3383 w 4162"/>
              <a:gd name="T1" fmla="*/ 616 h 764"/>
              <a:gd name="T2" fmla="*/ 3449 w 4162"/>
              <a:gd name="T3" fmla="*/ 753 h 764"/>
              <a:gd name="T4" fmla="*/ 1492 w 4162"/>
              <a:gd name="T5" fmla="*/ 187 h 764"/>
              <a:gd name="T6" fmla="*/ 1537 w 4162"/>
              <a:gd name="T7" fmla="*/ 59 h 764"/>
              <a:gd name="T8" fmla="*/ 1526 w 4162"/>
              <a:gd name="T9" fmla="*/ 170 h 764"/>
              <a:gd name="T10" fmla="*/ 1878 w 4162"/>
              <a:gd name="T11" fmla="*/ 207 h 764"/>
              <a:gd name="T12" fmla="*/ 1951 w 4162"/>
              <a:gd name="T13" fmla="*/ 172 h 764"/>
              <a:gd name="T14" fmla="*/ 1871 w 4162"/>
              <a:gd name="T15" fmla="*/ 172 h 764"/>
              <a:gd name="T16" fmla="*/ 2097 w 4162"/>
              <a:gd name="T17" fmla="*/ 158 h 764"/>
              <a:gd name="T18" fmla="*/ 2338 w 4162"/>
              <a:gd name="T19" fmla="*/ 205 h 764"/>
              <a:gd name="T20" fmla="*/ 2440 w 4162"/>
              <a:gd name="T21" fmla="*/ 40 h 764"/>
              <a:gd name="T22" fmla="*/ 2737 w 4162"/>
              <a:gd name="T23" fmla="*/ 68 h 764"/>
              <a:gd name="T24" fmla="*/ 2728 w 4162"/>
              <a:gd name="T25" fmla="*/ 111 h 764"/>
              <a:gd name="T26" fmla="*/ 2988 w 4162"/>
              <a:gd name="T27" fmla="*/ 103 h 764"/>
              <a:gd name="T28" fmla="*/ 2937 w 4162"/>
              <a:gd name="T29" fmla="*/ 205 h 764"/>
              <a:gd name="T30" fmla="*/ 2906 w 4162"/>
              <a:gd name="T31" fmla="*/ 84 h 764"/>
              <a:gd name="T32" fmla="*/ 3093 w 4162"/>
              <a:gd name="T33" fmla="*/ 32 h 764"/>
              <a:gd name="T34" fmla="*/ 3237 w 4162"/>
              <a:gd name="T35" fmla="*/ 257 h 764"/>
              <a:gd name="T36" fmla="*/ 1350 w 4162"/>
              <a:gd name="T37" fmla="*/ 361 h 764"/>
              <a:gd name="T38" fmla="*/ 1333 w 4162"/>
              <a:gd name="T39" fmla="*/ 440 h 764"/>
              <a:gd name="T40" fmla="*/ 1343 w 4162"/>
              <a:gd name="T41" fmla="*/ 286 h 764"/>
              <a:gd name="T42" fmla="*/ 1532 w 4162"/>
              <a:gd name="T43" fmla="*/ 334 h 764"/>
              <a:gd name="T44" fmla="*/ 1556 w 4162"/>
              <a:gd name="T45" fmla="*/ 438 h 764"/>
              <a:gd name="T46" fmla="*/ 1717 w 4162"/>
              <a:gd name="T47" fmla="*/ 389 h 764"/>
              <a:gd name="T48" fmla="*/ 1866 w 4162"/>
              <a:gd name="T49" fmla="*/ 334 h 764"/>
              <a:gd name="T50" fmla="*/ 1869 w 4162"/>
              <a:gd name="T51" fmla="*/ 368 h 764"/>
              <a:gd name="T52" fmla="*/ 1985 w 4162"/>
              <a:gd name="T53" fmla="*/ 341 h 764"/>
              <a:gd name="T54" fmla="*/ 2049 w 4162"/>
              <a:gd name="T55" fmla="*/ 395 h 764"/>
              <a:gd name="T56" fmla="*/ 2247 w 4162"/>
              <a:gd name="T57" fmla="*/ 393 h 764"/>
              <a:gd name="T58" fmla="*/ 2334 w 4162"/>
              <a:gd name="T59" fmla="*/ 447 h 764"/>
              <a:gd name="T60" fmla="*/ 2423 w 4162"/>
              <a:gd name="T61" fmla="*/ 317 h 764"/>
              <a:gd name="T62" fmla="*/ 2848 w 4162"/>
              <a:gd name="T63" fmla="*/ 334 h 764"/>
              <a:gd name="T64" fmla="*/ 2881 w 4162"/>
              <a:gd name="T65" fmla="*/ 366 h 764"/>
              <a:gd name="T66" fmla="*/ 3092 w 4162"/>
              <a:gd name="T67" fmla="*/ 474 h 764"/>
              <a:gd name="T68" fmla="*/ 2994 w 4162"/>
              <a:gd name="T69" fmla="*/ 397 h 764"/>
              <a:gd name="T70" fmla="*/ 3366 w 4162"/>
              <a:gd name="T71" fmla="*/ 288 h 764"/>
              <a:gd name="T72" fmla="*/ 3403 w 4162"/>
              <a:gd name="T73" fmla="*/ 406 h 764"/>
              <a:gd name="T74" fmla="*/ 3530 w 4162"/>
              <a:gd name="T75" fmla="*/ 334 h 764"/>
              <a:gd name="T76" fmla="*/ 3567 w 4162"/>
              <a:gd name="T77" fmla="*/ 480 h 764"/>
              <a:gd name="T78" fmla="*/ 3679 w 4162"/>
              <a:gd name="T79" fmla="*/ 387 h 764"/>
              <a:gd name="T80" fmla="*/ 3704 w 4162"/>
              <a:gd name="T81" fmla="*/ 453 h 764"/>
              <a:gd name="T82" fmla="*/ 3752 w 4162"/>
              <a:gd name="T83" fmla="*/ 363 h 764"/>
              <a:gd name="T84" fmla="*/ 3858 w 4162"/>
              <a:gd name="T85" fmla="*/ 502 h 764"/>
              <a:gd name="T86" fmla="*/ 3885 w 4162"/>
              <a:gd name="T87" fmla="*/ 340 h 764"/>
              <a:gd name="T88" fmla="*/ 3917 w 4162"/>
              <a:gd name="T89" fmla="*/ 366 h 764"/>
              <a:gd name="T90" fmla="*/ 4122 w 4162"/>
              <a:gd name="T91" fmla="*/ 481 h 764"/>
              <a:gd name="T92" fmla="*/ 1355 w 4162"/>
              <a:gd name="T93" fmla="*/ 672 h 764"/>
              <a:gd name="T94" fmla="*/ 1376 w 4162"/>
              <a:gd name="T95" fmla="*/ 759 h 764"/>
              <a:gd name="T96" fmla="*/ 1514 w 4162"/>
              <a:gd name="T97" fmla="*/ 616 h 764"/>
              <a:gd name="T98" fmla="*/ 1624 w 4162"/>
              <a:gd name="T99" fmla="*/ 739 h 764"/>
              <a:gd name="T100" fmla="*/ 1707 w 4162"/>
              <a:gd name="T101" fmla="*/ 712 h 764"/>
              <a:gd name="T102" fmla="*/ 2087 w 4162"/>
              <a:gd name="T103" fmla="*/ 633 h 764"/>
              <a:gd name="T104" fmla="*/ 2173 w 4162"/>
              <a:gd name="T105" fmla="*/ 627 h 764"/>
              <a:gd name="T106" fmla="*/ 2212 w 4162"/>
              <a:gd name="T107" fmla="*/ 730 h 764"/>
              <a:gd name="T108" fmla="*/ 2443 w 4162"/>
              <a:gd name="T109" fmla="*/ 650 h 764"/>
              <a:gd name="T110" fmla="*/ 2518 w 4162"/>
              <a:gd name="T111" fmla="*/ 583 h 764"/>
              <a:gd name="T112" fmla="*/ 2694 w 4162"/>
              <a:gd name="T113" fmla="*/ 760 h 764"/>
              <a:gd name="T114" fmla="*/ 2690 w 4162"/>
              <a:gd name="T115" fmla="*/ 720 h 764"/>
              <a:gd name="T116" fmla="*/ 2688 w 4162"/>
              <a:gd name="T117" fmla="*/ 656 h 764"/>
              <a:gd name="T118" fmla="*/ 2937 w 4162"/>
              <a:gd name="T119" fmla="*/ 652 h 764"/>
              <a:gd name="T120" fmla="*/ 2908 w 4162"/>
              <a:gd name="T121" fmla="*/ 755 h 764"/>
              <a:gd name="T122" fmla="*/ 3155 w 4162"/>
              <a:gd name="T123" fmla="*/ 745 h 764"/>
              <a:gd name="T124" fmla="*/ 3289 w 4162"/>
              <a:gd name="T125" fmla="*/ 6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2" h="764">
                <a:moveTo>
                  <a:pt x="3377" y="672"/>
                </a:moveTo>
                <a:lnTo>
                  <a:pt x="3438" y="672"/>
                </a:lnTo>
                <a:lnTo>
                  <a:pt x="3437" y="666"/>
                </a:lnTo>
                <a:lnTo>
                  <a:pt x="3436" y="663"/>
                </a:lnTo>
                <a:lnTo>
                  <a:pt x="3435" y="661"/>
                </a:lnTo>
                <a:lnTo>
                  <a:pt x="3433" y="656"/>
                </a:lnTo>
                <a:lnTo>
                  <a:pt x="3429" y="651"/>
                </a:lnTo>
                <a:lnTo>
                  <a:pt x="3427" y="649"/>
                </a:lnTo>
                <a:lnTo>
                  <a:pt x="3425" y="647"/>
                </a:lnTo>
                <a:lnTo>
                  <a:pt x="3422" y="646"/>
                </a:lnTo>
                <a:lnTo>
                  <a:pt x="3420" y="645"/>
                </a:lnTo>
                <a:lnTo>
                  <a:pt x="3417" y="644"/>
                </a:lnTo>
                <a:lnTo>
                  <a:pt x="3414" y="643"/>
                </a:lnTo>
                <a:lnTo>
                  <a:pt x="3408" y="643"/>
                </a:lnTo>
                <a:lnTo>
                  <a:pt x="3402" y="643"/>
                </a:lnTo>
                <a:lnTo>
                  <a:pt x="3399" y="644"/>
                </a:lnTo>
                <a:lnTo>
                  <a:pt x="3396" y="645"/>
                </a:lnTo>
                <a:lnTo>
                  <a:pt x="3391" y="648"/>
                </a:lnTo>
                <a:lnTo>
                  <a:pt x="3388" y="649"/>
                </a:lnTo>
                <a:lnTo>
                  <a:pt x="3386" y="651"/>
                </a:lnTo>
                <a:lnTo>
                  <a:pt x="3382" y="656"/>
                </a:lnTo>
                <a:lnTo>
                  <a:pt x="3379" y="661"/>
                </a:lnTo>
                <a:lnTo>
                  <a:pt x="3378" y="664"/>
                </a:lnTo>
                <a:lnTo>
                  <a:pt x="3378" y="666"/>
                </a:lnTo>
                <a:lnTo>
                  <a:pt x="3377" y="672"/>
                </a:lnTo>
                <a:close/>
                <a:moveTo>
                  <a:pt x="3409" y="762"/>
                </a:moveTo>
                <a:lnTo>
                  <a:pt x="3398" y="762"/>
                </a:lnTo>
                <a:lnTo>
                  <a:pt x="3388" y="760"/>
                </a:lnTo>
                <a:lnTo>
                  <a:pt x="3379" y="757"/>
                </a:lnTo>
                <a:lnTo>
                  <a:pt x="3370" y="753"/>
                </a:lnTo>
                <a:lnTo>
                  <a:pt x="3363" y="748"/>
                </a:lnTo>
                <a:lnTo>
                  <a:pt x="3359" y="745"/>
                </a:lnTo>
                <a:lnTo>
                  <a:pt x="3356" y="742"/>
                </a:lnTo>
                <a:lnTo>
                  <a:pt x="3350" y="735"/>
                </a:lnTo>
                <a:lnTo>
                  <a:pt x="3346" y="727"/>
                </a:lnTo>
                <a:lnTo>
                  <a:pt x="3344" y="723"/>
                </a:lnTo>
                <a:lnTo>
                  <a:pt x="3342" y="719"/>
                </a:lnTo>
                <a:lnTo>
                  <a:pt x="3339" y="709"/>
                </a:lnTo>
                <a:lnTo>
                  <a:pt x="3337" y="699"/>
                </a:lnTo>
                <a:lnTo>
                  <a:pt x="3337" y="688"/>
                </a:lnTo>
                <a:lnTo>
                  <a:pt x="3337" y="677"/>
                </a:lnTo>
                <a:lnTo>
                  <a:pt x="3338" y="672"/>
                </a:lnTo>
                <a:lnTo>
                  <a:pt x="3339" y="667"/>
                </a:lnTo>
                <a:lnTo>
                  <a:pt x="3342" y="657"/>
                </a:lnTo>
                <a:lnTo>
                  <a:pt x="3344" y="653"/>
                </a:lnTo>
                <a:lnTo>
                  <a:pt x="3346" y="648"/>
                </a:lnTo>
                <a:lnTo>
                  <a:pt x="3350" y="640"/>
                </a:lnTo>
                <a:lnTo>
                  <a:pt x="3356" y="633"/>
                </a:lnTo>
                <a:lnTo>
                  <a:pt x="3359" y="630"/>
                </a:lnTo>
                <a:lnTo>
                  <a:pt x="3363" y="627"/>
                </a:lnTo>
                <a:lnTo>
                  <a:pt x="3366" y="625"/>
                </a:lnTo>
                <a:lnTo>
                  <a:pt x="3370" y="622"/>
                </a:lnTo>
                <a:lnTo>
                  <a:pt x="3374" y="620"/>
                </a:lnTo>
                <a:lnTo>
                  <a:pt x="3378" y="618"/>
                </a:lnTo>
                <a:lnTo>
                  <a:pt x="3383" y="616"/>
                </a:lnTo>
                <a:lnTo>
                  <a:pt x="3387" y="615"/>
                </a:lnTo>
                <a:lnTo>
                  <a:pt x="3392" y="614"/>
                </a:lnTo>
                <a:lnTo>
                  <a:pt x="3397" y="613"/>
                </a:lnTo>
                <a:lnTo>
                  <a:pt x="3402" y="613"/>
                </a:lnTo>
                <a:lnTo>
                  <a:pt x="3407" y="613"/>
                </a:lnTo>
                <a:lnTo>
                  <a:pt x="3417" y="613"/>
                </a:lnTo>
                <a:lnTo>
                  <a:pt x="3426" y="615"/>
                </a:lnTo>
                <a:lnTo>
                  <a:pt x="3434" y="617"/>
                </a:lnTo>
                <a:lnTo>
                  <a:pt x="3442" y="621"/>
                </a:lnTo>
                <a:lnTo>
                  <a:pt x="3446" y="623"/>
                </a:lnTo>
                <a:lnTo>
                  <a:pt x="3449" y="625"/>
                </a:lnTo>
                <a:lnTo>
                  <a:pt x="3456" y="631"/>
                </a:lnTo>
                <a:lnTo>
                  <a:pt x="3459" y="634"/>
                </a:lnTo>
                <a:lnTo>
                  <a:pt x="3461" y="638"/>
                </a:lnTo>
                <a:lnTo>
                  <a:pt x="3466" y="645"/>
                </a:lnTo>
                <a:lnTo>
                  <a:pt x="3470" y="654"/>
                </a:lnTo>
                <a:lnTo>
                  <a:pt x="3472" y="659"/>
                </a:lnTo>
                <a:lnTo>
                  <a:pt x="3473" y="664"/>
                </a:lnTo>
                <a:lnTo>
                  <a:pt x="3475" y="674"/>
                </a:lnTo>
                <a:lnTo>
                  <a:pt x="3475" y="680"/>
                </a:lnTo>
                <a:lnTo>
                  <a:pt x="3475" y="686"/>
                </a:lnTo>
                <a:lnTo>
                  <a:pt x="3475" y="697"/>
                </a:lnTo>
                <a:lnTo>
                  <a:pt x="3377" y="697"/>
                </a:lnTo>
                <a:lnTo>
                  <a:pt x="3377" y="705"/>
                </a:lnTo>
                <a:lnTo>
                  <a:pt x="3378" y="709"/>
                </a:lnTo>
                <a:lnTo>
                  <a:pt x="3379" y="712"/>
                </a:lnTo>
                <a:lnTo>
                  <a:pt x="3382" y="718"/>
                </a:lnTo>
                <a:lnTo>
                  <a:pt x="3383" y="720"/>
                </a:lnTo>
                <a:lnTo>
                  <a:pt x="3386" y="723"/>
                </a:lnTo>
                <a:lnTo>
                  <a:pt x="3388" y="725"/>
                </a:lnTo>
                <a:lnTo>
                  <a:pt x="3390" y="727"/>
                </a:lnTo>
                <a:lnTo>
                  <a:pt x="3393" y="729"/>
                </a:lnTo>
                <a:lnTo>
                  <a:pt x="3396" y="730"/>
                </a:lnTo>
                <a:lnTo>
                  <a:pt x="3402" y="732"/>
                </a:lnTo>
                <a:lnTo>
                  <a:pt x="3406" y="732"/>
                </a:lnTo>
                <a:lnTo>
                  <a:pt x="3410" y="732"/>
                </a:lnTo>
                <a:lnTo>
                  <a:pt x="3414" y="732"/>
                </a:lnTo>
                <a:lnTo>
                  <a:pt x="3419" y="731"/>
                </a:lnTo>
                <a:lnTo>
                  <a:pt x="3423" y="730"/>
                </a:lnTo>
                <a:lnTo>
                  <a:pt x="3427" y="728"/>
                </a:lnTo>
                <a:lnTo>
                  <a:pt x="3430" y="726"/>
                </a:lnTo>
                <a:lnTo>
                  <a:pt x="3432" y="724"/>
                </a:lnTo>
                <a:lnTo>
                  <a:pt x="3433" y="723"/>
                </a:lnTo>
                <a:lnTo>
                  <a:pt x="3436" y="719"/>
                </a:lnTo>
                <a:lnTo>
                  <a:pt x="3437" y="715"/>
                </a:lnTo>
                <a:lnTo>
                  <a:pt x="3475" y="718"/>
                </a:lnTo>
                <a:lnTo>
                  <a:pt x="3473" y="723"/>
                </a:lnTo>
                <a:lnTo>
                  <a:pt x="3472" y="728"/>
                </a:lnTo>
                <a:lnTo>
                  <a:pt x="3470" y="732"/>
                </a:lnTo>
                <a:lnTo>
                  <a:pt x="3467" y="736"/>
                </a:lnTo>
                <a:lnTo>
                  <a:pt x="3464" y="740"/>
                </a:lnTo>
                <a:lnTo>
                  <a:pt x="3461" y="744"/>
                </a:lnTo>
                <a:lnTo>
                  <a:pt x="3457" y="747"/>
                </a:lnTo>
                <a:lnTo>
                  <a:pt x="3453" y="750"/>
                </a:lnTo>
                <a:lnTo>
                  <a:pt x="3449" y="753"/>
                </a:lnTo>
                <a:lnTo>
                  <a:pt x="3444" y="756"/>
                </a:lnTo>
                <a:lnTo>
                  <a:pt x="3439" y="758"/>
                </a:lnTo>
                <a:lnTo>
                  <a:pt x="3433" y="759"/>
                </a:lnTo>
                <a:lnTo>
                  <a:pt x="3428" y="761"/>
                </a:lnTo>
                <a:lnTo>
                  <a:pt x="3422" y="762"/>
                </a:lnTo>
                <a:lnTo>
                  <a:pt x="3415" y="762"/>
                </a:lnTo>
                <a:lnTo>
                  <a:pt x="3409" y="762"/>
                </a:lnTo>
                <a:close/>
                <a:moveTo>
                  <a:pt x="474" y="480"/>
                </a:moveTo>
                <a:lnTo>
                  <a:pt x="382" y="212"/>
                </a:lnTo>
                <a:lnTo>
                  <a:pt x="289" y="480"/>
                </a:lnTo>
                <a:lnTo>
                  <a:pt x="474" y="480"/>
                </a:lnTo>
                <a:close/>
                <a:moveTo>
                  <a:pt x="763" y="764"/>
                </a:moveTo>
                <a:lnTo>
                  <a:pt x="573" y="764"/>
                </a:lnTo>
                <a:lnTo>
                  <a:pt x="526" y="631"/>
                </a:lnTo>
                <a:lnTo>
                  <a:pt x="237" y="631"/>
                </a:lnTo>
                <a:lnTo>
                  <a:pt x="189" y="764"/>
                </a:lnTo>
                <a:lnTo>
                  <a:pt x="0" y="764"/>
                </a:lnTo>
                <a:lnTo>
                  <a:pt x="268" y="11"/>
                </a:lnTo>
                <a:lnTo>
                  <a:pt x="495" y="11"/>
                </a:lnTo>
                <a:lnTo>
                  <a:pt x="763" y="764"/>
                </a:lnTo>
                <a:close/>
                <a:moveTo>
                  <a:pt x="834" y="764"/>
                </a:moveTo>
                <a:lnTo>
                  <a:pt x="834" y="593"/>
                </a:lnTo>
                <a:lnTo>
                  <a:pt x="1005" y="593"/>
                </a:lnTo>
                <a:lnTo>
                  <a:pt x="1005" y="764"/>
                </a:lnTo>
                <a:lnTo>
                  <a:pt x="834" y="764"/>
                </a:lnTo>
                <a:close/>
                <a:moveTo>
                  <a:pt x="1010" y="272"/>
                </a:moveTo>
                <a:lnTo>
                  <a:pt x="966" y="533"/>
                </a:lnTo>
                <a:lnTo>
                  <a:pt x="866" y="533"/>
                </a:lnTo>
                <a:lnTo>
                  <a:pt x="829" y="272"/>
                </a:lnTo>
                <a:lnTo>
                  <a:pt x="829" y="11"/>
                </a:lnTo>
                <a:lnTo>
                  <a:pt x="1010" y="11"/>
                </a:lnTo>
                <a:lnTo>
                  <a:pt x="1010" y="272"/>
                </a:lnTo>
                <a:close/>
                <a:moveTo>
                  <a:pt x="1328" y="205"/>
                </a:moveTo>
                <a:lnTo>
                  <a:pt x="1285" y="205"/>
                </a:lnTo>
                <a:lnTo>
                  <a:pt x="1351" y="11"/>
                </a:lnTo>
                <a:lnTo>
                  <a:pt x="1404" y="11"/>
                </a:lnTo>
                <a:lnTo>
                  <a:pt x="1472" y="205"/>
                </a:lnTo>
                <a:lnTo>
                  <a:pt x="1427" y="205"/>
                </a:lnTo>
                <a:lnTo>
                  <a:pt x="1412" y="161"/>
                </a:lnTo>
                <a:lnTo>
                  <a:pt x="1343" y="161"/>
                </a:lnTo>
                <a:lnTo>
                  <a:pt x="1328" y="205"/>
                </a:lnTo>
                <a:close/>
                <a:moveTo>
                  <a:pt x="1353" y="129"/>
                </a:moveTo>
                <a:lnTo>
                  <a:pt x="1402" y="129"/>
                </a:lnTo>
                <a:lnTo>
                  <a:pt x="1378" y="56"/>
                </a:lnTo>
                <a:lnTo>
                  <a:pt x="1353" y="129"/>
                </a:lnTo>
                <a:close/>
                <a:moveTo>
                  <a:pt x="1535" y="207"/>
                </a:moveTo>
                <a:lnTo>
                  <a:pt x="1525" y="207"/>
                </a:lnTo>
                <a:lnTo>
                  <a:pt x="1516" y="205"/>
                </a:lnTo>
                <a:lnTo>
                  <a:pt x="1512" y="203"/>
                </a:lnTo>
                <a:lnTo>
                  <a:pt x="1508" y="201"/>
                </a:lnTo>
                <a:lnTo>
                  <a:pt x="1504" y="199"/>
                </a:lnTo>
                <a:lnTo>
                  <a:pt x="1500" y="197"/>
                </a:lnTo>
                <a:lnTo>
                  <a:pt x="1497" y="194"/>
                </a:lnTo>
                <a:lnTo>
                  <a:pt x="1494" y="190"/>
                </a:lnTo>
                <a:lnTo>
                  <a:pt x="1492" y="187"/>
                </a:lnTo>
                <a:lnTo>
                  <a:pt x="1490" y="183"/>
                </a:lnTo>
                <a:lnTo>
                  <a:pt x="1488" y="179"/>
                </a:lnTo>
                <a:lnTo>
                  <a:pt x="1487" y="174"/>
                </a:lnTo>
                <a:lnTo>
                  <a:pt x="1487" y="169"/>
                </a:lnTo>
                <a:lnTo>
                  <a:pt x="1487" y="164"/>
                </a:lnTo>
                <a:lnTo>
                  <a:pt x="1487" y="157"/>
                </a:lnTo>
                <a:lnTo>
                  <a:pt x="1488" y="153"/>
                </a:lnTo>
                <a:lnTo>
                  <a:pt x="1488" y="150"/>
                </a:lnTo>
                <a:lnTo>
                  <a:pt x="1491" y="144"/>
                </a:lnTo>
                <a:lnTo>
                  <a:pt x="1494" y="139"/>
                </a:lnTo>
                <a:lnTo>
                  <a:pt x="1498" y="134"/>
                </a:lnTo>
                <a:lnTo>
                  <a:pt x="1503" y="131"/>
                </a:lnTo>
                <a:lnTo>
                  <a:pt x="1508" y="128"/>
                </a:lnTo>
                <a:lnTo>
                  <a:pt x="1514" y="125"/>
                </a:lnTo>
                <a:lnTo>
                  <a:pt x="1521" y="123"/>
                </a:lnTo>
                <a:lnTo>
                  <a:pt x="1527" y="122"/>
                </a:lnTo>
                <a:lnTo>
                  <a:pt x="1534" y="120"/>
                </a:lnTo>
                <a:lnTo>
                  <a:pt x="1541" y="120"/>
                </a:lnTo>
                <a:lnTo>
                  <a:pt x="1550" y="119"/>
                </a:lnTo>
                <a:lnTo>
                  <a:pt x="1557" y="118"/>
                </a:lnTo>
                <a:lnTo>
                  <a:pt x="1568" y="116"/>
                </a:lnTo>
                <a:lnTo>
                  <a:pt x="1572" y="114"/>
                </a:lnTo>
                <a:lnTo>
                  <a:pt x="1574" y="112"/>
                </a:lnTo>
                <a:lnTo>
                  <a:pt x="1575" y="111"/>
                </a:lnTo>
                <a:lnTo>
                  <a:pt x="1576" y="110"/>
                </a:lnTo>
                <a:lnTo>
                  <a:pt x="1576" y="107"/>
                </a:lnTo>
                <a:lnTo>
                  <a:pt x="1576" y="102"/>
                </a:lnTo>
                <a:lnTo>
                  <a:pt x="1575" y="98"/>
                </a:lnTo>
                <a:lnTo>
                  <a:pt x="1573" y="95"/>
                </a:lnTo>
                <a:lnTo>
                  <a:pt x="1571" y="92"/>
                </a:lnTo>
                <a:lnTo>
                  <a:pt x="1567" y="90"/>
                </a:lnTo>
                <a:lnTo>
                  <a:pt x="1564" y="88"/>
                </a:lnTo>
                <a:lnTo>
                  <a:pt x="1559" y="88"/>
                </a:lnTo>
                <a:lnTo>
                  <a:pt x="1555" y="87"/>
                </a:lnTo>
                <a:lnTo>
                  <a:pt x="1549" y="87"/>
                </a:lnTo>
                <a:lnTo>
                  <a:pt x="1545" y="88"/>
                </a:lnTo>
                <a:lnTo>
                  <a:pt x="1541" y="90"/>
                </a:lnTo>
                <a:lnTo>
                  <a:pt x="1537" y="92"/>
                </a:lnTo>
                <a:lnTo>
                  <a:pt x="1534" y="94"/>
                </a:lnTo>
                <a:lnTo>
                  <a:pt x="1532" y="97"/>
                </a:lnTo>
                <a:lnTo>
                  <a:pt x="1530" y="100"/>
                </a:lnTo>
                <a:lnTo>
                  <a:pt x="1529" y="104"/>
                </a:lnTo>
                <a:lnTo>
                  <a:pt x="1492" y="101"/>
                </a:lnTo>
                <a:lnTo>
                  <a:pt x="1495" y="91"/>
                </a:lnTo>
                <a:lnTo>
                  <a:pt x="1497" y="87"/>
                </a:lnTo>
                <a:lnTo>
                  <a:pt x="1499" y="83"/>
                </a:lnTo>
                <a:lnTo>
                  <a:pt x="1502" y="79"/>
                </a:lnTo>
                <a:lnTo>
                  <a:pt x="1505" y="76"/>
                </a:lnTo>
                <a:lnTo>
                  <a:pt x="1508" y="72"/>
                </a:lnTo>
                <a:lnTo>
                  <a:pt x="1512" y="69"/>
                </a:lnTo>
                <a:lnTo>
                  <a:pt x="1517" y="67"/>
                </a:lnTo>
                <a:lnTo>
                  <a:pt x="1521" y="64"/>
                </a:lnTo>
                <a:lnTo>
                  <a:pt x="1526" y="62"/>
                </a:lnTo>
                <a:lnTo>
                  <a:pt x="1531" y="61"/>
                </a:lnTo>
                <a:lnTo>
                  <a:pt x="1537" y="59"/>
                </a:lnTo>
                <a:lnTo>
                  <a:pt x="1542" y="59"/>
                </a:lnTo>
                <a:lnTo>
                  <a:pt x="1548" y="58"/>
                </a:lnTo>
                <a:lnTo>
                  <a:pt x="1555" y="58"/>
                </a:lnTo>
                <a:lnTo>
                  <a:pt x="1563" y="58"/>
                </a:lnTo>
                <a:lnTo>
                  <a:pt x="1570" y="59"/>
                </a:lnTo>
                <a:lnTo>
                  <a:pt x="1578" y="61"/>
                </a:lnTo>
                <a:lnTo>
                  <a:pt x="1585" y="63"/>
                </a:lnTo>
                <a:lnTo>
                  <a:pt x="1592" y="66"/>
                </a:lnTo>
                <a:lnTo>
                  <a:pt x="1598" y="69"/>
                </a:lnTo>
                <a:lnTo>
                  <a:pt x="1600" y="72"/>
                </a:lnTo>
                <a:lnTo>
                  <a:pt x="1603" y="74"/>
                </a:lnTo>
                <a:lnTo>
                  <a:pt x="1608" y="79"/>
                </a:lnTo>
                <a:lnTo>
                  <a:pt x="1610" y="82"/>
                </a:lnTo>
                <a:lnTo>
                  <a:pt x="1611" y="85"/>
                </a:lnTo>
                <a:lnTo>
                  <a:pt x="1614" y="91"/>
                </a:lnTo>
                <a:lnTo>
                  <a:pt x="1615" y="95"/>
                </a:lnTo>
                <a:lnTo>
                  <a:pt x="1616" y="99"/>
                </a:lnTo>
                <a:lnTo>
                  <a:pt x="1616" y="107"/>
                </a:lnTo>
                <a:lnTo>
                  <a:pt x="1616" y="205"/>
                </a:lnTo>
                <a:lnTo>
                  <a:pt x="1578" y="205"/>
                </a:lnTo>
                <a:lnTo>
                  <a:pt x="1578" y="185"/>
                </a:lnTo>
                <a:lnTo>
                  <a:pt x="1575" y="189"/>
                </a:lnTo>
                <a:lnTo>
                  <a:pt x="1571" y="194"/>
                </a:lnTo>
                <a:lnTo>
                  <a:pt x="1566" y="198"/>
                </a:lnTo>
                <a:lnTo>
                  <a:pt x="1561" y="201"/>
                </a:lnTo>
                <a:lnTo>
                  <a:pt x="1556" y="204"/>
                </a:lnTo>
                <a:lnTo>
                  <a:pt x="1549" y="206"/>
                </a:lnTo>
                <a:lnTo>
                  <a:pt x="1542" y="207"/>
                </a:lnTo>
                <a:lnTo>
                  <a:pt x="1535" y="207"/>
                </a:lnTo>
                <a:close/>
                <a:moveTo>
                  <a:pt x="1546" y="180"/>
                </a:moveTo>
                <a:lnTo>
                  <a:pt x="1553" y="179"/>
                </a:lnTo>
                <a:lnTo>
                  <a:pt x="1555" y="179"/>
                </a:lnTo>
                <a:lnTo>
                  <a:pt x="1558" y="178"/>
                </a:lnTo>
                <a:lnTo>
                  <a:pt x="1563" y="175"/>
                </a:lnTo>
                <a:lnTo>
                  <a:pt x="1568" y="172"/>
                </a:lnTo>
                <a:lnTo>
                  <a:pt x="1572" y="168"/>
                </a:lnTo>
                <a:lnTo>
                  <a:pt x="1574" y="163"/>
                </a:lnTo>
                <a:lnTo>
                  <a:pt x="1575" y="161"/>
                </a:lnTo>
                <a:lnTo>
                  <a:pt x="1576" y="158"/>
                </a:lnTo>
                <a:lnTo>
                  <a:pt x="1576" y="153"/>
                </a:lnTo>
                <a:lnTo>
                  <a:pt x="1576" y="138"/>
                </a:lnTo>
                <a:lnTo>
                  <a:pt x="1573" y="139"/>
                </a:lnTo>
                <a:lnTo>
                  <a:pt x="1569" y="140"/>
                </a:lnTo>
                <a:lnTo>
                  <a:pt x="1559" y="142"/>
                </a:lnTo>
                <a:lnTo>
                  <a:pt x="1548" y="144"/>
                </a:lnTo>
                <a:lnTo>
                  <a:pt x="1543" y="145"/>
                </a:lnTo>
                <a:lnTo>
                  <a:pt x="1539" y="146"/>
                </a:lnTo>
                <a:lnTo>
                  <a:pt x="1535" y="148"/>
                </a:lnTo>
                <a:lnTo>
                  <a:pt x="1531" y="150"/>
                </a:lnTo>
                <a:lnTo>
                  <a:pt x="1529" y="152"/>
                </a:lnTo>
                <a:lnTo>
                  <a:pt x="1527" y="155"/>
                </a:lnTo>
                <a:lnTo>
                  <a:pt x="1525" y="159"/>
                </a:lnTo>
                <a:lnTo>
                  <a:pt x="1525" y="163"/>
                </a:lnTo>
                <a:lnTo>
                  <a:pt x="1525" y="167"/>
                </a:lnTo>
                <a:lnTo>
                  <a:pt x="1526" y="170"/>
                </a:lnTo>
                <a:lnTo>
                  <a:pt x="1528" y="173"/>
                </a:lnTo>
                <a:lnTo>
                  <a:pt x="1530" y="174"/>
                </a:lnTo>
                <a:lnTo>
                  <a:pt x="1531" y="175"/>
                </a:lnTo>
                <a:lnTo>
                  <a:pt x="1534" y="177"/>
                </a:lnTo>
                <a:lnTo>
                  <a:pt x="1538" y="179"/>
                </a:lnTo>
                <a:lnTo>
                  <a:pt x="1542" y="179"/>
                </a:lnTo>
                <a:lnTo>
                  <a:pt x="1546" y="180"/>
                </a:lnTo>
                <a:close/>
                <a:moveTo>
                  <a:pt x="1690" y="205"/>
                </a:moveTo>
                <a:lnTo>
                  <a:pt x="1650" y="205"/>
                </a:lnTo>
                <a:lnTo>
                  <a:pt x="1650" y="11"/>
                </a:lnTo>
                <a:lnTo>
                  <a:pt x="1690" y="11"/>
                </a:lnTo>
                <a:lnTo>
                  <a:pt x="1690" y="205"/>
                </a:lnTo>
                <a:close/>
                <a:moveTo>
                  <a:pt x="1800" y="60"/>
                </a:moveTo>
                <a:lnTo>
                  <a:pt x="1800" y="90"/>
                </a:lnTo>
                <a:lnTo>
                  <a:pt x="1772" y="90"/>
                </a:lnTo>
                <a:lnTo>
                  <a:pt x="1772" y="160"/>
                </a:lnTo>
                <a:lnTo>
                  <a:pt x="1773" y="164"/>
                </a:lnTo>
                <a:lnTo>
                  <a:pt x="1773" y="167"/>
                </a:lnTo>
                <a:lnTo>
                  <a:pt x="1774" y="170"/>
                </a:lnTo>
                <a:lnTo>
                  <a:pt x="1776" y="171"/>
                </a:lnTo>
                <a:lnTo>
                  <a:pt x="1778" y="173"/>
                </a:lnTo>
                <a:lnTo>
                  <a:pt x="1780" y="174"/>
                </a:lnTo>
                <a:lnTo>
                  <a:pt x="1786" y="174"/>
                </a:lnTo>
                <a:lnTo>
                  <a:pt x="1792" y="174"/>
                </a:lnTo>
                <a:lnTo>
                  <a:pt x="1796" y="173"/>
                </a:lnTo>
                <a:lnTo>
                  <a:pt x="1802" y="203"/>
                </a:lnTo>
                <a:lnTo>
                  <a:pt x="1794" y="205"/>
                </a:lnTo>
                <a:lnTo>
                  <a:pt x="1788" y="206"/>
                </a:lnTo>
                <a:lnTo>
                  <a:pt x="1780" y="207"/>
                </a:lnTo>
                <a:lnTo>
                  <a:pt x="1775" y="207"/>
                </a:lnTo>
                <a:lnTo>
                  <a:pt x="1770" y="206"/>
                </a:lnTo>
                <a:lnTo>
                  <a:pt x="1765" y="206"/>
                </a:lnTo>
                <a:lnTo>
                  <a:pt x="1761" y="205"/>
                </a:lnTo>
                <a:lnTo>
                  <a:pt x="1756" y="203"/>
                </a:lnTo>
                <a:lnTo>
                  <a:pt x="1752" y="202"/>
                </a:lnTo>
                <a:lnTo>
                  <a:pt x="1749" y="200"/>
                </a:lnTo>
                <a:lnTo>
                  <a:pt x="1745" y="197"/>
                </a:lnTo>
                <a:lnTo>
                  <a:pt x="1742" y="194"/>
                </a:lnTo>
                <a:lnTo>
                  <a:pt x="1739" y="191"/>
                </a:lnTo>
                <a:lnTo>
                  <a:pt x="1737" y="188"/>
                </a:lnTo>
                <a:lnTo>
                  <a:pt x="1735" y="184"/>
                </a:lnTo>
                <a:lnTo>
                  <a:pt x="1734" y="180"/>
                </a:lnTo>
                <a:lnTo>
                  <a:pt x="1733" y="175"/>
                </a:lnTo>
                <a:lnTo>
                  <a:pt x="1732" y="171"/>
                </a:lnTo>
                <a:lnTo>
                  <a:pt x="1732" y="165"/>
                </a:lnTo>
                <a:lnTo>
                  <a:pt x="1732" y="90"/>
                </a:lnTo>
                <a:lnTo>
                  <a:pt x="1712" y="90"/>
                </a:lnTo>
                <a:lnTo>
                  <a:pt x="1712" y="60"/>
                </a:lnTo>
                <a:lnTo>
                  <a:pt x="1732" y="60"/>
                </a:lnTo>
                <a:lnTo>
                  <a:pt x="1732" y="25"/>
                </a:lnTo>
                <a:lnTo>
                  <a:pt x="1772" y="25"/>
                </a:lnTo>
                <a:lnTo>
                  <a:pt x="1772" y="60"/>
                </a:lnTo>
                <a:lnTo>
                  <a:pt x="1800" y="60"/>
                </a:lnTo>
                <a:close/>
                <a:moveTo>
                  <a:pt x="1888" y="208"/>
                </a:moveTo>
                <a:lnTo>
                  <a:pt x="1878" y="207"/>
                </a:lnTo>
                <a:lnTo>
                  <a:pt x="1867" y="205"/>
                </a:lnTo>
                <a:lnTo>
                  <a:pt x="1862" y="204"/>
                </a:lnTo>
                <a:lnTo>
                  <a:pt x="1858" y="202"/>
                </a:lnTo>
                <a:lnTo>
                  <a:pt x="1849" y="198"/>
                </a:lnTo>
                <a:lnTo>
                  <a:pt x="1845" y="196"/>
                </a:lnTo>
                <a:lnTo>
                  <a:pt x="1842" y="193"/>
                </a:lnTo>
                <a:lnTo>
                  <a:pt x="1835" y="187"/>
                </a:lnTo>
                <a:lnTo>
                  <a:pt x="1829" y="180"/>
                </a:lnTo>
                <a:lnTo>
                  <a:pt x="1825" y="172"/>
                </a:lnTo>
                <a:lnTo>
                  <a:pt x="1823" y="168"/>
                </a:lnTo>
                <a:lnTo>
                  <a:pt x="1821" y="163"/>
                </a:lnTo>
                <a:lnTo>
                  <a:pt x="1818" y="154"/>
                </a:lnTo>
                <a:lnTo>
                  <a:pt x="1816" y="144"/>
                </a:lnTo>
                <a:lnTo>
                  <a:pt x="1816" y="133"/>
                </a:lnTo>
                <a:lnTo>
                  <a:pt x="1816" y="122"/>
                </a:lnTo>
                <a:lnTo>
                  <a:pt x="1817" y="117"/>
                </a:lnTo>
                <a:lnTo>
                  <a:pt x="1818" y="112"/>
                </a:lnTo>
                <a:lnTo>
                  <a:pt x="1821" y="102"/>
                </a:lnTo>
                <a:lnTo>
                  <a:pt x="1823" y="98"/>
                </a:lnTo>
                <a:lnTo>
                  <a:pt x="1825" y="93"/>
                </a:lnTo>
                <a:lnTo>
                  <a:pt x="1829" y="86"/>
                </a:lnTo>
                <a:lnTo>
                  <a:pt x="1835" y="78"/>
                </a:lnTo>
                <a:lnTo>
                  <a:pt x="1838" y="75"/>
                </a:lnTo>
                <a:lnTo>
                  <a:pt x="1842" y="72"/>
                </a:lnTo>
                <a:lnTo>
                  <a:pt x="1845" y="70"/>
                </a:lnTo>
                <a:lnTo>
                  <a:pt x="1849" y="67"/>
                </a:lnTo>
                <a:lnTo>
                  <a:pt x="1853" y="65"/>
                </a:lnTo>
                <a:lnTo>
                  <a:pt x="1858" y="63"/>
                </a:lnTo>
                <a:lnTo>
                  <a:pt x="1867" y="60"/>
                </a:lnTo>
                <a:lnTo>
                  <a:pt x="1878" y="58"/>
                </a:lnTo>
                <a:lnTo>
                  <a:pt x="1883" y="58"/>
                </a:lnTo>
                <a:lnTo>
                  <a:pt x="1888" y="58"/>
                </a:lnTo>
                <a:lnTo>
                  <a:pt x="1899" y="58"/>
                </a:lnTo>
                <a:lnTo>
                  <a:pt x="1909" y="60"/>
                </a:lnTo>
                <a:lnTo>
                  <a:pt x="1913" y="62"/>
                </a:lnTo>
                <a:lnTo>
                  <a:pt x="1918" y="63"/>
                </a:lnTo>
                <a:lnTo>
                  <a:pt x="1926" y="67"/>
                </a:lnTo>
                <a:lnTo>
                  <a:pt x="1930" y="70"/>
                </a:lnTo>
                <a:lnTo>
                  <a:pt x="1934" y="72"/>
                </a:lnTo>
                <a:lnTo>
                  <a:pt x="1940" y="78"/>
                </a:lnTo>
                <a:lnTo>
                  <a:pt x="1946" y="86"/>
                </a:lnTo>
                <a:lnTo>
                  <a:pt x="1951" y="93"/>
                </a:lnTo>
                <a:lnTo>
                  <a:pt x="1953" y="98"/>
                </a:lnTo>
                <a:lnTo>
                  <a:pt x="1955" y="102"/>
                </a:lnTo>
                <a:lnTo>
                  <a:pt x="1957" y="112"/>
                </a:lnTo>
                <a:lnTo>
                  <a:pt x="1958" y="117"/>
                </a:lnTo>
                <a:lnTo>
                  <a:pt x="1959" y="122"/>
                </a:lnTo>
                <a:lnTo>
                  <a:pt x="1960" y="133"/>
                </a:lnTo>
                <a:lnTo>
                  <a:pt x="1959" y="144"/>
                </a:lnTo>
                <a:lnTo>
                  <a:pt x="1958" y="149"/>
                </a:lnTo>
                <a:lnTo>
                  <a:pt x="1957" y="154"/>
                </a:lnTo>
                <a:lnTo>
                  <a:pt x="1956" y="159"/>
                </a:lnTo>
                <a:lnTo>
                  <a:pt x="1955" y="163"/>
                </a:lnTo>
                <a:lnTo>
                  <a:pt x="1953" y="168"/>
                </a:lnTo>
                <a:lnTo>
                  <a:pt x="1951" y="172"/>
                </a:lnTo>
                <a:lnTo>
                  <a:pt x="1946" y="180"/>
                </a:lnTo>
                <a:lnTo>
                  <a:pt x="1940" y="187"/>
                </a:lnTo>
                <a:lnTo>
                  <a:pt x="1937" y="190"/>
                </a:lnTo>
                <a:lnTo>
                  <a:pt x="1934" y="193"/>
                </a:lnTo>
                <a:lnTo>
                  <a:pt x="1930" y="196"/>
                </a:lnTo>
                <a:lnTo>
                  <a:pt x="1926" y="198"/>
                </a:lnTo>
                <a:lnTo>
                  <a:pt x="1922" y="200"/>
                </a:lnTo>
                <a:lnTo>
                  <a:pt x="1918" y="202"/>
                </a:lnTo>
                <a:lnTo>
                  <a:pt x="1909" y="205"/>
                </a:lnTo>
                <a:lnTo>
                  <a:pt x="1899" y="207"/>
                </a:lnTo>
                <a:lnTo>
                  <a:pt x="1894" y="207"/>
                </a:lnTo>
                <a:lnTo>
                  <a:pt x="1888" y="208"/>
                </a:lnTo>
                <a:close/>
                <a:moveTo>
                  <a:pt x="1888" y="176"/>
                </a:moveTo>
                <a:lnTo>
                  <a:pt x="1895" y="176"/>
                </a:lnTo>
                <a:lnTo>
                  <a:pt x="1899" y="175"/>
                </a:lnTo>
                <a:lnTo>
                  <a:pt x="1902" y="173"/>
                </a:lnTo>
                <a:lnTo>
                  <a:pt x="1904" y="172"/>
                </a:lnTo>
                <a:lnTo>
                  <a:pt x="1907" y="169"/>
                </a:lnTo>
                <a:lnTo>
                  <a:pt x="1909" y="167"/>
                </a:lnTo>
                <a:lnTo>
                  <a:pt x="1911" y="164"/>
                </a:lnTo>
                <a:lnTo>
                  <a:pt x="1913" y="161"/>
                </a:lnTo>
                <a:lnTo>
                  <a:pt x="1914" y="157"/>
                </a:lnTo>
                <a:lnTo>
                  <a:pt x="1917" y="150"/>
                </a:lnTo>
                <a:lnTo>
                  <a:pt x="1918" y="146"/>
                </a:lnTo>
                <a:lnTo>
                  <a:pt x="1918" y="142"/>
                </a:lnTo>
                <a:lnTo>
                  <a:pt x="1919" y="133"/>
                </a:lnTo>
                <a:lnTo>
                  <a:pt x="1918" y="123"/>
                </a:lnTo>
                <a:lnTo>
                  <a:pt x="1918" y="119"/>
                </a:lnTo>
                <a:lnTo>
                  <a:pt x="1917" y="115"/>
                </a:lnTo>
                <a:lnTo>
                  <a:pt x="1914" y="108"/>
                </a:lnTo>
                <a:lnTo>
                  <a:pt x="1911" y="101"/>
                </a:lnTo>
                <a:lnTo>
                  <a:pt x="1907" y="96"/>
                </a:lnTo>
                <a:lnTo>
                  <a:pt x="1904" y="93"/>
                </a:lnTo>
                <a:lnTo>
                  <a:pt x="1902" y="92"/>
                </a:lnTo>
                <a:lnTo>
                  <a:pt x="1895" y="89"/>
                </a:lnTo>
                <a:lnTo>
                  <a:pt x="1888" y="89"/>
                </a:lnTo>
                <a:lnTo>
                  <a:pt x="1881" y="89"/>
                </a:lnTo>
                <a:lnTo>
                  <a:pt x="1878" y="90"/>
                </a:lnTo>
                <a:lnTo>
                  <a:pt x="1875" y="92"/>
                </a:lnTo>
                <a:lnTo>
                  <a:pt x="1871" y="93"/>
                </a:lnTo>
                <a:lnTo>
                  <a:pt x="1869" y="96"/>
                </a:lnTo>
                <a:lnTo>
                  <a:pt x="1865" y="101"/>
                </a:lnTo>
                <a:lnTo>
                  <a:pt x="1861" y="108"/>
                </a:lnTo>
                <a:lnTo>
                  <a:pt x="1859" y="115"/>
                </a:lnTo>
                <a:lnTo>
                  <a:pt x="1858" y="119"/>
                </a:lnTo>
                <a:lnTo>
                  <a:pt x="1857" y="123"/>
                </a:lnTo>
                <a:lnTo>
                  <a:pt x="1857" y="133"/>
                </a:lnTo>
                <a:lnTo>
                  <a:pt x="1857" y="142"/>
                </a:lnTo>
                <a:lnTo>
                  <a:pt x="1858" y="146"/>
                </a:lnTo>
                <a:lnTo>
                  <a:pt x="1859" y="150"/>
                </a:lnTo>
                <a:lnTo>
                  <a:pt x="1861" y="157"/>
                </a:lnTo>
                <a:lnTo>
                  <a:pt x="1863" y="161"/>
                </a:lnTo>
                <a:lnTo>
                  <a:pt x="1865" y="164"/>
                </a:lnTo>
                <a:lnTo>
                  <a:pt x="1869" y="169"/>
                </a:lnTo>
                <a:lnTo>
                  <a:pt x="1871" y="172"/>
                </a:lnTo>
                <a:lnTo>
                  <a:pt x="1875" y="173"/>
                </a:lnTo>
                <a:lnTo>
                  <a:pt x="1878" y="175"/>
                </a:lnTo>
                <a:lnTo>
                  <a:pt x="1881" y="176"/>
                </a:lnTo>
                <a:lnTo>
                  <a:pt x="1885" y="176"/>
                </a:lnTo>
                <a:lnTo>
                  <a:pt x="1888" y="176"/>
                </a:lnTo>
                <a:close/>
                <a:moveTo>
                  <a:pt x="2168" y="11"/>
                </a:moveTo>
                <a:lnTo>
                  <a:pt x="2209" y="11"/>
                </a:lnTo>
                <a:lnTo>
                  <a:pt x="2209" y="137"/>
                </a:lnTo>
                <a:lnTo>
                  <a:pt x="2208" y="142"/>
                </a:lnTo>
                <a:lnTo>
                  <a:pt x="2208" y="147"/>
                </a:lnTo>
                <a:lnTo>
                  <a:pt x="2207" y="152"/>
                </a:lnTo>
                <a:lnTo>
                  <a:pt x="2206" y="157"/>
                </a:lnTo>
                <a:lnTo>
                  <a:pt x="2205" y="161"/>
                </a:lnTo>
                <a:lnTo>
                  <a:pt x="2203" y="166"/>
                </a:lnTo>
                <a:lnTo>
                  <a:pt x="2198" y="174"/>
                </a:lnTo>
                <a:lnTo>
                  <a:pt x="2196" y="178"/>
                </a:lnTo>
                <a:lnTo>
                  <a:pt x="2193" y="181"/>
                </a:lnTo>
                <a:lnTo>
                  <a:pt x="2186" y="188"/>
                </a:lnTo>
                <a:lnTo>
                  <a:pt x="2183" y="191"/>
                </a:lnTo>
                <a:lnTo>
                  <a:pt x="2179" y="194"/>
                </a:lnTo>
                <a:lnTo>
                  <a:pt x="2175" y="196"/>
                </a:lnTo>
                <a:lnTo>
                  <a:pt x="2170" y="199"/>
                </a:lnTo>
                <a:lnTo>
                  <a:pt x="2166" y="201"/>
                </a:lnTo>
                <a:lnTo>
                  <a:pt x="2161" y="202"/>
                </a:lnTo>
                <a:lnTo>
                  <a:pt x="2151" y="205"/>
                </a:lnTo>
                <a:lnTo>
                  <a:pt x="2140" y="207"/>
                </a:lnTo>
                <a:lnTo>
                  <a:pt x="2128" y="207"/>
                </a:lnTo>
                <a:lnTo>
                  <a:pt x="2117" y="207"/>
                </a:lnTo>
                <a:lnTo>
                  <a:pt x="2111" y="206"/>
                </a:lnTo>
                <a:lnTo>
                  <a:pt x="2106" y="205"/>
                </a:lnTo>
                <a:lnTo>
                  <a:pt x="2096" y="202"/>
                </a:lnTo>
                <a:lnTo>
                  <a:pt x="2086" y="199"/>
                </a:lnTo>
                <a:lnTo>
                  <a:pt x="2078" y="194"/>
                </a:lnTo>
                <a:lnTo>
                  <a:pt x="2074" y="191"/>
                </a:lnTo>
                <a:lnTo>
                  <a:pt x="2070" y="188"/>
                </a:lnTo>
                <a:lnTo>
                  <a:pt x="2064" y="181"/>
                </a:lnTo>
                <a:lnTo>
                  <a:pt x="2061" y="178"/>
                </a:lnTo>
                <a:lnTo>
                  <a:pt x="2058" y="174"/>
                </a:lnTo>
                <a:lnTo>
                  <a:pt x="2056" y="170"/>
                </a:lnTo>
                <a:lnTo>
                  <a:pt x="2054" y="166"/>
                </a:lnTo>
                <a:lnTo>
                  <a:pt x="2052" y="161"/>
                </a:lnTo>
                <a:lnTo>
                  <a:pt x="2051" y="157"/>
                </a:lnTo>
                <a:lnTo>
                  <a:pt x="2050" y="152"/>
                </a:lnTo>
                <a:lnTo>
                  <a:pt x="2049" y="147"/>
                </a:lnTo>
                <a:lnTo>
                  <a:pt x="2048" y="142"/>
                </a:lnTo>
                <a:lnTo>
                  <a:pt x="2048" y="137"/>
                </a:lnTo>
                <a:lnTo>
                  <a:pt x="2048" y="11"/>
                </a:lnTo>
                <a:lnTo>
                  <a:pt x="2089" y="11"/>
                </a:lnTo>
                <a:lnTo>
                  <a:pt x="2089" y="133"/>
                </a:lnTo>
                <a:lnTo>
                  <a:pt x="2089" y="137"/>
                </a:lnTo>
                <a:lnTo>
                  <a:pt x="2090" y="141"/>
                </a:lnTo>
                <a:lnTo>
                  <a:pt x="2091" y="145"/>
                </a:lnTo>
                <a:lnTo>
                  <a:pt x="2092" y="149"/>
                </a:lnTo>
                <a:lnTo>
                  <a:pt x="2095" y="155"/>
                </a:lnTo>
                <a:lnTo>
                  <a:pt x="2097" y="158"/>
                </a:lnTo>
                <a:lnTo>
                  <a:pt x="2100" y="161"/>
                </a:lnTo>
                <a:lnTo>
                  <a:pt x="2106" y="165"/>
                </a:lnTo>
                <a:lnTo>
                  <a:pt x="2109" y="167"/>
                </a:lnTo>
                <a:lnTo>
                  <a:pt x="2112" y="169"/>
                </a:lnTo>
                <a:lnTo>
                  <a:pt x="2116" y="170"/>
                </a:lnTo>
                <a:lnTo>
                  <a:pt x="2120" y="171"/>
                </a:lnTo>
                <a:lnTo>
                  <a:pt x="2128" y="171"/>
                </a:lnTo>
                <a:lnTo>
                  <a:pt x="2137" y="171"/>
                </a:lnTo>
                <a:lnTo>
                  <a:pt x="2141" y="170"/>
                </a:lnTo>
                <a:lnTo>
                  <a:pt x="2144" y="169"/>
                </a:lnTo>
                <a:lnTo>
                  <a:pt x="2151" y="165"/>
                </a:lnTo>
                <a:lnTo>
                  <a:pt x="2154" y="163"/>
                </a:lnTo>
                <a:lnTo>
                  <a:pt x="2157" y="161"/>
                </a:lnTo>
                <a:lnTo>
                  <a:pt x="2162" y="155"/>
                </a:lnTo>
                <a:lnTo>
                  <a:pt x="2163" y="152"/>
                </a:lnTo>
                <a:lnTo>
                  <a:pt x="2165" y="149"/>
                </a:lnTo>
                <a:lnTo>
                  <a:pt x="2166" y="145"/>
                </a:lnTo>
                <a:lnTo>
                  <a:pt x="2167" y="141"/>
                </a:lnTo>
                <a:lnTo>
                  <a:pt x="2167" y="137"/>
                </a:lnTo>
                <a:lnTo>
                  <a:pt x="2168" y="133"/>
                </a:lnTo>
                <a:lnTo>
                  <a:pt x="2168" y="11"/>
                </a:lnTo>
                <a:close/>
                <a:moveTo>
                  <a:pt x="2284" y="121"/>
                </a:moveTo>
                <a:lnTo>
                  <a:pt x="2284" y="205"/>
                </a:lnTo>
                <a:lnTo>
                  <a:pt x="2244" y="205"/>
                </a:lnTo>
                <a:lnTo>
                  <a:pt x="2244" y="60"/>
                </a:lnTo>
                <a:lnTo>
                  <a:pt x="2282" y="60"/>
                </a:lnTo>
                <a:lnTo>
                  <a:pt x="2282" y="85"/>
                </a:lnTo>
                <a:lnTo>
                  <a:pt x="2286" y="79"/>
                </a:lnTo>
                <a:lnTo>
                  <a:pt x="2288" y="77"/>
                </a:lnTo>
                <a:lnTo>
                  <a:pt x="2291" y="74"/>
                </a:lnTo>
                <a:lnTo>
                  <a:pt x="2296" y="69"/>
                </a:lnTo>
                <a:lnTo>
                  <a:pt x="2301" y="65"/>
                </a:lnTo>
                <a:lnTo>
                  <a:pt x="2307" y="62"/>
                </a:lnTo>
                <a:lnTo>
                  <a:pt x="2310" y="61"/>
                </a:lnTo>
                <a:lnTo>
                  <a:pt x="2314" y="60"/>
                </a:lnTo>
                <a:lnTo>
                  <a:pt x="2321" y="58"/>
                </a:lnTo>
                <a:lnTo>
                  <a:pt x="2329" y="58"/>
                </a:lnTo>
                <a:lnTo>
                  <a:pt x="2334" y="58"/>
                </a:lnTo>
                <a:lnTo>
                  <a:pt x="2339" y="59"/>
                </a:lnTo>
                <a:lnTo>
                  <a:pt x="2344" y="60"/>
                </a:lnTo>
                <a:lnTo>
                  <a:pt x="2349" y="61"/>
                </a:lnTo>
                <a:lnTo>
                  <a:pt x="2353" y="64"/>
                </a:lnTo>
                <a:lnTo>
                  <a:pt x="2358" y="66"/>
                </a:lnTo>
                <a:lnTo>
                  <a:pt x="2361" y="69"/>
                </a:lnTo>
                <a:lnTo>
                  <a:pt x="2365" y="72"/>
                </a:lnTo>
                <a:lnTo>
                  <a:pt x="2368" y="76"/>
                </a:lnTo>
                <a:lnTo>
                  <a:pt x="2371" y="80"/>
                </a:lnTo>
                <a:lnTo>
                  <a:pt x="2373" y="85"/>
                </a:lnTo>
                <a:lnTo>
                  <a:pt x="2375" y="90"/>
                </a:lnTo>
                <a:lnTo>
                  <a:pt x="2377" y="95"/>
                </a:lnTo>
                <a:lnTo>
                  <a:pt x="2378" y="100"/>
                </a:lnTo>
                <a:lnTo>
                  <a:pt x="2378" y="106"/>
                </a:lnTo>
                <a:lnTo>
                  <a:pt x="2379" y="112"/>
                </a:lnTo>
                <a:lnTo>
                  <a:pt x="2379" y="205"/>
                </a:lnTo>
                <a:lnTo>
                  <a:pt x="2338" y="205"/>
                </a:lnTo>
                <a:lnTo>
                  <a:pt x="2338" y="120"/>
                </a:lnTo>
                <a:lnTo>
                  <a:pt x="2338" y="116"/>
                </a:lnTo>
                <a:lnTo>
                  <a:pt x="2338" y="113"/>
                </a:lnTo>
                <a:lnTo>
                  <a:pt x="2337" y="108"/>
                </a:lnTo>
                <a:lnTo>
                  <a:pt x="2336" y="105"/>
                </a:lnTo>
                <a:lnTo>
                  <a:pt x="2335" y="103"/>
                </a:lnTo>
                <a:lnTo>
                  <a:pt x="2333" y="101"/>
                </a:lnTo>
                <a:lnTo>
                  <a:pt x="2332" y="99"/>
                </a:lnTo>
                <a:lnTo>
                  <a:pt x="2328" y="95"/>
                </a:lnTo>
                <a:lnTo>
                  <a:pt x="2326" y="94"/>
                </a:lnTo>
                <a:lnTo>
                  <a:pt x="2323" y="93"/>
                </a:lnTo>
                <a:lnTo>
                  <a:pt x="2321" y="92"/>
                </a:lnTo>
                <a:lnTo>
                  <a:pt x="2318" y="92"/>
                </a:lnTo>
                <a:lnTo>
                  <a:pt x="2313" y="91"/>
                </a:lnTo>
                <a:lnTo>
                  <a:pt x="2307" y="92"/>
                </a:lnTo>
                <a:lnTo>
                  <a:pt x="2302" y="93"/>
                </a:lnTo>
                <a:lnTo>
                  <a:pt x="2297" y="96"/>
                </a:lnTo>
                <a:lnTo>
                  <a:pt x="2295" y="97"/>
                </a:lnTo>
                <a:lnTo>
                  <a:pt x="2293" y="99"/>
                </a:lnTo>
                <a:lnTo>
                  <a:pt x="2290" y="103"/>
                </a:lnTo>
                <a:lnTo>
                  <a:pt x="2286" y="108"/>
                </a:lnTo>
                <a:lnTo>
                  <a:pt x="2285" y="111"/>
                </a:lnTo>
                <a:lnTo>
                  <a:pt x="2285" y="114"/>
                </a:lnTo>
                <a:lnTo>
                  <a:pt x="2284" y="121"/>
                </a:lnTo>
                <a:close/>
                <a:moveTo>
                  <a:pt x="2432" y="41"/>
                </a:moveTo>
                <a:lnTo>
                  <a:pt x="2427" y="41"/>
                </a:lnTo>
                <a:lnTo>
                  <a:pt x="2423" y="40"/>
                </a:lnTo>
                <a:lnTo>
                  <a:pt x="2420" y="38"/>
                </a:lnTo>
                <a:lnTo>
                  <a:pt x="2416" y="35"/>
                </a:lnTo>
                <a:lnTo>
                  <a:pt x="2413" y="32"/>
                </a:lnTo>
                <a:lnTo>
                  <a:pt x="2411" y="28"/>
                </a:lnTo>
                <a:lnTo>
                  <a:pt x="2410" y="25"/>
                </a:lnTo>
                <a:lnTo>
                  <a:pt x="2410" y="21"/>
                </a:lnTo>
                <a:lnTo>
                  <a:pt x="2410" y="17"/>
                </a:lnTo>
                <a:lnTo>
                  <a:pt x="2411" y="13"/>
                </a:lnTo>
                <a:lnTo>
                  <a:pt x="2413" y="9"/>
                </a:lnTo>
                <a:lnTo>
                  <a:pt x="2416" y="6"/>
                </a:lnTo>
                <a:lnTo>
                  <a:pt x="2420" y="4"/>
                </a:lnTo>
                <a:lnTo>
                  <a:pt x="2423" y="2"/>
                </a:lnTo>
                <a:lnTo>
                  <a:pt x="2427" y="1"/>
                </a:lnTo>
                <a:lnTo>
                  <a:pt x="2432" y="0"/>
                </a:lnTo>
                <a:lnTo>
                  <a:pt x="2436" y="1"/>
                </a:lnTo>
                <a:lnTo>
                  <a:pt x="2440" y="2"/>
                </a:lnTo>
                <a:lnTo>
                  <a:pt x="2444" y="4"/>
                </a:lnTo>
                <a:lnTo>
                  <a:pt x="2447" y="6"/>
                </a:lnTo>
                <a:lnTo>
                  <a:pt x="2450" y="9"/>
                </a:lnTo>
                <a:lnTo>
                  <a:pt x="2452" y="13"/>
                </a:lnTo>
                <a:lnTo>
                  <a:pt x="2453" y="17"/>
                </a:lnTo>
                <a:lnTo>
                  <a:pt x="2453" y="21"/>
                </a:lnTo>
                <a:lnTo>
                  <a:pt x="2453" y="25"/>
                </a:lnTo>
                <a:lnTo>
                  <a:pt x="2452" y="28"/>
                </a:lnTo>
                <a:lnTo>
                  <a:pt x="2450" y="32"/>
                </a:lnTo>
                <a:lnTo>
                  <a:pt x="2447" y="35"/>
                </a:lnTo>
                <a:lnTo>
                  <a:pt x="2444" y="38"/>
                </a:lnTo>
                <a:lnTo>
                  <a:pt x="2440" y="40"/>
                </a:lnTo>
                <a:lnTo>
                  <a:pt x="2436" y="41"/>
                </a:lnTo>
                <a:lnTo>
                  <a:pt x="2432" y="41"/>
                </a:lnTo>
                <a:close/>
                <a:moveTo>
                  <a:pt x="2411" y="60"/>
                </a:moveTo>
                <a:lnTo>
                  <a:pt x="2452" y="60"/>
                </a:lnTo>
                <a:lnTo>
                  <a:pt x="2452" y="205"/>
                </a:lnTo>
                <a:lnTo>
                  <a:pt x="2411" y="205"/>
                </a:lnTo>
                <a:lnTo>
                  <a:pt x="2411" y="60"/>
                </a:lnTo>
                <a:close/>
                <a:moveTo>
                  <a:pt x="2618" y="60"/>
                </a:moveTo>
                <a:lnTo>
                  <a:pt x="2568" y="205"/>
                </a:lnTo>
                <a:lnTo>
                  <a:pt x="2523" y="205"/>
                </a:lnTo>
                <a:lnTo>
                  <a:pt x="2472" y="60"/>
                </a:lnTo>
                <a:lnTo>
                  <a:pt x="2514" y="60"/>
                </a:lnTo>
                <a:lnTo>
                  <a:pt x="2544" y="163"/>
                </a:lnTo>
                <a:lnTo>
                  <a:pt x="2576" y="60"/>
                </a:lnTo>
                <a:lnTo>
                  <a:pt x="2618" y="60"/>
                </a:lnTo>
                <a:close/>
                <a:moveTo>
                  <a:pt x="2699" y="208"/>
                </a:moveTo>
                <a:lnTo>
                  <a:pt x="2688" y="207"/>
                </a:lnTo>
                <a:lnTo>
                  <a:pt x="2678" y="205"/>
                </a:lnTo>
                <a:lnTo>
                  <a:pt x="2669" y="202"/>
                </a:lnTo>
                <a:lnTo>
                  <a:pt x="2661" y="198"/>
                </a:lnTo>
                <a:lnTo>
                  <a:pt x="2653" y="193"/>
                </a:lnTo>
                <a:lnTo>
                  <a:pt x="2650" y="191"/>
                </a:lnTo>
                <a:lnTo>
                  <a:pt x="2646" y="187"/>
                </a:lnTo>
                <a:lnTo>
                  <a:pt x="2641" y="180"/>
                </a:lnTo>
                <a:lnTo>
                  <a:pt x="2636" y="173"/>
                </a:lnTo>
                <a:lnTo>
                  <a:pt x="2634" y="168"/>
                </a:lnTo>
                <a:lnTo>
                  <a:pt x="2632" y="164"/>
                </a:lnTo>
                <a:lnTo>
                  <a:pt x="2629" y="154"/>
                </a:lnTo>
                <a:lnTo>
                  <a:pt x="2628" y="144"/>
                </a:lnTo>
                <a:lnTo>
                  <a:pt x="2627" y="133"/>
                </a:lnTo>
                <a:lnTo>
                  <a:pt x="2628" y="122"/>
                </a:lnTo>
                <a:lnTo>
                  <a:pt x="2628" y="117"/>
                </a:lnTo>
                <a:lnTo>
                  <a:pt x="2629" y="112"/>
                </a:lnTo>
                <a:lnTo>
                  <a:pt x="2632" y="102"/>
                </a:lnTo>
                <a:lnTo>
                  <a:pt x="2634" y="98"/>
                </a:lnTo>
                <a:lnTo>
                  <a:pt x="2636" y="94"/>
                </a:lnTo>
                <a:lnTo>
                  <a:pt x="2641" y="86"/>
                </a:lnTo>
                <a:lnTo>
                  <a:pt x="2646" y="79"/>
                </a:lnTo>
                <a:lnTo>
                  <a:pt x="2649" y="75"/>
                </a:lnTo>
                <a:lnTo>
                  <a:pt x="2653" y="72"/>
                </a:lnTo>
                <a:lnTo>
                  <a:pt x="2656" y="70"/>
                </a:lnTo>
                <a:lnTo>
                  <a:pt x="2660" y="67"/>
                </a:lnTo>
                <a:lnTo>
                  <a:pt x="2664" y="65"/>
                </a:lnTo>
                <a:lnTo>
                  <a:pt x="2669" y="63"/>
                </a:lnTo>
                <a:lnTo>
                  <a:pt x="2673" y="62"/>
                </a:lnTo>
                <a:lnTo>
                  <a:pt x="2678" y="60"/>
                </a:lnTo>
                <a:lnTo>
                  <a:pt x="2682" y="59"/>
                </a:lnTo>
                <a:lnTo>
                  <a:pt x="2687" y="58"/>
                </a:lnTo>
                <a:lnTo>
                  <a:pt x="2692" y="58"/>
                </a:lnTo>
                <a:lnTo>
                  <a:pt x="2697" y="58"/>
                </a:lnTo>
                <a:lnTo>
                  <a:pt x="2708" y="58"/>
                </a:lnTo>
                <a:lnTo>
                  <a:pt x="2717" y="60"/>
                </a:lnTo>
                <a:lnTo>
                  <a:pt x="2725" y="62"/>
                </a:lnTo>
                <a:lnTo>
                  <a:pt x="2733" y="66"/>
                </a:lnTo>
                <a:lnTo>
                  <a:pt x="2737" y="68"/>
                </a:lnTo>
                <a:lnTo>
                  <a:pt x="2740" y="71"/>
                </a:lnTo>
                <a:lnTo>
                  <a:pt x="2747" y="76"/>
                </a:lnTo>
                <a:lnTo>
                  <a:pt x="2750" y="79"/>
                </a:lnTo>
                <a:lnTo>
                  <a:pt x="2753" y="83"/>
                </a:lnTo>
                <a:lnTo>
                  <a:pt x="2758" y="90"/>
                </a:lnTo>
                <a:lnTo>
                  <a:pt x="2761" y="99"/>
                </a:lnTo>
                <a:lnTo>
                  <a:pt x="2763" y="104"/>
                </a:lnTo>
                <a:lnTo>
                  <a:pt x="2764" y="109"/>
                </a:lnTo>
                <a:lnTo>
                  <a:pt x="2766" y="120"/>
                </a:lnTo>
                <a:lnTo>
                  <a:pt x="2766" y="125"/>
                </a:lnTo>
                <a:lnTo>
                  <a:pt x="2767" y="131"/>
                </a:lnTo>
                <a:lnTo>
                  <a:pt x="2767" y="143"/>
                </a:lnTo>
                <a:lnTo>
                  <a:pt x="2667" y="143"/>
                </a:lnTo>
                <a:lnTo>
                  <a:pt x="2667" y="150"/>
                </a:lnTo>
                <a:lnTo>
                  <a:pt x="2668" y="154"/>
                </a:lnTo>
                <a:lnTo>
                  <a:pt x="2669" y="157"/>
                </a:lnTo>
                <a:lnTo>
                  <a:pt x="2672" y="163"/>
                </a:lnTo>
                <a:lnTo>
                  <a:pt x="2674" y="166"/>
                </a:lnTo>
                <a:lnTo>
                  <a:pt x="2676" y="168"/>
                </a:lnTo>
                <a:lnTo>
                  <a:pt x="2678" y="170"/>
                </a:lnTo>
                <a:lnTo>
                  <a:pt x="2681" y="172"/>
                </a:lnTo>
                <a:lnTo>
                  <a:pt x="2683" y="174"/>
                </a:lnTo>
                <a:lnTo>
                  <a:pt x="2686" y="175"/>
                </a:lnTo>
                <a:lnTo>
                  <a:pt x="2693" y="177"/>
                </a:lnTo>
                <a:lnTo>
                  <a:pt x="2696" y="177"/>
                </a:lnTo>
                <a:lnTo>
                  <a:pt x="2700" y="178"/>
                </a:lnTo>
                <a:lnTo>
                  <a:pt x="2706" y="177"/>
                </a:lnTo>
                <a:lnTo>
                  <a:pt x="2710" y="176"/>
                </a:lnTo>
                <a:lnTo>
                  <a:pt x="2714" y="175"/>
                </a:lnTo>
                <a:lnTo>
                  <a:pt x="2718" y="173"/>
                </a:lnTo>
                <a:lnTo>
                  <a:pt x="2722" y="171"/>
                </a:lnTo>
                <a:lnTo>
                  <a:pt x="2723" y="170"/>
                </a:lnTo>
                <a:lnTo>
                  <a:pt x="2724" y="168"/>
                </a:lnTo>
                <a:lnTo>
                  <a:pt x="2727" y="165"/>
                </a:lnTo>
                <a:lnTo>
                  <a:pt x="2729" y="161"/>
                </a:lnTo>
                <a:lnTo>
                  <a:pt x="2766" y="163"/>
                </a:lnTo>
                <a:lnTo>
                  <a:pt x="2764" y="168"/>
                </a:lnTo>
                <a:lnTo>
                  <a:pt x="2763" y="173"/>
                </a:lnTo>
                <a:lnTo>
                  <a:pt x="2761" y="177"/>
                </a:lnTo>
                <a:lnTo>
                  <a:pt x="2758" y="181"/>
                </a:lnTo>
                <a:lnTo>
                  <a:pt x="2755" y="185"/>
                </a:lnTo>
                <a:lnTo>
                  <a:pt x="2752" y="189"/>
                </a:lnTo>
                <a:lnTo>
                  <a:pt x="2748" y="192"/>
                </a:lnTo>
                <a:lnTo>
                  <a:pt x="2744" y="195"/>
                </a:lnTo>
                <a:lnTo>
                  <a:pt x="2740" y="198"/>
                </a:lnTo>
                <a:lnTo>
                  <a:pt x="2735" y="201"/>
                </a:lnTo>
                <a:lnTo>
                  <a:pt x="2730" y="203"/>
                </a:lnTo>
                <a:lnTo>
                  <a:pt x="2725" y="205"/>
                </a:lnTo>
                <a:lnTo>
                  <a:pt x="2719" y="206"/>
                </a:lnTo>
                <a:lnTo>
                  <a:pt x="2713" y="207"/>
                </a:lnTo>
                <a:lnTo>
                  <a:pt x="2707" y="207"/>
                </a:lnTo>
                <a:lnTo>
                  <a:pt x="2699" y="208"/>
                </a:lnTo>
                <a:close/>
                <a:moveTo>
                  <a:pt x="2667" y="118"/>
                </a:moveTo>
                <a:lnTo>
                  <a:pt x="2729" y="118"/>
                </a:lnTo>
                <a:lnTo>
                  <a:pt x="2728" y="111"/>
                </a:lnTo>
                <a:lnTo>
                  <a:pt x="2728" y="109"/>
                </a:lnTo>
                <a:lnTo>
                  <a:pt x="2727" y="106"/>
                </a:lnTo>
                <a:lnTo>
                  <a:pt x="2724" y="101"/>
                </a:lnTo>
                <a:lnTo>
                  <a:pt x="2720" y="96"/>
                </a:lnTo>
                <a:lnTo>
                  <a:pt x="2718" y="94"/>
                </a:lnTo>
                <a:lnTo>
                  <a:pt x="2716" y="93"/>
                </a:lnTo>
                <a:lnTo>
                  <a:pt x="2714" y="91"/>
                </a:lnTo>
                <a:lnTo>
                  <a:pt x="2711" y="90"/>
                </a:lnTo>
                <a:lnTo>
                  <a:pt x="2708" y="89"/>
                </a:lnTo>
                <a:lnTo>
                  <a:pt x="2704" y="88"/>
                </a:lnTo>
                <a:lnTo>
                  <a:pt x="2698" y="88"/>
                </a:lnTo>
                <a:lnTo>
                  <a:pt x="2692" y="88"/>
                </a:lnTo>
                <a:lnTo>
                  <a:pt x="2689" y="89"/>
                </a:lnTo>
                <a:lnTo>
                  <a:pt x="2686" y="90"/>
                </a:lnTo>
                <a:lnTo>
                  <a:pt x="2681" y="93"/>
                </a:lnTo>
                <a:lnTo>
                  <a:pt x="2678" y="95"/>
                </a:lnTo>
                <a:lnTo>
                  <a:pt x="2676" y="97"/>
                </a:lnTo>
                <a:lnTo>
                  <a:pt x="2672" y="101"/>
                </a:lnTo>
                <a:lnTo>
                  <a:pt x="2670" y="106"/>
                </a:lnTo>
                <a:lnTo>
                  <a:pt x="2668" y="109"/>
                </a:lnTo>
                <a:lnTo>
                  <a:pt x="2668" y="112"/>
                </a:lnTo>
                <a:lnTo>
                  <a:pt x="2667" y="118"/>
                </a:lnTo>
                <a:close/>
                <a:moveTo>
                  <a:pt x="2794" y="205"/>
                </a:moveTo>
                <a:lnTo>
                  <a:pt x="2794" y="60"/>
                </a:lnTo>
                <a:lnTo>
                  <a:pt x="2833" y="60"/>
                </a:lnTo>
                <a:lnTo>
                  <a:pt x="2833" y="85"/>
                </a:lnTo>
                <a:lnTo>
                  <a:pt x="2837" y="79"/>
                </a:lnTo>
                <a:lnTo>
                  <a:pt x="2840" y="73"/>
                </a:lnTo>
                <a:lnTo>
                  <a:pt x="2844" y="68"/>
                </a:lnTo>
                <a:lnTo>
                  <a:pt x="2848" y="65"/>
                </a:lnTo>
                <a:lnTo>
                  <a:pt x="2853" y="62"/>
                </a:lnTo>
                <a:lnTo>
                  <a:pt x="2858" y="59"/>
                </a:lnTo>
                <a:lnTo>
                  <a:pt x="2864" y="58"/>
                </a:lnTo>
                <a:lnTo>
                  <a:pt x="2870" y="58"/>
                </a:lnTo>
                <a:lnTo>
                  <a:pt x="2876" y="58"/>
                </a:lnTo>
                <a:lnTo>
                  <a:pt x="2882" y="59"/>
                </a:lnTo>
                <a:lnTo>
                  <a:pt x="2882" y="95"/>
                </a:lnTo>
                <a:lnTo>
                  <a:pt x="2879" y="94"/>
                </a:lnTo>
                <a:lnTo>
                  <a:pt x="2875" y="93"/>
                </a:lnTo>
                <a:lnTo>
                  <a:pt x="2870" y="93"/>
                </a:lnTo>
                <a:lnTo>
                  <a:pt x="2865" y="93"/>
                </a:lnTo>
                <a:lnTo>
                  <a:pt x="2859" y="93"/>
                </a:lnTo>
                <a:lnTo>
                  <a:pt x="2856" y="94"/>
                </a:lnTo>
                <a:lnTo>
                  <a:pt x="2853" y="95"/>
                </a:lnTo>
                <a:lnTo>
                  <a:pt x="2848" y="97"/>
                </a:lnTo>
                <a:lnTo>
                  <a:pt x="2846" y="99"/>
                </a:lnTo>
                <a:lnTo>
                  <a:pt x="2843" y="101"/>
                </a:lnTo>
                <a:lnTo>
                  <a:pt x="2840" y="105"/>
                </a:lnTo>
                <a:lnTo>
                  <a:pt x="2837" y="111"/>
                </a:lnTo>
                <a:lnTo>
                  <a:pt x="2835" y="116"/>
                </a:lnTo>
                <a:lnTo>
                  <a:pt x="2835" y="123"/>
                </a:lnTo>
                <a:lnTo>
                  <a:pt x="2835" y="205"/>
                </a:lnTo>
                <a:lnTo>
                  <a:pt x="2794" y="205"/>
                </a:lnTo>
                <a:close/>
                <a:moveTo>
                  <a:pt x="3025" y="101"/>
                </a:moveTo>
                <a:lnTo>
                  <a:pt x="2988" y="103"/>
                </a:lnTo>
                <a:lnTo>
                  <a:pt x="2987" y="100"/>
                </a:lnTo>
                <a:lnTo>
                  <a:pt x="2985" y="97"/>
                </a:lnTo>
                <a:lnTo>
                  <a:pt x="2984" y="95"/>
                </a:lnTo>
                <a:lnTo>
                  <a:pt x="2983" y="94"/>
                </a:lnTo>
                <a:lnTo>
                  <a:pt x="2980" y="91"/>
                </a:lnTo>
                <a:lnTo>
                  <a:pt x="2977" y="89"/>
                </a:lnTo>
                <a:lnTo>
                  <a:pt x="2975" y="88"/>
                </a:lnTo>
                <a:lnTo>
                  <a:pt x="2973" y="88"/>
                </a:lnTo>
                <a:lnTo>
                  <a:pt x="2968" y="87"/>
                </a:lnTo>
                <a:lnTo>
                  <a:pt x="2963" y="86"/>
                </a:lnTo>
                <a:lnTo>
                  <a:pt x="2959" y="87"/>
                </a:lnTo>
                <a:lnTo>
                  <a:pt x="2955" y="87"/>
                </a:lnTo>
                <a:lnTo>
                  <a:pt x="2951" y="89"/>
                </a:lnTo>
                <a:lnTo>
                  <a:pt x="2948" y="90"/>
                </a:lnTo>
                <a:lnTo>
                  <a:pt x="2945" y="92"/>
                </a:lnTo>
                <a:lnTo>
                  <a:pt x="2943" y="95"/>
                </a:lnTo>
                <a:lnTo>
                  <a:pt x="2942" y="98"/>
                </a:lnTo>
                <a:lnTo>
                  <a:pt x="2941" y="99"/>
                </a:lnTo>
                <a:lnTo>
                  <a:pt x="2941" y="101"/>
                </a:lnTo>
                <a:lnTo>
                  <a:pt x="2942" y="103"/>
                </a:lnTo>
                <a:lnTo>
                  <a:pt x="2942" y="105"/>
                </a:lnTo>
                <a:lnTo>
                  <a:pt x="2944" y="108"/>
                </a:lnTo>
                <a:lnTo>
                  <a:pt x="2945" y="109"/>
                </a:lnTo>
                <a:lnTo>
                  <a:pt x="2948" y="111"/>
                </a:lnTo>
                <a:lnTo>
                  <a:pt x="2951" y="113"/>
                </a:lnTo>
                <a:lnTo>
                  <a:pt x="2960" y="115"/>
                </a:lnTo>
                <a:lnTo>
                  <a:pt x="2986" y="121"/>
                </a:lnTo>
                <a:lnTo>
                  <a:pt x="2996" y="123"/>
                </a:lnTo>
                <a:lnTo>
                  <a:pt x="3004" y="126"/>
                </a:lnTo>
                <a:lnTo>
                  <a:pt x="3011" y="130"/>
                </a:lnTo>
                <a:lnTo>
                  <a:pt x="3017" y="135"/>
                </a:lnTo>
                <a:lnTo>
                  <a:pt x="3022" y="140"/>
                </a:lnTo>
                <a:lnTo>
                  <a:pt x="3024" y="143"/>
                </a:lnTo>
                <a:lnTo>
                  <a:pt x="3025" y="146"/>
                </a:lnTo>
                <a:lnTo>
                  <a:pt x="3026" y="149"/>
                </a:lnTo>
                <a:lnTo>
                  <a:pt x="3027" y="152"/>
                </a:lnTo>
                <a:lnTo>
                  <a:pt x="3028" y="156"/>
                </a:lnTo>
                <a:lnTo>
                  <a:pt x="3028" y="160"/>
                </a:lnTo>
                <a:lnTo>
                  <a:pt x="3027" y="167"/>
                </a:lnTo>
                <a:lnTo>
                  <a:pt x="3027" y="170"/>
                </a:lnTo>
                <a:lnTo>
                  <a:pt x="3026" y="173"/>
                </a:lnTo>
                <a:lnTo>
                  <a:pt x="3023" y="179"/>
                </a:lnTo>
                <a:lnTo>
                  <a:pt x="3021" y="182"/>
                </a:lnTo>
                <a:lnTo>
                  <a:pt x="3020" y="185"/>
                </a:lnTo>
                <a:lnTo>
                  <a:pt x="3015" y="190"/>
                </a:lnTo>
                <a:lnTo>
                  <a:pt x="3010" y="194"/>
                </a:lnTo>
                <a:lnTo>
                  <a:pt x="3003" y="198"/>
                </a:lnTo>
                <a:lnTo>
                  <a:pt x="2997" y="202"/>
                </a:lnTo>
                <a:lnTo>
                  <a:pt x="2989" y="204"/>
                </a:lnTo>
                <a:lnTo>
                  <a:pt x="2981" y="206"/>
                </a:lnTo>
                <a:lnTo>
                  <a:pt x="2972" y="207"/>
                </a:lnTo>
                <a:lnTo>
                  <a:pt x="2963" y="208"/>
                </a:lnTo>
                <a:lnTo>
                  <a:pt x="2950" y="207"/>
                </a:lnTo>
                <a:lnTo>
                  <a:pt x="2943" y="206"/>
                </a:lnTo>
                <a:lnTo>
                  <a:pt x="2937" y="205"/>
                </a:lnTo>
                <a:lnTo>
                  <a:pt x="2932" y="203"/>
                </a:lnTo>
                <a:lnTo>
                  <a:pt x="2927" y="201"/>
                </a:lnTo>
                <a:lnTo>
                  <a:pt x="2922" y="198"/>
                </a:lnTo>
                <a:lnTo>
                  <a:pt x="2917" y="195"/>
                </a:lnTo>
                <a:lnTo>
                  <a:pt x="2913" y="192"/>
                </a:lnTo>
                <a:lnTo>
                  <a:pt x="2910" y="189"/>
                </a:lnTo>
                <a:lnTo>
                  <a:pt x="2907" y="185"/>
                </a:lnTo>
                <a:lnTo>
                  <a:pt x="2904" y="181"/>
                </a:lnTo>
                <a:lnTo>
                  <a:pt x="2902" y="177"/>
                </a:lnTo>
                <a:lnTo>
                  <a:pt x="2900" y="173"/>
                </a:lnTo>
                <a:lnTo>
                  <a:pt x="2898" y="168"/>
                </a:lnTo>
                <a:lnTo>
                  <a:pt x="2898" y="163"/>
                </a:lnTo>
                <a:lnTo>
                  <a:pt x="2937" y="161"/>
                </a:lnTo>
                <a:lnTo>
                  <a:pt x="2938" y="165"/>
                </a:lnTo>
                <a:lnTo>
                  <a:pt x="2940" y="168"/>
                </a:lnTo>
                <a:lnTo>
                  <a:pt x="2941" y="170"/>
                </a:lnTo>
                <a:lnTo>
                  <a:pt x="2943" y="171"/>
                </a:lnTo>
                <a:lnTo>
                  <a:pt x="2946" y="174"/>
                </a:lnTo>
                <a:lnTo>
                  <a:pt x="2949" y="176"/>
                </a:lnTo>
                <a:lnTo>
                  <a:pt x="2954" y="177"/>
                </a:lnTo>
                <a:lnTo>
                  <a:pt x="2958" y="178"/>
                </a:lnTo>
                <a:lnTo>
                  <a:pt x="2963" y="179"/>
                </a:lnTo>
                <a:lnTo>
                  <a:pt x="2968" y="178"/>
                </a:lnTo>
                <a:lnTo>
                  <a:pt x="2973" y="178"/>
                </a:lnTo>
                <a:lnTo>
                  <a:pt x="2977" y="176"/>
                </a:lnTo>
                <a:lnTo>
                  <a:pt x="2980" y="174"/>
                </a:lnTo>
                <a:lnTo>
                  <a:pt x="2983" y="172"/>
                </a:lnTo>
                <a:lnTo>
                  <a:pt x="2985" y="170"/>
                </a:lnTo>
                <a:lnTo>
                  <a:pt x="2987" y="167"/>
                </a:lnTo>
                <a:lnTo>
                  <a:pt x="2987" y="164"/>
                </a:lnTo>
                <a:lnTo>
                  <a:pt x="2987" y="161"/>
                </a:lnTo>
                <a:lnTo>
                  <a:pt x="2986" y="159"/>
                </a:lnTo>
                <a:lnTo>
                  <a:pt x="2984" y="157"/>
                </a:lnTo>
                <a:lnTo>
                  <a:pt x="2982" y="155"/>
                </a:lnTo>
                <a:lnTo>
                  <a:pt x="2980" y="153"/>
                </a:lnTo>
                <a:lnTo>
                  <a:pt x="2976" y="152"/>
                </a:lnTo>
                <a:lnTo>
                  <a:pt x="2973" y="150"/>
                </a:lnTo>
                <a:lnTo>
                  <a:pt x="2968" y="149"/>
                </a:lnTo>
                <a:lnTo>
                  <a:pt x="2943" y="144"/>
                </a:lnTo>
                <a:lnTo>
                  <a:pt x="2933" y="142"/>
                </a:lnTo>
                <a:lnTo>
                  <a:pt x="2925" y="139"/>
                </a:lnTo>
                <a:lnTo>
                  <a:pt x="2918" y="135"/>
                </a:lnTo>
                <a:lnTo>
                  <a:pt x="2915" y="132"/>
                </a:lnTo>
                <a:lnTo>
                  <a:pt x="2912" y="130"/>
                </a:lnTo>
                <a:lnTo>
                  <a:pt x="2909" y="127"/>
                </a:lnTo>
                <a:lnTo>
                  <a:pt x="2907" y="124"/>
                </a:lnTo>
                <a:lnTo>
                  <a:pt x="2905" y="121"/>
                </a:lnTo>
                <a:lnTo>
                  <a:pt x="2904" y="118"/>
                </a:lnTo>
                <a:lnTo>
                  <a:pt x="2902" y="111"/>
                </a:lnTo>
                <a:lnTo>
                  <a:pt x="2902" y="107"/>
                </a:lnTo>
                <a:lnTo>
                  <a:pt x="2901" y="103"/>
                </a:lnTo>
                <a:lnTo>
                  <a:pt x="2902" y="98"/>
                </a:lnTo>
                <a:lnTo>
                  <a:pt x="2902" y="93"/>
                </a:lnTo>
                <a:lnTo>
                  <a:pt x="2904" y="88"/>
                </a:lnTo>
                <a:lnTo>
                  <a:pt x="2906" y="84"/>
                </a:lnTo>
                <a:lnTo>
                  <a:pt x="2908" y="80"/>
                </a:lnTo>
                <a:lnTo>
                  <a:pt x="2911" y="77"/>
                </a:lnTo>
                <a:lnTo>
                  <a:pt x="2914" y="73"/>
                </a:lnTo>
                <a:lnTo>
                  <a:pt x="2918" y="70"/>
                </a:lnTo>
                <a:lnTo>
                  <a:pt x="2923" y="67"/>
                </a:lnTo>
                <a:lnTo>
                  <a:pt x="2927" y="65"/>
                </a:lnTo>
                <a:lnTo>
                  <a:pt x="2932" y="63"/>
                </a:lnTo>
                <a:lnTo>
                  <a:pt x="2938" y="61"/>
                </a:lnTo>
                <a:lnTo>
                  <a:pt x="2944" y="60"/>
                </a:lnTo>
                <a:lnTo>
                  <a:pt x="2950" y="59"/>
                </a:lnTo>
                <a:lnTo>
                  <a:pt x="2956" y="58"/>
                </a:lnTo>
                <a:lnTo>
                  <a:pt x="2963" y="58"/>
                </a:lnTo>
                <a:lnTo>
                  <a:pt x="2970" y="58"/>
                </a:lnTo>
                <a:lnTo>
                  <a:pt x="2976" y="59"/>
                </a:lnTo>
                <a:lnTo>
                  <a:pt x="2982" y="59"/>
                </a:lnTo>
                <a:lnTo>
                  <a:pt x="2987" y="61"/>
                </a:lnTo>
                <a:lnTo>
                  <a:pt x="2993" y="62"/>
                </a:lnTo>
                <a:lnTo>
                  <a:pt x="2997" y="64"/>
                </a:lnTo>
                <a:lnTo>
                  <a:pt x="3006" y="69"/>
                </a:lnTo>
                <a:lnTo>
                  <a:pt x="3010" y="72"/>
                </a:lnTo>
                <a:lnTo>
                  <a:pt x="3013" y="76"/>
                </a:lnTo>
                <a:lnTo>
                  <a:pt x="3016" y="79"/>
                </a:lnTo>
                <a:lnTo>
                  <a:pt x="3019" y="83"/>
                </a:lnTo>
                <a:lnTo>
                  <a:pt x="3021" y="87"/>
                </a:lnTo>
                <a:lnTo>
                  <a:pt x="3022" y="92"/>
                </a:lnTo>
                <a:lnTo>
                  <a:pt x="3024" y="96"/>
                </a:lnTo>
                <a:lnTo>
                  <a:pt x="3025" y="101"/>
                </a:lnTo>
                <a:close/>
                <a:moveTo>
                  <a:pt x="3074" y="41"/>
                </a:moveTo>
                <a:lnTo>
                  <a:pt x="3070" y="41"/>
                </a:lnTo>
                <a:lnTo>
                  <a:pt x="3066" y="40"/>
                </a:lnTo>
                <a:lnTo>
                  <a:pt x="3062" y="38"/>
                </a:lnTo>
                <a:lnTo>
                  <a:pt x="3059" y="35"/>
                </a:lnTo>
                <a:lnTo>
                  <a:pt x="3056" y="32"/>
                </a:lnTo>
                <a:lnTo>
                  <a:pt x="3054" y="28"/>
                </a:lnTo>
                <a:lnTo>
                  <a:pt x="3053" y="25"/>
                </a:lnTo>
                <a:lnTo>
                  <a:pt x="3053" y="21"/>
                </a:lnTo>
                <a:lnTo>
                  <a:pt x="3053" y="17"/>
                </a:lnTo>
                <a:lnTo>
                  <a:pt x="3054" y="13"/>
                </a:lnTo>
                <a:lnTo>
                  <a:pt x="3056" y="9"/>
                </a:lnTo>
                <a:lnTo>
                  <a:pt x="3059" y="6"/>
                </a:lnTo>
                <a:lnTo>
                  <a:pt x="3062" y="4"/>
                </a:lnTo>
                <a:lnTo>
                  <a:pt x="3066" y="2"/>
                </a:lnTo>
                <a:lnTo>
                  <a:pt x="3070" y="1"/>
                </a:lnTo>
                <a:lnTo>
                  <a:pt x="3074" y="0"/>
                </a:lnTo>
                <a:lnTo>
                  <a:pt x="3079" y="1"/>
                </a:lnTo>
                <a:lnTo>
                  <a:pt x="3083" y="2"/>
                </a:lnTo>
                <a:lnTo>
                  <a:pt x="3086" y="4"/>
                </a:lnTo>
                <a:lnTo>
                  <a:pt x="3090" y="6"/>
                </a:lnTo>
                <a:lnTo>
                  <a:pt x="3093" y="9"/>
                </a:lnTo>
                <a:lnTo>
                  <a:pt x="3095" y="13"/>
                </a:lnTo>
                <a:lnTo>
                  <a:pt x="3096" y="17"/>
                </a:lnTo>
                <a:lnTo>
                  <a:pt x="3096" y="21"/>
                </a:lnTo>
                <a:lnTo>
                  <a:pt x="3096" y="25"/>
                </a:lnTo>
                <a:lnTo>
                  <a:pt x="3095" y="28"/>
                </a:lnTo>
                <a:lnTo>
                  <a:pt x="3093" y="32"/>
                </a:lnTo>
                <a:lnTo>
                  <a:pt x="3090" y="35"/>
                </a:lnTo>
                <a:lnTo>
                  <a:pt x="3086" y="38"/>
                </a:lnTo>
                <a:lnTo>
                  <a:pt x="3083" y="40"/>
                </a:lnTo>
                <a:lnTo>
                  <a:pt x="3079" y="41"/>
                </a:lnTo>
                <a:lnTo>
                  <a:pt x="3074" y="41"/>
                </a:lnTo>
                <a:close/>
                <a:moveTo>
                  <a:pt x="3054" y="60"/>
                </a:moveTo>
                <a:lnTo>
                  <a:pt x="3094" y="60"/>
                </a:lnTo>
                <a:lnTo>
                  <a:pt x="3094" y="205"/>
                </a:lnTo>
                <a:lnTo>
                  <a:pt x="3054" y="205"/>
                </a:lnTo>
                <a:lnTo>
                  <a:pt x="3054" y="60"/>
                </a:lnTo>
                <a:close/>
                <a:moveTo>
                  <a:pt x="3204" y="60"/>
                </a:moveTo>
                <a:lnTo>
                  <a:pt x="3204" y="90"/>
                </a:lnTo>
                <a:lnTo>
                  <a:pt x="3177" y="90"/>
                </a:lnTo>
                <a:lnTo>
                  <a:pt x="3177" y="160"/>
                </a:lnTo>
                <a:lnTo>
                  <a:pt x="3177" y="164"/>
                </a:lnTo>
                <a:lnTo>
                  <a:pt x="3177" y="167"/>
                </a:lnTo>
                <a:lnTo>
                  <a:pt x="3179" y="170"/>
                </a:lnTo>
                <a:lnTo>
                  <a:pt x="3180" y="171"/>
                </a:lnTo>
                <a:lnTo>
                  <a:pt x="3182" y="173"/>
                </a:lnTo>
                <a:lnTo>
                  <a:pt x="3185" y="174"/>
                </a:lnTo>
                <a:lnTo>
                  <a:pt x="3190" y="174"/>
                </a:lnTo>
                <a:lnTo>
                  <a:pt x="3196" y="174"/>
                </a:lnTo>
                <a:lnTo>
                  <a:pt x="3200" y="173"/>
                </a:lnTo>
                <a:lnTo>
                  <a:pt x="3206" y="203"/>
                </a:lnTo>
                <a:lnTo>
                  <a:pt x="3198" y="205"/>
                </a:lnTo>
                <a:lnTo>
                  <a:pt x="3192" y="206"/>
                </a:lnTo>
                <a:lnTo>
                  <a:pt x="3185" y="207"/>
                </a:lnTo>
                <a:lnTo>
                  <a:pt x="3179" y="207"/>
                </a:lnTo>
                <a:lnTo>
                  <a:pt x="3174" y="206"/>
                </a:lnTo>
                <a:lnTo>
                  <a:pt x="3169" y="206"/>
                </a:lnTo>
                <a:lnTo>
                  <a:pt x="3165" y="205"/>
                </a:lnTo>
                <a:lnTo>
                  <a:pt x="3161" y="203"/>
                </a:lnTo>
                <a:lnTo>
                  <a:pt x="3157" y="202"/>
                </a:lnTo>
                <a:lnTo>
                  <a:pt x="3153" y="200"/>
                </a:lnTo>
                <a:lnTo>
                  <a:pt x="3149" y="197"/>
                </a:lnTo>
                <a:lnTo>
                  <a:pt x="3146" y="194"/>
                </a:lnTo>
                <a:lnTo>
                  <a:pt x="3144" y="191"/>
                </a:lnTo>
                <a:lnTo>
                  <a:pt x="3141" y="188"/>
                </a:lnTo>
                <a:lnTo>
                  <a:pt x="3140" y="184"/>
                </a:lnTo>
                <a:lnTo>
                  <a:pt x="3138" y="180"/>
                </a:lnTo>
                <a:lnTo>
                  <a:pt x="3137" y="175"/>
                </a:lnTo>
                <a:lnTo>
                  <a:pt x="3137" y="171"/>
                </a:lnTo>
                <a:lnTo>
                  <a:pt x="3136" y="165"/>
                </a:lnTo>
                <a:lnTo>
                  <a:pt x="3136" y="90"/>
                </a:lnTo>
                <a:lnTo>
                  <a:pt x="3115" y="90"/>
                </a:lnTo>
                <a:lnTo>
                  <a:pt x="3115" y="60"/>
                </a:lnTo>
                <a:lnTo>
                  <a:pt x="3136" y="60"/>
                </a:lnTo>
                <a:lnTo>
                  <a:pt x="3136" y="25"/>
                </a:lnTo>
                <a:lnTo>
                  <a:pt x="3177" y="25"/>
                </a:lnTo>
                <a:lnTo>
                  <a:pt x="3177" y="60"/>
                </a:lnTo>
                <a:lnTo>
                  <a:pt x="3204" y="60"/>
                </a:lnTo>
                <a:close/>
                <a:moveTo>
                  <a:pt x="3257" y="259"/>
                </a:moveTo>
                <a:lnTo>
                  <a:pt x="3250" y="259"/>
                </a:lnTo>
                <a:lnTo>
                  <a:pt x="3243" y="258"/>
                </a:lnTo>
                <a:lnTo>
                  <a:pt x="3237" y="257"/>
                </a:lnTo>
                <a:lnTo>
                  <a:pt x="3232" y="255"/>
                </a:lnTo>
                <a:lnTo>
                  <a:pt x="3241" y="225"/>
                </a:lnTo>
                <a:lnTo>
                  <a:pt x="3246" y="226"/>
                </a:lnTo>
                <a:lnTo>
                  <a:pt x="3251" y="227"/>
                </a:lnTo>
                <a:lnTo>
                  <a:pt x="3255" y="227"/>
                </a:lnTo>
                <a:lnTo>
                  <a:pt x="3259" y="227"/>
                </a:lnTo>
                <a:lnTo>
                  <a:pt x="3263" y="225"/>
                </a:lnTo>
                <a:lnTo>
                  <a:pt x="3266" y="223"/>
                </a:lnTo>
                <a:lnTo>
                  <a:pt x="3269" y="220"/>
                </a:lnTo>
                <a:lnTo>
                  <a:pt x="3271" y="215"/>
                </a:lnTo>
                <a:lnTo>
                  <a:pt x="3273" y="209"/>
                </a:lnTo>
                <a:lnTo>
                  <a:pt x="3221" y="60"/>
                </a:lnTo>
                <a:lnTo>
                  <a:pt x="3263" y="60"/>
                </a:lnTo>
                <a:lnTo>
                  <a:pt x="3293" y="166"/>
                </a:lnTo>
                <a:lnTo>
                  <a:pt x="3325" y="60"/>
                </a:lnTo>
                <a:lnTo>
                  <a:pt x="3368" y="60"/>
                </a:lnTo>
                <a:lnTo>
                  <a:pt x="3311" y="220"/>
                </a:lnTo>
                <a:lnTo>
                  <a:pt x="3308" y="229"/>
                </a:lnTo>
                <a:lnTo>
                  <a:pt x="3304" y="236"/>
                </a:lnTo>
                <a:lnTo>
                  <a:pt x="3299" y="243"/>
                </a:lnTo>
                <a:lnTo>
                  <a:pt x="3296" y="246"/>
                </a:lnTo>
                <a:lnTo>
                  <a:pt x="3293" y="248"/>
                </a:lnTo>
                <a:lnTo>
                  <a:pt x="3289" y="251"/>
                </a:lnTo>
                <a:lnTo>
                  <a:pt x="3286" y="253"/>
                </a:lnTo>
                <a:lnTo>
                  <a:pt x="3282" y="255"/>
                </a:lnTo>
                <a:lnTo>
                  <a:pt x="3277" y="256"/>
                </a:lnTo>
                <a:lnTo>
                  <a:pt x="3273" y="258"/>
                </a:lnTo>
                <a:lnTo>
                  <a:pt x="3268" y="258"/>
                </a:lnTo>
                <a:lnTo>
                  <a:pt x="3263" y="259"/>
                </a:lnTo>
                <a:lnTo>
                  <a:pt x="3257" y="259"/>
                </a:lnTo>
                <a:close/>
                <a:moveTo>
                  <a:pt x="1396" y="343"/>
                </a:moveTo>
                <a:lnTo>
                  <a:pt x="1395" y="337"/>
                </a:lnTo>
                <a:lnTo>
                  <a:pt x="1393" y="333"/>
                </a:lnTo>
                <a:lnTo>
                  <a:pt x="1391" y="331"/>
                </a:lnTo>
                <a:lnTo>
                  <a:pt x="1390" y="329"/>
                </a:lnTo>
                <a:lnTo>
                  <a:pt x="1386" y="325"/>
                </a:lnTo>
                <a:lnTo>
                  <a:pt x="1381" y="322"/>
                </a:lnTo>
                <a:lnTo>
                  <a:pt x="1376" y="320"/>
                </a:lnTo>
                <a:lnTo>
                  <a:pt x="1370" y="319"/>
                </a:lnTo>
                <a:lnTo>
                  <a:pt x="1363" y="319"/>
                </a:lnTo>
                <a:lnTo>
                  <a:pt x="1356" y="319"/>
                </a:lnTo>
                <a:lnTo>
                  <a:pt x="1349" y="320"/>
                </a:lnTo>
                <a:lnTo>
                  <a:pt x="1344" y="322"/>
                </a:lnTo>
                <a:lnTo>
                  <a:pt x="1340" y="325"/>
                </a:lnTo>
                <a:lnTo>
                  <a:pt x="1336" y="328"/>
                </a:lnTo>
                <a:lnTo>
                  <a:pt x="1334" y="332"/>
                </a:lnTo>
                <a:lnTo>
                  <a:pt x="1332" y="336"/>
                </a:lnTo>
                <a:lnTo>
                  <a:pt x="1332" y="340"/>
                </a:lnTo>
                <a:lnTo>
                  <a:pt x="1332" y="345"/>
                </a:lnTo>
                <a:lnTo>
                  <a:pt x="1333" y="348"/>
                </a:lnTo>
                <a:lnTo>
                  <a:pt x="1334" y="350"/>
                </a:lnTo>
                <a:lnTo>
                  <a:pt x="1337" y="353"/>
                </a:lnTo>
                <a:lnTo>
                  <a:pt x="1340" y="356"/>
                </a:lnTo>
                <a:lnTo>
                  <a:pt x="1345" y="359"/>
                </a:lnTo>
                <a:lnTo>
                  <a:pt x="1350" y="361"/>
                </a:lnTo>
                <a:lnTo>
                  <a:pt x="1356" y="363"/>
                </a:lnTo>
                <a:lnTo>
                  <a:pt x="1362" y="364"/>
                </a:lnTo>
                <a:lnTo>
                  <a:pt x="1380" y="369"/>
                </a:lnTo>
                <a:lnTo>
                  <a:pt x="1388" y="371"/>
                </a:lnTo>
                <a:lnTo>
                  <a:pt x="1395" y="373"/>
                </a:lnTo>
                <a:lnTo>
                  <a:pt x="1403" y="376"/>
                </a:lnTo>
                <a:lnTo>
                  <a:pt x="1409" y="379"/>
                </a:lnTo>
                <a:lnTo>
                  <a:pt x="1416" y="383"/>
                </a:lnTo>
                <a:lnTo>
                  <a:pt x="1421" y="388"/>
                </a:lnTo>
                <a:lnTo>
                  <a:pt x="1426" y="393"/>
                </a:lnTo>
                <a:lnTo>
                  <a:pt x="1430" y="398"/>
                </a:lnTo>
                <a:lnTo>
                  <a:pt x="1433" y="404"/>
                </a:lnTo>
                <a:lnTo>
                  <a:pt x="1435" y="407"/>
                </a:lnTo>
                <a:lnTo>
                  <a:pt x="1436" y="410"/>
                </a:lnTo>
                <a:lnTo>
                  <a:pt x="1436" y="414"/>
                </a:lnTo>
                <a:lnTo>
                  <a:pt x="1437" y="418"/>
                </a:lnTo>
                <a:lnTo>
                  <a:pt x="1437" y="425"/>
                </a:lnTo>
                <a:lnTo>
                  <a:pt x="1437" y="432"/>
                </a:lnTo>
                <a:lnTo>
                  <a:pt x="1436" y="438"/>
                </a:lnTo>
                <a:lnTo>
                  <a:pt x="1435" y="444"/>
                </a:lnTo>
                <a:lnTo>
                  <a:pt x="1432" y="449"/>
                </a:lnTo>
                <a:lnTo>
                  <a:pt x="1430" y="454"/>
                </a:lnTo>
                <a:lnTo>
                  <a:pt x="1426" y="459"/>
                </a:lnTo>
                <a:lnTo>
                  <a:pt x="1422" y="464"/>
                </a:lnTo>
                <a:lnTo>
                  <a:pt x="1418" y="468"/>
                </a:lnTo>
                <a:lnTo>
                  <a:pt x="1412" y="471"/>
                </a:lnTo>
                <a:lnTo>
                  <a:pt x="1407" y="474"/>
                </a:lnTo>
                <a:lnTo>
                  <a:pt x="1401" y="477"/>
                </a:lnTo>
                <a:lnTo>
                  <a:pt x="1394" y="479"/>
                </a:lnTo>
                <a:lnTo>
                  <a:pt x="1387" y="481"/>
                </a:lnTo>
                <a:lnTo>
                  <a:pt x="1379" y="482"/>
                </a:lnTo>
                <a:lnTo>
                  <a:pt x="1371" y="483"/>
                </a:lnTo>
                <a:lnTo>
                  <a:pt x="1362" y="483"/>
                </a:lnTo>
                <a:lnTo>
                  <a:pt x="1354" y="483"/>
                </a:lnTo>
                <a:lnTo>
                  <a:pt x="1346" y="482"/>
                </a:lnTo>
                <a:lnTo>
                  <a:pt x="1338" y="481"/>
                </a:lnTo>
                <a:lnTo>
                  <a:pt x="1331" y="479"/>
                </a:lnTo>
                <a:lnTo>
                  <a:pt x="1324" y="477"/>
                </a:lnTo>
                <a:lnTo>
                  <a:pt x="1318" y="474"/>
                </a:lnTo>
                <a:lnTo>
                  <a:pt x="1312" y="471"/>
                </a:lnTo>
                <a:lnTo>
                  <a:pt x="1306" y="467"/>
                </a:lnTo>
                <a:lnTo>
                  <a:pt x="1301" y="463"/>
                </a:lnTo>
                <a:lnTo>
                  <a:pt x="1297" y="458"/>
                </a:lnTo>
                <a:lnTo>
                  <a:pt x="1293" y="453"/>
                </a:lnTo>
                <a:lnTo>
                  <a:pt x="1290" y="447"/>
                </a:lnTo>
                <a:lnTo>
                  <a:pt x="1288" y="441"/>
                </a:lnTo>
                <a:lnTo>
                  <a:pt x="1286" y="435"/>
                </a:lnTo>
                <a:lnTo>
                  <a:pt x="1285" y="427"/>
                </a:lnTo>
                <a:lnTo>
                  <a:pt x="1285" y="420"/>
                </a:lnTo>
                <a:lnTo>
                  <a:pt x="1324" y="420"/>
                </a:lnTo>
                <a:lnTo>
                  <a:pt x="1325" y="427"/>
                </a:lnTo>
                <a:lnTo>
                  <a:pt x="1328" y="433"/>
                </a:lnTo>
                <a:lnTo>
                  <a:pt x="1329" y="435"/>
                </a:lnTo>
                <a:lnTo>
                  <a:pt x="1331" y="438"/>
                </a:lnTo>
                <a:lnTo>
                  <a:pt x="1333" y="440"/>
                </a:lnTo>
                <a:lnTo>
                  <a:pt x="1336" y="442"/>
                </a:lnTo>
                <a:lnTo>
                  <a:pt x="1341" y="445"/>
                </a:lnTo>
                <a:lnTo>
                  <a:pt x="1344" y="446"/>
                </a:lnTo>
                <a:lnTo>
                  <a:pt x="1347" y="447"/>
                </a:lnTo>
                <a:lnTo>
                  <a:pt x="1354" y="449"/>
                </a:lnTo>
                <a:lnTo>
                  <a:pt x="1362" y="449"/>
                </a:lnTo>
                <a:lnTo>
                  <a:pt x="1369" y="449"/>
                </a:lnTo>
                <a:lnTo>
                  <a:pt x="1376" y="447"/>
                </a:lnTo>
                <a:lnTo>
                  <a:pt x="1382" y="445"/>
                </a:lnTo>
                <a:lnTo>
                  <a:pt x="1384" y="444"/>
                </a:lnTo>
                <a:lnTo>
                  <a:pt x="1387" y="442"/>
                </a:lnTo>
                <a:lnTo>
                  <a:pt x="1389" y="441"/>
                </a:lnTo>
                <a:lnTo>
                  <a:pt x="1391" y="439"/>
                </a:lnTo>
                <a:lnTo>
                  <a:pt x="1393" y="437"/>
                </a:lnTo>
                <a:lnTo>
                  <a:pt x="1394" y="435"/>
                </a:lnTo>
                <a:lnTo>
                  <a:pt x="1396" y="430"/>
                </a:lnTo>
                <a:lnTo>
                  <a:pt x="1396" y="428"/>
                </a:lnTo>
                <a:lnTo>
                  <a:pt x="1396" y="425"/>
                </a:lnTo>
                <a:lnTo>
                  <a:pt x="1396" y="421"/>
                </a:lnTo>
                <a:lnTo>
                  <a:pt x="1395" y="419"/>
                </a:lnTo>
                <a:lnTo>
                  <a:pt x="1394" y="417"/>
                </a:lnTo>
                <a:lnTo>
                  <a:pt x="1393" y="415"/>
                </a:lnTo>
                <a:lnTo>
                  <a:pt x="1391" y="413"/>
                </a:lnTo>
                <a:lnTo>
                  <a:pt x="1388" y="410"/>
                </a:lnTo>
                <a:lnTo>
                  <a:pt x="1383" y="408"/>
                </a:lnTo>
                <a:lnTo>
                  <a:pt x="1377" y="405"/>
                </a:lnTo>
                <a:lnTo>
                  <a:pt x="1371" y="403"/>
                </a:lnTo>
                <a:lnTo>
                  <a:pt x="1363" y="401"/>
                </a:lnTo>
                <a:lnTo>
                  <a:pt x="1342" y="396"/>
                </a:lnTo>
                <a:lnTo>
                  <a:pt x="1331" y="392"/>
                </a:lnTo>
                <a:lnTo>
                  <a:pt x="1320" y="388"/>
                </a:lnTo>
                <a:lnTo>
                  <a:pt x="1311" y="383"/>
                </a:lnTo>
                <a:lnTo>
                  <a:pt x="1307" y="380"/>
                </a:lnTo>
                <a:lnTo>
                  <a:pt x="1304" y="377"/>
                </a:lnTo>
                <a:lnTo>
                  <a:pt x="1300" y="374"/>
                </a:lnTo>
                <a:lnTo>
                  <a:pt x="1298" y="370"/>
                </a:lnTo>
                <a:lnTo>
                  <a:pt x="1295" y="366"/>
                </a:lnTo>
                <a:lnTo>
                  <a:pt x="1293" y="362"/>
                </a:lnTo>
                <a:lnTo>
                  <a:pt x="1292" y="358"/>
                </a:lnTo>
                <a:lnTo>
                  <a:pt x="1291" y="353"/>
                </a:lnTo>
                <a:lnTo>
                  <a:pt x="1290" y="348"/>
                </a:lnTo>
                <a:lnTo>
                  <a:pt x="1290" y="343"/>
                </a:lnTo>
                <a:lnTo>
                  <a:pt x="1290" y="335"/>
                </a:lnTo>
                <a:lnTo>
                  <a:pt x="1292" y="327"/>
                </a:lnTo>
                <a:lnTo>
                  <a:pt x="1295" y="319"/>
                </a:lnTo>
                <a:lnTo>
                  <a:pt x="1297" y="316"/>
                </a:lnTo>
                <a:lnTo>
                  <a:pt x="1299" y="312"/>
                </a:lnTo>
                <a:lnTo>
                  <a:pt x="1302" y="309"/>
                </a:lnTo>
                <a:lnTo>
                  <a:pt x="1304" y="306"/>
                </a:lnTo>
                <a:lnTo>
                  <a:pt x="1310" y="301"/>
                </a:lnTo>
                <a:lnTo>
                  <a:pt x="1317" y="296"/>
                </a:lnTo>
                <a:lnTo>
                  <a:pt x="1325" y="292"/>
                </a:lnTo>
                <a:lnTo>
                  <a:pt x="1334" y="289"/>
                </a:lnTo>
                <a:lnTo>
                  <a:pt x="1338" y="288"/>
                </a:lnTo>
                <a:lnTo>
                  <a:pt x="1343" y="286"/>
                </a:lnTo>
                <a:lnTo>
                  <a:pt x="1353" y="285"/>
                </a:lnTo>
                <a:lnTo>
                  <a:pt x="1363" y="285"/>
                </a:lnTo>
                <a:lnTo>
                  <a:pt x="1373" y="285"/>
                </a:lnTo>
                <a:lnTo>
                  <a:pt x="1383" y="286"/>
                </a:lnTo>
                <a:lnTo>
                  <a:pt x="1388" y="288"/>
                </a:lnTo>
                <a:lnTo>
                  <a:pt x="1392" y="289"/>
                </a:lnTo>
                <a:lnTo>
                  <a:pt x="1401" y="292"/>
                </a:lnTo>
                <a:lnTo>
                  <a:pt x="1408" y="296"/>
                </a:lnTo>
                <a:lnTo>
                  <a:pt x="1415" y="301"/>
                </a:lnTo>
                <a:lnTo>
                  <a:pt x="1421" y="306"/>
                </a:lnTo>
                <a:lnTo>
                  <a:pt x="1426" y="312"/>
                </a:lnTo>
                <a:lnTo>
                  <a:pt x="1430" y="319"/>
                </a:lnTo>
                <a:lnTo>
                  <a:pt x="1431" y="323"/>
                </a:lnTo>
                <a:lnTo>
                  <a:pt x="1432" y="327"/>
                </a:lnTo>
                <a:lnTo>
                  <a:pt x="1434" y="335"/>
                </a:lnTo>
                <a:lnTo>
                  <a:pt x="1435" y="339"/>
                </a:lnTo>
                <a:lnTo>
                  <a:pt x="1435" y="343"/>
                </a:lnTo>
                <a:lnTo>
                  <a:pt x="1396" y="343"/>
                </a:lnTo>
                <a:close/>
                <a:moveTo>
                  <a:pt x="1532" y="483"/>
                </a:moveTo>
                <a:lnTo>
                  <a:pt x="1521" y="483"/>
                </a:lnTo>
                <a:lnTo>
                  <a:pt x="1511" y="481"/>
                </a:lnTo>
                <a:lnTo>
                  <a:pt x="1507" y="480"/>
                </a:lnTo>
                <a:lnTo>
                  <a:pt x="1502" y="478"/>
                </a:lnTo>
                <a:lnTo>
                  <a:pt x="1498" y="476"/>
                </a:lnTo>
                <a:lnTo>
                  <a:pt x="1494" y="474"/>
                </a:lnTo>
                <a:lnTo>
                  <a:pt x="1490" y="471"/>
                </a:lnTo>
                <a:lnTo>
                  <a:pt x="1486" y="469"/>
                </a:lnTo>
                <a:lnTo>
                  <a:pt x="1480" y="463"/>
                </a:lnTo>
                <a:lnTo>
                  <a:pt x="1474" y="456"/>
                </a:lnTo>
                <a:lnTo>
                  <a:pt x="1469" y="448"/>
                </a:lnTo>
                <a:lnTo>
                  <a:pt x="1467" y="443"/>
                </a:lnTo>
                <a:lnTo>
                  <a:pt x="1465" y="439"/>
                </a:lnTo>
                <a:lnTo>
                  <a:pt x="1463" y="429"/>
                </a:lnTo>
                <a:lnTo>
                  <a:pt x="1462" y="424"/>
                </a:lnTo>
                <a:lnTo>
                  <a:pt x="1461" y="419"/>
                </a:lnTo>
                <a:lnTo>
                  <a:pt x="1461" y="409"/>
                </a:lnTo>
                <a:lnTo>
                  <a:pt x="1461" y="398"/>
                </a:lnTo>
                <a:lnTo>
                  <a:pt x="1462" y="393"/>
                </a:lnTo>
                <a:lnTo>
                  <a:pt x="1463" y="388"/>
                </a:lnTo>
                <a:lnTo>
                  <a:pt x="1464" y="383"/>
                </a:lnTo>
                <a:lnTo>
                  <a:pt x="1465" y="378"/>
                </a:lnTo>
                <a:lnTo>
                  <a:pt x="1467" y="374"/>
                </a:lnTo>
                <a:lnTo>
                  <a:pt x="1469" y="370"/>
                </a:lnTo>
                <a:lnTo>
                  <a:pt x="1474" y="362"/>
                </a:lnTo>
                <a:lnTo>
                  <a:pt x="1480" y="355"/>
                </a:lnTo>
                <a:lnTo>
                  <a:pt x="1483" y="351"/>
                </a:lnTo>
                <a:lnTo>
                  <a:pt x="1486" y="348"/>
                </a:lnTo>
                <a:lnTo>
                  <a:pt x="1490" y="346"/>
                </a:lnTo>
                <a:lnTo>
                  <a:pt x="1494" y="343"/>
                </a:lnTo>
                <a:lnTo>
                  <a:pt x="1502" y="339"/>
                </a:lnTo>
                <a:lnTo>
                  <a:pt x="1511" y="336"/>
                </a:lnTo>
                <a:lnTo>
                  <a:pt x="1516" y="335"/>
                </a:lnTo>
                <a:lnTo>
                  <a:pt x="1521" y="334"/>
                </a:lnTo>
                <a:lnTo>
                  <a:pt x="1526" y="334"/>
                </a:lnTo>
                <a:lnTo>
                  <a:pt x="1532" y="334"/>
                </a:lnTo>
                <a:lnTo>
                  <a:pt x="1541" y="334"/>
                </a:lnTo>
                <a:lnTo>
                  <a:pt x="1550" y="335"/>
                </a:lnTo>
                <a:lnTo>
                  <a:pt x="1554" y="336"/>
                </a:lnTo>
                <a:lnTo>
                  <a:pt x="1558" y="338"/>
                </a:lnTo>
                <a:lnTo>
                  <a:pt x="1565" y="341"/>
                </a:lnTo>
                <a:lnTo>
                  <a:pt x="1572" y="344"/>
                </a:lnTo>
                <a:lnTo>
                  <a:pt x="1578" y="349"/>
                </a:lnTo>
                <a:lnTo>
                  <a:pt x="1580" y="351"/>
                </a:lnTo>
                <a:lnTo>
                  <a:pt x="1583" y="354"/>
                </a:lnTo>
                <a:lnTo>
                  <a:pt x="1585" y="357"/>
                </a:lnTo>
                <a:lnTo>
                  <a:pt x="1588" y="360"/>
                </a:lnTo>
                <a:lnTo>
                  <a:pt x="1591" y="366"/>
                </a:lnTo>
                <a:lnTo>
                  <a:pt x="1594" y="374"/>
                </a:lnTo>
                <a:lnTo>
                  <a:pt x="1596" y="381"/>
                </a:lnTo>
                <a:lnTo>
                  <a:pt x="1597" y="389"/>
                </a:lnTo>
                <a:lnTo>
                  <a:pt x="1559" y="389"/>
                </a:lnTo>
                <a:lnTo>
                  <a:pt x="1558" y="384"/>
                </a:lnTo>
                <a:lnTo>
                  <a:pt x="1556" y="379"/>
                </a:lnTo>
                <a:lnTo>
                  <a:pt x="1553" y="375"/>
                </a:lnTo>
                <a:lnTo>
                  <a:pt x="1550" y="372"/>
                </a:lnTo>
                <a:lnTo>
                  <a:pt x="1547" y="369"/>
                </a:lnTo>
                <a:lnTo>
                  <a:pt x="1542" y="367"/>
                </a:lnTo>
                <a:lnTo>
                  <a:pt x="1538" y="365"/>
                </a:lnTo>
                <a:lnTo>
                  <a:pt x="1532" y="365"/>
                </a:lnTo>
                <a:lnTo>
                  <a:pt x="1526" y="366"/>
                </a:lnTo>
                <a:lnTo>
                  <a:pt x="1520" y="368"/>
                </a:lnTo>
                <a:lnTo>
                  <a:pt x="1517" y="369"/>
                </a:lnTo>
                <a:lnTo>
                  <a:pt x="1514" y="371"/>
                </a:lnTo>
                <a:lnTo>
                  <a:pt x="1512" y="374"/>
                </a:lnTo>
                <a:lnTo>
                  <a:pt x="1510" y="376"/>
                </a:lnTo>
                <a:lnTo>
                  <a:pt x="1508" y="379"/>
                </a:lnTo>
                <a:lnTo>
                  <a:pt x="1506" y="382"/>
                </a:lnTo>
                <a:lnTo>
                  <a:pt x="1504" y="390"/>
                </a:lnTo>
                <a:lnTo>
                  <a:pt x="1503" y="394"/>
                </a:lnTo>
                <a:lnTo>
                  <a:pt x="1502" y="398"/>
                </a:lnTo>
                <a:lnTo>
                  <a:pt x="1501" y="408"/>
                </a:lnTo>
                <a:lnTo>
                  <a:pt x="1502" y="418"/>
                </a:lnTo>
                <a:lnTo>
                  <a:pt x="1503" y="422"/>
                </a:lnTo>
                <a:lnTo>
                  <a:pt x="1504" y="427"/>
                </a:lnTo>
                <a:lnTo>
                  <a:pt x="1505" y="430"/>
                </a:lnTo>
                <a:lnTo>
                  <a:pt x="1506" y="434"/>
                </a:lnTo>
                <a:lnTo>
                  <a:pt x="1508" y="437"/>
                </a:lnTo>
                <a:lnTo>
                  <a:pt x="1510" y="440"/>
                </a:lnTo>
                <a:lnTo>
                  <a:pt x="1514" y="445"/>
                </a:lnTo>
                <a:lnTo>
                  <a:pt x="1520" y="449"/>
                </a:lnTo>
                <a:lnTo>
                  <a:pt x="1523" y="450"/>
                </a:lnTo>
                <a:lnTo>
                  <a:pt x="1526" y="451"/>
                </a:lnTo>
                <a:lnTo>
                  <a:pt x="1529" y="451"/>
                </a:lnTo>
                <a:lnTo>
                  <a:pt x="1532" y="452"/>
                </a:lnTo>
                <a:lnTo>
                  <a:pt x="1537" y="451"/>
                </a:lnTo>
                <a:lnTo>
                  <a:pt x="1542" y="450"/>
                </a:lnTo>
                <a:lnTo>
                  <a:pt x="1546" y="448"/>
                </a:lnTo>
                <a:lnTo>
                  <a:pt x="1550" y="445"/>
                </a:lnTo>
                <a:lnTo>
                  <a:pt x="1553" y="442"/>
                </a:lnTo>
                <a:lnTo>
                  <a:pt x="1556" y="438"/>
                </a:lnTo>
                <a:lnTo>
                  <a:pt x="1557" y="433"/>
                </a:lnTo>
                <a:lnTo>
                  <a:pt x="1559" y="427"/>
                </a:lnTo>
                <a:lnTo>
                  <a:pt x="1597" y="427"/>
                </a:lnTo>
                <a:lnTo>
                  <a:pt x="1596" y="435"/>
                </a:lnTo>
                <a:lnTo>
                  <a:pt x="1594" y="443"/>
                </a:lnTo>
                <a:lnTo>
                  <a:pt x="1591" y="450"/>
                </a:lnTo>
                <a:lnTo>
                  <a:pt x="1588" y="457"/>
                </a:lnTo>
                <a:lnTo>
                  <a:pt x="1583" y="463"/>
                </a:lnTo>
                <a:lnTo>
                  <a:pt x="1581" y="465"/>
                </a:lnTo>
                <a:lnTo>
                  <a:pt x="1578" y="468"/>
                </a:lnTo>
                <a:lnTo>
                  <a:pt x="1575" y="470"/>
                </a:lnTo>
                <a:lnTo>
                  <a:pt x="1572" y="473"/>
                </a:lnTo>
                <a:lnTo>
                  <a:pt x="1565" y="476"/>
                </a:lnTo>
                <a:lnTo>
                  <a:pt x="1562" y="478"/>
                </a:lnTo>
                <a:lnTo>
                  <a:pt x="1558" y="479"/>
                </a:lnTo>
                <a:lnTo>
                  <a:pt x="1554" y="481"/>
                </a:lnTo>
                <a:lnTo>
                  <a:pt x="1550" y="482"/>
                </a:lnTo>
                <a:lnTo>
                  <a:pt x="1541" y="483"/>
                </a:lnTo>
                <a:lnTo>
                  <a:pt x="1532" y="483"/>
                </a:lnTo>
                <a:close/>
                <a:moveTo>
                  <a:pt x="1664" y="397"/>
                </a:moveTo>
                <a:lnTo>
                  <a:pt x="1664" y="481"/>
                </a:lnTo>
                <a:lnTo>
                  <a:pt x="1623" y="481"/>
                </a:lnTo>
                <a:lnTo>
                  <a:pt x="1623" y="287"/>
                </a:lnTo>
                <a:lnTo>
                  <a:pt x="1662" y="287"/>
                </a:lnTo>
                <a:lnTo>
                  <a:pt x="1662" y="361"/>
                </a:lnTo>
                <a:lnTo>
                  <a:pt x="1666" y="355"/>
                </a:lnTo>
                <a:lnTo>
                  <a:pt x="1670" y="350"/>
                </a:lnTo>
                <a:lnTo>
                  <a:pt x="1675" y="345"/>
                </a:lnTo>
                <a:lnTo>
                  <a:pt x="1680" y="341"/>
                </a:lnTo>
                <a:lnTo>
                  <a:pt x="1686" y="338"/>
                </a:lnTo>
                <a:lnTo>
                  <a:pt x="1689" y="337"/>
                </a:lnTo>
                <a:lnTo>
                  <a:pt x="1692" y="336"/>
                </a:lnTo>
                <a:lnTo>
                  <a:pt x="1700" y="334"/>
                </a:lnTo>
                <a:lnTo>
                  <a:pt x="1707" y="334"/>
                </a:lnTo>
                <a:lnTo>
                  <a:pt x="1713" y="334"/>
                </a:lnTo>
                <a:lnTo>
                  <a:pt x="1718" y="335"/>
                </a:lnTo>
                <a:lnTo>
                  <a:pt x="1723" y="336"/>
                </a:lnTo>
                <a:lnTo>
                  <a:pt x="1728" y="337"/>
                </a:lnTo>
                <a:lnTo>
                  <a:pt x="1732" y="339"/>
                </a:lnTo>
                <a:lnTo>
                  <a:pt x="1736" y="342"/>
                </a:lnTo>
                <a:lnTo>
                  <a:pt x="1740" y="345"/>
                </a:lnTo>
                <a:lnTo>
                  <a:pt x="1744" y="348"/>
                </a:lnTo>
                <a:lnTo>
                  <a:pt x="1747" y="352"/>
                </a:lnTo>
                <a:lnTo>
                  <a:pt x="1750" y="356"/>
                </a:lnTo>
                <a:lnTo>
                  <a:pt x="1752" y="361"/>
                </a:lnTo>
                <a:lnTo>
                  <a:pt x="1754" y="366"/>
                </a:lnTo>
                <a:lnTo>
                  <a:pt x="1756" y="371"/>
                </a:lnTo>
                <a:lnTo>
                  <a:pt x="1757" y="376"/>
                </a:lnTo>
                <a:lnTo>
                  <a:pt x="1757" y="382"/>
                </a:lnTo>
                <a:lnTo>
                  <a:pt x="1758" y="388"/>
                </a:lnTo>
                <a:lnTo>
                  <a:pt x="1758" y="481"/>
                </a:lnTo>
                <a:lnTo>
                  <a:pt x="1717" y="481"/>
                </a:lnTo>
                <a:lnTo>
                  <a:pt x="1717" y="395"/>
                </a:lnTo>
                <a:lnTo>
                  <a:pt x="1717" y="392"/>
                </a:lnTo>
                <a:lnTo>
                  <a:pt x="1717" y="389"/>
                </a:lnTo>
                <a:lnTo>
                  <a:pt x="1716" y="384"/>
                </a:lnTo>
                <a:lnTo>
                  <a:pt x="1714" y="379"/>
                </a:lnTo>
                <a:lnTo>
                  <a:pt x="1712" y="377"/>
                </a:lnTo>
                <a:lnTo>
                  <a:pt x="1711" y="375"/>
                </a:lnTo>
                <a:lnTo>
                  <a:pt x="1707" y="371"/>
                </a:lnTo>
                <a:lnTo>
                  <a:pt x="1705" y="370"/>
                </a:lnTo>
                <a:lnTo>
                  <a:pt x="1702" y="369"/>
                </a:lnTo>
                <a:lnTo>
                  <a:pt x="1697" y="368"/>
                </a:lnTo>
                <a:lnTo>
                  <a:pt x="1692" y="367"/>
                </a:lnTo>
                <a:lnTo>
                  <a:pt x="1686" y="368"/>
                </a:lnTo>
                <a:lnTo>
                  <a:pt x="1683" y="368"/>
                </a:lnTo>
                <a:lnTo>
                  <a:pt x="1680" y="369"/>
                </a:lnTo>
                <a:lnTo>
                  <a:pt x="1676" y="372"/>
                </a:lnTo>
                <a:lnTo>
                  <a:pt x="1673" y="373"/>
                </a:lnTo>
                <a:lnTo>
                  <a:pt x="1671" y="375"/>
                </a:lnTo>
                <a:lnTo>
                  <a:pt x="1668" y="379"/>
                </a:lnTo>
                <a:lnTo>
                  <a:pt x="1666" y="384"/>
                </a:lnTo>
                <a:lnTo>
                  <a:pt x="1665" y="387"/>
                </a:lnTo>
                <a:lnTo>
                  <a:pt x="1664" y="390"/>
                </a:lnTo>
                <a:lnTo>
                  <a:pt x="1664" y="397"/>
                </a:lnTo>
                <a:close/>
                <a:moveTo>
                  <a:pt x="1855" y="483"/>
                </a:moveTo>
                <a:lnTo>
                  <a:pt x="1845" y="483"/>
                </a:lnTo>
                <a:lnTo>
                  <a:pt x="1835" y="481"/>
                </a:lnTo>
                <a:lnTo>
                  <a:pt x="1830" y="480"/>
                </a:lnTo>
                <a:lnTo>
                  <a:pt x="1826" y="478"/>
                </a:lnTo>
                <a:lnTo>
                  <a:pt x="1817" y="474"/>
                </a:lnTo>
                <a:lnTo>
                  <a:pt x="1813" y="472"/>
                </a:lnTo>
                <a:lnTo>
                  <a:pt x="1810" y="469"/>
                </a:lnTo>
                <a:lnTo>
                  <a:pt x="1803" y="463"/>
                </a:lnTo>
                <a:lnTo>
                  <a:pt x="1797" y="456"/>
                </a:lnTo>
                <a:lnTo>
                  <a:pt x="1793" y="448"/>
                </a:lnTo>
                <a:lnTo>
                  <a:pt x="1791" y="443"/>
                </a:lnTo>
                <a:lnTo>
                  <a:pt x="1789" y="439"/>
                </a:lnTo>
                <a:lnTo>
                  <a:pt x="1786" y="430"/>
                </a:lnTo>
                <a:lnTo>
                  <a:pt x="1784" y="419"/>
                </a:lnTo>
                <a:lnTo>
                  <a:pt x="1784" y="409"/>
                </a:lnTo>
                <a:lnTo>
                  <a:pt x="1784" y="398"/>
                </a:lnTo>
                <a:lnTo>
                  <a:pt x="1785" y="393"/>
                </a:lnTo>
                <a:lnTo>
                  <a:pt x="1786" y="388"/>
                </a:lnTo>
                <a:lnTo>
                  <a:pt x="1789" y="378"/>
                </a:lnTo>
                <a:lnTo>
                  <a:pt x="1791" y="374"/>
                </a:lnTo>
                <a:lnTo>
                  <a:pt x="1793" y="369"/>
                </a:lnTo>
                <a:lnTo>
                  <a:pt x="1797" y="361"/>
                </a:lnTo>
                <a:lnTo>
                  <a:pt x="1803" y="354"/>
                </a:lnTo>
                <a:lnTo>
                  <a:pt x="1806" y="351"/>
                </a:lnTo>
                <a:lnTo>
                  <a:pt x="1810" y="348"/>
                </a:lnTo>
                <a:lnTo>
                  <a:pt x="1813" y="346"/>
                </a:lnTo>
                <a:lnTo>
                  <a:pt x="1817" y="343"/>
                </a:lnTo>
                <a:lnTo>
                  <a:pt x="1821" y="341"/>
                </a:lnTo>
                <a:lnTo>
                  <a:pt x="1826" y="339"/>
                </a:lnTo>
                <a:lnTo>
                  <a:pt x="1835" y="336"/>
                </a:lnTo>
                <a:lnTo>
                  <a:pt x="1845" y="334"/>
                </a:lnTo>
                <a:lnTo>
                  <a:pt x="1850" y="334"/>
                </a:lnTo>
                <a:lnTo>
                  <a:pt x="1855" y="334"/>
                </a:lnTo>
                <a:lnTo>
                  <a:pt x="1866" y="334"/>
                </a:lnTo>
                <a:lnTo>
                  <a:pt x="1877" y="336"/>
                </a:lnTo>
                <a:lnTo>
                  <a:pt x="1881" y="337"/>
                </a:lnTo>
                <a:lnTo>
                  <a:pt x="1886" y="339"/>
                </a:lnTo>
                <a:lnTo>
                  <a:pt x="1894" y="343"/>
                </a:lnTo>
                <a:lnTo>
                  <a:pt x="1898" y="346"/>
                </a:lnTo>
                <a:lnTo>
                  <a:pt x="1902" y="348"/>
                </a:lnTo>
                <a:lnTo>
                  <a:pt x="1908" y="354"/>
                </a:lnTo>
                <a:lnTo>
                  <a:pt x="1914" y="361"/>
                </a:lnTo>
                <a:lnTo>
                  <a:pt x="1919" y="369"/>
                </a:lnTo>
                <a:lnTo>
                  <a:pt x="1921" y="374"/>
                </a:lnTo>
                <a:lnTo>
                  <a:pt x="1923" y="378"/>
                </a:lnTo>
                <a:lnTo>
                  <a:pt x="1925" y="388"/>
                </a:lnTo>
                <a:lnTo>
                  <a:pt x="1927" y="398"/>
                </a:lnTo>
                <a:lnTo>
                  <a:pt x="1928" y="409"/>
                </a:lnTo>
                <a:lnTo>
                  <a:pt x="1927" y="419"/>
                </a:lnTo>
                <a:lnTo>
                  <a:pt x="1926" y="425"/>
                </a:lnTo>
                <a:lnTo>
                  <a:pt x="1925" y="430"/>
                </a:lnTo>
                <a:lnTo>
                  <a:pt x="1923" y="439"/>
                </a:lnTo>
                <a:lnTo>
                  <a:pt x="1921" y="443"/>
                </a:lnTo>
                <a:lnTo>
                  <a:pt x="1919" y="448"/>
                </a:lnTo>
                <a:lnTo>
                  <a:pt x="1914" y="456"/>
                </a:lnTo>
                <a:lnTo>
                  <a:pt x="1908" y="463"/>
                </a:lnTo>
                <a:lnTo>
                  <a:pt x="1905" y="466"/>
                </a:lnTo>
                <a:lnTo>
                  <a:pt x="1902" y="469"/>
                </a:lnTo>
                <a:lnTo>
                  <a:pt x="1898" y="472"/>
                </a:lnTo>
                <a:lnTo>
                  <a:pt x="1894" y="474"/>
                </a:lnTo>
                <a:lnTo>
                  <a:pt x="1890" y="476"/>
                </a:lnTo>
                <a:lnTo>
                  <a:pt x="1886" y="478"/>
                </a:lnTo>
                <a:lnTo>
                  <a:pt x="1881" y="480"/>
                </a:lnTo>
                <a:lnTo>
                  <a:pt x="1877" y="481"/>
                </a:lnTo>
                <a:lnTo>
                  <a:pt x="1866" y="483"/>
                </a:lnTo>
                <a:lnTo>
                  <a:pt x="1861" y="483"/>
                </a:lnTo>
                <a:lnTo>
                  <a:pt x="1855" y="483"/>
                </a:lnTo>
                <a:close/>
                <a:moveTo>
                  <a:pt x="1855" y="452"/>
                </a:moveTo>
                <a:lnTo>
                  <a:pt x="1862" y="451"/>
                </a:lnTo>
                <a:lnTo>
                  <a:pt x="1866" y="451"/>
                </a:lnTo>
                <a:lnTo>
                  <a:pt x="1869" y="449"/>
                </a:lnTo>
                <a:lnTo>
                  <a:pt x="1871" y="447"/>
                </a:lnTo>
                <a:lnTo>
                  <a:pt x="1875" y="445"/>
                </a:lnTo>
                <a:lnTo>
                  <a:pt x="1877" y="443"/>
                </a:lnTo>
                <a:lnTo>
                  <a:pt x="1879" y="440"/>
                </a:lnTo>
                <a:lnTo>
                  <a:pt x="1881" y="437"/>
                </a:lnTo>
                <a:lnTo>
                  <a:pt x="1882" y="433"/>
                </a:lnTo>
                <a:lnTo>
                  <a:pt x="1885" y="426"/>
                </a:lnTo>
                <a:lnTo>
                  <a:pt x="1886" y="422"/>
                </a:lnTo>
                <a:lnTo>
                  <a:pt x="1886" y="417"/>
                </a:lnTo>
                <a:lnTo>
                  <a:pt x="1887" y="408"/>
                </a:lnTo>
                <a:lnTo>
                  <a:pt x="1886" y="399"/>
                </a:lnTo>
                <a:lnTo>
                  <a:pt x="1886" y="395"/>
                </a:lnTo>
                <a:lnTo>
                  <a:pt x="1885" y="391"/>
                </a:lnTo>
                <a:lnTo>
                  <a:pt x="1882" y="384"/>
                </a:lnTo>
                <a:lnTo>
                  <a:pt x="1879" y="377"/>
                </a:lnTo>
                <a:lnTo>
                  <a:pt x="1875" y="371"/>
                </a:lnTo>
                <a:lnTo>
                  <a:pt x="1871" y="369"/>
                </a:lnTo>
                <a:lnTo>
                  <a:pt x="1869" y="368"/>
                </a:lnTo>
                <a:lnTo>
                  <a:pt x="1862" y="365"/>
                </a:lnTo>
                <a:lnTo>
                  <a:pt x="1855" y="364"/>
                </a:lnTo>
                <a:lnTo>
                  <a:pt x="1848" y="365"/>
                </a:lnTo>
                <a:lnTo>
                  <a:pt x="1845" y="366"/>
                </a:lnTo>
                <a:lnTo>
                  <a:pt x="1842" y="368"/>
                </a:lnTo>
                <a:lnTo>
                  <a:pt x="1839" y="369"/>
                </a:lnTo>
                <a:lnTo>
                  <a:pt x="1837" y="371"/>
                </a:lnTo>
                <a:lnTo>
                  <a:pt x="1833" y="377"/>
                </a:lnTo>
                <a:lnTo>
                  <a:pt x="1829" y="384"/>
                </a:lnTo>
                <a:lnTo>
                  <a:pt x="1827" y="391"/>
                </a:lnTo>
                <a:lnTo>
                  <a:pt x="1826" y="395"/>
                </a:lnTo>
                <a:lnTo>
                  <a:pt x="1825" y="399"/>
                </a:lnTo>
                <a:lnTo>
                  <a:pt x="1825" y="408"/>
                </a:lnTo>
                <a:lnTo>
                  <a:pt x="1825" y="417"/>
                </a:lnTo>
                <a:lnTo>
                  <a:pt x="1826" y="422"/>
                </a:lnTo>
                <a:lnTo>
                  <a:pt x="1827" y="426"/>
                </a:lnTo>
                <a:lnTo>
                  <a:pt x="1829" y="433"/>
                </a:lnTo>
                <a:lnTo>
                  <a:pt x="1831" y="437"/>
                </a:lnTo>
                <a:lnTo>
                  <a:pt x="1833" y="440"/>
                </a:lnTo>
                <a:lnTo>
                  <a:pt x="1837" y="445"/>
                </a:lnTo>
                <a:lnTo>
                  <a:pt x="1839" y="447"/>
                </a:lnTo>
                <a:lnTo>
                  <a:pt x="1842" y="449"/>
                </a:lnTo>
                <a:lnTo>
                  <a:pt x="1845" y="451"/>
                </a:lnTo>
                <a:lnTo>
                  <a:pt x="1848" y="451"/>
                </a:lnTo>
                <a:lnTo>
                  <a:pt x="1852" y="452"/>
                </a:lnTo>
                <a:lnTo>
                  <a:pt x="1855" y="452"/>
                </a:lnTo>
                <a:close/>
                <a:moveTo>
                  <a:pt x="2019" y="483"/>
                </a:moveTo>
                <a:lnTo>
                  <a:pt x="2009" y="483"/>
                </a:lnTo>
                <a:lnTo>
                  <a:pt x="1999" y="481"/>
                </a:lnTo>
                <a:lnTo>
                  <a:pt x="1994" y="480"/>
                </a:lnTo>
                <a:lnTo>
                  <a:pt x="1990" y="478"/>
                </a:lnTo>
                <a:lnTo>
                  <a:pt x="1981" y="474"/>
                </a:lnTo>
                <a:lnTo>
                  <a:pt x="1977" y="472"/>
                </a:lnTo>
                <a:lnTo>
                  <a:pt x="1974" y="469"/>
                </a:lnTo>
                <a:lnTo>
                  <a:pt x="1967" y="463"/>
                </a:lnTo>
                <a:lnTo>
                  <a:pt x="1961" y="456"/>
                </a:lnTo>
                <a:lnTo>
                  <a:pt x="1957" y="448"/>
                </a:lnTo>
                <a:lnTo>
                  <a:pt x="1954" y="443"/>
                </a:lnTo>
                <a:lnTo>
                  <a:pt x="1953" y="439"/>
                </a:lnTo>
                <a:lnTo>
                  <a:pt x="1950" y="430"/>
                </a:lnTo>
                <a:lnTo>
                  <a:pt x="1948" y="419"/>
                </a:lnTo>
                <a:lnTo>
                  <a:pt x="1948" y="409"/>
                </a:lnTo>
                <a:lnTo>
                  <a:pt x="1948" y="398"/>
                </a:lnTo>
                <a:lnTo>
                  <a:pt x="1949" y="393"/>
                </a:lnTo>
                <a:lnTo>
                  <a:pt x="1950" y="388"/>
                </a:lnTo>
                <a:lnTo>
                  <a:pt x="1953" y="378"/>
                </a:lnTo>
                <a:lnTo>
                  <a:pt x="1954" y="374"/>
                </a:lnTo>
                <a:lnTo>
                  <a:pt x="1957" y="369"/>
                </a:lnTo>
                <a:lnTo>
                  <a:pt x="1961" y="361"/>
                </a:lnTo>
                <a:lnTo>
                  <a:pt x="1967" y="354"/>
                </a:lnTo>
                <a:lnTo>
                  <a:pt x="1970" y="351"/>
                </a:lnTo>
                <a:lnTo>
                  <a:pt x="1974" y="348"/>
                </a:lnTo>
                <a:lnTo>
                  <a:pt x="1977" y="346"/>
                </a:lnTo>
                <a:lnTo>
                  <a:pt x="1981" y="343"/>
                </a:lnTo>
                <a:lnTo>
                  <a:pt x="1985" y="341"/>
                </a:lnTo>
                <a:lnTo>
                  <a:pt x="1990" y="339"/>
                </a:lnTo>
                <a:lnTo>
                  <a:pt x="1999" y="336"/>
                </a:lnTo>
                <a:lnTo>
                  <a:pt x="2009" y="334"/>
                </a:lnTo>
                <a:lnTo>
                  <a:pt x="2014" y="334"/>
                </a:lnTo>
                <a:lnTo>
                  <a:pt x="2019" y="334"/>
                </a:lnTo>
                <a:lnTo>
                  <a:pt x="2030" y="334"/>
                </a:lnTo>
                <a:lnTo>
                  <a:pt x="2040" y="336"/>
                </a:lnTo>
                <a:lnTo>
                  <a:pt x="2044" y="337"/>
                </a:lnTo>
                <a:lnTo>
                  <a:pt x="2049" y="339"/>
                </a:lnTo>
                <a:lnTo>
                  <a:pt x="2057" y="343"/>
                </a:lnTo>
                <a:lnTo>
                  <a:pt x="2061" y="346"/>
                </a:lnTo>
                <a:lnTo>
                  <a:pt x="2065" y="348"/>
                </a:lnTo>
                <a:lnTo>
                  <a:pt x="2071" y="354"/>
                </a:lnTo>
                <a:lnTo>
                  <a:pt x="2077" y="361"/>
                </a:lnTo>
                <a:lnTo>
                  <a:pt x="2082" y="369"/>
                </a:lnTo>
                <a:lnTo>
                  <a:pt x="2084" y="374"/>
                </a:lnTo>
                <a:lnTo>
                  <a:pt x="2086" y="378"/>
                </a:lnTo>
                <a:lnTo>
                  <a:pt x="2088" y="388"/>
                </a:lnTo>
                <a:lnTo>
                  <a:pt x="2090" y="398"/>
                </a:lnTo>
                <a:lnTo>
                  <a:pt x="2091" y="409"/>
                </a:lnTo>
                <a:lnTo>
                  <a:pt x="2090" y="419"/>
                </a:lnTo>
                <a:lnTo>
                  <a:pt x="2089" y="425"/>
                </a:lnTo>
                <a:lnTo>
                  <a:pt x="2088" y="430"/>
                </a:lnTo>
                <a:lnTo>
                  <a:pt x="2086" y="439"/>
                </a:lnTo>
                <a:lnTo>
                  <a:pt x="2084" y="443"/>
                </a:lnTo>
                <a:lnTo>
                  <a:pt x="2082" y="448"/>
                </a:lnTo>
                <a:lnTo>
                  <a:pt x="2077" y="456"/>
                </a:lnTo>
                <a:lnTo>
                  <a:pt x="2071" y="463"/>
                </a:lnTo>
                <a:lnTo>
                  <a:pt x="2068" y="466"/>
                </a:lnTo>
                <a:lnTo>
                  <a:pt x="2065" y="469"/>
                </a:lnTo>
                <a:lnTo>
                  <a:pt x="2061" y="472"/>
                </a:lnTo>
                <a:lnTo>
                  <a:pt x="2057" y="474"/>
                </a:lnTo>
                <a:lnTo>
                  <a:pt x="2053" y="476"/>
                </a:lnTo>
                <a:lnTo>
                  <a:pt x="2049" y="478"/>
                </a:lnTo>
                <a:lnTo>
                  <a:pt x="2044" y="480"/>
                </a:lnTo>
                <a:lnTo>
                  <a:pt x="2040" y="481"/>
                </a:lnTo>
                <a:lnTo>
                  <a:pt x="2030" y="483"/>
                </a:lnTo>
                <a:lnTo>
                  <a:pt x="2025" y="483"/>
                </a:lnTo>
                <a:lnTo>
                  <a:pt x="2019" y="483"/>
                </a:lnTo>
                <a:close/>
                <a:moveTo>
                  <a:pt x="2019" y="452"/>
                </a:moveTo>
                <a:lnTo>
                  <a:pt x="2026" y="451"/>
                </a:lnTo>
                <a:lnTo>
                  <a:pt x="2030" y="451"/>
                </a:lnTo>
                <a:lnTo>
                  <a:pt x="2032" y="449"/>
                </a:lnTo>
                <a:lnTo>
                  <a:pt x="2035" y="447"/>
                </a:lnTo>
                <a:lnTo>
                  <a:pt x="2038" y="445"/>
                </a:lnTo>
                <a:lnTo>
                  <a:pt x="2040" y="443"/>
                </a:lnTo>
                <a:lnTo>
                  <a:pt x="2042" y="440"/>
                </a:lnTo>
                <a:lnTo>
                  <a:pt x="2044" y="437"/>
                </a:lnTo>
                <a:lnTo>
                  <a:pt x="2045" y="433"/>
                </a:lnTo>
                <a:lnTo>
                  <a:pt x="2048" y="426"/>
                </a:lnTo>
                <a:lnTo>
                  <a:pt x="2049" y="422"/>
                </a:lnTo>
                <a:lnTo>
                  <a:pt x="2049" y="417"/>
                </a:lnTo>
                <a:lnTo>
                  <a:pt x="2050" y="408"/>
                </a:lnTo>
                <a:lnTo>
                  <a:pt x="2049" y="399"/>
                </a:lnTo>
                <a:lnTo>
                  <a:pt x="2049" y="395"/>
                </a:lnTo>
                <a:lnTo>
                  <a:pt x="2048" y="391"/>
                </a:lnTo>
                <a:lnTo>
                  <a:pt x="2045" y="384"/>
                </a:lnTo>
                <a:lnTo>
                  <a:pt x="2042" y="377"/>
                </a:lnTo>
                <a:lnTo>
                  <a:pt x="2038" y="371"/>
                </a:lnTo>
                <a:lnTo>
                  <a:pt x="2035" y="369"/>
                </a:lnTo>
                <a:lnTo>
                  <a:pt x="2032" y="368"/>
                </a:lnTo>
                <a:lnTo>
                  <a:pt x="2026" y="365"/>
                </a:lnTo>
                <a:lnTo>
                  <a:pt x="2019" y="364"/>
                </a:lnTo>
                <a:lnTo>
                  <a:pt x="2012" y="365"/>
                </a:lnTo>
                <a:lnTo>
                  <a:pt x="2009" y="366"/>
                </a:lnTo>
                <a:lnTo>
                  <a:pt x="2006" y="368"/>
                </a:lnTo>
                <a:lnTo>
                  <a:pt x="2003" y="369"/>
                </a:lnTo>
                <a:lnTo>
                  <a:pt x="2001" y="371"/>
                </a:lnTo>
                <a:lnTo>
                  <a:pt x="1996" y="377"/>
                </a:lnTo>
                <a:lnTo>
                  <a:pt x="1993" y="384"/>
                </a:lnTo>
                <a:lnTo>
                  <a:pt x="1991" y="391"/>
                </a:lnTo>
                <a:lnTo>
                  <a:pt x="1990" y="395"/>
                </a:lnTo>
                <a:lnTo>
                  <a:pt x="1989" y="399"/>
                </a:lnTo>
                <a:lnTo>
                  <a:pt x="1989" y="408"/>
                </a:lnTo>
                <a:lnTo>
                  <a:pt x="1989" y="417"/>
                </a:lnTo>
                <a:lnTo>
                  <a:pt x="1990" y="422"/>
                </a:lnTo>
                <a:lnTo>
                  <a:pt x="1991" y="426"/>
                </a:lnTo>
                <a:lnTo>
                  <a:pt x="1993" y="433"/>
                </a:lnTo>
                <a:lnTo>
                  <a:pt x="1995" y="437"/>
                </a:lnTo>
                <a:lnTo>
                  <a:pt x="1996" y="440"/>
                </a:lnTo>
                <a:lnTo>
                  <a:pt x="2001" y="445"/>
                </a:lnTo>
                <a:lnTo>
                  <a:pt x="2003" y="447"/>
                </a:lnTo>
                <a:lnTo>
                  <a:pt x="2006" y="449"/>
                </a:lnTo>
                <a:lnTo>
                  <a:pt x="2009" y="451"/>
                </a:lnTo>
                <a:lnTo>
                  <a:pt x="2012" y="451"/>
                </a:lnTo>
                <a:lnTo>
                  <a:pt x="2016" y="452"/>
                </a:lnTo>
                <a:lnTo>
                  <a:pt x="2019" y="452"/>
                </a:lnTo>
                <a:close/>
                <a:moveTo>
                  <a:pt x="2158" y="481"/>
                </a:moveTo>
                <a:lnTo>
                  <a:pt x="2118" y="481"/>
                </a:lnTo>
                <a:lnTo>
                  <a:pt x="2118" y="287"/>
                </a:lnTo>
                <a:lnTo>
                  <a:pt x="2158" y="287"/>
                </a:lnTo>
                <a:lnTo>
                  <a:pt x="2158" y="481"/>
                </a:lnTo>
                <a:close/>
                <a:moveTo>
                  <a:pt x="2318" y="483"/>
                </a:moveTo>
                <a:lnTo>
                  <a:pt x="2308" y="483"/>
                </a:lnTo>
                <a:lnTo>
                  <a:pt x="2298" y="481"/>
                </a:lnTo>
                <a:lnTo>
                  <a:pt x="2293" y="480"/>
                </a:lnTo>
                <a:lnTo>
                  <a:pt x="2288" y="478"/>
                </a:lnTo>
                <a:lnTo>
                  <a:pt x="2279" y="474"/>
                </a:lnTo>
                <a:lnTo>
                  <a:pt x="2275" y="472"/>
                </a:lnTo>
                <a:lnTo>
                  <a:pt x="2272" y="469"/>
                </a:lnTo>
                <a:lnTo>
                  <a:pt x="2265" y="463"/>
                </a:lnTo>
                <a:lnTo>
                  <a:pt x="2259" y="456"/>
                </a:lnTo>
                <a:lnTo>
                  <a:pt x="2255" y="448"/>
                </a:lnTo>
                <a:lnTo>
                  <a:pt x="2253" y="443"/>
                </a:lnTo>
                <a:lnTo>
                  <a:pt x="2251" y="439"/>
                </a:lnTo>
                <a:lnTo>
                  <a:pt x="2248" y="430"/>
                </a:lnTo>
                <a:lnTo>
                  <a:pt x="2246" y="419"/>
                </a:lnTo>
                <a:lnTo>
                  <a:pt x="2246" y="409"/>
                </a:lnTo>
                <a:lnTo>
                  <a:pt x="2246" y="398"/>
                </a:lnTo>
                <a:lnTo>
                  <a:pt x="2247" y="393"/>
                </a:lnTo>
                <a:lnTo>
                  <a:pt x="2248" y="388"/>
                </a:lnTo>
                <a:lnTo>
                  <a:pt x="2251" y="378"/>
                </a:lnTo>
                <a:lnTo>
                  <a:pt x="2253" y="374"/>
                </a:lnTo>
                <a:lnTo>
                  <a:pt x="2255" y="369"/>
                </a:lnTo>
                <a:lnTo>
                  <a:pt x="2259" y="361"/>
                </a:lnTo>
                <a:lnTo>
                  <a:pt x="2265" y="354"/>
                </a:lnTo>
                <a:lnTo>
                  <a:pt x="2268" y="351"/>
                </a:lnTo>
                <a:lnTo>
                  <a:pt x="2272" y="348"/>
                </a:lnTo>
                <a:lnTo>
                  <a:pt x="2275" y="346"/>
                </a:lnTo>
                <a:lnTo>
                  <a:pt x="2279" y="343"/>
                </a:lnTo>
                <a:lnTo>
                  <a:pt x="2283" y="341"/>
                </a:lnTo>
                <a:lnTo>
                  <a:pt x="2288" y="339"/>
                </a:lnTo>
                <a:lnTo>
                  <a:pt x="2298" y="336"/>
                </a:lnTo>
                <a:lnTo>
                  <a:pt x="2308" y="334"/>
                </a:lnTo>
                <a:lnTo>
                  <a:pt x="2313" y="334"/>
                </a:lnTo>
                <a:lnTo>
                  <a:pt x="2318" y="334"/>
                </a:lnTo>
                <a:lnTo>
                  <a:pt x="2329" y="334"/>
                </a:lnTo>
                <a:lnTo>
                  <a:pt x="2339" y="336"/>
                </a:lnTo>
                <a:lnTo>
                  <a:pt x="2343" y="337"/>
                </a:lnTo>
                <a:lnTo>
                  <a:pt x="2348" y="339"/>
                </a:lnTo>
                <a:lnTo>
                  <a:pt x="2356" y="343"/>
                </a:lnTo>
                <a:lnTo>
                  <a:pt x="2360" y="346"/>
                </a:lnTo>
                <a:lnTo>
                  <a:pt x="2364" y="348"/>
                </a:lnTo>
                <a:lnTo>
                  <a:pt x="2370" y="354"/>
                </a:lnTo>
                <a:lnTo>
                  <a:pt x="2376" y="361"/>
                </a:lnTo>
                <a:lnTo>
                  <a:pt x="2381" y="369"/>
                </a:lnTo>
                <a:lnTo>
                  <a:pt x="2383" y="374"/>
                </a:lnTo>
                <a:lnTo>
                  <a:pt x="2385" y="378"/>
                </a:lnTo>
                <a:lnTo>
                  <a:pt x="2387" y="388"/>
                </a:lnTo>
                <a:lnTo>
                  <a:pt x="2389" y="398"/>
                </a:lnTo>
                <a:lnTo>
                  <a:pt x="2390" y="409"/>
                </a:lnTo>
                <a:lnTo>
                  <a:pt x="2389" y="419"/>
                </a:lnTo>
                <a:lnTo>
                  <a:pt x="2388" y="425"/>
                </a:lnTo>
                <a:lnTo>
                  <a:pt x="2387" y="430"/>
                </a:lnTo>
                <a:lnTo>
                  <a:pt x="2385" y="439"/>
                </a:lnTo>
                <a:lnTo>
                  <a:pt x="2383" y="443"/>
                </a:lnTo>
                <a:lnTo>
                  <a:pt x="2381" y="448"/>
                </a:lnTo>
                <a:lnTo>
                  <a:pt x="2376" y="456"/>
                </a:lnTo>
                <a:lnTo>
                  <a:pt x="2370" y="463"/>
                </a:lnTo>
                <a:lnTo>
                  <a:pt x="2367" y="466"/>
                </a:lnTo>
                <a:lnTo>
                  <a:pt x="2364" y="469"/>
                </a:lnTo>
                <a:lnTo>
                  <a:pt x="2360" y="472"/>
                </a:lnTo>
                <a:lnTo>
                  <a:pt x="2356" y="474"/>
                </a:lnTo>
                <a:lnTo>
                  <a:pt x="2352" y="476"/>
                </a:lnTo>
                <a:lnTo>
                  <a:pt x="2348" y="478"/>
                </a:lnTo>
                <a:lnTo>
                  <a:pt x="2343" y="480"/>
                </a:lnTo>
                <a:lnTo>
                  <a:pt x="2339" y="481"/>
                </a:lnTo>
                <a:lnTo>
                  <a:pt x="2329" y="483"/>
                </a:lnTo>
                <a:lnTo>
                  <a:pt x="2324" y="483"/>
                </a:lnTo>
                <a:lnTo>
                  <a:pt x="2318" y="483"/>
                </a:lnTo>
                <a:close/>
                <a:moveTo>
                  <a:pt x="2318" y="452"/>
                </a:moveTo>
                <a:lnTo>
                  <a:pt x="2325" y="451"/>
                </a:lnTo>
                <a:lnTo>
                  <a:pt x="2329" y="451"/>
                </a:lnTo>
                <a:lnTo>
                  <a:pt x="2332" y="449"/>
                </a:lnTo>
                <a:lnTo>
                  <a:pt x="2334" y="447"/>
                </a:lnTo>
                <a:lnTo>
                  <a:pt x="2337" y="445"/>
                </a:lnTo>
                <a:lnTo>
                  <a:pt x="2339" y="443"/>
                </a:lnTo>
                <a:lnTo>
                  <a:pt x="2341" y="440"/>
                </a:lnTo>
                <a:lnTo>
                  <a:pt x="2343" y="437"/>
                </a:lnTo>
                <a:lnTo>
                  <a:pt x="2344" y="433"/>
                </a:lnTo>
                <a:lnTo>
                  <a:pt x="2347" y="426"/>
                </a:lnTo>
                <a:lnTo>
                  <a:pt x="2348" y="422"/>
                </a:lnTo>
                <a:lnTo>
                  <a:pt x="2348" y="417"/>
                </a:lnTo>
                <a:lnTo>
                  <a:pt x="2349" y="408"/>
                </a:lnTo>
                <a:lnTo>
                  <a:pt x="2348" y="399"/>
                </a:lnTo>
                <a:lnTo>
                  <a:pt x="2348" y="395"/>
                </a:lnTo>
                <a:lnTo>
                  <a:pt x="2347" y="391"/>
                </a:lnTo>
                <a:lnTo>
                  <a:pt x="2344" y="384"/>
                </a:lnTo>
                <a:lnTo>
                  <a:pt x="2341" y="377"/>
                </a:lnTo>
                <a:lnTo>
                  <a:pt x="2337" y="371"/>
                </a:lnTo>
                <a:lnTo>
                  <a:pt x="2334" y="369"/>
                </a:lnTo>
                <a:lnTo>
                  <a:pt x="2332" y="368"/>
                </a:lnTo>
                <a:lnTo>
                  <a:pt x="2325" y="365"/>
                </a:lnTo>
                <a:lnTo>
                  <a:pt x="2318" y="364"/>
                </a:lnTo>
                <a:lnTo>
                  <a:pt x="2311" y="365"/>
                </a:lnTo>
                <a:lnTo>
                  <a:pt x="2308" y="366"/>
                </a:lnTo>
                <a:lnTo>
                  <a:pt x="2305" y="368"/>
                </a:lnTo>
                <a:lnTo>
                  <a:pt x="2302" y="369"/>
                </a:lnTo>
                <a:lnTo>
                  <a:pt x="2300" y="371"/>
                </a:lnTo>
                <a:lnTo>
                  <a:pt x="2295" y="377"/>
                </a:lnTo>
                <a:lnTo>
                  <a:pt x="2292" y="384"/>
                </a:lnTo>
                <a:lnTo>
                  <a:pt x="2290" y="391"/>
                </a:lnTo>
                <a:lnTo>
                  <a:pt x="2288" y="395"/>
                </a:lnTo>
                <a:lnTo>
                  <a:pt x="2287" y="399"/>
                </a:lnTo>
                <a:lnTo>
                  <a:pt x="2287" y="408"/>
                </a:lnTo>
                <a:lnTo>
                  <a:pt x="2287" y="417"/>
                </a:lnTo>
                <a:lnTo>
                  <a:pt x="2288" y="422"/>
                </a:lnTo>
                <a:lnTo>
                  <a:pt x="2290" y="426"/>
                </a:lnTo>
                <a:lnTo>
                  <a:pt x="2292" y="433"/>
                </a:lnTo>
                <a:lnTo>
                  <a:pt x="2294" y="437"/>
                </a:lnTo>
                <a:lnTo>
                  <a:pt x="2295" y="440"/>
                </a:lnTo>
                <a:lnTo>
                  <a:pt x="2300" y="445"/>
                </a:lnTo>
                <a:lnTo>
                  <a:pt x="2302" y="447"/>
                </a:lnTo>
                <a:lnTo>
                  <a:pt x="2305" y="449"/>
                </a:lnTo>
                <a:lnTo>
                  <a:pt x="2308" y="451"/>
                </a:lnTo>
                <a:lnTo>
                  <a:pt x="2311" y="451"/>
                </a:lnTo>
                <a:lnTo>
                  <a:pt x="2315" y="452"/>
                </a:lnTo>
                <a:lnTo>
                  <a:pt x="2318" y="452"/>
                </a:lnTo>
                <a:close/>
                <a:moveTo>
                  <a:pt x="2492" y="336"/>
                </a:moveTo>
                <a:lnTo>
                  <a:pt x="2492" y="366"/>
                </a:lnTo>
                <a:lnTo>
                  <a:pt x="2463" y="366"/>
                </a:lnTo>
                <a:lnTo>
                  <a:pt x="2463" y="481"/>
                </a:lnTo>
                <a:lnTo>
                  <a:pt x="2423" y="481"/>
                </a:lnTo>
                <a:lnTo>
                  <a:pt x="2423" y="366"/>
                </a:lnTo>
                <a:lnTo>
                  <a:pt x="2402" y="366"/>
                </a:lnTo>
                <a:lnTo>
                  <a:pt x="2402" y="336"/>
                </a:lnTo>
                <a:lnTo>
                  <a:pt x="2423" y="336"/>
                </a:lnTo>
                <a:lnTo>
                  <a:pt x="2423" y="325"/>
                </a:lnTo>
                <a:lnTo>
                  <a:pt x="2423" y="319"/>
                </a:lnTo>
                <a:lnTo>
                  <a:pt x="2423" y="317"/>
                </a:lnTo>
                <a:lnTo>
                  <a:pt x="2424" y="314"/>
                </a:lnTo>
                <a:lnTo>
                  <a:pt x="2425" y="309"/>
                </a:lnTo>
                <a:lnTo>
                  <a:pt x="2426" y="304"/>
                </a:lnTo>
                <a:lnTo>
                  <a:pt x="2428" y="300"/>
                </a:lnTo>
                <a:lnTo>
                  <a:pt x="2431" y="296"/>
                </a:lnTo>
                <a:lnTo>
                  <a:pt x="2433" y="293"/>
                </a:lnTo>
                <a:lnTo>
                  <a:pt x="2436" y="290"/>
                </a:lnTo>
                <a:lnTo>
                  <a:pt x="2440" y="287"/>
                </a:lnTo>
                <a:lnTo>
                  <a:pt x="2444" y="285"/>
                </a:lnTo>
                <a:lnTo>
                  <a:pt x="2448" y="283"/>
                </a:lnTo>
                <a:lnTo>
                  <a:pt x="2452" y="281"/>
                </a:lnTo>
                <a:lnTo>
                  <a:pt x="2456" y="280"/>
                </a:lnTo>
                <a:lnTo>
                  <a:pt x="2461" y="279"/>
                </a:lnTo>
                <a:lnTo>
                  <a:pt x="2465" y="278"/>
                </a:lnTo>
                <a:lnTo>
                  <a:pt x="2470" y="278"/>
                </a:lnTo>
                <a:lnTo>
                  <a:pt x="2479" y="279"/>
                </a:lnTo>
                <a:lnTo>
                  <a:pt x="2487" y="280"/>
                </a:lnTo>
                <a:lnTo>
                  <a:pt x="2499" y="282"/>
                </a:lnTo>
                <a:lnTo>
                  <a:pt x="2492" y="312"/>
                </a:lnTo>
                <a:lnTo>
                  <a:pt x="2486" y="311"/>
                </a:lnTo>
                <a:lnTo>
                  <a:pt x="2479" y="310"/>
                </a:lnTo>
                <a:lnTo>
                  <a:pt x="2475" y="311"/>
                </a:lnTo>
                <a:lnTo>
                  <a:pt x="2471" y="311"/>
                </a:lnTo>
                <a:lnTo>
                  <a:pt x="2469" y="313"/>
                </a:lnTo>
                <a:lnTo>
                  <a:pt x="2467" y="314"/>
                </a:lnTo>
                <a:lnTo>
                  <a:pt x="2465" y="317"/>
                </a:lnTo>
                <a:lnTo>
                  <a:pt x="2464" y="319"/>
                </a:lnTo>
                <a:lnTo>
                  <a:pt x="2463" y="322"/>
                </a:lnTo>
                <a:lnTo>
                  <a:pt x="2463" y="326"/>
                </a:lnTo>
                <a:lnTo>
                  <a:pt x="2463" y="336"/>
                </a:lnTo>
                <a:lnTo>
                  <a:pt x="2492" y="336"/>
                </a:lnTo>
                <a:close/>
                <a:moveTo>
                  <a:pt x="2612" y="481"/>
                </a:moveTo>
                <a:lnTo>
                  <a:pt x="2568" y="481"/>
                </a:lnTo>
                <a:lnTo>
                  <a:pt x="2635" y="287"/>
                </a:lnTo>
                <a:lnTo>
                  <a:pt x="2688" y="287"/>
                </a:lnTo>
                <a:lnTo>
                  <a:pt x="2755" y="481"/>
                </a:lnTo>
                <a:lnTo>
                  <a:pt x="2712" y="481"/>
                </a:lnTo>
                <a:lnTo>
                  <a:pt x="2696" y="436"/>
                </a:lnTo>
                <a:lnTo>
                  <a:pt x="2626" y="436"/>
                </a:lnTo>
                <a:lnTo>
                  <a:pt x="2612" y="481"/>
                </a:lnTo>
                <a:close/>
                <a:moveTo>
                  <a:pt x="2637" y="405"/>
                </a:moveTo>
                <a:lnTo>
                  <a:pt x="2686" y="405"/>
                </a:lnTo>
                <a:lnTo>
                  <a:pt x="2662" y="331"/>
                </a:lnTo>
                <a:lnTo>
                  <a:pt x="2637" y="405"/>
                </a:lnTo>
                <a:close/>
                <a:moveTo>
                  <a:pt x="2778" y="481"/>
                </a:moveTo>
                <a:lnTo>
                  <a:pt x="2778" y="336"/>
                </a:lnTo>
                <a:lnTo>
                  <a:pt x="2817" y="336"/>
                </a:lnTo>
                <a:lnTo>
                  <a:pt x="2817" y="361"/>
                </a:lnTo>
                <a:lnTo>
                  <a:pt x="2820" y="355"/>
                </a:lnTo>
                <a:lnTo>
                  <a:pt x="2824" y="349"/>
                </a:lnTo>
                <a:lnTo>
                  <a:pt x="2828" y="344"/>
                </a:lnTo>
                <a:lnTo>
                  <a:pt x="2832" y="340"/>
                </a:lnTo>
                <a:lnTo>
                  <a:pt x="2837" y="337"/>
                </a:lnTo>
                <a:lnTo>
                  <a:pt x="2842" y="335"/>
                </a:lnTo>
                <a:lnTo>
                  <a:pt x="2848" y="334"/>
                </a:lnTo>
                <a:lnTo>
                  <a:pt x="2853" y="334"/>
                </a:lnTo>
                <a:lnTo>
                  <a:pt x="2860" y="334"/>
                </a:lnTo>
                <a:lnTo>
                  <a:pt x="2866" y="335"/>
                </a:lnTo>
                <a:lnTo>
                  <a:pt x="2866" y="371"/>
                </a:lnTo>
                <a:lnTo>
                  <a:pt x="2863" y="370"/>
                </a:lnTo>
                <a:lnTo>
                  <a:pt x="2858" y="369"/>
                </a:lnTo>
                <a:lnTo>
                  <a:pt x="2853" y="369"/>
                </a:lnTo>
                <a:lnTo>
                  <a:pt x="2849" y="368"/>
                </a:lnTo>
                <a:lnTo>
                  <a:pt x="2843" y="369"/>
                </a:lnTo>
                <a:lnTo>
                  <a:pt x="2840" y="370"/>
                </a:lnTo>
                <a:lnTo>
                  <a:pt x="2837" y="371"/>
                </a:lnTo>
                <a:lnTo>
                  <a:pt x="2832" y="373"/>
                </a:lnTo>
                <a:lnTo>
                  <a:pt x="2829" y="375"/>
                </a:lnTo>
                <a:lnTo>
                  <a:pt x="2827" y="377"/>
                </a:lnTo>
                <a:lnTo>
                  <a:pt x="2823" y="381"/>
                </a:lnTo>
                <a:lnTo>
                  <a:pt x="2821" y="386"/>
                </a:lnTo>
                <a:lnTo>
                  <a:pt x="2819" y="392"/>
                </a:lnTo>
                <a:lnTo>
                  <a:pt x="2818" y="399"/>
                </a:lnTo>
                <a:lnTo>
                  <a:pt x="2818" y="481"/>
                </a:lnTo>
                <a:lnTo>
                  <a:pt x="2778" y="481"/>
                </a:lnTo>
                <a:close/>
                <a:moveTo>
                  <a:pt x="2969" y="336"/>
                </a:moveTo>
                <a:lnTo>
                  <a:pt x="2969" y="366"/>
                </a:lnTo>
                <a:lnTo>
                  <a:pt x="2941" y="366"/>
                </a:lnTo>
                <a:lnTo>
                  <a:pt x="2941" y="436"/>
                </a:lnTo>
                <a:lnTo>
                  <a:pt x="2942" y="440"/>
                </a:lnTo>
                <a:lnTo>
                  <a:pt x="2942" y="443"/>
                </a:lnTo>
                <a:lnTo>
                  <a:pt x="2944" y="445"/>
                </a:lnTo>
                <a:lnTo>
                  <a:pt x="2945" y="447"/>
                </a:lnTo>
                <a:lnTo>
                  <a:pt x="2947" y="449"/>
                </a:lnTo>
                <a:lnTo>
                  <a:pt x="2950" y="449"/>
                </a:lnTo>
                <a:lnTo>
                  <a:pt x="2955" y="450"/>
                </a:lnTo>
                <a:lnTo>
                  <a:pt x="2961" y="450"/>
                </a:lnTo>
                <a:lnTo>
                  <a:pt x="2965" y="449"/>
                </a:lnTo>
                <a:lnTo>
                  <a:pt x="2971" y="479"/>
                </a:lnTo>
                <a:lnTo>
                  <a:pt x="2963" y="481"/>
                </a:lnTo>
                <a:lnTo>
                  <a:pt x="2957" y="482"/>
                </a:lnTo>
                <a:lnTo>
                  <a:pt x="2949" y="483"/>
                </a:lnTo>
                <a:lnTo>
                  <a:pt x="2944" y="483"/>
                </a:lnTo>
                <a:lnTo>
                  <a:pt x="2939" y="482"/>
                </a:lnTo>
                <a:lnTo>
                  <a:pt x="2934" y="482"/>
                </a:lnTo>
                <a:lnTo>
                  <a:pt x="2930" y="481"/>
                </a:lnTo>
                <a:lnTo>
                  <a:pt x="2925" y="479"/>
                </a:lnTo>
                <a:lnTo>
                  <a:pt x="2922" y="478"/>
                </a:lnTo>
                <a:lnTo>
                  <a:pt x="2918" y="476"/>
                </a:lnTo>
                <a:lnTo>
                  <a:pt x="2914" y="473"/>
                </a:lnTo>
                <a:lnTo>
                  <a:pt x="2911" y="470"/>
                </a:lnTo>
                <a:lnTo>
                  <a:pt x="2909" y="467"/>
                </a:lnTo>
                <a:lnTo>
                  <a:pt x="2906" y="464"/>
                </a:lnTo>
                <a:lnTo>
                  <a:pt x="2904" y="460"/>
                </a:lnTo>
                <a:lnTo>
                  <a:pt x="2903" y="456"/>
                </a:lnTo>
                <a:lnTo>
                  <a:pt x="2902" y="451"/>
                </a:lnTo>
                <a:lnTo>
                  <a:pt x="2901" y="446"/>
                </a:lnTo>
                <a:lnTo>
                  <a:pt x="2901" y="441"/>
                </a:lnTo>
                <a:lnTo>
                  <a:pt x="2901" y="366"/>
                </a:lnTo>
                <a:lnTo>
                  <a:pt x="2881" y="366"/>
                </a:lnTo>
                <a:lnTo>
                  <a:pt x="2881" y="336"/>
                </a:lnTo>
                <a:lnTo>
                  <a:pt x="2901" y="336"/>
                </a:lnTo>
                <a:lnTo>
                  <a:pt x="2901" y="301"/>
                </a:lnTo>
                <a:lnTo>
                  <a:pt x="2941" y="301"/>
                </a:lnTo>
                <a:lnTo>
                  <a:pt x="2941" y="336"/>
                </a:lnTo>
                <a:lnTo>
                  <a:pt x="2969" y="336"/>
                </a:lnTo>
                <a:close/>
                <a:moveTo>
                  <a:pt x="3113" y="377"/>
                </a:moveTo>
                <a:lnTo>
                  <a:pt x="3076" y="379"/>
                </a:lnTo>
                <a:lnTo>
                  <a:pt x="3075" y="376"/>
                </a:lnTo>
                <a:lnTo>
                  <a:pt x="3074" y="373"/>
                </a:lnTo>
                <a:lnTo>
                  <a:pt x="3073" y="371"/>
                </a:lnTo>
                <a:lnTo>
                  <a:pt x="3071" y="370"/>
                </a:lnTo>
                <a:lnTo>
                  <a:pt x="3069" y="367"/>
                </a:lnTo>
                <a:lnTo>
                  <a:pt x="3065" y="365"/>
                </a:lnTo>
                <a:lnTo>
                  <a:pt x="3063" y="364"/>
                </a:lnTo>
                <a:lnTo>
                  <a:pt x="3061" y="363"/>
                </a:lnTo>
                <a:lnTo>
                  <a:pt x="3057" y="363"/>
                </a:lnTo>
                <a:lnTo>
                  <a:pt x="3052" y="362"/>
                </a:lnTo>
                <a:lnTo>
                  <a:pt x="3048" y="362"/>
                </a:lnTo>
                <a:lnTo>
                  <a:pt x="3043" y="363"/>
                </a:lnTo>
                <a:lnTo>
                  <a:pt x="3040" y="364"/>
                </a:lnTo>
                <a:lnTo>
                  <a:pt x="3036" y="366"/>
                </a:lnTo>
                <a:lnTo>
                  <a:pt x="3033" y="368"/>
                </a:lnTo>
                <a:lnTo>
                  <a:pt x="3031" y="371"/>
                </a:lnTo>
                <a:lnTo>
                  <a:pt x="3030" y="373"/>
                </a:lnTo>
                <a:lnTo>
                  <a:pt x="3030" y="375"/>
                </a:lnTo>
                <a:lnTo>
                  <a:pt x="3030" y="377"/>
                </a:lnTo>
                <a:lnTo>
                  <a:pt x="3030" y="379"/>
                </a:lnTo>
                <a:lnTo>
                  <a:pt x="3031" y="381"/>
                </a:lnTo>
                <a:lnTo>
                  <a:pt x="3032" y="383"/>
                </a:lnTo>
                <a:lnTo>
                  <a:pt x="3034" y="385"/>
                </a:lnTo>
                <a:lnTo>
                  <a:pt x="3036" y="387"/>
                </a:lnTo>
                <a:lnTo>
                  <a:pt x="3040" y="389"/>
                </a:lnTo>
                <a:lnTo>
                  <a:pt x="3048" y="391"/>
                </a:lnTo>
                <a:lnTo>
                  <a:pt x="3075" y="396"/>
                </a:lnTo>
                <a:lnTo>
                  <a:pt x="3084" y="399"/>
                </a:lnTo>
                <a:lnTo>
                  <a:pt x="3093" y="402"/>
                </a:lnTo>
                <a:lnTo>
                  <a:pt x="3100" y="406"/>
                </a:lnTo>
                <a:lnTo>
                  <a:pt x="3106" y="410"/>
                </a:lnTo>
                <a:lnTo>
                  <a:pt x="3110" y="416"/>
                </a:lnTo>
                <a:lnTo>
                  <a:pt x="3112" y="419"/>
                </a:lnTo>
                <a:lnTo>
                  <a:pt x="3114" y="422"/>
                </a:lnTo>
                <a:lnTo>
                  <a:pt x="3115" y="425"/>
                </a:lnTo>
                <a:lnTo>
                  <a:pt x="3116" y="428"/>
                </a:lnTo>
                <a:lnTo>
                  <a:pt x="3116" y="432"/>
                </a:lnTo>
                <a:lnTo>
                  <a:pt x="3116" y="436"/>
                </a:lnTo>
                <a:lnTo>
                  <a:pt x="3116" y="443"/>
                </a:lnTo>
                <a:lnTo>
                  <a:pt x="3115" y="446"/>
                </a:lnTo>
                <a:lnTo>
                  <a:pt x="3114" y="449"/>
                </a:lnTo>
                <a:lnTo>
                  <a:pt x="3112" y="455"/>
                </a:lnTo>
                <a:lnTo>
                  <a:pt x="3110" y="458"/>
                </a:lnTo>
                <a:lnTo>
                  <a:pt x="3108" y="461"/>
                </a:lnTo>
                <a:lnTo>
                  <a:pt x="3104" y="466"/>
                </a:lnTo>
                <a:lnTo>
                  <a:pt x="3098" y="470"/>
                </a:lnTo>
                <a:lnTo>
                  <a:pt x="3092" y="474"/>
                </a:lnTo>
                <a:lnTo>
                  <a:pt x="3085" y="477"/>
                </a:lnTo>
                <a:lnTo>
                  <a:pt x="3078" y="480"/>
                </a:lnTo>
                <a:lnTo>
                  <a:pt x="3070" y="482"/>
                </a:lnTo>
                <a:lnTo>
                  <a:pt x="3061" y="483"/>
                </a:lnTo>
                <a:lnTo>
                  <a:pt x="3052" y="483"/>
                </a:lnTo>
                <a:lnTo>
                  <a:pt x="3038" y="483"/>
                </a:lnTo>
                <a:lnTo>
                  <a:pt x="3032" y="482"/>
                </a:lnTo>
                <a:lnTo>
                  <a:pt x="3026" y="480"/>
                </a:lnTo>
                <a:lnTo>
                  <a:pt x="3020" y="479"/>
                </a:lnTo>
                <a:lnTo>
                  <a:pt x="3015" y="477"/>
                </a:lnTo>
                <a:lnTo>
                  <a:pt x="3010" y="474"/>
                </a:lnTo>
                <a:lnTo>
                  <a:pt x="3006" y="471"/>
                </a:lnTo>
                <a:lnTo>
                  <a:pt x="3002" y="468"/>
                </a:lnTo>
                <a:lnTo>
                  <a:pt x="2998" y="465"/>
                </a:lnTo>
                <a:lnTo>
                  <a:pt x="2995" y="461"/>
                </a:lnTo>
                <a:lnTo>
                  <a:pt x="2992" y="457"/>
                </a:lnTo>
                <a:lnTo>
                  <a:pt x="2990" y="453"/>
                </a:lnTo>
                <a:lnTo>
                  <a:pt x="2988" y="448"/>
                </a:lnTo>
                <a:lnTo>
                  <a:pt x="2987" y="444"/>
                </a:lnTo>
                <a:lnTo>
                  <a:pt x="2986" y="439"/>
                </a:lnTo>
                <a:lnTo>
                  <a:pt x="3026" y="436"/>
                </a:lnTo>
                <a:lnTo>
                  <a:pt x="3027" y="441"/>
                </a:lnTo>
                <a:lnTo>
                  <a:pt x="3029" y="444"/>
                </a:lnTo>
                <a:lnTo>
                  <a:pt x="3030" y="446"/>
                </a:lnTo>
                <a:lnTo>
                  <a:pt x="3031" y="447"/>
                </a:lnTo>
                <a:lnTo>
                  <a:pt x="3034" y="450"/>
                </a:lnTo>
                <a:lnTo>
                  <a:pt x="3038" y="452"/>
                </a:lnTo>
                <a:lnTo>
                  <a:pt x="3042" y="453"/>
                </a:lnTo>
                <a:lnTo>
                  <a:pt x="3047" y="454"/>
                </a:lnTo>
                <a:lnTo>
                  <a:pt x="3052" y="454"/>
                </a:lnTo>
                <a:lnTo>
                  <a:pt x="3057" y="454"/>
                </a:lnTo>
                <a:lnTo>
                  <a:pt x="3062" y="453"/>
                </a:lnTo>
                <a:lnTo>
                  <a:pt x="3066" y="452"/>
                </a:lnTo>
                <a:lnTo>
                  <a:pt x="3069" y="450"/>
                </a:lnTo>
                <a:lnTo>
                  <a:pt x="3072" y="448"/>
                </a:lnTo>
                <a:lnTo>
                  <a:pt x="3074" y="446"/>
                </a:lnTo>
                <a:lnTo>
                  <a:pt x="3075" y="443"/>
                </a:lnTo>
                <a:lnTo>
                  <a:pt x="3076" y="440"/>
                </a:lnTo>
                <a:lnTo>
                  <a:pt x="3075" y="437"/>
                </a:lnTo>
                <a:lnTo>
                  <a:pt x="3074" y="435"/>
                </a:lnTo>
                <a:lnTo>
                  <a:pt x="3073" y="433"/>
                </a:lnTo>
                <a:lnTo>
                  <a:pt x="3071" y="431"/>
                </a:lnTo>
                <a:lnTo>
                  <a:pt x="3068" y="429"/>
                </a:lnTo>
                <a:lnTo>
                  <a:pt x="3065" y="428"/>
                </a:lnTo>
                <a:lnTo>
                  <a:pt x="3061" y="426"/>
                </a:lnTo>
                <a:lnTo>
                  <a:pt x="3057" y="425"/>
                </a:lnTo>
                <a:lnTo>
                  <a:pt x="3032" y="420"/>
                </a:lnTo>
                <a:lnTo>
                  <a:pt x="3022" y="418"/>
                </a:lnTo>
                <a:lnTo>
                  <a:pt x="3013" y="415"/>
                </a:lnTo>
                <a:lnTo>
                  <a:pt x="3006" y="411"/>
                </a:lnTo>
                <a:lnTo>
                  <a:pt x="3003" y="408"/>
                </a:lnTo>
                <a:lnTo>
                  <a:pt x="3000" y="406"/>
                </a:lnTo>
                <a:lnTo>
                  <a:pt x="2998" y="403"/>
                </a:lnTo>
                <a:lnTo>
                  <a:pt x="2996" y="400"/>
                </a:lnTo>
                <a:lnTo>
                  <a:pt x="2994" y="397"/>
                </a:lnTo>
                <a:lnTo>
                  <a:pt x="2993" y="394"/>
                </a:lnTo>
                <a:lnTo>
                  <a:pt x="2991" y="387"/>
                </a:lnTo>
                <a:lnTo>
                  <a:pt x="2990" y="383"/>
                </a:lnTo>
                <a:lnTo>
                  <a:pt x="2990" y="379"/>
                </a:lnTo>
                <a:lnTo>
                  <a:pt x="2990" y="374"/>
                </a:lnTo>
                <a:lnTo>
                  <a:pt x="2991" y="369"/>
                </a:lnTo>
                <a:lnTo>
                  <a:pt x="2992" y="364"/>
                </a:lnTo>
                <a:lnTo>
                  <a:pt x="2994" y="360"/>
                </a:lnTo>
                <a:lnTo>
                  <a:pt x="2996" y="356"/>
                </a:lnTo>
                <a:lnTo>
                  <a:pt x="2999" y="352"/>
                </a:lnTo>
                <a:lnTo>
                  <a:pt x="3003" y="349"/>
                </a:lnTo>
                <a:lnTo>
                  <a:pt x="3007" y="346"/>
                </a:lnTo>
                <a:lnTo>
                  <a:pt x="3011" y="343"/>
                </a:lnTo>
                <a:lnTo>
                  <a:pt x="3016" y="341"/>
                </a:lnTo>
                <a:lnTo>
                  <a:pt x="3021" y="338"/>
                </a:lnTo>
                <a:lnTo>
                  <a:pt x="3026" y="337"/>
                </a:lnTo>
                <a:lnTo>
                  <a:pt x="3032" y="335"/>
                </a:lnTo>
                <a:lnTo>
                  <a:pt x="3038" y="334"/>
                </a:lnTo>
                <a:lnTo>
                  <a:pt x="3045" y="334"/>
                </a:lnTo>
                <a:lnTo>
                  <a:pt x="3051" y="334"/>
                </a:lnTo>
                <a:lnTo>
                  <a:pt x="3058" y="334"/>
                </a:lnTo>
                <a:lnTo>
                  <a:pt x="3064" y="334"/>
                </a:lnTo>
                <a:lnTo>
                  <a:pt x="3070" y="335"/>
                </a:lnTo>
                <a:lnTo>
                  <a:pt x="3076" y="337"/>
                </a:lnTo>
                <a:lnTo>
                  <a:pt x="3081" y="338"/>
                </a:lnTo>
                <a:lnTo>
                  <a:pt x="3086" y="340"/>
                </a:lnTo>
                <a:lnTo>
                  <a:pt x="3095" y="345"/>
                </a:lnTo>
                <a:lnTo>
                  <a:pt x="3098" y="348"/>
                </a:lnTo>
                <a:lnTo>
                  <a:pt x="3102" y="352"/>
                </a:lnTo>
                <a:lnTo>
                  <a:pt x="3105" y="355"/>
                </a:lnTo>
                <a:lnTo>
                  <a:pt x="3107" y="359"/>
                </a:lnTo>
                <a:lnTo>
                  <a:pt x="3109" y="363"/>
                </a:lnTo>
                <a:lnTo>
                  <a:pt x="3111" y="367"/>
                </a:lnTo>
                <a:lnTo>
                  <a:pt x="3112" y="372"/>
                </a:lnTo>
                <a:lnTo>
                  <a:pt x="3113" y="377"/>
                </a:lnTo>
                <a:close/>
                <a:moveTo>
                  <a:pt x="3183" y="454"/>
                </a:moveTo>
                <a:lnTo>
                  <a:pt x="3182" y="465"/>
                </a:lnTo>
                <a:lnTo>
                  <a:pt x="3180" y="477"/>
                </a:lnTo>
                <a:lnTo>
                  <a:pt x="3178" y="489"/>
                </a:lnTo>
                <a:lnTo>
                  <a:pt x="3174" y="501"/>
                </a:lnTo>
                <a:lnTo>
                  <a:pt x="3170" y="512"/>
                </a:lnTo>
                <a:lnTo>
                  <a:pt x="3164" y="528"/>
                </a:lnTo>
                <a:lnTo>
                  <a:pt x="3138" y="528"/>
                </a:lnTo>
                <a:lnTo>
                  <a:pt x="3142" y="512"/>
                </a:lnTo>
                <a:lnTo>
                  <a:pt x="3145" y="502"/>
                </a:lnTo>
                <a:lnTo>
                  <a:pt x="3147" y="490"/>
                </a:lnTo>
                <a:lnTo>
                  <a:pt x="3149" y="477"/>
                </a:lnTo>
                <a:lnTo>
                  <a:pt x="3150" y="465"/>
                </a:lnTo>
                <a:lnTo>
                  <a:pt x="3150" y="454"/>
                </a:lnTo>
                <a:lnTo>
                  <a:pt x="3183" y="454"/>
                </a:lnTo>
                <a:close/>
                <a:moveTo>
                  <a:pt x="3351" y="481"/>
                </a:moveTo>
                <a:lnTo>
                  <a:pt x="3282" y="481"/>
                </a:lnTo>
                <a:lnTo>
                  <a:pt x="3282" y="287"/>
                </a:lnTo>
                <a:lnTo>
                  <a:pt x="3352" y="287"/>
                </a:lnTo>
                <a:lnTo>
                  <a:pt x="3366" y="288"/>
                </a:lnTo>
                <a:lnTo>
                  <a:pt x="3372" y="289"/>
                </a:lnTo>
                <a:lnTo>
                  <a:pt x="3379" y="290"/>
                </a:lnTo>
                <a:lnTo>
                  <a:pt x="3391" y="294"/>
                </a:lnTo>
                <a:lnTo>
                  <a:pt x="3402" y="299"/>
                </a:lnTo>
                <a:lnTo>
                  <a:pt x="3407" y="302"/>
                </a:lnTo>
                <a:lnTo>
                  <a:pt x="3412" y="305"/>
                </a:lnTo>
                <a:lnTo>
                  <a:pt x="3416" y="309"/>
                </a:lnTo>
                <a:lnTo>
                  <a:pt x="3420" y="313"/>
                </a:lnTo>
                <a:lnTo>
                  <a:pt x="3424" y="317"/>
                </a:lnTo>
                <a:lnTo>
                  <a:pt x="3428" y="322"/>
                </a:lnTo>
                <a:lnTo>
                  <a:pt x="3431" y="327"/>
                </a:lnTo>
                <a:lnTo>
                  <a:pt x="3434" y="332"/>
                </a:lnTo>
                <a:lnTo>
                  <a:pt x="3437" y="338"/>
                </a:lnTo>
                <a:lnTo>
                  <a:pt x="3439" y="343"/>
                </a:lnTo>
                <a:lnTo>
                  <a:pt x="3441" y="349"/>
                </a:lnTo>
                <a:lnTo>
                  <a:pt x="3443" y="356"/>
                </a:lnTo>
                <a:lnTo>
                  <a:pt x="3444" y="362"/>
                </a:lnTo>
                <a:lnTo>
                  <a:pt x="3445" y="369"/>
                </a:lnTo>
                <a:lnTo>
                  <a:pt x="3445" y="376"/>
                </a:lnTo>
                <a:lnTo>
                  <a:pt x="3446" y="384"/>
                </a:lnTo>
                <a:lnTo>
                  <a:pt x="3445" y="391"/>
                </a:lnTo>
                <a:lnTo>
                  <a:pt x="3445" y="398"/>
                </a:lnTo>
                <a:lnTo>
                  <a:pt x="3444" y="405"/>
                </a:lnTo>
                <a:lnTo>
                  <a:pt x="3443" y="412"/>
                </a:lnTo>
                <a:lnTo>
                  <a:pt x="3439" y="424"/>
                </a:lnTo>
                <a:lnTo>
                  <a:pt x="3437" y="430"/>
                </a:lnTo>
                <a:lnTo>
                  <a:pt x="3434" y="436"/>
                </a:lnTo>
                <a:lnTo>
                  <a:pt x="3428" y="446"/>
                </a:lnTo>
                <a:lnTo>
                  <a:pt x="3424" y="451"/>
                </a:lnTo>
                <a:lnTo>
                  <a:pt x="3420" y="455"/>
                </a:lnTo>
                <a:lnTo>
                  <a:pt x="3412" y="463"/>
                </a:lnTo>
                <a:lnTo>
                  <a:pt x="3402" y="469"/>
                </a:lnTo>
                <a:lnTo>
                  <a:pt x="3396" y="472"/>
                </a:lnTo>
                <a:lnTo>
                  <a:pt x="3391" y="474"/>
                </a:lnTo>
                <a:lnTo>
                  <a:pt x="3385" y="476"/>
                </a:lnTo>
                <a:lnTo>
                  <a:pt x="3378" y="478"/>
                </a:lnTo>
                <a:lnTo>
                  <a:pt x="3372" y="479"/>
                </a:lnTo>
                <a:lnTo>
                  <a:pt x="3365" y="480"/>
                </a:lnTo>
                <a:lnTo>
                  <a:pt x="3358" y="480"/>
                </a:lnTo>
                <a:lnTo>
                  <a:pt x="3351" y="481"/>
                </a:lnTo>
                <a:close/>
                <a:moveTo>
                  <a:pt x="3323" y="446"/>
                </a:moveTo>
                <a:lnTo>
                  <a:pt x="3349" y="446"/>
                </a:lnTo>
                <a:lnTo>
                  <a:pt x="3356" y="445"/>
                </a:lnTo>
                <a:lnTo>
                  <a:pt x="3362" y="445"/>
                </a:lnTo>
                <a:lnTo>
                  <a:pt x="3368" y="443"/>
                </a:lnTo>
                <a:lnTo>
                  <a:pt x="3373" y="442"/>
                </a:lnTo>
                <a:lnTo>
                  <a:pt x="3378" y="440"/>
                </a:lnTo>
                <a:lnTo>
                  <a:pt x="3383" y="437"/>
                </a:lnTo>
                <a:lnTo>
                  <a:pt x="3387" y="434"/>
                </a:lnTo>
                <a:lnTo>
                  <a:pt x="3391" y="431"/>
                </a:lnTo>
                <a:lnTo>
                  <a:pt x="3394" y="427"/>
                </a:lnTo>
                <a:lnTo>
                  <a:pt x="3397" y="422"/>
                </a:lnTo>
                <a:lnTo>
                  <a:pt x="3399" y="417"/>
                </a:lnTo>
                <a:lnTo>
                  <a:pt x="3401" y="412"/>
                </a:lnTo>
                <a:lnTo>
                  <a:pt x="3403" y="406"/>
                </a:lnTo>
                <a:lnTo>
                  <a:pt x="3404" y="399"/>
                </a:lnTo>
                <a:lnTo>
                  <a:pt x="3405" y="392"/>
                </a:lnTo>
                <a:lnTo>
                  <a:pt x="3405" y="384"/>
                </a:lnTo>
                <a:lnTo>
                  <a:pt x="3405" y="376"/>
                </a:lnTo>
                <a:lnTo>
                  <a:pt x="3404" y="372"/>
                </a:lnTo>
                <a:lnTo>
                  <a:pt x="3404" y="369"/>
                </a:lnTo>
                <a:lnTo>
                  <a:pt x="3403" y="362"/>
                </a:lnTo>
                <a:lnTo>
                  <a:pt x="3401" y="356"/>
                </a:lnTo>
                <a:lnTo>
                  <a:pt x="3399" y="350"/>
                </a:lnTo>
                <a:lnTo>
                  <a:pt x="3397" y="345"/>
                </a:lnTo>
                <a:lnTo>
                  <a:pt x="3394" y="341"/>
                </a:lnTo>
                <a:lnTo>
                  <a:pt x="3391" y="337"/>
                </a:lnTo>
                <a:lnTo>
                  <a:pt x="3387" y="333"/>
                </a:lnTo>
                <a:lnTo>
                  <a:pt x="3383" y="331"/>
                </a:lnTo>
                <a:lnTo>
                  <a:pt x="3378" y="328"/>
                </a:lnTo>
                <a:lnTo>
                  <a:pt x="3373" y="326"/>
                </a:lnTo>
                <a:lnTo>
                  <a:pt x="3368" y="324"/>
                </a:lnTo>
                <a:lnTo>
                  <a:pt x="3362" y="323"/>
                </a:lnTo>
                <a:lnTo>
                  <a:pt x="3356" y="323"/>
                </a:lnTo>
                <a:lnTo>
                  <a:pt x="3349" y="322"/>
                </a:lnTo>
                <a:lnTo>
                  <a:pt x="3323" y="322"/>
                </a:lnTo>
                <a:lnTo>
                  <a:pt x="3323" y="446"/>
                </a:lnTo>
                <a:close/>
                <a:moveTo>
                  <a:pt x="3543" y="483"/>
                </a:moveTo>
                <a:lnTo>
                  <a:pt x="3531" y="483"/>
                </a:lnTo>
                <a:lnTo>
                  <a:pt x="3521" y="481"/>
                </a:lnTo>
                <a:lnTo>
                  <a:pt x="3512" y="478"/>
                </a:lnTo>
                <a:lnTo>
                  <a:pt x="3503" y="474"/>
                </a:lnTo>
                <a:lnTo>
                  <a:pt x="3496" y="469"/>
                </a:lnTo>
                <a:lnTo>
                  <a:pt x="3492" y="466"/>
                </a:lnTo>
                <a:lnTo>
                  <a:pt x="3489" y="463"/>
                </a:lnTo>
                <a:lnTo>
                  <a:pt x="3483" y="456"/>
                </a:lnTo>
                <a:lnTo>
                  <a:pt x="3478" y="448"/>
                </a:lnTo>
                <a:lnTo>
                  <a:pt x="3476" y="444"/>
                </a:lnTo>
                <a:lnTo>
                  <a:pt x="3475" y="440"/>
                </a:lnTo>
                <a:lnTo>
                  <a:pt x="3472" y="430"/>
                </a:lnTo>
                <a:lnTo>
                  <a:pt x="3470" y="420"/>
                </a:lnTo>
                <a:lnTo>
                  <a:pt x="3470" y="409"/>
                </a:lnTo>
                <a:lnTo>
                  <a:pt x="3470" y="398"/>
                </a:lnTo>
                <a:lnTo>
                  <a:pt x="3471" y="393"/>
                </a:lnTo>
                <a:lnTo>
                  <a:pt x="3472" y="388"/>
                </a:lnTo>
                <a:lnTo>
                  <a:pt x="3475" y="378"/>
                </a:lnTo>
                <a:lnTo>
                  <a:pt x="3476" y="374"/>
                </a:lnTo>
                <a:lnTo>
                  <a:pt x="3478" y="369"/>
                </a:lnTo>
                <a:lnTo>
                  <a:pt x="3483" y="362"/>
                </a:lnTo>
                <a:lnTo>
                  <a:pt x="3489" y="354"/>
                </a:lnTo>
                <a:lnTo>
                  <a:pt x="3492" y="351"/>
                </a:lnTo>
                <a:lnTo>
                  <a:pt x="3495" y="348"/>
                </a:lnTo>
                <a:lnTo>
                  <a:pt x="3499" y="346"/>
                </a:lnTo>
                <a:lnTo>
                  <a:pt x="3503" y="343"/>
                </a:lnTo>
                <a:lnTo>
                  <a:pt x="3507" y="341"/>
                </a:lnTo>
                <a:lnTo>
                  <a:pt x="3511" y="339"/>
                </a:lnTo>
                <a:lnTo>
                  <a:pt x="3515" y="337"/>
                </a:lnTo>
                <a:lnTo>
                  <a:pt x="3520" y="336"/>
                </a:lnTo>
                <a:lnTo>
                  <a:pt x="3525" y="335"/>
                </a:lnTo>
                <a:lnTo>
                  <a:pt x="3530" y="334"/>
                </a:lnTo>
                <a:lnTo>
                  <a:pt x="3535" y="334"/>
                </a:lnTo>
                <a:lnTo>
                  <a:pt x="3541" y="334"/>
                </a:lnTo>
                <a:lnTo>
                  <a:pt x="3550" y="334"/>
                </a:lnTo>
                <a:lnTo>
                  <a:pt x="3559" y="336"/>
                </a:lnTo>
                <a:lnTo>
                  <a:pt x="3568" y="338"/>
                </a:lnTo>
                <a:lnTo>
                  <a:pt x="3576" y="342"/>
                </a:lnTo>
                <a:lnTo>
                  <a:pt x="3579" y="344"/>
                </a:lnTo>
                <a:lnTo>
                  <a:pt x="3583" y="346"/>
                </a:lnTo>
                <a:lnTo>
                  <a:pt x="3589" y="352"/>
                </a:lnTo>
                <a:lnTo>
                  <a:pt x="3592" y="355"/>
                </a:lnTo>
                <a:lnTo>
                  <a:pt x="3595" y="359"/>
                </a:lnTo>
                <a:lnTo>
                  <a:pt x="3600" y="366"/>
                </a:lnTo>
                <a:lnTo>
                  <a:pt x="3604" y="375"/>
                </a:lnTo>
                <a:lnTo>
                  <a:pt x="3606" y="380"/>
                </a:lnTo>
                <a:lnTo>
                  <a:pt x="3607" y="385"/>
                </a:lnTo>
                <a:lnTo>
                  <a:pt x="3609" y="396"/>
                </a:lnTo>
                <a:lnTo>
                  <a:pt x="3609" y="401"/>
                </a:lnTo>
                <a:lnTo>
                  <a:pt x="3609" y="407"/>
                </a:lnTo>
                <a:lnTo>
                  <a:pt x="3609" y="418"/>
                </a:lnTo>
                <a:lnTo>
                  <a:pt x="3509" y="418"/>
                </a:lnTo>
                <a:lnTo>
                  <a:pt x="3510" y="426"/>
                </a:lnTo>
                <a:lnTo>
                  <a:pt x="3511" y="430"/>
                </a:lnTo>
                <a:lnTo>
                  <a:pt x="3512" y="433"/>
                </a:lnTo>
                <a:lnTo>
                  <a:pt x="3514" y="439"/>
                </a:lnTo>
                <a:lnTo>
                  <a:pt x="3516" y="442"/>
                </a:lnTo>
                <a:lnTo>
                  <a:pt x="3518" y="444"/>
                </a:lnTo>
                <a:lnTo>
                  <a:pt x="3521" y="446"/>
                </a:lnTo>
                <a:lnTo>
                  <a:pt x="3523" y="448"/>
                </a:lnTo>
                <a:lnTo>
                  <a:pt x="3526" y="450"/>
                </a:lnTo>
                <a:lnTo>
                  <a:pt x="3529" y="451"/>
                </a:lnTo>
                <a:lnTo>
                  <a:pt x="3535" y="453"/>
                </a:lnTo>
                <a:lnTo>
                  <a:pt x="3540" y="453"/>
                </a:lnTo>
                <a:lnTo>
                  <a:pt x="3543" y="453"/>
                </a:lnTo>
                <a:lnTo>
                  <a:pt x="3548" y="453"/>
                </a:lnTo>
                <a:lnTo>
                  <a:pt x="3553" y="452"/>
                </a:lnTo>
                <a:lnTo>
                  <a:pt x="3557" y="451"/>
                </a:lnTo>
                <a:lnTo>
                  <a:pt x="3561" y="449"/>
                </a:lnTo>
                <a:lnTo>
                  <a:pt x="3564" y="447"/>
                </a:lnTo>
                <a:lnTo>
                  <a:pt x="3566" y="445"/>
                </a:lnTo>
                <a:lnTo>
                  <a:pt x="3567" y="444"/>
                </a:lnTo>
                <a:lnTo>
                  <a:pt x="3569" y="440"/>
                </a:lnTo>
                <a:lnTo>
                  <a:pt x="3571" y="437"/>
                </a:lnTo>
                <a:lnTo>
                  <a:pt x="3608" y="439"/>
                </a:lnTo>
                <a:lnTo>
                  <a:pt x="3607" y="444"/>
                </a:lnTo>
                <a:lnTo>
                  <a:pt x="3605" y="449"/>
                </a:lnTo>
                <a:lnTo>
                  <a:pt x="3603" y="453"/>
                </a:lnTo>
                <a:lnTo>
                  <a:pt x="3601" y="457"/>
                </a:lnTo>
                <a:lnTo>
                  <a:pt x="3598" y="461"/>
                </a:lnTo>
                <a:lnTo>
                  <a:pt x="3595" y="465"/>
                </a:lnTo>
                <a:lnTo>
                  <a:pt x="3591" y="468"/>
                </a:lnTo>
                <a:lnTo>
                  <a:pt x="3587" y="471"/>
                </a:lnTo>
                <a:lnTo>
                  <a:pt x="3582" y="474"/>
                </a:lnTo>
                <a:lnTo>
                  <a:pt x="3577" y="477"/>
                </a:lnTo>
                <a:lnTo>
                  <a:pt x="3572" y="479"/>
                </a:lnTo>
                <a:lnTo>
                  <a:pt x="3567" y="480"/>
                </a:lnTo>
                <a:lnTo>
                  <a:pt x="3561" y="482"/>
                </a:lnTo>
                <a:lnTo>
                  <a:pt x="3555" y="483"/>
                </a:lnTo>
                <a:lnTo>
                  <a:pt x="3549" y="483"/>
                </a:lnTo>
                <a:lnTo>
                  <a:pt x="3543" y="483"/>
                </a:lnTo>
                <a:close/>
                <a:moveTo>
                  <a:pt x="3509" y="393"/>
                </a:moveTo>
                <a:lnTo>
                  <a:pt x="3571" y="393"/>
                </a:lnTo>
                <a:lnTo>
                  <a:pt x="3571" y="387"/>
                </a:lnTo>
                <a:lnTo>
                  <a:pt x="3570" y="384"/>
                </a:lnTo>
                <a:lnTo>
                  <a:pt x="3569" y="382"/>
                </a:lnTo>
                <a:lnTo>
                  <a:pt x="3567" y="377"/>
                </a:lnTo>
                <a:lnTo>
                  <a:pt x="3563" y="372"/>
                </a:lnTo>
                <a:lnTo>
                  <a:pt x="3561" y="370"/>
                </a:lnTo>
                <a:lnTo>
                  <a:pt x="3559" y="368"/>
                </a:lnTo>
                <a:lnTo>
                  <a:pt x="3556" y="367"/>
                </a:lnTo>
                <a:lnTo>
                  <a:pt x="3554" y="366"/>
                </a:lnTo>
                <a:lnTo>
                  <a:pt x="3551" y="365"/>
                </a:lnTo>
                <a:lnTo>
                  <a:pt x="3548" y="364"/>
                </a:lnTo>
                <a:lnTo>
                  <a:pt x="3542" y="364"/>
                </a:lnTo>
                <a:lnTo>
                  <a:pt x="3534" y="364"/>
                </a:lnTo>
                <a:lnTo>
                  <a:pt x="3531" y="365"/>
                </a:lnTo>
                <a:lnTo>
                  <a:pt x="3528" y="366"/>
                </a:lnTo>
                <a:lnTo>
                  <a:pt x="3523" y="369"/>
                </a:lnTo>
                <a:lnTo>
                  <a:pt x="3521" y="370"/>
                </a:lnTo>
                <a:lnTo>
                  <a:pt x="3519" y="372"/>
                </a:lnTo>
                <a:lnTo>
                  <a:pt x="3515" y="377"/>
                </a:lnTo>
                <a:lnTo>
                  <a:pt x="3512" y="382"/>
                </a:lnTo>
                <a:lnTo>
                  <a:pt x="3511" y="385"/>
                </a:lnTo>
                <a:lnTo>
                  <a:pt x="3510" y="388"/>
                </a:lnTo>
                <a:lnTo>
                  <a:pt x="3509" y="393"/>
                </a:lnTo>
                <a:close/>
                <a:moveTo>
                  <a:pt x="3756" y="377"/>
                </a:moveTo>
                <a:lnTo>
                  <a:pt x="3719" y="379"/>
                </a:lnTo>
                <a:lnTo>
                  <a:pt x="3718" y="376"/>
                </a:lnTo>
                <a:lnTo>
                  <a:pt x="3716" y="373"/>
                </a:lnTo>
                <a:lnTo>
                  <a:pt x="3715" y="371"/>
                </a:lnTo>
                <a:lnTo>
                  <a:pt x="3714" y="370"/>
                </a:lnTo>
                <a:lnTo>
                  <a:pt x="3711" y="367"/>
                </a:lnTo>
                <a:lnTo>
                  <a:pt x="3708" y="365"/>
                </a:lnTo>
                <a:lnTo>
                  <a:pt x="3706" y="364"/>
                </a:lnTo>
                <a:lnTo>
                  <a:pt x="3704" y="363"/>
                </a:lnTo>
                <a:lnTo>
                  <a:pt x="3700" y="363"/>
                </a:lnTo>
                <a:lnTo>
                  <a:pt x="3695" y="362"/>
                </a:lnTo>
                <a:lnTo>
                  <a:pt x="3690" y="362"/>
                </a:lnTo>
                <a:lnTo>
                  <a:pt x="3686" y="363"/>
                </a:lnTo>
                <a:lnTo>
                  <a:pt x="3682" y="364"/>
                </a:lnTo>
                <a:lnTo>
                  <a:pt x="3679" y="366"/>
                </a:lnTo>
                <a:lnTo>
                  <a:pt x="3676" y="368"/>
                </a:lnTo>
                <a:lnTo>
                  <a:pt x="3674" y="371"/>
                </a:lnTo>
                <a:lnTo>
                  <a:pt x="3673" y="373"/>
                </a:lnTo>
                <a:lnTo>
                  <a:pt x="3672" y="375"/>
                </a:lnTo>
                <a:lnTo>
                  <a:pt x="3672" y="377"/>
                </a:lnTo>
                <a:lnTo>
                  <a:pt x="3673" y="379"/>
                </a:lnTo>
                <a:lnTo>
                  <a:pt x="3673" y="381"/>
                </a:lnTo>
                <a:lnTo>
                  <a:pt x="3675" y="383"/>
                </a:lnTo>
                <a:lnTo>
                  <a:pt x="3676" y="385"/>
                </a:lnTo>
                <a:lnTo>
                  <a:pt x="3679" y="387"/>
                </a:lnTo>
                <a:lnTo>
                  <a:pt x="3682" y="389"/>
                </a:lnTo>
                <a:lnTo>
                  <a:pt x="3691" y="391"/>
                </a:lnTo>
                <a:lnTo>
                  <a:pt x="3717" y="396"/>
                </a:lnTo>
                <a:lnTo>
                  <a:pt x="3727" y="399"/>
                </a:lnTo>
                <a:lnTo>
                  <a:pt x="3735" y="402"/>
                </a:lnTo>
                <a:lnTo>
                  <a:pt x="3743" y="406"/>
                </a:lnTo>
                <a:lnTo>
                  <a:pt x="3748" y="410"/>
                </a:lnTo>
                <a:lnTo>
                  <a:pt x="3753" y="416"/>
                </a:lnTo>
                <a:lnTo>
                  <a:pt x="3755" y="419"/>
                </a:lnTo>
                <a:lnTo>
                  <a:pt x="3756" y="422"/>
                </a:lnTo>
                <a:lnTo>
                  <a:pt x="3757" y="425"/>
                </a:lnTo>
                <a:lnTo>
                  <a:pt x="3758" y="428"/>
                </a:lnTo>
                <a:lnTo>
                  <a:pt x="3759" y="432"/>
                </a:lnTo>
                <a:lnTo>
                  <a:pt x="3759" y="436"/>
                </a:lnTo>
                <a:lnTo>
                  <a:pt x="3758" y="443"/>
                </a:lnTo>
                <a:lnTo>
                  <a:pt x="3758" y="446"/>
                </a:lnTo>
                <a:lnTo>
                  <a:pt x="3757" y="449"/>
                </a:lnTo>
                <a:lnTo>
                  <a:pt x="3754" y="455"/>
                </a:lnTo>
                <a:lnTo>
                  <a:pt x="3753" y="458"/>
                </a:lnTo>
                <a:lnTo>
                  <a:pt x="3751" y="461"/>
                </a:lnTo>
                <a:lnTo>
                  <a:pt x="3746" y="466"/>
                </a:lnTo>
                <a:lnTo>
                  <a:pt x="3741" y="470"/>
                </a:lnTo>
                <a:lnTo>
                  <a:pt x="3735" y="474"/>
                </a:lnTo>
                <a:lnTo>
                  <a:pt x="3728" y="477"/>
                </a:lnTo>
                <a:lnTo>
                  <a:pt x="3720" y="480"/>
                </a:lnTo>
                <a:lnTo>
                  <a:pt x="3712" y="482"/>
                </a:lnTo>
                <a:lnTo>
                  <a:pt x="3704" y="483"/>
                </a:lnTo>
                <a:lnTo>
                  <a:pt x="3694" y="483"/>
                </a:lnTo>
                <a:lnTo>
                  <a:pt x="3681" y="483"/>
                </a:lnTo>
                <a:lnTo>
                  <a:pt x="3674" y="482"/>
                </a:lnTo>
                <a:lnTo>
                  <a:pt x="3669" y="480"/>
                </a:lnTo>
                <a:lnTo>
                  <a:pt x="3663" y="479"/>
                </a:lnTo>
                <a:lnTo>
                  <a:pt x="3658" y="477"/>
                </a:lnTo>
                <a:lnTo>
                  <a:pt x="3653" y="474"/>
                </a:lnTo>
                <a:lnTo>
                  <a:pt x="3649" y="471"/>
                </a:lnTo>
                <a:lnTo>
                  <a:pt x="3644" y="468"/>
                </a:lnTo>
                <a:lnTo>
                  <a:pt x="3641" y="465"/>
                </a:lnTo>
                <a:lnTo>
                  <a:pt x="3638" y="461"/>
                </a:lnTo>
                <a:lnTo>
                  <a:pt x="3635" y="457"/>
                </a:lnTo>
                <a:lnTo>
                  <a:pt x="3633" y="453"/>
                </a:lnTo>
                <a:lnTo>
                  <a:pt x="3631" y="448"/>
                </a:lnTo>
                <a:lnTo>
                  <a:pt x="3630" y="444"/>
                </a:lnTo>
                <a:lnTo>
                  <a:pt x="3629" y="439"/>
                </a:lnTo>
                <a:lnTo>
                  <a:pt x="3668" y="436"/>
                </a:lnTo>
                <a:lnTo>
                  <a:pt x="3669" y="441"/>
                </a:lnTo>
                <a:lnTo>
                  <a:pt x="3671" y="444"/>
                </a:lnTo>
                <a:lnTo>
                  <a:pt x="3672" y="446"/>
                </a:lnTo>
                <a:lnTo>
                  <a:pt x="3674" y="447"/>
                </a:lnTo>
                <a:lnTo>
                  <a:pt x="3677" y="450"/>
                </a:lnTo>
                <a:lnTo>
                  <a:pt x="3681" y="452"/>
                </a:lnTo>
                <a:lnTo>
                  <a:pt x="3685" y="453"/>
                </a:lnTo>
                <a:lnTo>
                  <a:pt x="3689" y="454"/>
                </a:lnTo>
                <a:lnTo>
                  <a:pt x="3694" y="454"/>
                </a:lnTo>
                <a:lnTo>
                  <a:pt x="3700" y="454"/>
                </a:lnTo>
                <a:lnTo>
                  <a:pt x="3704" y="453"/>
                </a:lnTo>
                <a:lnTo>
                  <a:pt x="3708" y="452"/>
                </a:lnTo>
                <a:lnTo>
                  <a:pt x="3712" y="450"/>
                </a:lnTo>
                <a:lnTo>
                  <a:pt x="3714" y="448"/>
                </a:lnTo>
                <a:lnTo>
                  <a:pt x="3716" y="446"/>
                </a:lnTo>
                <a:lnTo>
                  <a:pt x="3718" y="443"/>
                </a:lnTo>
                <a:lnTo>
                  <a:pt x="3718" y="440"/>
                </a:lnTo>
                <a:lnTo>
                  <a:pt x="3718" y="437"/>
                </a:lnTo>
                <a:lnTo>
                  <a:pt x="3717" y="435"/>
                </a:lnTo>
                <a:lnTo>
                  <a:pt x="3715" y="433"/>
                </a:lnTo>
                <a:lnTo>
                  <a:pt x="3713" y="431"/>
                </a:lnTo>
                <a:lnTo>
                  <a:pt x="3711" y="429"/>
                </a:lnTo>
                <a:lnTo>
                  <a:pt x="3707" y="428"/>
                </a:lnTo>
                <a:lnTo>
                  <a:pt x="3704" y="426"/>
                </a:lnTo>
                <a:lnTo>
                  <a:pt x="3699" y="425"/>
                </a:lnTo>
                <a:lnTo>
                  <a:pt x="3674" y="420"/>
                </a:lnTo>
                <a:lnTo>
                  <a:pt x="3665" y="418"/>
                </a:lnTo>
                <a:lnTo>
                  <a:pt x="3656" y="415"/>
                </a:lnTo>
                <a:lnTo>
                  <a:pt x="3649" y="411"/>
                </a:lnTo>
                <a:lnTo>
                  <a:pt x="3646" y="408"/>
                </a:lnTo>
                <a:lnTo>
                  <a:pt x="3643" y="406"/>
                </a:lnTo>
                <a:lnTo>
                  <a:pt x="3640" y="403"/>
                </a:lnTo>
                <a:lnTo>
                  <a:pt x="3638" y="400"/>
                </a:lnTo>
                <a:lnTo>
                  <a:pt x="3636" y="397"/>
                </a:lnTo>
                <a:lnTo>
                  <a:pt x="3635" y="394"/>
                </a:lnTo>
                <a:lnTo>
                  <a:pt x="3633" y="387"/>
                </a:lnTo>
                <a:lnTo>
                  <a:pt x="3633" y="383"/>
                </a:lnTo>
                <a:lnTo>
                  <a:pt x="3632" y="379"/>
                </a:lnTo>
                <a:lnTo>
                  <a:pt x="3633" y="374"/>
                </a:lnTo>
                <a:lnTo>
                  <a:pt x="3633" y="369"/>
                </a:lnTo>
                <a:lnTo>
                  <a:pt x="3635" y="364"/>
                </a:lnTo>
                <a:lnTo>
                  <a:pt x="3637" y="360"/>
                </a:lnTo>
                <a:lnTo>
                  <a:pt x="3639" y="356"/>
                </a:lnTo>
                <a:lnTo>
                  <a:pt x="3642" y="352"/>
                </a:lnTo>
                <a:lnTo>
                  <a:pt x="3645" y="349"/>
                </a:lnTo>
                <a:lnTo>
                  <a:pt x="3649" y="346"/>
                </a:lnTo>
                <a:lnTo>
                  <a:pt x="3654" y="343"/>
                </a:lnTo>
                <a:lnTo>
                  <a:pt x="3658" y="341"/>
                </a:lnTo>
                <a:lnTo>
                  <a:pt x="3663" y="338"/>
                </a:lnTo>
                <a:lnTo>
                  <a:pt x="3669" y="337"/>
                </a:lnTo>
                <a:lnTo>
                  <a:pt x="3675" y="335"/>
                </a:lnTo>
                <a:lnTo>
                  <a:pt x="3681" y="334"/>
                </a:lnTo>
                <a:lnTo>
                  <a:pt x="3687" y="334"/>
                </a:lnTo>
                <a:lnTo>
                  <a:pt x="3694" y="334"/>
                </a:lnTo>
                <a:lnTo>
                  <a:pt x="3701" y="334"/>
                </a:lnTo>
                <a:lnTo>
                  <a:pt x="3707" y="334"/>
                </a:lnTo>
                <a:lnTo>
                  <a:pt x="3713" y="335"/>
                </a:lnTo>
                <a:lnTo>
                  <a:pt x="3718" y="337"/>
                </a:lnTo>
                <a:lnTo>
                  <a:pt x="3724" y="338"/>
                </a:lnTo>
                <a:lnTo>
                  <a:pt x="3729" y="340"/>
                </a:lnTo>
                <a:lnTo>
                  <a:pt x="3737" y="345"/>
                </a:lnTo>
                <a:lnTo>
                  <a:pt x="3741" y="348"/>
                </a:lnTo>
                <a:lnTo>
                  <a:pt x="3744" y="352"/>
                </a:lnTo>
                <a:lnTo>
                  <a:pt x="3747" y="355"/>
                </a:lnTo>
                <a:lnTo>
                  <a:pt x="3750" y="359"/>
                </a:lnTo>
                <a:lnTo>
                  <a:pt x="3752" y="363"/>
                </a:lnTo>
                <a:lnTo>
                  <a:pt x="3753" y="367"/>
                </a:lnTo>
                <a:lnTo>
                  <a:pt x="3755" y="372"/>
                </a:lnTo>
                <a:lnTo>
                  <a:pt x="3756" y="377"/>
                </a:lnTo>
                <a:close/>
                <a:moveTo>
                  <a:pt x="3805" y="317"/>
                </a:moveTo>
                <a:lnTo>
                  <a:pt x="3801" y="317"/>
                </a:lnTo>
                <a:lnTo>
                  <a:pt x="3797" y="315"/>
                </a:lnTo>
                <a:lnTo>
                  <a:pt x="3794" y="314"/>
                </a:lnTo>
                <a:lnTo>
                  <a:pt x="3790" y="311"/>
                </a:lnTo>
                <a:lnTo>
                  <a:pt x="3787" y="308"/>
                </a:lnTo>
                <a:lnTo>
                  <a:pt x="3785" y="304"/>
                </a:lnTo>
                <a:lnTo>
                  <a:pt x="3784" y="301"/>
                </a:lnTo>
                <a:lnTo>
                  <a:pt x="3784" y="297"/>
                </a:lnTo>
                <a:lnTo>
                  <a:pt x="3784" y="292"/>
                </a:lnTo>
                <a:lnTo>
                  <a:pt x="3785" y="289"/>
                </a:lnTo>
                <a:lnTo>
                  <a:pt x="3787" y="285"/>
                </a:lnTo>
                <a:lnTo>
                  <a:pt x="3790" y="282"/>
                </a:lnTo>
                <a:lnTo>
                  <a:pt x="3794" y="280"/>
                </a:lnTo>
                <a:lnTo>
                  <a:pt x="3797" y="278"/>
                </a:lnTo>
                <a:lnTo>
                  <a:pt x="3801" y="277"/>
                </a:lnTo>
                <a:lnTo>
                  <a:pt x="3805" y="276"/>
                </a:lnTo>
                <a:lnTo>
                  <a:pt x="3810" y="277"/>
                </a:lnTo>
                <a:lnTo>
                  <a:pt x="3814" y="278"/>
                </a:lnTo>
                <a:lnTo>
                  <a:pt x="3817" y="280"/>
                </a:lnTo>
                <a:lnTo>
                  <a:pt x="3821" y="282"/>
                </a:lnTo>
                <a:lnTo>
                  <a:pt x="3824" y="285"/>
                </a:lnTo>
                <a:lnTo>
                  <a:pt x="3826" y="289"/>
                </a:lnTo>
                <a:lnTo>
                  <a:pt x="3827" y="292"/>
                </a:lnTo>
                <a:lnTo>
                  <a:pt x="3827" y="297"/>
                </a:lnTo>
                <a:lnTo>
                  <a:pt x="3827" y="301"/>
                </a:lnTo>
                <a:lnTo>
                  <a:pt x="3826" y="304"/>
                </a:lnTo>
                <a:lnTo>
                  <a:pt x="3824" y="308"/>
                </a:lnTo>
                <a:lnTo>
                  <a:pt x="3821" y="311"/>
                </a:lnTo>
                <a:lnTo>
                  <a:pt x="3817" y="314"/>
                </a:lnTo>
                <a:lnTo>
                  <a:pt x="3814" y="315"/>
                </a:lnTo>
                <a:lnTo>
                  <a:pt x="3810" y="317"/>
                </a:lnTo>
                <a:lnTo>
                  <a:pt x="3805" y="317"/>
                </a:lnTo>
                <a:close/>
                <a:moveTo>
                  <a:pt x="3785" y="336"/>
                </a:moveTo>
                <a:lnTo>
                  <a:pt x="3825" y="336"/>
                </a:lnTo>
                <a:lnTo>
                  <a:pt x="3825" y="481"/>
                </a:lnTo>
                <a:lnTo>
                  <a:pt x="3785" y="481"/>
                </a:lnTo>
                <a:lnTo>
                  <a:pt x="3785" y="336"/>
                </a:lnTo>
                <a:close/>
                <a:moveTo>
                  <a:pt x="3923" y="538"/>
                </a:moveTo>
                <a:lnTo>
                  <a:pt x="3916" y="538"/>
                </a:lnTo>
                <a:lnTo>
                  <a:pt x="3909" y="537"/>
                </a:lnTo>
                <a:lnTo>
                  <a:pt x="3903" y="536"/>
                </a:lnTo>
                <a:lnTo>
                  <a:pt x="3897" y="535"/>
                </a:lnTo>
                <a:lnTo>
                  <a:pt x="3892" y="533"/>
                </a:lnTo>
                <a:lnTo>
                  <a:pt x="3886" y="531"/>
                </a:lnTo>
                <a:lnTo>
                  <a:pt x="3877" y="526"/>
                </a:lnTo>
                <a:lnTo>
                  <a:pt x="3873" y="523"/>
                </a:lnTo>
                <a:lnTo>
                  <a:pt x="3870" y="520"/>
                </a:lnTo>
                <a:lnTo>
                  <a:pt x="3864" y="513"/>
                </a:lnTo>
                <a:lnTo>
                  <a:pt x="3862" y="510"/>
                </a:lnTo>
                <a:lnTo>
                  <a:pt x="3860" y="506"/>
                </a:lnTo>
                <a:lnTo>
                  <a:pt x="3858" y="502"/>
                </a:lnTo>
                <a:lnTo>
                  <a:pt x="3857" y="498"/>
                </a:lnTo>
                <a:lnTo>
                  <a:pt x="3894" y="493"/>
                </a:lnTo>
                <a:lnTo>
                  <a:pt x="3896" y="496"/>
                </a:lnTo>
                <a:lnTo>
                  <a:pt x="3898" y="499"/>
                </a:lnTo>
                <a:lnTo>
                  <a:pt x="3901" y="502"/>
                </a:lnTo>
                <a:lnTo>
                  <a:pt x="3904" y="504"/>
                </a:lnTo>
                <a:lnTo>
                  <a:pt x="3908" y="506"/>
                </a:lnTo>
                <a:lnTo>
                  <a:pt x="3910" y="507"/>
                </a:lnTo>
                <a:lnTo>
                  <a:pt x="3912" y="508"/>
                </a:lnTo>
                <a:lnTo>
                  <a:pt x="3918" y="509"/>
                </a:lnTo>
                <a:lnTo>
                  <a:pt x="3924" y="509"/>
                </a:lnTo>
                <a:lnTo>
                  <a:pt x="3930" y="509"/>
                </a:lnTo>
                <a:lnTo>
                  <a:pt x="3936" y="507"/>
                </a:lnTo>
                <a:lnTo>
                  <a:pt x="3941" y="505"/>
                </a:lnTo>
                <a:lnTo>
                  <a:pt x="3946" y="503"/>
                </a:lnTo>
                <a:lnTo>
                  <a:pt x="3948" y="501"/>
                </a:lnTo>
                <a:lnTo>
                  <a:pt x="3950" y="499"/>
                </a:lnTo>
                <a:lnTo>
                  <a:pt x="3952" y="494"/>
                </a:lnTo>
                <a:lnTo>
                  <a:pt x="3953" y="491"/>
                </a:lnTo>
                <a:lnTo>
                  <a:pt x="3955" y="488"/>
                </a:lnTo>
                <a:lnTo>
                  <a:pt x="3955" y="481"/>
                </a:lnTo>
                <a:lnTo>
                  <a:pt x="3955" y="455"/>
                </a:lnTo>
                <a:lnTo>
                  <a:pt x="3947" y="463"/>
                </a:lnTo>
                <a:lnTo>
                  <a:pt x="3943" y="467"/>
                </a:lnTo>
                <a:lnTo>
                  <a:pt x="3939" y="471"/>
                </a:lnTo>
                <a:lnTo>
                  <a:pt x="3933" y="474"/>
                </a:lnTo>
                <a:lnTo>
                  <a:pt x="3930" y="476"/>
                </a:lnTo>
                <a:lnTo>
                  <a:pt x="3927" y="477"/>
                </a:lnTo>
                <a:lnTo>
                  <a:pt x="3920" y="478"/>
                </a:lnTo>
                <a:lnTo>
                  <a:pt x="3911" y="478"/>
                </a:lnTo>
                <a:lnTo>
                  <a:pt x="3903" y="478"/>
                </a:lnTo>
                <a:lnTo>
                  <a:pt x="3900" y="477"/>
                </a:lnTo>
                <a:lnTo>
                  <a:pt x="3896" y="477"/>
                </a:lnTo>
                <a:lnTo>
                  <a:pt x="3889" y="474"/>
                </a:lnTo>
                <a:lnTo>
                  <a:pt x="3882" y="471"/>
                </a:lnTo>
                <a:lnTo>
                  <a:pt x="3875" y="467"/>
                </a:lnTo>
                <a:lnTo>
                  <a:pt x="3870" y="461"/>
                </a:lnTo>
                <a:lnTo>
                  <a:pt x="3865" y="455"/>
                </a:lnTo>
                <a:lnTo>
                  <a:pt x="3860" y="448"/>
                </a:lnTo>
                <a:lnTo>
                  <a:pt x="3857" y="439"/>
                </a:lnTo>
                <a:lnTo>
                  <a:pt x="3855" y="430"/>
                </a:lnTo>
                <a:lnTo>
                  <a:pt x="3854" y="425"/>
                </a:lnTo>
                <a:lnTo>
                  <a:pt x="3853" y="419"/>
                </a:lnTo>
                <a:lnTo>
                  <a:pt x="3853" y="408"/>
                </a:lnTo>
                <a:lnTo>
                  <a:pt x="3853" y="396"/>
                </a:lnTo>
                <a:lnTo>
                  <a:pt x="3854" y="390"/>
                </a:lnTo>
                <a:lnTo>
                  <a:pt x="3855" y="385"/>
                </a:lnTo>
                <a:lnTo>
                  <a:pt x="3857" y="375"/>
                </a:lnTo>
                <a:lnTo>
                  <a:pt x="3861" y="367"/>
                </a:lnTo>
                <a:lnTo>
                  <a:pt x="3865" y="359"/>
                </a:lnTo>
                <a:lnTo>
                  <a:pt x="3867" y="355"/>
                </a:lnTo>
                <a:lnTo>
                  <a:pt x="3870" y="352"/>
                </a:lnTo>
                <a:lnTo>
                  <a:pt x="3876" y="347"/>
                </a:lnTo>
                <a:lnTo>
                  <a:pt x="3882" y="342"/>
                </a:lnTo>
                <a:lnTo>
                  <a:pt x="3885" y="340"/>
                </a:lnTo>
                <a:lnTo>
                  <a:pt x="3889" y="338"/>
                </a:lnTo>
                <a:lnTo>
                  <a:pt x="3892" y="337"/>
                </a:lnTo>
                <a:lnTo>
                  <a:pt x="3896" y="336"/>
                </a:lnTo>
                <a:lnTo>
                  <a:pt x="3904" y="334"/>
                </a:lnTo>
                <a:lnTo>
                  <a:pt x="3911" y="334"/>
                </a:lnTo>
                <a:lnTo>
                  <a:pt x="3917" y="334"/>
                </a:lnTo>
                <a:lnTo>
                  <a:pt x="3922" y="335"/>
                </a:lnTo>
                <a:lnTo>
                  <a:pt x="3927" y="336"/>
                </a:lnTo>
                <a:lnTo>
                  <a:pt x="3932" y="338"/>
                </a:lnTo>
                <a:lnTo>
                  <a:pt x="3936" y="340"/>
                </a:lnTo>
                <a:lnTo>
                  <a:pt x="3939" y="342"/>
                </a:lnTo>
                <a:lnTo>
                  <a:pt x="3942" y="345"/>
                </a:lnTo>
                <a:lnTo>
                  <a:pt x="3945" y="348"/>
                </a:lnTo>
                <a:lnTo>
                  <a:pt x="3949" y="354"/>
                </a:lnTo>
                <a:lnTo>
                  <a:pt x="3951" y="357"/>
                </a:lnTo>
                <a:lnTo>
                  <a:pt x="3953" y="360"/>
                </a:lnTo>
                <a:lnTo>
                  <a:pt x="3955" y="336"/>
                </a:lnTo>
                <a:lnTo>
                  <a:pt x="3995" y="336"/>
                </a:lnTo>
                <a:lnTo>
                  <a:pt x="3995" y="482"/>
                </a:lnTo>
                <a:lnTo>
                  <a:pt x="3995" y="491"/>
                </a:lnTo>
                <a:lnTo>
                  <a:pt x="3993" y="499"/>
                </a:lnTo>
                <a:lnTo>
                  <a:pt x="3990" y="506"/>
                </a:lnTo>
                <a:lnTo>
                  <a:pt x="3986" y="513"/>
                </a:lnTo>
                <a:lnTo>
                  <a:pt x="3981" y="519"/>
                </a:lnTo>
                <a:lnTo>
                  <a:pt x="3975" y="524"/>
                </a:lnTo>
                <a:lnTo>
                  <a:pt x="3969" y="528"/>
                </a:lnTo>
                <a:lnTo>
                  <a:pt x="3961" y="532"/>
                </a:lnTo>
                <a:lnTo>
                  <a:pt x="3952" y="534"/>
                </a:lnTo>
                <a:lnTo>
                  <a:pt x="3943" y="536"/>
                </a:lnTo>
                <a:lnTo>
                  <a:pt x="3933" y="538"/>
                </a:lnTo>
                <a:lnTo>
                  <a:pt x="3923" y="538"/>
                </a:lnTo>
                <a:close/>
                <a:moveTo>
                  <a:pt x="3924" y="448"/>
                </a:moveTo>
                <a:lnTo>
                  <a:pt x="3928" y="448"/>
                </a:lnTo>
                <a:lnTo>
                  <a:pt x="3931" y="448"/>
                </a:lnTo>
                <a:lnTo>
                  <a:pt x="3934" y="447"/>
                </a:lnTo>
                <a:lnTo>
                  <a:pt x="3937" y="446"/>
                </a:lnTo>
                <a:lnTo>
                  <a:pt x="3942" y="442"/>
                </a:lnTo>
                <a:lnTo>
                  <a:pt x="3947" y="438"/>
                </a:lnTo>
                <a:lnTo>
                  <a:pt x="3950" y="432"/>
                </a:lnTo>
                <a:lnTo>
                  <a:pt x="3953" y="425"/>
                </a:lnTo>
                <a:lnTo>
                  <a:pt x="3953" y="421"/>
                </a:lnTo>
                <a:lnTo>
                  <a:pt x="3955" y="417"/>
                </a:lnTo>
                <a:lnTo>
                  <a:pt x="3956" y="408"/>
                </a:lnTo>
                <a:lnTo>
                  <a:pt x="3955" y="399"/>
                </a:lnTo>
                <a:lnTo>
                  <a:pt x="3953" y="394"/>
                </a:lnTo>
                <a:lnTo>
                  <a:pt x="3953" y="390"/>
                </a:lnTo>
                <a:lnTo>
                  <a:pt x="3950" y="383"/>
                </a:lnTo>
                <a:lnTo>
                  <a:pt x="3947" y="377"/>
                </a:lnTo>
                <a:lnTo>
                  <a:pt x="3945" y="374"/>
                </a:lnTo>
                <a:lnTo>
                  <a:pt x="3942" y="372"/>
                </a:lnTo>
                <a:lnTo>
                  <a:pt x="3940" y="370"/>
                </a:lnTo>
                <a:lnTo>
                  <a:pt x="3937" y="369"/>
                </a:lnTo>
                <a:lnTo>
                  <a:pt x="3931" y="366"/>
                </a:lnTo>
                <a:lnTo>
                  <a:pt x="3924" y="366"/>
                </a:lnTo>
                <a:lnTo>
                  <a:pt x="3917" y="366"/>
                </a:lnTo>
                <a:lnTo>
                  <a:pt x="3914" y="367"/>
                </a:lnTo>
                <a:lnTo>
                  <a:pt x="3911" y="369"/>
                </a:lnTo>
                <a:lnTo>
                  <a:pt x="3908" y="370"/>
                </a:lnTo>
                <a:lnTo>
                  <a:pt x="3906" y="372"/>
                </a:lnTo>
                <a:lnTo>
                  <a:pt x="3901" y="377"/>
                </a:lnTo>
                <a:lnTo>
                  <a:pt x="3898" y="384"/>
                </a:lnTo>
                <a:lnTo>
                  <a:pt x="3896" y="391"/>
                </a:lnTo>
                <a:lnTo>
                  <a:pt x="3895" y="395"/>
                </a:lnTo>
                <a:lnTo>
                  <a:pt x="3894" y="399"/>
                </a:lnTo>
                <a:lnTo>
                  <a:pt x="3894" y="408"/>
                </a:lnTo>
                <a:lnTo>
                  <a:pt x="3894" y="417"/>
                </a:lnTo>
                <a:lnTo>
                  <a:pt x="3895" y="421"/>
                </a:lnTo>
                <a:lnTo>
                  <a:pt x="3896" y="424"/>
                </a:lnTo>
                <a:lnTo>
                  <a:pt x="3898" y="431"/>
                </a:lnTo>
                <a:lnTo>
                  <a:pt x="3901" y="437"/>
                </a:lnTo>
                <a:lnTo>
                  <a:pt x="3904" y="440"/>
                </a:lnTo>
                <a:lnTo>
                  <a:pt x="3906" y="442"/>
                </a:lnTo>
                <a:lnTo>
                  <a:pt x="3911" y="446"/>
                </a:lnTo>
                <a:lnTo>
                  <a:pt x="3914" y="447"/>
                </a:lnTo>
                <a:lnTo>
                  <a:pt x="3917" y="448"/>
                </a:lnTo>
                <a:lnTo>
                  <a:pt x="3924" y="448"/>
                </a:lnTo>
                <a:close/>
                <a:moveTo>
                  <a:pt x="4069" y="397"/>
                </a:moveTo>
                <a:lnTo>
                  <a:pt x="4069" y="481"/>
                </a:lnTo>
                <a:lnTo>
                  <a:pt x="4029" y="481"/>
                </a:lnTo>
                <a:lnTo>
                  <a:pt x="4029" y="336"/>
                </a:lnTo>
                <a:lnTo>
                  <a:pt x="4067" y="336"/>
                </a:lnTo>
                <a:lnTo>
                  <a:pt x="4067" y="361"/>
                </a:lnTo>
                <a:lnTo>
                  <a:pt x="4071" y="355"/>
                </a:lnTo>
                <a:lnTo>
                  <a:pt x="4073" y="352"/>
                </a:lnTo>
                <a:lnTo>
                  <a:pt x="4075" y="350"/>
                </a:lnTo>
                <a:lnTo>
                  <a:pt x="4080" y="345"/>
                </a:lnTo>
                <a:lnTo>
                  <a:pt x="4085" y="341"/>
                </a:lnTo>
                <a:lnTo>
                  <a:pt x="4091" y="338"/>
                </a:lnTo>
                <a:lnTo>
                  <a:pt x="4094" y="337"/>
                </a:lnTo>
                <a:lnTo>
                  <a:pt x="4098" y="336"/>
                </a:lnTo>
                <a:lnTo>
                  <a:pt x="4105" y="334"/>
                </a:lnTo>
                <a:lnTo>
                  <a:pt x="4112" y="334"/>
                </a:lnTo>
                <a:lnTo>
                  <a:pt x="4118" y="334"/>
                </a:lnTo>
                <a:lnTo>
                  <a:pt x="4123" y="335"/>
                </a:lnTo>
                <a:lnTo>
                  <a:pt x="4128" y="336"/>
                </a:lnTo>
                <a:lnTo>
                  <a:pt x="4133" y="337"/>
                </a:lnTo>
                <a:lnTo>
                  <a:pt x="4137" y="339"/>
                </a:lnTo>
                <a:lnTo>
                  <a:pt x="4141" y="342"/>
                </a:lnTo>
                <a:lnTo>
                  <a:pt x="4145" y="345"/>
                </a:lnTo>
                <a:lnTo>
                  <a:pt x="4149" y="348"/>
                </a:lnTo>
                <a:lnTo>
                  <a:pt x="4152" y="352"/>
                </a:lnTo>
                <a:lnTo>
                  <a:pt x="4155" y="356"/>
                </a:lnTo>
                <a:lnTo>
                  <a:pt x="4157" y="361"/>
                </a:lnTo>
                <a:lnTo>
                  <a:pt x="4159" y="366"/>
                </a:lnTo>
                <a:lnTo>
                  <a:pt x="4161" y="371"/>
                </a:lnTo>
                <a:lnTo>
                  <a:pt x="4162" y="376"/>
                </a:lnTo>
                <a:lnTo>
                  <a:pt x="4162" y="382"/>
                </a:lnTo>
                <a:lnTo>
                  <a:pt x="4162" y="388"/>
                </a:lnTo>
                <a:lnTo>
                  <a:pt x="4162" y="481"/>
                </a:lnTo>
                <a:lnTo>
                  <a:pt x="4122" y="481"/>
                </a:lnTo>
                <a:lnTo>
                  <a:pt x="4122" y="395"/>
                </a:lnTo>
                <a:lnTo>
                  <a:pt x="4122" y="392"/>
                </a:lnTo>
                <a:lnTo>
                  <a:pt x="4122" y="389"/>
                </a:lnTo>
                <a:lnTo>
                  <a:pt x="4121" y="384"/>
                </a:lnTo>
                <a:lnTo>
                  <a:pt x="4120" y="381"/>
                </a:lnTo>
                <a:lnTo>
                  <a:pt x="4118" y="379"/>
                </a:lnTo>
                <a:lnTo>
                  <a:pt x="4117" y="377"/>
                </a:lnTo>
                <a:lnTo>
                  <a:pt x="4115" y="375"/>
                </a:lnTo>
                <a:lnTo>
                  <a:pt x="4112" y="371"/>
                </a:lnTo>
                <a:lnTo>
                  <a:pt x="4110" y="370"/>
                </a:lnTo>
                <a:lnTo>
                  <a:pt x="4107" y="369"/>
                </a:lnTo>
                <a:lnTo>
                  <a:pt x="4105" y="368"/>
                </a:lnTo>
                <a:lnTo>
                  <a:pt x="4102" y="368"/>
                </a:lnTo>
                <a:lnTo>
                  <a:pt x="4097" y="367"/>
                </a:lnTo>
                <a:lnTo>
                  <a:pt x="4091" y="368"/>
                </a:lnTo>
                <a:lnTo>
                  <a:pt x="4085" y="369"/>
                </a:lnTo>
                <a:lnTo>
                  <a:pt x="4081" y="372"/>
                </a:lnTo>
                <a:lnTo>
                  <a:pt x="4079" y="373"/>
                </a:lnTo>
                <a:lnTo>
                  <a:pt x="4077" y="375"/>
                </a:lnTo>
                <a:lnTo>
                  <a:pt x="4075" y="377"/>
                </a:lnTo>
                <a:lnTo>
                  <a:pt x="4073" y="379"/>
                </a:lnTo>
                <a:lnTo>
                  <a:pt x="4071" y="384"/>
                </a:lnTo>
                <a:lnTo>
                  <a:pt x="4070" y="387"/>
                </a:lnTo>
                <a:lnTo>
                  <a:pt x="4070" y="390"/>
                </a:lnTo>
                <a:lnTo>
                  <a:pt x="4069" y="397"/>
                </a:lnTo>
                <a:close/>
                <a:moveTo>
                  <a:pt x="1333" y="762"/>
                </a:moveTo>
                <a:lnTo>
                  <a:pt x="1323" y="762"/>
                </a:lnTo>
                <a:lnTo>
                  <a:pt x="1314" y="759"/>
                </a:lnTo>
                <a:lnTo>
                  <a:pt x="1310" y="758"/>
                </a:lnTo>
                <a:lnTo>
                  <a:pt x="1306" y="756"/>
                </a:lnTo>
                <a:lnTo>
                  <a:pt x="1302" y="754"/>
                </a:lnTo>
                <a:lnTo>
                  <a:pt x="1298" y="751"/>
                </a:lnTo>
                <a:lnTo>
                  <a:pt x="1295" y="748"/>
                </a:lnTo>
                <a:lnTo>
                  <a:pt x="1292" y="745"/>
                </a:lnTo>
                <a:lnTo>
                  <a:pt x="1290" y="742"/>
                </a:lnTo>
                <a:lnTo>
                  <a:pt x="1288" y="738"/>
                </a:lnTo>
                <a:lnTo>
                  <a:pt x="1287" y="734"/>
                </a:lnTo>
                <a:lnTo>
                  <a:pt x="1285" y="729"/>
                </a:lnTo>
                <a:lnTo>
                  <a:pt x="1285" y="724"/>
                </a:lnTo>
                <a:lnTo>
                  <a:pt x="1285" y="719"/>
                </a:lnTo>
                <a:lnTo>
                  <a:pt x="1285" y="711"/>
                </a:lnTo>
                <a:lnTo>
                  <a:pt x="1286" y="708"/>
                </a:lnTo>
                <a:lnTo>
                  <a:pt x="1286" y="704"/>
                </a:lnTo>
                <a:lnTo>
                  <a:pt x="1289" y="699"/>
                </a:lnTo>
                <a:lnTo>
                  <a:pt x="1292" y="694"/>
                </a:lnTo>
                <a:lnTo>
                  <a:pt x="1296" y="689"/>
                </a:lnTo>
                <a:lnTo>
                  <a:pt x="1301" y="685"/>
                </a:lnTo>
                <a:lnTo>
                  <a:pt x="1306" y="682"/>
                </a:lnTo>
                <a:lnTo>
                  <a:pt x="1312" y="680"/>
                </a:lnTo>
                <a:lnTo>
                  <a:pt x="1319" y="678"/>
                </a:lnTo>
                <a:lnTo>
                  <a:pt x="1325" y="676"/>
                </a:lnTo>
                <a:lnTo>
                  <a:pt x="1332" y="675"/>
                </a:lnTo>
                <a:lnTo>
                  <a:pt x="1339" y="674"/>
                </a:lnTo>
                <a:lnTo>
                  <a:pt x="1348" y="673"/>
                </a:lnTo>
                <a:lnTo>
                  <a:pt x="1355" y="672"/>
                </a:lnTo>
                <a:lnTo>
                  <a:pt x="1366" y="670"/>
                </a:lnTo>
                <a:lnTo>
                  <a:pt x="1370" y="669"/>
                </a:lnTo>
                <a:lnTo>
                  <a:pt x="1372" y="667"/>
                </a:lnTo>
                <a:lnTo>
                  <a:pt x="1373" y="666"/>
                </a:lnTo>
                <a:lnTo>
                  <a:pt x="1374" y="665"/>
                </a:lnTo>
                <a:lnTo>
                  <a:pt x="1374" y="661"/>
                </a:lnTo>
                <a:lnTo>
                  <a:pt x="1374" y="657"/>
                </a:lnTo>
                <a:lnTo>
                  <a:pt x="1373" y="653"/>
                </a:lnTo>
                <a:lnTo>
                  <a:pt x="1371" y="650"/>
                </a:lnTo>
                <a:lnTo>
                  <a:pt x="1369" y="647"/>
                </a:lnTo>
                <a:lnTo>
                  <a:pt x="1365" y="645"/>
                </a:lnTo>
                <a:lnTo>
                  <a:pt x="1362" y="643"/>
                </a:lnTo>
                <a:lnTo>
                  <a:pt x="1357" y="642"/>
                </a:lnTo>
                <a:lnTo>
                  <a:pt x="1353" y="642"/>
                </a:lnTo>
                <a:lnTo>
                  <a:pt x="1347" y="642"/>
                </a:lnTo>
                <a:lnTo>
                  <a:pt x="1343" y="643"/>
                </a:lnTo>
                <a:lnTo>
                  <a:pt x="1339" y="645"/>
                </a:lnTo>
                <a:lnTo>
                  <a:pt x="1335" y="647"/>
                </a:lnTo>
                <a:lnTo>
                  <a:pt x="1332" y="649"/>
                </a:lnTo>
                <a:lnTo>
                  <a:pt x="1330" y="652"/>
                </a:lnTo>
                <a:lnTo>
                  <a:pt x="1328" y="655"/>
                </a:lnTo>
                <a:lnTo>
                  <a:pt x="1327" y="659"/>
                </a:lnTo>
                <a:lnTo>
                  <a:pt x="1290" y="656"/>
                </a:lnTo>
                <a:lnTo>
                  <a:pt x="1293" y="646"/>
                </a:lnTo>
                <a:lnTo>
                  <a:pt x="1295" y="642"/>
                </a:lnTo>
                <a:lnTo>
                  <a:pt x="1297" y="638"/>
                </a:lnTo>
                <a:lnTo>
                  <a:pt x="1300" y="634"/>
                </a:lnTo>
                <a:lnTo>
                  <a:pt x="1303" y="631"/>
                </a:lnTo>
                <a:lnTo>
                  <a:pt x="1306" y="627"/>
                </a:lnTo>
                <a:lnTo>
                  <a:pt x="1310" y="624"/>
                </a:lnTo>
                <a:lnTo>
                  <a:pt x="1315" y="622"/>
                </a:lnTo>
                <a:lnTo>
                  <a:pt x="1319" y="619"/>
                </a:lnTo>
                <a:lnTo>
                  <a:pt x="1324" y="617"/>
                </a:lnTo>
                <a:lnTo>
                  <a:pt x="1329" y="616"/>
                </a:lnTo>
                <a:lnTo>
                  <a:pt x="1335" y="614"/>
                </a:lnTo>
                <a:lnTo>
                  <a:pt x="1340" y="613"/>
                </a:lnTo>
                <a:lnTo>
                  <a:pt x="1346" y="613"/>
                </a:lnTo>
                <a:lnTo>
                  <a:pt x="1353" y="613"/>
                </a:lnTo>
                <a:lnTo>
                  <a:pt x="1361" y="613"/>
                </a:lnTo>
                <a:lnTo>
                  <a:pt x="1368" y="614"/>
                </a:lnTo>
                <a:lnTo>
                  <a:pt x="1376" y="615"/>
                </a:lnTo>
                <a:lnTo>
                  <a:pt x="1383" y="618"/>
                </a:lnTo>
                <a:lnTo>
                  <a:pt x="1390" y="621"/>
                </a:lnTo>
                <a:lnTo>
                  <a:pt x="1396" y="624"/>
                </a:lnTo>
                <a:lnTo>
                  <a:pt x="1398" y="626"/>
                </a:lnTo>
                <a:lnTo>
                  <a:pt x="1401" y="629"/>
                </a:lnTo>
                <a:lnTo>
                  <a:pt x="1406" y="634"/>
                </a:lnTo>
                <a:lnTo>
                  <a:pt x="1408" y="636"/>
                </a:lnTo>
                <a:lnTo>
                  <a:pt x="1409" y="639"/>
                </a:lnTo>
                <a:lnTo>
                  <a:pt x="1412" y="646"/>
                </a:lnTo>
                <a:lnTo>
                  <a:pt x="1413" y="650"/>
                </a:lnTo>
                <a:lnTo>
                  <a:pt x="1414" y="653"/>
                </a:lnTo>
                <a:lnTo>
                  <a:pt x="1414" y="662"/>
                </a:lnTo>
                <a:lnTo>
                  <a:pt x="1414" y="759"/>
                </a:lnTo>
                <a:lnTo>
                  <a:pt x="1376" y="759"/>
                </a:lnTo>
                <a:lnTo>
                  <a:pt x="1376" y="739"/>
                </a:lnTo>
                <a:lnTo>
                  <a:pt x="1373" y="744"/>
                </a:lnTo>
                <a:lnTo>
                  <a:pt x="1369" y="749"/>
                </a:lnTo>
                <a:lnTo>
                  <a:pt x="1364" y="752"/>
                </a:lnTo>
                <a:lnTo>
                  <a:pt x="1359" y="756"/>
                </a:lnTo>
                <a:lnTo>
                  <a:pt x="1354" y="759"/>
                </a:lnTo>
                <a:lnTo>
                  <a:pt x="1347" y="761"/>
                </a:lnTo>
                <a:lnTo>
                  <a:pt x="1340" y="762"/>
                </a:lnTo>
                <a:lnTo>
                  <a:pt x="1333" y="762"/>
                </a:lnTo>
                <a:close/>
                <a:moveTo>
                  <a:pt x="1344" y="734"/>
                </a:moveTo>
                <a:lnTo>
                  <a:pt x="1351" y="734"/>
                </a:lnTo>
                <a:lnTo>
                  <a:pt x="1353" y="733"/>
                </a:lnTo>
                <a:lnTo>
                  <a:pt x="1356" y="733"/>
                </a:lnTo>
                <a:lnTo>
                  <a:pt x="1361" y="730"/>
                </a:lnTo>
                <a:lnTo>
                  <a:pt x="1366" y="727"/>
                </a:lnTo>
                <a:lnTo>
                  <a:pt x="1370" y="723"/>
                </a:lnTo>
                <a:lnTo>
                  <a:pt x="1372" y="718"/>
                </a:lnTo>
                <a:lnTo>
                  <a:pt x="1373" y="716"/>
                </a:lnTo>
                <a:lnTo>
                  <a:pt x="1374" y="713"/>
                </a:lnTo>
                <a:lnTo>
                  <a:pt x="1374" y="708"/>
                </a:lnTo>
                <a:lnTo>
                  <a:pt x="1374" y="692"/>
                </a:lnTo>
                <a:lnTo>
                  <a:pt x="1371" y="694"/>
                </a:lnTo>
                <a:lnTo>
                  <a:pt x="1367" y="695"/>
                </a:lnTo>
                <a:lnTo>
                  <a:pt x="1357" y="697"/>
                </a:lnTo>
                <a:lnTo>
                  <a:pt x="1346" y="699"/>
                </a:lnTo>
                <a:lnTo>
                  <a:pt x="1341" y="700"/>
                </a:lnTo>
                <a:lnTo>
                  <a:pt x="1337" y="701"/>
                </a:lnTo>
                <a:lnTo>
                  <a:pt x="1333" y="703"/>
                </a:lnTo>
                <a:lnTo>
                  <a:pt x="1329" y="705"/>
                </a:lnTo>
                <a:lnTo>
                  <a:pt x="1327" y="707"/>
                </a:lnTo>
                <a:lnTo>
                  <a:pt x="1325" y="710"/>
                </a:lnTo>
                <a:lnTo>
                  <a:pt x="1323" y="714"/>
                </a:lnTo>
                <a:lnTo>
                  <a:pt x="1323" y="718"/>
                </a:lnTo>
                <a:lnTo>
                  <a:pt x="1323" y="722"/>
                </a:lnTo>
                <a:lnTo>
                  <a:pt x="1324" y="725"/>
                </a:lnTo>
                <a:lnTo>
                  <a:pt x="1326" y="728"/>
                </a:lnTo>
                <a:lnTo>
                  <a:pt x="1328" y="729"/>
                </a:lnTo>
                <a:lnTo>
                  <a:pt x="1329" y="730"/>
                </a:lnTo>
                <a:lnTo>
                  <a:pt x="1332" y="732"/>
                </a:lnTo>
                <a:lnTo>
                  <a:pt x="1336" y="733"/>
                </a:lnTo>
                <a:lnTo>
                  <a:pt x="1340" y="734"/>
                </a:lnTo>
                <a:lnTo>
                  <a:pt x="1344" y="734"/>
                </a:lnTo>
                <a:close/>
                <a:moveTo>
                  <a:pt x="1489" y="676"/>
                </a:moveTo>
                <a:lnTo>
                  <a:pt x="1489" y="759"/>
                </a:lnTo>
                <a:lnTo>
                  <a:pt x="1448" y="759"/>
                </a:lnTo>
                <a:lnTo>
                  <a:pt x="1448" y="615"/>
                </a:lnTo>
                <a:lnTo>
                  <a:pt x="1487" y="615"/>
                </a:lnTo>
                <a:lnTo>
                  <a:pt x="1487" y="640"/>
                </a:lnTo>
                <a:lnTo>
                  <a:pt x="1491" y="634"/>
                </a:lnTo>
                <a:lnTo>
                  <a:pt x="1493" y="631"/>
                </a:lnTo>
                <a:lnTo>
                  <a:pt x="1495" y="629"/>
                </a:lnTo>
                <a:lnTo>
                  <a:pt x="1499" y="624"/>
                </a:lnTo>
                <a:lnTo>
                  <a:pt x="1505" y="620"/>
                </a:lnTo>
                <a:lnTo>
                  <a:pt x="1511" y="617"/>
                </a:lnTo>
                <a:lnTo>
                  <a:pt x="1514" y="616"/>
                </a:lnTo>
                <a:lnTo>
                  <a:pt x="1517" y="614"/>
                </a:lnTo>
                <a:lnTo>
                  <a:pt x="1524" y="613"/>
                </a:lnTo>
                <a:lnTo>
                  <a:pt x="1532" y="613"/>
                </a:lnTo>
                <a:lnTo>
                  <a:pt x="1538" y="613"/>
                </a:lnTo>
                <a:lnTo>
                  <a:pt x="1543" y="614"/>
                </a:lnTo>
                <a:lnTo>
                  <a:pt x="1548" y="615"/>
                </a:lnTo>
                <a:lnTo>
                  <a:pt x="1553" y="616"/>
                </a:lnTo>
                <a:lnTo>
                  <a:pt x="1557" y="618"/>
                </a:lnTo>
                <a:lnTo>
                  <a:pt x="1561" y="621"/>
                </a:lnTo>
                <a:lnTo>
                  <a:pt x="1565" y="624"/>
                </a:lnTo>
                <a:lnTo>
                  <a:pt x="1568" y="627"/>
                </a:lnTo>
                <a:lnTo>
                  <a:pt x="1572" y="631"/>
                </a:lnTo>
                <a:lnTo>
                  <a:pt x="1574" y="635"/>
                </a:lnTo>
                <a:lnTo>
                  <a:pt x="1577" y="640"/>
                </a:lnTo>
                <a:lnTo>
                  <a:pt x="1579" y="644"/>
                </a:lnTo>
                <a:lnTo>
                  <a:pt x="1580" y="650"/>
                </a:lnTo>
                <a:lnTo>
                  <a:pt x="1581" y="655"/>
                </a:lnTo>
                <a:lnTo>
                  <a:pt x="1582" y="661"/>
                </a:lnTo>
                <a:lnTo>
                  <a:pt x="1582" y="667"/>
                </a:lnTo>
                <a:lnTo>
                  <a:pt x="1582" y="759"/>
                </a:lnTo>
                <a:lnTo>
                  <a:pt x="1542" y="759"/>
                </a:lnTo>
                <a:lnTo>
                  <a:pt x="1542" y="674"/>
                </a:lnTo>
                <a:lnTo>
                  <a:pt x="1542" y="671"/>
                </a:lnTo>
                <a:lnTo>
                  <a:pt x="1542" y="668"/>
                </a:lnTo>
                <a:lnTo>
                  <a:pt x="1540" y="662"/>
                </a:lnTo>
                <a:lnTo>
                  <a:pt x="1539" y="660"/>
                </a:lnTo>
                <a:lnTo>
                  <a:pt x="1538" y="658"/>
                </a:lnTo>
                <a:lnTo>
                  <a:pt x="1537" y="656"/>
                </a:lnTo>
                <a:lnTo>
                  <a:pt x="1535" y="654"/>
                </a:lnTo>
                <a:lnTo>
                  <a:pt x="1531" y="650"/>
                </a:lnTo>
                <a:lnTo>
                  <a:pt x="1529" y="649"/>
                </a:lnTo>
                <a:lnTo>
                  <a:pt x="1527" y="648"/>
                </a:lnTo>
                <a:lnTo>
                  <a:pt x="1525" y="647"/>
                </a:lnTo>
                <a:lnTo>
                  <a:pt x="1522" y="646"/>
                </a:lnTo>
                <a:lnTo>
                  <a:pt x="1516" y="646"/>
                </a:lnTo>
                <a:lnTo>
                  <a:pt x="1510" y="647"/>
                </a:lnTo>
                <a:lnTo>
                  <a:pt x="1505" y="648"/>
                </a:lnTo>
                <a:lnTo>
                  <a:pt x="1500" y="650"/>
                </a:lnTo>
                <a:lnTo>
                  <a:pt x="1498" y="652"/>
                </a:lnTo>
                <a:lnTo>
                  <a:pt x="1496" y="654"/>
                </a:lnTo>
                <a:lnTo>
                  <a:pt x="1493" y="658"/>
                </a:lnTo>
                <a:lnTo>
                  <a:pt x="1491" y="663"/>
                </a:lnTo>
                <a:lnTo>
                  <a:pt x="1490" y="666"/>
                </a:lnTo>
                <a:lnTo>
                  <a:pt x="1489" y="669"/>
                </a:lnTo>
                <a:lnTo>
                  <a:pt x="1489" y="676"/>
                </a:lnTo>
                <a:close/>
                <a:moveTo>
                  <a:pt x="1668" y="762"/>
                </a:moveTo>
                <a:lnTo>
                  <a:pt x="1660" y="761"/>
                </a:lnTo>
                <a:lnTo>
                  <a:pt x="1652" y="760"/>
                </a:lnTo>
                <a:lnTo>
                  <a:pt x="1649" y="758"/>
                </a:lnTo>
                <a:lnTo>
                  <a:pt x="1645" y="757"/>
                </a:lnTo>
                <a:lnTo>
                  <a:pt x="1641" y="755"/>
                </a:lnTo>
                <a:lnTo>
                  <a:pt x="1638" y="753"/>
                </a:lnTo>
                <a:lnTo>
                  <a:pt x="1632" y="749"/>
                </a:lnTo>
                <a:lnTo>
                  <a:pt x="1626" y="743"/>
                </a:lnTo>
                <a:lnTo>
                  <a:pt x="1624" y="739"/>
                </a:lnTo>
                <a:lnTo>
                  <a:pt x="1621" y="736"/>
                </a:lnTo>
                <a:lnTo>
                  <a:pt x="1617" y="728"/>
                </a:lnTo>
                <a:lnTo>
                  <a:pt x="1613" y="719"/>
                </a:lnTo>
                <a:lnTo>
                  <a:pt x="1611" y="710"/>
                </a:lnTo>
                <a:lnTo>
                  <a:pt x="1610" y="704"/>
                </a:lnTo>
                <a:lnTo>
                  <a:pt x="1610" y="699"/>
                </a:lnTo>
                <a:lnTo>
                  <a:pt x="1609" y="687"/>
                </a:lnTo>
                <a:lnTo>
                  <a:pt x="1610" y="675"/>
                </a:lnTo>
                <a:lnTo>
                  <a:pt x="1610" y="670"/>
                </a:lnTo>
                <a:lnTo>
                  <a:pt x="1611" y="664"/>
                </a:lnTo>
                <a:lnTo>
                  <a:pt x="1614" y="655"/>
                </a:lnTo>
                <a:lnTo>
                  <a:pt x="1617" y="646"/>
                </a:lnTo>
                <a:lnTo>
                  <a:pt x="1622" y="638"/>
                </a:lnTo>
                <a:lnTo>
                  <a:pt x="1624" y="634"/>
                </a:lnTo>
                <a:lnTo>
                  <a:pt x="1627" y="631"/>
                </a:lnTo>
                <a:lnTo>
                  <a:pt x="1632" y="626"/>
                </a:lnTo>
                <a:lnTo>
                  <a:pt x="1639" y="621"/>
                </a:lnTo>
                <a:lnTo>
                  <a:pt x="1645" y="617"/>
                </a:lnTo>
                <a:lnTo>
                  <a:pt x="1649" y="616"/>
                </a:lnTo>
                <a:lnTo>
                  <a:pt x="1653" y="615"/>
                </a:lnTo>
                <a:lnTo>
                  <a:pt x="1660" y="613"/>
                </a:lnTo>
                <a:lnTo>
                  <a:pt x="1668" y="613"/>
                </a:lnTo>
                <a:lnTo>
                  <a:pt x="1674" y="613"/>
                </a:lnTo>
                <a:lnTo>
                  <a:pt x="1679" y="614"/>
                </a:lnTo>
                <a:lnTo>
                  <a:pt x="1684" y="615"/>
                </a:lnTo>
                <a:lnTo>
                  <a:pt x="1688" y="617"/>
                </a:lnTo>
                <a:lnTo>
                  <a:pt x="1692" y="619"/>
                </a:lnTo>
                <a:lnTo>
                  <a:pt x="1696" y="621"/>
                </a:lnTo>
                <a:lnTo>
                  <a:pt x="1699" y="624"/>
                </a:lnTo>
                <a:lnTo>
                  <a:pt x="1701" y="627"/>
                </a:lnTo>
                <a:lnTo>
                  <a:pt x="1706" y="633"/>
                </a:lnTo>
                <a:lnTo>
                  <a:pt x="1709" y="639"/>
                </a:lnTo>
                <a:lnTo>
                  <a:pt x="1710" y="566"/>
                </a:lnTo>
                <a:lnTo>
                  <a:pt x="1750" y="566"/>
                </a:lnTo>
                <a:lnTo>
                  <a:pt x="1750" y="759"/>
                </a:lnTo>
                <a:lnTo>
                  <a:pt x="1711" y="759"/>
                </a:lnTo>
                <a:lnTo>
                  <a:pt x="1711" y="736"/>
                </a:lnTo>
                <a:lnTo>
                  <a:pt x="1701" y="748"/>
                </a:lnTo>
                <a:lnTo>
                  <a:pt x="1698" y="751"/>
                </a:lnTo>
                <a:lnTo>
                  <a:pt x="1695" y="754"/>
                </a:lnTo>
                <a:lnTo>
                  <a:pt x="1692" y="756"/>
                </a:lnTo>
                <a:lnTo>
                  <a:pt x="1688" y="758"/>
                </a:lnTo>
                <a:lnTo>
                  <a:pt x="1683" y="760"/>
                </a:lnTo>
                <a:lnTo>
                  <a:pt x="1679" y="761"/>
                </a:lnTo>
                <a:lnTo>
                  <a:pt x="1674" y="762"/>
                </a:lnTo>
                <a:lnTo>
                  <a:pt x="1668" y="762"/>
                </a:lnTo>
                <a:close/>
                <a:moveTo>
                  <a:pt x="1681" y="730"/>
                </a:moveTo>
                <a:lnTo>
                  <a:pt x="1684" y="730"/>
                </a:lnTo>
                <a:lnTo>
                  <a:pt x="1687" y="729"/>
                </a:lnTo>
                <a:lnTo>
                  <a:pt x="1691" y="728"/>
                </a:lnTo>
                <a:lnTo>
                  <a:pt x="1694" y="727"/>
                </a:lnTo>
                <a:lnTo>
                  <a:pt x="1696" y="725"/>
                </a:lnTo>
                <a:lnTo>
                  <a:pt x="1699" y="723"/>
                </a:lnTo>
                <a:lnTo>
                  <a:pt x="1703" y="718"/>
                </a:lnTo>
                <a:lnTo>
                  <a:pt x="1707" y="712"/>
                </a:lnTo>
                <a:lnTo>
                  <a:pt x="1709" y="704"/>
                </a:lnTo>
                <a:lnTo>
                  <a:pt x="1710" y="700"/>
                </a:lnTo>
                <a:lnTo>
                  <a:pt x="1711" y="696"/>
                </a:lnTo>
                <a:lnTo>
                  <a:pt x="1711" y="687"/>
                </a:lnTo>
                <a:lnTo>
                  <a:pt x="1711" y="678"/>
                </a:lnTo>
                <a:lnTo>
                  <a:pt x="1710" y="674"/>
                </a:lnTo>
                <a:lnTo>
                  <a:pt x="1709" y="670"/>
                </a:lnTo>
                <a:lnTo>
                  <a:pt x="1707" y="662"/>
                </a:lnTo>
                <a:lnTo>
                  <a:pt x="1703" y="656"/>
                </a:lnTo>
                <a:lnTo>
                  <a:pt x="1701" y="653"/>
                </a:lnTo>
                <a:lnTo>
                  <a:pt x="1699" y="651"/>
                </a:lnTo>
                <a:lnTo>
                  <a:pt x="1696" y="649"/>
                </a:lnTo>
                <a:lnTo>
                  <a:pt x="1694" y="647"/>
                </a:lnTo>
                <a:lnTo>
                  <a:pt x="1688" y="645"/>
                </a:lnTo>
                <a:lnTo>
                  <a:pt x="1681" y="645"/>
                </a:lnTo>
                <a:lnTo>
                  <a:pt x="1674" y="645"/>
                </a:lnTo>
                <a:lnTo>
                  <a:pt x="1670" y="646"/>
                </a:lnTo>
                <a:lnTo>
                  <a:pt x="1667" y="648"/>
                </a:lnTo>
                <a:lnTo>
                  <a:pt x="1665" y="649"/>
                </a:lnTo>
                <a:lnTo>
                  <a:pt x="1662" y="651"/>
                </a:lnTo>
                <a:lnTo>
                  <a:pt x="1660" y="654"/>
                </a:lnTo>
                <a:lnTo>
                  <a:pt x="1658" y="656"/>
                </a:lnTo>
                <a:lnTo>
                  <a:pt x="1655" y="663"/>
                </a:lnTo>
                <a:lnTo>
                  <a:pt x="1652" y="670"/>
                </a:lnTo>
                <a:lnTo>
                  <a:pt x="1651" y="674"/>
                </a:lnTo>
                <a:lnTo>
                  <a:pt x="1651" y="678"/>
                </a:lnTo>
                <a:lnTo>
                  <a:pt x="1650" y="687"/>
                </a:lnTo>
                <a:lnTo>
                  <a:pt x="1651" y="696"/>
                </a:lnTo>
                <a:lnTo>
                  <a:pt x="1652" y="704"/>
                </a:lnTo>
                <a:lnTo>
                  <a:pt x="1655" y="712"/>
                </a:lnTo>
                <a:lnTo>
                  <a:pt x="1658" y="718"/>
                </a:lnTo>
                <a:lnTo>
                  <a:pt x="1660" y="721"/>
                </a:lnTo>
                <a:lnTo>
                  <a:pt x="1662" y="723"/>
                </a:lnTo>
                <a:lnTo>
                  <a:pt x="1665" y="725"/>
                </a:lnTo>
                <a:lnTo>
                  <a:pt x="1668" y="727"/>
                </a:lnTo>
                <a:lnTo>
                  <a:pt x="1674" y="729"/>
                </a:lnTo>
                <a:lnTo>
                  <a:pt x="1681" y="730"/>
                </a:lnTo>
                <a:close/>
                <a:moveTo>
                  <a:pt x="1880" y="759"/>
                </a:moveTo>
                <a:lnTo>
                  <a:pt x="1835" y="759"/>
                </a:lnTo>
                <a:lnTo>
                  <a:pt x="1903" y="566"/>
                </a:lnTo>
                <a:lnTo>
                  <a:pt x="1956" y="566"/>
                </a:lnTo>
                <a:lnTo>
                  <a:pt x="2022" y="759"/>
                </a:lnTo>
                <a:lnTo>
                  <a:pt x="1978" y="759"/>
                </a:lnTo>
                <a:lnTo>
                  <a:pt x="1964" y="715"/>
                </a:lnTo>
                <a:lnTo>
                  <a:pt x="1894" y="715"/>
                </a:lnTo>
                <a:lnTo>
                  <a:pt x="1880" y="759"/>
                </a:lnTo>
                <a:close/>
                <a:moveTo>
                  <a:pt x="1905" y="683"/>
                </a:moveTo>
                <a:lnTo>
                  <a:pt x="1954" y="683"/>
                </a:lnTo>
                <a:lnTo>
                  <a:pt x="1930" y="610"/>
                </a:lnTo>
                <a:lnTo>
                  <a:pt x="1905" y="683"/>
                </a:lnTo>
                <a:close/>
                <a:moveTo>
                  <a:pt x="2045" y="759"/>
                </a:moveTo>
                <a:lnTo>
                  <a:pt x="2045" y="615"/>
                </a:lnTo>
                <a:lnTo>
                  <a:pt x="2084" y="615"/>
                </a:lnTo>
                <a:lnTo>
                  <a:pt x="2084" y="640"/>
                </a:lnTo>
                <a:lnTo>
                  <a:pt x="2087" y="633"/>
                </a:lnTo>
                <a:lnTo>
                  <a:pt x="2091" y="628"/>
                </a:lnTo>
                <a:lnTo>
                  <a:pt x="2094" y="623"/>
                </a:lnTo>
                <a:lnTo>
                  <a:pt x="2099" y="619"/>
                </a:lnTo>
                <a:lnTo>
                  <a:pt x="2104" y="616"/>
                </a:lnTo>
                <a:lnTo>
                  <a:pt x="2109" y="614"/>
                </a:lnTo>
                <a:lnTo>
                  <a:pt x="2114" y="613"/>
                </a:lnTo>
                <a:lnTo>
                  <a:pt x="2120" y="612"/>
                </a:lnTo>
                <a:lnTo>
                  <a:pt x="2127" y="613"/>
                </a:lnTo>
                <a:lnTo>
                  <a:pt x="2133" y="614"/>
                </a:lnTo>
                <a:lnTo>
                  <a:pt x="2133" y="650"/>
                </a:lnTo>
                <a:lnTo>
                  <a:pt x="2130" y="649"/>
                </a:lnTo>
                <a:lnTo>
                  <a:pt x="2125" y="648"/>
                </a:lnTo>
                <a:lnTo>
                  <a:pt x="2120" y="648"/>
                </a:lnTo>
                <a:lnTo>
                  <a:pt x="2116" y="647"/>
                </a:lnTo>
                <a:lnTo>
                  <a:pt x="2110" y="648"/>
                </a:lnTo>
                <a:lnTo>
                  <a:pt x="2107" y="649"/>
                </a:lnTo>
                <a:lnTo>
                  <a:pt x="2104" y="649"/>
                </a:lnTo>
                <a:lnTo>
                  <a:pt x="2099" y="652"/>
                </a:lnTo>
                <a:lnTo>
                  <a:pt x="2096" y="654"/>
                </a:lnTo>
                <a:lnTo>
                  <a:pt x="2094" y="656"/>
                </a:lnTo>
                <a:lnTo>
                  <a:pt x="2090" y="660"/>
                </a:lnTo>
                <a:lnTo>
                  <a:pt x="2087" y="665"/>
                </a:lnTo>
                <a:lnTo>
                  <a:pt x="2086" y="671"/>
                </a:lnTo>
                <a:lnTo>
                  <a:pt x="2085" y="677"/>
                </a:lnTo>
                <a:lnTo>
                  <a:pt x="2085" y="759"/>
                </a:lnTo>
                <a:lnTo>
                  <a:pt x="2045" y="759"/>
                </a:lnTo>
                <a:close/>
                <a:moveTo>
                  <a:pt x="2219" y="762"/>
                </a:moveTo>
                <a:lnTo>
                  <a:pt x="2208" y="762"/>
                </a:lnTo>
                <a:lnTo>
                  <a:pt x="2198" y="760"/>
                </a:lnTo>
                <a:lnTo>
                  <a:pt x="2193" y="759"/>
                </a:lnTo>
                <a:lnTo>
                  <a:pt x="2189" y="757"/>
                </a:lnTo>
                <a:lnTo>
                  <a:pt x="2184" y="755"/>
                </a:lnTo>
                <a:lnTo>
                  <a:pt x="2180" y="753"/>
                </a:lnTo>
                <a:lnTo>
                  <a:pt x="2176" y="750"/>
                </a:lnTo>
                <a:lnTo>
                  <a:pt x="2173" y="748"/>
                </a:lnTo>
                <a:lnTo>
                  <a:pt x="2166" y="741"/>
                </a:lnTo>
                <a:lnTo>
                  <a:pt x="2161" y="734"/>
                </a:lnTo>
                <a:lnTo>
                  <a:pt x="2156" y="726"/>
                </a:lnTo>
                <a:lnTo>
                  <a:pt x="2154" y="722"/>
                </a:lnTo>
                <a:lnTo>
                  <a:pt x="2152" y="718"/>
                </a:lnTo>
                <a:lnTo>
                  <a:pt x="2149" y="708"/>
                </a:lnTo>
                <a:lnTo>
                  <a:pt x="2148" y="703"/>
                </a:lnTo>
                <a:lnTo>
                  <a:pt x="2148" y="698"/>
                </a:lnTo>
                <a:lnTo>
                  <a:pt x="2147" y="688"/>
                </a:lnTo>
                <a:lnTo>
                  <a:pt x="2148" y="677"/>
                </a:lnTo>
                <a:lnTo>
                  <a:pt x="2148" y="672"/>
                </a:lnTo>
                <a:lnTo>
                  <a:pt x="2149" y="667"/>
                </a:lnTo>
                <a:lnTo>
                  <a:pt x="2151" y="662"/>
                </a:lnTo>
                <a:lnTo>
                  <a:pt x="2152" y="657"/>
                </a:lnTo>
                <a:lnTo>
                  <a:pt x="2154" y="653"/>
                </a:lnTo>
                <a:lnTo>
                  <a:pt x="2156" y="648"/>
                </a:lnTo>
                <a:lnTo>
                  <a:pt x="2161" y="640"/>
                </a:lnTo>
                <a:lnTo>
                  <a:pt x="2166" y="633"/>
                </a:lnTo>
                <a:lnTo>
                  <a:pt x="2170" y="630"/>
                </a:lnTo>
                <a:lnTo>
                  <a:pt x="2173" y="627"/>
                </a:lnTo>
                <a:lnTo>
                  <a:pt x="2177" y="625"/>
                </a:lnTo>
                <a:lnTo>
                  <a:pt x="2180" y="622"/>
                </a:lnTo>
                <a:lnTo>
                  <a:pt x="2189" y="618"/>
                </a:lnTo>
                <a:lnTo>
                  <a:pt x="2198" y="615"/>
                </a:lnTo>
                <a:lnTo>
                  <a:pt x="2203" y="614"/>
                </a:lnTo>
                <a:lnTo>
                  <a:pt x="2208" y="613"/>
                </a:lnTo>
                <a:lnTo>
                  <a:pt x="2213" y="613"/>
                </a:lnTo>
                <a:lnTo>
                  <a:pt x="2218" y="613"/>
                </a:lnTo>
                <a:lnTo>
                  <a:pt x="2228" y="613"/>
                </a:lnTo>
                <a:lnTo>
                  <a:pt x="2236" y="614"/>
                </a:lnTo>
                <a:lnTo>
                  <a:pt x="2240" y="615"/>
                </a:lnTo>
                <a:lnTo>
                  <a:pt x="2244" y="617"/>
                </a:lnTo>
                <a:lnTo>
                  <a:pt x="2252" y="620"/>
                </a:lnTo>
                <a:lnTo>
                  <a:pt x="2258" y="623"/>
                </a:lnTo>
                <a:lnTo>
                  <a:pt x="2264" y="628"/>
                </a:lnTo>
                <a:lnTo>
                  <a:pt x="2267" y="630"/>
                </a:lnTo>
                <a:lnTo>
                  <a:pt x="2270" y="633"/>
                </a:lnTo>
                <a:lnTo>
                  <a:pt x="2272" y="636"/>
                </a:lnTo>
                <a:lnTo>
                  <a:pt x="2274" y="639"/>
                </a:lnTo>
                <a:lnTo>
                  <a:pt x="2278" y="645"/>
                </a:lnTo>
                <a:lnTo>
                  <a:pt x="2281" y="652"/>
                </a:lnTo>
                <a:lnTo>
                  <a:pt x="2282" y="660"/>
                </a:lnTo>
                <a:lnTo>
                  <a:pt x="2283" y="668"/>
                </a:lnTo>
                <a:lnTo>
                  <a:pt x="2245" y="668"/>
                </a:lnTo>
                <a:lnTo>
                  <a:pt x="2244" y="663"/>
                </a:lnTo>
                <a:lnTo>
                  <a:pt x="2243" y="658"/>
                </a:lnTo>
                <a:lnTo>
                  <a:pt x="2240" y="654"/>
                </a:lnTo>
                <a:lnTo>
                  <a:pt x="2237" y="651"/>
                </a:lnTo>
                <a:lnTo>
                  <a:pt x="2233" y="648"/>
                </a:lnTo>
                <a:lnTo>
                  <a:pt x="2229" y="646"/>
                </a:lnTo>
                <a:lnTo>
                  <a:pt x="2224" y="644"/>
                </a:lnTo>
                <a:lnTo>
                  <a:pt x="2219" y="644"/>
                </a:lnTo>
                <a:lnTo>
                  <a:pt x="2212" y="645"/>
                </a:lnTo>
                <a:lnTo>
                  <a:pt x="2206" y="647"/>
                </a:lnTo>
                <a:lnTo>
                  <a:pt x="2204" y="648"/>
                </a:lnTo>
                <a:lnTo>
                  <a:pt x="2201" y="650"/>
                </a:lnTo>
                <a:lnTo>
                  <a:pt x="2199" y="653"/>
                </a:lnTo>
                <a:lnTo>
                  <a:pt x="2197" y="655"/>
                </a:lnTo>
                <a:lnTo>
                  <a:pt x="2195" y="658"/>
                </a:lnTo>
                <a:lnTo>
                  <a:pt x="2193" y="661"/>
                </a:lnTo>
                <a:lnTo>
                  <a:pt x="2190" y="669"/>
                </a:lnTo>
                <a:lnTo>
                  <a:pt x="2189" y="673"/>
                </a:lnTo>
                <a:lnTo>
                  <a:pt x="2189" y="677"/>
                </a:lnTo>
                <a:lnTo>
                  <a:pt x="2188" y="687"/>
                </a:lnTo>
                <a:lnTo>
                  <a:pt x="2189" y="697"/>
                </a:lnTo>
                <a:lnTo>
                  <a:pt x="2189" y="701"/>
                </a:lnTo>
                <a:lnTo>
                  <a:pt x="2190" y="705"/>
                </a:lnTo>
                <a:lnTo>
                  <a:pt x="2191" y="709"/>
                </a:lnTo>
                <a:lnTo>
                  <a:pt x="2193" y="713"/>
                </a:lnTo>
                <a:lnTo>
                  <a:pt x="2195" y="716"/>
                </a:lnTo>
                <a:lnTo>
                  <a:pt x="2197" y="719"/>
                </a:lnTo>
                <a:lnTo>
                  <a:pt x="2201" y="724"/>
                </a:lnTo>
                <a:lnTo>
                  <a:pt x="2206" y="728"/>
                </a:lnTo>
                <a:lnTo>
                  <a:pt x="2209" y="729"/>
                </a:lnTo>
                <a:lnTo>
                  <a:pt x="2212" y="730"/>
                </a:lnTo>
                <a:lnTo>
                  <a:pt x="2216" y="730"/>
                </a:lnTo>
                <a:lnTo>
                  <a:pt x="2219" y="731"/>
                </a:lnTo>
                <a:lnTo>
                  <a:pt x="2224" y="730"/>
                </a:lnTo>
                <a:lnTo>
                  <a:pt x="2229" y="729"/>
                </a:lnTo>
                <a:lnTo>
                  <a:pt x="2233" y="727"/>
                </a:lnTo>
                <a:lnTo>
                  <a:pt x="2237" y="724"/>
                </a:lnTo>
                <a:lnTo>
                  <a:pt x="2240" y="721"/>
                </a:lnTo>
                <a:lnTo>
                  <a:pt x="2242" y="717"/>
                </a:lnTo>
                <a:lnTo>
                  <a:pt x="2244" y="712"/>
                </a:lnTo>
                <a:lnTo>
                  <a:pt x="2245" y="706"/>
                </a:lnTo>
                <a:lnTo>
                  <a:pt x="2283" y="706"/>
                </a:lnTo>
                <a:lnTo>
                  <a:pt x="2282" y="714"/>
                </a:lnTo>
                <a:lnTo>
                  <a:pt x="2281" y="722"/>
                </a:lnTo>
                <a:lnTo>
                  <a:pt x="2278" y="729"/>
                </a:lnTo>
                <a:lnTo>
                  <a:pt x="2274" y="736"/>
                </a:lnTo>
                <a:lnTo>
                  <a:pt x="2270" y="742"/>
                </a:lnTo>
                <a:lnTo>
                  <a:pt x="2267" y="744"/>
                </a:lnTo>
                <a:lnTo>
                  <a:pt x="2265" y="747"/>
                </a:lnTo>
                <a:lnTo>
                  <a:pt x="2262" y="749"/>
                </a:lnTo>
                <a:lnTo>
                  <a:pt x="2259" y="751"/>
                </a:lnTo>
                <a:lnTo>
                  <a:pt x="2252" y="755"/>
                </a:lnTo>
                <a:lnTo>
                  <a:pt x="2248" y="757"/>
                </a:lnTo>
                <a:lnTo>
                  <a:pt x="2245" y="758"/>
                </a:lnTo>
                <a:lnTo>
                  <a:pt x="2241" y="760"/>
                </a:lnTo>
                <a:lnTo>
                  <a:pt x="2237" y="761"/>
                </a:lnTo>
                <a:lnTo>
                  <a:pt x="2228" y="762"/>
                </a:lnTo>
                <a:lnTo>
                  <a:pt x="2219" y="762"/>
                </a:lnTo>
                <a:close/>
                <a:moveTo>
                  <a:pt x="2351" y="676"/>
                </a:moveTo>
                <a:lnTo>
                  <a:pt x="2351" y="759"/>
                </a:lnTo>
                <a:lnTo>
                  <a:pt x="2311" y="759"/>
                </a:lnTo>
                <a:lnTo>
                  <a:pt x="2311" y="566"/>
                </a:lnTo>
                <a:lnTo>
                  <a:pt x="2350" y="566"/>
                </a:lnTo>
                <a:lnTo>
                  <a:pt x="2350" y="640"/>
                </a:lnTo>
                <a:lnTo>
                  <a:pt x="2354" y="634"/>
                </a:lnTo>
                <a:lnTo>
                  <a:pt x="2358" y="629"/>
                </a:lnTo>
                <a:lnTo>
                  <a:pt x="2363" y="624"/>
                </a:lnTo>
                <a:lnTo>
                  <a:pt x="2368" y="620"/>
                </a:lnTo>
                <a:lnTo>
                  <a:pt x="2374" y="617"/>
                </a:lnTo>
                <a:lnTo>
                  <a:pt x="2377" y="615"/>
                </a:lnTo>
                <a:lnTo>
                  <a:pt x="2380" y="614"/>
                </a:lnTo>
                <a:lnTo>
                  <a:pt x="2387" y="613"/>
                </a:lnTo>
                <a:lnTo>
                  <a:pt x="2395" y="613"/>
                </a:lnTo>
                <a:lnTo>
                  <a:pt x="2401" y="613"/>
                </a:lnTo>
                <a:lnTo>
                  <a:pt x="2406" y="614"/>
                </a:lnTo>
                <a:lnTo>
                  <a:pt x="2411" y="615"/>
                </a:lnTo>
                <a:lnTo>
                  <a:pt x="2416" y="616"/>
                </a:lnTo>
                <a:lnTo>
                  <a:pt x="2420" y="618"/>
                </a:lnTo>
                <a:lnTo>
                  <a:pt x="2424" y="621"/>
                </a:lnTo>
                <a:lnTo>
                  <a:pt x="2428" y="624"/>
                </a:lnTo>
                <a:lnTo>
                  <a:pt x="2432" y="627"/>
                </a:lnTo>
                <a:lnTo>
                  <a:pt x="2435" y="631"/>
                </a:lnTo>
                <a:lnTo>
                  <a:pt x="2438" y="635"/>
                </a:lnTo>
                <a:lnTo>
                  <a:pt x="2440" y="640"/>
                </a:lnTo>
                <a:lnTo>
                  <a:pt x="2442" y="644"/>
                </a:lnTo>
                <a:lnTo>
                  <a:pt x="2443" y="650"/>
                </a:lnTo>
                <a:lnTo>
                  <a:pt x="2444" y="655"/>
                </a:lnTo>
                <a:lnTo>
                  <a:pt x="2445" y="661"/>
                </a:lnTo>
                <a:lnTo>
                  <a:pt x="2445" y="667"/>
                </a:lnTo>
                <a:lnTo>
                  <a:pt x="2445" y="759"/>
                </a:lnTo>
                <a:lnTo>
                  <a:pt x="2405" y="759"/>
                </a:lnTo>
                <a:lnTo>
                  <a:pt x="2405" y="674"/>
                </a:lnTo>
                <a:lnTo>
                  <a:pt x="2405" y="671"/>
                </a:lnTo>
                <a:lnTo>
                  <a:pt x="2405" y="668"/>
                </a:lnTo>
                <a:lnTo>
                  <a:pt x="2403" y="662"/>
                </a:lnTo>
                <a:lnTo>
                  <a:pt x="2401" y="658"/>
                </a:lnTo>
                <a:lnTo>
                  <a:pt x="2400" y="655"/>
                </a:lnTo>
                <a:lnTo>
                  <a:pt x="2398" y="653"/>
                </a:lnTo>
                <a:lnTo>
                  <a:pt x="2395" y="650"/>
                </a:lnTo>
                <a:lnTo>
                  <a:pt x="2392" y="649"/>
                </a:lnTo>
                <a:lnTo>
                  <a:pt x="2390" y="648"/>
                </a:lnTo>
                <a:lnTo>
                  <a:pt x="2385" y="646"/>
                </a:lnTo>
                <a:lnTo>
                  <a:pt x="2379" y="646"/>
                </a:lnTo>
                <a:lnTo>
                  <a:pt x="2373" y="647"/>
                </a:lnTo>
                <a:lnTo>
                  <a:pt x="2371" y="647"/>
                </a:lnTo>
                <a:lnTo>
                  <a:pt x="2368" y="648"/>
                </a:lnTo>
                <a:lnTo>
                  <a:pt x="2363" y="650"/>
                </a:lnTo>
                <a:lnTo>
                  <a:pt x="2361" y="652"/>
                </a:lnTo>
                <a:lnTo>
                  <a:pt x="2359" y="654"/>
                </a:lnTo>
                <a:lnTo>
                  <a:pt x="2356" y="658"/>
                </a:lnTo>
                <a:lnTo>
                  <a:pt x="2353" y="663"/>
                </a:lnTo>
                <a:lnTo>
                  <a:pt x="2352" y="666"/>
                </a:lnTo>
                <a:lnTo>
                  <a:pt x="2352" y="669"/>
                </a:lnTo>
                <a:lnTo>
                  <a:pt x="2351" y="676"/>
                </a:lnTo>
                <a:close/>
                <a:moveTo>
                  <a:pt x="2498" y="596"/>
                </a:moveTo>
                <a:lnTo>
                  <a:pt x="2494" y="595"/>
                </a:lnTo>
                <a:lnTo>
                  <a:pt x="2490" y="594"/>
                </a:lnTo>
                <a:lnTo>
                  <a:pt x="2486" y="592"/>
                </a:lnTo>
                <a:lnTo>
                  <a:pt x="2483" y="590"/>
                </a:lnTo>
                <a:lnTo>
                  <a:pt x="2480" y="587"/>
                </a:lnTo>
                <a:lnTo>
                  <a:pt x="2478" y="583"/>
                </a:lnTo>
                <a:lnTo>
                  <a:pt x="2477" y="579"/>
                </a:lnTo>
                <a:lnTo>
                  <a:pt x="2477" y="575"/>
                </a:lnTo>
                <a:lnTo>
                  <a:pt x="2477" y="571"/>
                </a:lnTo>
                <a:lnTo>
                  <a:pt x="2478" y="568"/>
                </a:lnTo>
                <a:lnTo>
                  <a:pt x="2480" y="564"/>
                </a:lnTo>
                <a:lnTo>
                  <a:pt x="2483" y="561"/>
                </a:lnTo>
                <a:lnTo>
                  <a:pt x="2486" y="558"/>
                </a:lnTo>
                <a:lnTo>
                  <a:pt x="2490" y="557"/>
                </a:lnTo>
                <a:lnTo>
                  <a:pt x="2494" y="556"/>
                </a:lnTo>
                <a:lnTo>
                  <a:pt x="2498" y="555"/>
                </a:lnTo>
                <a:lnTo>
                  <a:pt x="2503" y="556"/>
                </a:lnTo>
                <a:lnTo>
                  <a:pt x="2507" y="557"/>
                </a:lnTo>
                <a:lnTo>
                  <a:pt x="2510" y="558"/>
                </a:lnTo>
                <a:lnTo>
                  <a:pt x="2514" y="561"/>
                </a:lnTo>
                <a:lnTo>
                  <a:pt x="2516" y="564"/>
                </a:lnTo>
                <a:lnTo>
                  <a:pt x="2518" y="568"/>
                </a:lnTo>
                <a:lnTo>
                  <a:pt x="2520" y="571"/>
                </a:lnTo>
                <a:lnTo>
                  <a:pt x="2520" y="575"/>
                </a:lnTo>
                <a:lnTo>
                  <a:pt x="2520" y="579"/>
                </a:lnTo>
                <a:lnTo>
                  <a:pt x="2518" y="583"/>
                </a:lnTo>
                <a:lnTo>
                  <a:pt x="2516" y="587"/>
                </a:lnTo>
                <a:lnTo>
                  <a:pt x="2514" y="590"/>
                </a:lnTo>
                <a:lnTo>
                  <a:pt x="2510" y="592"/>
                </a:lnTo>
                <a:lnTo>
                  <a:pt x="2507" y="594"/>
                </a:lnTo>
                <a:lnTo>
                  <a:pt x="2503" y="595"/>
                </a:lnTo>
                <a:lnTo>
                  <a:pt x="2498" y="596"/>
                </a:lnTo>
                <a:close/>
                <a:moveTo>
                  <a:pt x="2478" y="615"/>
                </a:moveTo>
                <a:lnTo>
                  <a:pt x="2518" y="615"/>
                </a:lnTo>
                <a:lnTo>
                  <a:pt x="2518" y="759"/>
                </a:lnTo>
                <a:lnTo>
                  <a:pt x="2478" y="759"/>
                </a:lnTo>
                <a:lnTo>
                  <a:pt x="2478" y="615"/>
                </a:lnTo>
                <a:close/>
                <a:moveTo>
                  <a:pt x="2627" y="615"/>
                </a:moveTo>
                <a:lnTo>
                  <a:pt x="2627" y="645"/>
                </a:lnTo>
                <a:lnTo>
                  <a:pt x="2599" y="645"/>
                </a:lnTo>
                <a:lnTo>
                  <a:pt x="2599" y="715"/>
                </a:lnTo>
                <a:lnTo>
                  <a:pt x="2600" y="719"/>
                </a:lnTo>
                <a:lnTo>
                  <a:pt x="2600" y="722"/>
                </a:lnTo>
                <a:lnTo>
                  <a:pt x="2602" y="724"/>
                </a:lnTo>
                <a:lnTo>
                  <a:pt x="2603" y="726"/>
                </a:lnTo>
                <a:lnTo>
                  <a:pt x="2605" y="727"/>
                </a:lnTo>
                <a:lnTo>
                  <a:pt x="2608" y="728"/>
                </a:lnTo>
                <a:lnTo>
                  <a:pt x="2613" y="729"/>
                </a:lnTo>
                <a:lnTo>
                  <a:pt x="2619" y="729"/>
                </a:lnTo>
                <a:lnTo>
                  <a:pt x="2623" y="728"/>
                </a:lnTo>
                <a:lnTo>
                  <a:pt x="2629" y="758"/>
                </a:lnTo>
                <a:lnTo>
                  <a:pt x="2621" y="760"/>
                </a:lnTo>
                <a:lnTo>
                  <a:pt x="2615" y="761"/>
                </a:lnTo>
                <a:lnTo>
                  <a:pt x="2608" y="761"/>
                </a:lnTo>
                <a:lnTo>
                  <a:pt x="2602" y="762"/>
                </a:lnTo>
                <a:lnTo>
                  <a:pt x="2597" y="761"/>
                </a:lnTo>
                <a:lnTo>
                  <a:pt x="2592" y="761"/>
                </a:lnTo>
                <a:lnTo>
                  <a:pt x="2588" y="760"/>
                </a:lnTo>
                <a:lnTo>
                  <a:pt x="2584" y="758"/>
                </a:lnTo>
                <a:lnTo>
                  <a:pt x="2580" y="756"/>
                </a:lnTo>
                <a:lnTo>
                  <a:pt x="2576" y="754"/>
                </a:lnTo>
                <a:lnTo>
                  <a:pt x="2572" y="752"/>
                </a:lnTo>
                <a:lnTo>
                  <a:pt x="2569" y="749"/>
                </a:lnTo>
                <a:lnTo>
                  <a:pt x="2567" y="746"/>
                </a:lnTo>
                <a:lnTo>
                  <a:pt x="2564" y="743"/>
                </a:lnTo>
                <a:lnTo>
                  <a:pt x="2562" y="739"/>
                </a:lnTo>
                <a:lnTo>
                  <a:pt x="2561" y="735"/>
                </a:lnTo>
                <a:lnTo>
                  <a:pt x="2560" y="730"/>
                </a:lnTo>
                <a:lnTo>
                  <a:pt x="2559" y="725"/>
                </a:lnTo>
                <a:lnTo>
                  <a:pt x="2559" y="720"/>
                </a:lnTo>
                <a:lnTo>
                  <a:pt x="2559" y="645"/>
                </a:lnTo>
                <a:lnTo>
                  <a:pt x="2539" y="645"/>
                </a:lnTo>
                <a:lnTo>
                  <a:pt x="2539" y="615"/>
                </a:lnTo>
                <a:lnTo>
                  <a:pt x="2559" y="615"/>
                </a:lnTo>
                <a:lnTo>
                  <a:pt x="2559" y="580"/>
                </a:lnTo>
                <a:lnTo>
                  <a:pt x="2599" y="580"/>
                </a:lnTo>
                <a:lnTo>
                  <a:pt x="2599" y="615"/>
                </a:lnTo>
                <a:lnTo>
                  <a:pt x="2627" y="615"/>
                </a:lnTo>
                <a:close/>
                <a:moveTo>
                  <a:pt x="2716" y="762"/>
                </a:moveTo>
                <a:lnTo>
                  <a:pt x="2704" y="762"/>
                </a:lnTo>
                <a:lnTo>
                  <a:pt x="2694" y="760"/>
                </a:lnTo>
                <a:lnTo>
                  <a:pt x="2685" y="757"/>
                </a:lnTo>
                <a:lnTo>
                  <a:pt x="2677" y="753"/>
                </a:lnTo>
                <a:lnTo>
                  <a:pt x="2669" y="748"/>
                </a:lnTo>
                <a:lnTo>
                  <a:pt x="2666" y="745"/>
                </a:lnTo>
                <a:lnTo>
                  <a:pt x="2662" y="742"/>
                </a:lnTo>
                <a:lnTo>
                  <a:pt x="2657" y="735"/>
                </a:lnTo>
                <a:lnTo>
                  <a:pt x="2652" y="727"/>
                </a:lnTo>
                <a:lnTo>
                  <a:pt x="2650" y="723"/>
                </a:lnTo>
                <a:lnTo>
                  <a:pt x="2648" y="719"/>
                </a:lnTo>
                <a:lnTo>
                  <a:pt x="2645" y="709"/>
                </a:lnTo>
                <a:lnTo>
                  <a:pt x="2644" y="699"/>
                </a:lnTo>
                <a:lnTo>
                  <a:pt x="2643" y="688"/>
                </a:lnTo>
                <a:lnTo>
                  <a:pt x="2644" y="677"/>
                </a:lnTo>
                <a:lnTo>
                  <a:pt x="2644" y="672"/>
                </a:lnTo>
                <a:lnTo>
                  <a:pt x="2645" y="667"/>
                </a:lnTo>
                <a:lnTo>
                  <a:pt x="2648" y="657"/>
                </a:lnTo>
                <a:lnTo>
                  <a:pt x="2650" y="653"/>
                </a:lnTo>
                <a:lnTo>
                  <a:pt x="2652" y="648"/>
                </a:lnTo>
                <a:lnTo>
                  <a:pt x="2657" y="640"/>
                </a:lnTo>
                <a:lnTo>
                  <a:pt x="2662" y="633"/>
                </a:lnTo>
                <a:lnTo>
                  <a:pt x="2665" y="630"/>
                </a:lnTo>
                <a:lnTo>
                  <a:pt x="2669" y="627"/>
                </a:lnTo>
                <a:lnTo>
                  <a:pt x="2672" y="625"/>
                </a:lnTo>
                <a:lnTo>
                  <a:pt x="2676" y="622"/>
                </a:lnTo>
                <a:lnTo>
                  <a:pt x="2680" y="620"/>
                </a:lnTo>
                <a:lnTo>
                  <a:pt x="2684" y="618"/>
                </a:lnTo>
                <a:lnTo>
                  <a:pt x="2689" y="616"/>
                </a:lnTo>
                <a:lnTo>
                  <a:pt x="2693" y="615"/>
                </a:lnTo>
                <a:lnTo>
                  <a:pt x="2698" y="614"/>
                </a:lnTo>
                <a:lnTo>
                  <a:pt x="2703" y="613"/>
                </a:lnTo>
                <a:lnTo>
                  <a:pt x="2709" y="613"/>
                </a:lnTo>
                <a:lnTo>
                  <a:pt x="2714" y="613"/>
                </a:lnTo>
                <a:lnTo>
                  <a:pt x="2724" y="613"/>
                </a:lnTo>
                <a:lnTo>
                  <a:pt x="2733" y="615"/>
                </a:lnTo>
                <a:lnTo>
                  <a:pt x="2741" y="617"/>
                </a:lnTo>
                <a:lnTo>
                  <a:pt x="2749" y="621"/>
                </a:lnTo>
                <a:lnTo>
                  <a:pt x="2753" y="623"/>
                </a:lnTo>
                <a:lnTo>
                  <a:pt x="2756" y="625"/>
                </a:lnTo>
                <a:lnTo>
                  <a:pt x="2763" y="631"/>
                </a:lnTo>
                <a:lnTo>
                  <a:pt x="2766" y="634"/>
                </a:lnTo>
                <a:lnTo>
                  <a:pt x="2769" y="638"/>
                </a:lnTo>
                <a:lnTo>
                  <a:pt x="2773" y="645"/>
                </a:lnTo>
                <a:lnTo>
                  <a:pt x="2777" y="654"/>
                </a:lnTo>
                <a:lnTo>
                  <a:pt x="2779" y="659"/>
                </a:lnTo>
                <a:lnTo>
                  <a:pt x="2780" y="664"/>
                </a:lnTo>
                <a:lnTo>
                  <a:pt x="2782" y="674"/>
                </a:lnTo>
                <a:lnTo>
                  <a:pt x="2782" y="680"/>
                </a:lnTo>
                <a:lnTo>
                  <a:pt x="2783" y="686"/>
                </a:lnTo>
                <a:lnTo>
                  <a:pt x="2783" y="697"/>
                </a:lnTo>
                <a:lnTo>
                  <a:pt x="2683" y="697"/>
                </a:lnTo>
                <a:lnTo>
                  <a:pt x="2683" y="705"/>
                </a:lnTo>
                <a:lnTo>
                  <a:pt x="2684" y="709"/>
                </a:lnTo>
                <a:lnTo>
                  <a:pt x="2685" y="712"/>
                </a:lnTo>
                <a:lnTo>
                  <a:pt x="2688" y="718"/>
                </a:lnTo>
                <a:lnTo>
                  <a:pt x="2690" y="720"/>
                </a:lnTo>
                <a:lnTo>
                  <a:pt x="2692" y="723"/>
                </a:lnTo>
                <a:lnTo>
                  <a:pt x="2694" y="725"/>
                </a:lnTo>
                <a:lnTo>
                  <a:pt x="2696" y="727"/>
                </a:lnTo>
                <a:lnTo>
                  <a:pt x="2699" y="729"/>
                </a:lnTo>
                <a:lnTo>
                  <a:pt x="2702" y="730"/>
                </a:lnTo>
                <a:lnTo>
                  <a:pt x="2709" y="732"/>
                </a:lnTo>
                <a:lnTo>
                  <a:pt x="2713" y="732"/>
                </a:lnTo>
                <a:lnTo>
                  <a:pt x="2717" y="732"/>
                </a:lnTo>
                <a:lnTo>
                  <a:pt x="2722" y="732"/>
                </a:lnTo>
                <a:lnTo>
                  <a:pt x="2726" y="731"/>
                </a:lnTo>
                <a:lnTo>
                  <a:pt x="2730" y="730"/>
                </a:lnTo>
                <a:lnTo>
                  <a:pt x="2734" y="728"/>
                </a:lnTo>
                <a:lnTo>
                  <a:pt x="2738" y="726"/>
                </a:lnTo>
                <a:lnTo>
                  <a:pt x="2739" y="724"/>
                </a:lnTo>
                <a:lnTo>
                  <a:pt x="2740" y="723"/>
                </a:lnTo>
                <a:lnTo>
                  <a:pt x="2743" y="719"/>
                </a:lnTo>
                <a:lnTo>
                  <a:pt x="2744" y="715"/>
                </a:lnTo>
                <a:lnTo>
                  <a:pt x="2782" y="718"/>
                </a:lnTo>
                <a:lnTo>
                  <a:pt x="2780" y="723"/>
                </a:lnTo>
                <a:lnTo>
                  <a:pt x="2779" y="728"/>
                </a:lnTo>
                <a:lnTo>
                  <a:pt x="2777" y="732"/>
                </a:lnTo>
                <a:lnTo>
                  <a:pt x="2774" y="736"/>
                </a:lnTo>
                <a:lnTo>
                  <a:pt x="2771" y="740"/>
                </a:lnTo>
                <a:lnTo>
                  <a:pt x="2768" y="744"/>
                </a:lnTo>
                <a:lnTo>
                  <a:pt x="2764" y="747"/>
                </a:lnTo>
                <a:lnTo>
                  <a:pt x="2760" y="750"/>
                </a:lnTo>
                <a:lnTo>
                  <a:pt x="2756" y="753"/>
                </a:lnTo>
                <a:lnTo>
                  <a:pt x="2751" y="756"/>
                </a:lnTo>
                <a:lnTo>
                  <a:pt x="2746" y="758"/>
                </a:lnTo>
                <a:lnTo>
                  <a:pt x="2740" y="759"/>
                </a:lnTo>
                <a:lnTo>
                  <a:pt x="2735" y="761"/>
                </a:lnTo>
                <a:lnTo>
                  <a:pt x="2729" y="762"/>
                </a:lnTo>
                <a:lnTo>
                  <a:pt x="2723" y="762"/>
                </a:lnTo>
                <a:lnTo>
                  <a:pt x="2716" y="762"/>
                </a:lnTo>
                <a:close/>
                <a:moveTo>
                  <a:pt x="2683" y="672"/>
                </a:moveTo>
                <a:lnTo>
                  <a:pt x="2745" y="672"/>
                </a:lnTo>
                <a:lnTo>
                  <a:pt x="2744" y="666"/>
                </a:lnTo>
                <a:lnTo>
                  <a:pt x="2743" y="663"/>
                </a:lnTo>
                <a:lnTo>
                  <a:pt x="2743" y="661"/>
                </a:lnTo>
                <a:lnTo>
                  <a:pt x="2740" y="656"/>
                </a:lnTo>
                <a:lnTo>
                  <a:pt x="2736" y="651"/>
                </a:lnTo>
                <a:lnTo>
                  <a:pt x="2734" y="649"/>
                </a:lnTo>
                <a:lnTo>
                  <a:pt x="2732" y="647"/>
                </a:lnTo>
                <a:lnTo>
                  <a:pt x="2730" y="646"/>
                </a:lnTo>
                <a:lnTo>
                  <a:pt x="2727" y="645"/>
                </a:lnTo>
                <a:lnTo>
                  <a:pt x="2724" y="644"/>
                </a:lnTo>
                <a:lnTo>
                  <a:pt x="2721" y="643"/>
                </a:lnTo>
                <a:lnTo>
                  <a:pt x="2715" y="643"/>
                </a:lnTo>
                <a:lnTo>
                  <a:pt x="2709" y="643"/>
                </a:lnTo>
                <a:lnTo>
                  <a:pt x="2706" y="644"/>
                </a:lnTo>
                <a:lnTo>
                  <a:pt x="2702" y="645"/>
                </a:lnTo>
                <a:lnTo>
                  <a:pt x="2697" y="648"/>
                </a:lnTo>
                <a:lnTo>
                  <a:pt x="2694" y="649"/>
                </a:lnTo>
                <a:lnTo>
                  <a:pt x="2692" y="651"/>
                </a:lnTo>
                <a:lnTo>
                  <a:pt x="2688" y="656"/>
                </a:lnTo>
                <a:lnTo>
                  <a:pt x="2685" y="661"/>
                </a:lnTo>
                <a:lnTo>
                  <a:pt x="2684" y="664"/>
                </a:lnTo>
                <a:lnTo>
                  <a:pt x="2684" y="666"/>
                </a:lnTo>
                <a:lnTo>
                  <a:pt x="2683" y="672"/>
                </a:lnTo>
                <a:close/>
                <a:moveTo>
                  <a:pt x="2875" y="762"/>
                </a:moveTo>
                <a:lnTo>
                  <a:pt x="2864" y="762"/>
                </a:lnTo>
                <a:lnTo>
                  <a:pt x="2854" y="760"/>
                </a:lnTo>
                <a:lnTo>
                  <a:pt x="2849" y="759"/>
                </a:lnTo>
                <a:lnTo>
                  <a:pt x="2845" y="757"/>
                </a:lnTo>
                <a:lnTo>
                  <a:pt x="2841" y="755"/>
                </a:lnTo>
                <a:lnTo>
                  <a:pt x="2836" y="753"/>
                </a:lnTo>
                <a:lnTo>
                  <a:pt x="2833" y="750"/>
                </a:lnTo>
                <a:lnTo>
                  <a:pt x="2829" y="748"/>
                </a:lnTo>
                <a:lnTo>
                  <a:pt x="2822" y="741"/>
                </a:lnTo>
                <a:lnTo>
                  <a:pt x="2817" y="734"/>
                </a:lnTo>
                <a:lnTo>
                  <a:pt x="2812" y="726"/>
                </a:lnTo>
                <a:lnTo>
                  <a:pt x="2810" y="722"/>
                </a:lnTo>
                <a:lnTo>
                  <a:pt x="2808" y="718"/>
                </a:lnTo>
                <a:lnTo>
                  <a:pt x="2806" y="708"/>
                </a:lnTo>
                <a:lnTo>
                  <a:pt x="2805" y="703"/>
                </a:lnTo>
                <a:lnTo>
                  <a:pt x="2804" y="698"/>
                </a:lnTo>
                <a:lnTo>
                  <a:pt x="2803" y="688"/>
                </a:lnTo>
                <a:lnTo>
                  <a:pt x="2804" y="677"/>
                </a:lnTo>
                <a:lnTo>
                  <a:pt x="2805" y="672"/>
                </a:lnTo>
                <a:lnTo>
                  <a:pt x="2806" y="667"/>
                </a:lnTo>
                <a:lnTo>
                  <a:pt x="2807" y="662"/>
                </a:lnTo>
                <a:lnTo>
                  <a:pt x="2808" y="657"/>
                </a:lnTo>
                <a:lnTo>
                  <a:pt x="2810" y="653"/>
                </a:lnTo>
                <a:lnTo>
                  <a:pt x="2812" y="648"/>
                </a:lnTo>
                <a:lnTo>
                  <a:pt x="2817" y="640"/>
                </a:lnTo>
                <a:lnTo>
                  <a:pt x="2822" y="633"/>
                </a:lnTo>
                <a:lnTo>
                  <a:pt x="2826" y="630"/>
                </a:lnTo>
                <a:lnTo>
                  <a:pt x="2829" y="627"/>
                </a:lnTo>
                <a:lnTo>
                  <a:pt x="2833" y="625"/>
                </a:lnTo>
                <a:lnTo>
                  <a:pt x="2837" y="622"/>
                </a:lnTo>
                <a:lnTo>
                  <a:pt x="2845" y="618"/>
                </a:lnTo>
                <a:lnTo>
                  <a:pt x="2854" y="615"/>
                </a:lnTo>
                <a:lnTo>
                  <a:pt x="2859" y="614"/>
                </a:lnTo>
                <a:lnTo>
                  <a:pt x="2864" y="613"/>
                </a:lnTo>
                <a:lnTo>
                  <a:pt x="2869" y="613"/>
                </a:lnTo>
                <a:lnTo>
                  <a:pt x="2875" y="613"/>
                </a:lnTo>
                <a:lnTo>
                  <a:pt x="2884" y="613"/>
                </a:lnTo>
                <a:lnTo>
                  <a:pt x="2892" y="614"/>
                </a:lnTo>
                <a:lnTo>
                  <a:pt x="2896" y="615"/>
                </a:lnTo>
                <a:lnTo>
                  <a:pt x="2900" y="617"/>
                </a:lnTo>
                <a:lnTo>
                  <a:pt x="2908" y="620"/>
                </a:lnTo>
                <a:lnTo>
                  <a:pt x="2915" y="623"/>
                </a:lnTo>
                <a:lnTo>
                  <a:pt x="2921" y="628"/>
                </a:lnTo>
                <a:lnTo>
                  <a:pt x="2923" y="630"/>
                </a:lnTo>
                <a:lnTo>
                  <a:pt x="2926" y="633"/>
                </a:lnTo>
                <a:lnTo>
                  <a:pt x="2928" y="636"/>
                </a:lnTo>
                <a:lnTo>
                  <a:pt x="2930" y="639"/>
                </a:lnTo>
                <a:lnTo>
                  <a:pt x="2932" y="642"/>
                </a:lnTo>
                <a:lnTo>
                  <a:pt x="2934" y="645"/>
                </a:lnTo>
                <a:lnTo>
                  <a:pt x="2937" y="652"/>
                </a:lnTo>
                <a:lnTo>
                  <a:pt x="2939" y="660"/>
                </a:lnTo>
                <a:lnTo>
                  <a:pt x="2939" y="668"/>
                </a:lnTo>
                <a:lnTo>
                  <a:pt x="2902" y="668"/>
                </a:lnTo>
                <a:lnTo>
                  <a:pt x="2900" y="663"/>
                </a:lnTo>
                <a:lnTo>
                  <a:pt x="2899" y="658"/>
                </a:lnTo>
                <a:lnTo>
                  <a:pt x="2896" y="654"/>
                </a:lnTo>
                <a:lnTo>
                  <a:pt x="2893" y="651"/>
                </a:lnTo>
                <a:lnTo>
                  <a:pt x="2889" y="648"/>
                </a:lnTo>
                <a:lnTo>
                  <a:pt x="2885" y="646"/>
                </a:lnTo>
                <a:lnTo>
                  <a:pt x="2880" y="644"/>
                </a:lnTo>
                <a:lnTo>
                  <a:pt x="2875" y="644"/>
                </a:lnTo>
                <a:lnTo>
                  <a:pt x="2869" y="645"/>
                </a:lnTo>
                <a:lnTo>
                  <a:pt x="2863" y="647"/>
                </a:lnTo>
                <a:lnTo>
                  <a:pt x="2860" y="648"/>
                </a:lnTo>
                <a:lnTo>
                  <a:pt x="2857" y="650"/>
                </a:lnTo>
                <a:lnTo>
                  <a:pt x="2855" y="653"/>
                </a:lnTo>
                <a:lnTo>
                  <a:pt x="2853" y="655"/>
                </a:lnTo>
                <a:lnTo>
                  <a:pt x="2851" y="658"/>
                </a:lnTo>
                <a:lnTo>
                  <a:pt x="2849" y="661"/>
                </a:lnTo>
                <a:lnTo>
                  <a:pt x="2846" y="669"/>
                </a:lnTo>
                <a:lnTo>
                  <a:pt x="2845" y="673"/>
                </a:lnTo>
                <a:lnTo>
                  <a:pt x="2845" y="677"/>
                </a:lnTo>
                <a:lnTo>
                  <a:pt x="2844" y="687"/>
                </a:lnTo>
                <a:lnTo>
                  <a:pt x="2845" y="697"/>
                </a:lnTo>
                <a:lnTo>
                  <a:pt x="2845" y="701"/>
                </a:lnTo>
                <a:lnTo>
                  <a:pt x="2846" y="705"/>
                </a:lnTo>
                <a:lnTo>
                  <a:pt x="2848" y="709"/>
                </a:lnTo>
                <a:lnTo>
                  <a:pt x="2849" y="713"/>
                </a:lnTo>
                <a:lnTo>
                  <a:pt x="2851" y="716"/>
                </a:lnTo>
                <a:lnTo>
                  <a:pt x="2853" y="719"/>
                </a:lnTo>
                <a:lnTo>
                  <a:pt x="2857" y="724"/>
                </a:lnTo>
                <a:lnTo>
                  <a:pt x="2863" y="728"/>
                </a:lnTo>
                <a:lnTo>
                  <a:pt x="2865" y="729"/>
                </a:lnTo>
                <a:lnTo>
                  <a:pt x="2869" y="730"/>
                </a:lnTo>
                <a:lnTo>
                  <a:pt x="2872" y="730"/>
                </a:lnTo>
                <a:lnTo>
                  <a:pt x="2875" y="731"/>
                </a:lnTo>
                <a:lnTo>
                  <a:pt x="2880" y="730"/>
                </a:lnTo>
                <a:lnTo>
                  <a:pt x="2885" y="729"/>
                </a:lnTo>
                <a:lnTo>
                  <a:pt x="2889" y="727"/>
                </a:lnTo>
                <a:lnTo>
                  <a:pt x="2893" y="724"/>
                </a:lnTo>
                <a:lnTo>
                  <a:pt x="2896" y="721"/>
                </a:lnTo>
                <a:lnTo>
                  <a:pt x="2898" y="717"/>
                </a:lnTo>
                <a:lnTo>
                  <a:pt x="2900" y="712"/>
                </a:lnTo>
                <a:lnTo>
                  <a:pt x="2902" y="706"/>
                </a:lnTo>
                <a:lnTo>
                  <a:pt x="2939" y="706"/>
                </a:lnTo>
                <a:lnTo>
                  <a:pt x="2939" y="714"/>
                </a:lnTo>
                <a:lnTo>
                  <a:pt x="2937" y="722"/>
                </a:lnTo>
                <a:lnTo>
                  <a:pt x="2934" y="729"/>
                </a:lnTo>
                <a:lnTo>
                  <a:pt x="2930" y="736"/>
                </a:lnTo>
                <a:lnTo>
                  <a:pt x="2926" y="742"/>
                </a:lnTo>
                <a:lnTo>
                  <a:pt x="2924" y="744"/>
                </a:lnTo>
                <a:lnTo>
                  <a:pt x="2921" y="747"/>
                </a:lnTo>
                <a:lnTo>
                  <a:pt x="2918" y="749"/>
                </a:lnTo>
                <a:lnTo>
                  <a:pt x="2915" y="751"/>
                </a:lnTo>
                <a:lnTo>
                  <a:pt x="2908" y="755"/>
                </a:lnTo>
                <a:lnTo>
                  <a:pt x="2905" y="757"/>
                </a:lnTo>
                <a:lnTo>
                  <a:pt x="2901" y="758"/>
                </a:lnTo>
                <a:lnTo>
                  <a:pt x="2897" y="760"/>
                </a:lnTo>
                <a:lnTo>
                  <a:pt x="2893" y="761"/>
                </a:lnTo>
                <a:lnTo>
                  <a:pt x="2884" y="762"/>
                </a:lnTo>
                <a:lnTo>
                  <a:pt x="2875" y="762"/>
                </a:lnTo>
                <a:close/>
                <a:moveTo>
                  <a:pt x="3042" y="615"/>
                </a:moveTo>
                <a:lnTo>
                  <a:pt x="3042" y="645"/>
                </a:lnTo>
                <a:lnTo>
                  <a:pt x="3015" y="645"/>
                </a:lnTo>
                <a:lnTo>
                  <a:pt x="3015" y="715"/>
                </a:lnTo>
                <a:lnTo>
                  <a:pt x="3015" y="719"/>
                </a:lnTo>
                <a:lnTo>
                  <a:pt x="3016" y="722"/>
                </a:lnTo>
                <a:lnTo>
                  <a:pt x="3017" y="724"/>
                </a:lnTo>
                <a:lnTo>
                  <a:pt x="3019" y="726"/>
                </a:lnTo>
                <a:lnTo>
                  <a:pt x="3021" y="727"/>
                </a:lnTo>
                <a:lnTo>
                  <a:pt x="3023" y="728"/>
                </a:lnTo>
                <a:lnTo>
                  <a:pt x="3029" y="729"/>
                </a:lnTo>
                <a:lnTo>
                  <a:pt x="3034" y="729"/>
                </a:lnTo>
                <a:lnTo>
                  <a:pt x="3039" y="728"/>
                </a:lnTo>
                <a:lnTo>
                  <a:pt x="3045" y="758"/>
                </a:lnTo>
                <a:lnTo>
                  <a:pt x="3037" y="760"/>
                </a:lnTo>
                <a:lnTo>
                  <a:pt x="3031" y="761"/>
                </a:lnTo>
                <a:lnTo>
                  <a:pt x="3023" y="761"/>
                </a:lnTo>
                <a:lnTo>
                  <a:pt x="3018" y="762"/>
                </a:lnTo>
                <a:lnTo>
                  <a:pt x="3013" y="761"/>
                </a:lnTo>
                <a:lnTo>
                  <a:pt x="3008" y="761"/>
                </a:lnTo>
                <a:lnTo>
                  <a:pt x="3004" y="760"/>
                </a:lnTo>
                <a:lnTo>
                  <a:pt x="2999" y="758"/>
                </a:lnTo>
                <a:lnTo>
                  <a:pt x="2995" y="756"/>
                </a:lnTo>
                <a:lnTo>
                  <a:pt x="2992" y="754"/>
                </a:lnTo>
                <a:lnTo>
                  <a:pt x="2988" y="752"/>
                </a:lnTo>
                <a:lnTo>
                  <a:pt x="2985" y="749"/>
                </a:lnTo>
                <a:lnTo>
                  <a:pt x="2982" y="746"/>
                </a:lnTo>
                <a:lnTo>
                  <a:pt x="2980" y="743"/>
                </a:lnTo>
                <a:lnTo>
                  <a:pt x="2978" y="739"/>
                </a:lnTo>
                <a:lnTo>
                  <a:pt x="2977" y="735"/>
                </a:lnTo>
                <a:lnTo>
                  <a:pt x="2976" y="730"/>
                </a:lnTo>
                <a:lnTo>
                  <a:pt x="2975" y="725"/>
                </a:lnTo>
                <a:lnTo>
                  <a:pt x="2975" y="720"/>
                </a:lnTo>
                <a:lnTo>
                  <a:pt x="2975" y="645"/>
                </a:lnTo>
                <a:lnTo>
                  <a:pt x="2955" y="645"/>
                </a:lnTo>
                <a:lnTo>
                  <a:pt x="2955" y="615"/>
                </a:lnTo>
                <a:lnTo>
                  <a:pt x="2975" y="615"/>
                </a:lnTo>
                <a:lnTo>
                  <a:pt x="2975" y="580"/>
                </a:lnTo>
                <a:lnTo>
                  <a:pt x="3015" y="580"/>
                </a:lnTo>
                <a:lnTo>
                  <a:pt x="3015" y="615"/>
                </a:lnTo>
                <a:lnTo>
                  <a:pt x="3042" y="615"/>
                </a:lnTo>
                <a:close/>
                <a:moveTo>
                  <a:pt x="3161" y="698"/>
                </a:moveTo>
                <a:lnTo>
                  <a:pt x="3161" y="615"/>
                </a:lnTo>
                <a:lnTo>
                  <a:pt x="3201" y="615"/>
                </a:lnTo>
                <a:lnTo>
                  <a:pt x="3201" y="759"/>
                </a:lnTo>
                <a:lnTo>
                  <a:pt x="3162" y="759"/>
                </a:lnTo>
                <a:lnTo>
                  <a:pt x="3162" y="733"/>
                </a:lnTo>
                <a:lnTo>
                  <a:pt x="3159" y="739"/>
                </a:lnTo>
                <a:lnTo>
                  <a:pt x="3155" y="745"/>
                </a:lnTo>
                <a:lnTo>
                  <a:pt x="3150" y="749"/>
                </a:lnTo>
                <a:lnTo>
                  <a:pt x="3145" y="754"/>
                </a:lnTo>
                <a:lnTo>
                  <a:pt x="3139" y="757"/>
                </a:lnTo>
                <a:lnTo>
                  <a:pt x="3132" y="759"/>
                </a:lnTo>
                <a:lnTo>
                  <a:pt x="3128" y="760"/>
                </a:lnTo>
                <a:lnTo>
                  <a:pt x="3125" y="761"/>
                </a:lnTo>
                <a:lnTo>
                  <a:pt x="3116" y="761"/>
                </a:lnTo>
                <a:lnTo>
                  <a:pt x="3111" y="761"/>
                </a:lnTo>
                <a:lnTo>
                  <a:pt x="3106" y="760"/>
                </a:lnTo>
                <a:lnTo>
                  <a:pt x="3101" y="759"/>
                </a:lnTo>
                <a:lnTo>
                  <a:pt x="3096" y="758"/>
                </a:lnTo>
                <a:lnTo>
                  <a:pt x="3092" y="756"/>
                </a:lnTo>
                <a:lnTo>
                  <a:pt x="3088" y="753"/>
                </a:lnTo>
                <a:lnTo>
                  <a:pt x="3084" y="750"/>
                </a:lnTo>
                <a:lnTo>
                  <a:pt x="3081" y="747"/>
                </a:lnTo>
                <a:lnTo>
                  <a:pt x="3077" y="743"/>
                </a:lnTo>
                <a:lnTo>
                  <a:pt x="3075" y="739"/>
                </a:lnTo>
                <a:lnTo>
                  <a:pt x="3072" y="734"/>
                </a:lnTo>
                <a:lnTo>
                  <a:pt x="3070" y="729"/>
                </a:lnTo>
                <a:lnTo>
                  <a:pt x="3069" y="724"/>
                </a:lnTo>
                <a:lnTo>
                  <a:pt x="3068" y="719"/>
                </a:lnTo>
                <a:lnTo>
                  <a:pt x="3067" y="707"/>
                </a:lnTo>
                <a:lnTo>
                  <a:pt x="3067" y="615"/>
                </a:lnTo>
                <a:lnTo>
                  <a:pt x="3107" y="615"/>
                </a:lnTo>
                <a:lnTo>
                  <a:pt x="3107" y="700"/>
                </a:lnTo>
                <a:lnTo>
                  <a:pt x="3108" y="706"/>
                </a:lnTo>
                <a:lnTo>
                  <a:pt x="3109" y="711"/>
                </a:lnTo>
                <a:lnTo>
                  <a:pt x="3110" y="714"/>
                </a:lnTo>
                <a:lnTo>
                  <a:pt x="3111" y="716"/>
                </a:lnTo>
                <a:lnTo>
                  <a:pt x="3112" y="718"/>
                </a:lnTo>
                <a:lnTo>
                  <a:pt x="3114" y="720"/>
                </a:lnTo>
                <a:lnTo>
                  <a:pt x="3118" y="723"/>
                </a:lnTo>
                <a:lnTo>
                  <a:pt x="3120" y="724"/>
                </a:lnTo>
                <a:lnTo>
                  <a:pt x="3123" y="726"/>
                </a:lnTo>
                <a:lnTo>
                  <a:pt x="3128" y="727"/>
                </a:lnTo>
                <a:lnTo>
                  <a:pt x="3133" y="727"/>
                </a:lnTo>
                <a:lnTo>
                  <a:pt x="3138" y="727"/>
                </a:lnTo>
                <a:lnTo>
                  <a:pt x="3143" y="726"/>
                </a:lnTo>
                <a:lnTo>
                  <a:pt x="3148" y="723"/>
                </a:lnTo>
                <a:lnTo>
                  <a:pt x="3152" y="720"/>
                </a:lnTo>
                <a:lnTo>
                  <a:pt x="3154" y="718"/>
                </a:lnTo>
                <a:lnTo>
                  <a:pt x="3156" y="716"/>
                </a:lnTo>
                <a:lnTo>
                  <a:pt x="3158" y="713"/>
                </a:lnTo>
                <a:lnTo>
                  <a:pt x="3159" y="711"/>
                </a:lnTo>
                <a:lnTo>
                  <a:pt x="3160" y="708"/>
                </a:lnTo>
                <a:lnTo>
                  <a:pt x="3160" y="705"/>
                </a:lnTo>
                <a:lnTo>
                  <a:pt x="3161" y="698"/>
                </a:lnTo>
                <a:close/>
                <a:moveTo>
                  <a:pt x="3235" y="759"/>
                </a:moveTo>
                <a:lnTo>
                  <a:pt x="3235" y="615"/>
                </a:lnTo>
                <a:lnTo>
                  <a:pt x="3274" y="615"/>
                </a:lnTo>
                <a:lnTo>
                  <a:pt x="3274" y="640"/>
                </a:lnTo>
                <a:lnTo>
                  <a:pt x="3277" y="633"/>
                </a:lnTo>
                <a:lnTo>
                  <a:pt x="3280" y="628"/>
                </a:lnTo>
                <a:lnTo>
                  <a:pt x="3284" y="623"/>
                </a:lnTo>
                <a:lnTo>
                  <a:pt x="3289" y="619"/>
                </a:lnTo>
                <a:lnTo>
                  <a:pt x="3293" y="616"/>
                </a:lnTo>
                <a:lnTo>
                  <a:pt x="3299" y="614"/>
                </a:lnTo>
                <a:lnTo>
                  <a:pt x="3304" y="613"/>
                </a:lnTo>
                <a:lnTo>
                  <a:pt x="3310" y="612"/>
                </a:lnTo>
                <a:lnTo>
                  <a:pt x="3317" y="613"/>
                </a:lnTo>
                <a:lnTo>
                  <a:pt x="3323" y="614"/>
                </a:lnTo>
                <a:lnTo>
                  <a:pt x="3323" y="650"/>
                </a:lnTo>
                <a:lnTo>
                  <a:pt x="3319" y="649"/>
                </a:lnTo>
                <a:lnTo>
                  <a:pt x="3315" y="648"/>
                </a:lnTo>
                <a:lnTo>
                  <a:pt x="3310" y="648"/>
                </a:lnTo>
                <a:lnTo>
                  <a:pt x="3306" y="647"/>
                </a:lnTo>
                <a:lnTo>
                  <a:pt x="3299" y="648"/>
                </a:lnTo>
                <a:lnTo>
                  <a:pt x="3296" y="649"/>
                </a:lnTo>
                <a:lnTo>
                  <a:pt x="3294" y="649"/>
                </a:lnTo>
                <a:lnTo>
                  <a:pt x="3288" y="652"/>
                </a:lnTo>
                <a:lnTo>
                  <a:pt x="3286" y="654"/>
                </a:lnTo>
                <a:lnTo>
                  <a:pt x="3284" y="656"/>
                </a:lnTo>
                <a:lnTo>
                  <a:pt x="3280" y="660"/>
                </a:lnTo>
                <a:lnTo>
                  <a:pt x="3277" y="665"/>
                </a:lnTo>
                <a:lnTo>
                  <a:pt x="3276" y="671"/>
                </a:lnTo>
                <a:lnTo>
                  <a:pt x="3275" y="677"/>
                </a:lnTo>
                <a:lnTo>
                  <a:pt x="3275" y="759"/>
                </a:lnTo>
                <a:lnTo>
                  <a:pt x="3235" y="7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232959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CC-BY-SA 4.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ED220343-EADA-4887-AA02-2378265A9CF0}" type="datetime1">
              <a:rPr lang="fi-FI" smtClean="0"/>
              <a:t>28.2.2024</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r>
              <a:rPr lang="fi-FI"/>
              <a:t>Presenter Name</a:t>
            </a:r>
          </a:p>
        </p:txBody>
      </p:sp>
      <p:pic>
        <p:nvPicPr>
          <p:cNvPr id="8" name="Picture 7" descr="Icon&#10;&#10;Description automatically generated">
            <a:hlinkClick r:id="rId2"/>
            <a:extLst>
              <a:ext uri="{FF2B5EF4-FFF2-40B4-BE49-F238E27FC236}">
                <a16:creationId xmlns:a16="http://schemas.microsoft.com/office/drawing/2014/main" id="{F108979D-2C35-8DF7-C967-157BD0DD7FD6}"/>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descr="Icon&#10;&#10;Description automatically generated">
            <a:hlinkClick r:id="rId2"/>
            <a:extLst>
              <a:ext uri="{FF2B5EF4-FFF2-40B4-BE49-F238E27FC236}">
                <a16:creationId xmlns:a16="http://schemas.microsoft.com/office/drawing/2014/main" id="{C1BC6918-6C5B-C3AF-A51B-FB591F80BF0B}"/>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BY-SA 4.0 unless otherwise stated</a:t>
            </a:r>
            <a:endParaRPr lang="en-GB" sz="800">
              <a:solidFill>
                <a:schemeClr val="tx1"/>
              </a:solidFill>
              <a:effectLst/>
            </a:endParaRPr>
          </a:p>
        </p:txBody>
      </p:sp>
      <p:pic>
        <p:nvPicPr>
          <p:cNvPr id="6" name="Picture 5" descr="Icon&#10;&#10;Description automatically generated">
            <a:hlinkClick r:id="rId2"/>
            <a:extLst>
              <a:ext uri="{FF2B5EF4-FFF2-40B4-BE49-F238E27FC236}">
                <a16:creationId xmlns:a16="http://schemas.microsoft.com/office/drawing/2014/main" id="{FC0491D6-8735-CD8F-1C61-5F39FCFAC6E9}"/>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464" y="6093296"/>
            <a:ext cx="360000" cy="360000"/>
          </a:xfrm>
          <a:prstGeom prst="rect">
            <a:avLst/>
          </a:prstGeom>
        </p:spPr>
      </p:pic>
      <p:sp>
        <p:nvSpPr>
          <p:cNvPr id="4" name="Freeform 5">
            <a:extLst>
              <a:ext uri="{FF2B5EF4-FFF2-40B4-BE49-F238E27FC236}">
                <a16:creationId xmlns:a16="http://schemas.microsoft.com/office/drawing/2014/main" id="{1723BB84-706F-EE54-5E9E-32E77263CC06}"/>
              </a:ext>
            </a:extLst>
          </p:cNvPr>
          <p:cNvSpPr>
            <a:spLocks noChangeAspect="1" noEditPoints="1"/>
          </p:cNvSpPr>
          <p:nvPr userDrawn="1"/>
        </p:nvSpPr>
        <p:spPr bwMode="auto">
          <a:xfrm>
            <a:off x="407988" y="432000"/>
            <a:ext cx="2941728" cy="540000"/>
          </a:xfrm>
          <a:custGeom>
            <a:avLst/>
            <a:gdLst>
              <a:gd name="T0" fmla="*/ 3383 w 4162"/>
              <a:gd name="T1" fmla="*/ 616 h 764"/>
              <a:gd name="T2" fmla="*/ 3449 w 4162"/>
              <a:gd name="T3" fmla="*/ 753 h 764"/>
              <a:gd name="T4" fmla="*/ 1492 w 4162"/>
              <a:gd name="T5" fmla="*/ 187 h 764"/>
              <a:gd name="T6" fmla="*/ 1537 w 4162"/>
              <a:gd name="T7" fmla="*/ 59 h 764"/>
              <a:gd name="T8" fmla="*/ 1526 w 4162"/>
              <a:gd name="T9" fmla="*/ 170 h 764"/>
              <a:gd name="T10" fmla="*/ 1878 w 4162"/>
              <a:gd name="T11" fmla="*/ 207 h 764"/>
              <a:gd name="T12" fmla="*/ 1951 w 4162"/>
              <a:gd name="T13" fmla="*/ 172 h 764"/>
              <a:gd name="T14" fmla="*/ 1871 w 4162"/>
              <a:gd name="T15" fmla="*/ 172 h 764"/>
              <a:gd name="T16" fmla="*/ 2097 w 4162"/>
              <a:gd name="T17" fmla="*/ 158 h 764"/>
              <a:gd name="T18" fmla="*/ 2338 w 4162"/>
              <a:gd name="T19" fmla="*/ 205 h 764"/>
              <a:gd name="T20" fmla="*/ 2440 w 4162"/>
              <a:gd name="T21" fmla="*/ 40 h 764"/>
              <a:gd name="T22" fmla="*/ 2737 w 4162"/>
              <a:gd name="T23" fmla="*/ 68 h 764"/>
              <a:gd name="T24" fmla="*/ 2728 w 4162"/>
              <a:gd name="T25" fmla="*/ 111 h 764"/>
              <a:gd name="T26" fmla="*/ 2988 w 4162"/>
              <a:gd name="T27" fmla="*/ 103 h 764"/>
              <a:gd name="T28" fmla="*/ 2937 w 4162"/>
              <a:gd name="T29" fmla="*/ 205 h 764"/>
              <a:gd name="T30" fmla="*/ 2906 w 4162"/>
              <a:gd name="T31" fmla="*/ 84 h 764"/>
              <a:gd name="T32" fmla="*/ 3093 w 4162"/>
              <a:gd name="T33" fmla="*/ 32 h 764"/>
              <a:gd name="T34" fmla="*/ 3237 w 4162"/>
              <a:gd name="T35" fmla="*/ 257 h 764"/>
              <a:gd name="T36" fmla="*/ 1350 w 4162"/>
              <a:gd name="T37" fmla="*/ 361 h 764"/>
              <a:gd name="T38" fmla="*/ 1333 w 4162"/>
              <a:gd name="T39" fmla="*/ 440 h 764"/>
              <a:gd name="T40" fmla="*/ 1343 w 4162"/>
              <a:gd name="T41" fmla="*/ 286 h 764"/>
              <a:gd name="T42" fmla="*/ 1532 w 4162"/>
              <a:gd name="T43" fmla="*/ 334 h 764"/>
              <a:gd name="T44" fmla="*/ 1556 w 4162"/>
              <a:gd name="T45" fmla="*/ 438 h 764"/>
              <a:gd name="T46" fmla="*/ 1717 w 4162"/>
              <a:gd name="T47" fmla="*/ 389 h 764"/>
              <a:gd name="T48" fmla="*/ 1866 w 4162"/>
              <a:gd name="T49" fmla="*/ 334 h 764"/>
              <a:gd name="T50" fmla="*/ 1869 w 4162"/>
              <a:gd name="T51" fmla="*/ 368 h 764"/>
              <a:gd name="T52" fmla="*/ 1985 w 4162"/>
              <a:gd name="T53" fmla="*/ 341 h 764"/>
              <a:gd name="T54" fmla="*/ 2049 w 4162"/>
              <a:gd name="T55" fmla="*/ 395 h 764"/>
              <a:gd name="T56" fmla="*/ 2247 w 4162"/>
              <a:gd name="T57" fmla="*/ 393 h 764"/>
              <a:gd name="T58" fmla="*/ 2334 w 4162"/>
              <a:gd name="T59" fmla="*/ 447 h 764"/>
              <a:gd name="T60" fmla="*/ 2423 w 4162"/>
              <a:gd name="T61" fmla="*/ 317 h 764"/>
              <a:gd name="T62" fmla="*/ 2848 w 4162"/>
              <a:gd name="T63" fmla="*/ 334 h 764"/>
              <a:gd name="T64" fmla="*/ 2881 w 4162"/>
              <a:gd name="T65" fmla="*/ 366 h 764"/>
              <a:gd name="T66" fmla="*/ 3092 w 4162"/>
              <a:gd name="T67" fmla="*/ 474 h 764"/>
              <a:gd name="T68" fmla="*/ 2994 w 4162"/>
              <a:gd name="T69" fmla="*/ 397 h 764"/>
              <a:gd name="T70" fmla="*/ 3366 w 4162"/>
              <a:gd name="T71" fmla="*/ 288 h 764"/>
              <a:gd name="T72" fmla="*/ 3403 w 4162"/>
              <a:gd name="T73" fmla="*/ 406 h 764"/>
              <a:gd name="T74" fmla="*/ 3530 w 4162"/>
              <a:gd name="T75" fmla="*/ 334 h 764"/>
              <a:gd name="T76" fmla="*/ 3567 w 4162"/>
              <a:gd name="T77" fmla="*/ 480 h 764"/>
              <a:gd name="T78" fmla="*/ 3679 w 4162"/>
              <a:gd name="T79" fmla="*/ 387 h 764"/>
              <a:gd name="T80" fmla="*/ 3704 w 4162"/>
              <a:gd name="T81" fmla="*/ 453 h 764"/>
              <a:gd name="T82" fmla="*/ 3752 w 4162"/>
              <a:gd name="T83" fmla="*/ 363 h 764"/>
              <a:gd name="T84" fmla="*/ 3858 w 4162"/>
              <a:gd name="T85" fmla="*/ 502 h 764"/>
              <a:gd name="T86" fmla="*/ 3885 w 4162"/>
              <a:gd name="T87" fmla="*/ 340 h 764"/>
              <a:gd name="T88" fmla="*/ 3917 w 4162"/>
              <a:gd name="T89" fmla="*/ 366 h 764"/>
              <a:gd name="T90" fmla="*/ 4122 w 4162"/>
              <a:gd name="T91" fmla="*/ 481 h 764"/>
              <a:gd name="T92" fmla="*/ 1355 w 4162"/>
              <a:gd name="T93" fmla="*/ 672 h 764"/>
              <a:gd name="T94" fmla="*/ 1376 w 4162"/>
              <a:gd name="T95" fmla="*/ 759 h 764"/>
              <a:gd name="T96" fmla="*/ 1514 w 4162"/>
              <a:gd name="T97" fmla="*/ 616 h 764"/>
              <a:gd name="T98" fmla="*/ 1624 w 4162"/>
              <a:gd name="T99" fmla="*/ 739 h 764"/>
              <a:gd name="T100" fmla="*/ 1707 w 4162"/>
              <a:gd name="T101" fmla="*/ 712 h 764"/>
              <a:gd name="T102" fmla="*/ 2087 w 4162"/>
              <a:gd name="T103" fmla="*/ 633 h 764"/>
              <a:gd name="T104" fmla="*/ 2173 w 4162"/>
              <a:gd name="T105" fmla="*/ 627 h 764"/>
              <a:gd name="T106" fmla="*/ 2212 w 4162"/>
              <a:gd name="T107" fmla="*/ 730 h 764"/>
              <a:gd name="T108" fmla="*/ 2443 w 4162"/>
              <a:gd name="T109" fmla="*/ 650 h 764"/>
              <a:gd name="T110" fmla="*/ 2518 w 4162"/>
              <a:gd name="T111" fmla="*/ 583 h 764"/>
              <a:gd name="T112" fmla="*/ 2694 w 4162"/>
              <a:gd name="T113" fmla="*/ 760 h 764"/>
              <a:gd name="T114" fmla="*/ 2690 w 4162"/>
              <a:gd name="T115" fmla="*/ 720 h 764"/>
              <a:gd name="T116" fmla="*/ 2688 w 4162"/>
              <a:gd name="T117" fmla="*/ 656 h 764"/>
              <a:gd name="T118" fmla="*/ 2937 w 4162"/>
              <a:gd name="T119" fmla="*/ 652 h 764"/>
              <a:gd name="T120" fmla="*/ 2908 w 4162"/>
              <a:gd name="T121" fmla="*/ 755 h 764"/>
              <a:gd name="T122" fmla="*/ 3155 w 4162"/>
              <a:gd name="T123" fmla="*/ 745 h 764"/>
              <a:gd name="T124" fmla="*/ 3289 w 4162"/>
              <a:gd name="T125" fmla="*/ 6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2" h="764">
                <a:moveTo>
                  <a:pt x="3377" y="672"/>
                </a:moveTo>
                <a:lnTo>
                  <a:pt x="3438" y="672"/>
                </a:lnTo>
                <a:lnTo>
                  <a:pt x="3437" y="666"/>
                </a:lnTo>
                <a:lnTo>
                  <a:pt x="3436" y="663"/>
                </a:lnTo>
                <a:lnTo>
                  <a:pt x="3435" y="661"/>
                </a:lnTo>
                <a:lnTo>
                  <a:pt x="3433" y="656"/>
                </a:lnTo>
                <a:lnTo>
                  <a:pt x="3429" y="651"/>
                </a:lnTo>
                <a:lnTo>
                  <a:pt x="3427" y="649"/>
                </a:lnTo>
                <a:lnTo>
                  <a:pt x="3425" y="647"/>
                </a:lnTo>
                <a:lnTo>
                  <a:pt x="3422" y="646"/>
                </a:lnTo>
                <a:lnTo>
                  <a:pt x="3420" y="645"/>
                </a:lnTo>
                <a:lnTo>
                  <a:pt x="3417" y="644"/>
                </a:lnTo>
                <a:lnTo>
                  <a:pt x="3414" y="643"/>
                </a:lnTo>
                <a:lnTo>
                  <a:pt x="3408" y="643"/>
                </a:lnTo>
                <a:lnTo>
                  <a:pt x="3402" y="643"/>
                </a:lnTo>
                <a:lnTo>
                  <a:pt x="3399" y="644"/>
                </a:lnTo>
                <a:lnTo>
                  <a:pt x="3396" y="645"/>
                </a:lnTo>
                <a:lnTo>
                  <a:pt x="3391" y="648"/>
                </a:lnTo>
                <a:lnTo>
                  <a:pt x="3388" y="649"/>
                </a:lnTo>
                <a:lnTo>
                  <a:pt x="3386" y="651"/>
                </a:lnTo>
                <a:lnTo>
                  <a:pt x="3382" y="656"/>
                </a:lnTo>
                <a:lnTo>
                  <a:pt x="3379" y="661"/>
                </a:lnTo>
                <a:lnTo>
                  <a:pt x="3378" y="664"/>
                </a:lnTo>
                <a:lnTo>
                  <a:pt x="3378" y="666"/>
                </a:lnTo>
                <a:lnTo>
                  <a:pt x="3377" y="672"/>
                </a:lnTo>
                <a:close/>
                <a:moveTo>
                  <a:pt x="3409" y="762"/>
                </a:moveTo>
                <a:lnTo>
                  <a:pt x="3398" y="762"/>
                </a:lnTo>
                <a:lnTo>
                  <a:pt x="3388" y="760"/>
                </a:lnTo>
                <a:lnTo>
                  <a:pt x="3379" y="757"/>
                </a:lnTo>
                <a:lnTo>
                  <a:pt x="3370" y="753"/>
                </a:lnTo>
                <a:lnTo>
                  <a:pt x="3363" y="748"/>
                </a:lnTo>
                <a:lnTo>
                  <a:pt x="3359" y="745"/>
                </a:lnTo>
                <a:lnTo>
                  <a:pt x="3356" y="742"/>
                </a:lnTo>
                <a:lnTo>
                  <a:pt x="3350" y="735"/>
                </a:lnTo>
                <a:lnTo>
                  <a:pt x="3346" y="727"/>
                </a:lnTo>
                <a:lnTo>
                  <a:pt x="3344" y="723"/>
                </a:lnTo>
                <a:lnTo>
                  <a:pt x="3342" y="719"/>
                </a:lnTo>
                <a:lnTo>
                  <a:pt x="3339" y="709"/>
                </a:lnTo>
                <a:lnTo>
                  <a:pt x="3337" y="699"/>
                </a:lnTo>
                <a:lnTo>
                  <a:pt x="3337" y="688"/>
                </a:lnTo>
                <a:lnTo>
                  <a:pt x="3337" y="677"/>
                </a:lnTo>
                <a:lnTo>
                  <a:pt x="3338" y="672"/>
                </a:lnTo>
                <a:lnTo>
                  <a:pt x="3339" y="667"/>
                </a:lnTo>
                <a:lnTo>
                  <a:pt x="3342" y="657"/>
                </a:lnTo>
                <a:lnTo>
                  <a:pt x="3344" y="653"/>
                </a:lnTo>
                <a:lnTo>
                  <a:pt x="3346" y="648"/>
                </a:lnTo>
                <a:lnTo>
                  <a:pt x="3350" y="640"/>
                </a:lnTo>
                <a:lnTo>
                  <a:pt x="3356" y="633"/>
                </a:lnTo>
                <a:lnTo>
                  <a:pt x="3359" y="630"/>
                </a:lnTo>
                <a:lnTo>
                  <a:pt x="3363" y="627"/>
                </a:lnTo>
                <a:lnTo>
                  <a:pt x="3366" y="625"/>
                </a:lnTo>
                <a:lnTo>
                  <a:pt x="3370" y="622"/>
                </a:lnTo>
                <a:lnTo>
                  <a:pt x="3374" y="620"/>
                </a:lnTo>
                <a:lnTo>
                  <a:pt x="3378" y="618"/>
                </a:lnTo>
                <a:lnTo>
                  <a:pt x="3383" y="616"/>
                </a:lnTo>
                <a:lnTo>
                  <a:pt x="3387" y="615"/>
                </a:lnTo>
                <a:lnTo>
                  <a:pt x="3392" y="614"/>
                </a:lnTo>
                <a:lnTo>
                  <a:pt x="3397" y="613"/>
                </a:lnTo>
                <a:lnTo>
                  <a:pt x="3402" y="613"/>
                </a:lnTo>
                <a:lnTo>
                  <a:pt x="3407" y="613"/>
                </a:lnTo>
                <a:lnTo>
                  <a:pt x="3417" y="613"/>
                </a:lnTo>
                <a:lnTo>
                  <a:pt x="3426" y="615"/>
                </a:lnTo>
                <a:lnTo>
                  <a:pt x="3434" y="617"/>
                </a:lnTo>
                <a:lnTo>
                  <a:pt x="3442" y="621"/>
                </a:lnTo>
                <a:lnTo>
                  <a:pt x="3446" y="623"/>
                </a:lnTo>
                <a:lnTo>
                  <a:pt x="3449" y="625"/>
                </a:lnTo>
                <a:lnTo>
                  <a:pt x="3456" y="631"/>
                </a:lnTo>
                <a:lnTo>
                  <a:pt x="3459" y="634"/>
                </a:lnTo>
                <a:lnTo>
                  <a:pt x="3461" y="638"/>
                </a:lnTo>
                <a:lnTo>
                  <a:pt x="3466" y="645"/>
                </a:lnTo>
                <a:lnTo>
                  <a:pt x="3470" y="654"/>
                </a:lnTo>
                <a:lnTo>
                  <a:pt x="3472" y="659"/>
                </a:lnTo>
                <a:lnTo>
                  <a:pt x="3473" y="664"/>
                </a:lnTo>
                <a:lnTo>
                  <a:pt x="3475" y="674"/>
                </a:lnTo>
                <a:lnTo>
                  <a:pt x="3475" y="680"/>
                </a:lnTo>
                <a:lnTo>
                  <a:pt x="3475" y="686"/>
                </a:lnTo>
                <a:lnTo>
                  <a:pt x="3475" y="697"/>
                </a:lnTo>
                <a:lnTo>
                  <a:pt x="3377" y="697"/>
                </a:lnTo>
                <a:lnTo>
                  <a:pt x="3377" y="705"/>
                </a:lnTo>
                <a:lnTo>
                  <a:pt x="3378" y="709"/>
                </a:lnTo>
                <a:lnTo>
                  <a:pt x="3379" y="712"/>
                </a:lnTo>
                <a:lnTo>
                  <a:pt x="3382" y="718"/>
                </a:lnTo>
                <a:lnTo>
                  <a:pt x="3383" y="720"/>
                </a:lnTo>
                <a:lnTo>
                  <a:pt x="3386" y="723"/>
                </a:lnTo>
                <a:lnTo>
                  <a:pt x="3388" y="725"/>
                </a:lnTo>
                <a:lnTo>
                  <a:pt x="3390" y="727"/>
                </a:lnTo>
                <a:lnTo>
                  <a:pt x="3393" y="729"/>
                </a:lnTo>
                <a:lnTo>
                  <a:pt x="3396" y="730"/>
                </a:lnTo>
                <a:lnTo>
                  <a:pt x="3402" y="732"/>
                </a:lnTo>
                <a:lnTo>
                  <a:pt x="3406" y="732"/>
                </a:lnTo>
                <a:lnTo>
                  <a:pt x="3410" y="732"/>
                </a:lnTo>
                <a:lnTo>
                  <a:pt x="3414" y="732"/>
                </a:lnTo>
                <a:lnTo>
                  <a:pt x="3419" y="731"/>
                </a:lnTo>
                <a:lnTo>
                  <a:pt x="3423" y="730"/>
                </a:lnTo>
                <a:lnTo>
                  <a:pt x="3427" y="728"/>
                </a:lnTo>
                <a:lnTo>
                  <a:pt x="3430" y="726"/>
                </a:lnTo>
                <a:lnTo>
                  <a:pt x="3432" y="724"/>
                </a:lnTo>
                <a:lnTo>
                  <a:pt x="3433" y="723"/>
                </a:lnTo>
                <a:lnTo>
                  <a:pt x="3436" y="719"/>
                </a:lnTo>
                <a:lnTo>
                  <a:pt x="3437" y="715"/>
                </a:lnTo>
                <a:lnTo>
                  <a:pt x="3475" y="718"/>
                </a:lnTo>
                <a:lnTo>
                  <a:pt x="3473" y="723"/>
                </a:lnTo>
                <a:lnTo>
                  <a:pt x="3472" y="728"/>
                </a:lnTo>
                <a:lnTo>
                  <a:pt x="3470" y="732"/>
                </a:lnTo>
                <a:lnTo>
                  <a:pt x="3467" y="736"/>
                </a:lnTo>
                <a:lnTo>
                  <a:pt x="3464" y="740"/>
                </a:lnTo>
                <a:lnTo>
                  <a:pt x="3461" y="744"/>
                </a:lnTo>
                <a:lnTo>
                  <a:pt x="3457" y="747"/>
                </a:lnTo>
                <a:lnTo>
                  <a:pt x="3453" y="750"/>
                </a:lnTo>
                <a:lnTo>
                  <a:pt x="3449" y="753"/>
                </a:lnTo>
                <a:lnTo>
                  <a:pt x="3444" y="756"/>
                </a:lnTo>
                <a:lnTo>
                  <a:pt x="3439" y="758"/>
                </a:lnTo>
                <a:lnTo>
                  <a:pt x="3433" y="759"/>
                </a:lnTo>
                <a:lnTo>
                  <a:pt x="3428" y="761"/>
                </a:lnTo>
                <a:lnTo>
                  <a:pt x="3422" y="762"/>
                </a:lnTo>
                <a:lnTo>
                  <a:pt x="3415" y="762"/>
                </a:lnTo>
                <a:lnTo>
                  <a:pt x="3409" y="762"/>
                </a:lnTo>
                <a:close/>
                <a:moveTo>
                  <a:pt x="474" y="480"/>
                </a:moveTo>
                <a:lnTo>
                  <a:pt x="382" y="212"/>
                </a:lnTo>
                <a:lnTo>
                  <a:pt x="289" y="480"/>
                </a:lnTo>
                <a:lnTo>
                  <a:pt x="474" y="480"/>
                </a:lnTo>
                <a:close/>
                <a:moveTo>
                  <a:pt x="763" y="764"/>
                </a:moveTo>
                <a:lnTo>
                  <a:pt x="573" y="764"/>
                </a:lnTo>
                <a:lnTo>
                  <a:pt x="526" y="631"/>
                </a:lnTo>
                <a:lnTo>
                  <a:pt x="237" y="631"/>
                </a:lnTo>
                <a:lnTo>
                  <a:pt x="189" y="764"/>
                </a:lnTo>
                <a:lnTo>
                  <a:pt x="0" y="764"/>
                </a:lnTo>
                <a:lnTo>
                  <a:pt x="268" y="11"/>
                </a:lnTo>
                <a:lnTo>
                  <a:pt x="495" y="11"/>
                </a:lnTo>
                <a:lnTo>
                  <a:pt x="763" y="764"/>
                </a:lnTo>
                <a:close/>
                <a:moveTo>
                  <a:pt x="834" y="764"/>
                </a:moveTo>
                <a:lnTo>
                  <a:pt x="834" y="593"/>
                </a:lnTo>
                <a:lnTo>
                  <a:pt x="1005" y="593"/>
                </a:lnTo>
                <a:lnTo>
                  <a:pt x="1005" y="764"/>
                </a:lnTo>
                <a:lnTo>
                  <a:pt x="834" y="764"/>
                </a:lnTo>
                <a:close/>
                <a:moveTo>
                  <a:pt x="1010" y="272"/>
                </a:moveTo>
                <a:lnTo>
                  <a:pt x="966" y="533"/>
                </a:lnTo>
                <a:lnTo>
                  <a:pt x="866" y="533"/>
                </a:lnTo>
                <a:lnTo>
                  <a:pt x="829" y="272"/>
                </a:lnTo>
                <a:lnTo>
                  <a:pt x="829" y="11"/>
                </a:lnTo>
                <a:lnTo>
                  <a:pt x="1010" y="11"/>
                </a:lnTo>
                <a:lnTo>
                  <a:pt x="1010" y="272"/>
                </a:lnTo>
                <a:close/>
                <a:moveTo>
                  <a:pt x="1328" y="205"/>
                </a:moveTo>
                <a:lnTo>
                  <a:pt x="1285" y="205"/>
                </a:lnTo>
                <a:lnTo>
                  <a:pt x="1351" y="11"/>
                </a:lnTo>
                <a:lnTo>
                  <a:pt x="1404" y="11"/>
                </a:lnTo>
                <a:lnTo>
                  <a:pt x="1472" y="205"/>
                </a:lnTo>
                <a:lnTo>
                  <a:pt x="1427" y="205"/>
                </a:lnTo>
                <a:lnTo>
                  <a:pt x="1412" y="161"/>
                </a:lnTo>
                <a:lnTo>
                  <a:pt x="1343" y="161"/>
                </a:lnTo>
                <a:lnTo>
                  <a:pt x="1328" y="205"/>
                </a:lnTo>
                <a:close/>
                <a:moveTo>
                  <a:pt x="1353" y="129"/>
                </a:moveTo>
                <a:lnTo>
                  <a:pt x="1402" y="129"/>
                </a:lnTo>
                <a:lnTo>
                  <a:pt x="1378" y="56"/>
                </a:lnTo>
                <a:lnTo>
                  <a:pt x="1353" y="129"/>
                </a:lnTo>
                <a:close/>
                <a:moveTo>
                  <a:pt x="1535" y="207"/>
                </a:moveTo>
                <a:lnTo>
                  <a:pt x="1525" y="207"/>
                </a:lnTo>
                <a:lnTo>
                  <a:pt x="1516" y="205"/>
                </a:lnTo>
                <a:lnTo>
                  <a:pt x="1512" y="203"/>
                </a:lnTo>
                <a:lnTo>
                  <a:pt x="1508" y="201"/>
                </a:lnTo>
                <a:lnTo>
                  <a:pt x="1504" y="199"/>
                </a:lnTo>
                <a:lnTo>
                  <a:pt x="1500" y="197"/>
                </a:lnTo>
                <a:lnTo>
                  <a:pt x="1497" y="194"/>
                </a:lnTo>
                <a:lnTo>
                  <a:pt x="1494" y="190"/>
                </a:lnTo>
                <a:lnTo>
                  <a:pt x="1492" y="187"/>
                </a:lnTo>
                <a:lnTo>
                  <a:pt x="1490" y="183"/>
                </a:lnTo>
                <a:lnTo>
                  <a:pt x="1488" y="179"/>
                </a:lnTo>
                <a:lnTo>
                  <a:pt x="1487" y="174"/>
                </a:lnTo>
                <a:lnTo>
                  <a:pt x="1487" y="169"/>
                </a:lnTo>
                <a:lnTo>
                  <a:pt x="1487" y="164"/>
                </a:lnTo>
                <a:lnTo>
                  <a:pt x="1487" y="157"/>
                </a:lnTo>
                <a:lnTo>
                  <a:pt x="1488" y="153"/>
                </a:lnTo>
                <a:lnTo>
                  <a:pt x="1488" y="150"/>
                </a:lnTo>
                <a:lnTo>
                  <a:pt x="1491" y="144"/>
                </a:lnTo>
                <a:lnTo>
                  <a:pt x="1494" y="139"/>
                </a:lnTo>
                <a:lnTo>
                  <a:pt x="1498" y="134"/>
                </a:lnTo>
                <a:lnTo>
                  <a:pt x="1503" y="131"/>
                </a:lnTo>
                <a:lnTo>
                  <a:pt x="1508" y="128"/>
                </a:lnTo>
                <a:lnTo>
                  <a:pt x="1514" y="125"/>
                </a:lnTo>
                <a:lnTo>
                  <a:pt x="1521" y="123"/>
                </a:lnTo>
                <a:lnTo>
                  <a:pt x="1527" y="122"/>
                </a:lnTo>
                <a:lnTo>
                  <a:pt x="1534" y="120"/>
                </a:lnTo>
                <a:lnTo>
                  <a:pt x="1541" y="120"/>
                </a:lnTo>
                <a:lnTo>
                  <a:pt x="1550" y="119"/>
                </a:lnTo>
                <a:lnTo>
                  <a:pt x="1557" y="118"/>
                </a:lnTo>
                <a:lnTo>
                  <a:pt x="1568" y="116"/>
                </a:lnTo>
                <a:lnTo>
                  <a:pt x="1572" y="114"/>
                </a:lnTo>
                <a:lnTo>
                  <a:pt x="1574" y="112"/>
                </a:lnTo>
                <a:lnTo>
                  <a:pt x="1575" y="111"/>
                </a:lnTo>
                <a:lnTo>
                  <a:pt x="1576" y="110"/>
                </a:lnTo>
                <a:lnTo>
                  <a:pt x="1576" y="107"/>
                </a:lnTo>
                <a:lnTo>
                  <a:pt x="1576" y="102"/>
                </a:lnTo>
                <a:lnTo>
                  <a:pt x="1575" y="98"/>
                </a:lnTo>
                <a:lnTo>
                  <a:pt x="1573" y="95"/>
                </a:lnTo>
                <a:lnTo>
                  <a:pt x="1571" y="92"/>
                </a:lnTo>
                <a:lnTo>
                  <a:pt x="1567" y="90"/>
                </a:lnTo>
                <a:lnTo>
                  <a:pt x="1564" y="88"/>
                </a:lnTo>
                <a:lnTo>
                  <a:pt x="1559" y="88"/>
                </a:lnTo>
                <a:lnTo>
                  <a:pt x="1555" y="87"/>
                </a:lnTo>
                <a:lnTo>
                  <a:pt x="1549" y="87"/>
                </a:lnTo>
                <a:lnTo>
                  <a:pt x="1545" y="88"/>
                </a:lnTo>
                <a:lnTo>
                  <a:pt x="1541" y="90"/>
                </a:lnTo>
                <a:lnTo>
                  <a:pt x="1537" y="92"/>
                </a:lnTo>
                <a:lnTo>
                  <a:pt x="1534" y="94"/>
                </a:lnTo>
                <a:lnTo>
                  <a:pt x="1532" y="97"/>
                </a:lnTo>
                <a:lnTo>
                  <a:pt x="1530" y="100"/>
                </a:lnTo>
                <a:lnTo>
                  <a:pt x="1529" y="104"/>
                </a:lnTo>
                <a:lnTo>
                  <a:pt x="1492" y="101"/>
                </a:lnTo>
                <a:lnTo>
                  <a:pt x="1495" y="91"/>
                </a:lnTo>
                <a:lnTo>
                  <a:pt x="1497" y="87"/>
                </a:lnTo>
                <a:lnTo>
                  <a:pt x="1499" y="83"/>
                </a:lnTo>
                <a:lnTo>
                  <a:pt x="1502" y="79"/>
                </a:lnTo>
                <a:lnTo>
                  <a:pt x="1505" y="76"/>
                </a:lnTo>
                <a:lnTo>
                  <a:pt x="1508" y="72"/>
                </a:lnTo>
                <a:lnTo>
                  <a:pt x="1512" y="69"/>
                </a:lnTo>
                <a:lnTo>
                  <a:pt x="1517" y="67"/>
                </a:lnTo>
                <a:lnTo>
                  <a:pt x="1521" y="64"/>
                </a:lnTo>
                <a:lnTo>
                  <a:pt x="1526" y="62"/>
                </a:lnTo>
                <a:lnTo>
                  <a:pt x="1531" y="61"/>
                </a:lnTo>
                <a:lnTo>
                  <a:pt x="1537" y="59"/>
                </a:lnTo>
                <a:lnTo>
                  <a:pt x="1542" y="59"/>
                </a:lnTo>
                <a:lnTo>
                  <a:pt x="1548" y="58"/>
                </a:lnTo>
                <a:lnTo>
                  <a:pt x="1555" y="58"/>
                </a:lnTo>
                <a:lnTo>
                  <a:pt x="1563" y="58"/>
                </a:lnTo>
                <a:lnTo>
                  <a:pt x="1570" y="59"/>
                </a:lnTo>
                <a:lnTo>
                  <a:pt x="1578" y="61"/>
                </a:lnTo>
                <a:lnTo>
                  <a:pt x="1585" y="63"/>
                </a:lnTo>
                <a:lnTo>
                  <a:pt x="1592" y="66"/>
                </a:lnTo>
                <a:lnTo>
                  <a:pt x="1598" y="69"/>
                </a:lnTo>
                <a:lnTo>
                  <a:pt x="1600" y="72"/>
                </a:lnTo>
                <a:lnTo>
                  <a:pt x="1603" y="74"/>
                </a:lnTo>
                <a:lnTo>
                  <a:pt x="1608" y="79"/>
                </a:lnTo>
                <a:lnTo>
                  <a:pt x="1610" y="82"/>
                </a:lnTo>
                <a:lnTo>
                  <a:pt x="1611" y="85"/>
                </a:lnTo>
                <a:lnTo>
                  <a:pt x="1614" y="91"/>
                </a:lnTo>
                <a:lnTo>
                  <a:pt x="1615" y="95"/>
                </a:lnTo>
                <a:lnTo>
                  <a:pt x="1616" y="99"/>
                </a:lnTo>
                <a:lnTo>
                  <a:pt x="1616" y="107"/>
                </a:lnTo>
                <a:lnTo>
                  <a:pt x="1616" y="205"/>
                </a:lnTo>
                <a:lnTo>
                  <a:pt x="1578" y="205"/>
                </a:lnTo>
                <a:lnTo>
                  <a:pt x="1578" y="185"/>
                </a:lnTo>
                <a:lnTo>
                  <a:pt x="1575" y="189"/>
                </a:lnTo>
                <a:lnTo>
                  <a:pt x="1571" y="194"/>
                </a:lnTo>
                <a:lnTo>
                  <a:pt x="1566" y="198"/>
                </a:lnTo>
                <a:lnTo>
                  <a:pt x="1561" y="201"/>
                </a:lnTo>
                <a:lnTo>
                  <a:pt x="1556" y="204"/>
                </a:lnTo>
                <a:lnTo>
                  <a:pt x="1549" y="206"/>
                </a:lnTo>
                <a:lnTo>
                  <a:pt x="1542" y="207"/>
                </a:lnTo>
                <a:lnTo>
                  <a:pt x="1535" y="207"/>
                </a:lnTo>
                <a:close/>
                <a:moveTo>
                  <a:pt x="1546" y="180"/>
                </a:moveTo>
                <a:lnTo>
                  <a:pt x="1553" y="179"/>
                </a:lnTo>
                <a:lnTo>
                  <a:pt x="1555" y="179"/>
                </a:lnTo>
                <a:lnTo>
                  <a:pt x="1558" y="178"/>
                </a:lnTo>
                <a:lnTo>
                  <a:pt x="1563" y="175"/>
                </a:lnTo>
                <a:lnTo>
                  <a:pt x="1568" y="172"/>
                </a:lnTo>
                <a:lnTo>
                  <a:pt x="1572" y="168"/>
                </a:lnTo>
                <a:lnTo>
                  <a:pt x="1574" y="163"/>
                </a:lnTo>
                <a:lnTo>
                  <a:pt x="1575" y="161"/>
                </a:lnTo>
                <a:lnTo>
                  <a:pt x="1576" y="158"/>
                </a:lnTo>
                <a:lnTo>
                  <a:pt x="1576" y="153"/>
                </a:lnTo>
                <a:lnTo>
                  <a:pt x="1576" y="138"/>
                </a:lnTo>
                <a:lnTo>
                  <a:pt x="1573" y="139"/>
                </a:lnTo>
                <a:lnTo>
                  <a:pt x="1569" y="140"/>
                </a:lnTo>
                <a:lnTo>
                  <a:pt x="1559" y="142"/>
                </a:lnTo>
                <a:lnTo>
                  <a:pt x="1548" y="144"/>
                </a:lnTo>
                <a:lnTo>
                  <a:pt x="1543" y="145"/>
                </a:lnTo>
                <a:lnTo>
                  <a:pt x="1539" y="146"/>
                </a:lnTo>
                <a:lnTo>
                  <a:pt x="1535" y="148"/>
                </a:lnTo>
                <a:lnTo>
                  <a:pt x="1531" y="150"/>
                </a:lnTo>
                <a:lnTo>
                  <a:pt x="1529" y="152"/>
                </a:lnTo>
                <a:lnTo>
                  <a:pt x="1527" y="155"/>
                </a:lnTo>
                <a:lnTo>
                  <a:pt x="1525" y="159"/>
                </a:lnTo>
                <a:lnTo>
                  <a:pt x="1525" y="163"/>
                </a:lnTo>
                <a:lnTo>
                  <a:pt x="1525" y="167"/>
                </a:lnTo>
                <a:lnTo>
                  <a:pt x="1526" y="170"/>
                </a:lnTo>
                <a:lnTo>
                  <a:pt x="1528" y="173"/>
                </a:lnTo>
                <a:lnTo>
                  <a:pt x="1530" y="174"/>
                </a:lnTo>
                <a:lnTo>
                  <a:pt x="1531" y="175"/>
                </a:lnTo>
                <a:lnTo>
                  <a:pt x="1534" y="177"/>
                </a:lnTo>
                <a:lnTo>
                  <a:pt x="1538" y="179"/>
                </a:lnTo>
                <a:lnTo>
                  <a:pt x="1542" y="179"/>
                </a:lnTo>
                <a:lnTo>
                  <a:pt x="1546" y="180"/>
                </a:lnTo>
                <a:close/>
                <a:moveTo>
                  <a:pt x="1690" y="205"/>
                </a:moveTo>
                <a:lnTo>
                  <a:pt x="1650" y="205"/>
                </a:lnTo>
                <a:lnTo>
                  <a:pt x="1650" y="11"/>
                </a:lnTo>
                <a:lnTo>
                  <a:pt x="1690" y="11"/>
                </a:lnTo>
                <a:lnTo>
                  <a:pt x="1690" y="205"/>
                </a:lnTo>
                <a:close/>
                <a:moveTo>
                  <a:pt x="1800" y="60"/>
                </a:moveTo>
                <a:lnTo>
                  <a:pt x="1800" y="90"/>
                </a:lnTo>
                <a:lnTo>
                  <a:pt x="1772" y="90"/>
                </a:lnTo>
                <a:lnTo>
                  <a:pt x="1772" y="160"/>
                </a:lnTo>
                <a:lnTo>
                  <a:pt x="1773" y="164"/>
                </a:lnTo>
                <a:lnTo>
                  <a:pt x="1773" y="167"/>
                </a:lnTo>
                <a:lnTo>
                  <a:pt x="1774" y="170"/>
                </a:lnTo>
                <a:lnTo>
                  <a:pt x="1776" y="171"/>
                </a:lnTo>
                <a:lnTo>
                  <a:pt x="1778" y="173"/>
                </a:lnTo>
                <a:lnTo>
                  <a:pt x="1780" y="174"/>
                </a:lnTo>
                <a:lnTo>
                  <a:pt x="1786" y="174"/>
                </a:lnTo>
                <a:lnTo>
                  <a:pt x="1792" y="174"/>
                </a:lnTo>
                <a:lnTo>
                  <a:pt x="1796" y="173"/>
                </a:lnTo>
                <a:lnTo>
                  <a:pt x="1802" y="203"/>
                </a:lnTo>
                <a:lnTo>
                  <a:pt x="1794" y="205"/>
                </a:lnTo>
                <a:lnTo>
                  <a:pt x="1788" y="206"/>
                </a:lnTo>
                <a:lnTo>
                  <a:pt x="1780" y="207"/>
                </a:lnTo>
                <a:lnTo>
                  <a:pt x="1775" y="207"/>
                </a:lnTo>
                <a:lnTo>
                  <a:pt x="1770" y="206"/>
                </a:lnTo>
                <a:lnTo>
                  <a:pt x="1765" y="206"/>
                </a:lnTo>
                <a:lnTo>
                  <a:pt x="1761" y="205"/>
                </a:lnTo>
                <a:lnTo>
                  <a:pt x="1756" y="203"/>
                </a:lnTo>
                <a:lnTo>
                  <a:pt x="1752" y="202"/>
                </a:lnTo>
                <a:lnTo>
                  <a:pt x="1749" y="200"/>
                </a:lnTo>
                <a:lnTo>
                  <a:pt x="1745" y="197"/>
                </a:lnTo>
                <a:lnTo>
                  <a:pt x="1742" y="194"/>
                </a:lnTo>
                <a:lnTo>
                  <a:pt x="1739" y="191"/>
                </a:lnTo>
                <a:lnTo>
                  <a:pt x="1737" y="188"/>
                </a:lnTo>
                <a:lnTo>
                  <a:pt x="1735" y="184"/>
                </a:lnTo>
                <a:lnTo>
                  <a:pt x="1734" y="180"/>
                </a:lnTo>
                <a:lnTo>
                  <a:pt x="1733" y="175"/>
                </a:lnTo>
                <a:lnTo>
                  <a:pt x="1732" y="171"/>
                </a:lnTo>
                <a:lnTo>
                  <a:pt x="1732" y="165"/>
                </a:lnTo>
                <a:lnTo>
                  <a:pt x="1732" y="90"/>
                </a:lnTo>
                <a:lnTo>
                  <a:pt x="1712" y="90"/>
                </a:lnTo>
                <a:lnTo>
                  <a:pt x="1712" y="60"/>
                </a:lnTo>
                <a:lnTo>
                  <a:pt x="1732" y="60"/>
                </a:lnTo>
                <a:lnTo>
                  <a:pt x="1732" y="25"/>
                </a:lnTo>
                <a:lnTo>
                  <a:pt x="1772" y="25"/>
                </a:lnTo>
                <a:lnTo>
                  <a:pt x="1772" y="60"/>
                </a:lnTo>
                <a:lnTo>
                  <a:pt x="1800" y="60"/>
                </a:lnTo>
                <a:close/>
                <a:moveTo>
                  <a:pt x="1888" y="208"/>
                </a:moveTo>
                <a:lnTo>
                  <a:pt x="1878" y="207"/>
                </a:lnTo>
                <a:lnTo>
                  <a:pt x="1867" y="205"/>
                </a:lnTo>
                <a:lnTo>
                  <a:pt x="1862" y="204"/>
                </a:lnTo>
                <a:lnTo>
                  <a:pt x="1858" y="202"/>
                </a:lnTo>
                <a:lnTo>
                  <a:pt x="1849" y="198"/>
                </a:lnTo>
                <a:lnTo>
                  <a:pt x="1845" y="196"/>
                </a:lnTo>
                <a:lnTo>
                  <a:pt x="1842" y="193"/>
                </a:lnTo>
                <a:lnTo>
                  <a:pt x="1835" y="187"/>
                </a:lnTo>
                <a:lnTo>
                  <a:pt x="1829" y="180"/>
                </a:lnTo>
                <a:lnTo>
                  <a:pt x="1825" y="172"/>
                </a:lnTo>
                <a:lnTo>
                  <a:pt x="1823" y="168"/>
                </a:lnTo>
                <a:lnTo>
                  <a:pt x="1821" y="163"/>
                </a:lnTo>
                <a:lnTo>
                  <a:pt x="1818" y="154"/>
                </a:lnTo>
                <a:lnTo>
                  <a:pt x="1816" y="144"/>
                </a:lnTo>
                <a:lnTo>
                  <a:pt x="1816" y="133"/>
                </a:lnTo>
                <a:lnTo>
                  <a:pt x="1816" y="122"/>
                </a:lnTo>
                <a:lnTo>
                  <a:pt x="1817" y="117"/>
                </a:lnTo>
                <a:lnTo>
                  <a:pt x="1818" y="112"/>
                </a:lnTo>
                <a:lnTo>
                  <a:pt x="1821" y="102"/>
                </a:lnTo>
                <a:lnTo>
                  <a:pt x="1823" y="98"/>
                </a:lnTo>
                <a:lnTo>
                  <a:pt x="1825" y="93"/>
                </a:lnTo>
                <a:lnTo>
                  <a:pt x="1829" y="86"/>
                </a:lnTo>
                <a:lnTo>
                  <a:pt x="1835" y="78"/>
                </a:lnTo>
                <a:lnTo>
                  <a:pt x="1838" y="75"/>
                </a:lnTo>
                <a:lnTo>
                  <a:pt x="1842" y="72"/>
                </a:lnTo>
                <a:lnTo>
                  <a:pt x="1845" y="70"/>
                </a:lnTo>
                <a:lnTo>
                  <a:pt x="1849" y="67"/>
                </a:lnTo>
                <a:lnTo>
                  <a:pt x="1853" y="65"/>
                </a:lnTo>
                <a:lnTo>
                  <a:pt x="1858" y="63"/>
                </a:lnTo>
                <a:lnTo>
                  <a:pt x="1867" y="60"/>
                </a:lnTo>
                <a:lnTo>
                  <a:pt x="1878" y="58"/>
                </a:lnTo>
                <a:lnTo>
                  <a:pt x="1883" y="58"/>
                </a:lnTo>
                <a:lnTo>
                  <a:pt x="1888" y="58"/>
                </a:lnTo>
                <a:lnTo>
                  <a:pt x="1899" y="58"/>
                </a:lnTo>
                <a:lnTo>
                  <a:pt x="1909" y="60"/>
                </a:lnTo>
                <a:lnTo>
                  <a:pt x="1913" y="62"/>
                </a:lnTo>
                <a:lnTo>
                  <a:pt x="1918" y="63"/>
                </a:lnTo>
                <a:lnTo>
                  <a:pt x="1926" y="67"/>
                </a:lnTo>
                <a:lnTo>
                  <a:pt x="1930" y="70"/>
                </a:lnTo>
                <a:lnTo>
                  <a:pt x="1934" y="72"/>
                </a:lnTo>
                <a:lnTo>
                  <a:pt x="1940" y="78"/>
                </a:lnTo>
                <a:lnTo>
                  <a:pt x="1946" y="86"/>
                </a:lnTo>
                <a:lnTo>
                  <a:pt x="1951" y="93"/>
                </a:lnTo>
                <a:lnTo>
                  <a:pt x="1953" y="98"/>
                </a:lnTo>
                <a:lnTo>
                  <a:pt x="1955" y="102"/>
                </a:lnTo>
                <a:lnTo>
                  <a:pt x="1957" y="112"/>
                </a:lnTo>
                <a:lnTo>
                  <a:pt x="1958" y="117"/>
                </a:lnTo>
                <a:lnTo>
                  <a:pt x="1959" y="122"/>
                </a:lnTo>
                <a:lnTo>
                  <a:pt x="1960" y="133"/>
                </a:lnTo>
                <a:lnTo>
                  <a:pt x="1959" y="144"/>
                </a:lnTo>
                <a:lnTo>
                  <a:pt x="1958" y="149"/>
                </a:lnTo>
                <a:lnTo>
                  <a:pt x="1957" y="154"/>
                </a:lnTo>
                <a:lnTo>
                  <a:pt x="1956" y="159"/>
                </a:lnTo>
                <a:lnTo>
                  <a:pt x="1955" y="163"/>
                </a:lnTo>
                <a:lnTo>
                  <a:pt x="1953" y="168"/>
                </a:lnTo>
                <a:lnTo>
                  <a:pt x="1951" y="172"/>
                </a:lnTo>
                <a:lnTo>
                  <a:pt x="1946" y="180"/>
                </a:lnTo>
                <a:lnTo>
                  <a:pt x="1940" y="187"/>
                </a:lnTo>
                <a:lnTo>
                  <a:pt x="1937" y="190"/>
                </a:lnTo>
                <a:lnTo>
                  <a:pt x="1934" y="193"/>
                </a:lnTo>
                <a:lnTo>
                  <a:pt x="1930" y="196"/>
                </a:lnTo>
                <a:lnTo>
                  <a:pt x="1926" y="198"/>
                </a:lnTo>
                <a:lnTo>
                  <a:pt x="1922" y="200"/>
                </a:lnTo>
                <a:lnTo>
                  <a:pt x="1918" y="202"/>
                </a:lnTo>
                <a:lnTo>
                  <a:pt x="1909" y="205"/>
                </a:lnTo>
                <a:lnTo>
                  <a:pt x="1899" y="207"/>
                </a:lnTo>
                <a:lnTo>
                  <a:pt x="1894" y="207"/>
                </a:lnTo>
                <a:lnTo>
                  <a:pt x="1888" y="208"/>
                </a:lnTo>
                <a:close/>
                <a:moveTo>
                  <a:pt x="1888" y="176"/>
                </a:moveTo>
                <a:lnTo>
                  <a:pt x="1895" y="176"/>
                </a:lnTo>
                <a:lnTo>
                  <a:pt x="1899" y="175"/>
                </a:lnTo>
                <a:lnTo>
                  <a:pt x="1902" y="173"/>
                </a:lnTo>
                <a:lnTo>
                  <a:pt x="1904" y="172"/>
                </a:lnTo>
                <a:lnTo>
                  <a:pt x="1907" y="169"/>
                </a:lnTo>
                <a:lnTo>
                  <a:pt x="1909" y="167"/>
                </a:lnTo>
                <a:lnTo>
                  <a:pt x="1911" y="164"/>
                </a:lnTo>
                <a:lnTo>
                  <a:pt x="1913" y="161"/>
                </a:lnTo>
                <a:lnTo>
                  <a:pt x="1914" y="157"/>
                </a:lnTo>
                <a:lnTo>
                  <a:pt x="1917" y="150"/>
                </a:lnTo>
                <a:lnTo>
                  <a:pt x="1918" y="146"/>
                </a:lnTo>
                <a:lnTo>
                  <a:pt x="1918" y="142"/>
                </a:lnTo>
                <a:lnTo>
                  <a:pt x="1919" y="133"/>
                </a:lnTo>
                <a:lnTo>
                  <a:pt x="1918" y="123"/>
                </a:lnTo>
                <a:lnTo>
                  <a:pt x="1918" y="119"/>
                </a:lnTo>
                <a:lnTo>
                  <a:pt x="1917" y="115"/>
                </a:lnTo>
                <a:lnTo>
                  <a:pt x="1914" y="108"/>
                </a:lnTo>
                <a:lnTo>
                  <a:pt x="1911" y="101"/>
                </a:lnTo>
                <a:lnTo>
                  <a:pt x="1907" y="96"/>
                </a:lnTo>
                <a:lnTo>
                  <a:pt x="1904" y="93"/>
                </a:lnTo>
                <a:lnTo>
                  <a:pt x="1902" y="92"/>
                </a:lnTo>
                <a:lnTo>
                  <a:pt x="1895" y="89"/>
                </a:lnTo>
                <a:lnTo>
                  <a:pt x="1888" y="89"/>
                </a:lnTo>
                <a:lnTo>
                  <a:pt x="1881" y="89"/>
                </a:lnTo>
                <a:lnTo>
                  <a:pt x="1878" y="90"/>
                </a:lnTo>
                <a:lnTo>
                  <a:pt x="1875" y="92"/>
                </a:lnTo>
                <a:lnTo>
                  <a:pt x="1871" y="93"/>
                </a:lnTo>
                <a:lnTo>
                  <a:pt x="1869" y="96"/>
                </a:lnTo>
                <a:lnTo>
                  <a:pt x="1865" y="101"/>
                </a:lnTo>
                <a:lnTo>
                  <a:pt x="1861" y="108"/>
                </a:lnTo>
                <a:lnTo>
                  <a:pt x="1859" y="115"/>
                </a:lnTo>
                <a:lnTo>
                  <a:pt x="1858" y="119"/>
                </a:lnTo>
                <a:lnTo>
                  <a:pt x="1857" y="123"/>
                </a:lnTo>
                <a:lnTo>
                  <a:pt x="1857" y="133"/>
                </a:lnTo>
                <a:lnTo>
                  <a:pt x="1857" y="142"/>
                </a:lnTo>
                <a:lnTo>
                  <a:pt x="1858" y="146"/>
                </a:lnTo>
                <a:lnTo>
                  <a:pt x="1859" y="150"/>
                </a:lnTo>
                <a:lnTo>
                  <a:pt x="1861" y="157"/>
                </a:lnTo>
                <a:lnTo>
                  <a:pt x="1863" y="161"/>
                </a:lnTo>
                <a:lnTo>
                  <a:pt x="1865" y="164"/>
                </a:lnTo>
                <a:lnTo>
                  <a:pt x="1869" y="169"/>
                </a:lnTo>
                <a:lnTo>
                  <a:pt x="1871" y="172"/>
                </a:lnTo>
                <a:lnTo>
                  <a:pt x="1875" y="173"/>
                </a:lnTo>
                <a:lnTo>
                  <a:pt x="1878" y="175"/>
                </a:lnTo>
                <a:lnTo>
                  <a:pt x="1881" y="176"/>
                </a:lnTo>
                <a:lnTo>
                  <a:pt x="1885" y="176"/>
                </a:lnTo>
                <a:lnTo>
                  <a:pt x="1888" y="176"/>
                </a:lnTo>
                <a:close/>
                <a:moveTo>
                  <a:pt x="2168" y="11"/>
                </a:moveTo>
                <a:lnTo>
                  <a:pt x="2209" y="11"/>
                </a:lnTo>
                <a:lnTo>
                  <a:pt x="2209" y="137"/>
                </a:lnTo>
                <a:lnTo>
                  <a:pt x="2208" y="142"/>
                </a:lnTo>
                <a:lnTo>
                  <a:pt x="2208" y="147"/>
                </a:lnTo>
                <a:lnTo>
                  <a:pt x="2207" y="152"/>
                </a:lnTo>
                <a:lnTo>
                  <a:pt x="2206" y="157"/>
                </a:lnTo>
                <a:lnTo>
                  <a:pt x="2205" y="161"/>
                </a:lnTo>
                <a:lnTo>
                  <a:pt x="2203" y="166"/>
                </a:lnTo>
                <a:lnTo>
                  <a:pt x="2198" y="174"/>
                </a:lnTo>
                <a:lnTo>
                  <a:pt x="2196" y="178"/>
                </a:lnTo>
                <a:lnTo>
                  <a:pt x="2193" y="181"/>
                </a:lnTo>
                <a:lnTo>
                  <a:pt x="2186" y="188"/>
                </a:lnTo>
                <a:lnTo>
                  <a:pt x="2183" y="191"/>
                </a:lnTo>
                <a:lnTo>
                  <a:pt x="2179" y="194"/>
                </a:lnTo>
                <a:lnTo>
                  <a:pt x="2175" y="196"/>
                </a:lnTo>
                <a:lnTo>
                  <a:pt x="2170" y="199"/>
                </a:lnTo>
                <a:lnTo>
                  <a:pt x="2166" y="201"/>
                </a:lnTo>
                <a:lnTo>
                  <a:pt x="2161" y="202"/>
                </a:lnTo>
                <a:lnTo>
                  <a:pt x="2151" y="205"/>
                </a:lnTo>
                <a:lnTo>
                  <a:pt x="2140" y="207"/>
                </a:lnTo>
                <a:lnTo>
                  <a:pt x="2128" y="207"/>
                </a:lnTo>
                <a:lnTo>
                  <a:pt x="2117" y="207"/>
                </a:lnTo>
                <a:lnTo>
                  <a:pt x="2111" y="206"/>
                </a:lnTo>
                <a:lnTo>
                  <a:pt x="2106" y="205"/>
                </a:lnTo>
                <a:lnTo>
                  <a:pt x="2096" y="202"/>
                </a:lnTo>
                <a:lnTo>
                  <a:pt x="2086" y="199"/>
                </a:lnTo>
                <a:lnTo>
                  <a:pt x="2078" y="194"/>
                </a:lnTo>
                <a:lnTo>
                  <a:pt x="2074" y="191"/>
                </a:lnTo>
                <a:lnTo>
                  <a:pt x="2070" y="188"/>
                </a:lnTo>
                <a:lnTo>
                  <a:pt x="2064" y="181"/>
                </a:lnTo>
                <a:lnTo>
                  <a:pt x="2061" y="178"/>
                </a:lnTo>
                <a:lnTo>
                  <a:pt x="2058" y="174"/>
                </a:lnTo>
                <a:lnTo>
                  <a:pt x="2056" y="170"/>
                </a:lnTo>
                <a:lnTo>
                  <a:pt x="2054" y="166"/>
                </a:lnTo>
                <a:lnTo>
                  <a:pt x="2052" y="161"/>
                </a:lnTo>
                <a:lnTo>
                  <a:pt x="2051" y="157"/>
                </a:lnTo>
                <a:lnTo>
                  <a:pt x="2050" y="152"/>
                </a:lnTo>
                <a:lnTo>
                  <a:pt x="2049" y="147"/>
                </a:lnTo>
                <a:lnTo>
                  <a:pt x="2048" y="142"/>
                </a:lnTo>
                <a:lnTo>
                  <a:pt x="2048" y="137"/>
                </a:lnTo>
                <a:lnTo>
                  <a:pt x="2048" y="11"/>
                </a:lnTo>
                <a:lnTo>
                  <a:pt x="2089" y="11"/>
                </a:lnTo>
                <a:lnTo>
                  <a:pt x="2089" y="133"/>
                </a:lnTo>
                <a:lnTo>
                  <a:pt x="2089" y="137"/>
                </a:lnTo>
                <a:lnTo>
                  <a:pt x="2090" y="141"/>
                </a:lnTo>
                <a:lnTo>
                  <a:pt x="2091" y="145"/>
                </a:lnTo>
                <a:lnTo>
                  <a:pt x="2092" y="149"/>
                </a:lnTo>
                <a:lnTo>
                  <a:pt x="2095" y="155"/>
                </a:lnTo>
                <a:lnTo>
                  <a:pt x="2097" y="158"/>
                </a:lnTo>
                <a:lnTo>
                  <a:pt x="2100" y="161"/>
                </a:lnTo>
                <a:lnTo>
                  <a:pt x="2106" y="165"/>
                </a:lnTo>
                <a:lnTo>
                  <a:pt x="2109" y="167"/>
                </a:lnTo>
                <a:lnTo>
                  <a:pt x="2112" y="169"/>
                </a:lnTo>
                <a:lnTo>
                  <a:pt x="2116" y="170"/>
                </a:lnTo>
                <a:lnTo>
                  <a:pt x="2120" y="171"/>
                </a:lnTo>
                <a:lnTo>
                  <a:pt x="2128" y="171"/>
                </a:lnTo>
                <a:lnTo>
                  <a:pt x="2137" y="171"/>
                </a:lnTo>
                <a:lnTo>
                  <a:pt x="2141" y="170"/>
                </a:lnTo>
                <a:lnTo>
                  <a:pt x="2144" y="169"/>
                </a:lnTo>
                <a:lnTo>
                  <a:pt x="2151" y="165"/>
                </a:lnTo>
                <a:lnTo>
                  <a:pt x="2154" y="163"/>
                </a:lnTo>
                <a:lnTo>
                  <a:pt x="2157" y="161"/>
                </a:lnTo>
                <a:lnTo>
                  <a:pt x="2162" y="155"/>
                </a:lnTo>
                <a:lnTo>
                  <a:pt x="2163" y="152"/>
                </a:lnTo>
                <a:lnTo>
                  <a:pt x="2165" y="149"/>
                </a:lnTo>
                <a:lnTo>
                  <a:pt x="2166" y="145"/>
                </a:lnTo>
                <a:lnTo>
                  <a:pt x="2167" y="141"/>
                </a:lnTo>
                <a:lnTo>
                  <a:pt x="2167" y="137"/>
                </a:lnTo>
                <a:lnTo>
                  <a:pt x="2168" y="133"/>
                </a:lnTo>
                <a:lnTo>
                  <a:pt x="2168" y="11"/>
                </a:lnTo>
                <a:close/>
                <a:moveTo>
                  <a:pt x="2284" y="121"/>
                </a:moveTo>
                <a:lnTo>
                  <a:pt x="2284" y="205"/>
                </a:lnTo>
                <a:lnTo>
                  <a:pt x="2244" y="205"/>
                </a:lnTo>
                <a:lnTo>
                  <a:pt x="2244" y="60"/>
                </a:lnTo>
                <a:lnTo>
                  <a:pt x="2282" y="60"/>
                </a:lnTo>
                <a:lnTo>
                  <a:pt x="2282" y="85"/>
                </a:lnTo>
                <a:lnTo>
                  <a:pt x="2286" y="79"/>
                </a:lnTo>
                <a:lnTo>
                  <a:pt x="2288" y="77"/>
                </a:lnTo>
                <a:lnTo>
                  <a:pt x="2291" y="74"/>
                </a:lnTo>
                <a:lnTo>
                  <a:pt x="2296" y="69"/>
                </a:lnTo>
                <a:lnTo>
                  <a:pt x="2301" y="65"/>
                </a:lnTo>
                <a:lnTo>
                  <a:pt x="2307" y="62"/>
                </a:lnTo>
                <a:lnTo>
                  <a:pt x="2310" y="61"/>
                </a:lnTo>
                <a:lnTo>
                  <a:pt x="2314" y="60"/>
                </a:lnTo>
                <a:lnTo>
                  <a:pt x="2321" y="58"/>
                </a:lnTo>
                <a:lnTo>
                  <a:pt x="2329" y="58"/>
                </a:lnTo>
                <a:lnTo>
                  <a:pt x="2334" y="58"/>
                </a:lnTo>
                <a:lnTo>
                  <a:pt x="2339" y="59"/>
                </a:lnTo>
                <a:lnTo>
                  <a:pt x="2344" y="60"/>
                </a:lnTo>
                <a:lnTo>
                  <a:pt x="2349" y="61"/>
                </a:lnTo>
                <a:lnTo>
                  <a:pt x="2353" y="64"/>
                </a:lnTo>
                <a:lnTo>
                  <a:pt x="2358" y="66"/>
                </a:lnTo>
                <a:lnTo>
                  <a:pt x="2361" y="69"/>
                </a:lnTo>
                <a:lnTo>
                  <a:pt x="2365" y="72"/>
                </a:lnTo>
                <a:lnTo>
                  <a:pt x="2368" y="76"/>
                </a:lnTo>
                <a:lnTo>
                  <a:pt x="2371" y="80"/>
                </a:lnTo>
                <a:lnTo>
                  <a:pt x="2373" y="85"/>
                </a:lnTo>
                <a:lnTo>
                  <a:pt x="2375" y="90"/>
                </a:lnTo>
                <a:lnTo>
                  <a:pt x="2377" y="95"/>
                </a:lnTo>
                <a:lnTo>
                  <a:pt x="2378" y="100"/>
                </a:lnTo>
                <a:lnTo>
                  <a:pt x="2378" y="106"/>
                </a:lnTo>
                <a:lnTo>
                  <a:pt x="2379" y="112"/>
                </a:lnTo>
                <a:lnTo>
                  <a:pt x="2379" y="205"/>
                </a:lnTo>
                <a:lnTo>
                  <a:pt x="2338" y="205"/>
                </a:lnTo>
                <a:lnTo>
                  <a:pt x="2338" y="120"/>
                </a:lnTo>
                <a:lnTo>
                  <a:pt x="2338" y="116"/>
                </a:lnTo>
                <a:lnTo>
                  <a:pt x="2338" y="113"/>
                </a:lnTo>
                <a:lnTo>
                  <a:pt x="2337" y="108"/>
                </a:lnTo>
                <a:lnTo>
                  <a:pt x="2336" y="105"/>
                </a:lnTo>
                <a:lnTo>
                  <a:pt x="2335" y="103"/>
                </a:lnTo>
                <a:lnTo>
                  <a:pt x="2333" y="101"/>
                </a:lnTo>
                <a:lnTo>
                  <a:pt x="2332" y="99"/>
                </a:lnTo>
                <a:lnTo>
                  <a:pt x="2328" y="95"/>
                </a:lnTo>
                <a:lnTo>
                  <a:pt x="2326" y="94"/>
                </a:lnTo>
                <a:lnTo>
                  <a:pt x="2323" y="93"/>
                </a:lnTo>
                <a:lnTo>
                  <a:pt x="2321" y="92"/>
                </a:lnTo>
                <a:lnTo>
                  <a:pt x="2318" y="92"/>
                </a:lnTo>
                <a:lnTo>
                  <a:pt x="2313" y="91"/>
                </a:lnTo>
                <a:lnTo>
                  <a:pt x="2307" y="92"/>
                </a:lnTo>
                <a:lnTo>
                  <a:pt x="2302" y="93"/>
                </a:lnTo>
                <a:lnTo>
                  <a:pt x="2297" y="96"/>
                </a:lnTo>
                <a:lnTo>
                  <a:pt x="2295" y="97"/>
                </a:lnTo>
                <a:lnTo>
                  <a:pt x="2293" y="99"/>
                </a:lnTo>
                <a:lnTo>
                  <a:pt x="2290" y="103"/>
                </a:lnTo>
                <a:lnTo>
                  <a:pt x="2286" y="108"/>
                </a:lnTo>
                <a:lnTo>
                  <a:pt x="2285" y="111"/>
                </a:lnTo>
                <a:lnTo>
                  <a:pt x="2285" y="114"/>
                </a:lnTo>
                <a:lnTo>
                  <a:pt x="2284" y="121"/>
                </a:lnTo>
                <a:close/>
                <a:moveTo>
                  <a:pt x="2432" y="41"/>
                </a:moveTo>
                <a:lnTo>
                  <a:pt x="2427" y="41"/>
                </a:lnTo>
                <a:lnTo>
                  <a:pt x="2423" y="40"/>
                </a:lnTo>
                <a:lnTo>
                  <a:pt x="2420" y="38"/>
                </a:lnTo>
                <a:lnTo>
                  <a:pt x="2416" y="35"/>
                </a:lnTo>
                <a:lnTo>
                  <a:pt x="2413" y="32"/>
                </a:lnTo>
                <a:lnTo>
                  <a:pt x="2411" y="28"/>
                </a:lnTo>
                <a:lnTo>
                  <a:pt x="2410" y="25"/>
                </a:lnTo>
                <a:lnTo>
                  <a:pt x="2410" y="21"/>
                </a:lnTo>
                <a:lnTo>
                  <a:pt x="2410" y="17"/>
                </a:lnTo>
                <a:lnTo>
                  <a:pt x="2411" y="13"/>
                </a:lnTo>
                <a:lnTo>
                  <a:pt x="2413" y="9"/>
                </a:lnTo>
                <a:lnTo>
                  <a:pt x="2416" y="6"/>
                </a:lnTo>
                <a:lnTo>
                  <a:pt x="2420" y="4"/>
                </a:lnTo>
                <a:lnTo>
                  <a:pt x="2423" y="2"/>
                </a:lnTo>
                <a:lnTo>
                  <a:pt x="2427" y="1"/>
                </a:lnTo>
                <a:lnTo>
                  <a:pt x="2432" y="0"/>
                </a:lnTo>
                <a:lnTo>
                  <a:pt x="2436" y="1"/>
                </a:lnTo>
                <a:lnTo>
                  <a:pt x="2440" y="2"/>
                </a:lnTo>
                <a:lnTo>
                  <a:pt x="2444" y="4"/>
                </a:lnTo>
                <a:lnTo>
                  <a:pt x="2447" y="6"/>
                </a:lnTo>
                <a:lnTo>
                  <a:pt x="2450" y="9"/>
                </a:lnTo>
                <a:lnTo>
                  <a:pt x="2452" y="13"/>
                </a:lnTo>
                <a:lnTo>
                  <a:pt x="2453" y="17"/>
                </a:lnTo>
                <a:lnTo>
                  <a:pt x="2453" y="21"/>
                </a:lnTo>
                <a:lnTo>
                  <a:pt x="2453" y="25"/>
                </a:lnTo>
                <a:lnTo>
                  <a:pt x="2452" y="28"/>
                </a:lnTo>
                <a:lnTo>
                  <a:pt x="2450" y="32"/>
                </a:lnTo>
                <a:lnTo>
                  <a:pt x="2447" y="35"/>
                </a:lnTo>
                <a:lnTo>
                  <a:pt x="2444" y="38"/>
                </a:lnTo>
                <a:lnTo>
                  <a:pt x="2440" y="40"/>
                </a:lnTo>
                <a:lnTo>
                  <a:pt x="2436" y="41"/>
                </a:lnTo>
                <a:lnTo>
                  <a:pt x="2432" y="41"/>
                </a:lnTo>
                <a:close/>
                <a:moveTo>
                  <a:pt x="2411" y="60"/>
                </a:moveTo>
                <a:lnTo>
                  <a:pt x="2452" y="60"/>
                </a:lnTo>
                <a:lnTo>
                  <a:pt x="2452" y="205"/>
                </a:lnTo>
                <a:lnTo>
                  <a:pt x="2411" y="205"/>
                </a:lnTo>
                <a:lnTo>
                  <a:pt x="2411" y="60"/>
                </a:lnTo>
                <a:close/>
                <a:moveTo>
                  <a:pt x="2618" y="60"/>
                </a:moveTo>
                <a:lnTo>
                  <a:pt x="2568" y="205"/>
                </a:lnTo>
                <a:lnTo>
                  <a:pt x="2523" y="205"/>
                </a:lnTo>
                <a:lnTo>
                  <a:pt x="2472" y="60"/>
                </a:lnTo>
                <a:lnTo>
                  <a:pt x="2514" y="60"/>
                </a:lnTo>
                <a:lnTo>
                  <a:pt x="2544" y="163"/>
                </a:lnTo>
                <a:lnTo>
                  <a:pt x="2576" y="60"/>
                </a:lnTo>
                <a:lnTo>
                  <a:pt x="2618" y="60"/>
                </a:lnTo>
                <a:close/>
                <a:moveTo>
                  <a:pt x="2699" y="208"/>
                </a:moveTo>
                <a:lnTo>
                  <a:pt x="2688" y="207"/>
                </a:lnTo>
                <a:lnTo>
                  <a:pt x="2678" y="205"/>
                </a:lnTo>
                <a:lnTo>
                  <a:pt x="2669" y="202"/>
                </a:lnTo>
                <a:lnTo>
                  <a:pt x="2661" y="198"/>
                </a:lnTo>
                <a:lnTo>
                  <a:pt x="2653" y="193"/>
                </a:lnTo>
                <a:lnTo>
                  <a:pt x="2650" y="191"/>
                </a:lnTo>
                <a:lnTo>
                  <a:pt x="2646" y="187"/>
                </a:lnTo>
                <a:lnTo>
                  <a:pt x="2641" y="180"/>
                </a:lnTo>
                <a:lnTo>
                  <a:pt x="2636" y="173"/>
                </a:lnTo>
                <a:lnTo>
                  <a:pt x="2634" y="168"/>
                </a:lnTo>
                <a:lnTo>
                  <a:pt x="2632" y="164"/>
                </a:lnTo>
                <a:lnTo>
                  <a:pt x="2629" y="154"/>
                </a:lnTo>
                <a:lnTo>
                  <a:pt x="2628" y="144"/>
                </a:lnTo>
                <a:lnTo>
                  <a:pt x="2627" y="133"/>
                </a:lnTo>
                <a:lnTo>
                  <a:pt x="2628" y="122"/>
                </a:lnTo>
                <a:lnTo>
                  <a:pt x="2628" y="117"/>
                </a:lnTo>
                <a:lnTo>
                  <a:pt x="2629" y="112"/>
                </a:lnTo>
                <a:lnTo>
                  <a:pt x="2632" y="102"/>
                </a:lnTo>
                <a:lnTo>
                  <a:pt x="2634" y="98"/>
                </a:lnTo>
                <a:lnTo>
                  <a:pt x="2636" y="94"/>
                </a:lnTo>
                <a:lnTo>
                  <a:pt x="2641" y="86"/>
                </a:lnTo>
                <a:lnTo>
                  <a:pt x="2646" y="79"/>
                </a:lnTo>
                <a:lnTo>
                  <a:pt x="2649" y="75"/>
                </a:lnTo>
                <a:lnTo>
                  <a:pt x="2653" y="72"/>
                </a:lnTo>
                <a:lnTo>
                  <a:pt x="2656" y="70"/>
                </a:lnTo>
                <a:lnTo>
                  <a:pt x="2660" y="67"/>
                </a:lnTo>
                <a:lnTo>
                  <a:pt x="2664" y="65"/>
                </a:lnTo>
                <a:lnTo>
                  <a:pt x="2669" y="63"/>
                </a:lnTo>
                <a:lnTo>
                  <a:pt x="2673" y="62"/>
                </a:lnTo>
                <a:lnTo>
                  <a:pt x="2678" y="60"/>
                </a:lnTo>
                <a:lnTo>
                  <a:pt x="2682" y="59"/>
                </a:lnTo>
                <a:lnTo>
                  <a:pt x="2687" y="58"/>
                </a:lnTo>
                <a:lnTo>
                  <a:pt x="2692" y="58"/>
                </a:lnTo>
                <a:lnTo>
                  <a:pt x="2697" y="58"/>
                </a:lnTo>
                <a:lnTo>
                  <a:pt x="2708" y="58"/>
                </a:lnTo>
                <a:lnTo>
                  <a:pt x="2717" y="60"/>
                </a:lnTo>
                <a:lnTo>
                  <a:pt x="2725" y="62"/>
                </a:lnTo>
                <a:lnTo>
                  <a:pt x="2733" y="66"/>
                </a:lnTo>
                <a:lnTo>
                  <a:pt x="2737" y="68"/>
                </a:lnTo>
                <a:lnTo>
                  <a:pt x="2740" y="71"/>
                </a:lnTo>
                <a:lnTo>
                  <a:pt x="2747" y="76"/>
                </a:lnTo>
                <a:lnTo>
                  <a:pt x="2750" y="79"/>
                </a:lnTo>
                <a:lnTo>
                  <a:pt x="2753" y="83"/>
                </a:lnTo>
                <a:lnTo>
                  <a:pt x="2758" y="90"/>
                </a:lnTo>
                <a:lnTo>
                  <a:pt x="2761" y="99"/>
                </a:lnTo>
                <a:lnTo>
                  <a:pt x="2763" y="104"/>
                </a:lnTo>
                <a:lnTo>
                  <a:pt x="2764" y="109"/>
                </a:lnTo>
                <a:lnTo>
                  <a:pt x="2766" y="120"/>
                </a:lnTo>
                <a:lnTo>
                  <a:pt x="2766" y="125"/>
                </a:lnTo>
                <a:lnTo>
                  <a:pt x="2767" y="131"/>
                </a:lnTo>
                <a:lnTo>
                  <a:pt x="2767" y="143"/>
                </a:lnTo>
                <a:lnTo>
                  <a:pt x="2667" y="143"/>
                </a:lnTo>
                <a:lnTo>
                  <a:pt x="2667" y="150"/>
                </a:lnTo>
                <a:lnTo>
                  <a:pt x="2668" y="154"/>
                </a:lnTo>
                <a:lnTo>
                  <a:pt x="2669" y="157"/>
                </a:lnTo>
                <a:lnTo>
                  <a:pt x="2672" y="163"/>
                </a:lnTo>
                <a:lnTo>
                  <a:pt x="2674" y="166"/>
                </a:lnTo>
                <a:lnTo>
                  <a:pt x="2676" y="168"/>
                </a:lnTo>
                <a:lnTo>
                  <a:pt x="2678" y="170"/>
                </a:lnTo>
                <a:lnTo>
                  <a:pt x="2681" y="172"/>
                </a:lnTo>
                <a:lnTo>
                  <a:pt x="2683" y="174"/>
                </a:lnTo>
                <a:lnTo>
                  <a:pt x="2686" y="175"/>
                </a:lnTo>
                <a:lnTo>
                  <a:pt x="2693" y="177"/>
                </a:lnTo>
                <a:lnTo>
                  <a:pt x="2696" y="177"/>
                </a:lnTo>
                <a:lnTo>
                  <a:pt x="2700" y="178"/>
                </a:lnTo>
                <a:lnTo>
                  <a:pt x="2706" y="177"/>
                </a:lnTo>
                <a:lnTo>
                  <a:pt x="2710" y="176"/>
                </a:lnTo>
                <a:lnTo>
                  <a:pt x="2714" y="175"/>
                </a:lnTo>
                <a:lnTo>
                  <a:pt x="2718" y="173"/>
                </a:lnTo>
                <a:lnTo>
                  <a:pt x="2722" y="171"/>
                </a:lnTo>
                <a:lnTo>
                  <a:pt x="2723" y="170"/>
                </a:lnTo>
                <a:lnTo>
                  <a:pt x="2724" y="168"/>
                </a:lnTo>
                <a:lnTo>
                  <a:pt x="2727" y="165"/>
                </a:lnTo>
                <a:lnTo>
                  <a:pt x="2729" y="161"/>
                </a:lnTo>
                <a:lnTo>
                  <a:pt x="2766" y="163"/>
                </a:lnTo>
                <a:lnTo>
                  <a:pt x="2764" y="168"/>
                </a:lnTo>
                <a:lnTo>
                  <a:pt x="2763" y="173"/>
                </a:lnTo>
                <a:lnTo>
                  <a:pt x="2761" y="177"/>
                </a:lnTo>
                <a:lnTo>
                  <a:pt x="2758" y="181"/>
                </a:lnTo>
                <a:lnTo>
                  <a:pt x="2755" y="185"/>
                </a:lnTo>
                <a:lnTo>
                  <a:pt x="2752" y="189"/>
                </a:lnTo>
                <a:lnTo>
                  <a:pt x="2748" y="192"/>
                </a:lnTo>
                <a:lnTo>
                  <a:pt x="2744" y="195"/>
                </a:lnTo>
                <a:lnTo>
                  <a:pt x="2740" y="198"/>
                </a:lnTo>
                <a:lnTo>
                  <a:pt x="2735" y="201"/>
                </a:lnTo>
                <a:lnTo>
                  <a:pt x="2730" y="203"/>
                </a:lnTo>
                <a:lnTo>
                  <a:pt x="2725" y="205"/>
                </a:lnTo>
                <a:lnTo>
                  <a:pt x="2719" y="206"/>
                </a:lnTo>
                <a:lnTo>
                  <a:pt x="2713" y="207"/>
                </a:lnTo>
                <a:lnTo>
                  <a:pt x="2707" y="207"/>
                </a:lnTo>
                <a:lnTo>
                  <a:pt x="2699" y="208"/>
                </a:lnTo>
                <a:close/>
                <a:moveTo>
                  <a:pt x="2667" y="118"/>
                </a:moveTo>
                <a:lnTo>
                  <a:pt x="2729" y="118"/>
                </a:lnTo>
                <a:lnTo>
                  <a:pt x="2728" y="111"/>
                </a:lnTo>
                <a:lnTo>
                  <a:pt x="2728" y="109"/>
                </a:lnTo>
                <a:lnTo>
                  <a:pt x="2727" y="106"/>
                </a:lnTo>
                <a:lnTo>
                  <a:pt x="2724" y="101"/>
                </a:lnTo>
                <a:lnTo>
                  <a:pt x="2720" y="96"/>
                </a:lnTo>
                <a:lnTo>
                  <a:pt x="2718" y="94"/>
                </a:lnTo>
                <a:lnTo>
                  <a:pt x="2716" y="93"/>
                </a:lnTo>
                <a:lnTo>
                  <a:pt x="2714" y="91"/>
                </a:lnTo>
                <a:lnTo>
                  <a:pt x="2711" y="90"/>
                </a:lnTo>
                <a:lnTo>
                  <a:pt x="2708" y="89"/>
                </a:lnTo>
                <a:lnTo>
                  <a:pt x="2704" y="88"/>
                </a:lnTo>
                <a:lnTo>
                  <a:pt x="2698" y="88"/>
                </a:lnTo>
                <a:lnTo>
                  <a:pt x="2692" y="88"/>
                </a:lnTo>
                <a:lnTo>
                  <a:pt x="2689" y="89"/>
                </a:lnTo>
                <a:lnTo>
                  <a:pt x="2686" y="90"/>
                </a:lnTo>
                <a:lnTo>
                  <a:pt x="2681" y="93"/>
                </a:lnTo>
                <a:lnTo>
                  <a:pt x="2678" y="95"/>
                </a:lnTo>
                <a:lnTo>
                  <a:pt x="2676" y="97"/>
                </a:lnTo>
                <a:lnTo>
                  <a:pt x="2672" y="101"/>
                </a:lnTo>
                <a:lnTo>
                  <a:pt x="2670" y="106"/>
                </a:lnTo>
                <a:lnTo>
                  <a:pt x="2668" y="109"/>
                </a:lnTo>
                <a:lnTo>
                  <a:pt x="2668" y="112"/>
                </a:lnTo>
                <a:lnTo>
                  <a:pt x="2667" y="118"/>
                </a:lnTo>
                <a:close/>
                <a:moveTo>
                  <a:pt x="2794" y="205"/>
                </a:moveTo>
                <a:lnTo>
                  <a:pt x="2794" y="60"/>
                </a:lnTo>
                <a:lnTo>
                  <a:pt x="2833" y="60"/>
                </a:lnTo>
                <a:lnTo>
                  <a:pt x="2833" y="85"/>
                </a:lnTo>
                <a:lnTo>
                  <a:pt x="2837" y="79"/>
                </a:lnTo>
                <a:lnTo>
                  <a:pt x="2840" y="73"/>
                </a:lnTo>
                <a:lnTo>
                  <a:pt x="2844" y="68"/>
                </a:lnTo>
                <a:lnTo>
                  <a:pt x="2848" y="65"/>
                </a:lnTo>
                <a:lnTo>
                  <a:pt x="2853" y="62"/>
                </a:lnTo>
                <a:lnTo>
                  <a:pt x="2858" y="59"/>
                </a:lnTo>
                <a:lnTo>
                  <a:pt x="2864" y="58"/>
                </a:lnTo>
                <a:lnTo>
                  <a:pt x="2870" y="58"/>
                </a:lnTo>
                <a:lnTo>
                  <a:pt x="2876" y="58"/>
                </a:lnTo>
                <a:lnTo>
                  <a:pt x="2882" y="59"/>
                </a:lnTo>
                <a:lnTo>
                  <a:pt x="2882" y="95"/>
                </a:lnTo>
                <a:lnTo>
                  <a:pt x="2879" y="94"/>
                </a:lnTo>
                <a:lnTo>
                  <a:pt x="2875" y="93"/>
                </a:lnTo>
                <a:lnTo>
                  <a:pt x="2870" y="93"/>
                </a:lnTo>
                <a:lnTo>
                  <a:pt x="2865" y="93"/>
                </a:lnTo>
                <a:lnTo>
                  <a:pt x="2859" y="93"/>
                </a:lnTo>
                <a:lnTo>
                  <a:pt x="2856" y="94"/>
                </a:lnTo>
                <a:lnTo>
                  <a:pt x="2853" y="95"/>
                </a:lnTo>
                <a:lnTo>
                  <a:pt x="2848" y="97"/>
                </a:lnTo>
                <a:lnTo>
                  <a:pt x="2846" y="99"/>
                </a:lnTo>
                <a:lnTo>
                  <a:pt x="2843" y="101"/>
                </a:lnTo>
                <a:lnTo>
                  <a:pt x="2840" y="105"/>
                </a:lnTo>
                <a:lnTo>
                  <a:pt x="2837" y="111"/>
                </a:lnTo>
                <a:lnTo>
                  <a:pt x="2835" y="116"/>
                </a:lnTo>
                <a:lnTo>
                  <a:pt x="2835" y="123"/>
                </a:lnTo>
                <a:lnTo>
                  <a:pt x="2835" y="205"/>
                </a:lnTo>
                <a:lnTo>
                  <a:pt x="2794" y="205"/>
                </a:lnTo>
                <a:close/>
                <a:moveTo>
                  <a:pt x="3025" y="101"/>
                </a:moveTo>
                <a:lnTo>
                  <a:pt x="2988" y="103"/>
                </a:lnTo>
                <a:lnTo>
                  <a:pt x="2987" y="100"/>
                </a:lnTo>
                <a:lnTo>
                  <a:pt x="2985" y="97"/>
                </a:lnTo>
                <a:lnTo>
                  <a:pt x="2984" y="95"/>
                </a:lnTo>
                <a:lnTo>
                  <a:pt x="2983" y="94"/>
                </a:lnTo>
                <a:lnTo>
                  <a:pt x="2980" y="91"/>
                </a:lnTo>
                <a:lnTo>
                  <a:pt x="2977" y="89"/>
                </a:lnTo>
                <a:lnTo>
                  <a:pt x="2975" y="88"/>
                </a:lnTo>
                <a:lnTo>
                  <a:pt x="2973" y="88"/>
                </a:lnTo>
                <a:lnTo>
                  <a:pt x="2968" y="87"/>
                </a:lnTo>
                <a:lnTo>
                  <a:pt x="2963" y="86"/>
                </a:lnTo>
                <a:lnTo>
                  <a:pt x="2959" y="87"/>
                </a:lnTo>
                <a:lnTo>
                  <a:pt x="2955" y="87"/>
                </a:lnTo>
                <a:lnTo>
                  <a:pt x="2951" y="89"/>
                </a:lnTo>
                <a:lnTo>
                  <a:pt x="2948" y="90"/>
                </a:lnTo>
                <a:lnTo>
                  <a:pt x="2945" y="92"/>
                </a:lnTo>
                <a:lnTo>
                  <a:pt x="2943" y="95"/>
                </a:lnTo>
                <a:lnTo>
                  <a:pt x="2942" y="98"/>
                </a:lnTo>
                <a:lnTo>
                  <a:pt x="2941" y="99"/>
                </a:lnTo>
                <a:lnTo>
                  <a:pt x="2941" y="101"/>
                </a:lnTo>
                <a:lnTo>
                  <a:pt x="2942" y="103"/>
                </a:lnTo>
                <a:lnTo>
                  <a:pt x="2942" y="105"/>
                </a:lnTo>
                <a:lnTo>
                  <a:pt x="2944" y="108"/>
                </a:lnTo>
                <a:lnTo>
                  <a:pt x="2945" y="109"/>
                </a:lnTo>
                <a:lnTo>
                  <a:pt x="2948" y="111"/>
                </a:lnTo>
                <a:lnTo>
                  <a:pt x="2951" y="113"/>
                </a:lnTo>
                <a:lnTo>
                  <a:pt x="2960" y="115"/>
                </a:lnTo>
                <a:lnTo>
                  <a:pt x="2986" y="121"/>
                </a:lnTo>
                <a:lnTo>
                  <a:pt x="2996" y="123"/>
                </a:lnTo>
                <a:lnTo>
                  <a:pt x="3004" y="126"/>
                </a:lnTo>
                <a:lnTo>
                  <a:pt x="3011" y="130"/>
                </a:lnTo>
                <a:lnTo>
                  <a:pt x="3017" y="135"/>
                </a:lnTo>
                <a:lnTo>
                  <a:pt x="3022" y="140"/>
                </a:lnTo>
                <a:lnTo>
                  <a:pt x="3024" y="143"/>
                </a:lnTo>
                <a:lnTo>
                  <a:pt x="3025" y="146"/>
                </a:lnTo>
                <a:lnTo>
                  <a:pt x="3026" y="149"/>
                </a:lnTo>
                <a:lnTo>
                  <a:pt x="3027" y="152"/>
                </a:lnTo>
                <a:lnTo>
                  <a:pt x="3028" y="156"/>
                </a:lnTo>
                <a:lnTo>
                  <a:pt x="3028" y="160"/>
                </a:lnTo>
                <a:lnTo>
                  <a:pt x="3027" y="167"/>
                </a:lnTo>
                <a:lnTo>
                  <a:pt x="3027" y="170"/>
                </a:lnTo>
                <a:lnTo>
                  <a:pt x="3026" y="173"/>
                </a:lnTo>
                <a:lnTo>
                  <a:pt x="3023" y="179"/>
                </a:lnTo>
                <a:lnTo>
                  <a:pt x="3021" y="182"/>
                </a:lnTo>
                <a:lnTo>
                  <a:pt x="3020" y="185"/>
                </a:lnTo>
                <a:lnTo>
                  <a:pt x="3015" y="190"/>
                </a:lnTo>
                <a:lnTo>
                  <a:pt x="3010" y="194"/>
                </a:lnTo>
                <a:lnTo>
                  <a:pt x="3003" y="198"/>
                </a:lnTo>
                <a:lnTo>
                  <a:pt x="2997" y="202"/>
                </a:lnTo>
                <a:lnTo>
                  <a:pt x="2989" y="204"/>
                </a:lnTo>
                <a:lnTo>
                  <a:pt x="2981" y="206"/>
                </a:lnTo>
                <a:lnTo>
                  <a:pt x="2972" y="207"/>
                </a:lnTo>
                <a:lnTo>
                  <a:pt x="2963" y="208"/>
                </a:lnTo>
                <a:lnTo>
                  <a:pt x="2950" y="207"/>
                </a:lnTo>
                <a:lnTo>
                  <a:pt x="2943" y="206"/>
                </a:lnTo>
                <a:lnTo>
                  <a:pt x="2937" y="205"/>
                </a:lnTo>
                <a:lnTo>
                  <a:pt x="2932" y="203"/>
                </a:lnTo>
                <a:lnTo>
                  <a:pt x="2927" y="201"/>
                </a:lnTo>
                <a:lnTo>
                  <a:pt x="2922" y="198"/>
                </a:lnTo>
                <a:lnTo>
                  <a:pt x="2917" y="195"/>
                </a:lnTo>
                <a:lnTo>
                  <a:pt x="2913" y="192"/>
                </a:lnTo>
                <a:lnTo>
                  <a:pt x="2910" y="189"/>
                </a:lnTo>
                <a:lnTo>
                  <a:pt x="2907" y="185"/>
                </a:lnTo>
                <a:lnTo>
                  <a:pt x="2904" y="181"/>
                </a:lnTo>
                <a:lnTo>
                  <a:pt x="2902" y="177"/>
                </a:lnTo>
                <a:lnTo>
                  <a:pt x="2900" y="173"/>
                </a:lnTo>
                <a:lnTo>
                  <a:pt x="2898" y="168"/>
                </a:lnTo>
                <a:lnTo>
                  <a:pt x="2898" y="163"/>
                </a:lnTo>
                <a:lnTo>
                  <a:pt x="2937" y="161"/>
                </a:lnTo>
                <a:lnTo>
                  <a:pt x="2938" y="165"/>
                </a:lnTo>
                <a:lnTo>
                  <a:pt x="2940" y="168"/>
                </a:lnTo>
                <a:lnTo>
                  <a:pt x="2941" y="170"/>
                </a:lnTo>
                <a:lnTo>
                  <a:pt x="2943" y="171"/>
                </a:lnTo>
                <a:lnTo>
                  <a:pt x="2946" y="174"/>
                </a:lnTo>
                <a:lnTo>
                  <a:pt x="2949" y="176"/>
                </a:lnTo>
                <a:lnTo>
                  <a:pt x="2954" y="177"/>
                </a:lnTo>
                <a:lnTo>
                  <a:pt x="2958" y="178"/>
                </a:lnTo>
                <a:lnTo>
                  <a:pt x="2963" y="179"/>
                </a:lnTo>
                <a:lnTo>
                  <a:pt x="2968" y="178"/>
                </a:lnTo>
                <a:lnTo>
                  <a:pt x="2973" y="178"/>
                </a:lnTo>
                <a:lnTo>
                  <a:pt x="2977" y="176"/>
                </a:lnTo>
                <a:lnTo>
                  <a:pt x="2980" y="174"/>
                </a:lnTo>
                <a:lnTo>
                  <a:pt x="2983" y="172"/>
                </a:lnTo>
                <a:lnTo>
                  <a:pt x="2985" y="170"/>
                </a:lnTo>
                <a:lnTo>
                  <a:pt x="2987" y="167"/>
                </a:lnTo>
                <a:lnTo>
                  <a:pt x="2987" y="164"/>
                </a:lnTo>
                <a:lnTo>
                  <a:pt x="2987" y="161"/>
                </a:lnTo>
                <a:lnTo>
                  <a:pt x="2986" y="159"/>
                </a:lnTo>
                <a:lnTo>
                  <a:pt x="2984" y="157"/>
                </a:lnTo>
                <a:lnTo>
                  <a:pt x="2982" y="155"/>
                </a:lnTo>
                <a:lnTo>
                  <a:pt x="2980" y="153"/>
                </a:lnTo>
                <a:lnTo>
                  <a:pt x="2976" y="152"/>
                </a:lnTo>
                <a:lnTo>
                  <a:pt x="2973" y="150"/>
                </a:lnTo>
                <a:lnTo>
                  <a:pt x="2968" y="149"/>
                </a:lnTo>
                <a:lnTo>
                  <a:pt x="2943" y="144"/>
                </a:lnTo>
                <a:lnTo>
                  <a:pt x="2933" y="142"/>
                </a:lnTo>
                <a:lnTo>
                  <a:pt x="2925" y="139"/>
                </a:lnTo>
                <a:lnTo>
                  <a:pt x="2918" y="135"/>
                </a:lnTo>
                <a:lnTo>
                  <a:pt x="2915" y="132"/>
                </a:lnTo>
                <a:lnTo>
                  <a:pt x="2912" y="130"/>
                </a:lnTo>
                <a:lnTo>
                  <a:pt x="2909" y="127"/>
                </a:lnTo>
                <a:lnTo>
                  <a:pt x="2907" y="124"/>
                </a:lnTo>
                <a:lnTo>
                  <a:pt x="2905" y="121"/>
                </a:lnTo>
                <a:lnTo>
                  <a:pt x="2904" y="118"/>
                </a:lnTo>
                <a:lnTo>
                  <a:pt x="2902" y="111"/>
                </a:lnTo>
                <a:lnTo>
                  <a:pt x="2902" y="107"/>
                </a:lnTo>
                <a:lnTo>
                  <a:pt x="2901" y="103"/>
                </a:lnTo>
                <a:lnTo>
                  <a:pt x="2902" y="98"/>
                </a:lnTo>
                <a:lnTo>
                  <a:pt x="2902" y="93"/>
                </a:lnTo>
                <a:lnTo>
                  <a:pt x="2904" y="88"/>
                </a:lnTo>
                <a:lnTo>
                  <a:pt x="2906" y="84"/>
                </a:lnTo>
                <a:lnTo>
                  <a:pt x="2908" y="80"/>
                </a:lnTo>
                <a:lnTo>
                  <a:pt x="2911" y="77"/>
                </a:lnTo>
                <a:lnTo>
                  <a:pt x="2914" y="73"/>
                </a:lnTo>
                <a:lnTo>
                  <a:pt x="2918" y="70"/>
                </a:lnTo>
                <a:lnTo>
                  <a:pt x="2923" y="67"/>
                </a:lnTo>
                <a:lnTo>
                  <a:pt x="2927" y="65"/>
                </a:lnTo>
                <a:lnTo>
                  <a:pt x="2932" y="63"/>
                </a:lnTo>
                <a:lnTo>
                  <a:pt x="2938" y="61"/>
                </a:lnTo>
                <a:lnTo>
                  <a:pt x="2944" y="60"/>
                </a:lnTo>
                <a:lnTo>
                  <a:pt x="2950" y="59"/>
                </a:lnTo>
                <a:lnTo>
                  <a:pt x="2956" y="58"/>
                </a:lnTo>
                <a:lnTo>
                  <a:pt x="2963" y="58"/>
                </a:lnTo>
                <a:lnTo>
                  <a:pt x="2970" y="58"/>
                </a:lnTo>
                <a:lnTo>
                  <a:pt x="2976" y="59"/>
                </a:lnTo>
                <a:lnTo>
                  <a:pt x="2982" y="59"/>
                </a:lnTo>
                <a:lnTo>
                  <a:pt x="2987" y="61"/>
                </a:lnTo>
                <a:lnTo>
                  <a:pt x="2993" y="62"/>
                </a:lnTo>
                <a:lnTo>
                  <a:pt x="2997" y="64"/>
                </a:lnTo>
                <a:lnTo>
                  <a:pt x="3006" y="69"/>
                </a:lnTo>
                <a:lnTo>
                  <a:pt x="3010" y="72"/>
                </a:lnTo>
                <a:lnTo>
                  <a:pt x="3013" y="76"/>
                </a:lnTo>
                <a:lnTo>
                  <a:pt x="3016" y="79"/>
                </a:lnTo>
                <a:lnTo>
                  <a:pt x="3019" y="83"/>
                </a:lnTo>
                <a:lnTo>
                  <a:pt x="3021" y="87"/>
                </a:lnTo>
                <a:lnTo>
                  <a:pt x="3022" y="92"/>
                </a:lnTo>
                <a:lnTo>
                  <a:pt x="3024" y="96"/>
                </a:lnTo>
                <a:lnTo>
                  <a:pt x="3025" y="101"/>
                </a:lnTo>
                <a:close/>
                <a:moveTo>
                  <a:pt x="3074" y="41"/>
                </a:moveTo>
                <a:lnTo>
                  <a:pt x="3070" y="41"/>
                </a:lnTo>
                <a:lnTo>
                  <a:pt x="3066" y="40"/>
                </a:lnTo>
                <a:lnTo>
                  <a:pt x="3062" y="38"/>
                </a:lnTo>
                <a:lnTo>
                  <a:pt x="3059" y="35"/>
                </a:lnTo>
                <a:lnTo>
                  <a:pt x="3056" y="32"/>
                </a:lnTo>
                <a:lnTo>
                  <a:pt x="3054" y="28"/>
                </a:lnTo>
                <a:lnTo>
                  <a:pt x="3053" y="25"/>
                </a:lnTo>
                <a:lnTo>
                  <a:pt x="3053" y="21"/>
                </a:lnTo>
                <a:lnTo>
                  <a:pt x="3053" y="17"/>
                </a:lnTo>
                <a:lnTo>
                  <a:pt x="3054" y="13"/>
                </a:lnTo>
                <a:lnTo>
                  <a:pt x="3056" y="9"/>
                </a:lnTo>
                <a:lnTo>
                  <a:pt x="3059" y="6"/>
                </a:lnTo>
                <a:lnTo>
                  <a:pt x="3062" y="4"/>
                </a:lnTo>
                <a:lnTo>
                  <a:pt x="3066" y="2"/>
                </a:lnTo>
                <a:lnTo>
                  <a:pt x="3070" y="1"/>
                </a:lnTo>
                <a:lnTo>
                  <a:pt x="3074" y="0"/>
                </a:lnTo>
                <a:lnTo>
                  <a:pt x="3079" y="1"/>
                </a:lnTo>
                <a:lnTo>
                  <a:pt x="3083" y="2"/>
                </a:lnTo>
                <a:lnTo>
                  <a:pt x="3086" y="4"/>
                </a:lnTo>
                <a:lnTo>
                  <a:pt x="3090" y="6"/>
                </a:lnTo>
                <a:lnTo>
                  <a:pt x="3093" y="9"/>
                </a:lnTo>
                <a:lnTo>
                  <a:pt x="3095" y="13"/>
                </a:lnTo>
                <a:lnTo>
                  <a:pt x="3096" y="17"/>
                </a:lnTo>
                <a:lnTo>
                  <a:pt x="3096" y="21"/>
                </a:lnTo>
                <a:lnTo>
                  <a:pt x="3096" y="25"/>
                </a:lnTo>
                <a:lnTo>
                  <a:pt x="3095" y="28"/>
                </a:lnTo>
                <a:lnTo>
                  <a:pt x="3093" y="32"/>
                </a:lnTo>
                <a:lnTo>
                  <a:pt x="3090" y="35"/>
                </a:lnTo>
                <a:lnTo>
                  <a:pt x="3086" y="38"/>
                </a:lnTo>
                <a:lnTo>
                  <a:pt x="3083" y="40"/>
                </a:lnTo>
                <a:lnTo>
                  <a:pt x="3079" y="41"/>
                </a:lnTo>
                <a:lnTo>
                  <a:pt x="3074" y="41"/>
                </a:lnTo>
                <a:close/>
                <a:moveTo>
                  <a:pt x="3054" y="60"/>
                </a:moveTo>
                <a:lnTo>
                  <a:pt x="3094" y="60"/>
                </a:lnTo>
                <a:lnTo>
                  <a:pt x="3094" y="205"/>
                </a:lnTo>
                <a:lnTo>
                  <a:pt x="3054" y="205"/>
                </a:lnTo>
                <a:lnTo>
                  <a:pt x="3054" y="60"/>
                </a:lnTo>
                <a:close/>
                <a:moveTo>
                  <a:pt x="3204" y="60"/>
                </a:moveTo>
                <a:lnTo>
                  <a:pt x="3204" y="90"/>
                </a:lnTo>
                <a:lnTo>
                  <a:pt x="3177" y="90"/>
                </a:lnTo>
                <a:lnTo>
                  <a:pt x="3177" y="160"/>
                </a:lnTo>
                <a:lnTo>
                  <a:pt x="3177" y="164"/>
                </a:lnTo>
                <a:lnTo>
                  <a:pt x="3177" y="167"/>
                </a:lnTo>
                <a:lnTo>
                  <a:pt x="3179" y="170"/>
                </a:lnTo>
                <a:lnTo>
                  <a:pt x="3180" y="171"/>
                </a:lnTo>
                <a:lnTo>
                  <a:pt x="3182" y="173"/>
                </a:lnTo>
                <a:lnTo>
                  <a:pt x="3185" y="174"/>
                </a:lnTo>
                <a:lnTo>
                  <a:pt x="3190" y="174"/>
                </a:lnTo>
                <a:lnTo>
                  <a:pt x="3196" y="174"/>
                </a:lnTo>
                <a:lnTo>
                  <a:pt x="3200" y="173"/>
                </a:lnTo>
                <a:lnTo>
                  <a:pt x="3206" y="203"/>
                </a:lnTo>
                <a:lnTo>
                  <a:pt x="3198" y="205"/>
                </a:lnTo>
                <a:lnTo>
                  <a:pt x="3192" y="206"/>
                </a:lnTo>
                <a:lnTo>
                  <a:pt x="3185" y="207"/>
                </a:lnTo>
                <a:lnTo>
                  <a:pt x="3179" y="207"/>
                </a:lnTo>
                <a:lnTo>
                  <a:pt x="3174" y="206"/>
                </a:lnTo>
                <a:lnTo>
                  <a:pt x="3169" y="206"/>
                </a:lnTo>
                <a:lnTo>
                  <a:pt x="3165" y="205"/>
                </a:lnTo>
                <a:lnTo>
                  <a:pt x="3161" y="203"/>
                </a:lnTo>
                <a:lnTo>
                  <a:pt x="3157" y="202"/>
                </a:lnTo>
                <a:lnTo>
                  <a:pt x="3153" y="200"/>
                </a:lnTo>
                <a:lnTo>
                  <a:pt x="3149" y="197"/>
                </a:lnTo>
                <a:lnTo>
                  <a:pt x="3146" y="194"/>
                </a:lnTo>
                <a:lnTo>
                  <a:pt x="3144" y="191"/>
                </a:lnTo>
                <a:lnTo>
                  <a:pt x="3141" y="188"/>
                </a:lnTo>
                <a:lnTo>
                  <a:pt x="3140" y="184"/>
                </a:lnTo>
                <a:lnTo>
                  <a:pt x="3138" y="180"/>
                </a:lnTo>
                <a:lnTo>
                  <a:pt x="3137" y="175"/>
                </a:lnTo>
                <a:lnTo>
                  <a:pt x="3137" y="171"/>
                </a:lnTo>
                <a:lnTo>
                  <a:pt x="3136" y="165"/>
                </a:lnTo>
                <a:lnTo>
                  <a:pt x="3136" y="90"/>
                </a:lnTo>
                <a:lnTo>
                  <a:pt x="3115" y="90"/>
                </a:lnTo>
                <a:lnTo>
                  <a:pt x="3115" y="60"/>
                </a:lnTo>
                <a:lnTo>
                  <a:pt x="3136" y="60"/>
                </a:lnTo>
                <a:lnTo>
                  <a:pt x="3136" y="25"/>
                </a:lnTo>
                <a:lnTo>
                  <a:pt x="3177" y="25"/>
                </a:lnTo>
                <a:lnTo>
                  <a:pt x="3177" y="60"/>
                </a:lnTo>
                <a:lnTo>
                  <a:pt x="3204" y="60"/>
                </a:lnTo>
                <a:close/>
                <a:moveTo>
                  <a:pt x="3257" y="259"/>
                </a:moveTo>
                <a:lnTo>
                  <a:pt x="3250" y="259"/>
                </a:lnTo>
                <a:lnTo>
                  <a:pt x="3243" y="258"/>
                </a:lnTo>
                <a:lnTo>
                  <a:pt x="3237" y="257"/>
                </a:lnTo>
                <a:lnTo>
                  <a:pt x="3232" y="255"/>
                </a:lnTo>
                <a:lnTo>
                  <a:pt x="3241" y="225"/>
                </a:lnTo>
                <a:lnTo>
                  <a:pt x="3246" y="226"/>
                </a:lnTo>
                <a:lnTo>
                  <a:pt x="3251" y="227"/>
                </a:lnTo>
                <a:lnTo>
                  <a:pt x="3255" y="227"/>
                </a:lnTo>
                <a:lnTo>
                  <a:pt x="3259" y="227"/>
                </a:lnTo>
                <a:lnTo>
                  <a:pt x="3263" y="225"/>
                </a:lnTo>
                <a:lnTo>
                  <a:pt x="3266" y="223"/>
                </a:lnTo>
                <a:lnTo>
                  <a:pt x="3269" y="220"/>
                </a:lnTo>
                <a:lnTo>
                  <a:pt x="3271" y="215"/>
                </a:lnTo>
                <a:lnTo>
                  <a:pt x="3273" y="209"/>
                </a:lnTo>
                <a:lnTo>
                  <a:pt x="3221" y="60"/>
                </a:lnTo>
                <a:lnTo>
                  <a:pt x="3263" y="60"/>
                </a:lnTo>
                <a:lnTo>
                  <a:pt x="3293" y="166"/>
                </a:lnTo>
                <a:lnTo>
                  <a:pt x="3325" y="60"/>
                </a:lnTo>
                <a:lnTo>
                  <a:pt x="3368" y="60"/>
                </a:lnTo>
                <a:lnTo>
                  <a:pt x="3311" y="220"/>
                </a:lnTo>
                <a:lnTo>
                  <a:pt x="3308" y="229"/>
                </a:lnTo>
                <a:lnTo>
                  <a:pt x="3304" y="236"/>
                </a:lnTo>
                <a:lnTo>
                  <a:pt x="3299" y="243"/>
                </a:lnTo>
                <a:lnTo>
                  <a:pt x="3296" y="246"/>
                </a:lnTo>
                <a:lnTo>
                  <a:pt x="3293" y="248"/>
                </a:lnTo>
                <a:lnTo>
                  <a:pt x="3289" y="251"/>
                </a:lnTo>
                <a:lnTo>
                  <a:pt x="3286" y="253"/>
                </a:lnTo>
                <a:lnTo>
                  <a:pt x="3282" y="255"/>
                </a:lnTo>
                <a:lnTo>
                  <a:pt x="3277" y="256"/>
                </a:lnTo>
                <a:lnTo>
                  <a:pt x="3273" y="258"/>
                </a:lnTo>
                <a:lnTo>
                  <a:pt x="3268" y="258"/>
                </a:lnTo>
                <a:lnTo>
                  <a:pt x="3263" y="259"/>
                </a:lnTo>
                <a:lnTo>
                  <a:pt x="3257" y="259"/>
                </a:lnTo>
                <a:close/>
                <a:moveTo>
                  <a:pt x="1396" y="343"/>
                </a:moveTo>
                <a:lnTo>
                  <a:pt x="1395" y="337"/>
                </a:lnTo>
                <a:lnTo>
                  <a:pt x="1393" y="333"/>
                </a:lnTo>
                <a:lnTo>
                  <a:pt x="1391" y="331"/>
                </a:lnTo>
                <a:lnTo>
                  <a:pt x="1390" y="329"/>
                </a:lnTo>
                <a:lnTo>
                  <a:pt x="1386" y="325"/>
                </a:lnTo>
                <a:lnTo>
                  <a:pt x="1381" y="322"/>
                </a:lnTo>
                <a:lnTo>
                  <a:pt x="1376" y="320"/>
                </a:lnTo>
                <a:lnTo>
                  <a:pt x="1370" y="319"/>
                </a:lnTo>
                <a:lnTo>
                  <a:pt x="1363" y="319"/>
                </a:lnTo>
                <a:lnTo>
                  <a:pt x="1356" y="319"/>
                </a:lnTo>
                <a:lnTo>
                  <a:pt x="1349" y="320"/>
                </a:lnTo>
                <a:lnTo>
                  <a:pt x="1344" y="322"/>
                </a:lnTo>
                <a:lnTo>
                  <a:pt x="1340" y="325"/>
                </a:lnTo>
                <a:lnTo>
                  <a:pt x="1336" y="328"/>
                </a:lnTo>
                <a:lnTo>
                  <a:pt x="1334" y="332"/>
                </a:lnTo>
                <a:lnTo>
                  <a:pt x="1332" y="336"/>
                </a:lnTo>
                <a:lnTo>
                  <a:pt x="1332" y="340"/>
                </a:lnTo>
                <a:lnTo>
                  <a:pt x="1332" y="345"/>
                </a:lnTo>
                <a:lnTo>
                  <a:pt x="1333" y="348"/>
                </a:lnTo>
                <a:lnTo>
                  <a:pt x="1334" y="350"/>
                </a:lnTo>
                <a:lnTo>
                  <a:pt x="1337" y="353"/>
                </a:lnTo>
                <a:lnTo>
                  <a:pt x="1340" y="356"/>
                </a:lnTo>
                <a:lnTo>
                  <a:pt x="1345" y="359"/>
                </a:lnTo>
                <a:lnTo>
                  <a:pt x="1350" y="361"/>
                </a:lnTo>
                <a:lnTo>
                  <a:pt x="1356" y="363"/>
                </a:lnTo>
                <a:lnTo>
                  <a:pt x="1362" y="364"/>
                </a:lnTo>
                <a:lnTo>
                  <a:pt x="1380" y="369"/>
                </a:lnTo>
                <a:lnTo>
                  <a:pt x="1388" y="371"/>
                </a:lnTo>
                <a:lnTo>
                  <a:pt x="1395" y="373"/>
                </a:lnTo>
                <a:lnTo>
                  <a:pt x="1403" y="376"/>
                </a:lnTo>
                <a:lnTo>
                  <a:pt x="1409" y="379"/>
                </a:lnTo>
                <a:lnTo>
                  <a:pt x="1416" y="383"/>
                </a:lnTo>
                <a:lnTo>
                  <a:pt x="1421" y="388"/>
                </a:lnTo>
                <a:lnTo>
                  <a:pt x="1426" y="393"/>
                </a:lnTo>
                <a:lnTo>
                  <a:pt x="1430" y="398"/>
                </a:lnTo>
                <a:lnTo>
                  <a:pt x="1433" y="404"/>
                </a:lnTo>
                <a:lnTo>
                  <a:pt x="1435" y="407"/>
                </a:lnTo>
                <a:lnTo>
                  <a:pt x="1436" y="410"/>
                </a:lnTo>
                <a:lnTo>
                  <a:pt x="1436" y="414"/>
                </a:lnTo>
                <a:lnTo>
                  <a:pt x="1437" y="418"/>
                </a:lnTo>
                <a:lnTo>
                  <a:pt x="1437" y="425"/>
                </a:lnTo>
                <a:lnTo>
                  <a:pt x="1437" y="432"/>
                </a:lnTo>
                <a:lnTo>
                  <a:pt x="1436" y="438"/>
                </a:lnTo>
                <a:lnTo>
                  <a:pt x="1435" y="444"/>
                </a:lnTo>
                <a:lnTo>
                  <a:pt x="1432" y="449"/>
                </a:lnTo>
                <a:lnTo>
                  <a:pt x="1430" y="454"/>
                </a:lnTo>
                <a:lnTo>
                  <a:pt x="1426" y="459"/>
                </a:lnTo>
                <a:lnTo>
                  <a:pt x="1422" y="464"/>
                </a:lnTo>
                <a:lnTo>
                  <a:pt x="1418" y="468"/>
                </a:lnTo>
                <a:lnTo>
                  <a:pt x="1412" y="471"/>
                </a:lnTo>
                <a:lnTo>
                  <a:pt x="1407" y="474"/>
                </a:lnTo>
                <a:lnTo>
                  <a:pt x="1401" y="477"/>
                </a:lnTo>
                <a:lnTo>
                  <a:pt x="1394" y="479"/>
                </a:lnTo>
                <a:lnTo>
                  <a:pt x="1387" y="481"/>
                </a:lnTo>
                <a:lnTo>
                  <a:pt x="1379" y="482"/>
                </a:lnTo>
                <a:lnTo>
                  <a:pt x="1371" y="483"/>
                </a:lnTo>
                <a:lnTo>
                  <a:pt x="1362" y="483"/>
                </a:lnTo>
                <a:lnTo>
                  <a:pt x="1354" y="483"/>
                </a:lnTo>
                <a:lnTo>
                  <a:pt x="1346" y="482"/>
                </a:lnTo>
                <a:lnTo>
                  <a:pt x="1338" y="481"/>
                </a:lnTo>
                <a:lnTo>
                  <a:pt x="1331" y="479"/>
                </a:lnTo>
                <a:lnTo>
                  <a:pt x="1324" y="477"/>
                </a:lnTo>
                <a:lnTo>
                  <a:pt x="1318" y="474"/>
                </a:lnTo>
                <a:lnTo>
                  <a:pt x="1312" y="471"/>
                </a:lnTo>
                <a:lnTo>
                  <a:pt x="1306" y="467"/>
                </a:lnTo>
                <a:lnTo>
                  <a:pt x="1301" y="463"/>
                </a:lnTo>
                <a:lnTo>
                  <a:pt x="1297" y="458"/>
                </a:lnTo>
                <a:lnTo>
                  <a:pt x="1293" y="453"/>
                </a:lnTo>
                <a:lnTo>
                  <a:pt x="1290" y="447"/>
                </a:lnTo>
                <a:lnTo>
                  <a:pt x="1288" y="441"/>
                </a:lnTo>
                <a:lnTo>
                  <a:pt x="1286" y="435"/>
                </a:lnTo>
                <a:lnTo>
                  <a:pt x="1285" y="427"/>
                </a:lnTo>
                <a:lnTo>
                  <a:pt x="1285" y="420"/>
                </a:lnTo>
                <a:lnTo>
                  <a:pt x="1324" y="420"/>
                </a:lnTo>
                <a:lnTo>
                  <a:pt x="1325" y="427"/>
                </a:lnTo>
                <a:lnTo>
                  <a:pt x="1328" y="433"/>
                </a:lnTo>
                <a:lnTo>
                  <a:pt x="1329" y="435"/>
                </a:lnTo>
                <a:lnTo>
                  <a:pt x="1331" y="438"/>
                </a:lnTo>
                <a:lnTo>
                  <a:pt x="1333" y="440"/>
                </a:lnTo>
                <a:lnTo>
                  <a:pt x="1336" y="442"/>
                </a:lnTo>
                <a:lnTo>
                  <a:pt x="1341" y="445"/>
                </a:lnTo>
                <a:lnTo>
                  <a:pt x="1344" y="446"/>
                </a:lnTo>
                <a:lnTo>
                  <a:pt x="1347" y="447"/>
                </a:lnTo>
                <a:lnTo>
                  <a:pt x="1354" y="449"/>
                </a:lnTo>
                <a:lnTo>
                  <a:pt x="1362" y="449"/>
                </a:lnTo>
                <a:lnTo>
                  <a:pt x="1369" y="449"/>
                </a:lnTo>
                <a:lnTo>
                  <a:pt x="1376" y="447"/>
                </a:lnTo>
                <a:lnTo>
                  <a:pt x="1382" y="445"/>
                </a:lnTo>
                <a:lnTo>
                  <a:pt x="1384" y="444"/>
                </a:lnTo>
                <a:lnTo>
                  <a:pt x="1387" y="442"/>
                </a:lnTo>
                <a:lnTo>
                  <a:pt x="1389" y="441"/>
                </a:lnTo>
                <a:lnTo>
                  <a:pt x="1391" y="439"/>
                </a:lnTo>
                <a:lnTo>
                  <a:pt x="1393" y="437"/>
                </a:lnTo>
                <a:lnTo>
                  <a:pt x="1394" y="435"/>
                </a:lnTo>
                <a:lnTo>
                  <a:pt x="1396" y="430"/>
                </a:lnTo>
                <a:lnTo>
                  <a:pt x="1396" y="428"/>
                </a:lnTo>
                <a:lnTo>
                  <a:pt x="1396" y="425"/>
                </a:lnTo>
                <a:lnTo>
                  <a:pt x="1396" y="421"/>
                </a:lnTo>
                <a:lnTo>
                  <a:pt x="1395" y="419"/>
                </a:lnTo>
                <a:lnTo>
                  <a:pt x="1394" y="417"/>
                </a:lnTo>
                <a:lnTo>
                  <a:pt x="1393" y="415"/>
                </a:lnTo>
                <a:lnTo>
                  <a:pt x="1391" y="413"/>
                </a:lnTo>
                <a:lnTo>
                  <a:pt x="1388" y="410"/>
                </a:lnTo>
                <a:lnTo>
                  <a:pt x="1383" y="408"/>
                </a:lnTo>
                <a:lnTo>
                  <a:pt x="1377" y="405"/>
                </a:lnTo>
                <a:lnTo>
                  <a:pt x="1371" y="403"/>
                </a:lnTo>
                <a:lnTo>
                  <a:pt x="1363" y="401"/>
                </a:lnTo>
                <a:lnTo>
                  <a:pt x="1342" y="396"/>
                </a:lnTo>
                <a:lnTo>
                  <a:pt x="1331" y="392"/>
                </a:lnTo>
                <a:lnTo>
                  <a:pt x="1320" y="388"/>
                </a:lnTo>
                <a:lnTo>
                  <a:pt x="1311" y="383"/>
                </a:lnTo>
                <a:lnTo>
                  <a:pt x="1307" y="380"/>
                </a:lnTo>
                <a:lnTo>
                  <a:pt x="1304" y="377"/>
                </a:lnTo>
                <a:lnTo>
                  <a:pt x="1300" y="374"/>
                </a:lnTo>
                <a:lnTo>
                  <a:pt x="1298" y="370"/>
                </a:lnTo>
                <a:lnTo>
                  <a:pt x="1295" y="366"/>
                </a:lnTo>
                <a:lnTo>
                  <a:pt x="1293" y="362"/>
                </a:lnTo>
                <a:lnTo>
                  <a:pt x="1292" y="358"/>
                </a:lnTo>
                <a:lnTo>
                  <a:pt x="1291" y="353"/>
                </a:lnTo>
                <a:lnTo>
                  <a:pt x="1290" y="348"/>
                </a:lnTo>
                <a:lnTo>
                  <a:pt x="1290" y="343"/>
                </a:lnTo>
                <a:lnTo>
                  <a:pt x="1290" y="335"/>
                </a:lnTo>
                <a:lnTo>
                  <a:pt x="1292" y="327"/>
                </a:lnTo>
                <a:lnTo>
                  <a:pt x="1295" y="319"/>
                </a:lnTo>
                <a:lnTo>
                  <a:pt x="1297" y="316"/>
                </a:lnTo>
                <a:lnTo>
                  <a:pt x="1299" y="312"/>
                </a:lnTo>
                <a:lnTo>
                  <a:pt x="1302" y="309"/>
                </a:lnTo>
                <a:lnTo>
                  <a:pt x="1304" y="306"/>
                </a:lnTo>
                <a:lnTo>
                  <a:pt x="1310" y="301"/>
                </a:lnTo>
                <a:lnTo>
                  <a:pt x="1317" y="296"/>
                </a:lnTo>
                <a:lnTo>
                  <a:pt x="1325" y="292"/>
                </a:lnTo>
                <a:lnTo>
                  <a:pt x="1334" y="289"/>
                </a:lnTo>
                <a:lnTo>
                  <a:pt x="1338" y="288"/>
                </a:lnTo>
                <a:lnTo>
                  <a:pt x="1343" y="286"/>
                </a:lnTo>
                <a:lnTo>
                  <a:pt x="1353" y="285"/>
                </a:lnTo>
                <a:lnTo>
                  <a:pt x="1363" y="285"/>
                </a:lnTo>
                <a:lnTo>
                  <a:pt x="1373" y="285"/>
                </a:lnTo>
                <a:lnTo>
                  <a:pt x="1383" y="286"/>
                </a:lnTo>
                <a:lnTo>
                  <a:pt x="1388" y="288"/>
                </a:lnTo>
                <a:lnTo>
                  <a:pt x="1392" y="289"/>
                </a:lnTo>
                <a:lnTo>
                  <a:pt x="1401" y="292"/>
                </a:lnTo>
                <a:lnTo>
                  <a:pt x="1408" y="296"/>
                </a:lnTo>
                <a:lnTo>
                  <a:pt x="1415" y="301"/>
                </a:lnTo>
                <a:lnTo>
                  <a:pt x="1421" y="306"/>
                </a:lnTo>
                <a:lnTo>
                  <a:pt x="1426" y="312"/>
                </a:lnTo>
                <a:lnTo>
                  <a:pt x="1430" y="319"/>
                </a:lnTo>
                <a:lnTo>
                  <a:pt x="1431" y="323"/>
                </a:lnTo>
                <a:lnTo>
                  <a:pt x="1432" y="327"/>
                </a:lnTo>
                <a:lnTo>
                  <a:pt x="1434" y="335"/>
                </a:lnTo>
                <a:lnTo>
                  <a:pt x="1435" y="339"/>
                </a:lnTo>
                <a:lnTo>
                  <a:pt x="1435" y="343"/>
                </a:lnTo>
                <a:lnTo>
                  <a:pt x="1396" y="343"/>
                </a:lnTo>
                <a:close/>
                <a:moveTo>
                  <a:pt x="1532" y="483"/>
                </a:moveTo>
                <a:lnTo>
                  <a:pt x="1521" y="483"/>
                </a:lnTo>
                <a:lnTo>
                  <a:pt x="1511" y="481"/>
                </a:lnTo>
                <a:lnTo>
                  <a:pt x="1507" y="480"/>
                </a:lnTo>
                <a:lnTo>
                  <a:pt x="1502" y="478"/>
                </a:lnTo>
                <a:lnTo>
                  <a:pt x="1498" y="476"/>
                </a:lnTo>
                <a:lnTo>
                  <a:pt x="1494" y="474"/>
                </a:lnTo>
                <a:lnTo>
                  <a:pt x="1490" y="471"/>
                </a:lnTo>
                <a:lnTo>
                  <a:pt x="1486" y="469"/>
                </a:lnTo>
                <a:lnTo>
                  <a:pt x="1480" y="463"/>
                </a:lnTo>
                <a:lnTo>
                  <a:pt x="1474" y="456"/>
                </a:lnTo>
                <a:lnTo>
                  <a:pt x="1469" y="448"/>
                </a:lnTo>
                <a:lnTo>
                  <a:pt x="1467" y="443"/>
                </a:lnTo>
                <a:lnTo>
                  <a:pt x="1465" y="439"/>
                </a:lnTo>
                <a:lnTo>
                  <a:pt x="1463" y="429"/>
                </a:lnTo>
                <a:lnTo>
                  <a:pt x="1462" y="424"/>
                </a:lnTo>
                <a:lnTo>
                  <a:pt x="1461" y="419"/>
                </a:lnTo>
                <a:lnTo>
                  <a:pt x="1461" y="409"/>
                </a:lnTo>
                <a:lnTo>
                  <a:pt x="1461" y="398"/>
                </a:lnTo>
                <a:lnTo>
                  <a:pt x="1462" y="393"/>
                </a:lnTo>
                <a:lnTo>
                  <a:pt x="1463" y="388"/>
                </a:lnTo>
                <a:lnTo>
                  <a:pt x="1464" y="383"/>
                </a:lnTo>
                <a:lnTo>
                  <a:pt x="1465" y="378"/>
                </a:lnTo>
                <a:lnTo>
                  <a:pt x="1467" y="374"/>
                </a:lnTo>
                <a:lnTo>
                  <a:pt x="1469" y="370"/>
                </a:lnTo>
                <a:lnTo>
                  <a:pt x="1474" y="362"/>
                </a:lnTo>
                <a:lnTo>
                  <a:pt x="1480" y="355"/>
                </a:lnTo>
                <a:lnTo>
                  <a:pt x="1483" y="351"/>
                </a:lnTo>
                <a:lnTo>
                  <a:pt x="1486" y="348"/>
                </a:lnTo>
                <a:lnTo>
                  <a:pt x="1490" y="346"/>
                </a:lnTo>
                <a:lnTo>
                  <a:pt x="1494" y="343"/>
                </a:lnTo>
                <a:lnTo>
                  <a:pt x="1502" y="339"/>
                </a:lnTo>
                <a:lnTo>
                  <a:pt x="1511" y="336"/>
                </a:lnTo>
                <a:lnTo>
                  <a:pt x="1516" y="335"/>
                </a:lnTo>
                <a:lnTo>
                  <a:pt x="1521" y="334"/>
                </a:lnTo>
                <a:lnTo>
                  <a:pt x="1526" y="334"/>
                </a:lnTo>
                <a:lnTo>
                  <a:pt x="1532" y="334"/>
                </a:lnTo>
                <a:lnTo>
                  <a:pt x="1541" y="334"/>
                </a:lnTo>
                <a:lnTo>
                  <a:pt x="1550" y="335"/>
                </a:lnTo>
                <a:lnTo>
                  <a:pt x="1554" y="336"/>
                </a:lnTo>
                <a:lnTo>
                  <a:pt x="1558" y="338"/>
                </a:lnTo>
                <a:lnTo>
                  <a:pt x="1565" y="341"/>
                </a:lnTo>
                <a:lnTo>
                  <a:pt x="1572" y="344"/>
                </a:lnTo>
                <a:lnTo>
                  <a:pt x="1578" y="349"/>
                </a:lnTo>
                <a:lnTo>
                  <a:pt x="1580" y="351"/>
                </a:lnTo>
                <a:lnTo>
                  <a:pt x="1583" y="354"/>
                </a:lnTo>
                <a:lnTo>
                  <a:pt x="1585" y="357"/>
                </a:lnTo>
                <a:lnTo>
                  <a:pt x="1588" y="360"/>
                </a:lnTo>
                <a:lnTo>
                  <a:pt x="1591" y="366"/>
                </a:lnTo>
                <a:lnTo>
                  <a:pt x="1594" y="374"/>
                </a:lnTo>
                <a:lnTo>
                  <a:pt x="1596" y="381"/>
                </a:lnTo>
                <a:lnTo>
                  <a:pt x="1597" y="389"/>
                </a:lnTo>
                <a:lnTo>
                  <a:pt x="1559" y="389"/>
                </a:lnTo>
                <a:lnTo>
                  <a:pt x="1558" y="384"/>
                </a:lnTo>
                <a:lnTo>
                  <a:pt x="1556" y="379"/>
                </a:lnTo>
                <a:lnTo>
                  <a:pt x="1553" y="375"/>
                </a:lnTo>
                <a:lnTo>
                  <a:pt x="1550" y="372"/>
                </a:lnTo>
                <a:lnTo>
                  <a:pt x="1547" y="369"/>
                </a:lnTo>
                <a:lnTo>
                  <a:pt x="1542" y="367"/>
                </a:lnTo>
                <a:lnTo>
                  <a:pt x="1538" y="365"/>
                </a:lnTo>
                <a:lnTo>
                  <a:pt x="1532" y="365"/>
                </a:lnTo>
                <a:lnTo>
                  <a:pt x="1526" y="366"/>
                </a:lnTo>
                <a:lnTo>
                  <a:pt x="1520" y="368"/>
                </a:lnTo>
                <a:lnTo>
                  <a:pt x="1517" y="369"/>
                </a:lnTo>
                <a:lnTo>
                  <a:pt x="1514" y="371"/>
                </a:lnTo>
                <a:lnTo>
                  <a:pt x="1512" y="374"/>
                </a:lnTo>
                <a:lnTo>
                  <a:pt x="1510" y="376"/>
                </a:lnTo>
                <a:lnTo>
                  <a:pt x="1508" y="379"/>
                </a:lnTo>
                <a:lnTo>
                  <a:pt x="1506" y="382"/>
                </a:lnTo>
                <a:lnTo>
                  <a:pt x="1504" y="390"/>
                </a:lnTo>
                <a:lnTo>
                  <a:pt x="1503" y="394"/>
                </a:lnTo>
                <a:lnTo>
                  <a:pt x="1502" y="398"/>
                </a:lnTo>
                <a:lnTo>
                  <a:pt x="1501" y="408"/>
                </a:lnTo>
                <a:lnTo>
                  <a:pt x="1502" y="418"/>
                </a:lnTo>
                <a:lnTo>
                  <a:pt x="1503" y="422"/>
                </a:lnTo>
                <a:lnTo>
                  <a:pt x="1504" y="427"/>
                </a:lnTo>
                <a:lnTo>
                  <a:pt x="1505" y="430"/>
                </a:lnTo>
                <a:lnTo>
                  <a:pt x="1506" y="434"/>
                </a:lnTo>
                <a:lnTo>
                  <a:pt x="1508" y="437"/>
                </a:lnTo>
                <a:lnTo>
                  <a:pt x="1510" y="440"/>
                </a:lnTo>
                <a:lnTo>
                  <a:pt x="1514" y="445"/>
                </a:lnTo>
                <a:lnTo>
                  <a:pt x="1520" y="449"/>
                </a:lnTo>
                <a:lnTo>
                  <a:pt x="1523" y="450"/>
                </a:lnTo>
                <a:lnTo>
                  <a:pt x="1526" y="451"/>
                </a:lnTo>
                <a:lnTo>
                  <a:pt x="1529" y="451"/>
                </a:lnTo>
                <a:lnTo>
                  <a:pt x="1532" y="452"/>
                </a:lnTo>
                <a:lnTo>
                  <a:pt x="1537" y="451"/>
                </a:lnTo>
                <a:lnTo>
                  <a:pt x="1542" y="450"/>
                </a:lnTo>
                <a:lnTo>
                  <a:pt x="1546" y="448"/>
                </a:lnTo>
                <a:lnTo>
                  <a:pt x="1550" y="445"/>
                </a:lnTo>
                <a:lnTo>
                  <a:pt x="1553" y="442"/>
                </a:lnTo>
                <a:lnTo>
                  <a:pt x="1556" y="438"/>
                </a:lnTo>
                <a:lnTo>
                  <a:pt x="1557" y="433"/>
                </a:lnTo>
                <a:lnTo>
                  <a:pt x="1559" y="427"/>
                </a:lnTo>
                <a:lnTo>
                  <a:pt x="1597" y="427"/>
                </a:lnTo>
                <a:lnTo>
                  <a:pt x="1596" y="435"/>
                </a:lnTo>
                <a:lnTo>
                  <a:pt x="1594" y="443"/>
                </a:lnTo>
                <a:lnTo>
                  <a:pt x="1591" y="450"/>
                </a:lnTo>
                <a:lnTo>
                  <a:pt x="1588" y="457"/>
                </a:lnTo>
                <a:lnTo>
                  <a:pt x="1583" y="463"/>
                </a:lnTo>
                <a:lnTo>
                  <a:pt x="1581" y="465"/>
                </a:lnTo>
                <a:lnTo>
                  <a:pt x="1578" y="468"/>
                </a:lnTo>
                <a:lnTo>
                  <a:pt x="1575" y="470"/>
                </a:lnTo>
                <a:lnTo>
                  <a:pt x="1572" y="473"/>
                </a:lnTo>
                <a:lnTo>
                  <a:pt x="1565" y="476"/>
                </a:lnTo>
                <a:lnTo>
                  <a:pt x="1562" y="478"/>
                </a:lnTo>
                <a:lnTo>
                  <a:pt x="1558" y="479"/>
                </a:lnTo>
                <a:lnTo>
                  <a:pt x="1554" y="481"/>
                </a:lnTo>
                <a:lnTo>
                  <a:pt x="1550" y="482"/>
                </a:lnTo>
                <a:lnTo>
                  <a:pt x="1541" y="483"/>
                </a:lnTo>
                <a:lnTo>
                  <a:pt x="1532" y="483"/>
                </a:lnTo>
                <a:close/>
                <a:moveTo>
                  <a:pt x="1664" y="397"/>
                </a:moveTo>
                <a:lnTo>
                  <a:pt x="1664" y="481"/>
                </a:lnTo>
                <a:lnTo>
                  <a:pt x="1623" y="481"/>
                </a:lnTo>
                <a:lnTo>
                  <a:pt x="1623" y="287"/>
                </a:lnTo>
                <a:lnTo>
                  <a:pt x="1662" y="287"/>
                </a:lnTo>
                <a:lnTo>
                  <a:pt x="1662" y="361"/>
                </a:lnTo>
                <a:lnTo>
                  <a:pt x="1666" y="355"/>
                </a:lnTo>
                <a:lnTo>
                  <a:pt x="1670" y="350"/>
                </a:lnTo>
                <a:lnTo>
                  <a:pt x="1675" y="345"/>
                </a:lnTo>
                <a:lnTo>
                  <a:pt x="1680" y="341"/>
                </a:lnTo>
                <a:lnTo>
                  <a:pt x="1686" y="338"/>
                </a:lnTo>
                <a:lnTo>
                  <a:pt x="1689" y="337"/>
                </a:lnTo>
                <a:lnTo>
                  <a:pt x="1692" y="336"/>
                </a:lnTo>
                <a:lnTo>
                  <a:pt x="1700" y="334"/>
                </a:lnTo>
                <a:lnTo>
                  <a:pt x="1707" y="334"/>
                </a:lnTo>
                <a:lnTo>
                  <a:pt x="1713" y="334"/>
                </a:lnTo>
                <a:lnTo>
                  <a:pt x="1718" y="335"/>
                </a:lnTo>
                <a:lnTo>
                  <a:pt x="1723" y="336"/>
                </a:lnTo>
                <a:lnTo>
                  <a:pt x="1728" y="337"/>
                </a:lnTo>
                <a:lnTo>
                  <a:pt x="1732" y="339"/>
                </a:lnTo>
                <a:lnTo>
                  <a:pt x="1736" y="342"/>
                </a:lnTo>
                <a:lnTo>
                  <a:pt x="1740" y="345"/>
                </a:lnTo>
                <a:lnTo>
                  <a:pt x="1744" y="348"/>
                </a:lnTo>
                <a:lnTo>
                  <a:pt x="1747" y="352"/>
                </a:lnTo>
                <a:lnTo>
                  <a:pt x="1750" y="356"/>
                </a:lnTo>
                <a:lnTo>
                  <a:pt x="1752" y="361"/>
                </a:lnTo>
                <a:lnTo>
                  <a:pt x="1754" y="366"/>
                </a:lnTo>
                <a:lnTo>
                  <a:pt x="1756" y="371"/>
                </a:lnTo>
                <a:lnTo>
                  <a:pt x="1757" y="376"/>
                </a:lnTo>
                <a:lnTo>
                  <a:pt x="1757" y="382"/>
                </a:lnTo>
                <a:lnTo>
                  <a:pt x="1758" y="388"/>
                </a:lnTo>
                <a:lnTo>
                  <a:pt x="1758" y="481"/>
                </a:lnTo>
                <a:lnTo>
                  <a:pt x="1717" y="481"/>
                </a:lnTo>
                <a:lnTo>
                  <a:pt x="1717" y="395"/>
                </a:lnTo>
                <a:lnTo>
                  <a:pt x="1717" y="392"/>
                </a:lnTo>
                <a:lnTo>
                  <a:pt x="1717" y="389"/>
                </a:lnTo>
                <a:lnTo>
                  <a:pt x="1716" y="384"/>
                </a:lnTo>
                <a:lnTo>
                  <a:pt x="1714" y="379"/>
                </a:lnTo>
                <a:lnTo>
                  <a:pt x="1712" y="377"/>
                </a:lnTo>
                <a:lnTo>
                  <a:pt x="1711" y="375"/>
                </a:lnTo>
                <a:lnTo>
                  <a:pt x="1707" y="371"/>
                </a:lnTo>
                <a:lnTo>
                  <a:pt x="1705" y="370"/>
                </a:lnTo>
                <a:lnTo>
                  <a:pt x="1702" y="369"/>
                </a:lnTo>
                <a:lnTo>
                  <a:pt x="1697" y="368"/>
                </a:lnTo>
                <a:lnTo>
                  <a:pt x="1692" y="367"/>
                </a:lnTo>
                <a:lnTo>
                  <a:pt x="1686" y="368"/>
                </a:lnTo>
                <a:lnTo>
                  <a:pt x="1683" y="368"/>
                </a:lnTo>
                <a:lnTo>
                  <a:pt x="1680" y="369"/>
                </a:lnTo>
                <a:lnTo>
                  <a:pt x="1676" y="372"/>
                </a:lnTo>
                <a:lnTo>
                  <a:pt x="1673" y="373"/>
                </a:lnTo>
                <a:lnTo>
                  <a:pt x="1671" y="375"/>
                </a:lnTo>
                <a:lnTo>
                  <a:pt x="1668" y="379"/>
                </a:lnTo>
                <a:lnTo>
                  <a:pt x="1666" y="384"/>
                </a:lnTo>
                <a:lnTo>
                  <a:pt x="1665" y="387"/>
                </a:lnTo>
                <a:lnTo>
                  <a:pt x="1664" y="390"/>
                </a:lnTo>
                <a:lnTo>
                  <a:pt x="1664" y="397"/>
                </a:lnTo>
                <a:close/>
                <a:moveTo>
                  <a:pt x="1855" y="483"/>
                </a:moveTo>
                <a:lnTo>
                  <a:pt x="1845" y="483"/>
                </a:lnTo>
                <a:lnTo>
                  <a:pt x="1835" y="481"/>
                </a:lnTo>
                <a:lnTo>
                  <a:pt x="1830" y="480"/>
                </a:lnTo>
                <a:lnTo>
                  <a:pt x="1826" y="478"/>
                </a:lnTo>
                <a:lnTo>
                  <a:pt x="1817" y="474"/>
                </a:lnTo>
                <a:lnTo>
                  <a:pt x="1813" y="472"/>
                </a:lnTo>
                <a:lnTo>
                  <a:pt x="1810" y="469"/>
                </a:lnTo>
                <a:lnTo>
                  <a:pt x="1803" y="463"/>
                </a:lnTo>
                <a:lnTo>
                  <a:pt x="1797" y="456"/>
                </a:lnTo>
                <a:lnTo>
                  <a:pt x="1793" y="448"/>
                </a:lnTo>
                <a:lnTo>
                  <a:pt x="1791" y="443"/>
                </a:lnTo>
                <a:lnTo>
                  <a:pt x="1789" y="439"/>
                </a:lnTo>
                <a:lnTo>
                  <a:pt x="1786" y="430"/>
                </a:lnTo>
                <a:lnTo>
                  <a:pt x="1784" y="419"/>
                </a:lnTo>
                <a:lnTo>
                  <a:pt x="1784" y="409"/>
                </a:lnTo>
                <a:lnTo>
                  <a:pt x="1784" y="398"/>
                </a:lnTo>
                <a:lnTo>
                  <a:pt x="1785" y="393"/>
                </a:lnTo>
                <a:lnTo>
                  <a:pt x="1786" y="388"/>
                </a:lnTo>
                <a:lnTo>
                  <a:pt x="1789" y="378"/>
                </a:lnTo>
                <a:lnTo>
                  <a:pt x="1791" y="374"/>
                </a:lnTo>
                <a:lnTo>
                  <a:pt x="1793" y="369"/>
                </a:lnTo>
                <a:lnTo>
                  <a:pt x="1797" y="361"/>
                </a:lnTo>
                <a:lnTo>
                  <a:pt x="1803" y="354"/>
                </a:lnTo>
                <a:lnTo>
                  <a:pt x="1806" y="351"/>
                </a:lnTo>
                <a:lnTo>
                  <a:pt x="1810" y="348"/>
                </a:lnTo>
                <a:lnTo>
                  <a:pt x="1813" y="346"/>
                </a:lnTo>
                <a:lnTo>
                  <a:pt x="1817" y="343"/>
                </a:lnTo>
                <a:lnTo>
                  <a:pt x="1821" y="341"/>
                </a:lnTo>
                <a:lnTo>
                  <a:pt x="1826" y="339"/>
                </a:lnTo>
                <a:lnTo>
                  <a:pt x="1835" y="336"/>
                </a:lnTo>
                <a:lnTo>
                  <a:pt x="1845" y="334"/>
                </a:lnTo>
                <a:lnTo>
                  <a:pt x="1850" y="334"/>
                </a:lnTo>
                <a:lnTo>
                  <a:pt x="1855" y="334"/>
                </a:lnTo>
                <a:lnTo>
                  <a:pt x="1866" y="334"/>
                </a:lnTo>
                <a:lnTo>
                  <a:pt x="1877" y="336"/>
                </a:lnTo>
                <a:lnTo>
                  <a:pt x="1881" y="337"/>
                </a:lnTo>
                <a:lnTo>
                  <a:pt x="1886" y="339"/>
                </a:lnTo>
                <a:lnTo>
                  <a:pt x="1894" y="343"/>
                </a:lnTo>
                <a:lnTo>
                  <a:pt x="1898" y="346"/>
                </a:lnTo>
                <a:lnTo>
                  <a:pt x="1902" y="348"/>
                </a:lnTo>
                <a:lnTo>
                  <a:pt x="1908" y="354"/>
                </a:lnTo>
                <a:lnTo>
                  <a:pt x="1914" y="361"/>
                </a:lnTo>
                <a:lnTo>
                  <a:pt x="1919" y="369"/>
                </a:lnTo>
                <a:lnTo>
                  <a:pt x="1921" y="374"/>
                </a:lnTo>
                <a:lnTo>
                  <a:pt x="1923" y="378"/>
                </a:lnTo>
                <a:lnTo>
                  <a:pt x="1925" y="388"/>
                </a:lnTo>
                <a:lnTo>
                  <a:pt x="1927" y="398"/>
                </a:lnTo>
                <a:lnTo>
                  <a:pt x="1928" y="409"/>
                </a:lnTo>
                <a:lnTo>
                  <a:pt x="1927" y="419"/>
                </a:lnTo>
                <a:lnTo>
                  <a:pt x="1926" y="425"/>
                </a:lnTo>
                <a:lnTo>
                  <a:pt x="1925" y="430"/>
                </a:lnTo>
                <a:lnTo>
                  <a:pt x="1923" y="439"/>
                </a:lnTo>
                <a:lnTo>
                  <a:pt x="1921" y="443"/>
                </a:lnTo>
                <a:lnTo>
                  <a:pt x="1919" y="448"/>
                </a:lnTo>
                <a:lnTo>
                  <a:pt x="1914" y="456"/>
                </a:lnTo>
                <a:lnTo>
                  <a:pt x="1908" y="463"/>
                </a:lnTo>
                <a:lnTo>
                  <a:pt x="1905" y="466"/>
                </a:lnTo>
                <a:lnTo>
                  <a:pt x="1902" y="469"/>
                </a:lnTo>
                <a:lnTo>
                  <a:pt x="1898" y="472"/>
                </a:lnTo>
                <a:lnTo>
                  <a:pt x="1894" y="474"/>
                </a:lnTo>
                <a:lnTo>
                  <a:pt x="1890" y="476"/>
                </a:lnTo>
                <a:lnTo>
                  <a:pt x="1886" y="478"/>
                </a:lnTo>
                <a:lnTo>
                  <a:pt x="1881" y="480"/>
                </a:lnTo>
                <a:lnTo>
                  <a:pt x="1877" y="481"/>
                </a:lnTo>
                <a:lnTo>
                  <a:pt x="1866" y="483"/>
                </a:lnTo>
                <a:lnTo>
                  <a:pt x="1861" y="483"/>
                </a:lnTo>
                <a:lnTo>
                  <a:pt x="1855" y="483"/>
                </a:lnTo>
                <a:close/>
                <a:moveTo>
                  <a:pt x="1855" y="452"/>
                </a:moveTo>
                <a:lnTo>
                  <a:pt x="1862" y="451"/>
                </a:lnTo>
                <a:lnTo>
                  <a:pt x="1866" y="451"/>
                </a:lnTo>
                <a:lnTo>
                  <a:pt x="1869" y="449"/>
                </a:lnTo>
                <a:lnTo>
                  <a:pt x="1871" y="447"/>
                </a:lnTo>
                <a:lnTo>
                  <a:pt x="1875" y="445"/>
                </a:lnTo>
                <a:lnTo>
                  <a:pt x="1877" y="443"/>
                </a:lnTo>
                <a:lnTo>
                  <a:pt x="1879" y="440"/>
                </a:lnTo>
                <a:lnTo>
                  <a:pt x="1881" y="437"/>
                </a:lnTo>
                <a:lnTo>
                  <a:pt x="1882" y="433"/>
                </a:lnTo>
                <a:lnTo>
                  <a:pt x="1885" y="426"/>
                </a:lnTo>
                <a:lnTo>
                  <a:pt x="1886" y="422"/>
                </a:lnTo>
                <a:lnTo>
                  <a:pt x="1886" y="417"/>
                </a:lnTo>
                <a:lnTo>
                  <a:pt x="1887" y="408"/>
                </a:lnTo>
                <a:lnTo>
                  <a:pt x="1886" y="399"/>
                </a:lnTo>
                <a:lnTo>
                  <a:pt x="1886" y="395"/>
                </a:lnTo>
                <a:lnTo>
                  <a:pt x="1885" y="391"/>
                </a:lnTo>
                <a:lnTo>
                  <a:pt x="1882" y="384"/>
                </a:lnTo>
                <a:lnTo>
                  <a:pt x="1879" y="377"/>
                </a:lnTo>
                <a:lnTo>
                  <a:pt x="1875" y="371"/>
                </a:lnTo>
                <a:lnTo>
                  <a:pt x="1871" y="369"/>
                </a:lnTo>
                <a:lnTo>
                  <a:pt x="1869" y="368"/>
                </a:lnTo>
                <a:lnTo>
                  <a:pt x="1862" y="365"/>
                </a:lnTo>
                <a:lnTo>
                  <a:pt x="1855" y="364"/>
                </a:lnTo>
                <a:lnTo>
                  <a:pt x="1848" y="365"/>
                </a:lnTo>
                <a:lnTo>
                  <a:pt x="1845" y="366"/>
                </a:lnTo>
                <a:lnTo>
                  <a:pt x="1842" y="368"/>
                </a:lnTo>
                <a:lnTo>
                  <a:pt x="1839" y="369"/>
                </a:lnTo>
                <a:lnTo>
                  <a:pt x="1837" y="371"/>
                </a:lnTo>
                <a:lnTo>
                  <a:pt x="1833" y="377"/>
                </a:lnTo>
                <a:lnTo>
                  <a:pt x="1829" y="384"/>
                </a:lnTo>
                <a:lnTo>
                  <a:pt x="1827" y="391"/>
                </a:lnTo>
                <a:lnTo>
                  <a:pt x="1826" y="395"/>
                </a:lnTo>
                <a:lnTo>
                  <a:pt x="1825" y="399"/>
                </a:lnTo>
                <a:lnTo>
                  <a:pt x="1825" y="408"/>
                </a:lnTo>
                <a:lnTo>
                  <a:pt x="1825" y="417"/>
                </a:lnTo>
                <a:lnTo>
                  <a:pt x="1826" y="422"/>
                </a:lnTo>
                <a:lnTo>
                  <a:pt x="1827" y="426"/>
                </a:lnTo>
                <a:lnTo>
                  <a:pt x="1829" y="433"/>
                </a:lnTo>
                <a:lnTo>
                  <a:pt x="1831" y="437"/>
                </a:lnTo>
                <a:lnTo>
                  <a:pt x="1833" y="440"/>
                </a:lnTo>
                <a:lnTo>
                  <a:pt x="1837" y="445"/>
                </a:lnTo>
                <a:lnTo>
                  <a:pt x="1839" y="447"/>
                </a:lnTo>
                <a:lnTo>
                  <a:pt x="1842" y="449"/>
                </a:lnTo>
                <a:lnTo>
                  <a:pt x="1845" y="451"/>
                </a:lnTo>
                <a:lnTo>
                  <a:pt x="1848" y="451"/>
                </a:lnTo>
                <a:lnTo>
                  <a:pt x="1852" y="452"/>
                </a:lnTo>
                <a:lnTo>
                  <a:pt x="1855" y="452"/>
                </a:lnTo>
                <a:close/>
                <a:moveTo>
                  <a:pt x="2019" y="483"/>
                </a:moveTo>
                <a:lnTo>
                  <a:pt x="2009" y="483"/>
                </a:lnTo>
                <a:lnTo>
                  <a:pt x="1999" y="481"/>
                </a:lnTo>
                <a:lnTo>
                  <a:pt x="1994" y="480"/>
                </a:lnTo>
                <a:lnTo>
                  <a:pt x="1990" y="478"/>
                </a:lnTo>
                <a:lnTo>
                  <a:pt x="1981" y="474"/>
                </a:lnTo>
                <a:lnTo>
                  <a:pt x="1977" y="472"/>
                </a:lnTo>
                <a:lnTo>
                  <a:pt x="1974" y="469"/>
                </a:lnTo>
                <a:lnTo>
                  <a:pt x="1967" y="463"/>
                </a:lnTo>
                <a:lnTo>
                  <a:pt x="1961" y="456"/>
                </a:lnTo>
                <a:lnTo>
                  <a:pt x="1957" y="448"/>
                </a:lnTo>
                <a:lnTo>
                  <a:pt x="1954" y="443"/>
                </a:lnTo>
                <a:lnTo>
                  <a:pt x="1953" y="439"/>
                </a:lnTo>
                <a:lnTo>
                  <a:pt x="1950" y="430"/>
                </a:lnTo>
                <a:lnTo>
                  <a:pt x="1948" y="419"/>
                </a:lnTo>
                <a:lnTo>
                  <a:pt x="1948" y="409"/>
                </a:lnTo>
                <a:lnTo>
                  <a:pt x="1948" y="398"/>
                </a:lnTo>
                <a:lnTo>
                  <a:pt x="1949" y="393"/>
                </a:lnTo>
                <a:lnTo>
                  <a:pt x="1950" y="388"/>
                </a:lnTo>
                <a:lnTo>
                  <a:pt x="1953" y="378"/>
                </a:lnTo>
                <a:lnTo>
                  <a:pt x="1954" y="374"/>
                </a:lnTo>
                <a:lnTo>
                  <a:pt x="1957" y="369"/>
                </a:lnTo>
                <a:lnTo>
                  <a:pt x="1961" y="361"/>
                </a:lnTo>
                <a:lnTo>
                  <a:pt x="1967" y="354"/>
                </a:lnTo>
                <a:lnTo>
                  <a:pt x="1970" y="351"/>
                </a:lnTo>
                <a:lnTo>
                  <a:pt x="1974" y="348"/>
                </a:lnTo>
                <a:lnTo>
                  <a:pt x="1977" y="346"/>
                </a:lnTo>
                <a:lnTo>
                  <a:pt x="1981" y="343"/>
                </a:lnTo>
                <a:lnTo>
                  <a:pt x="1985" y="341"/>
                </a:lnTo>
                <a:lnTo>
                  <a:pt x="1990" y="339"/>
                </a:lnTo>
                <a:lnTo>
                  <a:pt x="1999" y="336"/>
                </a:lnTo>
                <a:lnTo>
                  <a:pt x="2009" y="334"/>
                </a:lnTo>
                <a:lnTo>
                  <a:pt x="2014" y="334"/>
                </a:lnTo>
                <a:lnTo>
                  <a:pt x="2019" y="334"/>
                </a:lnTo>
                <a:lnTo>
                  <a:pt x="2030" y="334"/>
                </a:lnTo>
                <a:lnTo>
                  <a:pt x="2040" y="336"/>
                </a:lnTo>
                <a:lnTo>
                  <a:pt x="2044" y="337"/>
                </a:lnTo>
                <a:lnTo>
                  <a:pt x="2049" y="339"/>
                </a:lnTo>
                <a:lnTo>
                  <a:pt x="2057" y="343"/>
                </a:lnTo>
                <a:lnTo>
                  <a:pt x="2061" y="346"/>
                </a:lnTo>
                <a:lnTo>
                  <a:pt x="2065" y="348"/>
                </a:lnTo>
                <a:lnTo>
                  <a:pt x="2071" y="354"/>
                </a:lnTo>
                <a:lnTo>
                  <a:pt x="2077" y="361"/>
                </a:lnTo>
                <a:lnTo>
                  <a:pt x="2082" y="369"/>
                </a:lnTo>
                <a:lnTo>
                  <a:pt x="2084" y="374"/>
                </a:lnTo>
                <a:lnTo>
                  <a:pt x="2086" y="378"/>
                </a:lnTo>
                <a:lnTo>
                  <a:pt x="2088" y="388"/>
                </a:lnTo>
                <a:lnTo>
                  <a:pt x="2090" y="398"/>
                </a:lnTo>
                <a:lnTo>
                  <a:pt x="2091" y="409"/>
                </a:lnTo>
                <a:lnTo>
                  <a:pt x="2090" y="419"/>
                </a:lnTo>
                <a:lnTo>
                  <a:pt x="2089" y="425"/>
                </a:lnTo>
                <a:lnTo>
                  <a:pt x="2088" y="430"/>
                </a:lnTo>
                <a:lnTo>
                  <a:pt x="2086" y="439"/>
                </a:lnTo>
                <a:lnTo>
                  <a:pt x="2084" y="443"/>
                </a:lnTo>
                <a:lnTo>
                  <a:pt x="2082" y="448"/>
                </a:lnTo>
                <a:lnTo>
                  <a:pt x="2077" y="456"/>
                </a:lnTo>
                <a:lnTo>
                  <a:pt x="2071" y="463"/>
                </a:lnTo>
                <a:lnTo>
                  <a:pt x="2068" y="466"/>
                </a:lnTo>
                <a:lnTo>
                  <a:pt x="2065" y="469"/>
                </a:lnTo>
                <a:lnTo>
                  <a:pt x="2061" y="472"/>
                </a:lnTo>
                <a:lnTo>
                  <a:pt x="2057" y="474"/>
                </a:lnTo>
                <a:lnTo>
                  <a:pt x="2053" y="476"/>
                </a:lnTo>
                <a:lnTo>
                  <a:pt x="2049" y="478"/>
                </a:lnTo>
                <a:lnTo>
                  <a:pt x="2044" y="480"/>
                </a:lnTo>
                <a:lnTo>
                  <a:pt x="2040" y="481"/>
                </a:lnTo>
                <a:lnTo>
                  <a:pt x="2030" y="483"/>
                </a:lnTo>
                <a:lnTo>
                  <a:pt x="2025" y="483"/>
                </a:lnTo>
                <a:lnTo>
                  <a:pt x="2019" y="483"/>
                </a:lnTo>
                <a:close/>
                <a:moveTo>
                  <a:pt x="2019" y="452"/>
                </a:moveTo>
                <a:lnTo>
                  <a:pt x="2026" y="451"/>
                </a:lnTo>
                <a:lnTo>
                  <a:pt x="2030" y="451"/>
                </a:lnTo>
                <a:lnTo>
                  <a:pt x="2032" y="449"/>
                </a:lnTo>
                <a:lnTo>
                  <a:pt x="2035" y="447"/>
                </a:lnTo>
                <a:lnTo>
                  <a:pt x="2038" y="445"/>
                </a:lnTo>
                <a:lnTo>
                  <a:pt x="2040" y="443"/>
                </a:lnTo>
                <a:lnTo>
                  <a:pt x="2042" y="440"/>
                </a:lnTo>
                <a:lnTo>
                  <a:pt x="2044" y="437"/>
                </a:lnTo>
                <a:lnTo>
                  <a:pt x="2045" y="433"/>
                </a:lnTo>
                <a:lnTo>
                  <a:pt x="2048" y="426"/>
                </a:lnTo>
                <a:lnTo>
                  <a:pt x="2049" y="422"/>
                </a:lnTo>
                <a:lnTo>
                  <a:pt x="2049" y="417"/>
                </a:lnTo>
                <a:lnTo>
                  <a:pt x="2050" y="408"/>
                </a:lnTo>
                <a:lnTo>
                  <a:pt x="2049" y="399"/>
                </a:lnTo>
                <a:lnTo>
                  <a:pt x="2049" y="395"/>
                </a:lnTo>
                <a:lnTo>
                  <a:pt x="2048" y="391"/>
                </a:lnTo>
                <a:lnTo>
                  <a:pt x="2045" y="384"/>
                </a:lnTo>
                <a:lnTo>
                  <a:pt x="2042" y="377"/>
                </a:lnTo>
                <a:lnTo>
                  <a:pt x="2038" y="371"/>
                </a:lnTo>
                <a:lnTo>
                  <a:pt x="2035" y="369"/>
                </a:lnTo>
                <a:lnTo>
                  <a:pt x="2032" y="368"/>
                </a:lnTo>
                <a:lnTo>
                  <a:pt x="2026" y="365"/>
                </a:lnTo>
                <a:lnTo>
                  <a:pt x="2019" y="364"/>
                </a:lnTo>
                <a:lnTo>
                  <a:pt x="2012" y="365"/>
                </a:lnTo>
                <a:lnTo>
                  <a:pt x="2009" y="366"/>
                </a:lnTo>
                <a:lnTo>
                  <a:pt x="2006" y="368"/>
                </a:lnTo>
                <a:lnTo>
                  <a:pt x="2003" y="369"/>
                </a:lnTo>
                <a:lnTo>
                  <a:pt x="2001" y="371"/>
                </a:lnTo>
                <a:lnTo>
                  <a:pt x="1996" y="377"/>
                </a:lnTo>
                <a:lnTo>
                  <a:pt x="1993" y="384"/>
                </a:lnTo>
                <a:lnTo>
                  <a:pt x="1991" y="391"/>
                </a:lnTo>
                <a:lnTo>
                  <a:pt x="1990" y="395"/>
                </a:lnTo>
                <a:lnTo>
                  <a:pt x="1989" y="399"/>
                </a:lnTo>
                <a:lnTo>
                  <a:pt x="1989" y="408"/>
                </a:lnTo>
                <a:lnTo>
                  <a:pt x="1989" y="417"/>
                </a:lnTo>
                <a:lnTo>
                  <a:pt x="1990" y="422"/>
                </a:lnTo>
                <a:lnTo>
                  <a:pt x="1991" y="426"/>
                </a:lnTo>
                <a:lnTo>
                  <a:pt x="1993" y="433"/>
                </a:lnTo>
                <a:lnTo>
                  <a:pt x="1995" y="437"/>
                </a:lnTo>
                <a:lnTo>
                  <a:pt x="1996" y="440"/>
                </a:lnTo>
                <a:lnTo>
                  <a:pt x="2001" y="445"/>
                </a:lnTo>
                <a:lnTo>
                  <a:pt x="2003" y="447"/>
                </a:lnTo>
                <a:lnTo>
                  <a:pt x="2006" y="449"/>
                </a:lnTo>
                <a:lnTo>
                  <a:pt x="2009" y="451"/>
                </a:lnTo>
                <a:lnTo>
                  <a:pt x="2012" y="451"/>
                </a:lnTo>
                <a:lnTo>
                  <a:pt x="2016" y="452"/>
                </a:lnTo>
                <a:lnTo>
                  <a:pt x="2019" y="452"/>
                </a:lnTo>
                <a:close/>
                <a:moveTo>
                  <a:pt x="2158" y="481"/>
                </a:moveTo>
                <a:lnTo>
                  <a:pt x="2118" y="481"/>
                </a:lnTo>
                <a:lnTo>
                  <a:pt x="2118" y="287"/>
                </a:lnTo>
                <a:lnTo>
                  <a:pt x="2158" y="287"/>
                </a:lnTo>
                <a:lnTo>
                  <a:pt x="2158" y="481"/>
                </a:lnTo>
                <a:close/>
                <a:moveTo>
                  <a:pt x="2318" y="483"/>
                </a:moveTo>
                <a:lnTo>
                  <a:pt x="2308" y="483"/>
                </a:lnTo>
                <a:lnTo>
                  <a:pt x="2298" y="481"/>
                </a:lnTo>
                <a:lnTo>
                  <a:pt x="2293" y="480"/>
                </a:lnTo>
                <a:lnTo>
                  <a:pt x="2288" y="478"/>
                </a:lnTo>
                <a:lnTo>
                  <a:pt x="2279" y="474"/>
                </a:lnTo>
                <a:lnTo>
                  <a:pt x="2275" y="472"/>
                </a:lnTo>
                <a:lnTo>
                  <a:pt x="2272" y="469"/>
                </a:lnTo>
                <a:lnTo>
                  <a:pt x="2265" y="463"/>
                </a:lnTo>
                <a:lnTo>
                  <a:pt x="2259" y="456"/>
                </a:lnTo>
                <a:lnTo>
                  <a:pt x="2255" y="448"/>
                </a:lnTo>
                <a:lnTo>
                  <a:pt x="2253" y="443"/>
                </a:lnTo>
                <a:lnTo>
                  <a:pt x="2251" y="439"/>
                </a:lnTo>
                <a:lnTo>
                  <a:pt x="2248" y="430"/>
                </a:lnTo>
                <a:lnTo>
                  <a:pt x="2246" y="419"/>
                </a:lnTo>
                <a:lnTo>
                  <a:pt x="2246" y="409"/>
                </a:lnTo>
                <a:lnTo>
                  <a:pt x="2246" y="398"/>
                </a:lnTo>
                <a:lnTo>
                  <a:pt x="2247" y="393"/>
                </a:lnTo>
                <a:lnTo>
                  <a:pt x="2248" y="388"/>
                </a:lnTo>
                <a:lnTo>
                  <a:pt x="2251" y="378"/>
                </a:lnTo>
                <a:lnTo>
                  <a:pt x="2253" y="374"/>
                </a:lnTo>
                <a:lnTo>
                  <a:pt x="2255" y="369"/>
                </a:lnTo>
                <a:lnTo>
                  <a:pt x="2259" y="361"/>
                </a:lnTo>
                <a:lnTo>
                  <a:pt x="2265" y="354"/>
                </a:lnTo>
                <a:lnTo>
                  <a:pt x="2268" y="351"/>
                </a:lnTo>
                <a:lnTo>
                  <a:pt x="2272" y="348"/>
                </a:lnTo>
                <a:lnTo>
                  <a:pt x="2275" y="346"/>
                </a:lnTo>
                <a:lnTo>
                  <a:pt x="2279" y="343"/>
                </a:lnTo>
                <a:lnTo>
                  <a:pt x="2283" y="341"/>
                </a:lnTo>
                <a:lnTo>
                  <a:pt x="2288" y="339"/>
                </a:lnTo>
                <a:lnTo>
                  <a:pt x="2298" y="336"/>
                </a:lnTo>
                <a:lnTo>
                  <a:pt x="2308" y="334"/>
                </a:lnTo>
                <a:lnTo>
                  <a:pt x="2313" y="334"/>
                </a:lnTo>
                <a:lnTo>
                  <a:pt x="2318" y="334"/>
                </a:lnTo>
                <a:lnTo>
                  <a:pt x="2329" y="334"/>
                </a:lnTo>
                <a:lnTo>
                  <a:pt x="2339" y="336"/>
                </a:lnTo>
                <a:lnTo>
                  <a:pt x="2343" y="337"/>
                </a:lnTo>
                <a:lnTo>
                  <a:pt x="2348" y="339"/>
                </a:lnTo>
                <a:lnTo>
                  <a:pt x="2356" y="343"/>
                </a:lnTo>
                <a:lnTo>
                  <a:pt x="2360" y="346"/>
                </a:lnTo>
                <a:lnTo>
                  <a:pt x="2364" y="348"/>
                </a:lnTo>
                <a:lnTo>
                  <a:pt x="2370" y="354"/>
                </a:lnTo>
                <a:lnTo>
                  <a:pt x="2376" y="361"/>
                </a:lnTo>
                <a:lnTo>
                  <a:pt x="2381" y="369"/>
                </a:lnTo>
                <a:lnTo>
                  <a:pt x="2383" y="374"/>
                </a:lnTo>
                <a:lnTo>
                  <a:pt x="2385" y="378"/>
                </a:lnTo>
                <a:lnTo>
                  <a:pt x="2387" y="388"/>
                </a:lnTo>
                <a:lnTo>
                  <a:pt x="2389" y="398"/>
                </a:lnTo>
                <a:lnTo>
                  <a:pt x="2390" y="409"/>
                </a:lnTo>
                <a:lnTo>
                  <a:pt x="2389" y="419"/>
                </a:lnTo>
                <a:lnTo>
                  <a:pt x="2388" y="425"/>
                </a:lnTo>
                <a:lnTo>
                  <a:pt x="2387" y="430"/>
                </a:lnTo>
                <a:lnTo>
                  <a:pt x="2385" y="439"/>
                </a:lnTo>
                <a:lnTo>
                  <a:pt x="2383" y="443"/>
                </a:lnTo>
                <a:lnTo>
                  <a:pt x="2381" y="448"/>
                </a:lnTo>
                <a:lnTo>
                  <a:pt x="2376" y="456"/>
                </a:lnTo>
                <a:lnTo>
                  <a:pt x="2370" y="463"/>
                </a:lnTo>
                <a:lnTo>
                  <a:pt x="2367" y="466"/>
                </a:lnTo>
                <a:lnTo>
                  <a:pt x="2364" y="469"/>
                </a:lnTo>
                <a:lnTo>
                  <a:pt x="2360" y="472"/>
                </a:lnTo>
                <a:lnTo>
                  <a:pt x="2356" y="474"/>
                </a:lnTo>
                <a:lnTo>
                  <a:pt x="2352" y="476"/>
                </a:lnTo>
                <a:lnTo>
                  <a:pt x="2348" y="478"/>
                </a:lnTo>
                <a:lnTo>
                  <a:pt x="2343" y="480"/>
                </a:lnTo>
                <a:lnTo>
                  <a:pt x="2339" y="481"/>
                </a:lnTo>
                <a:lnTo>
                  <a:pt x="2329" y="483"/>
                </a:lnTo>
                <a:lnTo>
                  <a:pt x="2324" y="483"/>
                </a:lnTo>
                <a:lnTo>
                  <a:pt x="2318" y="483"/>
                </a:lnTo>
                <a:close/>
                <a:moveTo>
                  <a:pt x="2318" y="452"/>
                </a:moveTo>
                <a:lnTo>
                  <a:pt x="2325" y="451"/>
                </a:lnTo>
                <a:lnTo>
                  <a:pt x="2329" y="451"/>
                </a:lnTo>
                <a:lnTo>
                  <a:pt x="2332" y="449"/>
                </a:lnTo>
                <a:lnTo>
                  <a:pt x="2334" y="447"/>
                </a:lnTo>
                <a:lnTo>
                  <a:pt x="2337" y="445"/>
                </a:lnTo>
                <a:lnTo>
                  <a:pt x="2339" y="443"/>
                </a:lnTo>
                <a:lnTo>
                  <a:pt x="2341" y="440"/>
                </a:lnTo>
                <a:lnTo>
                  <a:pt x="2343" y="437"/>
                </a:lnTo>
                <a:lnTo>
                  <a:pt x="2344" y="433"/>
                </a:lnTo>
                <a:lnTo>
                  <a:pt x="2347" y="426"/>
                </a:lnTo>
                <a:lnTo>
                  <a:pt x="2348" y="422"/>
                </a:lnTo>
                <a:lnTo>
                  <a:pt x="2348" y="417"/>
                </a:lnTo>
                <a:lnTo>
                  <a:pt x="2349" y="408"/>
                </a:lnTo>
                <a:lnTo>
                  <a:pt x="2348" y="399"/>
                </a:lnTo>
                <a:lnTo>
                  <a:pt x="2348" y="395"/>
                </a:lnTo>
                <a:lnTo>
                  <a:pt x="2347" y="391"/>
                </a:lnTo>
                <a:lnTo>
                  <a:pt x="2344" y="384"/>
                </a:lnTo>
                <a:lnTo>
                  <a:pt x="2341" y="377"/>
                </a:lnTo>
                <a:lnTo>
                  <a:pt x="2337" y="371"/>
                </a:lnTo>
                <a:lnTo>
                  <a:pt x="2334" y="369"/>
                </a:lnTo>
                <a:lnTo>
                  <a:pt x="2332" y="368"/>
                </a:lnTo>
                <a:lnTo>
                  <a:pt x="2325" y="365"/>
                </a:lnTo>
                <a:lnTo>
                  <a:pt x="2318" y="364"/>
                </a:lnTo>
                <a:lnTo>
                  <a:pt x="2311" y="365"/>
                </a:lnTo>
                <a:lnTo>
                  <a:pt x="2308" y="366"/>
                </a:lnTo>
                <a:lnTo>
                  <a:pt x="2305" y="368"/>
                </a:lnTo>
                <a:lnTo>
                  <a:pt x="2302" y="369"/>
                </a:lnTo>
                <a:lnTo>
                  <a:pt x="2300" y="371"/>
                </a:lnTo>
                <a:lnTo>
                  <a:pt x="2295" y="377"/>
                </a:lnTo>
                <a:lnTo>
                  <a:pt x="2292" y="384"/>
                </a:lnTo>
                <a:lnTo>
                  <a:pt x="2290" y="391"/>
                </a:lnTo>
                <a:lnTo>
                  <a:pt x="2288" y="395"/>
                </a:lnTo>
                <a:lnTo>
                  <a:pt x="2287" y="399"/>
                </a:lnTo>
                <a:lnTo>
                  <a:pt x="2287" y="408"/>
                </a:lnTo>
                <a:lnTo>
                  <a:pt x="2287" y="417"/>
                </a:lnTo>
                <a:lnTo>
                  <a:pt x="2288" y="422"/>
                </a:lnTo>
                <a:lnTo>
                  <a:pt x="2290" y="426"/>
                </a:lnTo>
                <a:lnTo>
                  <a:pt x="2292" y="433"/>
                </a:lnTo>
                <a:lnTo>
                  <a:pt x="2294" y="437"/>
                </a:lnTo>
                <a:lnTo>
                  <a:pt x="2295" y="440"/>
                </a:lnTo>
                <a:lnTo>
                  <a:pt x="2300" y="445"/>
                </a:lnTo>
                <a:lnTo>
                  <a:pt x="2302" y="447"/>
                </a:lnTo>
                <a:lnTo>
                  <a:pt x="2305" y="449"/>
                </a:lnTo>
                <a:lnTo>
                  <a:pt x="2308" y="451"/>
                </a:lnTo>
                <a:lnTo>
                  <a:pt x="2311" y="451"/>
                </a:lnTo>
                <a:lnTo>
                  <a:pt x="2315" y="452"/>
                </a:lnTo>
                <a:lnTo>
                  <a:pt x="2318" y="452"/>
                </a:lnTo>
                <a:close/>
                <a:moveTo>
                  <a:pt x="2492" y="336"/>
                </a:moveTo>
                <a:lnTo>
                  <a:pt x="2492" y="366"/>
                </a:lnTo>
                <a:lnTo>
                  <a:pt x="2463" y="366"/>
                </a:lnTo>
                <a:lnTo>
                  <a:pt x="2463" y="481"/>
                </a:lnTo>
                <a:lnTo>
                  <a:pt x="2423" y="481"/>
                </a:lnTo>
                <a:lnTo>
                  <a:pt x="2423" y="366"/>
                </a:lnTo>
                <a:lnTo>
                  <a:pt x="2402" y="366"/>
                </a:lnTo>
                <a:lnTo>
                  <a:pt x="2402" y="336"/>
                </a:lnTo>
                <a:lnTo>
                  <a:pt x="2423" y="336"/>
                </a:lnTo>
                <a:lnTo>
                  <a:pt x="2423" y="325"/>
                </a:lnTo>
                <a:lnTo>
                  <a:pt x="2423" y="319"/>
                </a:lnTo>
                <a:lnTo>
                  <a:pt x="2423" y="317"/>
                </a:lnTo>
                <a:lnTo>
                  <a:pt x="2424" y="314"/>
                </a:lnTo>
                <a:lnTo>
                  <a:pt x="2425" y="309"/>
                </a:lnTo>
                <a:lnTo>
                  <a:pt x="2426" y="304"/>
                </a:lnTo>
                <a:lnTo>
                  <a:pt x="2428" y="300"/>
                </a:lnTo>
                <a:lnTo>
                  <a:pt x="2431" y="296"/>
                </a:lnTo>
                <a:lnTo>
                  <a:pt x="2433" y="293"/>
                </a:lnTo>
                <a:lnTo>
                  <a:pt x="2436" y="290"/>
                </a:lnTo>
                <a:lnTo>
                  <a:pt x="2440" y="287"/>
                </a:lnTo>
                <a:lnTo>
                  <a:pt x="2444" y="285"/>
                </a:lnTo>
                <a:lnTo>
                  <a:pt x="2448" y="283"/>
                </a:lnTo>
                <a:lnTo>
                  <a:pt x="2452" y="281"/>
                </a:lnTo>
                <a:lnTo>
                  <a:pt x="2456" y="280"/>
                </a:lnTo>
                <a:lnTo>
                  <a:pt x="2461" y="279"/>
                </a:lnTo>
                <a:lnTo>
                  <a:pt x="2465" y="278"/>
                </a:lnTo>
                <a:lnTo>
                  <a:pt x="2470" y="278"/>
                </a:lnTo>
                <a:lnTo>
                  <a:pt x="2479" y="279"/>
                </a:lnTo>
                <a:lnTo>
                  <a:pt x="2487" y="280"/>
                </a:lnTo>
                <a:lnTo>
                  <a:pt x="2499" y="282"/>
                </a:lnTo>
                <a:lnTo>
                  <a:pt x="2492" y="312"/>
                </a:lnTo>
                <a:lnTo>
                  <a:pt x="2486" y="311"/>
                </a:lnTo>
                <a:lnTo>
                  <a:pt x="2479" y="310"/>
                </a:lnTo>
                <a:lnTo>
                  <a:pt x="2475" y="311"/>
                </a:lnTo>
                <a:lnTo>
                  <a:pt x="2471" y="311"/>
                </a:lnTo>
                <a:lnTo>
                  <a:pt x="2469" y="313"/>
                </a:lnTo>
                <a:lnTo>
                  <a:pt x="2467" y="314"/>
                </a:lnTo>
                <a:lnTo>
                  <a:pt x="2465" y="317"/>
                </a:lnTo>
                <a:lnTo>
                  <a:pt x="2464" y="319"/>
                </a:lnTo>
                <a:lnTo>
                  <a:pt x="2463" y="322"/>
                </a:lnTo>
                <a:lnTo>
                  <a:pt x="2463" y="326"/>
                </a:lnTo>
                <a:lnTo>
                  <a:pt x="2463" y="336"/>
                </a:lnTo>
                <a:lnTo>
                  <a:pt x="2492" y="336"/>
                </a:lnTo>
                <a:close/>
                <a:moveTo>
                  <a:pt x="2612" y="481"/>
                </a:moveTo>
                <a:lnTo>
                  <a:pt x="2568" y="481"/>
                </a:lnTo>
                <a:lnTo>
                  <a:pt x="2635" y="287"/>
                </a:lnTo>
                <a:lnTo>
                  <a:pt x="2688" y="287"/>
                </a:lnTo>
                <a:lnTo>
                  <a:pt x="2755" y="481"/>
                </a:lnTo>
                <a:lnTo>
                  <a:pt x="2712" y="481"/>
                </a:lnTo>
                <a:lnTo>
                  <a:pt x="2696" y="436"/>
                </a:lnTo>
                <a:lnTo>
                  <a:pt x="2626" y="436"/>
                </a:lnTo>
                <a:lnTo>
                  <a:pt x="2612" y="481"/>
                </a:lnTo>
                <a:close/>
                <a:moveTo>
                  <a:pt x="2637" y="405"/>
                </a:moveTo>
                <a:lnTo>
                  <a:pt x="2686" y="405"/>
                </a:lnTo>
                <a:lnTo>
                  <a:pt x="2662" y="331"/>
                </a:lnTo>
                <a:lnTo>
                  <a:pt x="2637" y="405"/>
                </a:lnTo>
                <a:close/>
                <a:moveTo>
                  <a:pt x="2778" y="481"/>
                </a:moveTo>
                <a:lnTo>
                  <a:pt x="2778" y="336"/>
                </a:lnTo>
                <a:lnTo>
                  <a:pt x="2817" y="336"/>
                </a:lnTo>
                <a:lnTo>
                  <a:pt x="2817" y="361"/>
                </a:lnTo>
                <a:lnTo>
                  <a:pt x="2820" y="355"/>
                </a:lnTo>
                <a:lnTo>
                  <a:pt x="2824" y="349"/>
                </a:lnTo>
                <a:lnTo>
                  <a:pt x="2828" y="344"/>
                </a:lnTo>
                <a:lnTo>
                  <a:pt x="2832" y="340"/>
                </a:lnTo>
                <a:lnTo>
                  <a:pt x="2837" y="337"/>
                </a:lnTo>
                <a:lnTo>
                  <a:pt x="2842" y="335"/>
                </a:lnTo>
                <a:lnTo>
                  <a:pt x="2848" y="334"/>
                </a:lnTo>
                <a:lnTo>
                  <a:pt x="2853" y="334"/>
                </a:lnTo>
                <a:lnTo>
                  <a:pt x="2860" y="334"/>
                </a:lnTo>
                <a:lnTo>
                  <a:pt x="2866" y="335"/>
                </a:lnTo>
                <a:lnTo>
                  <a:pt x="2866" y="371"/>
                </a:lnTo>
                <a:lnTo>
                  <a:pt x="2863" y="370"/>
                </a:lnTo>
                <a:lnTo>
                  <a:pt x="2858" y="369"/>
                </a:lnTo>
                <a:lnTo>
                  <a:pt x="2853" y="369"/>
                </a:lnTo>
                <a:lnTo>
                  <a:pt x="2849" y="368"/>
                </a:lnTo>
                <a:lnTo>
                  <a:pt x="2843" y="369"/>
                </a:lnTo>
                <a:lnTo>
                  <a:pt x="2840" y="370"/>
                </a:lnTo>
                <a:lnTo>
                  <a:pt x="2837" y="371"/>
                </a:lnTo>
                <a:lnTo>
                  <a:pt x="2832" y="373"/>
                </a:lnTo>
                <a:lnTo>
                  <a:pt x="2829" y="375"/>
                </a:lnTo>
                <a:lnTo>
                  <a:pt x="2827" y="377"/>
                </a:lnTo>
                <a:lnTo>
                  <a:pt x="2823" y="381"/>
                </a:lnTo>
                <a:lnTo>
                  <a:pt x="2821" y="386"/>
                </a:lnTo>
                <a:lnTo>
                  <a:pt x="2819" y="392"/>
                </a:lnTo>
                <a:lnTo>
                  <a:pt x="2818" y="399"/>
                </a:lnTo>
                <a:lnTo>
                  <a:pt x="2818" y="481"/>
                </a:lnTo>
                <a:lnTo>
                  <a:pt x="2778" y="481"/>
                </a:lnTo>
                <a:close/>
                <a:moveTo>
                  <a:pt x="2969" y="336"/>
                </a:moveTo>
                <a:lnTo>
                  <a:pt x="2969" y="366"/>
                </a:lnTo>
                <a:lnTo>
                  <a:pt x="2941" y="366"/>
                </a:lnTo>
                <a:lnTo>
                  <a:pt x="2941" y="436"/>
                </a:lnTo>
                <a:lnTo>
                  <a:pt x="2942" y="440"/>
                </a:lnTo>
                <a:lnTo>
                  <a:pt x="2942" y="443"/>
                </a:lnTo>
                <a:lnTo>
                  <a:pt x="2944" y="445"/>
                </a:lnTo>
                <a:lnTo>
                  <a:pt x="2945" y="447"/>
                </a:lnTo>
                <a:lnTo>
                  <a:pt x="2947" y="449"/>
                </a:lnTo>
                <a:lnTo>
                  <a:pt x="2950" y="449"/>
                </a:lnTo>
                <a:lnTo>
                  <a:pt x="2955" y="450"/>
                </a:lnTo>
                <a:lnTo>
                  <a:pt x="2961" y="450"/>
                </a:lnTo>
                <a:lnTo>
                  <a:pt x="2965" y="449"/>
                </a:lnTo>
                <a:lnTo>
                  <a:pt x="2971" y="479"/>
                </a:lnTo>
                <a:lnTo>
                  <a:pt x="2963" y="481"/>
                </a:lnTo>
                <a:lnTo>
                  <a:pt x="2957" y="482"/>
                </a:lnTo>
                <a:lnTo>
                  <a:pt x="2949" y="483"/>
                </a:lnTo>
                <a:lnTo>
                  <a:pt x="2944" y="483"/>
                </a:lnTo>
                <a:lnTo>
                  <a:pt x="2939" y="482"/>
                </a:lnTo>
                <a:lnTo>
                  <a:pt x="2934" y="482"/>
                </a:lnTo>
                <a:lnTo>
                  <a:pt x="2930" y="481"/>
                </a:lnTo>
                <a:lnTo>
                  <a:pt x="2925" y="479"/>
                </a:lnTo>
                <a:lnTo>
                  <a:pt x="2922" y="478"/>
                </a:lnTo>
                <a:lnTo>
                  <a:pt x="2918" y="476"/>
                </a:lnTo>
                <a:lnTo>
                  <a:pt x="2914" y="473"/>
                </a:lnTo>
                <a:lnTo>
                  <a:pt x="2911" y="470"/>
                </a:lnTo>
                <a:lnTo>
                  <a:pt x="2909" y="467"/>
                </a:lnTo>
                <a:lnTo>
                  <a:pt x="2906" y="464"/>
                </a:lnTo>
                <a:lnTo>
                  <a:pt x="2904" y="460"/>
                </a:lnTo>
                <a:lnTo>
                  <a:pt x="2903" y="456"/>
                </a:lnTo>
                <a:lnTo>
                  <a:pt x="2902" y="451"/>
                </a:lnTo>
                <a:lnTo>
                  <a:pt x="2901" y="446"/>
                </a:lnTo>
                <a:lnTo>
                  <a:pt x="2901" y="441"/>
                </a:lnTo>
                <a:lnTo>
                  <a:pt x="2901" y="366"/>
                </a:lnTo>
                <a:lnTo>
                  <a:pt x="2881" y="366"/>
                </a:lnTo>
                <a:lnTo>
                  <a:pt x="2881" y="336"/>
                </a:lnTo>
                <a:lnTo>
                  <a:pt x="2901" y="336"/>
                </a:lnTo>
                <a:lnTo>
                  <a:pt x="2901" y="301"/>
                </a:lnTo>
                <a:lnTo>
                  <a:pt x="2941" y="301"/>
                </a:lnTo>
                <a:lnTo>
                  <a:pt x="2941" y="336"/>
                </a:lnTo>
                <a:lnTo>
                  <a:pt x="2969" y="336"/>
                </a:lnTo>
                <a:close/>
                <a:moveTo>
                  <a:pt x="3113" y="377"/>
                </a:moveTo>
                <a:lnTo>
                  <a:pt x="3076" y="379"/>
                </a:lnTo>
                <a:lnTo>
                  <a:pt x="3075" y="376"/>
                </a:lnTo>
                <a:lnTo>
                  <a:pt x="3074" y="373"/>
                </a:lnTo>
                <a:lnTo>
                  <a:pt x="3073" y="371"/>
                </a:lnTo>
                <a:lnTo>
                  <a:pt x="3071" y="370"/>
                </a:lnTo>
                <a:lnTo>
                  <a:pt x="3069" y="367"/>
                </a:lnTo>
                <a:lnTo>
                  <a:pt x="3065" y="365"/>
                </a:lnTo>
                <a:lnTo>
                  <a:pt x="3063" y="364"/>
                </a:lnTo>
                <a:lnTo>
                  <a:pt x="3061" y="363"/>
                </a:lnTo>
                <a:lnTo>
                  <a:pt x="3057" y="363"/>
                </a:lnTo>
                <a:lnTo>
                  <a:pt x="3052" y="362"/>
                </a:lnTo>
                <a:lnTo>
                  <a:pt x="3048" y="362"/>
                </a:lnTo>
                <a:lnTo>
                  <a:pt x="3043" y="363"/>
                </a:lnTo>
                <a:lnTo>
                  <a:pt x="3040" y="364"/>
                </a:lnTo>
                <a:lnTo>
                  <a:pt x="3036" y="366"/>
                </a:lnTo>
                <a:lnTo>
                  <a:pt x="3033" y="368"/>
                </a:lnTo>
                <a:lnTo>
                  <a:pt x="3031" y="371"/>
                </a:lnTo>
                <a:lnTo>
                  <a:pt x="3030" y="373"/>
                </a:lnTo>
                <a:lnTo>
                  <a:pt x="3030" y="375"/>
                </a:lnTo>
                <a:lnTo>
                  <a:pt x="3030" y="377"/>
                </a:lnTo>
                <a:lnTo>
                  <a:pt x="3030" y="379"/>
                </a:lnTo>
                <a:lnTo>
                  <a:pt x="3031" y="381"/>
                </a:lnTo>
                <a:lnTo>
                  <a:pt x="3032" y="383"/>
                </a:lnTo>
                <a:lnTo>
                  <a:pt x="3034" y="385"/>
                </a:lnTo>
                <a:lnTo>
                  <a:pt x="3036" y="387"/>
                </a:lnTo>
                <a:lnTo>
                  <a:pt x="3040" y="389"/>
                </a:lnTo>
                <a:lnTo>
                  <a:pt x="3048" y="391"/>
                </a:lnTo>
                <a:lnTo>
                  <a:pt x="3075" y="396"/>
                </a:lnTo>
                <a:lnTo>
                  <a:pt x="3084" y="399"/>
                </a:lnTo>
                <a:lnTo>
                  <a:pt x="3093" y="402"/>
                </a:lnTo>
                <a:lnTo>
                  <a:pt x="3100" y="406"/>
                </a:lnTo>
                <a:lnTo>
                  <a:pt x="3106" y="410"/>
                </a:lnTo>
                <a:lnTo>
                  <a:pt x="3110" y="416"/>
                </a:lnTo>
                <a:lnTo>
                  <a:pt x="3112" y="419"/>
                </a:lnTo>
                <a:lnTo>
                  <a:pt x="3114" y="422"/>
                </a:lnTo>
                <a:lnTo>
                  <a:pt x="3115" y="425"/>
                </a:lnTo>
                <a:lnTo>
                  <a:pt x="3116" y="428"/>
                </a:lnTo>
                <a:lnTo>
                  <a:pt x="3116" y="432"/>
                </a:lnTo>
                <a:lnTo>
                  <a:pt x="3116" y="436"/>
                </a:lnTo>
                <a:lnTo>
                  <a:pt x="3116" y="443"/>
                </a:lnTo>
                <a:lnTo>
                  <a:pt x="3115" y="446"/>
                </a:lnTo>
                <a:lnTo>
                  <a:pt x="3114" y="449"/>
                </a:lnTo>
                <a:lnTo>
                  <a:pt x="3112" y="455"/>
                </a:lnTo>
                <a:lnTo>
                  <a:pt x="3110" y="458"/>
                </a:lnTo>
                <a:lnTo>
                  <a:pt x="3108" y="461"/>
                </a:lnTo>
                <a:lnTo>
                  <a:pt x="3104" y="466"/>
                </a:lnTo>
                <a:lnTo>
                  <a:pt x="3098" y="470"/>
                </a:lnTo>
                <a:lnTo>
                  <a:pt x="3092" y="474"/>
                </a:lnTo>
                <a:lnTo>
                  <a:pt x="3085" y="477"/>
                </a:lnTo>
                <a:lnTo>
                  <a:pt x="3078" y="480"/>
                </a:lnTo>
                <a:lnTo>
                  <a:pt x="3070" y="482"/>
                </a:lnTo>
                <a:lnTo>
                  <a:pt x="3061" y="483"/>
                </a:lnTo>
                <a:lnTo>
                  <a:pt x="3052" y="483"/>
                </a:lnTo>
                <a:lnTo>
                  <a:pt x="3038" y="483"/>
                </a:lnTo>
                <a:lnTo>
                  <a:pt x="3032" y="482"/>
                </a:lnTo>
                <a:lnTo>
                  <a:pt x="3026" y="480"/>
                </a:lnTo>
                <a:lnTo>
                  <a:pt x="3020" y="479"/>
                </a:lnTo>
                <a:lnTo>
                  <a:pt x="3015" y="477"/>
                </a:lnTo>
                <a:lnTo>
                  <a:pt x="3010" y="474"/>
                </a:lnTo>
                <a:lnTo>
                  <a:pt x="3006" y="471"/>
                </a:lnTo>
                <a:lnTo>
                  <a:pt x="3002" y="468"/>
                </a:lnTo>
                <a:lnTo>
                  <a:pt x="2998" y="465"/>
                </a:lnTo>
                <a:lnTo>
                  <a:pt x="2995" y="461"/>
                </a:lnTo>
                <a:lnTo>
                  <a:pt x="2992" y="457"/>
                </a:lnTo>
                <a:lnTo>
                  <a:pt x="2990" y="453"/>
                </a:lnTo>
                <a:lnTo>
                  <a:pt x="2988" y="448"/>
                </a:lnTo>
                <a:lnTo>
                  <a:pt x="2987" y="444"/>
                </a:lnTo>
                <a:lnTo>
                  <a:pt x="2986" y="439"/>
                </a:lnTo>
                <a:lnTo>
                  <a:pt x="3026" y="436"/>
                </a:lnTo>
                <a:lnTo>
                  <a:pt x="3027" y="441"/>
                </a:lnTo>
                <a:lnTo>
                  <a:pt x="3029" y="444"/>
                </a:lnTo>
                <a:lnTo>
                  <a:pt x="3030" y="446"/>
                </a:lnTo>
                <a:lnTo>
                  <a:pt x="3031" y="447"/>
                </a:lnTo>
                <a:lnTo>
                  <a:pt x="3034" y="450"/>
                </a:lnTo>
                <a:lnTo>
                  <a:pt x="3038" y="452"/>
                </a:lnTo>
                <a:lnTo>
                  <a:pt x="3042" y="453"/>
                </a:lnTo>
                <a:lnTo>
                  <a:pt x="3047" y="454"/>
                </a:lnTo>
                <a:lnTo>
                  <a:pt x="3052" y="454"/>
                </a:lnTo>
                <a:lnTo>
                  <a:pt x="3057" y="454"/>
                </a:lnTo>
                <a:lnTo>
                  <a:pt x="3062" y="453"/>
                </a:lnTo>
                <a:lnTo>
                  <a:pt x="3066" y="452"/>
                </a:lnTo>
                <a:lnTo>
                  <a:pt x="3069" y="450"/>
                </a:lnTo>
                <a:lnTo>
                  <a:pt x="3072" y="448"/>
                </a:lnTo>
                <a:lnTo>
                  <a:pt x="3074" y="446"/>
                </a:lnTo>
                <a:lnTo>
                  <a:pt x="3075" y="443"/>
                </a:lnTo>
                <a:lnTo>
                  <a:pt x="3076" y="440"/>
                </a:lnTo>
                <a:lnTo>
                  <a:pt x="3075" y="437"/>
                </a:lnTo>
                <a:lnTo>
                  <a:pt x="3074" y="435"/>
                </a:lnTo>
                <a:lnTo>
                  <a:pt x="3073" y="433"/>
                </a:lnTo>
                <a:lnTo>
                  <a:pt x="3071" y="431"/>
                </a:lnTo>
                <a:lnTo>
                  <a:pt x="3068" y="429"/>
                </a:lnTo>
                <a:lnTo>
                  <a:pt x="3065" y="428"/>
                </a:lnTo>
                <a:lnTo>
                  <a:pt x="3061" y="426"/>
                </a:lnTo>
                <a:lnTo>
                  <a:pt x="3057" y="425"/>
                </a:lnTo>
                <a:lnTo>
                  <a:pt x="3032" y="420"/>
                </a:lnTo>
                <a:lnTo>
                  <a:pt x="3022" y="418"/>
                </a:lnTo>
                <a:lnTo>
                  <a:pt x="3013" y="415"/>
                </a:lnTo>
                <a:lnTo>
                  <a:pt x="3006" y="411"/>
                </a:lnTo>
                <a:lnTo>
                  <a:pt x="3003" y="408"/>
                </a:lnTo>
                <a:lnTo>
                  <a:pt x="3000" y="406"/>
                </a:lnTo>
                <a:lnTo>
                  <a:pt x="2998" y="403"/>
                </a:lnTo>
                <a:lnTo>
                  <a:pt x="2996" y="400"/>
                </a:lnTo>
                <a:lnTo>
                  <a:pt x="2994" y="397"/>
                </a:lnTo>
                <a:lnTo>
                  <a:pt x="2993" y="394"/>
                </a:lnTo>
                <a:lnTo>
                  <a:pt x="2991" y="387"/>
                </a:lnTo>
                <a:lnTo>
                  <a:pt x="2990" y="383"/>
                </a:lnTo>
                <a:lnTo>
                  <a:pt x="2990" y="379"/>
                </a:lnTo>
                <a:lnTo>
                  <a:pt x="2990" y="374"/>
                </a:lnTo>
                <a:lnTo>
                  <a:pt x="2991" y="369"/>
                </a:lnTo>
                <a:lnTo>
                  <a:pt x="2992" y="364"/>
                </a:lnTo>
                <a:lnTo>
                  <a:pt x="2994" y="360"/>
                </a:lnTo>
                <a:lnTo>
                  <a:pt x="2996" y="356"/>
                </a:lnTo>
                <a:lnTo>
                  <a:pt x="2999" y="352"/>
                </a:lnTo>
                <a:lnTo>
                  <a:pt x="3003" y="349"/>
                </a:lnTo>
                <a:lnTo>
                  <a:pt x="3007" y="346"/>
                </a:lnTo>
                <a:lnTo>
                  <a:pt x="3011" y="343"/>
                </a:lnTo>
                <a:lnTo>
                  <a:pt x="3016" y="341"/>
                </a:lnTo>
                <a:lnTo>
                  <a:pt x="3021" y="338"/>
                </a:lnTo>
                <a:lnTo>
                  <a:pt x="3026" y="337"/>
                </a:lnTo>
                <a:lnTo>
                  <a:pt x="3032" y="335"/>
                </a:lnTo>
                <a:lnTo>
                  <a:pt x="3038" y="334"/>
                </a:lnTo>
                <a:lnTo>
                  <a:pt x="3045" y="334"/>
                </a:lnTo>
                <a:lnTo>
                  <a:pt x="3051" y="334"/>
                </a:lnTo>
                <a:lnTo>
                  <a:pt x="3058" y="334"/>
                </a:lnTo>
                <a:lnTo>
                  <a:pt x="3064" y="334"/>
                </a:lnTo>
                <a:lnTo>
                  <a:pt x="3070" y="335"/>
                </a:lnTo>
                <a:lnTo>
                  <a:pt x="3076" y="337"/>
                </a:lnTo>
                <a:lnTo>
                  <a:pt x="3081" y="338"/>
                </a:lnTo>
                <a:lnTo>
                  <a:pt x="3086" y="340"/>
                </a:lnTo>
                <a:lnTo>
                  <a:pt x="3095" y="345"/>
                </a:lnTo>
                <a:lnTo>
                  <a:pt x="3098" y="348"/>
                </a:lnTo>
                <a:lnTo>
                  <a:pt x="3102" y="352"/>
                </a:lnTo>
                <a:lnTo>
                  <a:pt x="3105" y="355"/>
                </a:lnTo>
                <a:lnTo>
                  <a:pt x="3107" y="359"/>
                </a:lnTo>
                <a:lnTo>
                  <a:pt x="3109" y="363"/>
                </a:lnTo>
                <a:lnTo>
                  <a:pt x="3111" y="367"/>
                </a:lnTo>
                <a:lnTo>
                  <a:pt x="3112" y="372"/>
                </a:lnTo>
                <a:lnTo>
                  <a:pt x="3113" y="377"/>
                </a:lnTo>
                <a:close/>
                <a:moveTo>
                  <a:pt x="3183" y="454"/>
                </a:moveTo>
                <a:lnTo>
                  <a:pt x="3182" y="465"/>
                </a:lnTo>
                <a:lnTo>
                  <a:pt x="3180" y="477"/>
                </a:lnTo>
                <a:lnTo>
                  <a:pt x="3178" y="489"/>
                </a:lnTo>
                <a:lnTo>
                  <a:pt x="3174" y="501"/>
                </a:lnTo>
                <a:lnTo>
                  <a:pt x="3170" y="512"/>
                </a:lnTo>
                <a:lnTo>
                  <a:pt x="3164" y="528"/>
                </a:lnTo>
                <a:lnTo>
                  <a:pt x="3138" y="528"/>
                </a:lnTo>
                <a:lnTo>
                  <a:pt x="3142" y="512"/>
                </a:lnTo>
                <a:lnTo>
                  <a:pt x="3145" y="502"/>
                </a:lnTo>
                <a:lnTo>
                  <a:pt x="3147" y="490"/>
                </a:lnTo>
                <a:lnTo>
                  <a:pt x="3149" y="477"/>
                </a:lnTo>
                <a:lnTo>
                  <a:pt x="3150" y="465"/>
                </a:lnTo>
                <a:lnTo>
                  <a:pt x="3150" y="454"/>
                </a:lnTo>
                <a:lnTo>
                  <a:pt x="3183" y="454"/>
                </a:lnTo>
                <a:close/>
                <a:moveTo>
                  <a:pt x="3351" y="481"/>
                </a:moveTo>
                <a:lnTo>
                  <a:pt x="3282" y="481"/>
                </a:lnTo>
                <a:lnTo>
                  <a:pt x="3282" y="287"/>
                </a:lnTo>
                <a:lnTo>
                  <a:pt x="3352" y="287"/>
                </a:lnTo>
                <a:lnTo>
                  <a:pt x="3366" y="288"/>
                </a:lnTo>
                <a:lnTo>
                  <a:pt x="3372" y="289"/>
                </a:lnTo>
                <a:lnTo>
                  <a:pt x="3379" y="290"/>
                </a:lnTo>
                <a:lnTo>
                  <a:pt x="3391" y="294"/>
                </a:lnTo>
                <a:lnTo>
                  <a:pt x="3402" y="299"/>
                </a:lnTo>
                <a:lnTo>
                  <a:pt x="3407" y="302"/>
                </a:lnTo>
                <a:lnTo>
                  <a:pt x="3412" y="305"/>
                </a:lnTo>
                <a:lnTo>
                  <a:pt x="3416" y="309"/>
                </a:lnTo>
                <a:lnTo>
                  <a:pt x="3420" y="313"/>
                </a:lnTo>
                <a:lnTo>
                  <a:pt x="3424" y="317"/>
                </a:lnTo>
                <a:lnTo>
                  <a:pt x="3428" y="322"/>
                </a:lnTo>
                <a:lnTo>
                  <a:pt x="3431" y="327"/>
                </a:lnTo>
                <a:lnTo>
                  <a:pt x="3434" y="332"/>
                </a:lnTo>
                <a:lnTo>
                  <a:pt x="3437" y="338"/>
                </a:lnTo>
                <a:lnTo>
                  <a:pt x="3439" y="343"/>
                </a:lnTo>
                <a:lnTo>
                  <a:pt x="3441" y="349"/>
                </a:lnTo>
                <a:lnTo>
                  <a:pt x="3443" y="356"/>
                </a:lnTo>
                <a:lnTo>
                  <a:pt x="3444" y="362"/>
                </a:lnTo>
                <a:lnTo>
                  <a:pt x="3445" y="369"/>
                </a:lnTo>
                <a:lnTo>
                  <a:pt x="3445" y="376"/>
                </a:lnTo>
                <a:lnTo>
                  <a:pt x="3446" y="384"/>
                </a:lnTo>
                <a:lnTo>
                  <a:pt x="3445" y="391"/>
                </a:lnTo>
                <a:lnTo>
                  <a:pt x="3445" y="398"/>
                </a:lnTo>
                <a:lnTo>
                  <a:pt x="3444" y="405"/>
                </a:lnTo>
                <a:lnTo>
                  <a:pt x="3443" y="412"/>
                </a:lnTo>
                <a:lnTo>
                  <a:pt x="3439" y="424"/>
                </a:lnTo>
                <a:lnTo>
                  <a:pt x="3437" y="430"/>
                </a:lnTo>
                <a:lnTo>
                  <a:pt x="3434" y="436"/>
                </a:lnTo>
                <a:lnTo>
                  <a:pt x="3428" y="446"/>
                </a:lnTo>
                <a:lnTo>
                  <a:pt x="3424" y="451"/>
                </a:lnTo>
                <a:lnTo>
                  <a:pt x="3420" y="455"/>
                </a:lnTo>
                <a:lnTo>
                  <a:pt x="3412" y="463"/>
                </a:lnTo>
                <a:lnTo>
                  <a:pt x="3402" y="469"/>
                </a:lnTo>
                <a:lnTo>
                  <a:pt x="3396" y="472"/>
                </a:lnTo>
                <a:lnTo>
                  <a:pt x="3391" y="474"/>
                </a:lnTo>
                <a:lnTo>
                  <a:pt x="3385" y="476"/>
                </a:lnTo>
                <a:lnTo>
                  <a:pt x="3378" y="478"/>
                </a:lnTo>
                <a:lnTo>
                  <a:pt x="3372" y="479"/>
                </a:lnTo>
                <a:lnTo>
                  <a:pt x="3365" y="480"/>
                </a:lnTo>
                <a:lnTo>
                  <a:pt x="3358" y="480"/>
                </a:lnTo>
                <a:lnTo>
                  <a:pt x="3351" y="481"/>
                </a:lnTo>
                <a:close/>
                <a:moveTo>
                  <a:pt x="3323" y="446"/>
                </a:moveTo>
                <a:lnTo>
                  <a:pt x="3349" y="446"/>
                </a:lnTo>
                <a:lnTo>
                  <a:pt x="3356" y="445"/>
                </a:lnTo>
                <a:lnTo>
                  <a:pt x="3362" y="445"/>
                </a:lnTo>
                <a:lnTo>
                  <a:pt x="3368" y="443"/>
                </a:lnTo>
                <a:lnTo>
                  <a:pt x="3373" y="442"/>
                </a:lnTo>
                <a:lnTo>
                  <a:pt x="3378" y="440"/>
                </a:lnTo>
                <a:lnTo>
                  <a:pt x="3383" y="437"/>
                </a:lnTo>
                <a:lnTo>
                  <a:pt x="3387" y="434"/>
                </a:lnTo>
                <a:lnTo>
                  <a:pt x="3391" y="431"/>
                </a:lnTo>
                <a:lnTo>
                  <a:pt x="3394" y="427"/>
                </a:lnTo>
                <a:lnTo>
                  <a:pt x="3397" y="422"/>
                </a:lnTo>
                <a:lnTo>
                  <a:pt x="3399" y="417"/>
                </a:lnTo>
                <a:lnTo>
                  <a:pt x="3401" y="412"/>
                </a:lnTo>
                <a:lnTo>
                  <a:pt x="3403" y="406"/>
                </a:lnTo>
                <a:lnTo>
                  <a:pt x="3404" y="399"/>
                </a:lnTo>
                <a:lnTo>
                  <a:pt x="3405" y="392"/>
                </a:lnTo>
                <a:lnTo>
                  <a:pt x="3405" y="384"/>
                </a:lnTo>
                <a:lnTo>
                  <a:pt x="3405" y="376"/>
                </a:lnTo>
                <a:lnTo>
                  <a:pt x="3404" y="372"/>
                </a:lnTo>
                <a:lnTo>
                  <a:pt x="3404" y="369"/>
                </a:lnTo>
                <a:lnTo>
                  <a:pt x="3403" y="362"/>
                </a:lnTo>
                <a:lnTo>
                  <a:pt x="3401" y="356"/>
                </a:lnTo>
                <a:lnTo>
                  <a:pt x="3399" y="350"/>
                </a:lnTo>
                <a:lnTo>
                  <a:pt x="3397" y="345"/>
                </a:lnTo>
                <a:lnTo>
                  <a:pt x="3394" y="341"/>
                </a:lnTo>
                <a:lnTo>
                  <a:pt x="3391" y="337"/>
                </a:lnTo>
                <a:lnTo>
                  <a:pt x="3387" y="333"/>
                </a:lnTo>
                <a:lnTo>
                  <a:pt x="3383" y="331"/>
                </a:lnTo>
                <a:lnTo>
                  <a:pt x="3378" y="328"/>
                </a:lnTo>
                <a:lnTo>
                  <a:pt x="3373" y="326"/>
                </a:lnTo>
                <a:lnTo>
                  <a:pt x="3368" y="324"/>
                </a:lnTo>
                <a:lnTo>
                  <a:pt x="3362" y="323"/>
                </a:lnTo>
                <a:lnTo>
                  <a:pt x="3356" y="323"/>
                </a:lnTo>
                <a:lnTo>
                  <a:pt x="3349" y="322"/>
                </a:lnTo>
                <a:lnTo>
                  <a:pt x="3323" y="322"/>
                </a:lnTo>
                <a:lnTo>
                  <a:pt x="3323" y="446"/>
                </a:lnTo>
                <a:close/>
                <a:moveTo>
                  <a:pt x="3543" y="483"/>
                </a:moveTo>
                <a:lnTo>
                  <a:pt x="3531" y="483"/>
                </a:lnTo>
                <a:lnTo>
                  <a:pt x="3521" y="481"/>
                </a:lnTo>
                <a:lnTo>
                  <a:pt x="3512" y="478"/>
                </a:lnTo>
                <a:lnTo>
                  <a:pt x="3503" y="474"/>
                </a:lnTo>
                <a:lnTo>
                  <a:pt x="3496" y="469"/>
                </a:lnTo>
                <a:lnTo>
                  <a:pt x="3492" y="466"/>
                </a:lnTo>
                <a:lnTo>
                  <a:pt x="3489" y="463"/>
                </a:lnTo>
                <a:lnTo>
                  <a:pt x="3483" y="456"/>
                </a:lnTo>
                <a:lnTo>
                  <a:pt x="3478" y="448"/>
                </a:lnTo>
                <a:lnTo>
                  <a:pt x="3476" y="444"/>
                </a:lnTo>
                <a:lnTo>
                  <a:pt x="3475" y="440"/>
                </a:lnTo>
                <a:lnTo>
                  <a:pt x="3472" y="430"/>
                </a:lnTo>
                <a:lnTo>
                  <a:pt x="3470" y="420"/>
                </a:lnTo>
                <a:lnTo>
                  <a:pt x="3470" y="409"/>
                </a:lnTo>
                <a:lnTo>
                  <a:pt x="3470" y="398"/>
                </a:lnTo>
                <a:lnTo>
                  <a:pt x="3471" y="393"/>
                </a:lnTo>
                <a:lnTo>
                  <a:pt x="3472" y="388"/>
                </a:lnTo>
                <a:lnTo>
                  <a:pt x="3475" y="378"/>
                </a:lnTo>
                <a:lnTo>
                  <a:pt x="3476" y="374"/>
                </a:lnTo>
                <a:lnTo>
                  <a:pt x="3478" y="369"/>
                </a:lnTo>
                <a:lnTo>
                  <a:pt x="3483" y="362"/>
                </a:lnTo>
                <a:lnTo>
                  <a:pt x="3489" y="354"/>
                </a:lnTo>
                <a:lnTo>
                  <a:pt x="3492" y="351"/>
                </a:lnTo>
                <a:lnTo>
                  <a:pt x="3495" y="348"/>
                </a:lnTo>
                <a:lnTo>
                  <a:pt x="3499" y="346"/>
                </a:lnTo>
                <a:lnTo>
                  <a:pt x="3503" y="343"/>
                </a:lnTo>
                <a:lnTo>
                  <a:pt x="3507" y="341"/>
                </a:lnTo>
                <a:lnTo>
                  <a:pt x="3511" y="339"/>
                </a:lnTo>
                <a:lnTo>
                  <a:pt x="3515" y="337"/>
                </a:lnTo>
                <a:lnTo>
                  <a:pt x="3520" y="336"/>
                </a:lnTo>
                <a:lnTo>
                  <a:pt x="3525" y="335"/>
                </a:lnTo>
                <a:lnTo>
                  <a:pt x="3530" y="334"/>
                </a:lnTo>
                <a:lnTo>
                  <a:pt x="3535" y="334"/>
                </a:lnTo>
                <a:lnTo>
                  <a:pt x="3541" y="334"/>
                </a:lnTo>
                <a:lnTo>
                  <a:pt x="3550" y="334"/>
                </a:lnTo>
                <a:lnTo>
                  <a:pt x="3559" y="336"/>
                </a:lnTo>
                <a:lnTo>
                  <a:pt x="3568" y="338"/>
                </a:lnTo>
                <a:lnTo>
                  <a:pt x="3576" y="342"/>
                </a:lnTo>
                <a:lnTo>
                  <a:pt x="3579" y="344"/>
                </a:lnTo>
                <a:lnTo>
                  <a:pt x="3583" y="346"/>
                </a:lnTo>
                <a:lnTo>
                  <a:pt x="3589" y="352"/>
                </a:lnTo>
                <a:lnTo>
                  <a:pt x="3592" y="355"/>
                </a:lnTo>
                <a:lnTo>
                  <a:pt x="3595" y="359"/>
                </a:lnTo>
                <a:lnTo>
                  <a:pt x="3600" y="366"/>
                </a:lnTo>
                <a:lnTo>
                  <a:pt x="3604" y="375"/>
                </a:lnTo>
                <a:lnTo>
                  <a:pt x="3606" y="380"/>
                </a:lnTo>
                <a:lnTo>
                  <a:pt x="3607" y="385"/>
                </a:lnTo>
                <a:lnTo>
                  <a:pt x="3609" y="396"/>
                </a:lnTo>
                <a:lnTo>
                  <a:pt x="3609" y="401"/>
                </a:lnTo>
                <a:lnTo>
                  <a:pt x="3609" y="407"/>
                </a:lnTo>
                <a:lnTo>
                  <a:pt x="3609" y="418"/>
                </a:lnTo>
                <a:lnTo>
                  <a:pt x="3509" y="418"/>
                </a:lnTo>
                <a:lnTo>
                  <a:pt x="3510" y="426"/>
                </a:lnTo>
                <a:lnTo>
                  <a:pt x="3511" y="430"/>
                </a:lnTo>
                <a:lnTo>
                  <a:pt x="3512" y="433"/>
                </a:lnTo>
                <a:lnTo>
                  <a:pt x="3514" y="439"/>
                </a:lnTo>
                <a:lnTo>
                  <a:pt x="3516" y="442"/>
                </a:lnTo>
                <a:lnTo>
                  <a:pt x="3518" y="444"/>
                </a:lnTo>
                <a:lnTo>
                  <a:pt x="3521" y="446"/>
                </a:lnTo>
                <a:lnTo>
                  <a:pt x="3523" y="448"/>
                </a:lnTo>
                <a:lnTo>
                  <a:pt x="3526" y="450"/>
                </a:lnTo>
                <a:lnTo>
                  <a:pt x="3529" y="451"/>
                </a:lnTo>
                <a:lnTo>
                  <a:pt x="3535" y="453"/>
                </a:lnTo>
                <a:lnTo>
                  <a:pt x="3540" y="453"/>
                </a:lnTo>
                <a:lnTo>
                  <a:pt x="3543" y="453"/>
                </a:lnTo>
                <a:lnTo>
                  <a:pt x="3548" y="453"/>
                </a:lnTo>
                <a:lnTo>
                  <a:pt x="3553" y="452"/>
                </a:lnTo>
                <a:lnTo>
                  <a:pt x="3557" y="451"/>
                </a:lnTo>
                <a:lnTo>
                  <a:pt x="3561" y="449"/>
                </a:lnTo>
                <a:lnTo>
                  <a:pt x="3564" y="447"/>
                </a:lnTo>
                <a:lnTo>
                  <a:pt x="3566" y="445"/>
                </a:lnTo>
                <a:lnTo>
                  <a:pt x="3567" y="444"/>
                </a:lnTo>
                <a:lnTo>
                  <a:pt x="3569" y="440"/>
                </a:lnTo>
                <a:lnTo>
                  <a:pt x="3571" y="437"/>
                </a:lnTo>
                <a:lnTo>
                  <a:pt x="3608" y="439"/>
                </a:lnTo>
                <a:lnTo>
                  <a:pt x="3607" y="444"/>
                </a:lnTo>
                <a:lnTo>
                  <a:pt x="3605" y="449"/>
                </a:lnTo>
                <a:lnTo>
                  <a:pt x="3603" y="453"/>
                </a:lnTo>
                <a:lnTo>
                  <a:pt x="3601" y="457"/>
                </a:lnTo>
                <a:lnTo>
                  <a:pt x="3598" y="461"/>
                </a:lnTo>
                <a:lnTo>
                  <a:pt x="3595" y="465"/>
                </a:lnTo>
                <a:lnTo>
                  <a:pt x="3591" y="468"/>
                </a:lnTo>
                <a:lnTo>
                  <a:pt x="3587" y="471"/>
                </a:lnTo>
                <a:lnTo>
                  <a:pt x="3582" y="474"/>
                </a:lnTo>
                <a:lnTo>
                  <a:pt x="3577" y="477"/>
                </a:lnTo>
                <a:lnTo>
                  <a:pt x="3572" y="479"/>
                </a:lnTo>
                <a:lnTo>
                  <a:pt x="3567" y="480"/>
                </a:lnTo>
                <a:lnTo>
                  <a:pt x="3561" y="482"/>
                </a:lnTo>
                <a:lnTo>
                  <a:pt x="3555" y="483"/>
                </a:lnTo>
                <a:lnTo>
                  <a:pt x="3549" y="483"/>
                </a:lnTo>
                <a:lnTo>
                  <a:pt x="3543" y="483"/>
                </a:lnTo>
                <a:close/>
                <a:moveTo>
                  <a:pt x="3509" y="393"/>
                </a:moveTo>
                <a:lnTo>
                  <a:pt x="3571" y="393"/>
                </a:lnTo>
                <a:lnTo>
                  <a:pt x="3571" y="387"/>
                </a:lnTo>
                <a:lnTo>
                  <a:pt x="3570" y="384"/>
                </a:lnTo>
                <a:lnTo>
                  <a:pt x="3569" y="382"/>
                </a:lnTo>
                <a:lnTo>
                  <a:pt x="3567" y="377"/>
                </a:lnTo>
                <a:lnTo>
                  <a:pt x="3563" y="372"/>
                </a:lnTo>
                <a:lnTo>
                  <a:pt x="3561" y="370"/>
                </a:lnTo>
                <a:lnTo>
                  <a:pt x="3559" y="368"/>
                </a:lnTo>
                <a:lnTo>
                  <a:pt x="3556" y="367"/>
                </a:lnTo>
                <a:lnTo>
                  <a:pt x="3554" y="366"/>
                </a:lnTo>
                <a:lnTo>
                  <a:pt x="3551" y="365"/>
                </a:lnTo>
                <a:lnTo>
                  <a:pt x="3548" y="364"/>
                </a:lnTo>
                <a:lnTo>
                  <a:pt x="3542" y="364"/>
                </a:lnTo>
                <a:lnTo>
                  <a:pt x="3534" y="364"/>
                </a:lnTo>
                <a:lnTo>
                  <a:pt x="3531" y="365"/>
                </a:lnTo>
                <a:lnTo>
                  <a:pt x="3528" y="366"/>
                </a:lnTo>
                <a:lnTo>
                  <a:pt x="3523" y="369"/>
                </a:lnTo>
                <a:lnTo>
                  <a:pt x="3521" y="370"/>
                </a:lnTo>
                <a:lnTo>
                  <a:pt x="3519" y="372"/>
                </a:lnTo>
                <a:lnTo>
                  <a:pt x="3515" y="377"/>
                </a:lnTo>
                <a:lnTo>
                  <a:pt x="3512" y="382"/>
                </a:lnTo>
                <a:lnTo>
                  <a:pt x="3511" y="385"/>
                </a:lnTo>
                <a:lnTo>
                  <a:pt x="3510" y="388"/>
                </a:lnTo>
                <a:lnTo>
                  <a:pt x="3509" y="393"/>
                </a:lnTo>
                <a:close/>
                <a:moveTo>
                  <a:pt x="3756" y="377"/>
                </a:moveTo>
                <a:lnTo>
                  <a:pt x="3719" y="379"/>
                </a:lnTo>
                <a:lnTo>
                  <a:pt x="3718" y="376"/>
                </a:lnTo>
                <a:lnTo>
                  <a:pt x="3716" y="373"/>
                </a:lnTo>
                <a:lnTo>
                  <a:pt x="3715" y="371"/>
                </a:lnTo>
                <a:lnTo>
                  <a:pt x="3714" y="370"/>
                </a:lnTo>
                <a:lnTo>
                  <a:pt x="3711" y="367"/>
                </a:lnTo>
                <a:lnTo>
                  <a:pt x="3708" y="365"/>
                </a:lnTo>
                <a:lnTo>
                  <a:pt x="3706" y="364"/>
                </a:lnTo>
                <a:lnTo>
                  <a:pt x="3704" y="363"/>
                </a:lnTo>
                <a:lnTo>
                  <a:pt x="3700" y="363"/>
                </a:lnTo>
                <a:lnTo>
                  <a:pt x="3695" y="362"/>
                </a:lnTo>
                <a:lnTo>
                  <a:pt x="3690" y="362"/>
                </a:lnTo>
                <a:lnTo>
                  <a:pt x="3686" y="363"/>
                </a:lnTo>
                <a:lnTo>
                  <a:pt x="3682" y="364"/>
                </a:lnTo>
                <a:lnTo>
                  <a:pt x="3679" y="366"/>
                </a:lnTo>
                <a:lnTo>
                  <a:pt x="3676" y="368"/>
                </a:lnTo>
                <a:lnTo>
                  <a:pt x="3674" y="371"/>
                </a:lnTo>
                <a:lnTo>
                  <a:pt x="3673" y="373"/>
                </a:lnTo>
                <a:lnTo>
                  <a:pt x="3672" y="375"/>
                </a:lnTo>
                <a:lnTo>
                  <a:pt x="3672" y="377"/>
                </a:lnTo>
                <a:lnTo>
                  <a:pt x="3673" y="379"/>
                </a:lnTo>
                <a:lnTo>
                  <a:pt x="3673" y="381"/>
                </a:lnTo>
                <a:lnTo>
                  <a:pt x="3675" y="383"/>
                </a:lnTo>
                <a:lnTo>
                  <a:pt x="3676" y="385"/>
                </a:lnTo>
                <a:lnTo>
                  <a:pt x="3679" y="387"/>
                </a:lnTo>
                <a:lnTo>
                  <a:pt x="3682" y="389"/>
                </a:lnTo>
                <a:lnTo>
                  <a:pt x="3691" y="391"/>
                </a:lnTo>
                <a:lnTo>
                  <a:pt x="3717" y="396"/>
                </a:lnTo>
                <a:lnTo>
                  <a:pt x="3727" y="399"/>
                </a:lnTo>
                <a:lnTo>
                  <a:pt x="3735" y="402"/>
                </a:lnTo>
                <a:lnTo>
                  <a:pt x="3743" y="406"/>
                </a:lnTo>
                <a:lnTo>
                  <a:pt x="3748" y="410"/>
                </a:lnTo>
                <a:lnTo>
                  <a:pt x="3753" y="416"/>
                </a:lnTo>
                <a:lnTo>
                  <a:pt x="3755" y="419"/>
                </a:lnTo>
                <a:lnTo>
                  <a:pt x="3756" y="422"/>
                </a:lnTo>
                <a:lnTo>
                  <a:pt x="3757" y="425"/>
                </a:lnTo>
                <a:lnTo>
                  <a:pt x="3758" y="428"/>
                </a:lnTo>
                <a:lnTo>
                  <a:pt x="3759" y="432"/>
                </a:lnTo>
                <a:lnTo>
                  <a:pt x="3759" y="436"/>
                </a:lnTo>
                <a:lnTo>
                  <a:pt x="3758" y="443"/>
                </a:lnTo>
                <a:lnTo>
                  <a:pt x="3758" y="446"/>
                </a:lnTo>
                <a:lnTo>
                  <a:pt x="3757" y="449"/>
                </a:lnTo>
                <a:lnTo>
                  <a:pt x="3754" y="455"/>
                </a:lnTo>
                <a:lnTo>
                  <a:pt x="3753" y="458"/>
                </a:lnTo>
                <a:lnTo>
                  <a:pt x="3751" y="461"/>
                </a:lnTo>
                <a:lnTo>
                  <a:pt x="3746" y="466"/>
                </a:lnTo>
                <a:lnTo>
                  <a:pt x="3741" y="470"/>
                </a:lnTo>
                <a:lnTo>
                  <a:pt x="3735" y="474"/>
                </a:lnTo>
                <a:lnTo>
                  <a:pt x="3728" y="477"/>
                </a:lnTo>
                <a:lnTo>
                  <a:pt x="3720" y="480"/>
                </a:lnTo>
                <a:lnTo>
                  <a:pt x="3712" y="482"/>
                </a:lnTo>
                <a:lnTo>
                  <a:pt x="3704" y="483"/>
                </a:lnTo>
                <a:lnTo>
                  <a:pt x="3694" y="483"/>
                </a:lnTo>
                <a:lnTo>
                  <a:pt x="3681" y="483"/>
                </a:lnTo>
                <a:lnTo>
                  <a:pt x="3674" y="482"/>
                </a:lnTo>
                <a:lnTo>
                  <a:pt x="3669" y="480"/>
                </a:lnTo>
                <a:lnTo>
                  <a:pt x="3663" y="479"/>
                </a:lnTo>
                <a:lnTo>
                  <a:pt x="3658" y="477"/>
                </a:lnTo>
                <a:lnTo>
                  <a:pt x="3653" y="474"/>
                </a:lnTo>
                <a:lnTo>
                  <a:pt x="3649" y="471"/>
                </a:lnTo>
                <a:lnTo>
                  <a:pt x="3644" y="468"/>
                </a:lnTo>
                <a:lnTo>
                  <a:pt x="3641" y="465"/>
                </a:lnTo>
                <a:lnTo>
                  <a:pt x="3638" y="461"/>
                </a:lnTo>
                <a:lnTo>
                  <a:pt x="3635" y="457"/>
                </a:lnTo>
                <a:lnTo>
                  <a:pt x="3633" y="453"/>
                </a:lnTo>
                <a:lnTo>
                  <a:pt x="3631" y="448"/>
                </a:lnTo>
                <a:lnTo>
                  <a:pt x="3630" y="444"/>
                </a:lnTo>
                <a:lnTo>
                  <a:pt x="3629" y="439"/>
                </a:lnTo>
                <a:lnTo>
                  <a:pt x="3668" y="436"/>
                </a:lnTo>
                <a:lnTo>
                  <a:pt x="3669" y="441"/>
                </a:lnTo>
                <a:lnTo>
                  <a:pt x="3671" y="444"/>
                </a:lnTo>
                <a:lnTo>
                  <a:pt x="3672" y="446"/>
                </a:lnTo>
                <a:lnTo>
                  <a:pt x="3674" y="447"/>
                </a:lnTo>
                <a:lnTo>
                  <a:pt x="3677" y="450"/>
                </a:lnTo>
                <a:lnTo>
                  <a:pt x="3681" y="452"/>
                </a:lnTo>
                <a:lnTo>
                  <a:pt x="3685" y="453"/>
                </a:lnTo>
                <a:lnTo>
                  <a:pt x="3689" y="454"/>
                </a:lnTo>
                <a:lnTo>
                  <a:pt x="3694" y="454"/>
                </a:lnTo>
                <a:lnTo>
                  <a:pt x="3700" y="454"/>
                </a:lnTo>
                <a:lnTo>
                  <a:pt x="3704" y="453"/>
                </a:lnTo>
                <a:lnTo>
                  <a:pt x="3708" y="452"/>
                </a:lnTo>
                <a:lnTo>
                  <a:pt x="3712" y="450"/>
                </a:lnTo>
                <a:lnTo>
                  <a:pt x="3714" y="448"/>
                </a:lnTo>
                <a:lnTo>
                  <a:pt x="3716" y="446"/>
                </a:lnTo>
                <a:lnTo>
                  <a:pt x="3718" y="443"/>
                </a:lnTo>
                <a:lnTo>
                  <a:pt x="3718" y="440"/>
                </a:lnTo>
                <a:lnTo>
                  <a:pt x="3718" y="437"/>
                </a:lnTo>
                <a:lnTo>
                  <a:pt x="3717" y="435"/>
                </a:lnTo>
                <a:lnTo>
                  <a:pt x="3715" y="433"/>
                </a:lnTo>
                <a:lnTo>
                  <a:pt x="3713" y="431"/>
                </a:lnTo>
                <a:lnTo>
                  <a:pt x="3711" y="429"/>
                </a:lnTo>
                <a:lnTo>
                  <a:pt x="3707" y="428"/>
                </a:lnTo>
                <a:lnTo>
                  <a:pt x="3704" y="426"/>
                </a:lnTo>
                <a:lnTo>
                  <a:pt x="3699" y="425"/>
                </a:lnTo>
                <a:lnTo>
                  <a:pt x="3674" y="420"/>
                </a:lnTo>
                <a:lnTo>
                  <a:pt x="3665" y="418"/>
                </a:lnTo>
                <a:lnTo>
                  <a:pt x="3656" y="415"/>
                </a:lnTo>
                <a:lnTo>
                  <a:pt x="3649" y="411"/>
                </a:lnTo>
                <a:lnTo>
                  <a:pt x="3646" y="408"/>
                </a:lnTo>
                <a:lnTo>
                  <a:pt x="3643" y="406"/>
                </a:lnTo>
                <a:lnTo>
                  <a:pt x="3640" y="403"/>
                </a:lnTo>
                <a:lnTo>
                  <a:pt x="3638" y="400"/>
                </a:lnTo>
                <a:lnTo>
                  <a:pt x="3636" y="397"/>
                </a:lnTo>
                <a:lnTo>
                  <a:pt x="3635" y="394"/>
                </a:lnTo>
                <a:lnTo>
                  <a:pt x="3633" y="387"/>
                </a:lnTo>
                <a:lnTo>
                  <a:pt x="3633" y="383"/>
                </a:lnTo>
                <a:lnTo>
                  <a:pt x="3632" y="379"/>
                </a:lnTo>
                <a:lnTo>
                  <a:pt x="3633" y="374"/>
                </a:lnTo>
                <a:lnTo>
                  <a:pt x="3633" y="369"/>
                </a:lnTo>
                <a:lnTo>
                  <a:pt x="3635" y="364"/>
                </a:lnTo>
                <a:lnTo>
                  <a:pt x="3637" y="360"/>
                </a:lnTo>
                <a:lnTo>
                  <a:pt x="3639" y="356"/>
                </a:lnTo>
                <a:lnTo>
                  <a:pt x="3642" y="352"/>
                </a:lnTo>
                <a:lnTo>
                  <a:pt x="3645" y="349"/>
                </a:lnTo>
                <a:lnTo>
                  <a:pt x="3649" y="346"/>
                </a:lnTo>
                <a:lnTo>
                  <a:pt x="3654" y="343"/>
                </a:lnTo>
                <a:lnTo>
                  <a:pt x="3658" y="341"/>
                </a:lnTo>
                <a:lnTo>
                  <a:pt x="3663" y="338"/>
                </a:lnTo>
                <a:lnTo>
                  <a:pt x="3669" y="337"/>
                </a:lnTo>
                <a:lnTo>
                  <a:pt x="3675" y="335"/>
                </a:lnTo>
                <a:lnTo>
                  <a:pt x="3681" y="334"/>
                </a:lnTo>
                <a:lnTo>
                  <a:pt x="3687" y="334"/>
                </a:lnTo>
                <a:lnTo>
                  <a:pt x="3694" y="334"/>
                </a:lnTo>
                <a:lnTo>
                  <a:pt x="3701" y="334"/>
                </a:lnTo>
                <a:lnTo>
                  <a:pt x="3707" y="334"/>
                </a:lnTo>
                <a:lnTo>
                  <a:pt x="3713" y="335"/>
                </a:lnTo>
                <a:lnTo>
                  <a:pt x="3718" y="337"/>
                </a:lnTo>
                <a:lnTo>
                  <a:pt x="3724" y="338"/>
                </a:lnTo>
                <a:lnTo>
                  <a:pt x="3729" y="340"/>
                </a:lnTo>
                <a:lnTo>
                  <a:pt x="3737" y="345"/>
                </a:lnTo>
                <a:lnTo>
                  <a:pt x="3741" y="348"/>
                </a:lnTo>
                <a:lnTo>
                  <a:pt x="3744" y="352"/>
                </a:lnTo>
                <a:lnTo>
                  <a:pt x="3747" y="355"/>
                </a:lnTo>
                <a:lnTo>
                  <a:pt x="3750" y="359"/>
                </a:lnTo>
                <a:lnTo>
                  <a:pt x="3752" y="363"/>
                </a:lnTo>
                <a:lnTo>
                  <a:pt x="3753" y="367"/>
                </a:lnTo>
                <a:lnTo>
                  <a:pt x="3755" y="372"/>
                </a:lnTo>
                <a:lnTo>
                  <a:pt x="3756" y="377"/>
                </a:lnTo>
                <a:close/>
                <a:moveTo>
                  <a:pt x="3805" y="317"/>
                </a:moveTo>
                <a:lnTo>
                  <a:pt x="3801" y="317"/>
                </a:lnTo>
                <a:lnTo>
                  <a:pt x="3797" y="315"/>
                </a:lnTo>
                <a:lnTo>
                  <a:pt x="3794" y="314"/>
                </a:lnTo>
                <a:lnTo>
                  <a:pt x="3790" y="311"/>
                </a:lnTo>
                <a:lnTo>
                  <a:pt x="3787" y="308"/>
                </a:lnTo>
                <a:lnTo>
                  <a:pt x="3785" y="304"/>
                </a:lnTo>
                <a:lnTo>
                  <a:pt x="3784" y="301"/>
                </a:lnTo>
                <a:lnTo>
                  <a:pt x="3784" y="297"/>
                </a:lnTo>
                <a:lnTo>
                  <a:pt x="3784" y="292"/>
                </a:lnTo>
                <a:lnTo>
                  <a:pt x="3785" y="289"/>
                </a:lnTo>
                <a:lnTo>
                  <a:pt x="3787" y="285"/>
                </a:lnTo>
                <a:lnTo>
                  <a:pt x="3790" y="282"/>
                </a:lnTo>
                <a:lnTo>
                  <a:pt x="3794" y="280"/>
                </a:lnTo>
                <a:lnTo>
                  <a:pt x="3797" y="278"/>
                </a:lnTo>
                <a:lnTo>
                  <a:pt x="3801" y="277"/>
                </a:lnTo>
                <a:lnTo>
                  <a:pt x="3805" y="276"/>
                </a:lnTo>
                <a:lnTo>
                  <a:pt x="3810" y="277"/>
                </a:lnTo>
                <a:lnTo>
                  <a:pt x="3814" y="278"/>
                </a:lnTo>
                <a:lnTo>
                  <a:pt x="3817" y="280"/>
                </a:lnTo>
                <a:lnTo>
                  <a:pt x="3821" y="282"/>
                </a:lnTo>
                <a:lnTo>
                  <a:pt x="3824" y="285"/>
                </a:lnTo>
                <a:lnTo>
                  <a:pt x="3826" y="289"/>
                </a:lnTo>
                <a:lnTo>
                  <a:pt x="3827" y="292"/>
                </a:lnTo>
                <a:lnTo>
                  <a:pt x="3827" y="297"/>
                </a:lnTo>
                <a:lnTo>
                  <a:pt x="3827" y="301"/>
                </a:lnTo>
                <a:lnTo>
                  <a:pt x="3826" y="304"/>
                </a:lnTo>
                <a:lnTo>
                  <a:pt x="3824" y="308"/>
                </a:lnTo>
                <a:lnTo>
                  <a:pt x="3821" y="311"/>
                </a:lnTo>
                <a:lnTo>
                  <a:pt x="3817" y="314"/>
                </a:lnTo>
                <a:lnTo>
                  <a:pt x="3814" y="315"/>
                </a:lnTo>
                <a:lnTo>
                  <a:pt x="3810" y="317"/>
                </a:lnTo>
                <a:lnTo>
                  <a:pt x="3805" y="317"/>
                </a:lnTo>
                <a:close/>
                <a:moveTo>
                  <a:pt x="3785" y="336"/>
                </a:moveTo>
                <a:lnTo>
                  <a:pt x="3825" y="336"/>
                </a:lnTo>
                <a:lnTo>
                  <a:pt x="3825" y="481"/>
                </a:lnTo>
                <a:lnTo>
                  <a:pt x="3785" y="481"/>
                </a:lnTo>
                <a:lnTo>
                  <a:pt x="3785" y="336"/>
                </a:lnTo>
                <a:close/>
                <a:moveTo>
                  <a:pt x="3923" y="538"/>
                </a:moveTo>
                <a:lnTo>
                  <a:pt x="3916" y="538"/>
                </a:lnTo>
                <a:lnTo>
                  <a:pt x="3909" y="537"/>
                </a:lnTo>
                <a:lnTo>
                  <a:pt x="3903" y="536"/>
                </a:lnTo>
                <a:lnTo>
                  <a:pt x="3897" y="535"/>
                </a:lnTo>
                <a:lnTo>
                  <a:pt x="3892" y="533"/>
                </a:lnTo>
                <a:lnTo>
                  <a:pt x="3886" y="531"/>
                </a:lnTo>
                <a:lnTo>
                  <a:pt x="3877" y="526"/>
                </a:lnTo>
                <a:lnTo>
                  <a:pt x="3873" y="523"/>
                </a:lnTo>
                <a:lnTo>
                  <a:pt x="3870" y="520"/>
                </a:lnTo>
                <a:lnTo>
                  <a:pt x="3864" y="513"/>
                </a:lnTo>
                <a:lnTo>
                  <a:pt x="3862" y="510"/>
                </a:lnTo>
                <a:lnTo>
                  <a:pt x="3860" y="506"/>
                </a:lnTo>
                <a:lnTo>
                  <a:pt x="3858" y="502"/>
                </a:lnTo>
                <a:lnTo>
                  <a:pt x="3857" y="498"/>
                </a:lnTo>
                <a:lnTo>
                  <a:pt x="3894" y="493"/>
                </a:lnTo>
                <a:lnTo>
                  <a:pt x="3896" y="496"/>
                </a:lnTo>
                <a:lnTo>
                  <a:pt x="3898" y="499"/>
                </a:lnTo>
                <a:lnTo>
                  <a:pt x="3901" y="502"/>
                </a:lnTo>
                <a:lnTo>
                  <a:pt x="3904" y="504"/>
                </a:lnTo>
                <a:lnTo>
                  <a:pt x="3908" y="506"/>
                </a:lnTo>
                <a:lnTo>
                  <a:pt x="3910" y="507"/>
                </a:lnTo>
                <a:lnTo>
                  <a:pt x="3912" y="508"/>
                </a:lnTo>
                <a:lnTo>
                  <a:pt x="3918" y="509"/>
                </a:lnTo>
                <a:lnTo>
                  <a:pt x="3924" y="509"/>
                </a:lnTo>
                <a:lnTo>
                  <a:pt x="3930" y="509"/>
                </a:lnTo>
                <a:lnTo>
                  <a:pt x="3936" y="507"/>
                </a:lnTo>
                <a:lnTo>
                  <a:pt x="3941" y="505"/>
                </a:lnTo>
                <a:lnTo>
                  <a:pt x="3946" y="503"/>
                </a:lnTo>
                <a:lnTo>
                  <a:pt x="3948" y="501"/>
                </a:lnTo>
                <a:lnTo>
                  <a:pt x="3950" y="499"/>
                </a:lnTo>
                <a:lnTo>
                  <a:pt x="3952" y="494"/>
                </a:lnTo>
                <a:lnTo>
                  <a:pt x="3953" y="491"/>
                </a:lnTo>
                <a:lnTo>
                  <a:pt x="3955" y="488"/>
                </a:lnTo>
                <a:lnTo>
                  <a:pt x="3955" y="481"/>
                </a:lnTo>
                <a:lnTo>
                  <a:pt x="3955" y="455"/>
                </a:lnTo>
                <a:lnTo>
                  <a:pt x="3947" y="463"/>
                </a:lnTo>
                <a:lnTo>
                  <a:pt x="3943" y="467"/>
                </a:lnTo>
                <a:lnTo>
                  <a:pt x="3939" y="471"/>
                </a:lnTo>
                <a:lnTo>
                  <a:pt x="3933" y="474"/>
                </a:lnTo>
                <a:lnTo>
                  <a:pt x="3930" y="476"/>
                </a:lnTo>
                <a:lnTo>
                  <a:pt x="3927" y="477"/>
                </a:lnTo>
                <a:lnTo>
                  <a:pt x="3920" y="478"/>
                </a:lnTo>
                <a:lnTo>
                  <a:pt x="3911" y="478"/>
                </a:lnTo>
                <a:lnTo>
                  <a:pt x="3903" y="478"/>
                </a:lnTo>
                <a:lnTo>
                  <a:pt x="3900" y="477"/>
                </a:lnTo>
                <a:lnTo>
                  <a:pt x="3896" y="477"/>
                </a:lnTo>
                <a:lnTo>
                  <a:pt x="3889" y="474"/>
                </a:lnTo>
                <a:lnTo>
                  <a:pt x="3882" y="471"/>
                </a:lnTo>
                <a:lnTo>
                  <a:pt x="3875" y="467"/>
                </a:lnTo>
                <a:lnTo>
                  <a:pt x="3870" y="461"/>
                </a:lnTo>
                <a:lnTo>
                  <a:pt x="3865" y="455"/>
                </a:lnTo>
                <a:lnTo>
                  <a:pt x="3860" y="448"/>
                </a:lnTo>
                <a:lnTo>
                  <a:pt x="3857" y="439"/>
                </a:lnTo>
                <a:lnTo>
                  <a:pt x="3855" y="430"/>
                </a:lnTo>
                <a:lnTo>
                  <a:pt x="3854" y="425"/>
                </a:lnTo>
                <a:lnTo>
                  <a:pt x="3853" y="419"/>
                </a:lnTo>
                <a:lnTo>
                  <a:pt x="3853" y="408"/>
                </a:lnTo>
                <a:lnTo>
                  <a:pt x="3853" y="396"/>
                </a:lnTo>
                <a:lnTo>
                  <a:pt x="3854" y="390"/>
                </a:lnTo>
                <a:lnTo>
                  <a:pt x="3855" y="385"/>
                </a:lnTo>
                <a:lnTo>
                  <a:pt x="3857" y="375"/>
                </a:lnTo>
                <a:lnTo>
                  <a:pt x="3861" y="367"/>
                </a:lnTo>
                <a:lnTo>
                  <a:pt x="3865" y="359"/>
                </a:lnTo>
                <a:lnTo>
                  <a:pt x="3867" y="355"/>
                </a:lnTo>
                <a:lnTo>
                  <a:pt x="3870" y="352"/>
                </a:lnTo>
                <a:lnTo>
                  <a:pt x="3876" y="347"/>
                </a:lnTo>
                <a:lnTo>
                  <a:pt x="3882" y="342"/>
                </a:lnTo>
                <a:lnTo>
                  <a:pt x="3885" y="340"/>
                </a:lnTo>
                <a:lnTo>
                  <a:pt x="3889" y="338"/>
                </a:lnTo>
                <a:lnTo>
                  <a:pt x="3892" y="337"/>
                </a:lnTo>
                <a:lnTo>
                  <a:pt x="3896" y="336"/>
                </a:lnTo>
                <a:lnTo>
                  <a:pt x="3904" y="334"/>
                </a:lnTo>
                <a:lnTo>
                  <a:pt x="3911" y="334"/>
                </a:lnTo>
                <a:lnTo>
                  <a:pt x="3917" y="334"/>
                </a:lnTo>
                <a:lnTo>
                  <a:pt x="3922" y="335"/>
                </a:lnTo>
                <a:lnTo>
                  <a:pt x="3927" y="336"/>
                </a:lnTo>
                <a:lnTo>
                  <a:pt x="3932" y="338"/>
                </a:lnTo>
                <a:lnTo>
                  <a:pt x="3936" y="340"/>
                </a:lnTo>
                <a:lnTo>
                  <a:pt x="3939" y="342"/>
                </a:lnTo>
                <a:lnTo>
                  <a:pt x="3942" y="345"/>
                </a:lnTo>
                <a:lnTo>
                  <a:pt x="3945" y="348"/>
                </a:lnTo>
                <a:lnTo>
                  <a:pt x="3949" y="354"/>
                </a:lnTo>
                <a:lnTo>
                  <a:pt x="3951" y="357"/>
                </a:lnTo>
                <a:lnTo>
                  <a:pt x="3953" y="360"/>
                </a:lnTo>
                <a:lnTo>
                  <a:pt x="3955" y="336"/>
                </a:lnTo>
                <a:lnTo>
                  <a:pt x="3995" y="336"/>
                </a:lnTo>
                <a:lnTo>
                  <a:pt x="3995" y="482"/>
                </a:lnTo>
                <a:lnTo>
                  <a:pt x="3995" y="491"/>
                </a:lnTo>
                <a:lnTo>
                  <a:pt x="3993" y="499"/>
                </a:lnTo>
                <a:lnTo>
                  <a:pt x="3990" y="506"/>
                </a:lnTo>
                <a:lnTo>
                  <a:pt x="3986" y="513"/>
                </a:lnTo>
                <a:lnTo>
                  <a:pt x="3981" y="519"/>
                </a:lnTo>
                <a:lnTo>
                  <a:pt x="3975" y="524"/>
                </a:lnTo>
                <a:lnTo>
                  <a:pt x="3969" y="528"/>
                </a:lnTo>
                <a:lnTo>
                  <a:pt x="3961" y="532"/>
                </a:lnTo>
                <a:lnTo>
                  <a:pt x="3952" y="534"/>
                </a:lnTo>
                <a:lnTo>
                  <a:pt x="3943" y="536"/>
                </a:lnTo>
                <a:lnTo>
                  <a:pt x="3933" y="538"/>
                </a:lnTo>
                <a:lnTo>
                  <a:pt x="3923" y="538"/>
                </a:lnTo>
                <a:close/>
                <a:moveTo>
                  <a:pt x="3924" y="448"/>
                </a:moveTo>
                <a:lnTo>
                  <a:pt x="3928" y="448"/>
                </a:lnTo>
                <a:lnTo>
                  <a:pt x="3931" y="448"/>
                </a:lnTo>
                <a:lnTo>
                  <a:pt x="3934" y="447"/>
                </a:lnTo>
                <a:lnTo>
                  <a:pt x="3937" y="446"/>
                </a:lnTo>
                <a:lnTo>
                  <a:pt x="3942" y="442"/>
                </a:lnTo>
                <a:lnTo>
                  <a:pt x="3947" y="438"/>
                </a:lnTo>
                <a:lnTo>
                  <a:pt x="3950" y="432"/>
                </a:lnTo>
                <a:lnTo>
                  <a:pt x="3953" y="425"/>
                </a:lnTo>
                <a:lnTo>
                  <a:pt x="3953" y="421"/>
                </a:lnTo>
                <a:lnTo>
                  <a:pt x="3955" y="417"/>
                </a:lnTo>
                <a:lnTo>
                  <a:pt x="3956" y="408"/>
                </a:lnTo>
                <a:lnTo>
                  <a:pt x="3955" y="399"/>
                </a:lnTo>
                <a:lnTo>
                  <a:pt x="3953" y="394"/>
                </a:lnTo>
                <a:lnTo>
                  <a:pt x="3953" y="390"/>
                </a:lnTo>
                <a:lnTo>
                  <a:pt x="3950" y="383"/>
                </a:lnTo>
                <a:lnTo>
                  <a:pt x="3947" y="377"/>
                </a:lnTo>
                <a:lnTo>
                  <a:pt x="3945" y="374"/>
                </a:lnTo>
                <a:lnTo>
                  <a:pt x="3942" y="372"/>
                </a:lnTo>
                <a:lnTo>
                  <a:pt x="3940" y="370"/>
                </a:lnTo>
                <a:lnTo>
                  <a:pt x="3937" y="369"/>
                </a:lnTo>
                <a:lnTo>
                  <a:pt x="3931" y="366"/>
                </a:lnTo>
                <a:lnTo>
                  <a:pt x="3924" y="366"/>
                </a:lnTo>
                <a:lnTo>
                  <a:pt x="3917" y="366"/>
                </a:lnTo>
                <a:lnTo>
                  <a:pt x="3914" y="367"/>
                </a:lnTo>
                <a:lnTo>
                  <a:pt x="3911" y="369"/>
                </a:lnTo>
                <a:lnTo>
                  <a:pt x="3908" y="370"/>
                </a:lnTo>
                <a:lnTo>
                  <a:pt x="3906" y="372"/>
                </a:lnTo>
                <a:lnTo>
                  <a:pt x="3901" y="377"/>
                </a:lnTo>
                <a:lnTo>
                  <a:pt x="3898" y="384"/>
                </a:lnTo>
                <a:lnTo>
                  <a:pt x="3896" y="391"/>
                </a:lnTo>
                <a:lnTo>
                  <a:pt x="3895" y="395"/>
                </a:lnTo>
                <a:lnTo>
                  <a:pt x="3894" y="399"/>
                </a:lnTo>
                <a:lnTo>
                  <a:pt x="3894" y="408"/>
                </a:lnTo>
                <a:lnTo>
                  <a:pt x="3894" y="417"/>
                </a:lnTo>
                <a:lnTo>
                  <a:pt x="3895" y="421"/>
                </a:lnTo>
                <a:lnTo>
                  <a:pt x="3896" y="424"/>
                </a:lnTo>
                <a:lnTo>
                  <a:pt x="3898" y="431"/>
                </a:lnTo>
                <a:lnTo>
                  <a:pt x="3901" y="437"/>
                </a:lnTo>
                <a:lnTo>
                  <a:pt x="3904" y="440"/>
                </a:lnTo>
                <a:lnTo>
                  <a:pt x="3906" y="442"/>
                </a:lnTo>
                <a:lnTo>
                  <a:pt x="3911" y="446"/>
                </a:lnTo>
                <a:lnTo>
                  <a:pt x="3914" y="447"/>
                </a:lnTo>
                <a:lnTo>
                  <a:pt x="3917" y="448"/>
                </a:lnTo>
                <a:lnTo>
                  <a:pt x="3924" y="448"/>
                </a:lnTo>
                <a:close/>
                <a:moveTo>
                  <a:pt x="4069" y="397"/>
                </a:moveTo>
                <a:lnTo>
                  <a:pt x="4069" y="481"/>
                </a:lnTo>
                <a:lnTo>
                  <a:pt x="4029" y="481"/>
                </a:lnTo>
                <a:lnTo>
                  <a:pt x="4029" y="336"/>
                </a:lnTo>
                <a:lnTo>
                  <a:pt x="4067" y="336"/>
                </a:lnTo>
                <a:lnTo>
                  <a:pt x="4067" y="361"/>
                </a:lnTo>
                <a:lnTo>
                  <a:pt x="4071" y="355"/>
                </a:lnTo>
                <a:lnTo>
                  <a:pt x="4073" y="352"/>
                </a:lnTo>
                <a:lnTo>
                  <a:pt x="4075" y="350"/>
                </a:lnTo>
                <a:lnTo>
                  <a:pt x="4080" y="345"/>
                </a:lnTo>
                <a:lnTo>
                  <a:pt x="4085" y="341"/>
                </a:lnTo>
                <a:lnTo>
                  <a:pt x="4091" y="338"/>
                </a:lnTo>
                <a:lnTo>
                  <a:pt x="4094" y="337"/>
                </a:lnTo>
                <a:lnTo>
                  <a:pt x="4098" y="336"/>
                </a:lnTo>
                <a:lnTo>
                  <a:pt x="4105" y="334"/>
                </a:lnTo>
                <a:lnTo>
                  <a:pt x="4112" y="334"/>
                </a:lnTo>
                <a:lnTo>
                  <a:pt x="4118" y="334"/>
                </a:lnTo>
                <a:lnTo>
                  <a:pt x="4123" y="335"/>
                </a:lnTo>
                <a:lnTo>
                  <a:pt x="4128" y="336"/>
                </a:lnTo>
                <a:lnTo>
                  <a:pt x="4133" y="337"/>
                </a:lnTo>
                <a:lnTo>
                  <a:pt x="4137" y="339"/>
                </a:lnTo>
                <a:lnTo>
                  <a:pt x="4141" y="342"/>
                </a:lnTo>
                <a:lnTo>
                  <a:pt x="4145" y="345"/>
                </a:lnTo>
                <a:lnTo>
                  <a:pt x="4149" y="348"/>
                </a:lnTo>
                <a:lnTo>
                  <a:pt x="4152" y="352"/>
                </a:lnTo>
                <a:lnTo>
                  <a:pt x="4155" y="356"/>
                </a:lnTo>
                <a:lnTo>
                  <a:pt x="4157" y="361"/>
                </a:lnTo>
                <a:lnTo>
                  <a:pt x="4159" y="366"/>
                </a:lnTo>
                <a:lnTo>
                  <a:pt x="4161" y="371"/>
                </a:lnTo>
                <a:lnTo>
                  <a:pt x="4162" y="376"/>
                </a:lnTo>
                <a:lnTo>
                  <a:pt x="4162" y="382"/>
                </a:lnTo>
                <a:lnTo>
                  <a:pt x="4162" y="388"/>
                </a:lnTo>
                <a:lnTo>
                  <a:pt x="4162" y="481"/>
                </a:lnTo>
                <a:lnTo>
                  <a:pt x="4122" y="481"/>
                </a:lnTo>
                <a:lnTo>
                  <a:pt x="4122" y="395"/>
                </a:lnTo>
                <a:lnTo>
                  <a:pt x="4122" y="392"/>
                </a:lnTo>
                <a:lnTo>
                  <a:pt x="4122" y="389"/>
                </a:lnTo>
                <a:lnTo>
                  <a:pt x="4121" y="384"/>
                </a:lnTo>
                <a:lnTo>
                  <a:pt x="4120" y="381"/>
                </a:lnTo>
                <a:lnTo>
                  <a:pt x="4118" y="379"/>
                </a:lnTo>
                <a:lnTo>
                  <a:pt x="4117" y="377"/>
                </a:lnTo>
                <a:lnTo>
                  <a:pt x="4115" y="375"/>
                </a:lnTo>
                <a:lnTo>
                  <a:pt x="4112" y="371"/>
                </a:lnTo>
                <a:lnTo>
                  <a:pt x="4110" y="370"/>
                </a:lnTo>
                <a:lnTo>
                  <a:pt x="4107" y="369"/>
                </a:lnTo>
                <a:lnTo>
                  <a:pt x="4105" y="368"/>
                </a:lnTo>
                <a:lnTo>
                  <a:pt x="4102" y="368"/>
                </a:lnTo>
                <a:lnTo>
                  <a:pt x="4097" y="367"/>
                </a:lnTo>
                <a:lnTo>
                  <a:pt x="4091" y="368"/>
                </a:lnTo>
                <a:lnTo>
                  <a:pt x="4085" y="369"/>
                </a:lnTo>
                <a:lnTo>
                  <a:pt x="4081" y="372"/>
                </a:lnTo>
                <a:lnTo>
                  <a:pt x="4079" y="373"/>
                </a:lnTo>
                <a:lnTo>
                  <a:pt x="4077" y="375"/>
                </a:lnTo>
                <a:lnTo>
                  <a:pt x="4075" y="377"/>
                </a:lnTo>
                <a:lnTo>
                  <a:pt x="4073" y="379"/>
                </a:lnTo>
                <a:lnTo>
                  <a:pt x="4071" y="384"/>
                </a:lnTo>
                <a:lnTo>
                  <a:pt x="4070" y="387"/>
                </a:lnTo>
                <a:lnTo>
                  <a:pt x="4070" y="390"/>
                </a:lnTo>
                <a:lnTo>
                  <a:pt x="4069" y="397"/>
                </a:lnTo>
                <a:close/>
                <a:moveTo>
                  <a:pt x="1333" y="762"/>
                </a:moveTo>
                <a:lnTo>
                  <a:pt x="1323" y="762"/>
                </a:lnTo>
                <a:lnTo>
                  <a:pt x="1314" y="759"/>
                </a:lnTo>
                <a:lnTo>
                  <a:pt x="1310" y="758"/>
                </a:lnTo>
                <a:lnTo>
                  <a:pt x="1306" y="756"/>
                </a:lnTo>
                <a:lnTo>
                  <a:pt x="1302" y="754"/>
                </a:lnTo>
                <a:lnTo>
                  <a:pt x="1298" y="751"/>
                </a:lnTo>
                <a:lnTo>
                  <a:pt x="1295" y="748"/>
                </a:lnTo>
                <a:lnTo>
                  <a:pt x="1292" y="745"/>
                </a:lnTo>
                <a:lnTo>
                  <a:pt x="1290" y="742"/>
                </a:lnTo>
                <a:lnTo>
                  <a:pt x="1288" y="738"/>
                </a:lnTo>
                <a:lnTo>
                  <a:pt x="1287" y="734"/>
                </a:lnTo>
                <a:lnTo>
                  <a:pt x="1285" y="729"/>
                </a:lnTo>
                <a:lnTo>
                  <a:pt x="1285" y="724"/>
                </a:lnTo>
                <a:lnTo>
                  <a:pt x="1285" y="719"/>
                </a:lnTo>
                <a:lnTo>
                  <a:pt x="1285" y="711"/>
                </a:lnTo>
                <a:lnTo>
                  <a:pt x="1286" y="708"/>
                </a:lnTo>
                <a:lnTo>
                  <a:pt x="1286" y="704"/>
                </a:lnTo>
                <a:lnTo>
                  <a:pt x="1289" y="699"/>
                </a:lnTo>
                <a:lnTo>
                  <a:pt x="1292" y="694"/>
                </a:lnTo>
                <a:lnTo>
                  <a:pt x="1296" y="689"/>
                </a:lnTo>
                <a:lnTo>
                  <a:pt x="1301" y="685"/>
                </a:lnTo>
                <a:lnTo>
                  <a:pt x="1306" y="682"/>
                </a:lnTo>
                <a:lnTo>
                  <a:pt x="1312" y="680"/>
                </a:lnTo>
                <a:lnTo>
                  <a:pt x="1319" y="678"/>
                </a:lnTo>
                <a:lnTo>
                  <a:pt x="1325" y="676"/>
                </a:lnTo>
                <a:lnTo>
                  <a:pt x="1332" y="675"/>
                </a:lnTo>
                <a:lnTo>
                  <a:pt x="1339" y="674"/>
                </a:lnTo>
                <a:lnTo>
                  <a:pt x="1348" y="673"/>
                </a:lnTo>
                <a:lnTo>
                  <a:pt x="1355" y="672"/>
                </a:lnTo>
                <a:lnTo>
                  <a:pt x="1366" y="670"/>
                </a:lnTo>
                <a:lnTo>
                  <a:pt x="1370" y="669"/>
                </a:lnTo>
                <a:lnTo>
                  <a:pt x="1372" y="667"/>
                </a:lnTo>
                <a:lnTo>
                  <a:pt x="1373" y="666"/>
                </a:lnTo>
                <a:lnTo>
                  <a:pt x="1374" y="665"/>
                </a:lnTo>
                <a:lnTo>
                  <a:pt x="1374" y="661"/>
                </a:lnTo>
                <a:lnTo>
                  <a:pt x="1374" y="657"/>
                </a:lnTo>
                <a:lnTo>
                  <a:pt x="1373" y="653"/>
                </a:lnTo>
                <a:lnTo>
                  <a:pt x="1371" y="650"/>
                </a:lnTo>
                <a:lnTo>
                  <a:pt x="1369" y="647"/>
                </a:lnTo>
                <a:lnTo>
                  <a:pt x="1365" y="645"/>
                </a:lnTo>
                <a:lnTo>
                  <a:pt x="1362" y="643"/>
                </a:lnTo>
                <a:lnTo>
                  <a:pt x="1357" y="642"/>
                </a:lnTo>
                <a:lnTo>
                  <a:pt x="1353" y="642"/>
                </a:lnTo>
                <a:lnTo>
                  <a:pt x="1347" y="642"/>
                </a:lnTo>
                <a:lnTo>
                  <a:pt x="1343" y="643"/>
                </a:lnTo>
                <a:lnTo>
                  <a:pt x="1339" y="645"/>
                </a:lnTo>
                <a:lnTo>
                  <a:pt x="1335" y="647"/>
                </a:lnTo>
                <a:lnTo>
                  <a:pt x="1332" y="649"/>
                </a:lnTo>
                <a:lnTo>
                  <a:pt x="1330" y="652"/>
                </a:lnTo>
                <a:lnTo>
                  <a:pt x="1328" y="655"/>
                </a:lnTo>
                <a:lnTo>
                  <a:pt x="1327" y="659"/>
                </a:lnTo>
                <a:lnTo>
                  <a:pt x="1290" y="656"/>
                </a:lnTo>
                <a:lnTo>
                  <a:pt x="1293" y="646"/>
                </a:lnTo>
                <a:lnTo>
                  <a:pt x="1295" y="642"/>
                </a:lnTo>
                <a:lnTo>
                  <a:pt x="1297" y="638"/>
                </a:lnTo>
                <a:lnTo>
                  <a:pt x="1300" y="634"/>
                </a:lnTo>
                <a:lnTo>
                  <a:pt x="1303" y="631"/>
                </a:lnTo>
                <a:lnTo>
                  <a:pt x="1306" y="627"/>
                </a:lnTo>
                <a:lnTo>
                  <a:pt x="1310" y="624"/>
                </a:lnTo>
                <a:lnTo>
                  <a:pt x="1315" y="622"/>
                </a:lnTo>
                <a:lnTo>
                  <a:pt x="1319" y="619"/>
                </a:lnTo>
                <a:lnTo>
                  <a:pt x="1324" y="617"/>
                </a:lnTo>
                <a:lnTo>
                  <a:pt x="1329" y="616"/>
                </a:lnTo>
                <a:lnTo>
                  <a:pt x="1335" y="614"/>
                </a:lnTo>
                <a:lnTo>
                  <a:pt x="1340" y="613"/>
                </a:lnTo>
                <a:lnTo>
                  <a:pt x="1346" y="613"/>
                </a:lnTo>
                <a:lnTo>
                  <a:pt x="1353" y="613"/>
                </a:lnTo>
                <a:lnTo>
                  <a:pt x="1361" y="613"/>
                </a:lnTo>
                <a:lnTo>
                  <a:pt x="1368" y="614"/>
                </a:lnTo>
                <a:lnTo>
                  <a:pt x="1376" y="615"/>
                </a:lnTo>
                <a:lnTo>
                  <a:pt x="1383" y="618"/>
                </a:lnTo>
                <a:lnTo>
                  <a:pt x="1390" y="621"/>
                </a:lnTo>
                <a:lnTo>
                  <a:pt x="1396" y="624"/>
                </a:lnTo>
                <a:lnTo>
                  <a:pt x="1398" y="626"/>
                </a:lnTo>
                <a:lnTo>
                  <a:pt x="1401" y="629"/>
                </a:lnTo>
                <a:lnTo>
                  <a:pt x="1406" y="634"/>
                </a:lnTo>
                <a:lnTo>
                  <a:pt x="1408" y="636"/>
                </a:lnTo>
                <a:lnTo>
                  <a:pt x="1409" y="639"/>
                </a:lnTo>
                <a:lnTo>
                  <a:pt x="1412" y="646"/>
                </a:lnTo>
                <a:lnTo>
                  <a:pt x="1413" y="650"/>
                </a:lnTo>
                <a:lnTo>
                  <a:pt x="1414" y="653"/>
                </a:lnTo>
                <a:lnTo>
                  <a:pt x="1414" y="662"/>
                </a:lnTo>
                <a:lnTo>
                  <a:pt x="1414" y="759"/>
                </a:lnTo>
                <a:lnTo>
                  <a:pt x="1376" y="759"/>
                </a:lnTo>
                <a:lnTo>
                  <a:pt x="1376" y="739"/>
                </a:lnTo>
                <a:lnTo>
                  <a:pt x="1373" y="744"/>
                </a:lnTo>
                <a:lnTo>
                  <a:pt x="1369" y="749"/>
                </a:lnTo>
                <a:lnTo>
                  <a:pt x="1364" y="752"/>
                </a:lnTo>
                <a:lnTo>
                  <a:pt x="1359" y="756"/>
                </a:lnTo>
                <a:lnTo>
                  <a:pt x="1354" y="759"/>
                </a:lnTo>
                <a:lnTo>
                  <a:pt x="1347" y="761"/>
                </a:lnTo>
                <a:lnTo>
                  <a:pt x="1340" y="762"/>
                </a:lnTo>
                <a:lnTo>
                  <a:pt x="1333" y="762"/>
                </a:lnTo>
                <a:close/>
                <a:moveTo>
                  <a:pt x="1344" y="734"/>
                </a:moveTo>
                <a:lnTo>
                  <a:pt x="1351" y="734"/>
                </a:lnTo>
                <a:lnTo>
                  <a:pt x="1353" y="733"/>
                </a:lnTo>
                <a:lnTo>
                  <a:pt x="1356" y="733"/>
                </a:lnTo>
                <a:lnTo>
                  <a:pt x="1361" y="730"/>
                </a:lnTo>
                <a:lnTo>
                  <a:pt x="1366" y="727"/>
                </a:lnTo>
                <a:lnTo>
                  <a:pt x="1370" y="723"/>
                </a:lnTo>
                <a:lnTo>
                  <a:pt x="1372" y="718"/>
                </a:lnTo>
                <a:lnTo>
                  <a:pt x="1373" y="716"/>
                </a:lnTo>
                <a:lnTo>
                  <a:pt x="1374" y="713"/>
                </a:lnTo>
                <a:lnTo>
                  <a:pt x="1374" y="708"/>
                </a:lnTo>
                <a:lnTo>
                  <a:pt x="1374" y="692"/>
                </a:lnTo>
                <a:lnTo>
                  <a:pt x="1371" y="694"/>
                </a:lnTo>
                <a:lnTo>
                  <a:pt x="1367" y="695"/>
                </a:lnTo>
                <a:lnTo>
                  <a:pt x="1357" y="697"/>
                </a:lnTo>
                <a:lnTo>
                  <a:pt x="1346" y="699"/>
                </a:lnTo>
                <a:lnTo>
                  <a:pt x="1341" y="700"/>
                </a:lnTo>
                <a:lnTo>
                  <a:pt x="1337" y="701"/>
                </a:lnTo>
                <a:lnTo>
                  <a:pt x="1333" y="703"/>
                </a:lnTo>
                <a:lnTo>
                  <a:pt x="1329" y="705"/>
                </a:lnTo>
                <a:lnTo>
                  <a:pt x="1327" y="707"/>
                </a:lnTo>
                <a:lnTo>
                  <a:pt x="1325" y="710"/>
                </a:lnTo>
                <a:lnTo>
                  <a:pt x="1323" y="714"/>
                </a:lnTo>
                <a:lnTo>
                  <a:pt x="1323" y="718"/>
                </a:lnTo>
                <a:lnTo>
                  <a:pt x="1323" y="722"/>
                </a:lnTo>
                <a:lnTo>
                  <a:pt x="1324" y="725"/>
                </a:lnTo>
                <a:lnTo>
                  <a:pt x="1326" y="728"/>
                </a:lnTo>
                <a:lnTo>
                  <a:pt x="1328" y="729"/>
                </a:lnTo>
                <a:lnTo>
                  <a:pt x="1329" y="730"/>
                </a:lnTo>
                <a:lnTo>
                  <a:pt x="1332" y="732"/>
                </a:lnTo>
                <a:lnTo>
                  <a:pt x="1336" y="733"/>
                </a:lnTo>
                <a:lnTo>
                  <a:pt x="1340" y="734"/>
                </a:lnTo>
                <a:lnTo>
                  <a:pt x="1344" y="734"/>
                </a:lnTo>
                <a:close/>
                <a:moveTo>
                  <a:pt x="1489" y="676"/>
                </a:moveTo>
                <a:lnTo>
                  <a:pt x="1489" y="759"/>
                </a:lnTo>
                <a:lnTo>
                  <a:pt x="1448" y="759"/>
                </a:lnTo>
                <a:lnTo>
                  <a:pt x="1448" y="615"/>
                </a:lnTo>
                <a:lnTo>
                  <a:pt x="1487" y="615"/>
                </a:lnTo>
                <a:lnTo>
                  <a:pt x="1487" y="640"/>
                </a:lnTo>
                <a:lnTo>
                  <a:pt x="1491" y="634"/>
                </a:lnTo>
                <a:lnTo>
                  <a:pt x="1493" y="631"/>
                </a:lnTo>
                <a:lnTo>
                  <a:pt x="1495" y="629"/>
                </a:lnTo>
                <a:lnTo>
                  <a:pt x="1499" y="624"/>
                </a:lnTo>
                <a:lnTo>
                  <a:pt x="1505" y="620"/>
                </a:lnTo>
                <a:lnTo>
                  <a:pt x="1511" y="617"/>
                </a:lnTo>
                <a:lnTo>
                  <a:pt x="1514" y="616"/>
                </a:lnTo>
                <a:lnTo>
                  <a:pt x="1517" y="614"/>
                </a:lnTo>
                <a:lnTo>
                  <a:pt x="1524" y="613"/>
                </a:lnTo>
                <a:lnTo>
                  <a:pt x="1532" y="613"/>
                </a:lnTo>
                <a:lnTo>
                  <a:pt x="1538" y="613"/>
                </a:lnTo>
                <a:lnTo>
                  <a:pt x="1543" y="614"/>
                </a:lnTo>
                <a:lnTo>
                  <a:pt x="1548" y="615"/>
                </a:lnTo>
                <a:lnTo>
                  <a:pt x="1553" y="616"/>
                </a:lnTo>
                <a:lnTo>
                  <a:pt x="1557" y="618"/>
                </a:lnTo>
                <a:lnTo>
                  <a:pt x="1561" y="621"/>
                </a:lnTo>
                <a:lnTo>
                  <a:pt x="1565" y="624"/>
                </a:lnTo>
                <a:lnTo>
                  <a:pt x="1568" y="627"/>
                </a:lnTo>
                <a:lnTo>
                  <a:pt x="1572" y="631"/>
                </a:lnTo>
                <a:lnTo>
                  <a:pt x="1574" y="635"/>
                </a:lnTo>
                <a:lnTo>
                  <a:pt x="1577" y="640"/>
                </a:lnTo>
                <a:lnTo>
                  <a:pt x="1579" y="644"/>
                </a:lnTo>
                <a:lnTo>
                  <a:pt x="1580" y="650"/>
                </a:lnTo>
                <a:lnTo>
                  <a:pt x="1581" y="655"/>
                </a:lnTo>
                <a:lnTo>
                  <a:pt x="1582" y="661"/>
                </a:lnTo>
                <a:lnTo>
                  <a:pt x="1582" y="667"/>
                </a:lnTo>
                <a:lnTo>
                  <a:pt x="1582" y="759"/>
                </a:lnTo>
                <a:lnTo>
                  <a:pt x="1542" y="759"/>
                </a:lnTo>
                <a:lnTo>
                  <a:pt x="1542" y="674"/>
                </a:lnTo>
                <a:lnTo>
                  <a:pt x="1542" y="671"/>
                </a:lnTo>
                <a:lnTo>
                  <a:pt x="1542" y="668"/>
                </a:lnTo>
                <a:lnTo>
                  <a:pt x="1540" y="662"/>
                </a:lnTo>
                <a:lnTo>
                  <a:pt x="1539" y="660"/>
                </a:lnTo>
                <a:lnTo>
                  <a:pt x="1538" y="658"/>
                </a:lnTo>
                <a:lnTo>
                  <a:pt x="1537" y="656"/>
                </a:lnTo>
                <a:lnTo>
                  <a:pt x="1535" y="654"/>
                </a:lnTo>
                <a:lnTo>
                  <a:pt x="1531" y="650"/>
                </a:lnTo>
                <a:lnTo>
                  <a:pt x="1529" y="649"/>
                </a:lnTo>
                <a:lnTo>
                  <a:pt x="1527" y="648"/>
                </a:lnTo>
                <a:lnTo>
                  <a:pt x="1525" y="647"/>
                </a:lnTo>
                <a:lnTo>
                  <a:pt x="1522" y="646"/>
                </a:lnTo>
                <a:lnTo>
                  <a:pt x="1516" y="646"/>
                </a:lnTo>
                <a:lnTo>
                  <a:pt x="1510" y="647"/>
                </a:lnTo>
                <a:lnTo>
                  <a:pt x="1505" y="648"/>
                </a:lnTo>
                <a:lnTo>
                  <a:pt x="1500" y="650"/>
                </a:lnTo>
                <a:lnTo>
                  <a:pt x="1498" y="652"/>
                </a:lnTo>
                <a:lnTo>
                  <a:pt x="1496" y="654"/>
                </a:lnTo>
                <a:lnTo>
                  <a:pt x="1493" y="658"/>
                </a:lnTo>
                <a:lnTo>
                  <a:pt x="1491" y="663"/>
                </a:lnTo>
                <a:lnTo>
                  <a:pt x="1490" y="666"/>
                </a:lnTo>
                <a:lnTo>
                  <a:pt x="1489" y="669"/>
                </a:lnTo>
                <a:lnTo>
                  <a:pt x="1489" y="676"/>
                </a:lnTo>
                <a:close/>
                <a:moveTo>
                  <a:pt x="1668" y="762"/>
                </a:moveTo>
                <a:lnTo>
                  <a:pt x="1660" y="761"/>
                </a:lnTo>
                <a:lnTo>
                  <a:pt x="1652" y="760"/>
                </a:lnTo>
                <a:lnTo>
                  <a:pt x="1649" y="758"/>
                </a:lnTo>
                <a:lnTo>
                  <a:pt x="1645" y="757"/>
                </a:lnTo>
                <a:lnTo>
                  <a:pt x="1641" y="755"/>
                </a:lnTo>
                <a:lnTo>
                  <a:pt x="1638" y="753"/>
                </a:lnTo>
                <a:lnTo>
                  <a:pt x="1632" y="749"/>
                </a:lnTo>
                <a:lnTo>
                  <a:pt x="1626" y="743"/>
                </a:lnTo>
                <a:lnTo>
                  <a:pt x="1624" y="739"/>
                </a:lnTo>
                <a:lnTo>
                  <a:pt x="1621" y="736"/>
                </a:lnTo>
                <a:lnTo>
                  <a:pt x="1617" y="728"/>
                </a:lnTo>
                <a:lnTo>
                  <a:pt x="1613" y="719"/>
                </a:lnTo>
                <a:lnTo>
                  <a:pt x="1611" y="710"/>
                </a:lnTo>
                <a:lnTo>
                  <a:pt x="1610" y="704"/>
                </a:lnTo>
                <a:lnTo>
                  <a:pt x="1610" y="699"/>
                </a:lnTo>
                <a:lnTo>
                  <a:pt x="1609" y="687"/>
                </a:lnTo>
                <a:lnTo>
                  <a:pt x="1610" y="675"/>
                </a:lnTo>
                <a:lnTo>
                  <a:pt x="1610" y="670"/>
                </a:lnTo>
                <a:lnTo>
                  <a:pt x="1611" y="664"/>
                </a:lnTo>
                <a:lnTo>
                  <a:pt x="1614" y="655"/>
                </a:lnTo>
                <a:lnTo>
                  <a:pt x="1617" y="646"/>
                </a:lnTo>
                <a:lnTo>
                  <a:pt x="1622" y="638"/>
                </a:lnTo>
                <a:lnTo>
                  <a:pt x="1624" y="634"/>
                </a:lnTo>
                <a:lnTo>
                  <a:pt x="1627" y="631"/>
                </a:lnTo>
                <a:lnTo>
                  <a:pt x="1632" y="626"/>
                </a:lnTo>
                <a:lnTo>
                  <a:pt x="1639" y="621"/>
                </a:lnTo>
                <a:lnTo>
                  <a:pt x="1645" y="617"/>
                </a:lnTo>
                <a:lnTo>
                  <a:pt x="1649" y="616"/>
                </a:lnTo>
                <a:lnTo>
                  <a:pt x="1653" y="615"/>
                </a:lnTo>
                <a:lnTo>
                  <a:pt x="1660" y="613"/>
                </a:lnTo>
                <a:lnTo>
                  <a:pt x="1668" y="613"/>
                </a:lnTo>
                <a:lnTo>
                  <a:pt x="1674" y="613"/>
                </a:lnTo>
                <a:lnTo>
                  <a:pt x="1679" y="614"/>
                </a:lnTo>
                <a:lnTo>
                  <a:pt x="1684" y="615"/>
                </a:lnTo>
                <a:lnTo>
                  <a:pt x="1688" y="617"/>
                </a:lnTo>
                <a:lnTo>
                  <a:pt x="1692" y="619"/>
                </a:lnTo>
                <a:lnTo>
                  <a:pt x="1696" y="621"/>
                </a:lnTo>
                <a:lnTo>
                  <a:pt x="1699" y="624"/>
                </a:lnTo>
                <a:lnTo>
                  <a:pt x="1701" y="627"/>
                </a:lnTo>
                <a:lnTo>
                  <a:pt x="1706" y="633"/>
                </a:lnTo>
                <a:lnTo>
                  <a:pt x="1709" y="639"/>
                </a:lnTo>
                <a:lnTo>
                  <a:pt x="1710" y="566"/>
                </a:lnTo>
                <a:lnTo>
                  <a:pt x="1750" y="566"/>
                </a:lnTo>
                <a:lnTo>
                  <a:pt x="1750" y="759"/>
                </a:lnTo>
                <a:lnTo>
                  <a:pt x="1711" y="759"/>
                </a:lnTo>
                <a:lnTo>
                  <a:pt x="1711" y="736"/>
                </a:lnTo>
                <a:lnTo>
                  <a:pt x="1701" y="748"/>
                </a:lnTo>
                <a:lnTo>
                  <a:pt x="1698" y="751"/>
                </a:lnTo>
                <a:lnTo>
                  <a:pt x="1695" y="754"/>
                </a:lnTo>
                <a:lnTo>
                  <a:pt x="1692" y="756"/>
                </a:lnTo>
                <a:lnTo>
                  <a:pt x="1688" y="758"/>
                </a:lnTo>
                <a:lnTo>
                  <a:pt x="1683" y="760"/>
                </a:lnTo>
                <a:lnTo>
                  <a:pt x="1679" y="761"/>
                </a:lnTo>
                <a:lnTo>
                  <a:pt x="1674" y="762"/>
                </a:lnTo>
                <a:lnTo>
                  <a:pt x="1668" y="762"/>
                </a:lnTo>
                <a:close/>
                <a:moveTo>
                  <a:pt x="1681" y="730"/>
                </a:moveTo>
                <a:lnTo>
                  <a:pt x="1684" y="730"/>
                </a:lnTo>
                <a:lnTo>
                  <a:pt x="1687" y="729"/>
                </a:lnTo>
                <a:lnTo>
                  <a:pt x="1691" y="728"/>
                </a:lnTo>
                <a:lnTo>
                  <a:pt x="1694" y="727"/>
                </a:lnTo>
                <a:lnTo>
                  <a:pt x="1696" y="725"/>
                </a:lnTo>
                <a:lnTo>
                  <a:pt x="1699" y="723"/>
                </a:lnTo>
                <a:lnTo>
                  <a:pt x="1703" y="718"/>
                </a:lnTo>
                <a:lnTo>
                  <a:pt x="1707" y="712"/>
                </a:lnTo>
                <a:lnTo>
                  <a:pt x="1709" y="704"/>
                </a:lnTo>
                <a:lnTo>
                  <a:pt x="1710" y="700"/>
                </a:lnTo>
                <a:lnTo>
                  <a:pt x="1711" y="696"/>
                </a:lnTo>
                <a:lnTo>
                  <a:pt x="1711" y="687"/>
                </a:lnTo>
                <a:lnTo>
                  <a:pt x="1711" y="678"/>
                </a:lnTo>
                <a:lnTo>
                  <a:pt x="1710" y="674"/>
                </a:lnTo>
                <a:lnTo>
                  <a:pt x="1709" y="670"/>
                </a:lnTo>
                <a:lnTo>
                  <a:pt x="1707" y="662"/>
                </a:lnTo>
                <a:lnTo>
                  <a:pt x="1703" y="656"/>
                </a:lnTo>
                <a:lnTo>
                  <a:pt x="1701" y="653"/>
                </a:lnTo>
                <a:lnTo>
                  <a:pt x="1699" y="651"/>
                </a:lnTo>
                <a:lnTo>
                  <a:pt x="1696" y="649"/>
                </a:lnTo>
                <a:lnTo>
                  <a:pt x="1694" y="647"/>
                </a:lnTo>
                <a:lnTo>
                  <a:pt x="1688" y="645"/>
                </a:lnTo>
                <a:lnTo>
                  <a:pt x="1681" y="645"/>
                </a:lnTo>
                <a:lnTo>
                  <a:pt x="1674" y="645"/>
                </a:lnTo>
                <a:lnTo>
                  <a:pt x="1670" y="646"/>
                </a:lnTo>
                <a:lnTo>
                  <a:pt x="1667" y="648"/>
                </a:lnTo>
                <a:lnTo>
                  <a:pt x="1665" y="649"/>
                </a:lnTo>
                <a:lnTo>
                  <a:pt x="1662" y="651"/>
                </a:lnTo>
                <a:lnTo>
                  <a:pt x="1660" y="654"/>
                </a:lnTo>
                <a:lnTo>
                  <a:pt x="1658" y="656"/>
                </a:lnTo>
                <a:lnTo>
                  <a:pt x="1655" y="663"/>
                </a:lnTo>
                <a:lnTo>
                  <a:pt x="1652" y="670"/>
                </a:lnTo>
                <a:lnTo>
                  <a:pt x="1651" y="674"/>
                </a:lnTo>
                <a:lnTo>
                  <a:pt x="1651" y="678"/>
                </a:lnTo>
                <a:lnTo>
                  <a:pt x="1650" y="687"/>
                </a:lnTo>
                <a:lnTo>
                  <a:pt x="1651" y="696"/>
                </a:lnTo>
                <a:lnTo>
                  <a:pt x="1652" y="704"/>
                </a:lnTo>
                <a:lnTo>
                  <a:pt x="1655" y="712"/>
                </a:lnTo>
                <a:lnTo>
                  <a:pt x="1658" y="718"/>
                </a:lnTo>
                <a:lnTo>
                  <a:pt x="1660" y="721"/>
                </a:lnTo>
                <a:lnTo>
                  <a:pt x="1662" y="723"/>
                </a:lnTo>
                <a:lnTo>
                  <a:pt x="1665" y="725"/>
                </a:lnTo>
                <a:lnTo>
                  <a:pt x="1668" y="727"/>
                </a:lnTo>
                <a:lnTo>
                  <a:pt x="1674" y="729"/>
                </a:lnTo>
                <a:lnTo>
                  <a:pt x="1681" y="730"/>
                </a:lnTo>
                <a:close/>
                <a:moveTo>
                  <a:pt x="1880" y="759"/>
                </a:moveTo>
                <a:lnTo>
                  <a:pt x="1835" y="759"/>
                </a:lnTo>
                <a:lnTo>
                  <a:pt x="1903" y="566"/>
                </a:lnTo>
                <a:lnTo>
                  <a:pt x="1956" y="566"/>
                </a:lnTo>
                <a:lnTo>
                  <a:pt x="2022" y="759"/>
                </a:lnTo>
                <a:lnTo>
                  <a:pt x="1978" y="759"/>
                </a:lnTo>
                <a:lnTo>
                  <a:pt x="1964" y="715"/>
                </a:lnTo>
                <a:lnTo>
                  <a:pt x="1894" y="715"/>
                </a:lnTo>
                <a:lnTo>
                  <a:pt x="1880" y="759"/>
                </a:lnTo>
                <a:close/>
                <a:moveTo>
                  <a:pt x="1905" y="683"/>
                </a:moveTo>
                <a:lnTo>
                  <a:pt x="1954" y="683"/>
                </a:lnTo>
                <a:lnTo>
                  <a:pt x="1930" y="610"/>
                </a:lnTo>
                <a:lnTo>
                  <a:pt x="1905" y="683"/>
                </a:lnTo>
                <a:close/>
                <a:moveTo>
                  <a:pt x="2045" y="759"/>
                </a:moveTo>
                <a:lnTo>
                  <a:pt x="2045" y="615"/>
                </a:lnTo>
                <a:lnTo>
                  <a:pt x="2084" y="615"/>
                </a:lnTo>
                <a:lnTo>
                  <a:pt x="2084" y="640"/>
                </a:lnTo>
                <a:lnTo>
                  <a:pt x="2087" y="633"/>
                </a:lnTo>
                <a:lnTo>
                  <a:pt x="2091" y="628"/>
                </a:lnTo>
                <a:lnTo>
                  <a:pt x="2094" y="623"/>
                </a:lnTo>
                <a:lnTo>
                  <a:pt x="2099" y="619"/>
                </a:lnTo>
                <a:lnTo>
                  <a:pt x="2104" y="616"/>
                </a:lnTo>
                <a:lnTo>
                  <a:pt x="2109" y="614"/>
                </a:lnTo>
                <a:lnTo>
                  <a:pt x="2114" y="613"/>
                </a:lnTo>
                <a:lnTo>
                  <a:pt x="2120" y="612"/>
                </a:lnTo>
                <a:lnTo>
                  <a:pt x="2127" y="613"/>
                </a:lnTo>
                <a:lnTo>
                  <a:pt x="2133" y="614"/>
                </a:lnTo>
                <a:lnTo>
                  <a:pt x="2133" y="650"/>
                </a:lnTo>
                <a:lnTo>
                  <a:pt x="2130" y="649"/>
                </a:lnTo>
                <a:lnTo>
                  <a:pt x="2125" y="648"/>
                </a:lnTo>
                <a:lnTo>
                  <a:pt x="2120" y="648"/>
                </a:lnTo>
                <a:lnTo>
                  <a:pt x="2116" y="647"/>
                </a:lnTo>
                <a:lnTo>
                  <a:pt x="2110" y="648"/>
                </a:lnTo>
                <a:lnTo>
                  <a:pt x="2107" y="649"/>
                </a:lnTo>
                <a:lnTo>
                  <a:pt x="2104" y="649"/>
                </a:lnTo>
                <a:lnTo>
                  <a:pt x="2099" y="652"/>
                </a:lnTo>
                <a:lnTo>
                  <a:pt x="2096" y="654"/>
                </a:lnTo>
                <a:lnTo>
                  <a:pt x="2094" y="656"/>
                </a:lnTo>
                <a:lnTo>
                  <a:pt x="2090" y="660"/>
                </a:lnTo>
                <a:lnTo>
                  <a:pt x="2087" y="665"/>
                </a:lnTo>
                <a:lnTo>
                  <a:pt x="2086" y="671"/>
                </a:lnTo>
                <a:lnTo>
                  <a:pt x="2085" y="677"/>
                </a:lnTo>
                <a:lnTo>
                  <a:pt x="2085" y="759"/>
                </a:lnTo>
                <a:lnTo>
                  <a:pt x="2045" y="759"/>
                </a:lnTo>
                <a:close/>
                <a:moveTo>
                  <a:pt x="2219" y="762"/>
                </a:moveTo>
                <a:lnTo>
                  <a:pt x="2208" y="762"/>
                </a:lnTo>
                <a:lnTo>
                  <a:pt x="2198" y="760"/>
                </a:lnTo>
                <a:lnTo>
                  <a:pt x="2193" y="759"/>
                </a:lnTo>
                <a:lnTo>
                  <a:pt x="2189" y="757"/>
                </a:lnTo>
                <a:lnTo>
                  <a:pt x="2184" y="755"/>
                </a:lnTo>
                <a:lnTo>
                  <a:pt x="2180" y="753"/>
                </a:lnTo>
                <a:lnTo>
                  <a:pt x="2176" y="750"/>
                </a:lnTo>
                <a:lnTo>
                  <a:pt x="2173" y="748"/>
                </a:lnTo>
                <a:lnTo>
                  <a:pt x="2166" y="741"/>
                </a:lnTo>
                <a:lnTo>
                  <a:pt x="2161" y="734"/>
                </a:lnTo>
                <a:lnTo>
                  <a:pt x="2156" y="726"/>
                </a:lnTo>
                <a:lnTo>
                  <a:pt x="2154" y="722"/>
                </a:lnTo>
                <a:lnTo>
                  <a:pt x="2152" y="718"/>
                </a:lnTo>
                <a:lnTo>
                  <a:pt x="2149" y="708"/>
                </a:lnTo>
                <a:lnTo>
                  <a:pt x="2148" y="703"/>
                </a:lnTo>
                <a:lnTo>
                  <a:pt x="2148" y="698"/>
                </a:lnTo>
                <a:lnTo>
                  <a:pt x="2147" y="688"/>
                </a:lnTo>
                <a:lnTo>
                  <a:pt x="2148" y="677"/>
                </a:lnTo>
                <a:lnTo>
                  <a:pt x="2148" y="672"/>
                </a:lnTo>
                <a:lnTo>
                  <a:pt x="2149" y="667"/>
                </a:lnTo>
                <a:lnTo>
                  <a:pt x="2151" y="662"/>
                </a:lnTo>
                <a:lnTo>
                  <a:pt x="2152" y="657"/>
                </a:lnTo>
                <a:lnTo>
                  <a:pt x="2154" y="653"/>
                </a:lnTo>
                <a:lnTo>
                  <a:pt x="2156" y="648"/>
                </a:lnTo>
                <a:lnTo>
                  <a:pt x="2161" y="640"/>
                </a:lnTo>
                <a:lnTo>
                  <a:pt x="2166" y="633"/>
                </a:lnTo>
                <a:lnTo>
                  <a:pt x="2170" y="630"/>
                </a:lnTo>
                <a:lnTo>
                  <a:pt x="2173" y="627"/>
                </a:lnTo>
                <a:lnTo>
                  <a:pt x="2177" y="625"/>
                </a:lnTo>
                <a:lnTo>
                  <a:pt x="2180" y="622"/>
                </a:lnTo>
                <a:lnTo>
                  <a:pt x="2189" y="618"/>
                </a:lnTo>
                <a:lnTo>
                  <a:pt x="2198" y="615"/>
                </a:lnTo>
                <a:lnTo>
                  <a:pt x="2203" y="614"/>
                </a:lnTo>
                <a:lnTo>
                  <a:pt x="2208" y="613"/>
                </a:lnTo>
                <a:lnTo>
                  <a:pt x="2213" y="613"/>
                </a:lnTo>
                <a:lnTo>
                  <a:pt x="2218" y="613"/>
                </a:lnTo>
                <a:lnTo>
                  <a:pt x="2228" y="613"/>
                </a:lnTo>
                <a:lnTo>
                  <a:pt x="2236" y="614"/>
                </a:lnTo>
                <a:lnTo>
                  <a:pt x="2240" y="615"/>
                </a:lnTo>
                <a:lnTo>
                  <a:pt x="2244" y="617"/>
                </a:lnTo>
                <a:lnTo>
                  <a:pt x="2252" y="620"/>
                </a:lnTo>
                <a:lnTo>
                  <a:pt x="2258" y="623"/>
                </a:lnTo>
                <a:lnTo>
                  <a:pt x="2264" y="628"/>
                </a:lnTo>
                <a:lnTo>
                  <a:pt x="2267" y="630"/>
                </a:lnTo>
                <a:lnTo>
                  <a:pt x="2270" y="633"/>
                </a:lnTo>
                <a:lnTo>
                  <a:pt x="2272" y="636"/>
                </a:lnTo>
                <a:lnTo>
                  <a:pt x="2274" y="639"/>
                </a:lnTo>
                <a:lnTo>
                  <a:pt x="2278" y="645"/>
                </a:lnTo>
                <a:lnTo>
                  <a:pt x="2281" y="652"/>
                </a:lnTo>
                <a:lnTo>
                  <a:pt x="2282" y="660"/>
                </a:lnTo>
                <a:lnTo>
                  <a:pt x="2283" y="668"/>
                </a:lnTo>
                <a:lnTo>
                  <a:pt x="2245" y="668"/>
                </a:lnTo>
                <a:lnTo>
                  <a:pt x="2244" y="663"/>
                </a:lnTo>
                <a:lnTo>
                  <a:pt x="2243" y="658"/>
                </a:lnTo>
                <a:lnTo>
                  <a:pt x="2240" y="654"/>
                </a:lnTo>
                <a:lnTo>
                  <a:pt x="2237" y="651"/>
                </a:lnTo>
                <a:lnTo>
                  <a:pt x="2233" y="648"/>
                </a:lnTo>
                <a:lnTo>
                  <a:pt x="2229" y="646"/>
                </a:lnTo>
                <a:lnTo>
                  <a:pt x="2224" y="644"/>
                </a:lnTo>
                <a:lnTo>
                  <a:pt x="2219" y="644"/>
                </a:lnTo>
                <a:lnTo>
                  <a:pt x="2212" y="645"/>
                </a:lnTo>
                <a:lnTo>
                  <a:pt x="2206" y="647"/>
                </a:lnTo>
                <a:lnTo>
                  <a:pt x="2204" y="648"/>
                </a:lnTo>
                <a:lnTo>
                  <a:pt x="2201" y="650"/>
                </a:lnTo>
                <a:lnTo>
                  <a:pt x="2199" y="653"/>
                </a:lnTo>
                <a:lnTo>
                  <a:pt x="2197" y="655"/>
                </a:lnTo>
                <a:lnTo>
                  <a:pt x="2195" y="658"/>
                </a:lnTo>
                <a:lnTo>
                  <a:pt x="2193" y="661"/>
                </a:lnTo>
                <a:lnTo>
                  <a:pt x="2190" y="669"/>
                </a:lnTo>
                <a:lnTo>
                  <a:pt x="2189" y="673"/>
                </a:lnTo>
                <a:lnTo>
                  <a:pt x="2189" y="677"/>
                </a:lnTo>
                <a:lnTo>
                  <a:pt x="2188" y="687"/>
                </a:lnTo>
                <a:lnTo>
                  <a:pt x="2189" y="697"/>
                </a:lnTo>
                <a:lnTo>
                  <a:pt x="2189" y="701"/>
                </a:lnTo>
                <a:lnTo>
                  <a:pt x="2190" y="705"/>
                </a:lnTo>
                <a:lnTo>
                  <a:pt x="2191" y="709"/>
                </a:lnTo>
                <a:lnTo>
                  <a:pt x="2193" y="713"/>
                </a:lnTo>
                <a:lnTo>
                  <a:pt x="2195" y="716"/>
                </a:lnTo>
                <a:lnTo>
                  <a:pt x="2197" y="719"/>
                </a:lnTo>
                <a:lnTo>
                  <a:pt x="2201" y="724"/>
                </a:lnTo>
                <a:lnTo>
                  <a:pt x="2206" y="728"/>
                </a:lnTo>
                <a:lnTo>
                  <a:pt x="2209" y="729"/>
                </a:lnTo>
                <a:lnTo>
                  <a:pt x="2212" y="730"/>
                </a:lnTo>
                <a:lnTo>
                  <a:pt x="2216" y="730"/>
                </a:lnTo>
                <a:lnTo>
                  <a:pt x="2219" y="731"/>
                </a:lnTo>
                <a:lnTo>
                  <a:pt x="2224" y="730"/>
                </a:lnTo>
                <a:lnTo>
                  <a:pt x="2229" y="729"/>
                </a:lnTo>
                <a:lnTo>
                  <a:pt x="2233" y="727"/>
                </a:lnTo>
                <a:lnTo>
                  <a:pt x="2237" y="724"/>
                </a:lnTo>
                <a:lnTo>
                  <a:pt x="2240" y="721"/>
                </a:lnTo>
                <a:lnTo>
                  <a:pt x="2242" y="717"/>
                </a:lnTo>
                <a:lnTo>
                  <a:pt x="2244" y="712"/>
                </a:lnTo>
                <a:lnTo>
                  <a:pt x="2245" y="706"/>
                </a:lnTo>
                <a:lnTo>
                  <a:pt x="2283" y="706"/>
                </a:lnTo>
                <a:lnTo>
                  <a:pt x="2282" y="714"/>
                </a:lnTo>
                <a:lnTo>
                  <a:pt x="2281" y="722"/>
                </a:lnTo>
                <a:lnTo>
                  <a:pt x="2278" y="729"/>
                </a:lnTo>
                <a:lnTo>
                  <a:pt x="2274" y="736"/>
                </a:lnTo>
                <a:lnTo>
                  <a:pt x="2270" y="742"/>
                </a:lnTo>
                <a:lnTo>
                  <a:pt x="2267" y="744"/>
                </a:lnTo>
                <a:lnTo>
                  <a:pt x="2265" y="747"/>
                </a:lnTo>
                <a:lnTo>
                  <a:pt x="2262" y="749"/>
                </a:lnTo>
                <a:lnTo>
                  <a:pt x="2259" y="751"/>
                </a:lnTo>
                <a:lnTo>
                  <a:pt x="2252" y="755"/>
                </a:lnTo>
                <a:lnTo>
                  <a:pt x="2248" y="757"/>
                </a:lnTo>
                <a:lnTo>
                  <a:pt x="2245" y="758"/>
                </a:lnTo>
                <a:lnTo>
                  <a:pt x="2241" y="760"/>
                </a:lnTo>
                <a:lnTo>
                  <a:pt x="2237" y="761"/>
                </a:lnTo>
                <a:lnTo>
                  <a:pt x="2228" y="762"/>
                </a:lnTo>
                <a:lnTo>
                  <a:pt x="2219" y="762"/>
                </a:lnTo>
                <a:close/>
                <a:moveTo>
                  <a:pt x="2351" y="676"/>
                </a:moveTo>
                <a:lnTo>
                  <a:pt x="2351" y="759"/>
                </a:lnTo>
                <a:lnTo>
                  <a:pt x="2311" y="759"/>
                </a:lnTo>
                <a:lnTo>
                  <a:pt x="2311" y="566"/>
                </a:lnTo>
                <a:lnTo>
                  <a:pt x="2350" y="566"/>
                </a:lnTo>
                <a:lnTo>
                  <a:pt x="2350" y="640"/>
                </a:lnTo>
                <a:lnTo>
                  <a:pt x="2354" y="634"/>
                </a:lnTo>
                <a:lnTo>
                  <a:pt x="2358" y="629"/>
                </a:lnTo>
                <a:lnTo>
                  <a:pt x="2363" y="624"/>
                </a:lnTo>
                <a:lnTo>
                  <a:pt x="2368" y="620"/>
                </a:lnTo>
                <a:lnTo>
                  <a:pt x="2374" y="617"/>
                </a:lnTo>
                <a:lnTo>
                  <a:pt x="2377" y="615"/>
                </a:lnTo>
                <a:lnTo>
                  <a:pt x="2380" y="614"/>
                </a:lnTo>
                <a:lnTo>
                  <a:pt x="2387" y="613"/>
                </a:lnTo>
                <a:lnTo>
                  <a:pt x="2395" y="613"/>
                </a:lnTo>
                <a:lnTo>
                  <a:pt x="2401" y="613"/>
                </a:lnTo>
                <a:lnTo>
                  <a:pt x="2406" y="614"/>
                </a:lnTo>
                <a:lnTo>
                  <a:pt x="2411" y="615"/>
                </a:lnTo>
                <a:lnTo>
                  <a:pt x="2416" y="616"/>
                </a:lnTo>
                <a:lnTo>
                  <a:pt x="2420" y="618"/>
                </a:lnTo>
                <a:lnTo>
                  <a:pt x="2424" y="621"/>
                </a:lnTo>
                <a:lnTo>
                  <a:pt x="2428" y="624"/>
                </a:lnTo>
                <a:lnTo>
                  <a:pt x="2432" y="627"/>
                </a:lnTo>
                <a:lnTo>
                  <a:pt x="2435" y="631"/>
                </a:lnTo>
                <a:lnTo>
                  <a:pt x="2438" y="635"/>
                </a:lnTo>
                <a:lnTo>
                  <a:pt x="2440" y="640"/>
                </a:lnTo>
                <a:lnTo>
                  <a:pt x="2442" y="644"/>
                </a:lnTo>
                <a:lnTo>
                  <a:pt x="2443" y="650"/>
                </a:lnTo>
                <a:lnTo>
                  <a:pt x="2444" y="655"/>
                </a:lnTo>
                <a:lnTo>
                  <a:pt x="2445" y="661"/>
                </a:lnTo>
                <a:lnTo>
                  <a:pt x="2445" y="667"/>
                </a:lnTo>
                <a:lnTo>
                  <a:pt x="2445" y="759"/>
                </a:lnTo>
                <a:lnTo>
                  <a:pt x="2405" y="759"/>
                </a:lnTo>
                <a:lnTo>
                  <a:pt x="2405" y="674"/>
                </a:lnTo>
                <a:lnTo>
                  <a:pt x="2405" y="671"/>
                </a:lnTo>
                <a:lnTo>
                  <a:pt x="2405" y="668"/>
                </a:lnTo>
                <a:lnTo>
                  <a:pt x="2403" y="662"/>
                </a:lnTo>
                <a:lnTo>
                  <a:pt x="2401" y="658"/>
                </a:lnTo>
                <a:lnTo>
                  <a:pt x="2400" y="655"/>
                </a:lnTo>
                <a:lnTo>
                  <a:pt x="2398" y="653"/>
                </a:lnTo>
                <a:lnTo>
                  <a:pt x="2395" y="650"/>
                </a:lnTo>
                <a:lnTo>
                  <a:pt x="2392" y="649"/>
                </a:lnTo>
                <a:lnTo>
                  <a:pt x="2390" y="648"/>
                </a:lnTo>
                <a:lnTo>
                  <a:pt x="2385" y="646"/>
                </a:lnTo>
                <a:lnTo>
                  <a:pt x="2379" y="646"/>
                </a:lnTo>
                <a:lnTo>
                  <a:pt x="2373" y="647"/>
                </a:lnTo>
                <a:lnTo>
                  <a:pt x="2371" y="647"/>
                </a:lnTo>
                <a:lnTo>
                  <a:pt x="2368" y="648"/>
                </a:lnTo>
                <a:lnTo>
                  <a:pt x="2363" y="650"/>
                </a:lnTo>
                <a:lnTo>
                  <a:pt x="2361" y="652"/>
                </a:lnTo>
                <a:lnTo>
                  <a:pt x="2359" y="654"/>
                </a:lnTo>
                <a:lnTo>
                  <a:pt x="2356" y="658"/>
                </a:lnTo>
                <a:lnTo>
                  <a:pt x="2353" y="663"/>
                </a:lnTo>
                <a:lnTo>
                  <a:pt x="2352" y="666"/>
                </a:lnTo>
                <a:lnTo>
                  <a:pt x="2352" y="669"/>
                </a:lnTo>
                <a:lnTo>
                  <a:pt x="2351" y="676"/>
                </a:lnTo>
                <a:close/>
                <a:moveTo>
                  <a:pt x="2498" y="596"/>
                </a:moveTo>
                <a:lnTo>
                  <a:pt x="2494" y="595"/>
                </a:lnTo>
                <a:lnTo>
                  <a:pt x="2490" y="594"/>
                </a:lnTo>
                <a:lnTo>
                  <a:pt x="2486" y="592"/>
                </a:lnTo>
                <a:lnTo>
                  <a:pt x="2483" y="590"/>
                </a:lnTo>
                <a:lnTo>
                  <a:pt x="2480" y="587"/>
                </a:lnTo>
                <a:lnTo>
                  <a:pt x="2478" y="583"/>
                </a:lnTo>
                <a:lnTo>
                  <a:pt x="2477" y="579"/>
                </a:lnTo>
                <a:lnTo>
                  <a:pt x="2477" y="575"/>
                </a:lnTo>
                <a:lnTo>
                  <a:pt x="2477" y="571"/>
                </a:lnTo>
                <a:lnTo>
                  <a:pt x="2478" y="568"/>
                </a:lnTo>
                <a:lnTo>
                  <a:pt x="2480" y="564"/>
                </a:lnTo>
                <a:lnTo>
                  <a:pt x="2483" y="561"/>
                </a:lnTo>
                <a:lnTo>
                  <a:pt x="2486" y="558"/>
                </a:lnTo>
                <a:lnTo>
                  <a:pt x="2490" y="557"/>
                </a:lnTo>
                <a:lnTo>
                  <a:pt x="2494" y="556"/>
                </a:lnTo>
                <a:lnTo>
                  <a:pt x="2498" y="555"/>
                </a:lnTo>
                <a:lnTo>
                  <a:pt x="2503" y="556"/>
                </a:lnTo>
                <a:lnTo>
                  <a:pt x="2507" y="557"/>
                </a:lnTo>
                <a:lnTo>
                  <a:pt x="2510" y="558"/>
                </a:lnTo>
                <a:lnTo>
                  <a:pt x="2514" y="561"/>
                </a:lnTo>
                <a:lnTo>
                  <a:pt x="2516" y="564"/>
                </a:lnTo>
                <a:lnTo>
                  <a:pt x="2518" y="568"/>
                </a:lnTo>
                <a:lnTo>
                  <a:pt x="2520" y="571"/>
                </a:lnTo>
                <a:lnTo>
                  <a:pt x="2520" y="575"/>
                </a:lnTo>
                <a:lnTo>
                  <a:pt x="2520" y="579"/>
                </a:lnTo>
                <a:lnTo>
                  <a:pt x="2518" y="583"/>
                </a:lnTo>
                <a:lnTo>
                  <a:pt x="2516" y="587"/>
                </a:lnTo>
                <a:lnTo>
                  <a:pt x="2514" y="590"/>
                </a:lnTo>
                <a:lnTo>
                  <a:pt x="2510" y="592"/>
                </a:lnTo>
                <a:lnTo>
                  <a:pt x="2507" y="594"/>
                </a:lnTo>
                <a:lnTo>
                  <a:pt x="2503" y="595"/>
                </a:lnTo>
                <a:lnTo>
                  <a:pt x="2498" y="596"/>
                </a:lnTo>
                <a:close/>
                <a:moveTo>
                  <a:pt x="2478" y="615"/>
                </a:moveTo>
                <a:lnTo>
                  <a:pt x="2518" y="615"/>
                </a:lnTo>
                <a:lnTo>
                  <a:pt x="2518" y="759"/>
                </a:lnTo>
                <a:lnTo>
                  <a:pt x="2478" y="759"/>
                </a:lnTo>
                <a:lnTo>
                  <a:pt x="2478" y="615"/>
                </a:lnTo>
                <a:close/>
                <a:moveTo>
                  <a:pt x="2627" y="615"/>
                </a:moveTo>
                <a:lnTo>
                  <a:pt x="2627" y="645"/>
                </a:lnTo>
                <a:lnTo>
                  <a:pt x="2599" y="645"/>
                </a:lnTo>
                <a:lnTo>
                  <a:pt x="2599" y="715"/>
                </a:lnTo>
                <a:lnTo>
                  <a:pt x="2600" y="719"/>
                </a:lnTo>
                <a:lnTo>
                  <a:pt x="2600" y="722"/>
                </a:lnTo>
                <a:lnTo>
                  <a:pt x="2602" y="724"/>
                </a:lnTo>
                <a:lnTo>
                  <a:pt x="2603" y="726"/>
                </a:lnTo>
                <a:lnTo>
                  <a:pt x="2605" y="727"/>
                </a:lnTo>
                <a:lnTo>
                  <a:pt x="2608" y="728"/>
                </a:lnTo>
                <a:lnTo>
                  <a:pt x="2613" y="729"/>
                </a:lnTo>
                <a:lnTo>
                  <a:pt x="2619" y="729"/>
                </a:lnTo>
                <a:lnTo>
                  <a:pt x="2623" y="728"/>
                </a:lnTo>
                <a:lnTo>
                  <a:pt x="2629" y="758"/>
                </a:lnTo>
                <a:lnTo>
                  <a:pt x="2621" y="760"/>
                </a:lnTo>
                <a:lnTo>
                  <a:pt x="2615" y="761"/>
                </a:lnTo>
                <a:lnTo>
                  <a:pt x="2608" y="761"/>
                </a:lnTo>
                <a:lnTo>
                  <a:pt x="2602" y="762"/>
                </a:lnTo>
                <a:lnTo>
                  <a:pt x="2597" y="761"/>
                </a:lnTo>
                <a:lnTo>
                  <a:pt x="2592" y="761"/>
                </a:lnTo>
                <a:lnTo>
                  <a:pt x="2588" y="760"/>
                </a:lnTo>
                <a:lnTo>
                  <a:pt x="2584" y="758"/>
                </a:lnTo>
                <a:lnTo>
                  <a:pt x="2580" y="756"/>
                </a:lnTo>
                <a:lnTo>
                  <a:pt x="2576" y="754"/>
                </a:lnTo>
                <a:lnTo>
                  <a:pt x="2572" y="752"/>
                </a:lnTo>
                <a:lnTo>
                  <a:pt x="2569" y="749"/>
                </a:lnTo>
                <a:lnTo>
                  <a:pt x="2567" y="746"/>
                </a:lnTo>
                <a:lnTo>
                  <a:pt x="2564" y="743"/>
                </a:lnTo>
                <a:lnTo>
                  <a:pt x="2562" y="739"/>
                </a:lnTo>
                <a:lnTo>
                  <a:pt x="2561" y="735"/>
                </a:lnTo>
                <a:lnTo>
                  <a:pt x="2560" y="730"/>
                </a:lnTo>
                <a:lnTo>
                  <a:pt x="2559" y="725"/>
                </a:lnTo>
                <a:lnTo>
                  <a:pt x="2559" y="720"/>
                </a:lnTo>
                <a:lnTo>
                  <a:pt x="2559" y="645"/>
                </a:lnTo>
                <a:lnTo>
                  <a:pt x="2539" y="645"/>
                </a:lnTo>
                <a:lnTo>
                  <a:pt x="2539" y="615"/>
                </a:lnTo>
                <a:lnTo>
                  <a:pt x="2559" y="615"/>
                </a:lnTo>
                <a:lnTo>
                  <a:pt x="2559" y="580"/>
                </a:lnTo>
                <a:lnTo>
                  <a:pt x="2599" y="580"/>
                </a:lnTo>
                <a:lnTo>
                  <a:pt x="2599" y="615"/>
                </a:lnTo>
                <a:lnTo>
                  <a:pt x="2627" y="615"/>
                </a:lnTo>
                <a:close/>
                <a:moveTo>
                  <a:pt x="2716" y="762"/>
                </a:moveTo>
                <a:lnTo>
                  <a:pt x="2704" y="762"/>
                </a:lnTo>
                <a:lnTo>
                  <a:pt x="2694" y="760"/>
                </a:lnTo>
                <a:lnTo>
                  <a:pt x="2685" y="757"/>
                </a:lnTo>
                <a:lnTo>
                  <a:pt x="2677" y="753"/>
                </a:lnTo>
                <a:lnTo>
                  <a:pt x="2669" y="748"/>
                </a:lnTo>
                <a:lnTo>
                  <a:pt x="2666" y="745"/>
                </a:lnTo>
                <a:lnTo>
                  <a:pt x="2662" y="742"/>
                </a:lnTo>
                <a:lnTo>
                  <a:pt x="2657" y="735"/>
                </a:lnTo>
                <a:lnTo>
                  <a:pt x="2652" y="727"/>
                </a:lnTo>
                <a:lnTo>
                  <a:pt x="2650" y="723"/>
                </a:lnTo>
                <a:lnTo>
                  <a:pt x="2648" y="719"/>
                </a:lnTo>
                <a:lnTo>
                  <a:pt x="2645" y="709"/>
                </a:lnTo>
                <a:lnTo>
                  <a:pt x="2644" y="699"/>
                </a:lnTo>
                <a:lnTo>
                  <a:pt x="2643" y="688"/>
                </a:lnTo>
                <a:lnTo>
                  <a:pt x="2644" y="677"/>
                </a:lnTo>
                <a:lnTo>
                  <a:pt x="2644" y="672"/>
                </a:lnTo>
                <a:lnTo>
                  <a:pt x="2645" y="667"/>
                </a:lnTo>
                <a:lnTo>
                  <a:pt x="2648" y="657"/>
                </a:lnTo>
                <a:lnTo>
                  <a:pt x="2650" y="653"/>
                </a:lnTo>
                <a:lnTo>
                  <a:pt x="2652" y="648"/>
                </a:lnTo>
                <a:lnTo>
                  <a:pt x="2657" y="640"/>
                </a:lnTo>
                <a:lnTo>
                  <a:pt x="2662" y="633"/>
                </a:lnTo>
                <a:lnTo>
                  <a:pt x="2665" y="630"/>
                </a:lnTo>
                <a:lnTo>
                  <a:pt x="2669" y="627"/>
                </a:lnTo>
                <a:lnTo>
                  <a:pt x="2672" y="625"/>
                </a:lnTo>
                <a:lnTo>
                  <a:pt x="2676" y="622"/>
                </a:lnTo>
                <a:lnTo>
                  <a:pt x="2680" y="620"/>
                </a:lnTo>
                <a:lnTo>
                  <a:pt x="2684" y="618"/>
                </a:lnTo>
                <a:lnTo>
                  <a:pt x="2689" y="616"/>
                </a:lnTo>
                <a:lnTo>
                  <a:pt x="2693" y="615"/>
                </a:lnTo>
                <a:lnTo>
                  <a:pt x="2698" y="614"/>
                </a:lnTo>
                <a:lnTo>
                  <a:pt x="2703" y="613"/>
                </a:lnTo>
                <a:lnTo>
                  <a:pt x="2709" y="613"/>
                </a:lnTo>
                <a:lnTo>
                  <a:pt x="2714" y="613"/>
                </a:lnTo>
                <a:lnTo>
                  <a:pt x="2724" y="613"/>
                </a:lnTo>
                <a:lnTo>
                  <a:pt x="2733" y="615"/>
                </a:lnTo>
                <a:lnTo>
                  <a:pt x="2741" y="617"/>
                </a:lnTo>
                <a:lnTo>
                  <a:pt x="2749" y="621"/>
                </a:lnTo>
                <a:lnTo>
                  <a:pt x="2753" y="623"/>
                </a:lnTo>
                <a:lnTo>
                  <a:pt x="2756" y="625"/>
                </a:lnTo>
                <a:lnTo>
                  <a:pt x="2763" y="631"/>
                </a:lnTo>
                <a:lnTo>
                  <a:pt x="2766" y="634"/>
                </a:lnTo>
                <a:lnTo>
                  <a:pt x="2769" y="638"/>
                </a:lnTo>
                <a:lnTo>
                  <a:pt x="2773" y="645"/>
                </a:lnTo>
                <a:lnTo>
                  <a:pt x="2777" y="654"/>
                </a:lnTo>
                <a:lnTo>
                  <a:pt x="2779" y="659"/>
                </a:lnTo>
                <a:lnTo>
                  <a:pt x="2780" y="664"/>
                </a:lnTo>
                <a:lnTo>
                  <a:pt x="2782" y="674"/>
                </a:lnTo>
                <a:lnTo>
                  <a:pt x="2782" y="680"/>
                </a:lnTo>
                <a:lnTo>
                  <a:pt x="2783" y="686"/>
                </a:lnTo>
                <a:lnTo>
                  <a:pt x="2783" y="697"/>
                </a:lnTo>
                <a:lnTo>
                  <a:pt x="2683" y="697"/>
                </a:lnTo>
                <a:lnTo>
                  <a:pt x="2683" y="705"/>
                </a:lnTo>
                <a:lnTo>
                  <a:pt x="2684" y="709"/>
                </a:lnTo>
                <a:lnTo>
                  <a:pt x="2685" y="712"/>
                </a:lnTo>
                <a:lnTo>
                  <a:pt x="2688" y="718"/>
                </a:lnTo>
                <a:lnTo>
                  <a:pt x="2690" y="720"/>
                </a:lnTo>
                <a:lnTo>
                  <a:pt x="2692" y="723"/>
                </a:lnTo>
                <a:lnTo>
                  <a:pt x="2694" y="725"/>
                </a:lnTo>
                <a:lnTo>
                  <a:pt x="2696" y="727"/>
                </a:lnTo>
                <a:lnTo>
                  <a:pt x="2699" y="729"/>
                </a:lnTo>
                <a:lnTo>
                  <a:pt x="2702" y="730"/>
                </a:lnTo>
                <a:lnTo>
                  <a:pt x="2709" y="732"/>
                </a:lnTo>
                <a:lnTo>
                  <a:pt x="2713" y="732"/>
                </a:lnTo>
                <a:lnTo>
                  <a:pt x="2717" y="732"/>
                </a:lnTo>
                <a:lnTo>
                  <a:pt x="2722" y="732"/>
                </a:lnTo>
                <a:lnTo>
                  <a:pt x="2726" y="731"/>
                </a:lnTo>
                <a:lnTo>
                  <a:pt x="2730" y="730"/>
                </a:lnTo>
                <a:lnTo>
                  <a:pt x="2734" y="728"/>
                </a:lnTo>
                <a:lnTo>
                  <a:pt x="2738" y="726"/>
                </a:lnTo>
                <a:lnTo>
                  <a:pt x="2739" y="724"/>
                </a:lnTo>
                <a:lnTo>
                  <a:pt x="2740" y="723"/>
                </a:lnTo>
                <a:lnTo>
                  <a:pt x="2743" y="719"/>
                </a:lnTo>
                <a:lnTo>
                  <a:pt x="2744" y="715"/>
                </a:lnTo>
                <a:lnTo>
                  <a:pt x="2782" y="718"/>
                </a:lnTo>
                <a:lnTo>
                  <a:pt x="2780" y="723"/>
                </a:lnTo>
                <a:lnTo>
                  <a:pt x="2779" y="728"/>
                </a:lnTo>
                <a:lnTo>
                  <a:pt x="2777" y="732"/>
                </a:lnTo>
                <a:lnTo>
                  <a:pt x="2774" y="736"/>
                </a:lnTo>
                <a:lnTo>
                  <a:pt x="2771" y="740"/>
                </a:lnTo>
                <a:lnTo>
                  <a:pt x="2768" y="744"/>
                </a:lnTo>
                <a:lnTo>
                  <a:pt x="2764" y="747"/>
                </a:lnTo>
                <a:lnTo>
                  <a:pt x="2760" y="750"/>
                </a:lnTo>
                <a:lnTo>
                  <a:pt x="2756" y="753"/>
                </a:lnTo>
                <a:lnTo>
                  <a:pt x="2751" y="756"/>
                </a:lnTo>
                <a:lnTo>
                  <a:pt x="2746" y="758"/>
                </a:lnTo>
                <a:lnTo>
                  <a:pt x="2740" y="759"/>
                </a:lnTo>
                <a:lnTo>
                  <a:pt x="2735" y="761"/>
                </a:lnTo>
                <a:lnTo>
                  <a:pt x="2729" y="762"/>
                </a:lnTo>
                <a:lnTo>
                  <a:pt x="2723" y="762"/>
                </a:lnTo>
                <a:lnTo>
                  <a:pt x="2716" y="762"/>
                </a:lnTo>
                <a:close/>
                <a:moveTo>
                  <a:pt x="2683" y="672"/>
                </a:moveTo>
                <a:lnTo>
                  <a:pt x="2745" y="672"/>
                </a:lnTo>
                <a:lnTo>
                  <a:pt x="2744" y="666"/>
                </a:lnTo>
                <a:lnTo>
                  <a:pt x="2743" y="663"/>
                </a:lnTo>
                <a:lnTo>
                  <a:pt x="2743" y="661"/>
                </a:lnTo>
                <a:lnTo>
                  <a:pt x="2740" y="656"/>
                </a:lnTo>
                <a:lnTo>
                  <a:pt x="2736" y="651"/>
                </a:lnTo>
                <a:lnTo>
                  <a:pt x="2734" y="649"/>
                </a:lnTo>
                <a:lnTo>
                  <a:pt x="2732" y="647"/>
                </a:lnTo>
                <a:lnTo>
                  <a:pt x="2730" y="646"/>
                </a:lnTo>
                <a:lnTo>
                  <a:pt x="2727" y="645"/>
                </a:lnTo>
                <a:lnTo>
                  <a:pt x="2724" y="644"/>
                </a:lnTo>
                <a:lnTo>
                  <a:pt x="2721" y="643"/>
                </a:lnTo>
                <a:lnTo>
                  <a:pt x="2715" y="643"/>
                </a:lnTo>
                <a:lnTo>
                  <a:pt x="2709" y="643"/>
                </a:lnTo>
                <a:lnTo>
                  <a:pt x="2706" y="644"/>
                </a:lnTo>
                <a:lnTo>
                  <a:pt x="2702" y="645"/>
                </a:lnTo>
                <a:lnTo>
                  <a:pt x="2697" y="648"/>
                </a:lnTo>
                <a:lnTo>
                  <a:pt x="2694" y="649"/>
                </a:lnTo>
                <a:lnTo>
                  <a:pt x="2692" y="651"/>
                </a:lnTo>
                <a:lnTo>
                  <a:pt x="2688" y="656"/>
                </a:lnTo>
                <a:lnTo>
                  <a:pt x="2685" y="661"/>
                </a:lnTo>
                <a:lnTo>
                  <a:pt x="2684" y="664"/>
                </a:lnTo>
                <a:lnTo>
                  <a:pt x="2684" y="666"/>
                </a:lnTo>
                <a:lnTo>
                  <a:pt x="2683" y="672"/>
                </a:lnTo>
                <a:close/>
                <a:moveTo>
                  <a:pt x="2875" y="762"/>
                </a:moveTo>
                <a:lnTo>
                  <a:pt x="2864" y="762"/>
                </a:lnTo>
                <a:lnTo>
                  <a:pt x="2854" y="760"/>
                </a:lnTo>
                <a:lnTo>
                  <a:pt x="2849" y="759"/>
                </a:lnTo>
                <a:lnTo>
                  <a:pt x="2845" y="757"/>
                </a:lnTo>
                <a:lnTo>
                  <a:pt x="2841" y="755"/>
                </a:lnTo>
                <a:lnTo>
                  <a:pt x="2836" y="753"/>
                </a:lnTo>
                <a:lnTo>
                  <a:pt x="2833" y="750"/>
                </a:lnTo>
                <a:lnTo>
                  <a:pt x="2829" y="748"/>
                </a:lnTo>
                <a:lnTo>
                  <a:pt x="2822" y="741"/>
                </a:lnTo>
                <a:lnTo>
                  <a:pt x="2817" y="734"/>
                </a:lnTo>
                <a:lnTo>
                  <a:pt x="2812" y="726"/>
                </a:lnTo>
                <a:lnTo>
                  <a:pt x="2810" y="722"/>
                </a:lnTo>
                <a:lnTo>
                  <a:pt x="2808" y="718"/>
                </a:lnTo>
                <a:lnTo>
                  <a:pt x="2806" y="708"/>
                </a:lnTo>
                <a:lnTo>
                  <a:pt x="2805" y="703"/>
                </a:lnTo>
                <a:lnTo>
                  <a:pt x="2804" y="698"/>
                </a:lnTo>
                <a:lnTo>
                  <a:pt x="2803" y="688"/>
                </a:lnTo>
                <a:lnTo>
                  <a:pt x="2804" y="677"/>
                </a:lnTo>
                <a:lnTo>
                  <a:pt x="2805" y="672"/>
                </a:lnTo>
                <a:lnTo>
                  <a:pt x="2806" y="667"/>
                </a:lnTo>
                <a:lnTo>
                  <a:pt x="2807" y="662"/>
                </a:lnTo>
                <a:lnTo>
                  <a:pt x="2808" y="657"/>
                </a:lnTo>
                <a:lnTo>
                  <a:pt x="2810" y="653"/>
                </a:lnTo>
                <a:lnTo>
                  <a:pt x="2812" y="648"/>
                </a:lnTo>
                <a:lnTo>
                  <a:pt x="2817" y="640"/>
                </a:lnTo>
                <a:lnTo>
                  <a:pt x="2822" y="633"/>
                </a:lnTo>
                <a:lnTo>
                  <a:pt x="2826" y="630"/>
                </a:lnTo>
                <a:lnTo>
                  <a:pt x="2829" y="627"/>
                </a:lnTo>
                <a:lnTo>
                  <a:pt x="2833" y="625"/>
                </a:lnTo>
                <a:lnTo>
                  <a:pt x="2837" y="622"/>
                </a:lnTo>
                <a:lnTo>
                  <a:pt x="2845" y="618"/>
                </a:lnTo>
                <a:lnTo>
                  <a:pt x="2854" y="615"/>
                </a:lnTo>
                <a:lnTo>
                  <a:pt x="2859" y="614"/>
                </a:lnTo>
                <a:lnTo>
                  <a:pt x="2864" y="613"/>
                </a:lnTo>
                <a:lnTo>
                  <a:pt x="2869" y="613"/>
                </a:lnTo>
                <a:lnTo>
                  <a:pt x="2875" y="613"/>
                </a:lnTo>
                <a:lnTo>
                  <a:pt x="2884" y="613"/>
                </a:lnTo>
                <a:lnTo>
                  <a:pt x="2892" y="614"/>
                </a:lnTo>
                <a:lnTo>
                  <a:pt x="2896" y="615"/>
                </a:lnTo>
                <a:lnTo>
                  <a:pt x="2900" y="617"/>
                </a:lnTo>
                <a:lnTo>
                  <a:pt x="2908" y="620"/>
                </a:lnTo>
                <a:lnTo>
                  <a:pt x="2915" y="623"/>
                </a:lnTo>
                <a:lnTo>
                  <a:pt x="2921" y="628"/>
                </a:lnTo>
                <a:lnTo>
                  <a:pt x="2923" y="630"/>
                </a:lnTo>
                <a:lnTo>
                  <a:pt x="2926" y="633"/>
                </a:lnTo>
                <a:lnTo>
                  <a:pt x="2928" y="636"/>
                </a:lnTo>
                <a:lnTo>
                  <a:pt x="2930" y="639"/>
                </a:lnTo>
                <a:lnTo>
                  <a:pt x="2932" y="642"/>
                </a:lnTo>
                <a:lnTo>
                  <a:pt x="2934" y="645"/>
                </a:lnTo>
                <a:lnTo>
                  <a:pt x="2937" y="652"/>
                </a:lnTo>
                <a:lnTo>
                  <a:pt x="2939" y="660"/>
                </a:lnTo>
                <a:lnTo>
                  <a:pt x="2939" y="668"/>
                </a:lnTo>
                <a:lnTo>
                  <a:pt x="2902" y="668"/>
                </a:lnTo>
                <a:lnTo>
                  <a:pt x="2900" y="663"/>
                </a:lnTo>
                <a:lnTo>
                  <a:pt x="2899" y="658"/>
                </a:lnTo>
                <a:lnTo>
                  <a:pt x="2896" y="654"/>
                </a:lnTo>
                <a:lnTo>
                  <a:pt x="2893" y="651"/>
                </a:lnTo>
                <a:lnTo>
                  <a:pt x="2889" y="648"/>
                </a:lnTo>
                <a:lnTo>
                  <a:pt x="2885" y="646"/>
                </a:lnTo>
                <a:lnTo>
                  <a:pt x="2880" y="644"/>
                </a:lnTo>
                <a:lnTo>
                  <a:pt x="2875" y="644"/>
                </a:lnTo>
                <a:lnTo>
                  <a:pt x="2869" y="645"/>
                </a:lnTo>
                <a:lnTo>
                  <a:pt x="2863" y="647"/>
                </a:lnTo>
                <a:lnTo>
                  <a:pt x="2860" y="648"/>
                </a:lnTo>
                <a:lnTo>
                  <a:pt x="2857" y="650"/>
                </a:lnTo>
                <a:lnTo>
                  <a:pt x="2855" y="653"/>
                </a:lnTo>
                <a:lnTo>
                  <a:pt x="2853" y="655"/>
                </a:lnTo>
                <a:lnTo>
                  <a:pt x="2851" y="658"/>
                </a:lnTo>
                <a:lnTo>
                  <a:pt x="2849" y="661"/>
                </a:lnTo>
                <a:lnTo>
                  <a:pt x="2846" y="669"/>
                </a:lnTo>
                <a:lnTo>
                  <a:pt x="2845" y="673"/>
                </a:lnTo>
                <a:lnTo>
                  <a:pt x="2845" y="677"/>
                </a:lnTo>
                <a:lnTo>
                  <a:pt x="2844" y="687"/>
                </a:lnTo>
                <a:lnTo>
                  <a:pt x="2845" y="697"/>
                </a:lnTo>
                <a:lnTo>
                  <a:pt x="2845" y="701"/>
                </a:lnTo>
                <a:lnTo>
                  <a:pt x="2846" y="705"/>
                </a:lnTo>
                <a:lnTo>
                  <a:pt x="2848" y="709"/>
                </a:lnTo>
                <a:lnTo>
                  <a:pt x="2849" y="713"/>
                </a:lnTo>
                <a:lnTo>
                  <a:pt x="2851" y="716"/>
                </a:lnTo>
                <a:lnTo>
                  <a:pt x="2853" y="719"/>
                </a:lnTo>
                <a:lnTo>
                  <a:pt x="2857" y="724"/>
                </a:lnTo>
                <a:lnTo>
                  <a:pt x="2863" y="728"/>
                </a:lnTo>
                <a:lnTo>
                  <a:pt x="2865" y="729"/>
                </a:lnTo>
                <a:lnTo>
                  <a:pt x="2869" y="730"/>
                </a:lnTo>
                <a:lnTo>
                  <a:pt x="2872" y="730"/>
                </a:lnTo>
                <a:lnTo>
                  <a:pt x="2875" y="731"/>
                </a:lnTo>
                <a:lnTo>
                  <a:pt x="2880" y="730"/>
                </a:lnTo>
                <a:lnTo>
                  <a:pt x="2885" y="729"/>
                </a:lnTo>
                <a:lnTo>
                  <a:pt x="2889" y="727"/>
                </a:lnTo>
                <a:lnTo>
                  <a:pt x="2893" y="724"/>
                </a:lnTo>
                <a:lnTo>
                  <a:pt x="2896" y="721"/>
                </a:lnTo>
                <a:lnTo>
                  <a:pt x="2898" y="717"/>
                </a:lnTo>
                <a:lnTo>
                  <a:pt x="2900" y="712"/>
                </a:lnTo>
                <a:lnTo>
                  <a:pt x="2902" y="706"/>
                </a:lnTo>
                <a:lnTo>
                  <a:pt x="2939" y="706"/>
                </a:lnTo>
                <a:lnTo>
                  <a:pt x="2939" y="714"/>
                </a:lnTo>
                <a:lnTo>
                  <a:pt x="2937" y="722"/>
                </a:lnTo>
                <a:lnTo>
                  <a:pt x="2934" y="729"/>
                </a:lnTo>
                <a:lnTo>
                  <a:pt x="2930" y="736"/>
                </a:lnTo>
                <a:lnTo>
                  <a:pt x="2926" y="742"/>
                </a:lnTo>
                <a:lnTo>
                  <a:pt x="2924" y="744"/>
                </a:lnTo>
                <a:lnTo>
                  <a:pt x="2921" y="747"/>
                </a:lnTo>
                <a:lnTo>
                  <a:pt x="2918" y="749"/>
                </a:lnTo>
                <a:lnTo>
                  <a:pt x="2915" y="751"/>
                </a:lnTo>
                <a:lnTo>
                  <a:pt x="2908" y="755"/>
                </a:lnTo>
                <a:lnTo>
                  <a:pt x="2905" y="757"/>
                </a:lnTo>
                <a:lnTo>
                  <a:pt x="2901" y="758"/>
                </a:lnTo>
                <a:lnTo>
                  <a:pt x="2897" y="760"/>
                </a:lnTo>
                <a:lnTo>
                  <a:pt x="2893" y="761"/>
                </a:lnTo>
                <a:lnTo>
                  <a:pt x="2884" y="762"/>
                </a:lnTo>
                <a:lnTo>
                  <a:pt x="2875" y="762"/>
                </a:lnTo>
                <a:close/>
                <a:moveTo>
                  <a:pt x="3042" y="615"/>
                </a:moveTo>
                <a:lnTo>
                  <a:pt x="3042" y="645"/>
                </a:lnTo>
                <a:lnTo>
                  <a:pt x="3015" y="645"/>
                </a:lnTo>
                <a:lnTo>
                  <a:pt x="3015" y="715"/>
                </a:lnTo>
                <a:lnTo>
                  <a:pt x="3015" y="719"/>
                </a:lnTo>
                <a:lnTo>
                  <a:pt x="3016" y="722"/>
                </a:lnTo>
                <a:lnTo>
                  <a:pt x="3017" y="724"/>
                </a:lnTo>
                <a:lnTo>
                  <a:pt x="3019" y="726"/>
                </a:lnTo>
                <a:lnTo>
                  <a:pt x="3021" y="727"/>
                </a:lnTo>
                <a:lnTo>
                  <a:pt x="3023" y="728"/>
                </a:lnTo>
                <a:lnTo>
                  <a:pt x="3029" y="729"/>
                </a:lnTo>
                <a:lnTo>
                  <a:pt x="3034" y="729"/>
                </a:lnTo>
                <a:lnTo>
                  <a:pt x="3039" y="728"/>
                </a:lnTo>
                <a:lnTo>
                  <a:pt x="3045" y="758"/>
                </a:lnTo>
                <a:lnTo>
                  <a:pt x="3037" y="760"/>
                </a:lnTo>
                <a:lnTo>
                  <a:pt x="3031" y="761"/>
                </a:lnTo>
                <a:lnTo>
                  <a:pt x="3023" y="761"/>
                </a:lnTo>
                <a:lnTo>
                  <a:pt x="3018" y="762"/>
                </a:lnTo>
                <a:lnTo>
                  <a:pt x="3013" y="761"/>
                </a:lnTo>
                <a:lnTo>
                  <a:pt x="3008" y="761"/>
                </a:lnTo>
                <a:lnTo>
                  <a:pt x="3004" y="760"/>
                </a:lnTo>
                <a:lnTo>
                  <a:pt x="2999" y="758"/>
                </a:lnTo>
                <a:lnTo>
                  <a:pt x="2995" y="756"/>
                </a:lnTo>
                <a:lnTo>
                  <a:pt x="2992" y="754"/>
                </a:lnTo>
                <a:lnTo>
                  <a:pt x="2988" y="752"/>
                </a:lnTo>
                <a:lnTo>
                  <a:pt x="2985" y="749"/>
                </a:lnTo>
                <a:lnTo>
                  <a:pt x="2982" y="746"/>
                </a:lnTo>
                <a:lnTo>
                  <a:pt x="2980" y="743"/>
                </a:lnTo>
                <a:lnTo>
                  <a:pt x="2978" y="739"/>
                </a:lnTo>
                <a:lnTo>
                  <a:pt x="2977" y="735"/>
                </a:lnTo>
                <a:lnTo>
                  <a:pt x="2976" y="730"/>
                </a:lnTo>
                <a:lnTo>
                  <a:pt x="2975" y="725"/>
                </a:lnTo>
                <a:lnTo>
                  <a:pt x="2975" y="720"/>
                </a:lnTo>
                <a:lnTo>
                  <a:pt x="2975" y="645"/>
                </a:lnTo>
                <a:lnTo>
                  <a:pt x="2955" y="645"/>
                </a:lnTo>
                <a:lnTo>
                  <a:pt x="2955" y="615"/>
                </a:lnTo>
                <a:lnTo>
                  <a:pt x="2975" y="615"/>
                </a:lnTo>
                <a:lnTo>
                  <a:pt x="2975" y="580"/>
                </a:lnTo>
                <a:lnTo>
                  <a:pt x="3015" y="580"/>
                </a:lnTo>
                <a:lnTo>
                  <a:pt x="3015" y="615"/>
                </a:lnTo>
                <a:lnTo>
                  <a:pt x="3042" y="615"/>
                </a:lnTo>
                <a:close/>
                <a:moveTo>
                  <a:pt x="3161" y="698"/>
                </a:moveTo>
                <a:lnTo>
                  <a:pt x="3161" y="615"/>
                </a:lnTo>
                <a:lnTo>
                  <a:pt x="3201" y="615"/>
                </a:lnTo>
                <a:lnTo>
                  <a:pt x="3201" y="759"/>
                </a:lnTo>
                <a:lnTo>
                  <a:pt x="3162" y="759"/>
                </a:lnTo>
                <a:lnTo>
                  <a:pt x="3162" y="733"/>
                </a:lnTo>
                <a:lnTo>
                  <a:pt x="3159" y="739"/>
                </a:lnTo>
                <a:lnTo>
                  <a:pt x="3155" y="745"/>
                </a:lnTo>
                <a:lnTo>
                  <a:pt x="3150" y="749"/>
                </a:lnTo>
                <a:lnTo>
                  <a:pt x="3145" y="754"/>
                </a:lnTo>
                <a:lnTo>
                  <a:pt x="3139" y="757"/>
                </a:lnTo>
                <a:lnTo>
                  <a:pt x="3132" y="759"/>
                </a:lnTo>
                <a:lnTo>
                  <a:pt x="3128" y="760"/>
                </a:lnTo>
                <a:lnTo>
                  <a:pt x="3125" y="761"/>
                </a:lnTo>
                <a:lnTo>
                  <a:pt x="3116" y="761"/>
                </a:lnTo>
                <a:lnTo>
                  <a:pt x="3111" y="761"/>
                </a:lnTo>
                <a:lnTo>
                  <a:pt x="3106" y="760"/>
                </a:lnTo>
                <a:lnTo>
                  <a:pt x="3101" y="759"/>
                </a:lnTo>
                <a:lnTo>
                  <a:pt x="3096" y="758"/>
                </a:lnTo>
                <a:lnTo>
                  <a:pt x="3092" y="756"/>
                </a:lnTo>
                <a:lnTo>
                  <a:pt x="3088" y="753"/>
                </a:lnTo>
                <a:lnTo>
                  <a:pt x="3084" y="750"/>
                </a:lnTo>
                <a:lnTo>
                  <a:pt x="3081" y="747"/>
                </a:lnTo>
                <a:lnTo>
                  <a:pt x="3077" y="743"/>
                </a:lnTo>
                <a:lnTo>
                  <a:pt x="3075" y="739"/>
                </a:lnTo>
                <a:lnTo>
                  <a:pt x="3072" y="734"/>
                </a:lnTo>
                <a:lnTo>
                  <a:pt x="3070" y="729"/>
                </a:lnTo>
                <a:lnTo>
                  <a:pt x="3069" y="724"/>
                </a:lnTo>
                <a:lnTo>
                  <a:pt x="3068" y="719"/>
                </a:lnTo>
                <a:lnTo>
                  <a:pt x="3067" y="707"/>
                </a:lnTo>
                <a:lnTo>
                  <a:pt x="3067" y="615"/>
                </a:lnTo>
                <a:lnTo>
                  <a:pt x="3107" y="615"/>
                </a:lnTo>
                <a:lnTo>
                  <a:pt x="3107" y="700"/>
                </a:lnTo>
                <a:lnTo>
                  <a:pt x="3108" y="706"/>
                </a:lnTo>
                <a:lnTo>
                  <a:pt x="3109" y="711"/>
                </a:lnTo>
                <a:lnTo>
                  <a:pt x="3110" y="714"/>
                </a:lnTo>
                <a:lnTo>
                  <a:pt x="3111" y="716"/>
                </a:lnTo>
                <a:lnTo>
                  <a:pt x="3112" y="718"/>
                </a:lnTo>
                <a:lnTo>
                  <a:pt x="3114" y="720"/>
                </a:lnTo>
                <a:lnTo>
                  <a:pt x="3118" y="723"/>
                </a:lnTo>
                <a:lnTo>
                  <a:pt x="3120" y="724"/>
                </a:lnTo>
                <a:lnTo>
                  <a:pt x="3123" y="726"/>
                </a:lnTo>
                <a:lnTo>
                  <a:pt x="3128" y="727"/>
                </a:lnTo>
                <a:lnTo>
                  <a:pt x="3133" y="727"/>
                </a:lnTo>
                <a:lnTo>
                  <a:pt x="3138" y="727"/>
                </a:lnTo>
                <a:lnTo>
                  <a:pt x="3143" y="726"/>
                </a:lnTo>
                <a:lnTo>
                  <a:pt x="3148" y="723"/>
                </a:lnTo>
                <a:lnTo>
                  <a:pt x="3152" y="720"/>
                </a:lnTo>
                <a:lnTo>
                  <a:pt x="3154" y="718"/>
                </a:lnTo>
                <a:lnTo>
                  <a:pt x="3156" y="716"/>
                </a:lnTo>
                <a:lnTo>
                  <a:pt x="3158" y="713"/>
                </a:lnTo>
                <a:lnTo>
                  <a:pt x="3159" y="711"/>
                </a:lnTo>
                <a:lnTo>
                  <a:pt x="3160" y="708"/>
                </a:lnTo>
                <a:lnTo>
                  <a:pt x="3160" y="705"/>
                </a:lnTo>
                <a:lnTo>
                  <a:pt x="3161" y="698"/>
                </a:lnTo>
                <a:close/>
                <a:moveTo>
                  <a:pt x="3235" y="759"/>
                </a:moveTo>
                <a:lnTo>
                  <a:pt x="3235" y="615"/>
                </a:lnTo>
                <a:lnTo>
                  <a:pt x="3274" y="615"/>
                </a:lnTo>
                <a:lnTo>
                  <a:pt x="3274" y="640"/>
                </a:lnTo>
                <a:lnTo>
                  <a:pt x="3277" y="633"/>
                </a:lnTo>
                <a:lnTo>
                  <a:pt x="3280" y="628"/>
                </a:lnTo>
                <a:lnTo>
                  <a:pt x="3284" y="623"/>
                </a:lnTo>
                <a:lnTo>
                  <a:pt x="3289" y="619"/>
                </a:lnTo>
                <a:lnTo>
                  <a:pt x="3293" y="616"/>
                </a:lnTo>
                <a:lnTo>
                  <a:pt x="3299" y="614"/>
                </a:lnTo>
                <a:lnTo>
                  <a:pt x="3304" y="613"/>
                </a:lnTo>
                <a:lnTo>
                  <a:pt x="3310" y="612"/>
                </a:lnTo>
                <a:lnTo>
                  <a:pt x="3317" y="613"/>
                </a:lnTo>
                <a:lnTo>
                  <a:pt x="3323" y="614"/>
                </a:lnTo>
                <a:lnTo>
                  <a:pt x="3323" y="650"/>
                </a:lnTo>
                <a:lnTo>
                  <a:pt x="3319" y="649"/>
                </a:lnTo>
                <a:lnTo>
                  <a:pt x="3315" y="648"/>
                </a:lnTo>
                <a:lnTo>
                  <a:pt x="3310" y="648"/>
                </a:lnTo>
                <a:lnTo>
                  <a:pt x="3306" y="647"/>
                </a:lnTo>
                <a:lnTo>
                  <a:pt x="3299" y="648"/>
                </a:lnTo>
                <a:lnTo>
                  <a:pt x="3296" y="649"/>
                </a:lnTo>
                <a:lnTo>
                  <a:pt x="3294" y="649"/>
                </a:lnTo>
                <a:lnTo>
                  <a:pt x="3288" y="652"/>
                </a:lnTo>
                <a:lnTo>
                  <a:pt x="3286" y="654"/>
                </a:lnTo>
                <a:lnTo>
                  <a:pt x="3284" y="656"/>
                </a:lnTo>
                <a:lnTo>
                  <a:pt x="3280" y="660"/>
                </a:lnTo>
                <a:lnTo>
                  <a:pt x="3277" y="665"/>
                </a:lnTo>
                <a:lnTo>
                  <a:pt x="3276" y="671"/>
                </a:lnTo>
                <a:lnTo>
                  <a:pt x="3275" y="677"/>
                </a:lnTo>
                <a:lnTo>
                  <a:pt x="3275" y="759"/>
                </a:lnTo>
                <a:lnTo>
                  <a:pt x="3235" y="7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6308914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icture ">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spcBef>
                <a:spcPts val="0"/>
              </a:spcBef>
              <a:defRPr lang="en-US" sz="1200" dirty="0"/>
            </a:lvl1pPr>
          </a:lstStyle>
          <a:p>
            <a:pPr marR="0" lvl="0" fontAlgn="auto">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3A70D3C-0CC8-FE4E-F52B-53CE8B81A6CF}"/>
              </a:ext>
            </a:extLst>
          </p:cNvPr>
          <p:cNvSpPr>
            <a:spLocks noGrp="1"/>
          </p:cNvSpPr>
          <p:nvPr>
            <p:ph type="dt" sz="half" idx="14"/>
          </p:nvPr>
        </p:nvSpPr>
        <p:spPr/>
        <p:txBody>
          <a:bodyPr/>
          <a:lstStyle/>
          <a:p>
            <a:fld id="{1F57A8D1-3024-4CCC-B02B-A596260BDB54}" type="datetime1">
              <a:rPr lang="fi-FI" smtClean="0"/>
              <a:t>28.2.2024</a:t>
            </a:fld>
            <a:endParaRPr lang="fi-FI"/>
          </a:p>
        </p:txBody>
      </p:sp>
      <p:sp>
        <p:nvSpPr>
          <p:cNvPr id="5" name="Footer Placeholder 4">
            <a:extLst>
              <a:ext uri="{FF2B5EF4-FFF2-40B4-BE49-F238E27FC236}">
                <a16:creationId xmlns:a16="http://schemas.microsoft.com/office/drawing/2014/main" id="{6435823F-DD19-8F3B-CB31-DC7AB7F7DD25}"/>
              </a:ext>
            </a:extLst>
          </p:cNvPr>
          <p:cNvSpPr>
            <a:spLocks noGrp="1"/>
          </p:cNvSpPr>
          <p:nvPr>
            <p:ph type="ftr" sz="quarter" idx="15"/>
          </p:nvPr>
        </p:nvSpPr>
        <p:spPr/>
        <p:txBody>
          <a:bodyPr/>
          <a:lstStyle/>
          <a:p>
            <a:r>
              <a:rPr lang="fi-FI"/>
              <a:t>Presenter Name</a:t>
            </a:r>
          </a:p>
        </p:txBody>
      </p:sp>
      <p:sp>
        <p:nvSpPr>
          <p:cNvPr id="6" name="Slide Number Placeholder 5">
            <a:extLst>
              <a:ext uri="{FF2B5EF4-FFF2-40B4-BE49-F238E27FC236}">
                <a16:creationId xmlns:a16="http://schemas.microsoft.com/office/drawing/2014/main" id="{97CA50C0-8868-D9E3-6151-7FEB6CA03A3F}"/>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Freeform 5">
            <a:extLst>
              <a:ext uri="{FF2B5EF4-FFF2-40B4-BE49-F238E27FC236}">
                <a16:creationId xmlns:a16="http://schemas.microsoft.com/office/drawing/2014/main" id="{05CE48EA-2AEE-9621-5415-1E179E6C6560}"/>
              </a:ext>
            </a:extLst>
          </p:cNvPr>
          <p:cNvSpPr>
            <a:spLocks noChangeAspect="1" noEditPoints="1"/>
          </p:cNvSpPr>
          <p:nvPr userDrawn="1"/>
        </p:nvSpPr>
        <p:spPr bwMode="auto">
          <a:xfrm>
            <a:off x="407988" y="432000"/>
            <a:ext cx="2941728" cy="540000"/>
          </a:xfrm>
          <a:custGeom>
            <a:avLst/>
            <a:gdLst>
              <a:gd name="T0" fmla="*/ 3383 w 4162"/>
              <a:gd name="T1" fmla="*/ 616 h 764"/>
              <a:gd name="T2" fmla="*/ 3449 w 4162"/>
              <a:gd name="T3" fmla="*/ 753 h 764"/>
              <a:gd name="T4" fmla="*/ 1492 w 4162"/>
              <a:gd name="T5" fmla="*/ 187 h 764"/>
              <a:gd name="T6" fmla="*/ 1537 w 4162"/>
              <a:gd name="T7" fmla="*/ 59 h 764"/>
              <a:gd name="T8" fmla="*/ 1526 w 4162"/>
              <a:gd name="T9" fmla="*/ 170 h 764"/>
              <a:gd name="T10" fmla="*/ 1878 w 4162"/>
              <a:gd name="T11" fmla="*/ 207 h 764"/>
              <a:gd name="T12" fmla="*/ 1951 w 4162"/>
              <a:gd name="T13" fmla="*/ 172 h 764"/>
              <a:gd name="T14" fmla="*/ 1871 w 4162"/>
              <a:gd name="T15" fmla="*/ 172 h 764"/>
              <a:gd name="T16" fmla="*/ 2097 w 4162"/>
              <a:gd name="T17" fmla="*/ 158 h 764"/>
              <a:gd name="T18" fmla="*/ 2338 w 4162"/>
              <a:gd name="T19" fmla="*/ 205 h 764"/>
              <a:gd name="T20" fmla="*/ 2440 w 4162"/>
              <a:gd name="T21" fmla="*/ 40 h 764"/>
              <a:gd name="T22" fmla="*/ 2737 w 4162"/>
              <a:gd name="T23" fmla="*/ 68 h 764"/>
              <a:gd name="T24" fmla="*/ 2728 w 4162"/>
              <a:gd name="T25" fmla="*/ 111 h 764"/>
              <a:gd name="T26" fmla="*/ 2988 w 4162"/>
              <a:gd name="T27" fmla="*/ 103 h 764"/>
              <a:gd name="T28" fmla="*/ 2937 w 4162"/>
              <a:gd name="T29" fmla="*/ 205 h 764"/>
              <a:gd name="T30" fmla="*/ 2906 w 4162"/>
              <a:gd name="T31" fmla="*/ 84 h 764"/>
              <a:gd name="T32" fmla="*/ 3093 w 4162"/>
              <a:gd name="T33" fmla="*/ 32 h 764"/>
              <a:gd name="T34" fmla="*/ 3237 w 4162"/>
              <a:gd name="T35" fmla="*/ 257 h 764"/>
              <a:gd name="T36" fmla="*/ 1350 w 4162"/>
              <a:gd name="T37" fmla="*/ 361 h 764"/>
              <a:gd name="T38" fmla="*/ 1333 w 4162"/>
              <a:gd name="T39" fmla="*/ 440 h 764"/>
              <a:gd name="T40" fmla="*/ 1343 w 4162"/>
              <a:gd name="T41" fmla="*/ 286 h 764"/>
              <a:gd name="T42" fmla="*/ 1532 w 4162"/>
              <a:gd name="T43" fmla="*/ 334 h 764"/>
              <a:gd name="T44" fmla="*/ 1556 w 4162"/>
              <a:gd name="T45" fmla="*/ 438 h 764"/>
              <a:gd name="T46" fmla="*/ 1717 w 4162"/>
              <a:gd name="T47" fmla="*/ 389 h 764"/>
              <a:gd name="T48" fmla="*/ 1866 w 4162"/>
              <a:gd name="T49" fmla="*/ 334 h 764"/>
              <a:gd name="T50" fmla="*/ 1869 w 4162"/>
              <a:gd name="T51" fmla="*/ 368 h 764"/>
              <a:gd name="T52" fmla="*/ 1985 w 4162"/>
              <a:gd name="T53" fmla="*/ 341 h 764"/>
              <a:gd name="T54" fmla="*/ 2049 w 4162"/>
              <a:gd name="T55" fmla="*/ 395 h 764"/>
              <a:gd name="T56" fmla="*/ 2247 w 4162"/>
              <a:gd name="T57" fmla="*/ 393 h 764"/>
              <a:gd name="T58" fmla="*/ 2334 w 4162"/>
              <a:gd name="T59" fmla="*/ 447 h 764"/>
              <a:gd name="T60" fmla="*/ 2423 w 4162"/>
              <a:gd name="T61" fmla="*/ 317 h 764"/>
              <a:gd name="T62" fmla="*/ 2848 w 4162"/>
              <a:gd name="T63" fmla="*/ 334 h 764"/>
              <a:gd name="T64" fmla="*/ 2881 w 4162"/>
              <a:gd name="T65" fmla="*/ 366 h 764"/>
              <a:gd name="T66" fmla="*/ 3092 w 4162"/>
              <a:gd name="T67" fmla="*/ 474 h 764"/>
              <a:gd name="T68" fmla="*/ 2994 w 4162"/>
              <a:gd name="T69" fmla="*/ 397 h 764"/>
              <a:gd name="T70" fmla="*/ 3366 w 4162"/>
              <a:gd name="T71" fmla="*/ 288 h 764"/>
              <a:gd name="T72" fmla="*/ 3403 w 4162"/>
              <a:gd name="T73" fmla="*/ 406 h 764"/>
              <a:gd name="T74" fmla="*/ 3530 w 4162"/>
              <a:gd name="T75" fmla="*/ 334 h 764"/>
              <a:gd name="T76" fmla="*/ 3567 w 4162"/>
              <a:gd name="T77" fmla="*/ 480 h 764"/>
              <a:gd name="T78" fmla="*/ 3679 w 4162"/>
              <a:gd name="T79" fmla="*/ 387 h 764"/>
              <a:gd name="T80" fmla="*/ 3704 w 4162"/>
              <a:gd name="T81" fmla="*/ 453 h 764"/>
              <a:gd name="T82" fmla="*/ 3752 w 4162"/>
              <a:gd name="T83" fmla="*/ 363 h 764"/>
              <a:gd name="T84" fmla="*/ 3858 w 4162"/>
              <a:gd name="T85" fmla="*/ 502 h 764"/>
              <a:gd name="T86" fmla="*/ 3885 w 4162"/>
              <a:gd name="T87" fmla="*/ 340 h 764"/>
              <a:gd name="T88" fmla="*/ 3917 w 4162"/>
              <a:gd name="T89" fmla="*/ 366 h 764"/>
              <a:gd name="T90" fmla="*/ 4122 w 4162"/>
              <a:gd name="T91" fmla="*/ 481 h 764"/>
              <a:gd name="T92" fmla="*/ 1355 w 4162"/>
              <a:gd name="T93" fmla="*/ 672 h 764"/>
              <a:gd name="T94" fmla="*/ 1376 w 4162"/>
              <a:gd name="T95" fmla="*/ 759 h 764"/>
              <a:gd name="T96" fmla="*/ 1514 w 4162"/>
              <a:gd name="T97" fmla="*/ 616 h 764"/>
              <a:gd name="T98" fmla="*/ 1624 w 4162"/>
              <a:gd name="T99" fmla="*/ 739 h 764"/>
              <a:gd name="T100" fmla="*/ 1707 w 4162"/>
              <a:gd name="T101" fmla="*/ 712 h 764"/>
              <a:gd name="T102" fmla="*/ 2087 w 4162"/>
              <a:gd name="T103" fmla="*/ 633 h 764"/>
              <a:gd name="T104" fmla="*/ 2173 w 4162"/>
              <a:gd name="T105" fmla="*/ 627 h 764"/>
              <a:gd name="T106" fmla="*/ 2212 w 4162"/>
              <a:gd name="T107" fmla="*/ 730 h 764"/>
              <a:gd name="T108" fmla="*/ 2443 w 4162"/>
              <a:gd name="T109" fmla="*/ 650 h 764"/>
              <a:gd name="T110" fmla="*/ 2518 w 4162"/>
              <a:gd name="T111" fmla="*/ 583 h 764"/>
              <a:gd name="T112" fmla="*/ 2694 w 4162"/>
              <a:gd name="T113" fmla="*/ 760 h 764"/>
              <a:gd name="T114" fmla="*/ 2690 w 4162"/>
              <a:gd name="T115" fmla="*/ 720 h 764"/>
              <a:gd name="T116" fmla="*/ 2688 w 4162"/>
              <a:gd name="T117" fmla="*/ 656 h 764"/>
              <a:gd name="T118" fmla="*/ 2937 w 4162"/>
              <a:gd name="T119" fmla="*/ 652 h 764"/>
              <a:gd name="T120" fmla="*/ 2908 w 4162"/>
              <a:gd name="T121" fmla="*/ 755 h 764"/>
              <a:gd name="T122" fmla="*/ 3155 w 4162"/>
              <a:gd name="T123" fmla="*/ 745 h 764"/>
              <a:gd name="T124" fmla="*/ 3289 w 4162"/>
              <a:gd name="T125" fmla="*/ 6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2" h="764">
                <a:moveTo>
                  <a:pt x="3377" y="672"/>
                </a:moveTo>
                <a:lnTo>
                  <a:pt x="3438" y="672"/>
                </a:lnTo>
                <a:lnTo>
                  <a:pt x="3437" y="666"/>
                </a:lnTo>
                <a:lnTo>
                  <a:pt x="3436" y="663"/>
                </a:lnTo>
                <a:lnTo>
                  <a:pt x="3435" y="661"/>
                </a:lnTo>
                <a:lnTo>
                  <a:pt x="3433" y="656"/>
                </a:lnTo>
                <a:lnTo>
                  <a:pt x="3429" y="651"/>
                </a:lnTo>
                <a:lnTo>
                  <a:pt x="3427" y="649"/>
                </a:lnTo>
                <a:lnTo>
                  <a:pt x="3425" y="647"/>
                </a:lnTo>
                <a:lnTo>
                  <a:pt x="3422" y="646"/>
                </a:lnTo>
                <a:lnTo>
                  <a:pt x="3420" y="645"/>
                </a:lnTo>
                <a:lnTo>
                  <a:pt x="3417" y="644"/>
                </a:lnTo>
                <a:lnTo>
                  <a:pt x="3414" y="643"/>
                </a:lnTo>
                <a:lnTo>
                  <a:pt x="3408" y="643"/>
                </a:lnTo>
                <a:lnTo>
                  <a:pt x="3402" y="643"/>
                </a:lnTo>
                <a:lnTo>
                  <a:pt x="3399" y="644"/>
                </a:lnTo>
                <a:lnTo>
                  <a:pt x="3396" y="645"/>
                </a:lnTo>
                <a:lnTo>
                  <a:pt x="3391" y="648"/>
                </a:lnTo>
                <a:lnTo>
                  <a:pt x="3388" y="649"/>
                </a:lnTo>
                <a:lnTo>
                  <a:pt x="3386" y="651"/>
                </a:lnTo>
                <a:lnTo>
                  <a:pt x="3382" y="656"/>
                </a:lnTo>
                <a:lnTo>
                  <a:pt x="3379" y="661"/>
                </a:lnTo>
                <a:lnTo>
                  <a:pt x="3378" y="664"/>
                </a:lnTo>
                <a:lnTo>
                  <a:pt x="3378" y="666"/>
                </a:lnTo>
                <a:lnTo>
                  <a:pt x="3377" y="672"/>
                </a:lnTo>
                <a:close/>
                <a:moveTo>
                  <a:pt x="3409" y="762"/>
                </a:moveTo>
                <a:lnTo>
                  <a:pt x="3398" y="762"/>
                </a:lnTo>
                <a:lnTo>
                  <a:pt x="3388" y="760"/>
                </a:lnTo>
                <a:lnTo>
                  <a:pt x="3379" y="757"/>
                </a:lnTo>
                <a:lnTo>
                  <a:pt x="3370" y="753"/>
                </a:lnTo>
                <a:lnTo>
                  <a:pt x="3363" y="748"/>
                </a:lnTo>
                <a:lnTo>
                  <a:pt x="3359" y="745"/>
                </a:lnTo>
                <a:lnTo>
                  <a:pt x="3356" y="742"/>
                </a:lnTo>
                <a:lnTo>
                  <a:pt x="3350" y="735"/>
                </a:lnTo>
                <a:lnTo>
                  <a:pt x="3346" y="727"/>
                </a:lnTo>
                <a:lnTo>
                  <a:pt x="3344" y="723"/>
                </a:lnTo>
                <a:lnTo>
                  <a:pt x="3342" y="719"/>
                </a:lnTo>
                <a:lnTo>
                  <a:pt x="3339" y="709"/>
                </a:lnTo>
                <a:lnTo>
                  <a:pt x="3337" y="699"/>
                </a:lnTo>
                <a:lnTo>
                  <a:pt x="3337" y="688"/>
                </a:lnTo>
                <a:lnTo>
                  <a:pt x="3337" y="677"/>
                </a:lnTo>
                <a:lnTo>
                  <a:pt x="3338" y="672"/>
                </a:lnTo>
                <a:lnTo>
                  <a:pt x="3339" y="667"/>
                </a:lnTo>
                <a:lnTo>
                  <a:pt x="3342" y="657"/>
                </a:lnTo>
                <a:lnTo>
                  <a:pt x="3344" y="653"/>
                </a:lnTo>
                <a:lnTo>
                  <a:pt x="3346" y="648"/>
                </a:lnTo>
                <a:lnTo>
                  <a:pt x="3350" y="640"/>
                </a:lnTo>
                <a:lnTo>
                  <a:pt x="3356" y="633"/>
                </a:lnTo>
                <a:lnTo>
                  <a:pt x="3359" y="630"/>
                </a:lnTo>
                <a:lnTo>
                  <a:pt x="3363" y="627"/>
                </a:lnTo>
                <a:lnTo>
                  <a:pt x="3366" y="625"/>
                </a:lnTo>
                <a:lnTo>
                  <a:pt x="3370" y="622"/>
                </a:lnTo>
                <a:lnTo>
                  <a:pt x="3374" y="620"/>
                </a:lnTo>
                <a:lnTo>
                  <a:pt x="3378" y="618"/>
                </a:lnTo>
                <a:lnTo>
                  <a:pt x="3383" y="616"/>
                </a:lnTo>
                <a:lnTo>
                  <a:pt x="3387" y="615"/>
                </a:lnTo>
                <a:lnTo>
                  <a:pt x="3392" y="614"/>
                </a:lnTo>
                <a:lnTo>
                  <a:pt x="3397" y="613"/>
                </a:lnTo>
                <a:lnTo>
                  <a:pt x="3402" y="613"/>
                </a:lnTo>
                <a:lnTo>
                  <a:pt x="3407" y="613"/>
                </a:lnTo>
                <a:lnTo>
                  <a:pt x="3417" y="613"/>
                </a:lnTo>
                <a:lnTo>
                  <a:pt x="3426" y="615"/>
                </a:lnTo>
                <a:lnTo>
                  <a:pt x="3434" y="617"/>
                </a:lnTo>
                <a:lnTo>
                  <a:pt x="3442" y="621"/>
                </a:lnTo>
                <a:lnTo>
                  <a:pt x="3446" y="623"/>
                </a:lnTo>
                <a:lnTo>
                  <a:pt x="3449" y="625"/>
                </a:lnTo>
                <a:lnTo>
                  <a:pt x="3456" y="631"/>
                </a:lnTo>
                <a:lnTo>
                  <a:pt x="3459" y="634"/>
                </a:lnTo>
                <a:lnTo>
                  <a:pt x="3461" y="638"/>
                </a:lnTo>
                <a:lnTo>
                  <a:pt x="3466" y="645"/>
                </a:lnTo>
                <a:lnTo>
                  <a:pt x="3470" y="654"/>
                </a:lnTo>
                <a:lnTo>
                  <a:pt x="3472" y="659"/>
                </a:lnTo>
                <a:lnTo>
                  <a:pt x="3473" y="664"/>
                </a:lnTo>
                <a:lnTo>
                  <a:pt x="3475" y="674"/>
                </a:lnTo>
                <a:lnTo>
                  <a:pt x="3475" y="680"/>
                </a:lnTo>
                <a:lnTo>
                  <a:pt x="3475" y="686"/>
                </a:lnTo>
                <a:lnTo>
                  <a:pt x="3475" y="697"/>
                </a:lnTo>
                <a:lnTo>
                  <a:pt x="3377" y="697"/>
                </a:lnTo>
                <a:lnTo>
                  <a:pt x="3377" y="705"/>
                </a:lnTo>
                <a:lnTo>
                  <a:pt x="3378" y="709"/>
                </a:lnTo>
                <a:lnTo>
                  <a:pt x="3379" y="712"/>
                </a:lnTo>
                <a:lnTo>
                  <a:pt x="3382" y="718"/>
                </a:lnTo>
                <a:lnTo>
                  <a:pt x="3383" y="720"/>
                </a:lnTo>
                <a:lnTo>
                  <a:pt x="3386" y="723"/>
                </a:lnTo>
                <a:lnTo>
                  <a:pt x="3388" y="725"/>
                </a:lnTo>
                <a:lnTo>
                  <a:pt x="3390" y="727"/>
                </a:lnTo>
                <a:lnTo>
                  <a:pt x="3393" y="729"/>
                </a:lnTo>
                <a:lnTo>
                  <a:pt x="3396" y="730"/>
                </a:lnTo>
                <a:lnTo>
                  <a:pt x="3402" y="732"/>
                </a:lnTo>
                <a:lnTo>
                  <a:pt x="3406" y="732"/>
                </a:lnTo>
                <a:lnTo>
                  <a:pt x="3410" y="732"/>
                </a:lnTo>
                <a:lnTo>
                  <a:pt x="3414" y="732"/>
                </a:lnTo>
                <a:lnTo>
                  <a:pt x="3419" y="731"/>
                </a:lnTo>
                <a:lnTo>
                  <a:pt x="3423" y="730"/>
                </a:lnTo>
                <a:lnTo>
                  <a:pt x="3427" y="728"/>
                </a:lnTo>
                <a:lnTo>
                  <a:pt x="3430" y="726"/>
                </a:lnTo>
                <a:lnTo>
                  <a:pt x="3432" y="724"/>
                </a:lnTo>
                <a:lnTo>
                  <a:pt x="3433" y="723"/>
                </a:lnTo>
                <a:lnTo>
                  <a:pt x="3436" y="719"/>
                </a:lnTo>
                <a:lnTo>
                  <a:pt x="3437" y="715"/>
                </a:lnTo>
                <a:lnTo>
                  <a:pt x="3475" y="718"/>
                </a:lnTo>
                <a:lnTo>
                  <a:pt x="3473" y="723"/>
                </a:lnTo>
                <a:lnTo>
                  <a:pt x="3472" y="728"/>
                </a:lnTo>
                <a:lnTo>
                  <a:pt x="3470" y="732"/>
                </a:lnTo>
                <a:lnTo>
                  <a:pt x="3467" y="736"/>
                </a:lnTo>
                <a:lnTo>
                  <a:pt x="3464" y="740"/>
                </a:lnTo>
                <a:lnTo>
                  <a:pt x="3461" y="744"/>
                </a:lnTo>
                <a:lnTo>
                  <a:pt x="3457" y="747"/>
                </a:lnTo>
                <a:lnTo>
                  <a:pt x="3453" y="750"/>
                </a:lnTo>
                <a:lnTo>
                  <a:pt x="3449" y="753"/>
                </a:lnTo>
                <a:lnTo>
                  <a:pt x="3444" y="756"/>
                </a:lnTo>
                <a:lnTo>
                  <a:pt x="3439" y="758"/>
                </a:lnTo>
                <a:lnTo>
                  <a:pt x="3433" y="759"/>
                </a:lnTo>
                <a:lnTo>
                  <a:pt x="3428" y="761"/>
                </a:lnTo>
                <a:lnTo>
                  <a:pt x="3422" y="762"/>
                </a:lnTo>
                <a:lnTo>
                  <a:pt x="3415" y="762"/>
                </a:lnTo>
                <a:lnTo>
                  <a:pt x="3409" y="762"/>
                </a:lnTo>
                <a:close/>
                <a:moveTo>
                  <a:pt x="474" y="480"/>
                </a:moveTo>
                <a:lnTo>
                  <a:pt x="382" y="212"/>
                </a:lnTo>
                <a:lnTo>
                  <a:pt x="289" y="480"/>
                </a:lnTo>
                <a:lnTo>
                  <a:pt x="474" y="480"/>
                </a:lnTo>
                <a:close/>
                <a:moveTo>
                  <a:pt x="763" y="764"/>
                </a:moveTo>
                <a:lnTo>
                  <a:pt x="573" y="764"/>
                </a:lnTo>
                <a:lnTo>
                  <a:pt x="526" y="631"/>
                </a:lnTo>
                <a:lnTo>
                  <a:pt x="237" y="631"/>
                </a:lnTo>
                <a:lnTo>
                  <a:pt x="189" y="764"/>
                </a:lnTo>
                <a:lnTo>
                  <a:pt x="0" y="764"/>
                </a:lnTo>
                <a:lnTo>
                  <a:pt x="268" y="11"/>
                </a:lnTo>
                <a:lnTo>
                  <a:pt x="495" y="11"/>
                </a:lnTo>
                <a:lnTo>
                  <a:pt x="763" y="764"/>
                </a:lnTo>
                <a:close/>
                <a:moveTo>
                  <a:pt x="834" y="764"/>
                </a:moveTo>
                <a:lnTo>
                  <a:pt x="834" y="593"/>
                </a:lnTo>
                <a:lnTo>
                  <a:pt x="1005" y="593"/>
                </a:lnTo>
                <a:lnTo>
                  <a:pt x="1005" y="764"/>
                </a:lnTo>
                <a:lnTo>
                  <a:pt x="834" y="764"/>
                </a:lnTo>
                <a:close/>
                <a:moveTo>
                  <a:pt x="1010" y="272"/>
                </a:moveTo>
                <a:lnTo>
                  <a:pt x="966" y="533"/>
                </a:lnTo>
                <a:lnTo>
                  <a:pt x="866" y="533"/>
                </a:lnTo>
                <a:lnTo>
                  <a:pt x="829" y="272"/>
                </a:lnTo>
                <a:lnTo>
                  <a:pt x="829" y="11"/>
                </a:lnTo>
                <a:lnTo>
                  <a:pt x="1010" y="11"/>
                </a:lnTo>
                <a:lnTo>
                  <a:pt x="1010" y="272"/>
                </a:lnTo>
                <a:close/>
                <a:moveTo>
                  <a:pt x="1328" y="205"/>
                </a:moveTo>
                <a:lnTo>
                  <a:pt x="1285" y="205"/>
                </a:lnTo>
                <a:lnTo>
                  <a:pt x="1351" y="11"/>
                </a:lnTo>
                <a:lnTo>
                  <a:pt x="1404" y="11"/>
                </a:lnTo>
                <a:lnTo>
                  <a:pt x="1472" y="205"/>
                </a:lnTo>
                <a:lnTo>
                  <a:pt x="1427" y="205"/>
                </a:lnTo>
                <a:lnTo>
                  <a:pt x="1412" y="161"/>
                </a:lnTo>
                <a:lnTo>
                  <a:pt x="1343" y="161"/>
                </a:lnTo>
                <a:lnTo>
                  <a:pt x="1328" y="205"/>
                </a:lnTo>
                <a:close/>
                <a:moveTo>
                  <a:pt x="1353" y="129"/>
                </a:moveTo>
                <a:lnTo>
                  <a:pt x="1402" y="129"/>
                </a:lnTo>
                <a:lnTo>
                  <a:pt x="1378" y="56"/>
                </a:lnTo>
                <a:lnTo>
                  <a:pt x="1353" y="129"/>
                </a:lnTo>
                <a:close/>
                <a:moveTo>
                  <a:pt x="1535" y="207"/>
                </a:moveTo>
                <a:lnTo>
                  <a:pt x="1525" y="207"/>
                </a:lnTo>
                <a:lnTo>
                  <a:pt x="1516" y="205"/>
                </a:lnTo>
                <a:lnTo>
                  <a:pt x="1512" y="203"/>
                </a:lnTo>
                <a:lnTo>
                  <a:pt x="1508" y="201"/>
                </a:lnTo>
                <a:lnTo>
                  <a:pt x="1504" y="199"/>
                </a:lnTo>
                <a:lnTo>
                  <a:pt x="1500" y="197"/>
                </a:lnTo>
                <a:lnTo>
                  <a:pt x="1497" y="194"/>
                </a:lnTo>
                <a:lnTo>
                  <a:pt x="1494" y="190"/>
                </a:lnTo>
                <a:lnTo>
                  <a:pt x="1492" y="187"/>
                </a:lnTo>
                <a:lnTo>
                  <a:pt x="1490" y="183"/>
                </a:lnTo>
                <a:lnTo>
                  <a:pt x="1488" y="179"/>
                </a:lnTo>
                <a:lnTo>
                  <a:pt x="1487" y="174"/>
                </a:lnTo>
                <a:lnTo>
                  <a:pt x="1487" y="169"/>
                </a:lnTo>
                <a:lnTo>
                  <a:pt x="1487" y="164"/>
                </a:lnTo>
                <a:lnTo>
                  <a:pt x="1487" y="157"/>
                </a:lnTo>
                <a:lnTo>
                  <a:pt x="1488" y="153"/>
                </a:lnTo>
                <a:lnTo>
                  <a:pt x="1488" y="150"/>
                </a:lnTo>
                <a:lnTo>
                  <a:pt x="1491" y="144"/>
                </a:lnTo>
                <a:lnTo>
                  <a:pt x="1494" y="139"/>
                </a:lnTo>
                <a:lnTo>
                  <a:pt x="1498" y="134"/>
                </a:lnTo>
                <a:lnTo>
                  <a:pt x="1503" y="131"/>
                </a:lnTo>
                <a:lnTo>
                  <a:pt x="1508" y="128"/>
                </a:lnTo>
                <a:lnTo>
                  <a:pt x="1514" y="125"/>
                </a:lnTo>
                <a:lnTo>
                  <a:pt x="1521" y="123"/>
                </a:lnTo>
                <a:lnTo>
                  <a:pt x="1527" y="122"/>
                </a:lnTo>
                <a:lnTo>
                  <a:pt x="1534" y="120"/>
                </a:lnTo>
                <a:lnTo>
                  <a:pt x="1541" y="120"/>
                </a:lnTo>
                <a:lnTo>
                  <a:pt x="1550" y="119"/>
                </a:lnTo>
                <a:lnTo>
                  <a:pt x="1557" y="118"/>
                </a:lnTo>
                <a:lnTo>
                  <a:pt x="1568" y="116"/>
                </a:lnTo>
                <a:lnTo>
                  <a:pt x="1572" y="114"/>
                </a:lnTo>
                <a:lnTo>
                  <a:pt x="1574" y="112"/>
                </a:lnTo>
                <a:lnTo>
                  <a:pt x="1575" y="111"/>
                </a:lnTo>
                <a:lnTo>
                  <a:pt x="1576" y="110"/>
                </a:lnTo>
                <a:lnTo>
                  <a:pt x="1576" y="107"/>
                </a:lnTo>
                <a:lnTo>
                  <a:pt x="1576" y="102"/>
                </a:lnTo>
                <a:lnTo>
                  <a:pt x="1575" y="98"/>
                </a:lnTo>
                <a:lnTo>
                  <a:pt x="1573" y="95"/>
                </a:lnTo>
                <a:lnTo>
                  <a:pt x="1571" y="92"/>
                </a:lnTo>
                <a:lnTo>
                  <a:pt x="1567" y="90"/>
                </a:lnTo>
                <a:lnTo>
                  <a:pt x="1564" y="88"/>
                </a:lnTo>
                <a:lnTo>
                  <a:pt x="1559" y="88"/>
                </a:lnTo>
                <a:lnTo>
                  <a:pt x="1555" y="87"/>
                </a:lnTo>
                <a:lnTo>
                  <a:pt x="1549" y="87"/>
                </a:lnTo>
                <a:lnTo>
                  <a:pt x="1545" y="88"/>
                </a:lnTo>
                <a:lnTo>
                  <a:pt x="1541" y="90"/>
                </a:lnTo>
                <a:lnTo>
                  <a:pt x="1537" y="92"/>
                </a:lnTo>
                <a:lnTo>
                  <a:pt x="1534" y="94"/>
                </a:lnTo>
                <a:lnTo>
                  <a:pt x="1532" y="97"/>
                </a:lnTo>
                <a:lnTo>
                  <a:pt x="1530" y="100"/>
                </a:lnTo>
                <a:lnTo>
                  <a:pt x="1529" y="104"/>
                </a:lnTo>
                <a:lnTo>
                  <a:pt x="1492" y="101"/>
                </a:lnTo>
                <a:lnTo>
                  <a:pt x="1495" y="91"/>
                </a:lnTo>
                <a:lnTo>
                  <a:pt x="1497" y="87"/>
                </a:lnTo>
                <a:lnTo>
                  <a:pt x="1499" y="83"/>
                </a:lnTo>
                <a:lnTo>
                  <a:pt x="1502" y="79"/>
                </a:lnTo>
                <a:lnTo>
                  <a:pt x="1505" y="76"/>
                </a:lnTo>
                <a:lnTo>
                  <a:pt x="1508" y="72"/>
                </a:lnTo>
                <a:lnTo>
                  <a:pt x="1512" y="69"/>
                </a:lnTo>
                <a:lnTo>
                  <a:pt x="1517" y="67"/>
                </a:lnTo>
                <a:lnTo>
                  <a:pt x="1521" y="64"/>
                </a:lnTo>
                <a:lnTo>
                  <a:pt x="1526" y="62"/>
                </a:lnTo>
                <a:lnTo>
                  <a:pt x="1531" y="61"/>
                </a:lnTo>
                <a:lnTo>
                  <a:pt x="1537" y="59"/>
                </a:lnTo>
                <a:lnTo>
                  <a:pt x="1542" y="59"/>
                </a:lnTo>
                <a:lnTo>
                  <a:pt x="1548" y="58"/>
                </a:lnTo>
                <a:lnTo>
                  <a:pt x="1555" y="58"/>
                </a:lnTo>
                <a:lnTo>
                  <a:pt x="1563" y="58"/>
                </a:lnTo>
                <a:lnTo>
                  <a:pt x="1570" y="59"/>
                </a:lnTo>
                <a:lnTo>
                  <a:pt x="1578" y="61"/>
                </a:lnTo>
                <a:lnTo>
                  <a:pt x="1585" y="63"/>
                </a:lnTo>
                <a:lnTo>
                  <a:pt x="1592" y="66"/>
                </a:lnTo>
                <a:lnTo>
                  <a:pt x="1598" y="69"/>
                </a:lnTo>
                <a:lnTo>
                  <a:pt x="1600" y="72"/>
                </a:lnTo>
                <a:lnTo>
                  <a:pt x="1603" y="74"/>
                </a:lnTo>
                <a:lnTo>
                  <a:pt x="1608" y="79"/>
                </a:lnTo>
                <a:lnTo>
                  <a:pt x="1610" y="82"/>
                </a:lnTo>
                <a:lnTo>
                  <a:pt x="1611" y="85"/>
                </a:lnTo>
                <a:lnTo>
                  <a:pt x="1614" y="91"/>
                </a:lnTo>
                <a:lnTo>
                  <a:pt x="1615" y="95"/>
                </a:lnTo>
                <a:lnTo>
                  <a:pt x="1616" y="99"/>
                </a:lnTo>
                <a:lnTo>
                  <a:pt x="1616" y="107"/>
                </a:lnTo>
                <a:lnTo>
                  <a:pt x="1616" y="205"/>
                </a:lnTo>
                <a:lnTo>
                  <a:pt x="1578" y="205"/>
                </a:lnTo>
                <a:lnTo>
                  <a:pt x="1578" y="185"/>
                </a:lnTo>
                <a:lnTo>
                  <a:pt x="1575" y="189"/>
                </a:lnTo>
                <a:lnTo>
                  <a:pt x="1571" y="194"/>
                </a:lnTo>
                <a:lnTo>
                  <a:pt x="1566" y="198"/>
                </a:lnTo>
                <a:lnTo>
                  <a:pt x="1561" y="201"/>
                </a:lnTo>
                <a:lnTo>
                  <a:pt x="1556" y="204"/>
                </a:lnTo>
                <a:lnTo>
                  <a:pt x="1549" y="206"/>
                </a:lnTo>
                <a:lnTo>
                  <a:pt x="1542" y="207"/>
                </a:lnTo>
                <a:lnTo>
                  <a:pt x="1535" y="207"/>
                </a:lnTo>
                <a:close/>
                <a:moveTo>
                  <a:pt x="1546" y="180"/>
                </a:moveTo>
                <a:lnTo>
                  <a:pt x="1553" y="179"/>
                </a:lnTo>
                <a:lnTo>
                  <a:pt x="1555" y="179"/>
                </a:lnTo>
                <a:lnTo>
                  <a:pt x="1558" y="178"/>
                </a:lnTo>
                <a:lnTo>
                  <a:pt x="1563" y="175"/>
                </a:lnTo>
                <a:lnTo>
                  <a:pt x="1568" y="172"/>
                </a:lnTo>
                <a:lnTo>
                  <a:pt x="1572" y="168"/>
                </a:lnTo>
                <a:lnTo>
                  <a:pt x="1574" y="163"/>
                </a:lnTo>
                <a:lnTo>
                  <a:pt x="1575" y="161"/>
                </a:lnTo>
                <a:lnTo>
                  <a:pt x="1576" y="158"/>
                </a:lnTo>
                <a:lnTo>
                  <a:pt x="1576" y="153"/>
                </a:lnTo>
                <a:lnTo>
                  <a:pt x="1576" y="138"/>
                </a:lnTo>
                <a:lnTo>
                  <a:pt x="1573" y="139"/>
                </a:lnTo>
                <a:lnTo>
                  <a:pt x="1569" y="140"/>
                </a:lnTo>
                <a:lnTo>
                  <a:pt x="1559" y="142"/>
                </a:lnTo>
                <a:lnTo>
                  <a:pt x="1548" y="144"/>
                </a:lnTo>
                <a:lnTo>
                  <a:pt x="1543" y="145"/>
                </a:lnTo>
                <a:lnTo>
                  <a:pt x="1539" y="146"/>
                </a:lnTo>
                <a:lnTo>
                  <a:pt x="1535" y="148"/>
                </a:lnTo>
                <a:lnTo>
                  <a:pt x="1531" y="150"/>
                </a:lnTo>
                <a:lnTo>
                  <a:pt x="1529" y="152"/>
                </a:lnTo>
                <a:lnTo>
                  <a:pt x="1527" y="155"/>
                </a:lnTo>
                <a:lnTo>
                  <a:pt x="1525" y="159"/>
                </a:lnTo>
                <a:lnTo>
                  <a:pt x="1525" y="163"/>
                </a:lnTo>
                <a:lnTo>
                  <a:pt x="1525" y="167"/>
                </a:lnTo>
                <a:lnTo>
                  <a:pt x="1526" y="170"/>
                </a:lnTo>
                <a:lnTo>
                  <a:pt x="1528" y="173"/>
                </a:lnTo>
                <a:lnTo>
                  <a:pt x="1530" y="174"/>
                </a:lnTo>
                <a:lnTo>
                  <a:pt x="1531" y="175"/>
                </a:lnTo>
                <a:lnTo>
                  <a:pt x="1534" y="177"/>
                </a:lnTo>
                <a:lnTo>
                  <a:pt x="1538" y="179"/>
                </a:lnTo>
                <a:lnTo>
                  <a:pt x="1542" y="179"/>
                </a:lnTo>
                <a:lnTo>
                  <a:pt x="1546" y="180"/>
                </a:lnTo>
                <a:close/>
                <a:moveTo>
                  <a:pt x="1690" y="205"/>
                </a:moveTo>
                <a:lnTo>
                  <a:pt x="1650" y="205"/>
                </a:lnTo>
                <a:lnTo>
                  <a:pt x="1650" y="11"/>
                </a:lnTo>
                <a:lnTo>
                  <a:pt x="1690" y="11"/>
                </a:lnTo>
                <a:lnTo>
                  <a:pt x="1690" y="205"/>
                </a:lnTo>
                <a:close/>
                <a:moveTo>
                  <a:pt x="1800" y="60"/>
                </a:moveTo>
                <a:lnTo>
                  <a:pt x="1800" y="90"/>
                </a:lnTo>
                <a:lnTo>
                  <a:pt x="1772" y="90"/>
                </a:lnTo>
                <a:lnTo>
                  <a:pt x="1772" y="160"/>
                </a:lnTo>
                <a:lnTo>
                  <a:pt x="1773" y="164"/>
                </a:lnTo>
                <a:lnTo>
                  <a:pt x="1773" y="167"/>
                </a:lnTo>
                <a:lnTo>
                  <a:pt x="1774" y="170"/>
                </a:lnTo>
                <a:lnTo>
                  <a:pt x="1776" y="171"/>
                </a:lnTo>
                <a:lnTo>
                  <a:pt x="1778" y="173"/>
                </a:lnTo>
                <a:lnTo>
                  <a:pt x="1780" y="174"/>
                </a:lnTo>
                <a:lnTo>
                  <a:pt x="1786" y="174"/>
                </a:lnTo>
                <a:lnTo>
                  <a:pt x="1792" y="174"/>
                </a:lnTo>
                <a:lnTo>
                  <a:pt x="1796" y="173"/>
                </a:lnTo>
                <a:lnTo>
                  <a:pt x="1802" y="203"/>
                </a:lnTo>
                <a:lnTo>
                  <a:pt x="1794" y="205"/>
                </a:lnTo>
                <a:lnTo>
                  <a:pt x="1788" y="206"/>
                </a:lnTo>
                <a:lnTo>
                  <a:pt x="1780" y="207"/>
                </a:lnTo>
                <a:lnTo>
                  <a:pt x="1775" y="207"/>
                </a:lnTo>
                <a:lnTo>
                  <a:pt x="1770" y="206"/>
                </a:lnTo>
                <a:lnTo>
                  <a:pt x="1765" y="206"/>
                </a:lnTo>
                <a:lnTo>
                  <a:pt x="1761" y="205"/>
                </a:lnTo>
                <a:lnTo>
                  <a:pt x="1756" y="203"/>
                </a:lnTo>
                <a:lnTo>
                  <a:pt x="1752" y="202"/>
                </a:lnTo>
                <a:lnTo>
                  <a:pt x="1749" y="200"/>
                </a:lnTo>
                <a:lnTo>
                  <a:pt x="1745" y="197"/>
                </a:lnTo>
                <a:lnTo>
                  <a:pt x="1742" y="194"/>
                </a:lnTo>
                <a:lnTo>
                  <a:pt x="1739" y="191"/>
                </a:lnTo>
                <a:lnTo>
                  <a:pt x="1737" y="188"/>
                </a:lnTo>
                <a:lnTo>
                  <a:pt x="1735" y="184"/>
                </a:lnTo>
                <a:lnTo>
                  <a:pt x="1734" y="180"/>
                </a:lnTo>
                <a:lnTo>
                  <a:pt x="1733" y="175"/>
                </a:lnTo>
                <a:lnTo>
                  <a:pt x="1732" y="171"/>
                </a:lnTo>
                <a:lnTo>
                  <a:pt x="1732" y="165"/>
                </a:lnTo>
                <a:lnTo>
                  <a:pt x="1732" y="90"/>
                </a:lnTo>
                <a:lnTo>
                  <a:pt x="1712" y="90"/>
                </a:lnTo>
                <a:lnTo>
                  <a:pt x="1712" y="60"/>
                </a:lnTo>
                <a:lnTo>
                  <a:pt x="1732" y="60"/>
                </a:lnTo>
                <a:lnTo>
                  <a:pt x="1732" y="25"/>
                </a:lnTo>
                <a:lnTo>
                  <a:pt x="1772" y="25"/>
                </a:lnTo>
                <a:lnTo>
                  <a:pt x="1772" y="60"/>
                </a:lnTo>
                <a:lnTo>
                  <a:pt x="1800" y="60"/>
                </a:lnTo>
                <a:close/>
                <a:moveTo>
                  <a:pt x="1888" y="208"/>
                </a:moveTo>
                <a:lnTo>
                  <a:pt x="1878" y="207"/>
                </a:lnTo>
                <a:lnTo>
                  <a:pt x="1867" y="205"/>
                </a:lnTo>
                <a:lnTo>
                  <a:pt x="1862" y="204"/>
                </a:lnTo>
                <a:lnTo>
                  <a:pt x="1858" y="202"/>
                </a:lnTo>
                <a:lnTo>
                  <a:pt x="1849" y="198"/>
                </a:lnTo>
                <a:lnTo>
                  <a:pt x="1845" y="196"/>
                </a:lnTo>
                <a:lnTo>
                  <a:pt x="1842" y="193"/>
                </a:lnTo>
                <a:lnTo>
                  <a:pt x="1835" y="187"/>
                </a:lnTo>
                <a:lnTo>
                  <a:pt x="1829" y="180"/>
                </a:lnTo>
                <a:lnTo>
                  <a:pt x="1825" y="172"/>
                </a:lnTo>
                <a:lnTo>
                  <a:pt x="1823" y="168"/>
                </a:lnTo>
                <a:lnTo>
                  <a:pt x="1821" y="163"/>
                </a:lnTo>
                <a:lnTo>
                  <a:pt x="1818" y="154"/>
                </a:lnTo>
                <a:lnTo>
                  <a:pt x="1816" y="144"/>
                </a:lnTo>
                <a:lnTo>
                  <a:pt x="1816" y="133"/>
                </a:lnTo>
                <a:lnTo>
                  <a:pt x="1816" y="122"/>
                </a:lnTo>
                <a:lnTo>
                  <a:pt x="1817" y="117"/>
                </a:lnTo>
                <a:lnTo>
                  <a:pt x="1818" y="112"/>
                </a:lnTo>
                <a:lnTo>
                  <a:pt x="1821" y="102"/>
                </a:lnTo>
                <a:lnTo>
                  <a:pt x="1823" y="98"/>
                </a:lnTo>
                <a:lnTo>
                  <a:pt x="1825" y="93"/>
                </a:lnTo>
                <a:lnTo>
                  <a:pt x="1829" y="86"/>
                </a:lnTo>
                <a:lnTo>
                  <a:pt x="1835" y="78"/>
                </a:lnTo>
                <a:lnTo>
                  <a:pt x="1838" y="75"/>
                </a:lnTo>
                <a:lnTo>
                  <a:pt x="1842" y="72"/>
                </a:lnTo>
                <a:lnTo>
                  <a:pt x="1845" y="70"/>
                </a:lnTo>
                <a:lnTo>
                  <a:pt x="1849" y="67"/>
                </a:lnTo>
                <a:lnTo>
                  <a:pt x="1853" y="65"/>
                </a:lnTo>
                <a:lnTo>
                  <a:pt x="1858" y="63"/>
                </a:lnTo>
                <a:lnTo>
                  <a:pt x="1867" y="60"/>
                </a:lnTo>
                <a:lnTo>
                  <a:pt x="1878" y="58"/>
                </a:lnTo>
                <a:lnTo>
                  <a:pt x="1883" y="58"/>
                </a:lnTo>
                <a:lnTo>
                  <a:pt x="1888" y="58"/>
                </a:lnTo>
                <a:lnTo>
                  <a:pt x="1899" y="58"/>
                </a:lnTo>
                <a:lnTo>
                  <a:pt x="1909" y="60"/>
                </a:lnTo>
                <a:lnTo>
                  <a:pt x="1913" y="62"/>
                </a:lnTo>
                <a:lnTo>
                  <a:pt x="1918" y="63"/>
                </a:lnTo>
                <a:lnTo>
                  <a:pt x="1926" y="67"/>
                </a:lnTo>
                <a:lnTo>
                  <a:pt x="1930" y="70"/>
                </a:lnTo>
                <a:lnTo>
                  <a:pt x="1934" y="72"/>
                </a:lnTo>
                <a:lnTo>
                  <a:pt x="1940" y="78"/>
                </a:lnTo>
                <a:lnTo>
                  <a:pt x="1946" y="86"/>
                </a:lnTo>
                <a:lnTo>
                  <a:pt x="1951" y="93"/>
                </a:lnTo>
                <a:lnTo>
                  <a:pt x="1953" y="98"/>
                </a:lnTo>
                <a:lnTo>
                  <a:pt x="1955" y="102"/>
                </a:lnTo>
                <a:lnTo>
                  <a:pt x="1957" y="112"/>
                </a:lnTo>
                <a:lnTo>
                  <a:pt x="1958" y="117"/>
                </a:lnTo>
                <a:lnTo>
                  <a:pt x="1959" y="122"/>
                </a:lnTo>
                <a:lnTo>
                  <a:pt x="1960" y="133"/>
                </a:lnTo>
                <a:lnTo>
                  <a:pt x="1959" y="144"/>
                </a:lnTo>
                <a:lnTo>
                  <a:pt x="1958" y="149"/>
                </a:lnTo>
                <a:lnTo>
                  <a:pt x="1957" y="154"/>
                </a:lnTo>
                <a:lnTo>
                  <a:pt x="1956" y="159"/>
                </a:lnTo>
                <a:lnTo>
                  <a:pt x="1955" y="163"/>
                </a:lnTo>
                <a:lnTo>
                  <a:pt x="1953" y="168"/>
                </a:lnTo>
                <a:lnTo>
                  <a:pt x="1951" y="172"/>
                </a:lnTo>
                <a:lnTo>
                  <a:pt x="1946" y="180"/>
                </a:lnTo>
                <a:lnTo>
                  <a:pt x="1940" y="187"/>
                </a:lnTo>
                <a:lnTo>
                  <a:pt x="1937" y="190"/>
                </a:lnTo>
                <a:lnTo>
                  <a:pt x="1934" y="193"/>
                </a:lnTo>
                <a:lnTo>
                  <a:pt x="1930" y="196"/>
                </a:lnTo>
                <a:lnTo>
                  <a:pt x="1926" y="198"/>
                </a:lnTo>
                <a:lnTo>
                  <a:pt x="1922" y="200"/>
                </a:lnTo>
                <a:lnTo>
                  <a:pt x="1918" y="202"/>
                </a:lnTo>
                <a:lnTo>
                  <a:pt x="1909" y="205"/>
                </a:lnTo>
                <a:lnTo>
                  <a:pt x="1899" y="207"/>
                </a:lnTo>
                <a:lnTo>
                  <a:pt x="1894" y="207"/>
                </a:lnTo>
                <a:lnTo>
                  <a:pt x="1888" y="208"/>
                </a:lnTo>
                <a:close/>
                <a:moveTo>
                  <a:pt x="1888" y="176"/>
                </a:moveTo>
                <a:lnTo>
                  <a:pt x="1895" y="176"/>
                </a:lnTo>
                <a:lnTo>
                  <a:pt x="1899" y="175"/>
                </a:lnTo>
                <a:lnTo>
                  <a:pt x="1902" y="173"/>
                </a:lnTo>
                <a:lnTo>
                  <a:pt x="1904" y="172"/>
                </a:lnTo>
                <a:lnTo>
                  <a:pt x="1907" y="169"/>
                </a:lnTo>
                <a:lnTo>
                  <a:pt x="1909" y="167"/>
                </a:lnTo>
                <a:lnTo>
                  <a:pt x="1911" y="164"/>
                </a:lnTo>
                <a:lnTo>
                  <a:pt x="1913" y="161"/>
                </a:lnTo>
                <a:lnTo>
                  <a:pt x="1914" y="157"/>
                </a:lnTo>
                <a:lnTo>
                  <a:pt x="1917" y="150"/>
                </a:lnTo>
                <a:lnTo>
                  <a:pt x="1918" y="146"/>
                </a:lnTo>
                <a:lnTo>
                  <a:pt x="1918" y="142"/>
                </a:lnTo>
                <a:lnTo>
                  <a:pt x="1919" y="133"/>
                </a:lnTo>
                <a:lnTo>
                  <a:pt x="1918" y="123"/>
                </a:lnTo>
                <a:lnTo>
                  <a:pt x="1918" y="119"/>
                </a:lnTo>
                <a:lnTo>
                  <a:pt x="1917" y="115"/>
                </a:lnTo>
                <a:lnTo>
                  <a:pt x="1914" y="108"/>
                </a:lnTo>
                <a:lnTo>
                  <a:pt x="1911" y="101"/>
                </a:lnTo>
                <a:lnTo>
                  <a:pt x="1907" y="96"/>
                </a:lnTo>
                <a:lnTo>
                  <a:pt x="1904" y="93"/>
                </a:lnTo>
                <a:lnTo>
                  <a:pt x="1902" y="92"/>
                </a:lnTo>
                <a:lnTo>
                  <a:pt x="1895" y="89"/>
                </a:lnTo>
                <a:lnTo>
                  <a:pt x="1888" y="89"/>
                </a:lnTo>
                <a:lnTo>
                  <a:pt x="1881" y="89"/>
                </a:lnTo>
                <a:lnTo>
                  <a:pt x="1878" y="90"/>
                </a:lnTo>
                <a:lnTo>
                  <a:pt x="1875" y="92"/>
                </a:lnTo>
                <a:lnTo>
                  <a:pt x="1871" y="93"/>
                </a:lnTo>
                <a:lnTo>
                  <a:pt x="1869" y="96"/>
                </a:lnTo>
                <a:lnTo>
                  <a:pt x="1865" y="101"/>
                </a:lnTo>
                <a:lnTo>
                  <a:pt x="1861" y="108"/>
                </a:lnTo>
                <a:lnTo>
                  <a:pt x="1859" y="115"/>
                </a:lnTo>
                <a:lnTo>
                  <a:pt x="1858" y="119"/>
                </a:lnTo>
                <a:lnTo>
                  <a:pt x="1857" y="123"/>
                </a:lnTo>
                <a:lnTo>
                  <a:pt x="1857" y="133"/>
                </a:lnTo>
                <a:lnTo>
                  <a:pt x="1857" y="142"/>
                </a:lnTo>
                <a:lnTo>
                  <a:pt x="1858" y="146"/>
                </a:lnTo>
                <a:lnTo>
                  <a:pt x="1859" y="150"/>
                </a:lnTo>
                <a:lnTo>
                  <a:pt x="1861" y="157"/>
                </a:lnTo>
                <a:lnTo>
                  <a:pt x="1863" y="161"/>
                </a:lnTo>
                <a:lnTo>
                  <a:pt x="1865" y="164"/>
                </a:lnTo>
                <a:lnTo>
                  <a:pt x="1869" y="169"/>
                </a:lnTo>
                <a:lnTo>
                  <a:pt x="1871" y="172"/>
                </a:lnTo>
                <a:lnTo>
                  <a:pt x="1875" y="173"/>
                </a:lnTo>
                <a:lnTo>
                  <a:pt x="1878" y="175"/>
                </a:lnTo>
                <a:lnTo>
                  <a:pt x="1881" y="176"/>
                </a:lnTo>
                <a:lnTo>
                  <a:pt x="1885" y="176"/>
                </a:lnTo>
                <a:lnTo>
                  <a:pt x="1888" y="176"/>
                </a:lnTo>
                <a:close/>
                <a:moveTo>
                  <a:pt x="2168" y="11"/>
                </a:moveTo>
                <a:lnTo>
                  <a:pt x="2209" y="11"/>
                </a:lnTo>
                <a:lnTo>
                  <a:pt x="2209" y="137"/>
                </a:lnTo>
                <a:lnTo>
                  <a:pt x="2208" y="142"/>
                </a:lnTo>
                <a:lnTo>
                  <a:pt x="2208" y="147"/>
                </a:lnTo>
                <a:lnTo>
                  <a:pt x="2207" y="152"/>
                </a:lnTo>
                <a:lnTo>
                  <a:pt x="2206" y="157"/>
                </a:lnTo>
                <a:lnTo>
                  <a:pt x="2205" y="161"/>
                </a:lnTo>
                <a:lnTo>
                  <a:pt x="2203" y="166"/>
                </a:lnTo>
                <a:lnTo>
                  <a:pt x="2198" y="174"/>
                </a:lnTo>
                <a:lnTo>
                  <a:pt x="2196" y="178"/>
                </a:lnTo>
                <a:lnTo>
                  <a:pt x="2193" y="181"/>
                </a:lnTo>
                <a:lnTo>
                  <a:pt x="2186" y="188"/>
                </a:lnTo>
                <a:lnTo>
                  <a:pt x="2183" y="191"/>
                </a:lnTo>
                <a:lnTo>
                  <a:pt x="2179" y="194"/>
                </a:lnTo>
                <a:lnTo>
                  <a:pt x="2175" y="196"/>
                </a:lnTo>
                <a:lnTo>
                  <a:pt x="2170" y="199"/>
                </a:lnTo>
                <a:lnTo>
                  <a:pt x="2166" y="201"/>
                </a:lnTo>
                <a:lnTo>
                  <a:pt x="2161" y="202"/>
                </a:lnTo>
                <a:lnTo>
                  <a:pt x="2151" y="205"/>
                </a:lnTo>
                <a:lnTo>
                  <a:pt x="2140" y="207"/>
                </a:lnTo>
                <a:lnTo>
                  <a:pt x="2128" y="207"/>
                </a:lnTo>
                <a:lnTo>
                  <a:pt x="2117" y="207"/>
                </a:lnTo>
                <a:lnTo>
                  <a:pt x="2111" y="206"/>
                </a:lnTo>
                <a:lnTo>
                  <a:pt x="2106" y="205"/>
                </a:lnTo>
                <a:lnTo>
                  <a:pt x="2096" y="202"/>
                </a:lnTo>
                <a:lnTo>
                  <a:pt x="2086" y="199"/>
                </a:lnTo>
                <a:lnTo>
                  <a:pt x="2078" y="194"/>
                </a:lnTo>
                <a:lnTo>
                  <a:pt x="2074" y="191"/>
                </a:lnTo>
                <a:lnTo>
                  <a:pt x="2070" y="188"/>
                </a:lnTo>
                <a:lnTo>
                  <a:pt x="2064" y="181"/>
                </a:lnTo>
                <a:lnTo>
                  <a:pt x="2061" y="178"/>
                </a:lnTo>
                <a:lnTo>
                  <a:pt x="2058" y="174"/>
                </a:lnTo>
                <a:lnTo>
                  <a:pt x="2056" y="170"/>
                </a:lnTo>
                <a:lnTo>
                  <a:pt x="2054" y="166"/>
                </a:lnTo>
                <a:lnTo>
                  <a:pt x="2052" y="161"/>
                </a:lnTo>
                <a:lnTo>
                  <a:pt x="2051" y="157"/>
                </a:lnTo>
                <a:lnTo>
                  <a:pt x="2050" y="152"/>
                </a:lnTo>
                <a:lnTo>
                  <a:pt x="2049" y="147"/>
                </a:lnTo>
                <a:lnTo>
                  <a:pt x="2048" y="142"/>
                </a:lnTo>
                <a:lnTo>
                  <a:pt x="2048" y="137"/>
                </a:lnTo>
                <a:lnTo>
                  <a:pt x="2048" y="11"/>
                </a:lnTo>
                <a:lnTo>
                  <a:pt x="2089" y="11"/>
                </a:lnTo>
                <a:lnTo>
                  <a:pt x="2089" y="133"/>
                </a:lnTo>
                <a:lnTo>
                  <a:pt x="2089" y="137"/>
                </a:lnTo>
                <a:lnTo>
                  <a:pt x="2090" y="141"/>
                </a:lnTo>
                <a:lnTo>
                  <a:pt x="2091" y="145"/>
                </a:lnTo>
                <a:lnTo>
                  <a:pt x="2092" y="149"/>
                </a:lnTo>
                <a:lnTo>
                  <a:pt x="2095" y="155"/>
                </a:lnTo>
                <a:lnTo>
                  <a:pt x="2097" y="158"/>
                </a:lnTo>
                <a:lnTo>
                  <a:pt x="2100" y="161"/>
                </a:lnTo>
                <a:lnTo>
                  <a:pt x="2106" y="165"/>
                </a:lnTo>
                <a:lnTo>
                  <a:pt x="2109" y="167"/>
                </a:lnTo>
                <a:lnTo>
                  <a:pt x="2112" y="169"/>
                </a:lnTo>
                <a:lnTo>
                  <a:pt x="2116" y="170"/>
                </a:lnTo>
                <a:lnTo>
                  <a:pt x="2120" y="171"/>
                </a:lnTo>
                <a:lnTo>
                  <a:pt x="2128" y="171"/>
                </a:lnTo>
                <a:lnTo>
                  <a:pt x="2137" y="171"/>
                </a:lnTo>
                <a:lnTo>
                  <a:pt x="2141" y="170"/>
                </a:lnTo>
                <a:lnTo>
                  <a:pt x="2144" y="169"/>
                </a:lnTo>
                <a:lnTo>
                  <a:pt x="2151" y="165"/>
                </a:lnTo>
                <a:lnTo>
                  <a:pt x="2154" y="163"/>
                </a:lnTo>
                <a:lnTo>
                  <a:pt x="2157" y="161"/>
                </a:lnTo>
                <a:lnTo>
                  <a:pt x="2162" y="155"/>
                </a:lnTo>
                <a:lnTo>
                  <a:pt x="2163" y="152"/>
                </a:lnTo>
                <a:lnTo>
                  <a:pt x="2165" y="149"/>
                </a:lnTo>
                <a:lnTo>
                  <a:pt x="2166" y="145"/>
                </a:lnTo>
                <a:lnTo>
                  <a:pt x="2167" y="141"/>
                </a:lnTo>
                <a:lnTo>
                  <a:pt x="2167" y="137"/>
                </a:lnTo>
                <a:lnTo>
                  <a:pt x="2168" y="133"/>
                </a:lnTo>
                <a:lnTo>
                  <a:pt x="2168" y="11"/>
                </a:lnTo>
                <a:close/>
                <a:moveTo>
                  <a:pt x="2284" y="121"/>
                </a:moveTo>
                <a:lnTo>
                  <a:pt x="2284" y="205"/>
                </a:lnTo>
                <a:lnTo>
                  <a:pt x="2244" y="205"/>
                </a:lnTo>
                <a:lnTo>
                  <a:pt x="2244" y="60"/>
                </a:lnTo>
                <a:lnTo>
                  <a:pt x="2282" y="60"/>
                </a:lnTo>
                <a:lnTo>
                  <a:pt x="2282" y="85"/>
                </a:lnTo>
                <a:lnTo>
                  <a:pt x="2286" y="79"/>
                </a:lnTo>
                <a:lnTo>
                  <a:pt x="2288" y="77"/>
                </a:lnTo>
                <a:lnTo>
                  <a:pt x="2291" y="74"/>
                </a:lnTo>
                <a:lnTo>
                  <a:pt x="2296" y="69"/>
                </a:lnTo>
                <a:lnTo>
                  <a:pt x="2301" y="65"/>
                </a:lnTo>
                <a:lnTo>
                  <a:pt x="2307" y="62"/>
                </a:lnTo>
                <a:lnTo>
                  <a:pt x="2310" y="61"/>
                </a:lnTo>
                <a:lnTo>
                  <a:pt x="2314" y="60"/>
                </a:lnTo>
                <a:lnTo>
                  <a:pt x="2321" y="58"/>
                </a:lnTo>
                <a:lnTo>
                  <a:pt x="2329" y="58"/>
                </a:lnTo>
                <a:lnTo>
                  <a:pt x="2334" y="58"/>
                </a:lnTo>
                <a:lnTo>
                  <a:pt x="2339" y="59"/>
                </a:lnTo>
                <a:lnTo>
                  <a:pt x="2344" y="60"/>
                </a:lnTo>
                <a:lnTo>
                  <a:pt x="2349" y="61"/>
                </a:lnTo>
                <a:lnTo>
                  <a:pt x="2353" y="64"/>
                </a:lnTo>
                <a:lnTo>
                  <a:pt x="2358" y="66"/>
                </a:lnTo>
                <a:lnTo>
                  <a:pt x="2361" y="69"/>
                </a:lnTo>
                <a:lnTo>
                  <a:pt x="2365" y="72"/>
                </a:lnTo>
                <a:lnTo>
                  <a:pt x="2368" y="76"/>
                </a:lnTo>
                <a:lnTo>
                  <a:pt x="2371" y="80"/>
                </a:lnTo>
                <a:lnTo>
                  <a:pt x="2373" y="85"/>
                </a:lnTo>
                <a:lnTo>
                  <a:pt x="2375" y="90"/>
                </a:lnTo>
                <a:lnTo>
                  <a:pt x="2377" y="95"/>
                </a:lnTo>
                <a:lnTo>
                  <a:pt x="2378" y="100"/>
                </a:lnTo>
                <a:lnTo>
                  <a:pt x="2378" y="106"/>
                </a:lnTo>
                <a:lnTo>
                  <a:pt x="2379" y="112"/>
                </a:lnTo>
                <a:lnTo>
                  <a:pt x="2379" y="205"/>
                </a:lnTo>
                <a:lnTo>
                  <a:pt x="2338" y="205"/>
                </a:lnTo>
                <a:lnTo>
                  <a:pt x="2338" y="120"/>
                </a:lnTo>
                <a:lnTo>
                  <a:pt x="2338" y="116"/>
                </a:lnTo>
                <a:lnTo>
                  <a:pt x="2338" y="113"/>
                </a:lnTo>
                <a:lnTo>
                  <a:pt x="2337" y="108"/>
                </a:lnTo>
                <a:lnTo>
                  <a:pt x="2336" y="105"/>
                </a:lnTo>
                <a:lnTo>
                  <a:pt x="2335" y="103"/>
                </a:lnTo>
                <a:lnTo>
                  <a:pt x="2333" y="101"/>
                </a:lnTo>
                <a:lnTo>
                  <a:pt x="2332" y="99"/>
                </a:lnTo>
                <a:lnTo>
                  <a:pt x="2328" y="95"/>
                </a:lnTo>
                <a:lnTo>
                  <a:pt x="2326" y="94"/>
                </a:lnTo>
                <a:lnTo>
                  <a:pt x="2323" y="93"/>
                </a:lnTo>
                <a:lnTo>
                  <a:pt x="2321" y="92"/>
                </a:lnTo>
                <a:lnTo>
                  <a:pt x="2318" y="92"/>
                </a:lnTo>
                <a:lnTo>
                  <a:pt x="2313" y="91"/>
                </a:lnTo>
                <a:lnTo>
                  <a:pt x="2307" y="92"/>
                </a:lnTo>
                <a:lnTo>
                  <a:pt x="2302" y="93"/>
                </a:lnTo>
                <a:lnTo>
                  <a:pt x="2297" y="96"/>
                </a:lnTo>
                <a:lnTo>
                  <a:pt x="2295" y="97"/>
                </a:lnTo>
                <a:lnTo>
                  <a:pt x="2293" y="99"/>
                </a:lnTo>
                <a:lnTo>
                  <a:pt x="2290" y="103"/>
                </a:lnTo>
                <a:lnTo>
                  <a:pt x="2286" y="108"/>
                </a:lnTo>
                <a:lnTo>
                  <a:pt x="2285" y="111"/>
                </a:lnTo>
                <a:lnTo>
                  <a:pt x="2285" y="114"/>
                </a:lnTo>
                <a:lnTo>
                  <a:pt x="2284" y="121"/>
                </a:lnTo>
                <a:close/>
                <a:moveTo>
                  <a:pt x="2432" y="41"/>
                </a:moveTo>
                <a:lnTo>
                  <a:pt x="2427" y="41"/>
                </a:lnTo>
                <a:lnTo>
                  <a:pt x="2423" y="40"/>
                </a:lnTo>
                <a:lnTo>
                  <a:pt x="2420" y="38"/>
                </a:lnTo>
                <a:lnTo>
                  <a:pt x="2416" y="35"/>
                </a:lnTo>
                <a:lnTo>
                  <a:pt x="2413" y="32"/>
                </a:lnTo>
                <a:lnTo>
                  <a:pt x="2411" y="28"/>
                </a:lnTo>
                <a:lnTo>
                  <a:pt x="2410" y="25"/>
                </a:lnTo>
                <a:lnTo>
                  <a:pt x="2410" y="21"/>
                </a:lnTo>
                <a:lnTo>
                  <a:pt x="2410" y="17"/>
                </a:lnTo>
                <a:lnTo>
                  <a:pt x="2411" y="13"/>
                </a:lnTo>
                <a:lnTo>
                  <a:pt x="2413" y="9"/>
                </a:lnTo>
                <a:lnTo>
                  <a:pt x="2416" y="6"/>
                </a:lnTo>
                <a:lnTo>
                  <a:pt x="2420" y="4"/>
                </a:lnTo>
                <a:lnTo>
                  <a:pt x="2423" y="2"/>
                </a:lnTo>
                <a:lnTo>
                  <a:pt x="2427" y="1"/>
                </a:lnTo>
                <a:lnTo>
                  <a:pt x="2432" y="0"/>
                </a:lnTo>
                <a:lnTo>
                  <a:pt x="2436" y="1"/>
                </a:lnTo>
                <a:lnTo>
                  <a:pt x="2440" y="2"/>
                </a:lnTo>
                <a:lnTo>
                  <a:pt x="2444" y="4"/>
                </a:lnTo>
                <a:lnTo>
                  <a:pt x="2447" y="6"/>
                </a:lnTo>
                <a:lnTo>
                  <a:pt x="2450" y="9"/>
                </a:lnTo>
                <a:lnTo>
                  <a:pt x="2452" y="13"/>
                </a:lnTo>
                <a:lnTo>
                  <a:pt x="2453" y="17"/>
                </a:lnTo>
                <a:lnTo>
                  <a:pt x="2453" y="21"/>
                </a:lnTo>
                <a:lnTo>
                  <a:pt x="2453" y="25"/>
                </a:lnTo>
                <a:lnTo>
                  <a:pt x="2452" y="28"/>
                </a:lnTo>
                <a:lnTo>
                  <a:pt x="2450" y="32"/>
                </a:lnTo>
                <a:lnTo>
                  <a:pt x="2447" y="35"/>
                </a:lnTo>
                <a:lnTo>
                  <a:pt x="2444" y="38"/>
                </a:lnTo>
                <a:lnTo>
                  <a:pt x="2440" y="40"/>
                </a:lnTo>
                <a:lnTo>
                  <a:pt x="2436" y="41"/>
                </a:lnTo>
                <a:lnTo>
                  <a:pt x="2432" y="41"/>
                </a:lnTo>
                <a:close/>
                <a:moveTo>
                  <a:pt x="2411" y="60"/>
                </a:moveTo>
                <a:lnTo>
                  <a:pt x="2452" y="60"/>
                </a:lnTo>
                <a:lnTo>
                  <a:pt x="2452" y="205"/>
                </a:lnTo>
                <a:lnTo>
                  <a:pt x="2411" y="205"/>
                </a:lnTo>
                <a:lnTo>
                  <a:pt x="2411" y="60"/>
                </a:lnTo>
                <a:close/>
                <a:moveTo>
                  <a:pt x="2618" y="60"/>
                </a:moveTo>
                <a:lnTo>
                  <a:pt x="2568" y="205"/>
                </a:lnTo>
                <a:lnTo>
                  <a:pt x="2523" y="205"/>
                </a:lnTo>
                <a:lnTo>
                  <a:pt x="2472" y="60"/>
                </a:lnTo>
                <a:lnTo>
                  <a:pt x="2514" y="60"/>
                </a:lnTo>
                <a:lnTo>
                  <a:pt x="2544" y="163"/>
                </a:lnTo>
                <a:lnTo>
                  <a:pt x="2576" y="60"/>
                </a:lnTo>
                <a:lnTo>
                  <a:pt x="2618" y="60"/>
                </a:lnTo>
                <a:close/>
                <a:moveTo>
                  <a:pt x="2699" y="208"/>
                </a:moveTo>
                <a:lnTo>
                  <a:pt x="2688" y="207"/>
                </a:lnTo>
                <a:lnTo>
                  <a:pt x="2678" y="205"/>
                </a:lnTo>
                <a:lnTo>
                  <a:pt x="2669" y="202"/>
                </a:lnTo>
                <a:lnTo>
                  <a:pt x="2661" y="198"/>
                </a:lnTo>
                <a:lnTo>
                  <a:pt x="2653" y="193"/>
                </a:lnTo>
                <a:lnTo>
                  <a:pt x="2650" y="191"/>
                </a:lnTo>
                <a:lnTo>
                  <a:pt x="2646" y="187"/>
                </a:lnTo>
                <a:lnTo>
                  <a:pt x="2641" y="180"/>
                </a:lnTo>
                <a:lnTo>
                  <a:pt x="2636" y="173"/>
                </a:lnTo>
                <a:lnTo>
                  <a:pt x="2634" y="168"/>
                </a:lnTo>
                <a:lnTo>
                  <a:pt x="2632" y="164"/>
                </a:lnTo>
                <a:lnTo>
                  <a:pt x="2629" y="154"/>
                </a:lnTo>
                <a:lnTo>
                  <a:pt x="2628" y="144"/>
                </a:lnTo>
                <a:lnTo>
                  <a:pt x="2627" y="133"/>
                </a:lnTo>
                <a:lnTo>
                  <a:pt x="2628" y="122"/>
                </a:lnTo>
                <a:lnTo>
                  <a:pt x="2628" y="117"/>
                </a:lnTo>
                <a:lnTo>
                  <a:pt x="2629" y="112"/>
                </a:lnTo>
                <a:lnTo>
                  <a:pt x="2632" y="102"/>
                </a:lnTo>
                <a:lnTo>
                  <a:pt x="2634" y="98"/>
                </a:lnTo>
                <a:lnTo>
                  <a:pt x="2636" y="94"/>
                </a:lnTo>
                <a:lnTo>
                  <a:pt x="2641" y="86"/>
                </a:lnTo>
                <a:lnTo>
                  <a:pt x="2646" y="79"/>
                </a:lnTo>
                <a:lnTo>
                  <a:pt x="2649" y="75"/>
                </a:lnTo>
                <a:lnTo>
                  <a:pt x="2653" y="72"/>
                </a:lnTo>
                <a:lnTo>
                  <a:pt x="2656" y="70"/>
                </a:lnTo>
                <a:lnTo>
                  <a:pt x="2660" y="67"/>
                </a:lnTo>
                <a:lnTo>
                  <a:pt x="2664" y="65"/>
                </a:lnTo>
                <a:lnTo>
                  <a:pt x="2669" y="63"/>
                </a:lnTo>
                <a:lnTo>
                  <a:pt x="2673" y="62"/>
                </a:lnTo>
                <a:lnTo>
                  <a:pt x="2678" y="60"/>
                </a:lnTo>
                <a:lnTo>
                  <a:pt x="2682" y="59"/>
                </a:lnTo>
                <a:lnTo>
                  <a:pt x="2687" y="58"/>
                </a:lnTo>
                <a:lnTo>
                  <a:pt x="2692" y="58"/>
                </a:lnTo>
                <a:lnTo>
                  <a:pt x="2697" y="58"/>
                </a:lnTo>
                <a:lnTo>
                  <a:pt x="2708" y="58"/>
                </a:lnTo>
                <a:lnTo>
                  <a:pt x="2717" y="60"/>
                </a:lnTo>
                <a:lnTo>
                  <a:pt x="2725" y="62"/>
                </a:lnTo>
                <a:lnTo>
                  <a:pt x="2733" y="66"/>
                </a:lnTo>
                <a:lnTo>
                  <a:pt x="2737" y="68"/>
                </a:lnTo>
                <a:lnTo>
                  <a:pt x="2740" y="71"/>
                </a:lnTo>
                <a:lnTo>
                  <a:pt x="2747" y="76"/>
                </a:lnTo>
                <a:lnTo>
                  <a:pt x="2750" y="79"/>
                </a:lnTo>
                <a:lnTo>
                  <a:pt x="2753" y="83"/>
                </a:lnTo>
                <a:lnTo>
                  <a:pt x="2758" y="90"/>
                </a:lnTo>
                <a:lnTo>
                  <a:pt x="2761" y="99"/>
                </a:lnTo>
                <a:lnTo>
                  <a:pt x="2763" y="104"/>
                </a:lnTo>
                <a:lnTo>
                  <a:pt x="2764" y="109"/>
                </a:lnTo>
                <a:lnTo>
                  <a:pt x="2766" y="120"/>
                </a:lnTo>
                <a:lnTo>
                  <a:pt x="2766" y="125"/>
                </a:lnTo>
                <a:lnTo>
                  <a:pt x="2767" y="131"/>
                </a:lnTo>
                <a:lnTo>
                  <a:pt x="2767" y="143"/>
                </a:lnTo>
                <a:lnTo>
                  <a:pt x="2667" y="143"/>
                </a:lnTo>
                <a:lnTo>
                  <a:pt x="2667" y="150"/>
                </a:lnTo>
                <a:lnTo>
                  <a:pt x="2668" y="154"/>
                </a:lnTo>
                <a:lnTo>
                  <a:pt x="2669" y="157"/>
                </a:lnTo>
                <a:lnTo>
                  <a:pt x="2672" y="163"/>
                </a:lnTo>
                <a:lnTo>
                  <a:pt x="2674" y="166"/>
                </a:lnTo>
                <a:lnTo>
                  <a:pt x="2676" y="168"/>
                </a:lnTo>
                <a:lnTo>
                  <a:pt x="2678" y="170"/>
                </a:lnTo>
                <a:lnTo>
                  <a:pt x="2681" y="172"/>
                </a:lnTo>
                <a:lnTo>
                  <a:pt x="2683" y="174"/>
                </a:lnTo>
                <a:lnTo>
                  <a:pt x="2686" y="175"/>
                </a:lnTo>
                <a:lnTo>
                  <a:pt x="2693" y="177"/>
                </a:lnTo>
                <a:lnTo>
                  <a:pt x="2696" y="177"/>
                </a:lnTo>
                <a:lnTo>
                  <a:pt x="2700" y="178"/>
                </a:lnTo>
                <a:lnTo>
                  <a:pt x="2706" y="177"/>
                </a:lnTo>
                <a:lnTo>
                  <a:pt x="2710" y="176"/>
                </a:lnTo>
                <a:lnTo>
                  <a:pt x="2714" y="175"/>
                </a:lnTo>
                <a:lnTo>
                  <a:pt x="2718" y="173"/>
                </a:lnTo>
                <a:lnTo>
                  <a:pt x="2722" y="171"/>
                </a:lnTo>
                <a:lnTo>
                  <a:pt x="2723" y="170"/>
                </a:lnTo>
                <a:lnTo>
                  <a:pt x="2724" y="168"/>
                </a:lnTo>
                <a:lnTo>
                  <a:pt x="2727" y="165"/>
                </a:lnTo>
                <a:lnTo>
                  <a:pt x="2729" y="161"/>
                </a:lnTo>
                <a:lnTo>
                  <a:pt x="2766" y="163"/>
                </a:lnTo>
                <a:lnTo>
                  <a:pt x="2764" y="168"/>
                </a:lnTo>
                <a:lnTo>
                  <a:pt x="2763" y="173"/>
                </a:lnTo>
                <a:lnTo>
                  <a:pt x="2761" y="177"/>
                </a:lnTo>
                <a:lnTo>
                  <a:pt x="2758" y="181"/>
                </a:lnTo>
                <a:lnTo>
                  <a:pt x="2755" y="185"/>
                </a:lnTo>
                <a:lnTo>
                  <a:pt x="2752" y="189"/>
                </a:lnTo>
                <a:lnTo>
                  <a:pt x="2748" y="192"/>
                </a:lnTo>
                <a:lnTo>
                  <a:pt x="2744" y="195"/>
                </a:lnTo>
                <a:lnTo>
                  <a:pt x="2740" y="198"/>
                </a:lnTo>
                <a:lnTo>
                  <a:pt x="2735" y="201"/>
                </a:lnTo>
                <a:lnTo>
                  <a:pt x="2730" y="203"/>
                </a:lnTo>
                <a:lnTo>
                  <a:pt x="2725" y="205"/>
                </a:lnTo>
                <a:lnTo>
                  <a:pt x="2719" y="206"/>
                </a:lnTo>
                <a:lnTo>
                  <a:pt x="2713" y="207"/>
                </a:lnTo>
                <a:lnTo>
                  <a:pt x="2707" y="207"/>
                </a:lnTo>
                <a:lnTo>
                  <a:pt x="2699" y="208"/>
                </a:lnTo>
                <a:close/>
                <a:moveTo>
                  <a:pt x="2667" y="118"/>
                </a:moveTo>
                <a:lnTo>
                  <a:pt x="2729" y="118"/>
                </a:lnTo>
                <a:lnTo>
                  <a:pt x="2728" y="111"/>
                </a:lnTo>
                <a:lnTo>
                  <a:pt x="2728" y="109"/>
                </a:lnTo>
                <a:lnTo>
                  <a:pt x="2727" y="106"/>
                </a:lnTo>
                <a:lnTo>
                  <a:pt x="2724" y="101"/>
                </a:lnTo>
                <a:lnTo>
                  <a:pt x="2720" y="96"/>
                </a:lnTo>
                <a:lnTo>
                  <a:pt x="2718" y="94"/>
                </a:lnTo>
                <a:lnTo>
                  <a:pt x="2716" y="93"/>
                </a:lnTo>
                <a:lnTo>
                  <a:pt x="2714" y="91"/>
                </a:lnTo>
                <a:lnTo>
                  <a:pt x="2711" y="90"/>
                </a:lnTo>
                <a:lnTo>
                  <a:pt x="2708" y="89"/>
                </a:lnTo>
                <a:lnTo>
                  <a:pt x="2704" y="88"/>
                </a:lnTo>
                <a:lnTo>
                  <a:pt x="2698" y="88"/>
                </a:lnTo>
                <a:lnTo>
                  <a:pt x="2692" y="88"/>
                </a:lnTo>
                <a:lnTo>
                  <a:pt x="2689" y="89"/>
                </a:lnTo>
                <a:lnTo>
                  <a:pt x="2686" y="90"/>
                </a:lnTo>
                <a:lnTo>
                  <a:pt x="2681" y="93"/>
                </a:lnTo>
                <a:lnTo>
                  <a:pt x="2678" y="95"/>
                </a:lnTo>
                <a:lnTo>
                  <a:pt x="2676" y="97"/>
                </a:lnTo>
                <a:lnTo>
                  <a:pt x="2672" y="101"/>
                </a:lnTo>
                <a:lnTo>
                  <a:pt x="2670" y="106"/>
                </a:lnTo>
                <a:lnTo>
                  <a:pt x="2668" y="109"/>
                </a:lnTo>
                <a:lnTo>
                  <a:pt x="2668" y="112"/>
                </a:lnTo>
                <a:lnTo>
                  <a:pt x="2667" y="118"/>
                </a:lnTo>
                <a:close/>
                <a:moveTo>
                  <a:pt x="2794" y="205"/>
                </a:moveTo>
                <a:lnTo>
                  <a:pt x="2794" y="60"/>
                </a:lnTo>
                <a:lnTo>
                  <a:pt x="2833" y="60"/>
                </a:lnTo>
                <a:lnTo>
                  <a:pt x="2833" y="85"/>
                </a:lnTo>
                <a:lnTo>
                  <a:pt x="2837" y="79"/>
                </a:lnTo>
                <a:lnTo>
                  <a:pt x="2840" y="73"/>
                </a:lnTo>
                <a:lnTo>
                  <a:pt x="2844" y="68"/>
                </a:lnTo>
                <a:lnTo>
                  <a:pt x="2848" y="65"/>
                </a:lnTo>
                <a:lnTo>
                  <a:pt x="2853" y="62"/>
                </a:lnTo>
                <a:lnTo>
                  <a:pt x="2858" y="59"/>
                </a:lnTo>
                <a:lnTo>
                  <a:pt x="2864" y="58"/>
                </a:lnTo>
                <a:lnTo>
                  <a:pt x="2870" y="58"/>
                </a:lnTo>
                <a:lnTo>
                  <a:pt x="2876" y="58"/>
                </a:lnTo>
                <a:lnTo>
                  <a:pt x="2882" y="59"/>
                </a:lnTo>
                <a:lnTo>
                  <a:pt x="2882" y="95"/>
                </a:lnTo>
                <a:lnTo>
                  <a:pt x="2879" y="94"/>
                </a:lnTo>
                <a:lnTo>
                  <a:pt x="2875" y="93"/>
                </a:lnTo>
                <a:lnTo>
                  <a:pt x="2870" y="93"/>
                </a:lnTo>
                <a:lnTo>
                  <a:pt x="2865" y="93"/>
                </a:lnTo>
                <a:lnTo>
                  <a:pt x="2859" y="93"/>
                </a:lnTo>
                <a:lnTo>
                  <a:pt x="2856" y="94"/>
                </a:lnTo>
                <a:lnTo>
                  <a:pt x="2853" y="95"/>
                </a:lnTo>
                <a:lnTo>
                  <a:pt x="2848" y="97"/>
                </a:lnTo>
                <a:lnTo>
                  <a:pt x="2846" y="99"/>
                </a:lnTo>
                <a:lnTo>
                  <a:pt x="2843" y="101"/>
                </a:lnTo>
                <a:lnTo>
                  <a:pt x="2840" y="105"/>
                </a:lnTo>
                <a:lnTo>
                  <a:pt x="2837" y="111"/>
                </a:lnTo>
                <a:lnTo>
                  <a:pt x="2835" y="116"/>
                </a:lnTo>
                <a:lnTo>
                  <a:pt x="2835" y="123"/>
                </a:lnTo>
                <a:lnTo>
                  <a:pt x="2835" y="205"/>
                </a:lnTo>
                <a:lnTo>
                  <a:pt x="2794" y="205"/>
                </a:lnTo>
                <a:close/>
                <a:moveTo>
                  <a:pt x="3025" y="101"/>
                </a:moveTo>
                <a:lnTo>
                  <a:pt x="2988" y="103"/>
                </a:lnTo>
                <a:lnTo>
                  <a:pt x="2987" y="100"/>
                </a:lnTo>
                <a:lnTo>
                  <a:pt x="2985" y="97"/>
                </a:lnTo>
                <a:lnTo>
                  <a:pt x="2984" y="95"/>
                </a:lnTo>
                <a:lnTo>
                  <a:pt x="2983" y="94"/>
                </a:lnTo>
                <a:lnTo>
                  <a:pt x="2980" y="91"/>
                </a:lnTo>
                <a:lnTo>
                  <a:pt x="2977" y="89"/>
                </a:lnTo>
                <a:lnTo>
                  <a:pt x="2975" y="88"/>
                </a:lnTo>
                <a:lnTo>
                  <a:pt x="2973" y="88"/>
                </a:lnTo>
                <a:lnTo>
                  <a:pt x="2968" y="87"/>
                </a:lnTo>
                <a:lnTo>
                  <a:pt x="2963" y="86"/>
                </a:lnTo>
                <a:lnTo>
                  <a:pt x="2959" y="87"/>
                </a:lnTo>
                <a:lnTo>
                  <a:pt x="2955" y="87"/>
                </a:lnTo>
                <a:lnTo>
                  <a:pt x="2951" y="89"/>
                </a:lnTo>
                <a:lnTo>
                  <a:pt x="2948" y="90"/>
                </a:lnTo>
                <a:lnTo>
                  <a:pt x="2945" y="92"/>
                </a:lnTo>
                <a:lnTo>
                  <a:pt x="2943" y="95"/>
                </a:lnTo>
                <a:lnTo>
                  <a:pt x="2942" y="98"/>
                </a:lnTo>
                <a:lnTo>
                  <a:pt x="2941" y="99"/>
                </a:lnTo>
                <a:lnTo>
                  <a:pt x="2941" y="101"/>
                </a:lnTo>
                <a:lnTo>
                  <a:pt x="2942" y="103"/>
                </a:lnTo>
                <a:lnTo>
                  <a:pt x="2942" y="105"/>
                </a:lnTo>
                <a:lnTo>
                  <a:pt x="2944" y="108"/>
                </a:lnTo>
                <a:lnTo>
                  <a:pt x="2945" y="109"/>
                </a:lnTo>
                <a:lnTo>
                  <a:pt x="2948" y="111"/>
                </a:lnTo>
                <a:lnTo>
                  <a:pt x="2951" y="113"/>
                </a:lnTo>
                <a:lnTo>
                  <a:pt x="2960" y="115"/>
                </a:lnTo>
                <a:lnTo>
                  <a:pt x="2986" y="121"/>
                </a:lnTo>
                <a:lnTo>
                  <a:pt x="2996" y="123"/>
                </a:lnTo>
                <a:lnTo>
                  <a:pt x="3004" y="126"/>
                </a:lnTo>
                <a:lnTo>
                  <a:pt x="3011" y="130"/>
                </a:lnTo>
                <a:lnTo>
                  <a:pt x="3017" y="135"/>
                </a:lnTo>
                <a:lnTo>
                  <a:pt x="3022" y="140"/>
                </a:lnTo>
                <a:lnTo>
                  <a:pt x="3024" y="143"/>
                </a:lnTo>
                <a:lnTo>
                  <a:pt x="3025" y="146"/>
                </a:lnTo>
                <a:lnTo>
                  <a:pt x="3026" y="149"/>
                </a:lnTo>
                <a:lnTo>
                  <a:pt x="3027" y="152"/>
                </a:lnTo>
                <a:lnTo>
                  <a:pt x="3028" y="156"/>
                </a:lnTo>
                <a:lnTo>
                  <a:pt x="3028" y="160"/>
                </a:lnTo>
                <a:lnTo>
                  <a:pt x="3027" y="167"/>
                </a:lnTo>
                <a:lnTo>
                  <a:pt x="3027" y="170"/>
                </a:lnTo>
                <a:lnTo>
                  <a:pt x="3026" y="173"/>
                </a:lnTo>
                <a:lnTo>
                  <a:pt x="3023" y="179"/>
                </a:lnTo>
                <a:lnTo>
                  <a:pt x="3021" y="182"/>
                </a:lnTo>
                <a:lnTo>
                  <a:pt x="3020" y="185"/>
                </a:lnTo>
                <a:lnTo>
                  <a:pt x="3015" y="190"/>
                </a:lnTo>
                <a:lnTo>
                  <a:pt x="3010" y="194"/>
                </a:lnTo>
                <a:lnTo>
                  <a:pt x="3003" y="198"/>
                </a:lnTo>
                <a:lnTo>
                  <a:pt x="2997" y="202"/>
                </a:lnTo>
                <a:lnTo>
                  <a:pt x="2989" y="204"/>
                </a:lnTo>
                <a:lnTo>
                  <a:pt x="2981" y="206"/>
                </a:lnTo>
                <a:lnTo>
                  <a:pt x="2972" y="207"/>
                </a:lnTo>
                <a:lnTo>
                  <a:pt x="2963" y="208"/>
                </a:lnTo>
                <a:lnTo>
                  <a:pt x="2950" y="207"/>
                </a:lnTo>
                <a:lnTo>
                  <a:pt x="2943" y="206"/>
                </a:lnTo>
                <a:lnTo>
                  <a:pt x="2937" y="205"/>
                </a:lnTo>
                <a:lnTo>
                  <a:pt x="2932" y="203"/>
                </a:lnTo>
                <a:lnTo>
                  <a:pt x="2927" y="201"/>
                </a:lnTo>
                <a:lnTo>
                  <a:pt x="2922" y="198"/>
                </a:lnTo>
                <a:lnTo>
                  <a:pt x="2917" y="195"/>
                </a:lnTo>
                <a:lnTo>
                  <a:pt x="2913" y="192"/>
                </a:lnTo>
                <a:lnTo>
                  <a:pt x="2910" y="189"/>
                </a:lnTo>
                <a:lnTo>
                  <a:pt x="2907" y="185"/>
                </a:lnTo>
                <a:lnTo>
                  <a:pt x="2904" y="181"/>
                </a:lnTo>
                <a:lnTo>
                  <a:pt x="2902" y="177"/>
                </a:lnTo>
                <a:lnTo>
                  <a:pt x="2900" y="173"/>
                </a:lnTo>
                <a:lnTo>
                  <a:pt x="2898" y="168"/>
                </a:lnTo>
                <a:lnTo>
                  <a:pt x="2898" y="163"/>
                </a:lnTo>
                <a:lnTo>
                  <a:pt x="2937" y="161"/>
                </a:lnTo>
                <a:lnTo>
                  <a:pt x="2938" y="165"/>
                </a:lnTo>
                <a:lnTo>
                  <a:pt x="2940" y="168"/>
                </a:lnTo>
                <a:lnTo>
                  <a:pt x="2941" y="170"/>
                </a:lnTo>
                <a:lnTo>
                  <a:pt x="2943" y="171"/>
                </a:lnTo>
                <a:lnTo>
                  <a:pt x="2946" y="174"/>
                </a:lnTo>
                <a:lnTo>
                  <a:pt x="2949" y="176"/>
                </a:lnTo>
                <a:lnTo>
                  <a:pt x="2954" y="177"/>
                </a:lnTo>
                <a:lnTo>
                  <a:pt x="2958" y="178"/>
                </a:lnTo>
                <a:lnTo>
                  <a:pt x="2963" y="179"/>
                </a:lnTo>
                <a:lnTo>
                  <a:pt x="2968" y="178"/>
                </a:lnTo>
                <a:lnTo>
                  <a:pt x="2973" y="178"/>
                </a:lnTo>
                <a:lnTo>
                  <a:pt x="2977" y="176"/>
                </a:lnTo>
                <a:lnTo>
                  <a:pt x="2980" y="174"/>
                </a:lnTo>
                <a:lnTo>
                  <a:pt x="2983" y="172"/>
                </a:lnTo>
                <a:lnTo>
                  <a:pt x="2985" y="170"/>
                </a:lnTo>
                <a:lnTo>
                  <a:pt x="2987" y="167"/>
                </a:lnTo>
                <a:lnTo>
                  <a:pt x="2987" y="164"/>
                </a:lnTo>
                <a:lnTo>
                  <a:pt x="2987" y="161"/>
                </a:lnTo>
                <a:lnTo>
                  <a:pt x="2986" y="159"/>
                </a:lnTo>
                <a:lnTo>
                  <a:pt x="2984" y="157"/>
                </a:lnTo>
                <a:lnTo>
                  <a:pt x="2982" y="155"/>
                </a:lnTo>
                <a:lnTo>
                  <a:pt x="2980" y="153"/>
                </a:lnTo>
                <a:lnTo>
                  <a:pt x="2976" y="152"/>
                </a:lnTo>
                <a:lnTo>
                  <a:pt x="2973" y="150"/>
                </a:lnTo>
                <a:lnTo>
                  <a:pt x="2968" y="149"/>
                </a:lnTo>
                <a:lnTo>
                  <a:pt x="2943" y="144"/>
                </a:lnTo>
                <a:lnTo>
                  <a:pt x="2933" y="142"/>
                </a:lnTo>
                <a:lnTo>
                  <a:pt x="2925" y="139"/>
                </a:lnTo>
                <a:lnTo>
                  <a:pt x="2918" y="135"/>
                </a:lnTo>
                <a:lnTo>
                  <a:pt x="2915" y="132"/>
                </a:lnTo>
                <a:lnTo>
                  <a:pt x="2912" y="130"/>
                </a:lnTo>
                <a:lnTo>
                  <a:pt x="2909" y="127"/>
                </a:lnTo>
                <a:lnTo>
                  <a:pt x="2907" y="124"/>
                </a:lnTo>
                <a:lnTo>
                  <a:pt x="2905" y="121"/>
                </a:lnTo>
                <a:lnTo>
                  <a:pt x="2904" y="118"/>
                </a:lnTo>
                <a:lnTo>
                  <a:pt x="2902" y="111"/>
                </a:lnTo>
                <a:lnTo>
                  <a:pt x="2902" y="107"/>
                </a:lnTo>
                <a:lnTo>
                  <a:pt x="2901" y="103"/>
                </a:lnTo>
                <a:lnTo>
                  <a:pt x="2902" y="98"/>
                </a:lnTo>
                <a:lnTo>
                  <a:pt x="2902" y="93"/>
                </a:lnTo>
                <a:lnTo>
                  <a:pt x="2904" y="88"/>
                </a:lnTo>
                <a:lnTo>
                  <a:pt x="2906" y="84"/>
                </a:lnTo>
                <a:lnTo>
                  <a:pt x="2908" y="80"/>
                </a:lnTo>
                <a:lnTo>
                  <a:pt x="2911" y="77"/>
                </a:lnTo>
                <a:lnTo>
                  <a:pt x="2914" y="73"/>
                </a:lnTo>
                <a:lnTo>
                  <a:pt x="2918" y="70"/>
                </a:lnTo>
                <a:lnTo>
                  <a:pt x="2923" y="67"/>
                </a:lnTo>
                <a:lnTo>
                  <a:pt x="2927" y="65"/>
                </a:lnTo>
                <a:lnTo>
                  <a:pt x="2932" y="63"/>
                </a:lnTo>
                <a:lnTo>
                  <a:pt x="2938" y="61"/>
                </a:lnTo>
                <a:lnTo>
                  <a:pt x="2944" y="60"/>
                </a:lnTo>
                <a:lnTo>
                  <a:pt x="2950" y="59"/>
                </a:lnTo>
                <a:lnTo>
                  <a:pt x="2956" y="58"/>
                </a:lnTo>
                <a:lnTo>
                  <a:pt x="2963" y="58"/>
                </a:lnTo>
                <a:lnTo>
                  <a:pt x="2970" y="58"/>
                </a:lnTo>
                <a:lnTo>
                  <a:pt x="2976" y="59"/>
                </a:lnTo>
                <a:lnTo>
                  <a:pt x="2982" y="59"/>
                </a:lnTo>
                <a:lnTo>
                  <a:pt x="2987" y="61"/>
                </a:lnTo>
                <a:lnTo>
                  <a:pt x="2993" y="62"/>
                </a:lnTo>
                <a:lnTo>
                  <a:pt x="2997" y="64"/>
                </a:lnTo>
                <a:lnTo>
                  <a:pt x="3006" y="69"/>
                </a:lnTo>
                <a:lnTo>
                  <a:pt x="3010" y="72"/>
                </a:lnTo>
                <a:lnTo>
                  <a:pt x="3013" y="76"/>
                </a:lnTo>
                <a:lnTo>
                  <a:pt x="3016" y="79"/>
                </a:lnTo>
                <a:lnTo>
                  <a:pt x="3019" y="83"/>
                </a:lnTo>
                <a:lnTo>
                  <a:pt x="3021" y="87"/>
                </a:lnTo>
                <a:lnTo>
                  <a:pt x="3022" y="92"/>
                </a:lnTo>
                <a:lnTo>
                  <a:pt x="3024" y="96"/>
                </a:lnTo>
                <a:lnTo>
                  <a:pt x="3025" y="101"/>
                </a:lnTo>
                <a:close/>
                <a:moveTo>
                  <a:pt x="3074" y="41"/>
                </a:moveTo>
                <a:lnTo>
                  <a:pt x="3070" y="41"/>
                </a:lnTo>
                <a:lnTo>
                  <a:pt x="3066" y="40"/>
                </a:lnTo>
                <a:lnTo>
                  <a:pt x="3062" y="38"/>
                </a:lnTo>
                <a:lnTo>
                  <a:pt x="3059" y="35"/>
                </a:lnTo>
                <a:lnTo>
                  <a:pt x="3056" y="32"/>
                </a:lnTo>
                <a:lnTo>
                  <a:pt x="3054" y="28"/>
                </a:lnTo>
                <a:lnTo>
                  <a:pt x="3053" y="25"/>
                </a:lnTo>
                <a:lnTo>
                  <a:pt x="3053" y="21"/>
                </a:lnTo>
                <a:lnTo>
                  <a:pt x="3053" y="17"/>
                </a:lnTo>
                <a:lnTo>
                  <a:pt x="3054" y="13"/>
                </a:lnTo>
                <a:lnTo>
                  <a:pt x="3056" y="9"/>
                </a:lnTo>
                <a:lnTo>
                  <a:pt x="3059" y="6"/>
                </a:lnTo>
                <a:lnTo>
                  <a:pt x="3062" y="4"/>
                </a:lnTo>
                <a:lnTo>
                  <a:pt x="3066" y="2"/>
                </a:lnTo>
                <a:lnTo>
                  <a:pt x="3070" y="1"/>
                </a:lnTo>
                <a:lnTo>
                  <a:pt x="3074" y="0"/>
                </a:lnTo>
                <a:lnTo>
                  <a:pt x="3079" y="1"/>
                </a:lnTo>
                <a:lnTo>
                  <a:pt x="3083" y="2"/>
                </a:lnTo>
                <a:lnTo>
                  <a:pt x="3086" y="4"/>
                </a:lnTo>
                <a:lnTo>
                  <a:pt x="3090" y="6"/>
                </a:lnTo>
                <a:lnTo>
                  <a:pt x="3093" y="9"/>
                </a:lnTo>
                <a:lnTo>
                  <a:pt x="3095" y="13"/>
                </a:lnTo>
                <a:lnTo>
                  <a:pt x="3096" y="17"/>
                </a:lnTo>
                <a:lnTo>
                  <a:pt x="3096" y="21"/>
                </a:lnTo>
                <a:lnTo>
                  <a:pt x="3096" y="25"/>
                </a:lnTo>
                <a:lnTo>
                  <a:pt x="3095" y="28"/>
                </a:lnTo>
                <a:lnTo>
                  <a:pt x="3093" y="32"/>
                </a:lnTo>
                <a:lnTo>
                  <a:pt x="3090" y="35"/>
                </a:lnTo>
                <a:lnTo>
                  <a:pt x="3086" y="38"/>
                </a:lnTo>
                <a:lnTo>
                  <a:pt x="3083" y="40"/>
                </a:lnTo>
                <a:lnTo>
                  <a:pt x="3079" y="41"/>
                </a:lnTo>
                <a:lnTo>
                  <a:pt x="3074" y="41"/>
                </a:lnTo>
                <a:close/>
                <a:moveTo>
                  <a:pt x="3054" y="60"/>
                </a:moveTo>
                <a:lnTo>
                  <a:pt x="3094" y="60"/>
                </a:lnTo>
                <a:lnTo>
                  <a:pt x="3094" y="205"/>
                </a:lnTo>
                <a:lnTo>
                  <a:pt x="3054" y="205"/>
                </a:lnTo>
                <a:lnTo>
                  <a:pt x="3054" y="60"/>
                </a:lnTo>
                <a:close/>
                <a:moveTo>
                  <a:pt x="3204" y="60"/>
                </a:moveTo>
                <a:lnTo>
                  <a:pt x="3204" y="90"/>
                </a:lnTo>
                <a:lnTo>
                  <a:pt x="3177" y="90"/>
                </a:lnTo>
                <a:lnTo>
                  <a:pt x="3177" y="160"/>
                </a:lnTo>
                <a:lnTo>
                  <a:pt x="3177" y="164"/>
                </a:lnTo>
                <a:lnTo>
                  <a:pt x="3177" y="167"/>
                </a:lnTo>
                <a:lnTo>
                  <a:pt x="3179" y="170"/>
                </a:lnTo>
                <a:lnTo>
                  <a:pt x="3180" y="171"/>
                </a:lnTo>
                <a:lnTo>
                  <a:pt x="3182" y="173"/>
                </a:lnTo>
                <a:lnTo>
                  <a:pt x="3185" y="174"/>
                </a:lnTo>
                <a:lnTo>
                  <a:pt x="3190" y="174"/>
                </a:lnTo>
                <a:lnTo>
                  <a:pt x="3196" y="174"/>
                </a:lnTo>
                <a:lnTo>
                  <a:pt x="3200" y="173"/>
                </a:lnTo>
                <a:lnTo>
                  <a:pt x="3206" y="203"/>
                </a:lnTo>
                <a:lnTo>
                  <a:pt x="3198" y="205"/>
                </a:lnTo>
                <a:lnTo>
                  <a:pt x="3192" y="206"/>
                </a:lnTo>
                <a:lnTo>
                  <a:pt x="3185" y="207"/>
                </a:lnTo>
                <a:lnTo>
                  <a:pt x="3179" y="207"/>
                </a:lnTo>
                <a:lnTo>
                  <a:pt x="3174" y="206"/>
                </a:lnTo>
                <a:lnTo>
                  <a:pt x="3169" y="206"/>
                </a:lnTo>
                <a:lnTo>
                  <a:pt x="3165" y="205"/>
                </a:lnTo>
                <a:lnTo>
                  <a:pt x="3161" y="203"/>
                </a:lnTo>
                <a:lnTo>
                  <a:pt x="3157" y="202"/>
                </a:lnTo>
                <a:lnTo>
                  <a:pt x="3153" y="200"/>
                </a:lnTo>
                <a:lnTo>
                  <a:pt x="3149" y="197"/>
                </a:lnTo>
                <a:lnTo>
                  <a:pt x="3146" y="194"/>
                </a:lnTo>
                <a:lnTo>
                  <a:pt x="3144" y="191"/>
                </a:lnTo>
                <a:lnTo>
                  <a:pt x="3141" y="188"/>
                </a:lnTo>
                <a:lnTo>
                  <a:pt x="3140" y="184"/>
                </a:lnTo>
                <a:lnTo>
                  <a:pt x="3138" y="180"/>
                </a:lnTo>
                <a:lnTo>
                  <a:pt x="3137" y="175"/>
                </a:lnTo>
                <a:lnTo>
                  <a:pt x="3137" y="171"/>
                </a:lnTo>
                <a:lnTo>
                  <a:pt x="3136" y="165"/>
                </a:lnTo>
                <a:lnTo>
                  <a:pt x="3136" y="90"/>
                </a:lnTo>
                <a:lnTo>
                  <a:pt x="3115" y="90"/>
                </a:lnTo>
                <a:lnTo>
                  <a:pt x="3115" y="60"/>
                </a:lnTo>
                <a:lnTo>
                  <a:pt x="3136" y="60"/>
                </a:lnTo>
                <a:lnTo>
                  <a:pt x="3136" y="25"/>
                </a:lnTo>
                <a:lnTo>
                  <a:pt x="3177" y="25"/>
                </a:lnTo>
                <a:lnTo>
                  <a:pt x="3177" y="60"/>
                </a:lnTo>
                <a:lnTo>
                  <a:pt x="3204" y="60"/>
                </a:lnTo>
                <a:close/>
                <a:moveTo>
                  <a:pt x="3257" y="259"/>
                </a:moveTo>
                <a:lnTo>
                  <a:pt x="3250" y="259"/>
                </a:lnTo>
                <a:lnTo>
                  <a:pt x="3243" y="258"/>
                </a:lnTo>
                <a:lnTo>
                  <a:pt x="3237" y="257"/>
                </a:lnTo>
                <a:lnTo>
                  <a:pt x="3232" y="255"/>
                </a:lnTo>
                <a:lnTo>
                  <a:pt x="3241" y="225"/>
                </a:lnTo>
                <a:lnTo>
                  <a:pt x="3246" y="226"/>
                </a:lnTo>
                <a:lnTo>
                  <a:pt x="3251" y="227"/>
                </a:lnTo>
                <a:lnTo>
                  <a:pt x="3255" y="227"/>
                </a:lnTo>
                <a:lnTo>
                  <a:pt x="3259" y="227"/>
                </a:lnTo>
                <a:lnTo>
                  <a:pt x="3263" y="225"/>
                </a:lnTo>
                <a:lnTo>
                  <a:pt x="3266" y="223"/>
                </a:lnTo>
                <a:lnTo>
                  <a:pt x="3269" y="220"/>
                </a:lnTo>
                <a:lnTo>
                  <a:pt x="3271" y="215"/>
                </a:lnTo>
                <a:lnTo>
                  <a:pt x="3273" y="209"/>
                </a:lnTo>
                <a:lnTo>
                  <a:pt x="3221" y="60"/>
                </a:lnTo>
                <a:lnTo>
                  <a:pt x="3263" y="60"/>
                </a:lnTo>
                <a:lnTo>
                  <a:pt x="3293" y="166"/>
                </a:lnTo>
                <a:lnTo>
                  <a:pt x="3325" y="60"/>
                </a:lnTo>
                <a:lnTo>
                  <a:pt x="3368" y="60"/>
                </a:lnTo>
                <a:lnTo>
                  <a:pt x="3311" y="220"/>
                </a:lnTo>
                <a:lnTo>
                  <a:pt x="3308" y="229"/>
                </a:lnTo>
                <a:lnTo>
                  <a:pt x="3304" y="236"/>
                </a:lnTo>
                <a:lnTo>
                  <a:pt x="3299" y="243"/>
                </a:lnTo>
                <a:lnTo>
                  <a:pt x="3296" y="246"/>
                </a:lnTo>
                <a:lnTo>
                  <a:pt x="3293" y="248"/>
                </a:lnTo>
                <a:lnTo>
                  <a:pt x="3289" y="251"/>
                </a:lnTo>
                <a:lnTo>
                  <a:pt x="3286" y="253"/>
                </a:lnTo>
                <a:lnTo>
                  <a:pt x="3282" y="255"/>
                </a:lnTo>
                <a:lnTo>
                  <a:pt x="3277" y="256"/>
                </a:lnTo>
                <a:lnTo>
                  <a:pt x="3273" y="258"/>
                </a:lnTo>
                <a:lnTo>
                  <a:pt x="3268" y="258"/>
                </a:lnTo>
                <a:lnTo>
                  <a:pt x="3263" y="259"/>
                </a:lnTo>
                <a:lnTo>
                  <a:pt x="3257" y="259"/>
                </a:lnTo>
                <a:close/>
                <a:moveTo>
                  <a:pt x="1396" y="343"/>
                </a:moveTo>
                <a:lnTo>
                  <a:pt x="1395" y="337"/>
                </a:lnTo>
                <a:lnTo>
                  <a:pt x="1393" y="333"/>
                </a:lnTo>
                <a:lnTo>
                  <a:pt x="1391" y="331"/>
                </a:lnTo>
                <a:lnTo>
                  <a:pt x="1390" y="329"/>
                </a:lnTo>
                <a:lnTo>
                  <a:pt x="1386" y="325"/>
                </a:lnTo>
                <a:lnTo>
                  <a:pt x="1381" y="322"/>
                </a:lnTo>
                <a:lnTo>
                  <a:pt x="1376" y="320"/>
                </a:lnTo>
                <a:lnTo>
                  <a:pt x="1370" y="319"/>
                </a:lnTo>
                <a:lnTo>
                  <a:pt x="1363" y="319"/>
                </a:lnTo>
                <a:lnTo>
                  <a:pt x="1356" y="319"/>
                </a:lnTo>
                <a:lnTo>
                  <a:pt x="1349" y="320"/>
                </a:lnTo>
                <a:lnTo>
                  <a:pt x="1344" y="322"/>
                </a:lnTo>
                <a:lnTo>
                  <a:pt x="1340" y="325"/>
                </a:lnTo>
                <a:lnTo>
                  <a:pt x="1336" y="328"/>
                </a:lnTo>
                <a:lnTo>
                  <a:pt x="1334" y="332"/>
                </a:lnTo>
                <a:lnTo>
                  <a:pt x="1332" y="336"/>
                </a:lnTo>
                <a:lnTo>
                  <a:pt x="1332" y="340"/>
                </a:lnTo>
                <a:lnTo>
                  <a:pt x="1332" y="345"/>
                </a:lnTo>
                <a:lnTo>
                  <a:pt x="1333" y="348"/>
                </a:lnTo>
                <a:lnTo>
                  <a:pt x="1334" y="350"/>
                </a:lnTo>
                <a:lnTo>
                  <a:pt x="1337" y="353"/>
                </a:lnTo>
                <a:lnTo>
                  <a:pt x="1340" y="356"/>
                </a:lnTo>
                <a:lnTo>
                  <a:pt x="1345" y="359"/>
                </a:lnTo>
                <a:lnTo>
                  <a:pt x="1350" y="361"/>
                </a:lnTo>
                <a:lnTo>
                  <a:pt x="1356" y="363"/>
                </a:lnTo>
                <a:lnTo>
                  <a:pt x="1362" y="364"/>
                </a:lnTo>
                <a:lnTo>
                  <a:pt x="1380" y="369"/>
                </a:lnTo>
                <a:lnTo>
                  <a:pt x="1388" y="371"/>
                </a:lnTo>
                <a:lnTo>
                  <a:pt x="1395" y="373"/>
                </a:lnTo>
                <a:lnTo>
                  <a:pt x="1403" y="376"/>
                </a:lnTo>
                <a:lnTo>
                  <a:pt x="1409" y="379"/>
                </a:lnTo>
                <a:lnTo>
                  <a:pt x="1416" y="383"/>
                </a:lnTo>
                <a:lnTo>
                  <a:pt x="1421" y="388"/>
                </a:lnTo>
                <a:lnTo>
                  <a:pt x="1426" y="393"/>
                </a:lnTo>
                <a:lnTo>
                  <a:pt x="1430" y="398"/>
                </a:lnTo>
                <a:lnTo>
                  <a:pt x="1433" y="404"/>
                </a:lnTo>
                <a:lnTo>
                  <a:pt x="1435" y="407"/>
                </a:lnTo>
                <a:lnTo>
                  <a:pt x="1436" y="410"/>
                </a:lnTo>
                <a:lnTo>
                  <a:pt x="1436" y="414"/>
                </a:lnTo>
                <a:lnTo>
                  <a:pt x="1437" y="418"/>
                </a:lnTo>
                <a:lnTo>
                  <a:pt x="1437" y="425"/>
                </a:lnTo>
                <a:lnTo>
                  <a:pt x="1437" y="432"/>
                </a:lnTo>
                <a:lnTo>
                  <a:pt x="1436" y="438"/>
                </a:lnTo>
                <a:lnTo>
                  <a:pt x="1435" y="444"/>
                </a:lnTo>
                <a:lnTo>
                  <a:pt x="1432" y="449"/>
                </a:lnTo>
                <a:lnTo>
                  <a:pt x="1430" y="454"/>
                </a:lnTo>
                <a:lnTo>
                  <a:pt x="1426" y="459"/>
                </a:lnTo>
                <a:lnTo>
                  <a:pt x="1422" y="464"/>
                </a:lnTo>
                <a:lnTo>
                  <a:pt x="1418" y="468"/>
                </a:lnTo>
                <a:lnTo>
                  <a:pt x="1412" y="471"/>
                </a:lnTo>
                <a:lnTo>
                  <a:pt x="1407" y="474"/>
                </a:lnTo>
                <a:lnTo>
                  <a:pt x="1401" y="477"/>
                </a:lnTo>
                <a:lnTo>
                  <a:pt x="1394" y="479"/>
                </a:lnTo>
                <a:lnTo>
                  <a:pt x="1387" y="481"/>
                </a:lnTo>
                <a:lnTo>
                  <a:pt x="1379" y="482"/>
                </a:lnTo>
                <a:lnTo>
                  <a:pt x="1371" y="483"/>
                </a:lnTo>
                <a:lnTo>
                  <a:pt x="1362" y="483"/>
                </a:lnTo>
                <a:lnTo>
                  <a:pt x="1354" y="483"/>
                </a:lnTo>
                <a:lnTo>
                  <a:pt x="1346" y="482"/>
                </a:lnTo>
                <a:lnTo>
                  <a:pt x="1338" y="481"/>
                </a:lnTo>
                <a:lnTo>
                  <a:pt x="1331" y="479"/>
                </a:lnTo>
                <a:lnTo>
                  <a:pt x="1324" y="477"/>
                </a:lnTo>
                <a:lnTo>
                  <a:pt x="1318" y="474"/>
                </a:lnTo>
                <a:lnTo>
                  <a:pt x="1312" y="471"/>
                </a:lnTo>
                <a:lnTo>
                  <a:pt x="1306" y="467"/>
                </a:lnTo>
                <a:lnTo>
                  <a:pt x="1301" y="463"/>
                </a:lnTo>
                <a:lnTo>
                  <a:pt x="1297" y="458"/>
                </a:lnTo>
                <a:lnTo>
                  <a:pt x="1293" y="453"/>
                </a:lnTo>
                <a:lnTo>
                  <a:pt x="1290" y="447"/>
                </a:lnTo>
                <a:lnTo>
                  <a:pt x="1288" y="441"/>
                </a:lnTo>
                <a:lnTo>
                  <a:pt x="1286" y="435"/>
                </a:lnTo>
                <a:lnTo>
                  <a:pt x="1285" y="427"/>
                </a:lnTo>
                <a:lnTo>
                  <a:pt x="1285" y="420"/>
                </a:lnTo>
                <a:lnTo>
                  <a:pt x="1324" y="420"/>
                </a:lnTo>
                <a:lnTo>
                  <a:pt x="1325" y="427"/>
                </a:lnTo>
                <a:lnTo>
                  <a:pt x="1328" y="433"/>
                </a:lnTo>
                <a:lnTo>
                  <a:pt x="1329" y="435"/>
                </a:lnTo>
                <a:lnTo>
                  <a:pt x="1331" y="438"/>
                </a:lnTo>
                <a:lnTo>
                  <a:pt x="1333" y="440"/>
                </a:lnTo>
                <a:lnTo>
                  <a:pt x="1336" y="442"/>
                </a:lnTo>
                <a:lnTo>
                  <a:pt x="1341" y="445"/>
                </a:lnTo>
                <a:lnTo>
                  <a:pt x="1344" y="446"/>
                </a:lnTo>
                <a:lnTo>
                  <a:pt x="1347" y="447"/>
                </a:lnTo>
                <a:lnTo>
                  <a:pt x="1354" y="449"/>
                </a:lnTo>
                <a:lnTo>
                  <a:pt x="1362" y="449"/>
                </a:lnTo>
                <a:lnTo>
                  <a:pt x="1369" y="449"/>
                </a:lnTo>
                <a:lnTo>
                  <a:pt x="1376" y="447"/>
                </a:lnTo>
                <a:lnTo>
                  <a:pt x="1382" y="445"/>
                </a:lnTo>
                <a:lnTo>
                  <a:pt x="1384" y="444"/>
                </a:lnTo>
                <a:lnTo>
                  <a:pt x="1387" y="442"/>
                </a:lnTo>
                <a:lnTo>
                  <a:pt x="1389" y="441"/>
                </a:lnTo>
                <a:lnTo>
                  <a:pt x="1391" y="439"/>
                </a:lnTo>
                <a:lnTo>
                  <a:pt x="1393" y="437"/>
                </a:lnTo>
                <a:lnTo>
                  <a:pt x="1394" y="435"/>
                </a:lnTo>
                <a:lnTo>
                  <a:pt x="1396" y="430"/>
                </a:lnTo>
                <a:lnTo>
                  <a:pt x="1396" y="428"/>
                </a:lnTo>
                <a:lnTo>
                  <a:pt x="1396" y="425"/>
                </a:lnTo>
                <a:lnTo>
                  <a:pt x="1396" y="421"/>
                </a:lnTo>
                <a:lnTo>
                  <a:pt x="1395" y="419"/>
                </a:lnTo>
                <a:lnTo>
                  <a:pt x="1394" y="417"/>
                </a:lnTo>
                <a:lnTo>
                  <a:pt x="1393" y="415"/>
                </a:lnTo>
                <a:lnTo>
                  <a:pt x="1391" y="413"/>
                </a:lnTo>
                <a:lnTo>
                  <a:pt x="1388" y="410"/>
                </a:lnTo>
                <a:lnTo>
                  <a:pt x="1383" y="408"/>
                </a:lnTo>
                <a:lnTo>
                  <a:pt x="1377" y="405"/>
                </a:lnTo>
                <a:lnTo>
                  <a:pt x="1371" y="403"/>
                </a:lnTo>
                <a:lnTo>
                  <a:pt x="1363" y="401"/>
                </a:lnTo>
                <a:lnTo>
                  <a:pt x="1342" y="396"/>
                </a:lnTo>
                <a:lnTo>
                  <a:pt x="1331" y="392"/>
                </a:lnTo>
                <a:lnTo>
                  <a:pt x="1320" y="388"/>
                </a:lnTo>
                <a:lnTo>
                  <a:pt x="1311" y="383"/>
                </a:lnTo>
                <a:lnTo>
                  <a:pt x="1307" y="380"/>
                </a:lnTo>
                <a:lnTo>
                  <a:pt x="1304" y="377"/>
                </a:lnTo>
                <a:lnTo>
                  <a:pt x="1300" y="374"/>
                </a:lnTo>
                <a:lnTo>
                  <a:pt x="1298" y="370"/>
                </a:lnTo>
                <a:lnTo>
                  <a:pt x="1295" y="366"/>
                </a:lnTo>
                <a:lnTo>
                  <a:pt x="1293" y="362"/>
                </a:lnTo>
                <a:lnTo>
                  <a:pt x="1292" y="358"/>
                </a:lnTo>
                <a:lnTo>
                  <a:pt x="1291" y="353"/>
                </a:lnTo>
                <a:lnTo>
                  <a:pt x="1290" y="348"/>
                </a:lnTo>
                <a:lnTo>
                  <a:pt x="1290" y="343"/>
                </a:lnTo>
                <a:lnTo>
                  <a:pt x="1290" y="335"/>
                </a:lnTo>
                <a:lnTo>
                  <a:pt x="1292" y="327"/>
                </a:lnTo>
                <a:lnTo>
                  <a:pt x="1295" y="319"/>
                </a:lnTo>
                <a:lnTo>
                  <a:pt x="1297" y="316"/>
                </a:lnTo>
                <a:lnTo>
                  <a:pt x="1299" y="312"/>
                </a:lnTo>
                <a:lnTo>
                  <a:pt x="1302" y="309"/>
                </a:lnTo>
                <a:lnTo>
                  <a:pt x="1304" y="306"/>
                </a:lnTo>
                <a:lnTo>
                  <a:pt x="1310" y="301"/>
                </a:lnTo>
                <a:lnTo>
                  <a:pt x="1317" y="296"/>
                </a:lnTo>
                <a:lnTo>
                  <a:pt x="1325" y="292"/>
                </a:lnTo>
                <a:lnTo>
                  <a:pt x="1334" y="289"/>
                </a:lnTo>
                <a:lnTo>
                  <a:pt x="1338" y="288"/>
                </a:lnTo>
                <a:lnTo>
                  <a:pt x="1343" y="286"/>
                </a:lnTo>
                <a:lnTo>
                  <a:pt x="1353" y="285"/>
                </a:lnTo>
                <a:lnTo>
                  <a:pt x="1363" y="285"/>
                </a:lnTo>
                <a:lnTo>
                  <a:pt x="1373" y="285"/>
                </a:lnTo>
                <a:lnTo>
                  <a:pt x="1383" y="286"/>
                </a:lnTo>
                <a:lnTo>
                  <a:pt x="1388" y="288"/>
                </a:lnTo>
                <a:lnTo>
                  <a:pt x="1392" y="289"/>
                </a:lnTo>
                <a:lnTo>
                  <a:pt x="1401" y="292"/>
                </a:lnTo>
                <a:lnTo>
                  <a:pt x="1408" y="296"/>
                </a:lnTo>
                <a:lnTo>
                  <a:pt x="1415" y="301"/>
                </a:lnTo>
                <a:lnTo>
                  <a:pt x="1421" y="306"/>
                </a:lnTo>
                <a:lnTo>
                  <a:pt x="1426" y="312"/>
                </a:lnTo>
                <a:lnTo>
                  <a:pt x="1430" y="319"/>
                </a:lnTo>
                <a:lnTo>
                  <a:pt x="1431" y="323"/>
                </a:lnTo>
                <a:lnTo>
                  <a:pt x="1432" y="327"/>
                </a:lnTo>
                <a:lnTo>
                  <a:pt x="1434" y="335"/>
                </a:lnTo>
                <a:lnTo>
                  <a:pt x="1435" y="339"/>
                </a:lnTo>
                <a:lnTo>
                  <a:pt x="1435" y="343"/>
                </a:lnTo>
                <a:lnTo>
                  <a:pt x="1396" y="343"/>
                </a:lnTo>
                <a:close/>
                <a:moveTo>
                  <a:pt x="1532" y="483"/>
                </a:moveTo>
                <a:lnTo>
                  <a:pt x="1521" y="483"/>
                </a:lnTo>
                <a:lnTo>
                  <a:pt x="1511" y="481"/>
                </a:lnTo>
                <a:lnTo>
                  <a:pt x="1507" y="480"/>
                </a:lnTo>
                <a:lnTo>
                  <a:pt x="1502" y="478"/>
                </a:lnTo>
                <a:lnTo>
                  <a:pt x="1498" y="476"/>
                </a:lnTo>
                <a:lnTo>
                  <a:pt x="1494" y="474"/>
                </a:lnTo>
                <a:lnTo>
                  <a:pt x="1490" y="471"/>
                </a:lnTo>
                <a:lnTo>
                  <a:pt x="1486" y="469"/>
                </a:lnTo>
                <a:lnTo>
                  <a:pt x="1480" y="463"/>
                </a:lnTo>
                <a:lnTo>
                  <a:pt x="1474" y="456"/>
                </a:lnTo>
                <a:lnTo>
                  <a:pt x="1469" y="448"/>
                </a:lnTo>
                <a:lnTo>
                  <a:pt x="1467" y="443"/>
                </a:lnTo>
                <a:lnTo>
                  <a:pt x="1465" y="439"/>
                </a:lnTo>
                <a:lnTo>
                  <a:pt x="1463" y="429"/>
                </a:lnTo>
                <a:lnTo>
                  <a:pt x="1462" y="424"/>
                </a:lnTo>
                <a:lnTo>
                  <a:pt x="1461" y="419"/>
                </a:lnTo>
                <a:lnTo>
                  <a:pt x="1461" y="409"/>
                </a:lnTo>
                <a:lnTo>
                  <a:pt x="1461" y="398"/>
                </a:lnTo>
                <a:lnTo>
                  <a:pt x="1462" y="393"/>
                </a:lnTo>
                <a:lnTo>
                  <a:pt x="1463" y="388"/>
                </a:lnTo>
                <a:lnTo>
                  <a:pt x="1464" y="383"/>
                </a:lnTo>
                <a:lnTo>
                  <a:pt x="1465" y="378"/>
                </a:lnTo>
                <a:lnTo>
                  <a:pt x="1467" y="374"/>
                </a:lnTo>
                <a:lnTo>
                  <a:pt x="1469" y="370"/>
                </a:lnTo>
                <a:lnTo>
                  <a:pt x="1474" y="362"/>
                </a:lnTo>
                <a:lnTo>
                  <a:pt x="1480" y="355"/>
                </a:lnTo>
                <a:lnTo>
                  <a:pt x="1483" y="351"/>
                </a:lnTo>
                <a:lnTo>
                  <a:pt x="1486" y="348"/>
                </a:lnTo>
                <a:lnTo>
                  <a:pt x="1490" y="346"/>
                </a:lnTo>
                <a:lnTo>
                  <a:pt x="1494" y="343"/>
                </a:lnTo>
                <a:lnTo>
                  <a:pt x="1502" y="339"/>
                </a:lnTo>
                <a:lnTo>
                  <a:pt x="1511" y="336"/>
                </a:lnTo>
                <a:lnTo>
                  <a:pt x="1516" y="335"/>
                </a:lnTo>
                <a:lnTo>
                  <a:pt x="1521" y="334"/>
                </a:lnTo>
                <a:lnTo>
                  <a:pt x="1526" y="334"/>
                </a:lnTo>
                <a:lnTo>
                  <a:pt x="1532" y="334"/>
                </a:lnTo>
                <a:lnTo>
                  <a:pt x="1541" y="334"/>
                </a:lnTo>
                <a:lnTo>
                  <a:pt x="1550" y="335"/>
                </a:lnTo>
                <a:lnTo>
                  <a:pt x="1554" y="336"/>
                </a:lnTo>
                <a:lnTo>
                  <a:pt x="1558" y="338"/>
                </a:lnTo>
                <a:lnTo>
                  <a:pt x="1565" y="341"/>
                </a:lnTo>
                <a:lnTo>
                  <a:pt x="1572" y="344"/>
                </a:lnTo>
                <a:lnTo>
                  <a:pt x="1578" y="349"/>
                </a:lnTo>
                <a:lnTo>
                  <a:pt x="1580" y="351"/>
                </a:lnTo>
                <a:lnTo>
                  <a:pt x="1583" y="354"/>
                </a:lnTo>
                <a:lnTo>
                  <a:pt x="1585" y="357"/>
                </a:lnTo>
                <a:lnTo>
                  <a:pt x="1588" y="360"/>
                </a:lnTo>
                <a:lnTo>
                  <a:pt x="1591" y="366"/>
                </a:lnTo>
                <a:lnTo>
                  <a:pt x="1594" y="374"/>
                </a:lnTo>
                <a:lnTo>
                  <a:pt x="1596" y="381"/>
                </a:lnTo>
                <a:lnTo>
                  <a:pt x="1597" y="389"/>
                </a:lnTo>
                <a:lnTo>
                  <a:pt x="1559" y="389"/>
                </a:lnTo>
                <a:lnTo>
                  <a:pt x="1558" y="384"/>
                </a:lnTo>
                <a:lnTo>
                  <a:pt x="1556" y="379"/>
                </a:lnTo>
                <a:lnTo>
                  <a:pt x="1553" y="375"/>
                </a:lnTo>
                <a:lnTo>
                  <a:pt x="1550" y="372"/>
                </a:lnTo>
                <a:lnTo>
                  <a:pt x="1547" y="369"/>
                </a:lnTo>
                <a:lnTo>
                  <a:pt x="1542" y="367"/>
                </a:lnTo>
                <a:lnTo>
                  <a:pt x="1538" y="365"/>
                </a:lnTo>
                <a:lnTo>
                  <a:pt x="1532" y="365"/>
                </a:lnTo>
                <a:lnTo>
                  <a:pt x="1526" y="366"/>
                </a:lnTo>
                <a:lnTo>
                  <a:pt x="1520" y="368"/>
                </a:lnTo>
                <a:lnTo>
                  <a:pt x="1517" y="369"/>
                </a:lnTo>
                <a:lnTo>
                  <a:pt x="1514" y="371"/>
                </a:lnTo>
                <a:lnTo>
                  <a:pt x="1512" y="374"/>
                </a:lnTo>
                <a:lnTo>
                  <a:pt x="1510" y="376"/>
                </a:lnTo>
                <a:lnTo>
                  <a:pt x="1508" y="379"/>
                </a:lnTo>
                <a:lnTo>
                  <a:pt x="1506" y="382"/>
                </a:lnTo>
                <a:lnTo>
                  <a:pt x="1504" y="390"/>
                </a:lnTo>
                <a:lnTo>
                  <a:pt x="1503" y="394"/>
                </a:lnTo>
                <a:lnTo>
                  <a:pt x="1502" y="398"/>
                </a:lnTo>
                <a:lnTo>
                  <a:pt x="1501" y="408"/>
                </a:lnTo>
                <a:lnTo>
                  <a:pt x="1502" y="418"/>
                </a:lnTo>
                <a:lnTo>
                  <a:pt x="1503" y="422"/>
                </a:lnTo>
                <a:lnTo>
                  <a:pt x="1504" y="427"/>
                </a:lnTo>
                <a:lnTo>
                  <a:pt x="1505" y="430"/>
                </a:lnTo>
                <a:lnTo>
                  <a:pt x="1506" y="434"/>
                </a:lnTo>
                <a:lnTo>
                  <a:pt x="1508" y="437"/>
                </a:lnTo>
                <a:lnTo>
                  <a:pt x="1510" y="440"/>
                </a:lnTo>
                <a:lnTo>
                  <a:pt x="1514" y="445"/>
                </a:lnTo>
                <a:lnTo>
                  <a:pt x="1520" y="449"/>
                </a:lnTo>
                <a:lnTo>
                  <a:pt x="1523" y="450"/>
                </a:lnTo>
                <a:lnTo>
                  <a:pt x="1526" y="451"/>
                </a:lnTo>
                <a:lnTo>
                  <a:pt x="1529" y="451"/>
                </a:lnTo>
                <a:lnTo>
                  <a:pt x="1532" y="452"/>
                </a:lnTo>
                <a:lnTo>
                  <a:pt x="1537" y="451"/>
                </a:lnTo>
                <a:lnTo>
                  <a:pt x="1542" y="450"/>
                </a:lnTo>
                <a:lnTo>
                  <a:pt x="1546" y="448"/>
                </a:lnTo>
                <a:lnTo>
                  <a:pt x="1550" y="445"/>
                </a:lnTo>
                <a:lnTo>
                  <a:pt x="1553" y="442"/>
                </a:lnTo>
                <a:lnTo>
                  <a:pt x="1556" y="438"/>
                </a:lnTo>
                <a:lnTo>
                  <a:pt x="1557" y="433"/>
                </a:lnTo>
                <a:lnTo>
                  <a:pt x="1559" y="427"/>
                </a:lnTo>
                <a:lnTo>
                  <a:pt x="1597" y="427"/>
                </a:lnTo>
                <a:lnTo>
                  <a:pt x="1596" y="435"/>
                </a:lnTo>
                <a:lnTo>
                  <a:pt x="1594" y="443"/>
                </a:lnTo>
                <a:lnTo>
                  <a:pt x="1591" y="450"/>
                </a:lnTo>
                <a:lnTo>
                  <a:pt x="1588" y="457"/>
                </a:lnTo>
                <a:lnTo>
                  <a:pt x="1583" y="463"/>
                </a:lnTo>
                <a:lnTo>
                  <a:pt x="1581" y="465"/>
                </a:lnTo>
                <a:lnTo>
                  <a:pt x="1578" y="468"/>
                </a:lnTo>
                <a:lnTo>
                  <a:pt x="1575" y="470"/>
                </a:lnTo>
                <a:lnTo>
                  <a:pt x="1572" y="473"/>
                </a:lnTo>
                <a:lnTo>
                  <a:pt x="1565" y="476"/>
                </a:lnTo>
                <a:lnTo>
                  <a:pt x="1562" y="478"/>
                </a:lnTo>
                <a:lnTo>
                  <a:pt x="1558" y="479"/>
                </a:lnTo>
                <a:lnTo>
                  <a:pt x="1554" y="481"/>
                </a:lnTo>
                <a:lnTo>
                  <a:pt x="1550" y="482"/>
                </a:lnTo>
                <a:lnTo>
                  <a:pt x="1541" y="483"/>
                </a:lnTo>
                <a:lnTo>
                  <a:pt x="1532" y="483"/>
                </a:lnTo>
                <a:close/>
                <a:moveTo>
                  <a:pt x="1664" y="397"/>
                </a:moveTo>
                <a:lnTo>
                  <a:pt x="1664" y="481"/>
                </a:lnTo>
                <a:lnTo>
                  <a:pt x="1623" y="481"/>
                </a:lnTo>
                <a:lnTo>
                  <a:pt x="1623" y="287"/>
                </a:lnTo>
                <a:lnTo>
                  <a:pt x="1662" y="287"/>
                </a:lnTo>
                <a:lnTo>
                  <a:pt x="1662" y="361"/>
                </a:lnTo>
                <a:lnTo>
                  <a:pt x="1666" y="355"/>
                </a:lnTo>
                <a:lnTo>
                  <a:pt x="1670" y="350"/>
                </a:lnTo>
                <a:lnTo>
                  <a:pt x="1675" y="345"/>
                </a:lnTo>
                <a:lnTo>
                  <a:pt x="1680" y="341"/>
                </a:lnTo>
                <a:lnTo>
                  <a:pt x="1686" y="338"/>
                </a:lnTo>
                <a:lnTo>
                  <a:pt x="1689" y="337"/>
                </a:lnTo>
                <a:lnTo>
                  <a:pt x="1692" y="336"/>
                </a:lnTo>
                <a:lnTo>
                  <a:pt x="1700" y="334"/>
                </a:lnTo>
                <a:lnTo>
                  <a:pt x="1707" y="334"/>
                </a:lnTo>
                <a:lnTo>
                  <a:pt x="1713" y="334"/>
                </a:lnTo>
                <a:lnTo>
                  <a:pt x="1718" y="335"/>
                </a:lnTo>
                <a:lnTo>
                  <a:pt x="1723" y="336"/>
                </a:lnTo>
                <a:lnTo>
                  <a:pt x="1728" y="337"/>
                </a:lnTo>
                <a:lnTo>
                  <a:pt x="1732" y="339"/>
                </a:lnTo>
                <a:lnTo>
                  <a:pt x="1736" y="342"/>
                </a:lnTo>
                <a:lnTo>
                  <a:pt x="1740" y="345"/>
                </a:lnTo>
                <a:lnTo>
                  <a:pt x="1744" y="348"/>
                </a:lnTo>
                <a:lnTo>
                  <a:pt x="1747" y="352"/>
                </a:lnTo>
                <a:lnTo>
                  <a:pt x="1750" y="356"/>
                </a:lnTo>
                <a:lnTo>
                  <a:pt x="1752" y="361"/>
                </a:lnTo>
                <a:lnTo>
                  <a:pt x="1754" y="366"/>
                </a:lnTo>
                <a:lnTo>
                  <a:pt x="1756" y="371"/>
                </a:lnTo>
                <a:lnTo>
                  <a:pt x="1757" y="376"/>
                </a:lnTo>
                <a:lnTo>
                  <a:pt x="1757" y="382"/>
                </a:lnTo>
                <a:lnTo>
                  <a:pt x="1758" y="388"/>
                </a:lnTo>
                <a:lnTo>
                  <a:pt x="1758" y="481"/>
                </a:lnTo>
                <a:lnTo>
                  <a:pt x="1717" y="481"/>
                </a:lnTo>
                <a:lnTo>
                  <a:pt x="1717" y="395"/>
                </a:lnTo>
                <a:lnTo>
                  <a:pt x="1717" y="392"/>
                </a:lnTo>
                <a:lnTo>
                  <a:pt x="1717" y="389"/>
                </a:lnTo>
                <a:lnTo>
                  <a:pt x="1716" y="384"/>
                </a:lnTo>
                <a:lnTo>
                  <a:pt x="1714" y="379"/>
                </a:lnTo>
                <a:lnTo>
                  <a:pt x="1712" y="377"/>
                </a:lnTo>
                <a:lnTo>
                  <a:pt x="1711" y="375"/>
                </a:lnTo>
                <a:lnTo>
                  <a:pt x="1707" y="371"/>
                </a:lnTo>
                <a:lnTo>
                  <a:pt x="1705" y="370"/>
                </a:lnTo>
                <a:lnTo>
                  <a:pt x="1702" y="369"/>
                </a:lnTo>
                <a:lnTo>
                  <a:pt x="1697" y="368"/>
                </a:lnTo>
                <a:lnTo>
                  <a:pt x="1692" y="367"/>
                </a:lnTo>
                <a:lnTo>
                  <a:pt x="1686" y="368"/>
                </a:lnTo>
                <a:lnTo>
                  <a:pt x="1683" y="368"/>
                </a:lnTo>
                <a:lnTo>
                  <a:pt x="1680" y="369"/>
                </a:lnTo>
                <a:lnTo>
                  <a:pt x="1676" y="372"/>
                </a:lnTo>
                <a:lnTo>
                  <a:pt x="1673" y="373"/>
                </a:lnTo>
                <a:lnTo>
                  <a:pt x="1671" y="375"/>
                </a:lnTo>
                <a:lnTo>
                  <a:pt x="1668" y="379"/>
                </a:lnTo>
                <a:lnTo>
                  <a:pt x="1666" y="384"/>
                </a:lnTo>
                <a:lnTo>
                  <a:pt x="1665" y="387"/>
                </a:lnTo>
                <a:lnTo>
                  <a:pt x="1664" y="390"/>
                </a:lnTo>
                <a:lnTo>
                  <a:pt x="1664" y="397"/>
                </a:lnTo>
                <a:close/>
                <a:moveTo>
                  <a:pt x="1855" y="483"/>
                </a:moveTo>
                <a:lnTo>
                  <a:pt x="1845" y="483"/>
                </a:lnTo>
                <a:lnTo>
                  <a:pt x="1835" y="481"/>
                </a:lnTo>
                <a:lnTo>
                  <a:pt x="1830" y="480"/>
                </a:lnTo>
                <a:lnTo>
                  <a:pt x="1826" y="478"/>
                </a:lnTo>
                <a:lnTo>
                  <a:pt x="1817" y="474"/>
                </a:lnTo>
                <a:lnTo>
                  <a:pt x="1813" y="472"/>
                </a:lnTo>
                <a:lnTo>
                  <a:pt x="1810" y="469"/>
                </a:lnTo>
                <a:lnTo>
                  <a:pt x="1803" y="463"/>
                </a:lnTo>
                <a:lnTo>
                  <a:pt x="1797" y="456"/>
                </a:lnTo>
                <a:lnTo>
                  <a:pt x="1793" y="448"/>
                </a:lnTo>
                <a:lnTo>
                  <a:pt x="1791" y="443"/>
                </a:lnTo>
                <a:lnTo>
                  <a:pt x="1789" y="439"/>
                </a:lnTo>
                <a:lnTo>
                  <a:pt x="1786" y="430"/>
                </a:lnTo>
                <a:lnTo>
                  <a:pt x="1784" y="419"/>
                </a:lnTo>
                <a:lnTo>
                  <a:pt x="1784" y="409"/>
                </a:lnTo>
                <a:lnTo>
                  <a:pt x="1784" y="398"/>
                </a:lnTo>
                <a:lnTo>
                  <a:pt x="1785" y="393"/>
                </a:lnTo>
                <a:lnTo>
                  <a:pt x="1786" y="388"/>
                </a:lnTo>
                <a:lnTo>
                  <a:pt x="1789" y="378"/>
                </a:lnTo>
                <a:lnTo>
                  <a:pt x="1791" y="374"/>
                </a:lnTo>
                <a:lnTo>
                  <a:pt x="1793" y="369"/>
                </a:lnTo>
                <a:lnTo>
                  <a:pt x="1797" y="361"/>
                </a:lnTo>
                <a:lnTo>
                  <a:pt x="1803" y="354"/>
                </a:lnTo>
                <a:lnTo>
                  <a:pt x="1806" y="351"/>
                </a:lnTo>
                <a:lnTo>
                  <a:pt x="1810" y="348"/>
                </a:lnTo>
                <a:lnTo>
                  <a:pt x="1813" y="346"/>
                </a:lnTo>
                <a:lnTo>
                  <a:pt x="1817" y="343"/>
                </a:lnTo>
                <a:lnTo>
                  <a:pt x="1821" y="341"/>
                </a:lnTo>
                <a:lnTo>
                  <a:pt x="1826" y="339"/>
                </a:lnTo>
                <a:lnTo>
                  <a:pt x="1835" y="336"/>
                </a:lnTo>
                <a:lnTo>
                  <a:pt x="1845" y="334"/>
                </a:lnTo>
                <a:lnTo>
                  <a:pt x="1850" y="334"/>
                </a:lnTo>
                <a:lnTo>
                  <a:pt x="1855" y="334"/>
                </a:lnTo>
                <a:lnTo>
                  <a:pt x="1866" y="334"/>
                </a:lnTo>
                <a:lnTo>
                  <a:pt x="1877" y="336"/>
                </a:lnTo>
                <a:lnTo>
                  <a:pt x="1881" y="337"/>
                </a:lnTo>
                <a:lnTo>
                  <a:pt x="1886" y="339"/>
                </a:lnTo>
                <a:lnTo>
                  <a:pt x="1894" y="343"/>
                </a:lnTo>
                <a:lnTo>
                  <a:pt x="1898" y="346"/>
                </a:lnTo>
                <a:lnTo>
                  <a:pt x="1902" y="348"/>
                </a:lnTo>
                <a:lnTo>
                  <a:pt x="1908" y="354"/>
                </a:lnTo>
                <a:lnTo>
                  <a:pt x="1914" y="361"/>
                </a:lnTo>
                <a:lnTo>
                  <a:pt x="1919" y="369"/>
                </a:lnTo>
                <a:lnTo>
                  <a:pt x="1921" y="374"/>
                </a:lnTo>
                <a:lnTo>
                  <a:pt x="1923" y="378"/>
                </a:lnTo>
                <a:lnTo>
                  <a:pt x="1925" y="388"/>
                </a:lnTo>
                <a:lnTo>
                  <a:pt x="1927" y="398"/>
                </a:lnTo>
                <a:lnTo>
                  <a:pt x="1928" y="409"/>
                </a:lnTo>
                <a:lnTo>
                  <a:pt x="1927" y="419"/>
                </a:lnTo>
                <a:lnTo>
                  <a:pt x="1926" y="425"/>
                </a:lnTo>
                <a:lnTo>
                  <a:pt x="1925" y="430"/>
                </a:lnTo>
                <a:lnTo>
                  <a:pt x="1923" y="439"/>
                </a:lnTo>
                <a:lnTo>
                  <a:pt x="1921" y="443"/>
                </a:lnTo>
                <a:lnTo>
                  <a:pt x="1919" y="448"/>
                </a:lnTo>
                <a:lnTo>
                  <a:pt x="1914" y="456"/>
                </a:lnTo>
                <a:lnTo>
                  <a:pt x="1908" y="463"/>
                </a:lnTo>
                <a:lnTo>
                  <a:pt x="1905" y="466"/>
                </a:lnTo>
                <a:lnTo>
                  <a:pt x="1902" y="469"/>
                </a:lnTo>
                <a:lnTo>
                  <a:pt x="1898" y="472"/>
                </a:lnTo>
                <a:lnTo>
                  <a:pt x="1894" y="474"/>
                </a:lnTo>
                <a:lnTo>
                  <a:pt x="1890" y="476"/>
                </a:lnTo>
                <a:lnTo>
                  <a:pt x="1886" y="478"/>
                </a:lnTo>
                <a:lnTo>
                  <a:pt x="1881" y="480"/>
                </a:lnTo>
                <a:lnTo>
                  <a:pt x="1877" y="481"/>
                </a:lnTo>
                <a:lnTo>
                  <a:pt x="1866" y="483"/>
                </a:lnTo>
                <a:lnTo>
                  <a:pt x="1861" y="483"/>
                </a:lnTo>
                <a:lnTo>
                  <a:pt x="1855" y="483"/>
                </a:lnTo>
                <a:close/>
                <a:moveTo>
                  <a:pt x="1855" y="452"/>
                </a:moveTo>
                <a:lnTo>
                  <a:pt x="1862" y="451"/>
                </a:lnTo>
                <a:lnTo>
                  <a:pt x="1866" y="451"/>
                </a:lnTo>
                <a:lnTo>
                  <a:pt x="1869" y="449"/>
                </a:lnTo>
                <a:lnTo>
                  <a:pt x="1871" y="447"/>
                </a:lnTo>
                <a:lnTo>
                  <a:pt x="1875" y="445"/>
                </a:lnTo>
                <a:lnTo>
                  <a:pt x="1877" y="443"/>
                </a:lnTo>
                <a:lnTo>
                  <a:pt x="1879" y="440"/>
                </a:lnTo>
                <a:lnTo>
                  <a:pt x="1881" y="437"/>
                </a:lnTo>
                <a:lnTo>
                  <a:pt x="1882" y="433"/>
                </a:lnTo>
                <a:lnTo>
                  <a:pt x="1885" y="426"/>
                </a:lnTo>
                <a:lnTo>
                  <a:pt x="1886" y="422"/>
                </a:lnTo>
                <a:lnTo>
                  <a:pt x="1886" y="417"/>
                </a:lnTo>
                <a:lnTo>
                  <a:pt x="1887" y="408"/>
                </a:lnTo>
                <a:lnTo>
                  <a:pt x="1886" y="399"/>
                </a:lnTo>
                <a:lnTo>
                  <a:pt x="1886" y="395"/>
                </a:lnTo>
                <a:lnTo>
                  <a:pt x="1885" y="391"/>
                </a:lnTo>
                <a:lnTo>
                  <a:pt x="1882" y="384"/>
                </a:lnTo>
                <a:lnTo>
                  <a:pt x="1879" y="377"/>
                </a:lnTo>
                <a:lnTo>
                  <a:pt x="1875" y="371"/>
                </a:lnTo>
                <a:lnTo>
                  <a:pt x="1871" y="369"/>
                </a:lnTo>
                <a:lnTo>
                  <a:pt x="1869" y="368"/>
                </a:lnTo>
                <a:lnTo>
                  <a:pt x="1862" y="365"/>
                </a:lnTo>
                <a:lnTo>
                  <a:pt x="1855" y="364"/>
                </a:lnTo>
                <a:lnTo>
                  <a:pt x="1848" y="365"/>
                </a:lnTo>
                <a:lnTo>
                  <a:pt x="1845" y="366"/>
                </a:lnTo>
                <a:lnTo>
                  <a:pt x="1842" y="368"/>
                </a:lnTo>
                <a:lnTo>
                  <a:pt x="1839" y="369"/>
                </a:lnTo>
                <a:lnTo>
                  <a:pt x="1837" y="371"/>
                </a:lnTo>
                <a:lnTo>
                  <a:pt x="1833" y="377"/>
                </a:lnTo>
                <a:lnTo>
                  <a:pt x="1829" y="384"/>
                </a:lnTo>
                <a:lnTo>
                  <a:pt x="1827" y="391"/>
                </a:lnTo>
                <a:lnTo>
                  <a:pt x="1826" y="395"/>
                </a:lnTo>
                <a:lnTo>
                  <a:pt x="1825" y="399"/>
                </a:lnTo>
                <a:lnTo>
                  <a:pt x="1825" y="408"/>
                </a:lnTo>
                <a:lnTo>
                  <a:pt x="1825" y="417"/>
                </a:lnTo>
                <a:lnTo>
                  <a:pt x="1826" y="422"/>
                </a:lnTo>
                <a:lnTo>
                  <a:pt x="1827" y="426"/>
                </a:lnTo>
                <a:lnTo>
                  <a:pt x="1829" y="433"/>
                </a:lnTo>
                <a:lnTo>
                  <a:pt x="1831" y="437"/>
                </a:lnTo>
                <a:lnTo>
                  <a:pt x="1833" y="440"/>
                </a:lnTo>
                <a:lnTo>
                  <a:pt x="1837" y="445"/>
                </a:lnTo>
                <a:lnTo>
                  <a:pt x="1839" y="447"/>
                </a:lnTo>
                <a:lnTo>
                  <a:pt x="1842" y="449"/>
                </a:lnTo>
                <a:lnTo>
                  <a:pt x="1845" y="451"/>
                </a:lnTo>
                <a:lnTo>
                  <a:pt x="1848" y="451"/>
                </a:lnTo>
                <a:lnTo>
                  <a:pt x="1852" y="452"/>
                </a:lnTo>
                <a:lnTo>
                  <a:pt x="1855" y="452"/>
                </a:lnTo>
                <a:close/>
                <a:moveTo>
                  <a:pt x="2019" y="483"/>
                </a:moveTo>
                <a:lnTo>
                  <a:pt x="2009" y="483"/>
                </a:lnTo>
                <a:lnTo>
                  <a:pt x="1999" y="481"/>
                </a:lnTo>
                <a:lnTo>
                  <a:pt x="1994" y="480"/>
                </a:lnTo>
                <a:lnTo>
                  <a:pt x="1990" y="478"/>
                </a:lnTo>
                <a:lnTo>
                  <a:pt x="1981" y="474"/>
                </a:lnTo>
                <a:lnTo>
                  <a:pt x="1977" y="472"/>
                </a:lnTo>
                <a:lnTo>
                  <a:pt x="1974" y="469"/>
                </a:lnTo>
                <a:lnTo>
                  <a:pt x="1967" y="463"/>
                </a:lnTo>
                <a:lnTo>
                  <a:pt x="1961" y="456"/>
                </a:lnTo>
                <a:lnTo>
                  <a:pt x="1957" y="448"/>
                </a:lnTo>
                <a:lnTo>
                  <a:pt x="1954" y="443"/>
                </a:lnTo>
                <a:lnTo>
                  <a:pt x="1953" y="439"/>
                </a:lnTo>
                <a:lnTo>
                  <a:pt x="1950" y="430"/>
                </a:lnTo>
                <a:lnTo>
                  <a:pt x="1948" y="419"/>
                </a:lnTo>
                <a:lnTo>
                  <a:pt x="1948" y="409"/>
                </a:lnTo>
                <a:lnTo>
                  <a:pt x="1948" y="398"/>
                </a:lnTo>
                <a:lnTo>
                  <a:pt x="1949" y="393"/>
                </a:lnTo>
                <a:lnTo>
                  <a:pt x="1950" y="388"/>
                </a:lnTo>
                <a:lnTo>
                  <a:pt x="1953" y="378"/>
                </a:lnTo>
                <a:lnTo>
                  <a:pt x="1954" y="374"/>
                </a:lnTo>
                <a:lnTo>
                  <a:pt x="1957" y="369"/>
                </a:lnTo>
                <a:lnTo>
                  <a:pt x="1961" y="361"/>
                </a:lnTo>
                <a:lnTo>
                  <a:pt x="1967" y="354"/>
                </a:lnTo>
                <a:lnTo>
                  <a:pt x="1970" y="351"/>
                </a:lnTo>
                <a:lnTo>
                  <a:pt x="1974" y="348"/>
                </a:lnTo>
                <a:lnTo>
                  <a:pt x="1977" y="346"/>
                </a:lnTo>
                <a:lnTo>
                  <a:pt x="1981" y="343"/>
                </a:lnTo>
                <a:lnTo>
                  <a:pt x="1985" y="341"/>
                </a:lnTo>
                <a:lnTo>
                  <a:pt x="1990" y="339"/>
                </a:lnTo>
                <a:lnTo>
                  <a:pt x="1999" y="336"/>
                </a:lnTo>
                <a:lnTo>
                  <a:pt x="2009" y="334"/>
                </a:lnTo>
                <a:lnTo>
                  <a:pt x="2014" y="334"/>
                </a:lnTo>
                <a:lnTo>
                  <a:pt x="2019" y="334"/>
                </a:lnTo>
                <a:lnTo>
                  <a:pt x="2030" y="334"/>
                </a:lnTo>
                <a:lnTo>
                  <a:pt x="2040" y="336"/>
                </a:lnTo>
                <a:lnTo>
                  <a:pt x="2044" y="337"/>
                </a:lnTo>
                <a:lnTo>
                  <a:pt x="2049" y="339"/>
                </a:lnTo>
                <a:lnTo>
                  <a:pt x="2057" y="343"/>
                </a:lnTo>
                <a:lnTo>
                  <a:pt x="2061" y="346"/>
                </a:lnTo>
                <a:lnTo>
                  <a:pt x="2065" y="348"/>
                </a:lnTo>
                <a:lnTo>
                  <a:pt x="2071" y="354"/>
                </a:lnTo>
                <a:lnTo>
                  <a:pt x="2077" y="361"/>
                </a:lnTo>
                <a:lnTo>
                  <a:pt x="2082" y="369"/>
                </a:lnTo>
                <a:lnTo>
                  <a:pt x="2084" y="374"/>
                </a:lnTo>
                <a:lnTo>
                  <a:pt x="2086" y="378"/>
                </a:lnTo>
                <a:lnTo>
                  <a:pt x="2088" y="388"/>
                </a:lnTo>
                <a:lnTo>
                  <a:pt x="2090" y="398"/>
                </a:lnTo>
                <a:lnTo>
                  <a:pt x="2091" y="409"/>
                </a:lnTo>
                <a:lnTo>
                  <a:pt x="2090" y="419"/>
                </a:lnTo>
                <a:lnTo>
                  <a:pt x="2089" y="425"/>
                </a:lnTo>
                <a:lnTo>
                  <a:pt x="2088" y="430"/>
                </a:lnTo>
                <a:lnTo>
                  <a:pt x="2086" y="439"/>
                </a:lnTo>
                <a:lnTo>
                  <a:pt x="2084" y="443"/>
                </a:lnTo>
                <a:lnTo>
                  <a:pt x="2082" y="448"/>
                </a:lnTo>
                <a:lnTo>
                  <a:pt x="2077" y="456"/>
                </a:lnTo>
                <a:lnTo>
                  <a:pt x="2071" y="463"/>
                </a:lnTo>
                <a:lnTo>
                  <a:pt x="2068" y="466"/>
                </a:lnTo>
                <a:lnTo>
                  <a:pt x="2065" y="469"/>
                </a:lnTo>
                <a:lnTo>
                  <a:pt x="2061" y="472"/>
                </a:lnTo>
                <a:lnTo>
                  <a:pt x="2057" y="474"/>
                </a:lnTo>
                <a:lnTo>
                  <a:pt x="2053" y="476"/>
                </a:lnTo>
                <a:lnTo>
                  <a:pt x="2049" y="478"/>
                </a:lnTo>
                <a:lnTo>
                  <a:pt x="2044" y="480"/>
                </a:lnTo>
                <a:lnTo>
                  <a:pt x="2040" y="481"/>
                </a:lnTo>
                <a:lnTo>
                  <a:pt x="2030" y="483"/>
                </a:lnTo>
                <a:lnTo>
                  <a:pt x="2025" y="483"/>
                </a:lnTo>
                <a:lnTo>
                  <a:pt x="2019" y="483"/>
                </a:lnTo>
                <a:close/>
                <a:moveTo>
                  <a:pt x="2019" y="452"/>
                </a:moveTo>
                <a:lnTo>
                  <a:pt x="2026" y="451"/>
                </a:lnTo>
                <a:lnTo>
                  <a:pt x="2030" y="451"/>
                </a:lnTo>
                <a:lnTo>
                  <a:pt x="2032" y="449"/>
                </a:lnTo>
                <a:lnTo>
                  <a:pt x="2035" y="447"/>
                </a:lnTo>
                <a:lnTo>
                  <a:pt x="2038" y="445"/>
                </a:lnTo>
                <a:lnTo>
                  <a:pt x="2040" y="443"/>
                </a:lnTo>
                <a:lnTo>
                  <a:pt x="2042" y="440"/>
                </a:lnTo>
                <a:lnTo>
                  <a:pt x="2044" y="437"/>
                </a:lnTo>
                <a:lnTo>
                  <a:pt x="2045" y="433"/>
                </a:lnTo>
                <a:lnTo>
                  <a:pt x="2048" y="426"/>
                </a:lnTo>
                <a:lnTo>
                  <a:pt x="2049" y="422"/>
                </a:lnTo>
                <a:lnTo>
                  <a:pt x="2049" y="417"/>
                </a:lnTo>
                <a:lnTo>
                  <a:pt x="2050" y="408"/>
                </a:lnTo>
                <a:lnTo>
                  <a:pt x="2049" y="399"/>
                </a:lnTo>
                <a:lnTo>
                  <a:pt x="2049" y="395"/>
                </a:lnTo>
                <a:lnTo>
                  <a:pt x="2048" y="391"/>
                </a:lnTo>
                <a:lnTo>
                  <a:pt x="2045" y="384"/>
                </a:lnTo>
                <a:lnTo>
                  <a:pt x="2042" y="377"/>
                </a:lnTo>
                <a:lnTo>
                  <a:pt x="2038" y="371"/>
                </a:lnTo>
                <a:lnTo>
                  <a:pt x="2035" y="369"/>
                </a:lnTo>
                <a:lnTo>
                  <a:pt x="2032" y="368"/>
                </a:lnTo>
                <a:lnTo>
                  <a:pt x="2026" y="365"/>
                </a:lnTo>
                <a:lnTo>
                  <a:pt x="2019" y="364"/>
                </a:lnTo>
                <a:lnTo>
                  <a:pt x="2012" y="365"/>
                </a:lnTo>
                <a:lnTo>
                  <a:pt x="2009" y="366"/>
                </a:lnTo>
                <a:lnTo>
                  <a:pt x="2006" y="368"/>
                </a:lnTo>
                <a:lnTo>
                  <a:pt x="2003" y="369"/>
                </a:lnTo>
                <a:lnTo>
                  <a:pt x="2001" y="371"/>
                </a:lnTo>
                <a:lnTo>
                  <a:pt x="1996" y="377"/>
                </a:lnTo>
                <a:lnTo>
                  <a:pt x="1993" y="384"/>
                </a:lnTo>
                <a:lnTo>
                  <a:pt x="1991" y="391"/>
                </a:lnTo>
                <a:lnTo>
                  <a:pt x="1990" y="395"/>
                </a:lnTo>
                <a:lnTo>
                  <a:pt x="1989" y="399"/>
                </a:lnTo>
                <a:lnTo>
                  <a:pt x="1989" y="408"/>
                </a:lnTo>
                <a:lnTo>
                  <a:pt x="1989" y="417"/>
                </a:lnTo>
                <a:lnTo>
                  <a:pt x="1990" y="422"/>
                </a:lnTo>
                <a:lnTo>
                  <a:pt x="1991" y="426"/>
                </a:lnTo>
                <a:lnTo>
                  <a:pt x="1993" y="433"/>
                </a:lnTo>
                <a:lnTo>
                  <a:pt x="1995" y="437"/>
                </a:lnTo>
                <a:lnTo>
                  <a:pt x="1996" y="440"/>
                </a:lnTo>
                <a:lnTo>
                  <a:pt x="2001" y="445"/>
                </a:lnTo>
                <a:lnTo>
                  <a:pt x="2003" y="447"/>
                </a:lnTo>
                <a:lnTo>
                  <a:pt x="2006" y="449"/>
                </a:lnTo>
                <a:lnTo>
                  <a:pt x="2009" y="451"/>
                </a:lnTo>
                <a:lnTo>
                  <a:pt x="2012" y="451"/>
                </a:lnTo>
                <a:lnTo>
                  <a:pt x="2016" y="452"/>
                </a:lnTo>
                <a:lnTo>
                  <a:pt x="2019" y="452"/>
                </a:lnTo>
                <a:close/>
                <a:moveTo>
                  <a:pt x="2158" y="481"/>
                </a:moveTo>
                <a:lnTo>
                  <a:pt x="2118" y="481"/>
                </a:lnTo>
                <a:lnTo>
                  <a:pt x="2118" y="287"/>
                </a:lnTo>
                <a:lnTo>
                  <a:pt x="2158" y="287"/>
                </a:lnTo>
                <a:lnTo>
                  <a:pt x="2158" y="481"/>
                </a:lnTo>
                <a:close/>
                <a:moveTo>
                  <a:pt x="2318" y="483"/>
                </a:moveTo>
                <a:lnTo>
                  <a:pt x="2308" y="483"/>
                </a:lnTo>
                <a:lnTo>
                  <a:pt x="2298" y="481"/>
                </a:lnTo>
                <a:lnTo>
                  <a:pt x="2293" y="480"/>
                </a:lnTo>
                <a:lnTo>
                  <a:pt x="2288" y="478"/>
                </a:lnTo>
                <a:lnTo>
                  <a:pt x="2279" y="474"/>
                </a:lnTo>
                <a:lnTo>
                  <a:pt x="2275" y="472"/>
                </a:lnTo>
                <a:lnTo>
                  <a:pt x="2272" y="469"/>
                </a:lnTo>
                <a:lnTo>
                  <a:pt x="2265" y="463"/>
                </a:lnTo>
                <a:lnTo>
                  <a:pt x="2259" y="456"/>
                </a:lnTo>
                <a:lnTo>
                  <a:pt x="2255" y="448"/>
                </a:lnTo>
                <a:lnTo>
                  <a:pt x="2253" y="443"/>
                </a:lnTo>
                <a:lnTo>
                  <a:pt x="2251" y="439"/>
                </a:lnTo>
                <a:lnTo>
                  <a:pt x="2248" y="430"/>
                </a:lnTo>
                <a:lnTo>
                  <a:pt x="2246" y="419"/>
                </a:lnTo>
                <a:lnTo>
                  <a:pt x="2246" y="409"/>
                </a:lnTo>
                <a:lnTo>
                  <a:pt x="2246" y="398"/>
                </a:lnTo>
                <a:lnTo>
                  <a:pt x="2247" y="393"/>
                </a:lnTo>
                <a:lnTo>
                  <a:pt x="2248" y="388"/>
                </a:lnTo>
                <a:lnTo>
                  <a:pt x="2251" y="378"/>
                </a:lnTo>
                <a:lnTo>
                  <a:pt x="2253" y="374"/>
                </a:lnTo>
                <a:lnTo>
                  <a:pt x="2255" y="369"/>
                </a:lnTo>
                <a:lnTo>
                  <a:pt x="2259" y="361"/>
                </a:lnTo>
                <a:lnTo>
                  <a:pt x="2265" y="354"/>
                </a:lnTo>
                <a:lnTo>
                  <a:pt x="2268" y="351"/>
                </a:lnTo>
                <a:lnTo>
                  <a:pt x="2272" y="348"/>
                </a:lnTo>
                <a:lnTo>
                  <a:pt x="2275" y="346"/>
                </a:lnTo>
                <a:lnTo>
                  <a:pt x="2279" y="343"/>
                </a:lnTo>
                <a:lnTo>
                  <a:pt x="2283" y="341"/>
                </a:lnTo>
                <a:lnTo>
                  <a:pt x="2288" y="339"/>
                </a:lnTo>
                <a:lnTo>
                  <a:pt x="2298" y="336"/>
                </a:lnTo>
                <a:lnTo>
                  <a:pt x="2308" y="334"/>
                </a:lnTo>
                <a:lnTo>
                  <a:pt x="2313" y="334"/>
                </a:lnTo>
                <a:lnTo>
                  <a:pt x="2318" y="334"/>
                </a:lnTo>
                <a:lnTo>
                  <a:pt x="2329" y="334"/>
                </a:lnTo>
                <a:lnTo>
                  <a:pt x="2339" y="336"/>
                </a:lnTo>
                <a:lnTo>
                  <a:pt x="2343" y="337"/>
                </a:lnTo>
                <a:lnTo>
                  <a:pt x="2348" y="339"/>
                </a:lnTo>
                <a:lnTo>
                  <a:pt x="2356" y="343"/>
                </a:lnTo>
                <a:lnTo>
                  <a:pt x="2360" y="346"/>
                </a:lnTo>
                <a:lnTo>
                  <a:pt x="2364" y="348"/>
                </a:lnTo>
                <a:lnTo>
                  <a:pt x="2370" y="354"/>
                </a:lnTo>
                <a:lnTo>
                  <a:pt x="2376" y="361"/>
                </a:lnTo>
                <a:lnTo>
                  <a:pt x="2381" y="369"/>
                </a:lnTo>
                <a:lnTo>
                  <a:pt x="2383" y="374"/>
                </a:lnTo>
                <a:lnTo>
                  <a:pt x="2385" y="378"/>
                </a:lnTo>
                <a:lnTo>
                  <a:pt x="2387" y="388"/>
                </a:lnTo>
                <a:lnTo>
                  <a:pt x="2389" y="398"/>
                </a:lnTo>
                <a:lnTo>
                  <a:pt x="2390" y="409"/>
                </a:lnTo>
                <a:lnTo>
                  <a:pt x="2389" y="419"/>
                </a:lnTo>
                <a:lnTo>
                  <a:pt x="2388" y="425"/>
                </a:lnTo>
                <a:lnTo>
                  <a:pt x="2387" y="430"/>
                </a:lnTo>
                <a:lnTo>
                  <a:pt x="2385" y="439"/>
                </a:lnTo>
                <a:lnTo>
                  <a:pt x="2383" y="443"/>
                </a:lnTo>
                <a:lnTo>
                  <a:pt x="2381" y="448"/>
                </a:lnTo>
                <a:lnTo>
                  <a:pt x="2376" y="456"/>
                </a:lnTo>
                <a:lnTo>
                  <a:pt x="2370" y="463"/>
                </a:lnTo>
                <a:lnTo>
                  <a:pt x="2367" y="466"/>
                </a:lnTo>
                <a:lnTo>
                  <a:pt x="2364" y="469"/>
                </a:lnTo>
                <a:lnTo>
                  <a:pt x="2360" y="472"/>
                </a:lnTo>
                <a:lnTo>
                  <a:pt x="2356" y="474"/>
                </a:lnTo>
                <a:lnTo>
                  <a:pt x="2352" y="476"/>
                </a:lnTo>
                <a:lnTo>
                  <a:pt x="2348" y="478"/>
                </a:lnTo>
                <a:lnTo>
                  <a:pt x="2343" y="480"/>
                </a:lnTo>
                <a:lnTo>
                  <a:pt x="2339" y="481"/>
                </a:lnTo>
                <a:lnTo>
                  <a:pt x="2329" y="483"/>
                </a:lnTo>
                <a:lnTo>
                  <a:pt x="2324" y="483"/>
                </a:lnTo>
                <a:lnTo>
                  <a:pt x="2318" y="483"/>
                </a:lnTo>
                <a:close/>
                <a:moveTo>
                  <a:pt x="2318" y="452"/>
                </a:moveTo>
                <a:lnTo>
                  <a:pt x="2325" y="451"/>
                </a:lnTo>
                <a:lnTo>
                  <a:pt x="2329" y="451"/>
                </a:lnTo>
                <a:lnTo>
                  <a:pt x="2332" y="449"/>
                </a:lnTo>
                <a:lnTo>
                  <a:pt x="2334" y="447"/>
                </a:lnTo>
                <a:lnTo>
                  <a:pt x="2337" y="445"/>
                </a:lnTo>
                <a:lnTo>
                  <a:pt x="2339" y="443"/>
                </a:lnTo>
                <a:lnTo>
                  <a:pt x="2341" y="440"/>
                </a:lnTo>
                <a:lnTo>
                  <a:pt x="2343" y="437"/>
                </a:lnTo>
                <a:lnTo>
                  <a:pt x="2344" y="433"/>
                </a:lnTo>
                <a:lnTo>
                  <a:pt x="2347" y="426"/>
                </a:lnTo>
                <a:lnTo>
                  <a:pt x="2348" y="422"/>
                </a:lnTo>
                <a:lnTo>
                  <a:pt x="2348" y="417"/>
                </a:lnTo>
                <a:lnTo>
                  <a:pt x="2349" y="408"/>
                </a:lnTo>
                <a:lnTo>
                  <a:pt x="2348" y="399"/>
                </a:lnTo>
                <a:lnTo>
                  <a:pt x="2348" y="395"/>
                </a:lnTo>
                <a:lnTo>
                  <a:pt x="2347" y="391"/>
                </a:lnTo>
                <a:lnTo>
                  <a:pt x="2344" y="384"/>
                </a:lnTo>
                <a:lnTo>
                  <a:pt x="2341" y="377"/>
                </a:lnTo>
                <a:lnTo>
                  <a:pt x="2337" y="371"/>
                </a:lnTo>
                <a:lnTo>
                  <a:pt x="2334" y="369"/>
                </a:lnTo>
                <a:lnTo>
                  <a:pt x="2332" y="368"/>
                </a:lnTo>
                <a:lnTo>
                  <a:pt x="2325" y="365"/>
                </a:lnTo>
                <a:lnTo>
                  <a:pt x="2318" y="364"/>
                </a:lnTo>
                <a:lnTo>
                  <a:pt x="2311" y="365"/>
                </a:lnTo>
                <a:lnTo>
                  <a:pt x="2308" y="366"/>
                </a:lnTo>
                <a:lnTo>
                  <a:pt x="2305" y="368"/>
                </a:lnTo>
                <a:lnTo>
                  <a:pt x="2302" y="369"/>
                </a:lnTo>
                <a:lnTo>
                  <a:pt x="2300" y="371"/>
                </a:lnTo>
                <a:lnTo>
                  <a:pt x="2295" y="377"/>
                </a:lnTo>
                <a:lnTo>
                  <a:pt x="2292" y="384"/>
                </a:lnTo>
                <a:lnTo>
                  <a:pt x="2290" y="391"/>
                </a:lnTo>
                <a:lnTo>
                  <a:pt x="2288" y="395"/>
                </a:lnTo>
                <a:lnTo>
                  <a:pt x="2287" y="399"/>
                </a:lnTo>
                <a:lnTo>
                  <a:pt x="2287" y="408"/>
                </a:lnTo>
                <a:lnTo>
                  <a:pt x="2287" y="417"/>
                </a:lnTo>
                <a:lnTo>
                  <a:pt x="2288" y="422"/>
                </a:lnTo>
                <a:lnTo>
                  <a:pt x="2290" y="426"/>
                </a:lnTo>
                <a:lnTo>
                  <a:pt x="2292" y="433"/>
                </a:lnTo>
                <a:lnTo>
                  <a:pt x="2294" y="437"/>
                </a:lnTo>
                <a:lnTo>
                  <a:pt x="2295" y="440"/>
                </a:lnTo>
                <a:lnTo>
                  <a:pt x="2300" y="445"/>
                </a:lnTo>
                <a:lnTo>
                  <a:pt x="2302" y="447"/>
                </a:lnTo>
                <a:lnTo>
                  <a:pt x="2305" y="449"/>
                </a:lnTo>
                <a:lnTo>
                  <a:pt x="2308" y="451"/>
                </a:lnTo>
                <a:lnTo>
                  <a:pt x="2311" y="451"/>
                </a:lnTo>
                <a:lnTo>
                  <a:pt x="2315" y="452"/>
                </a:lnTo>
                <a:lnTo>
                  <a:pt x="2318" y="452"/>
                </a:lnTo>
                <a:close/>
                <a:moveTo>
                  <a:pt x="2492" y="336"/>
                </a:moveTo>
                <a:lnTo>
                  <a:pt x="2492" y="366"/>
                </a:lnTo>
                <a:lnTo>
                  <a:pt x="2463" y="366"/>
                </a:lnTo>
                <a:lnTo>
                  <a:pt x="2463" y="481"/>
                </a:lnTo>
                <a:lnTo>
                  <a:pt x="2423" y="481"/>
                </a:lnTo>
                <a:lnTo>
                  <a:pt x="2423" y="366"/>
                </a:lnTo>
                <a:lnTo>
                  <a:pt x="2402" y="366"/>
                </a:lnTo>
                <a:lnTo>
                  <a:pt x="2402" y="336"/>
                </a:lnTo>
                <a:lnTo>
                  <a:pt x="2423" y="336"/>
                </a:lnTo>
                <a:lnTo>
                  <a:pt x="2423" y="325"/>
                </a:lnTo>
                <a:lnTo>
                  <a:pt x="2423" y="319"/>
                </a:lnTo>
                <a:lnTo>
                  <a:pt x="2423" y="317"/>
                </a:lnTo>
                <a:lnTo>
                  <a:pt x="2424" y="314"/>
                </a:lnTo>
                <a:lnTo>
                  <a:pt x="2425" y="309"/>
                </a:lnTo>
                <a:lnTo>
                  <a:pt x="2426" y="304"/>
                </a:lnTo>
                <a:lnTo>
                  <a:pt x="2428" y="300"/>
                </a:lnTo>
                <a:lnTo>
                  <a:pt x="2431" y="296"/>
                </a:lnTo>
                <a:lnTo>
                  <a:pt x="2433" y="293"/>
                </a:lnTo>
                <a:lnTo>
                  <a:pt x="2436" y="290"/>
                </a:lnTo>
                <a:lnTo>
                  <a:pt x="2440" y="287"/>
                </a:lnTo>
                <a:lnTo>
                  <a:pt x="2444" y="285"/>
                </a:lnTo>
                <a:lnTo>
                  <a:pt x="2448" y="283"/>
                </a:lnTo>
                <a:lnTo>
                  <a:pt x="2452" y="281"/>
                </a:lnTo>
                <a:lnTo>
                  <a:pt x="2456" y="280"/>
                </a:lnTo>
                <a:lnTo>
                  <a:pt x="2461" y="279"/>
                </a:lnTo>
                <a:lnTo>
                  <a:pt x="2465" y="278"/>
                </a:lnTo>
                <a:lnTo>
                  <a:pt x="2470" y="278"/>
                </a:lnTo>
                <a:lnTo>
                  <a:pt x="2479" y="279"/>
                </a:lnTo>
                <a:lnTo>
                  <a:pt x="2487" y="280"/>
                </a:lnTo>
                <a:lnTo>
                  <a:pt x="2499" y="282"/>
                </a:lnTo>
                <a:lnTo>
                  <a:pt x="2492" y="312"/>
                </a:lnTo>
                <a:lnTo>
                  <a:pt x="2486" y="311"/>
                </a:lnTo>
                <a:lnTo>
                  <a:pt x="2479" y="310"/>
                </a:lnTo>
                <a:lnTo>
                  <a:pt x="2475" y="311"/>
                </a:lnTo>
                <a:lnTo>
                  <a:pt x="2471" y="311"/>
                </a:lnTo>
                <a:lnTo>
                  <a:pt x="2469" y="313"/>
                </a:lnTo>
                <a:lnTo>
                  <a:pt x="2467" y="314"/>
                </a:lnTo>
                <a:lnTo>
                  <a:pt x="2465" y="317"/>
                </a:lnTo>
                <a:lnTo>
                  <a:pt x="2464" y="319"/>
                </a:lnTo>
                <a:lnTo>
                  <a:pt x="2463" y="322"/>
                </a:lnTo>
                <a:lnTo>
                  <a:pt x="2463" y="326"/>
                </a:lnTo>
                <a:lnTo>
                  <a:pt x="2463" y="336"/>
                </a:lnTo>
                <a:lnTo>
                  <a:pt x="2492" y="336"/>
                </a:lnTo>
                <a:close/>
                <a:moveTo>
                  <a:pt x="2612" y="481"/>
                </a:moveTo>
                <a:lnTo>
                  <a:pt x="2568" y="481"/>
                </a:lnTo>
                <a:lnTo>
                  <a:pt x="2635" y="287"/>
                </a:lnTo>
                <a:lnTo>
                  <a:pt x="2688" y="287"/>
                </a:lnTo>
                <a:lnTo>
                  <a:pt x="2755" y="481"/>
                </a:lnTo>
                <a:lnTo>
                  <a:pt x="2712" y="481"/>
                </a:lnTo>
                <a:lnTo>
                  <a:pt x="2696" y="436"/>
                </a:lnTo>
                <a:lnTo>
                  <a:pt x="2626" y="436"/>
                </a:lnTo>
                <a:lnTo>
                  <a:pt x="2612" y="481"/>
                </a:lnTo>
                <a:close/>
                <a:moveTo>
                  <a:pt x="2637" y="405"/>
                </a:moveTo>
                <a:lnTo>
                  <a:pt x="2686" y="405"/>
                </a:lnTo>
                <a:lnTo>
                  <a:pt x="2662" y="331"/>
                </a:lnTo>
                <a:lnTo>
                  <a:pt x="2637" y="405"/>
                </a:lnTo>
                <a:close/>
                <a:moveTo>
                  <a:pt x="2778" y="481"/>
                </a:moveTo>
                <a:lnTo>
                  <a:pt x="2778" y="336"/>
                </a:lnTo>
                <a:lnTo>
                  <a:pt x="2817" y="336"/>
                </a:lnTo>
                <a:lnTo>
                  <a:pt x="2817" y="361"/>
                </a:lnTo>
                <a:lnTo>
                  <a:pt x="2820" y="355"/>
                </a:lnTo>
                <a:lnTo>
                  <a:pt x="2824" y="349"/>
                </a:lnTo>
                <a:lnTo>
                  <a:pt x="2828" y="344"/>
                </a:lnTo>
                <a:lnTo>
                  <a:pt x="2832" y="340"/>
                </a:lnTo>
                <a:lnTo>
                  <a:pt x="2837" y="337"/>
                </a:lnTo>
                <a:lnTo>
                  <a:pt x="2842" y="335"/>
                </a:lnTo>
                <a:lnTo>
                  <a:pt x="2848" y="334"/>
                </a:lnTo>
                <a:lnTo>
                  <a:pt x="2853" y="334"/>
                </a:lnTo>
                <a:lnTo>
                  <a:pt x="2860" y="334"/>
                </a:lnTo>
                <a:lnTo>
                  <a:pt x="2866" y="335"/>
                </a:lnTo>
                <a:lnTo>
                  <a:pt x="2866" y="371"/>
                </a:lnTo>
                <a:lnTo>
                  <a:pt x="2863" y="370"/>
                </a:lnTo>
                <a:lnTo>
                  <a:pt x="2858" y="369"/>
                </a:lnTo>
                <a:lnTo>
                  <a:pt x="2853" y="369"/>
                </a:lnTo>
                <a:lnTo>
                  <a:pt x="2849" y="368"/>
                </a:lnTo>
                <a:lnTo>
                  <a:pt x="2843" y="369"/>
                </a:lnTo>
                <a:lnTo>
                  <a:pt x="2840" y="370"/>
                </a:lnTo>
                <a:lnTo>
                  <a:pt x="2837" y="371"/>
                </a:lnTo>
                <a:lnTo>
                  <a:pt x="2832" y="373"/>
                </a:lnTo>
                <a:lnTo>
                  <a:pt x="2829" y="375"/>
                </a:lnTo>
                <a:lnTo>
                  <a:pt x="2827" y="377"/>
                </a:lnTo>
                <a:lnTo>
                  <a:pt x="2823" y="381"/>
                </a:lnTo>
                <a:lnTo>
                  <a:pt x="2821" y="386"/>
                </a:lnTo>
                <a:lnTo>
                  <a:pt x="2819" y="392"/>
                </a:lnTo>
                <a:lnTo>
                  <a:pt x="2818" y="399"/>
                </a:lnTo>
                <a:lnTo>
                  <a:pt x="2818" y="481"/>
                </a:lnTo>
                <a:lnTo>
                  <a:pt x="2778" y="481"/>
                </a:lnTo>
                <a:close/>
                <a:moveTo>
                  <a:pt x="2969" y="336"/>
                </a:moveTo>
                <a:lnTo>
                  <a:pt x="2969" y="366"/>
                </a:lnTo>
                <a:lnTo>
                  <a:pt x="2941" y="366"/>
                </a:lnTo>
                <a:lnTo>
                  <a:pt x="2941" y="436"/>
                </a:lnTo>
                <a:lnTo>
                  <a:pt x="2942" y="440"/>
                </a:lnTo>
                <a:lnTo>
                  <a:pt x="2942" y="443"/>
                </a:lnTo>
                <a:lnTo>
                  <a:pt x="2944" y="445"/>
                </a:lnTo>
                <a:lnTo>
                  <a:pt x="2945" y="447"/>
                </a:lnTo>
                <a:lnTo>
                  <a:pt x="2947" y="449"/>
                </a:lnTo>
                <a:lnTo>
                  <a:pt x="2950" y="449"/>
                </a:lnTo>
                <a:lnTo>
                  <a:pt x="2955" y="450"/>
                </a:lnTo>
                <a:lnTo>
                  <a:pt x="2961" y="450"/>
                </a:lnTo>
                <a:lnTo>
                  <a:pt x="2965" y="449"/>
                </a:lnTo>
                <a:lnTo>
                  <a:pt x="2971" y="479"/>
                </a:lnTo>
                <a:lnTo>
                  <a:pt x="2963" y="481"/>
                </a:lnTo>
                <a:lnTo>
                  <a:pt x="2957" y="482"/>
                </a:lnTo>
                <a:lnTo>
                  <a:pt x="2949" y="483"/>
                </a:lnTo>
                <a:lnTo>
                  <a:pt x="2944" y="483"/>
                </a:lnTo>
                <a:lnTo>
                  <a:pt x="2939" y="482"/>
                </a:lnTo>
                <a:lnTo>
                  <a:pt x="2934" y="482"/>
                </a:lnTo>
                <a:lnTo>
                  <a:pt x="2930" y="481"/>
                </a:lnTo>
                <a:lnTo>
                  <a:pt x="2925" y="479"/>
                </a:lnTo>
                <a:lnTo>
                  <a:pt x="2922" y="478"/>
                </a:lnTo>
                <a:lnTo>
                  <a:pt x="2918" y="476"/>
                </a:lnTo>
                <a:lnTo>
                  <a:pt x="2914" y="473"/>
                </a:lnTo>
                <a:lnTo>
                  <a:pt x="2911" y="470"/>
                </a:lnTo>
                <a:lnTo>
                  <a:pt x="2909" y="467"/>
                </a:lnTo>
                <a:lnTo>
                  <a:pt x="2906" y="464"/>
                </a:lnTo>
                <a:lnTo>
                  <a:pt x="2904" y="460"/>
                </a:lnTo>
                <a:lnTo>
                  <a:pt x="2903" y="456"/>
                </a:lnTo>
                <a:lnTo>
                  <a:pt x="2902" y="451"/>
                </a:lnTo>
                <a:lnTo>
                  <a:pt x="2901" y="446"/>
                </a:lnTo>
                <a:lnTo>
                  <a:pt x="2901" y="441"/>
                </a:lnTo>
                <a:lnTo>
                  <a:pt x="2901" y="366"/>
                </a:lnTo>
                <a:lnTo>
                  <a:pt x="2881" y="366"/>
                </a:lnTo>
                <a:lnTo>
                  <a:pt x="2881" y="336"/>
                </a:lnTo>
                <a:lnTo>
                  <a:pt x="2901" y="336"/>
                </a:lnTo>
                <a:lnTo>
                  <a:pt x="2901" y="301"/>
                </a:lnTo>
                <a:lnTo>
                  <a:pt x="2941" y="301"/>
                </a:lnTo>
                <a:lnTo>
                  <a:pt x="2941" y="336"/>
                </a:lnTo>
                <a:lnTo>
                  <a:pt x="2969" y="336"/>
                </a:lnTo>
                <a:close/>
                <a:moveTo>
                  <a:pt x="3113" y="377"/>
                </a:moveTo>
                <a:lnTo>
                  <a:pt x="3076" y="379"/>
                </a:lnTo>
                <a:lnTo>
                  <a:pt x="3075" y="376"/>
                </a:lnTo>
                <a:lnTo>
                  <a:pt x="3074" y="373"/>
                </a:lnTo>
                <a:lnTo>
                  <a:pt x="3073" y="371"/>
                </a:lnTo>
                <a:lnTo>
                  <a:pt x="3071" y="370"/>
                </a:lnTo>
                <a:lnTo>
                  <a:pt x="3069" y="367"/>
                </a:lnTo>
                <a:lnTo>
                  <a:pt x="3065" y="365"/>
                </a:lnTo>
                <a:lnTo>
                  <a:pt x="3063" y="364"/>
                </a:lnTo>
                <a:lnTo>
                  <a:pt x="3061" y="363"/>
                </a:lnTo>
                <a:lnTo>
                  <a:pt x="3057" y="363"/>
                </a:lnTo>
                <a:lnTo>
                  <a:pt x="3052" y="362"/>
                </a:lnTo>
                <a:lnTo>
                  <a:pt x="3048" y="362"/>
                </a:lnTo>
                <a:lnTo>
                  <a:pt x="3043" y="363"/>
                </a:lnTo>
                <a:lnTo>
                  <a:pt x="3040" y="364"/>
                </a:lnTo>
                <a:lnTo>
                  <a:pt x="3036" y="366"/>
                </a:lnTo>
                <a:lnTo>
                  <a:pt x="3033" y="368"/>
                </a:lnTo>
                <a:lnTo>
                  <a:pt x="3031" y="371"/>
                </a:lnTo>
                <a:lnTo>
                  <a:pt x="3030" y="373"/>
                </a:lnTo>
                <a:lnTo>
                  <a:pt x="3030" y="375"/>
                </a:lnTo>
                <a:lnTo>
                  <a:pt x="3030" y="377"/>
                </a:lnTo>
                <a:lnTo>
                  <a:pt x="3030" y="379"/>
                </a:lnTo>
                <a:lnTo>
                  <a:pt x="3031" y="381"/>
                </a:lnTo>
                <a:lnTo>
                  <a:pt x="3032" y="383"/>
                </a:lnTo>
                <a:lnTo>
                  <a:pt x="3034" y="385"/>
                </a:lnTo>
                <a:lnTo>
                  <a:pt x="3036" y="387"/>
                </a:lnTo>
                <a:lnTo>
                  <a:pt x="3040" y="389"/>
                </a:lnTo>
                <a:lnTo>
                  <a:pt x="3048" y="391"/>
                </a:lnTo>
                <a:lnTo>
                  <a:pt x="3075" y="396"/>
                </a:lnTo>
                <a:lnTo>
                  <a:pt x="3084" y="399"/>
                </a:lnTo>
                <a:lnTo>
                  <a:pt x="3093" y="402"/>
                </a:lnTo>
                <a:lnTo>
                  <a:pt x="3100" y="406"/>
                </a:lnTo>
                <a:lnTo>
                  <a:pt x="3106" y="410"/>
                </a:lnTo>
                <a:lnTo>
                  <a:pt x="3110" y="416"/>
                </a:lnTo>
                <a:lnTo>
                  <a:pt x="3112" y="419"/>
                </a:lnTo>
                <a:lnTo>
                  <a:pt x="3114" y="422"/>
                </a:lnTo>
                <a:lnTo>
                  <a:pt x="3115" y="425"/>
                </a:lnTo>
                <a:lnTo>
                  <a:pt x="3116" y="428"/>
                </a:lnTo>
                <a:lnTo>
                  <a:pt x="3116" y="432"/>
                </a:lnTo>
                <a:lnTo>
                  <a:pt x="3116" y="436"/>
                </a:lnTo>
                <a:lnTo>
                  <a:pt x="3116" y="443"/>
                </a:lnTo>
                <a:lnTo>
                  <a:pt x="3115" y="446"/>
                </a:lnTo>
                <a:lnTo>
                  <a:pt x="3114" y="449"/>
                </a:lnTo>
                <a:lnTo>
                  <a:pt x="3112" y="455"/>
                </a:lnTo>
                <a:lnTo>
                  <a:pt x="3110" y="458"/>
                </a:lnTo>
                <a:lnTo>
                  <a:pt x="3108" y="461"/>
                </a:lnTo>
                <a:lnTo>
                  <a:pt x="3104" y="466"/>
                </a:lnTo>
                <a:lnTo>
                  <a:pt x="3098" y="470"/>
                </a:lnTo>
                <a:lnTo>
                  <a:pt x="3092" y="474"/>
                </a:lnTo>
                <a:lnTo>
                  <a:pt x="3085" y="477"/>
                </a:lnTo>
                <a:lnTo>
                  <a:pt x="3078" y="480"/>
                </a:lnTo>
                <a:lnTo>
                  <a:pt x="3070" y="482"/>
                </a:lnTo>
                <a:lnTo>
                  <a:pt x="3061" y="483"/>
                </a:lnTo>
                <a:lnTo>
                  <a:pt x="3052" y="483"/>
                </a:lnTo>
                <a:lnTo>
                  <a:pt x="3038" y="483"/>
                </a:lnTo>
                <a:lnTo>
                  <a:pt x="3032" y="482"/>
                </a:lnTo>
                <a:lnTo>
                  <a:pt x="3026" y="480"/>
                </a:lnTo>
                <a:lnTo>
                  <a:pt x="3020" y="479"/>
                </a:lnTo>
                <a:lnTo>
                  <a:pt x="3015" y="477"/>
                </a:lnTo>
                <a:lnTo>
                  <a:pt x="3010" y="474"/>
                </a:lnTo>
                <a:lnTo>
                  <a:pt x="3006" y="471"/>
                </a:lnTo>
                <a:lnTo>
                  <a:pt x="3002" y="468"/>
                </a:lnTo>
                <a:lnTo>
                  <a:pt x="2998" y="465"/>
                </a:lnTo>
                <a:lnTo>
                  <a:pt x="2995" y="461"/>
                </a:lnTo>
                <a:lnTo>
                  <a:pt x="2992" y="457"/>
                </a:lnTo>
                <a:lnTo>
                  <a:pt x="2990" y="453"/>
                </a:lnTo>
                <a:lnTo>
                  <a:pt x="2988" y="448"/>
                </a:lnTo>
                <a:lnTo>
                  <a:pt x="2987" y="444"/>
                </a:lnTo>
                <a:lnTo>
                  <a:pt x="2986" y="439"/>
                </a:lnTo>
                <a:lnTo>
                  <a:pt x="3026" y="436"/>
                </a:lnTo>
                <a:lnTo>
                  <a:pt x="3027" y="441"/>
                </a:lnTo>
                <a:lnTo>
                  <a:pt x="3029" y="444"/>
                </a:lnTo>
                <a:lnTo>
                  <a:pt x="3030" y="446"/>
                </a:lnTo>
                <a:lnTo>
                  <a:pt x="3031" y="447"/>
                </a:lnTo>
                <a:lnTo>
                  <a:pt x="3034" y="450"/>
                </a:lnTo>
                <a:lnTo>
                  <a:pt x="3038" y="452"/>
                </a:lnTo>
                <a:lnTo>
                  <a:pt x="3042" y="453"/>
                </a:lnTo>
                <a:lnTo>
                  <a:pt x="3047" y="454"/>
                </a:lnTo>
                <a:lnTo>
                  <a:pt x="3052" y="454"/>
                </a:lnTo>
                <a:lnTo>
                  <a:pt x="3057" y="454"/>
                </a:lnTo>
                <a:lnTo>
                  <a:pt x="3062" y="453"/>
                </a:lnTo>
                <a:lnTo>
                  <a:pt x="3066" y="452"/>
                </a:lnTo>
                <a:lnTo>
                  <a:pt x="3069" y="450"/>
                </a:lnTo>
                <a:lnTo>
                  <a:pt x="3072" y="448"/>
                </a:lnTo>
                <a:lnTo>
                  <a:pt x="3074" y="446"/>
                </a:lnTo>
                <a:lnTo>
                  <a:pt x="3075" y="443"/>
                </a:lnTo>
                <a:lnTo>
                  <a:pt x="3076" y="440"/>
                </a:lnTo>
                <a:lnTo>
                  <a:pt x="3075" y="437"/>
                </a:lnTo>
                <a:lnTo>
                  <a:pt x="3074" y="435"/>
                </a:lnTo>
                <a:lnTo>
                  <a:pt x="3073" y="433"/>
                </a:lnTo>
                <a:lnTo>
                  <a:pt x="3071" y="431"/>
                </a:lnTo>
                <a:lnTo>
                  <a:pt x="3068" y="429"/>
                </a:lnTo>
                <a:lnTo>
                  <a:pt x="3065" y="428"/>
                </a:lnTo>
                <a:lnTo>
                  <a:pt x="3061" y="426"/>
                </a:lnTo>
                <a:lnTo>
                  <a:pt x="3057" y="425"/>
                </a:lnTo>
                <a:lnTo>
                  <a:pt x="3032" y="420"/>
                </a:lnTo>
                <a:lnTo>
                  <a:pt x="3022" y="418"/>
                </a:lnTo>
                <a:lnTo>
                  <a:pt x="3013" y="415"/>
                </a:lnTo>
                <a:lnTo>
                  <a:pt x="3006" y="411"/>
                </a:lnTo>
                <a:lnTo>
                  <a:pt x="3003" y="408"/>
                </a:lnTo>
                <a:lnTo>
                  <a:pt x="3000" y="406"/>
                </a:lnTo>
                <a:lnTo>
                  <a:pt x="2998" y="403"/>
                </a:lnTo>
                <a:lnTo>
                  <a:pt x="2996" y="400"/>
                </a:lnTo>
                <a:lnTo>
                  <a:pt x="2994" y="397"/>
                </a:lnTo>
                <a:lnTo>
                  <a:pt x="2993" y="394"/>
                </a:lnTo>
                <a:lnTo>
                  <a:pt x="2991" y="387"/>
                </a:lnTo>
                <a:lnTo>
                  <a:pt x="2990" y="383"/>
                </a:lnTo>
                <a:lnTo>
                  <a:pt x="2990" y="379"/>
                </a:lnTo>
                <a:lnTo>
                  <a:pt x="2990" y="374"/>
                </a:lnTo>
                <a:lnTo>
                  <a:pt x="2991" y="369"/>
                </a:lnTo>
                <a:lnTo>
                  <a:pt x="2992" y="364"/>
                </a:lnTo>
                <a:lnTo>
                  <a:pt x="2994" y="360"/>
                </a:lnTo>
                <a:lnTo>
                  <a:pt x="2996" y="356"/>
                </a:lnTo>
                <a:lnTo>
                  <a:pt x="2999" y="352"/>
                </a:lnTo>
                <a:lnTo>
                  <a:pt x="3003" y="349"/>
                </a:lnTo>
                <a:lnTo>
                  <a:pt x="3007" y="346"/>
                </a:lnTo>
                <a:lnTo>
                  <a:pt x="3011" y="343"/>
                </a:lnTo>
                <a:lnTo>
                  <a:pt x="3016" y="341"/>
                </a:lnTo>
                <a:lnTo>
                  <a:pt x="3021" y="338"/>
                </a:lnTo>
                <a:lnTo>
                  <a:pt x="3026" y="337"/>
                </a:lnTo>
                <a:lnTo>
                  <a:pt x="3032" y="335"/>
                </a:lnTo>
                <a:lnTo>
                  <a:pt x="3038" y="334"/>
                </a:lnTo>
                <a:lnTo>
                  <a:pt x="3045" y="334"/>
                </a:lnTo>
                <a:lnTo>
                  <a:pt x="3051" y="334"/>
                </a:lnTo>
                <a:lnTo>
                  <a:pt x="3058" y="334"/>
                </a:lnTo>
                <a:lnTo>
                  <a:pt x="3064" y="334"/>
                </a:lnTo>
                <a:lnTo>
                  <a:pt x="3070" y="335"/>
                </a:lnTo>
                <a:lnTo>
                  <a:pt x="3076" y="337"/>
                </a:lnTo>
                <a:lnTo>
                  <a:pt x="3081" y="338"/>
                </a:lnTo>
                <a:lnTo>
                  <a:pt x="3086" y="340"/>
                </a:lnTo>
                <a:lnTo>
                  <a:pt x="3095" y="345"/>
                </a:lnTo>
                <a:lnTo>
                  <a:pt x="3098" y="348"/>
                </a:lnTo>
                <a:lnTo>
                  <a:pt x="3102" y="352"/>
                </a:lnTo>
                <a:lnTo>
                  <a:pt x="3105" y="355"/>
                </a:lnTo>
                <a:lnTo>
                  <a:pt x="3107" y="359"/>
                </a:lnTo>
                <a:lnTo>
                  <a:pt x="3109" y="363"/>
                </a:lnTo>
                <a:lnTo>
                  <a:pt x="3111" y="367"/>
                </a:lnTo>
                <a:lnTo>
                  <a:pt x="3112" y="372"/>
                </a:lnTo>
                <a:lnTo>
                  <a:pt x="3113" y="377"/>
                </a:lnTo>
                <a:close/>
                <a:moveTo>
                  <a:pt x="3183" y="454"/>
                </a:moveTo>
                <a:lnTo>
                  <a:pt x="3182" y="465"/>
                </a:lnTo>
                <a:lnTo>
                  <a:pt x="3180" y="477"/>
                </a:lnTo>
                <a:lnTo>
                  <a:pt x="3178" y="489"/>
                </a:lnTo>
                <a:lnTo>
                  <a:pt x="3174" y="501"/>
                </a:lnTo>
                <a:lnTo>
                  <a:pt x="3170" y="512"/>
                </a:lnTo>
                <a:lnTo>
                  <a:pt x="3164" y="528"/>
                </a:lnTo>
                <a:lnTo>
                  <a:pt x="3138" y="528"/>
                </a:lnTo>
                <a:lnTo>
                  <a:pt x="3142" y="512"/>
                </a:lnTo>
                <a:lnTo>
                  <a:pt x="3145" y="502"/>
                </a:lnTo>
                <a:lnTo>
                  <a:pt x="3147" y="490"/>
                </a:lnTo>
                <a:lnTo>
                  <a:pt x="3149" y="477"/>
                </a:lnTo>
                <a:lnTo>
                  <a:pt x="3150" y="465"/>
                </a:lnTo>
                <a:lnTo>
                  <a:pt x="3150" y="454"/>
                </a:lnTo>
                <a:lnTo>
                  <a:pt x="3183" y="454"/>
                </a:lnTo>
                <a:close/>
                <a:moveTo>
                  <a:pt x="3351" y="481"/>
                </a:moveTo>
                <a:lnTo>
                  <a:pt x="3282" y="481"/>
                </a:lnTo>
                <a:lnTo>
                  <a:pt x="3282" y="287"/>
                </a:lnTo>
                <a:lnTo>
                  <a:pt x="3352" y="287"/>
                </a:lnTo>
                <a:lnTo>
                  <a:pt x="3366" y="288"/>
                </a:lnTo>
                <a:lnTo>
                  <a:pt x="3372" y="289"/>
                </a:lnTo>
                <a:lnTo>
                  <a:pt x="3379" y="290"/>
                </a:lnTo>
                <a:lnTo>
                  <a:pt x="3391" y="294"/>
                </a:lnTo>
                <a:lnTo>
                  <a:pt x="3402" y="299"/>
                </a:lnTo>
                <a:lnTo>
                  <a:pt x="3407" y="302"/>
                </a:lnTo>
                <a:lnTo>
                  <a:pt x="3412" y="305"/>
                </a:lnTo>
                <a:lnTo>
                  <a:pt x="3416" y="309"/>
                </a:lnTo>
                <a:lnTo>
                  <a:pt x="3420" y="313"/>
                </a:lnTo>
                <a:lnTo>
                  <a:pt x="3424" y="317"/>
                </a:lnTo>
                <a:lnTo>
                  <a:pt x="3428" y="322"/>
                </a:lnTo>
                <a:lnTo>
                  <a:pt x="3431" y="327"/>
                </a:lnTo>
                <a:lnTo>
                  <a:pt x="3434" y="332"/>
                </a:lnTo>
                <a:lnTo>
                  <a:pt x="3437" y="338"/>
                </a:lnTo>
                <a:lnTo>
                  <a:pt x="3439" y="343"/>
                </a:lnTo>
                <a:lnTo>
                  <a:pt x="3441" y="349"/>
                </a:lnTo>
                <a:lnTo>
                  <a:pt x="3443" y="356"/>
                </a:lnTo>
                <a:lnTo>
                  <a:pt x="3444" y="362"/>
                </a:lnTo>
                <a:lnTo>
                  <a:pt x="3445" y="369"/>
                </a:lnTo>
                <a:lnTo>
                  <a:pt x="3445" y="376"/>
                </a:lnTo>
                <a:lnTo>
                  <a:pt x="3446" y="384"/>
                </a:lnTo>
                <a:lnTo>
                  <a:pt x="3445" y="391"/>
                </a:lnTo>
                <a:lnTo>
                  <a:pt x="3445" y="398"/>
                </a:lnTo>
                <a:lnTo>
                  <a:pt x="3444" y="405"/>
                </a:lnTo>
                <a:lnTo>
                  <a:pt x="3443" y="412"/>
                </a:lnTo>
                <a:lnTo>
                  <a:pt x="3439" y="424"/>
                </a:lnTo>
                <a:lnTo>
                  <a:pt x="3437" y="430"/>
                </a:lnTo>
                <a:lnTo>
                  <a:pt x="3434" y="436"/>
                </a:lnTo>
                <a:lnTo>
                  <a:pt x="3428" y="446"/>
                </a:lnTo>
                <a:lnTo>
                  <a:pt x="3424" y="451"/>
                </a:lnTo>
                <a:lnTo>
                  <a:pt x="3420" y="455"/>
                </a:lnTo>
                <a:lnTo>
                  <a:pt x="3412" y="463"/>
                </a:lnTo>
                <a:lnTo>
                  <a:pt x="3402" y="469"/>
                </a:lnTo>
                <a:lnTo>
                  <a:pt x="3396" y="472"/>
                </a:lnTo>
                <a:lnTo>
                  <a:pt x="3391" y="474"/>
                </a:lnTo>
                <a:lnTo>
                  <a:pt x="3385" y="476"/>
                </a:lnTo>
                <a:lnTo>
                  <a:pt x="3378" y="478"/>
                </a:lnTo>
                <a:lnTo>
                  <a:pt x="3372" y="479"/>
                </a:lnTo>
                <a:lnTo>
                  <a:pt x="3365" y="480"/>
                </a:lnTo>
                <a:lnTo>
                  <a:pt x="3358" y="480"/>
                </a:lnTo>
                <a:lnTo>
                  <a:pt x="3351" y="481"/>
                </a:lnTo>
                <a:close/>
                <a:moveTo>
                  <a:pt x="3323" y="446"/>
                </a:moveTo>
                <a:lnTo>
                  <a:pt x="3349" y="446"/>
                </a:lnTo>
                <a:lnTo>
                  <a:pt x="3356" y="445"/>
                </a:lnTo>
                <a:lnTo>
                  <a:pt x="3362" y="445"/>
                </a:lnTo>
                <a:lnTo>
                  <a:pt x="3368" y="443"/>
                </a:lnTo>
                <a:lnTo>
                  <a:pt x="3373" y="442"/>
                </a:lnTo>
                <a:lnTo>
                  <a:pt x="3378" y="440"/>
                </a:lnTo>
                <a:lnTo>
                  <a:pt x="3383" y="437"/>
                </a:lnTo>
                <a:lnTo>
                  <a:pt x="3387" y="434"/>
                </a:lnTo>
                <a:lnTo>
                  <a:pt x="3391" y="431"/>
                </a:lnTo>
                <a:lnTo>
                  <a:pt x="3394" y="427"/>
                </a:lnTo>
                <a:lnTo>
                  <a:pt x="3397" y="422"/>
                </a:lnTo>
                <a:lnTo>
                  <a:pt x="3399" y="417"/>
                </a:lnTo>
                <a:lnTo>
                  <a:pt x="3401" y="412"/>
                </a:lnTo>
                <a:lnTo>
                  <a:pt x="3403" y="406"/>
                </a:lnTo>
                <a:lnTo>
                  <a:pt x="3404" y="399"/>
                </a:lnTo>
                <a:lnTo>
                  <a:pt x="3405" y="392"/>
                </a:lnTo>
                <a:lnTo>
                  <a:pt x="3405" y="384"/>
                </a:lnTo>
                <a:lnTo>
                  <a:pt x="3405" y="376"/>
                </a:lnTo>
                <a:lnTo>
                  <a:pt x="3404" y="372"/>
                </a:lnTo>
                <a:lnTo>
                  <a:pt x="3404" y="369"/>
                </a:lnTo>
                <a:lnTo>
                  <a:pt x="3403" y="362"/>
                </a:lnTo>
                <a:lnTo>
                  <a:pt x="3401" y="356"/>
                </a:lnTo>
                <a:lnTo>
                  <a:pt x="3399" y="350"/>
                </a:lnTo>
                <a:lnTo>
                  <a:pt x="3397" y="345"/>
                </a:lnTo>
                <a:lnTo>
                  <a:pt x="3394" y="341"/>
                </a:lnTo>
                <a:lnTo>
                  <a:pt x="3391" y="337"/>
                </a:lnTo>
                <a:lnTo>
                  <a:pt x="3387" y="333"/>
                </a:lnTo>
                <a:lnTo>
                  <a:pt x="3383" y="331"/>
                </a:lnTo>
                <a:lnTo>
                  <a:pt x="3378" y="328"/>
                </a:lnTo>
                <a:lnTo>
                  <a:pt x="3373" y="326"/>
                </a:lnTo>
                <a:lnTo>
                  <a:pt x="3368" y="324"/>
                </a:lnTo>
                <a:lnTo>
                  <a:pt x="3362" y="323"/>
                </a:lnTo>
                <a:lnTo>
                  <a:pt x="3356" y="323"/>
                </a:lnTo>
                <a:lnTo>
                  <a:pt x="3349" y="322"/>
                </a:lnTo>
                <a:lnTo>
                  <a:pt x="3323" y="322"/>
                </a:lnTo>
                <a:lnTo>
                  <a:pt x="3323" y="446"/>
                </a:lnTo>
                <a:close/>
                <a:moveTo>
                  <a:pt x="3543" y="483"/>
                </a:moveTo>
                <a:lnTo>
                  <a:pt x="3531" y="483"/>
                </a:lnTo>
                <a:lnTo>
                  <a:pt x="3521" y="481"/>
                </a:lnTo>
                <a:lnTo>
                  <a:pt x="3512" y="478"/>
                </a:lnTo>
                <a:lnTo>
                  <a:pt x="3503" y="474"/>
                </a:lnTo>
                <a:lnTo>
                  <a:pt x="3496" y="469"/>
                </a:lnTo>
                <a:lnTo>
                  <a:pt x="3492" y="466"/>
                </a:lnTo>
                <a:lnTo>
                  <a:pt x="3489" y="463"/>
                </a:lnTo>
                <a:lnTo>
                  <a:pt x="3483" y="456"/>
                </a:lnTo>
                <a:lnTo>
                  <a:pt x="3478" y="448"/>
                </a:lnTo>
                <a:lnTo>
                  <a:pt x="3476" y="444"/>
                </a:lnTo>
                <a:lnTo>
                  <a:pt x="3475" y="440"/>
                </a:lnTo>
                <a:lnTo>
                  <a:pt x="3472" y="430"/>
                </a:lnTo>
                <a:lnTo>
                  <a:pt x="3470" y="420"/>
                </a:lnTo>
                <a:lnTo>
                  <a:pt x="3470" y="409"/>
                </a:lnTo>
                <a:lnTo>
                  <a:pt x="3470" y="398"/>
                </a:lnTo>
                <a:lnTo>
                  <a:pt x="3471" y="393"/>
                </a:lnTo>
                <a:lnTo>
                  <a:pt x="3472" y="388"/>
                </a:lnTo>
                <a:lnTo>
                  <a:pt x="3475" y="378"/>
                </a:lnTo>
                <a:lnTo>
                  <a:pt x="3476" y="374"/>
                </a:lnTo>
                <a:lnTo>
                  <a:pt x="3478" y="369"/>
                </a:lnTo>
                <a:lnTo>
                  <a:pt x="3483" y="362"/>
                </a:lnTo>
                <a:lnTo>
                  <a:pt x="3489" y="354"/>
                </a:lnTo>
                <a:lnTo>
                  <a:pt x="3492" y="351"/>
                </a:lnTo>
                <a:lnTo>
                  <a:pt x="3495" y="348"/>
                </a:lnTo>
                <a:lnTo>
                  <a:pt x="3499" y="346"/>
                </a:lnTo>
                <a:lnTo>
                  <a:pt x="3503" y="343"/>
                </a:lnTo>
                <a:lnTo>
                  <a:pt x="3507" y="341"/>
                </a:lnTo>
                <a:lnTo>
                  <a:pt x="3511" y="339"/>
                </a:lnTo>
                <a:lnTo>
                  <a:pt x="3515" y="337"/>
                </a:lnTo>
                <a:lnTo>
                  <a:pt x="3520" y="336"/>
                </a:lnTo>
                <a:lnTo>
                  <a:pt x="3525" y="335"/>
                </a:lnTo>
                <a:lnTo>
                  <a:pt x="3530" y="334"/>
                </a:lnTo>
                <a:lnTo>
                  <a:pt x="3535" y="334"/>
                </a:lnTo>
                <a:lnTo>
                  <a:pt x="3541" y="334"/>
                </a:lnTo>
                <a:lnTo>
                  <a:pt x="3550" y="334"/>
                </a:lnTo>
                <a:lnTo>
                  <a:pt x="3559" y="336"/>
                </a:lnTo>
                <a:lnTo>
                  <a:pt x="3568" y="338"/>
                </a:lnTo>
                <a:lnTo>
                  <a:pt x="3576" y="342"/>
                </a:lnTo>
                <a:lnTo>
                  <a:pt x="3579" y="344"/>
                </a:lnTo>
                <a:lnTo>
                  <a:pt x="3583" y="346"/>
                </a:lnTo>
                <a:lnTo>
                  <a:pt x="3589" y="352"/>
                </a:lnTo>
                <a:lnTo>
                  <a:pt x="3592" y="355"/>
                </a:lnTo>
                <a:lnTo>
                  <a:pt x="3595" y="359"/>
                </a:lnTo>
                <a:lnTo>
                  <a:pt x="3600" y="366"/>
                </a:lnTo>
                <a:lnTo>
                  <a:pt x="3604" y="375"/>
                </a:lnTo>
                <a:lnTo>
                  <a:pt x="3606" y="380"/>
                </a:lnTo>
                <a:lnTo>
                  <a:pt x="3607" y="385"/>
                </a:lnTo>
                <a:lnTo>
                  <a:pt x="3609" y="396"/>
                </a:lnTo>
                <a:lnTo>
                  <a:pt x="3609" y="401"/>
                </a:lnTo>
                <a:lnTo>
                  <a:pt x="3609" y="407"/>
                </a:lnTo>
                <a:lnTo>
                  <a:pt x="3609" y="418"/>
                </a:lnTo>
                <a:lnTo>
                  <a:pt x="3509" y="418"/>
                </a:lnTo>
                <a:lnTo>
                  <a:pt x="3510" y="426"/>
                </a:lnTo>
                <a:lnTo>
                  <a:pt x="3511" y="430"/>
                </a:lnTo>
                <a:lnTo>
                  <a:pt x="3512" y="433"/>
                </a:lnTo>
                <a:lnTo>
                  <a:pt x="3514" y="439"/>
                </a:lnTo>
                <a:lnTo>
                  <a:pt x="3516" y="442"/>
                </a:lnTo>
                <a:lnTo>
                  <a:pt x="3518" y="444"/>
                </a:lnTo>
                <a:lnTo>
                  <a:pt x="3521" y="446"/>
                </a:lnTo>
                <a:lnTo>
                  <a:pt x="3523" y="448"/>
                </a:lnTo>
                <a:lnTo>
                  <a:pt x="3526" y="450"/>
                </a:lnTo>
                <a:lnTo>
                  <a:pt x="3529" y="451"/>
                </a:lnTo>
                <a:lnTo>
                  <a:pt x="3535" y="453"/>
                </a:lnTo>
                <a:lnTo>
                  <a:pt x="3540" y="453"/>
                </a:lnTo>
                <a:lnTo>
                  <a:pt x="3543" y="453"/>
                </a:lnTo>
                <a:lnTo>
                  <a:pt x="3548" y="453"/>
                </a:lnTo>
                <a:lnTo>
                  <a:pt x="3553" y="452"/>
                </a:lnTo>
                <a:lnTo>
                  <a:pt x="3557" y="451"/>
                </a:lnTo>
                <a:lnTo>
                  <a:pt x="3561" y="449"/>
                </a:lnTo>
                <a:lnTo>
                  <a:pt x="3564" y="447"/>
                </a:lnTo>
                <a:lnTo>
                  <a:pt x="3566" y="445"/>
                </a:lnTo>
                <a:lnTo>
                  <a:pt x="3567" y="444"/>
                </a:lnTo>
                <a:lnTo>
                  <a:pt x="3569" y="440"/>
                </a:lnTo>
                <a:lnTo>
                  <a:pt x="3571" y="437"/>
                </a:lnTo>
                <a:lnTo>
                  <a:pt x="3608" y="439"/>
                </a:lnTo>
                <a:lnTo>
                  <a:pt x="3607" y="444"/>
                </a:lnTo>
                <a:lnTo>
                  <a:pt x="3605" y="449"/>
                </a:lnTo>
                <a:lnTo>
                  <a:pt x="3603" y="453"/>
                </a:lnTo>
                <a:lnTo>
                  <a:pt x="3601" y="457"/>
                </a:lnTo>
                <a:lnTo>
                  <a:pt x="3598" y="461"/>
                </a:lnTo>
                <a:lnTo>
                  <a:pt x="3595" y="465"/>
                </a:lnTo>
                <a:lnTo>
                  <a:pt x="3591" y="468"/>
                </a:lnTo>
                <a:lnTo>
                  <a:pt x="3587" y="471"/>
                </a:lnTo>
                <a:lnTo>
                  <a:pt x="3582" y="474"/>
                </a:lnTo>
                <a:lnTo>
                  <a:pt x="3577" y="477"/>
                </a:lnTo>
                <a:lnTo>
                  <a:pt x="3572" y="479"/>
                </a:lnTo>
                <a:lnTo>
                  <a:pt x="3567" y="480"/>
                </a:lnTo>
                <a:lnTo>
                  <a:pt x="3561" y="482"/>
                </a:lnTo>
                <a:lnTo>
                  <a:pt x="3555" y="483"/>
                </a:lnTo>
                <a:lnTo>
                  <a:pt x="3549" y="483"/>
                </a:lnTo>
                <a:lnTo>
                  <a:pt x="3543" y="483"/>
                </a:lnTo>
                <a:close/>
                <a:moveTo>
                  <a:pt x="3509" y="393"/>
                </a:moveTo>
                <a:lnTo>
                  <a:pt x="3571" y="393"/>
                </a:lnTo>
                <a:lnTo>
                  <a:pt x="3571" y="387"/>
                </a:lnTo>
                <a:lnTo>
                  <a:pt x="3570" y="384"/>
                </a:lnTo>
                <a:lnTo>
                  <a:pt x="3569" y="382"/>
                </a:lnTo>
                <a:lnTo>
                  <a:pt x="3567" y="377"/>
                </a:lnTo>
                <a:lnTo>
                  <a:pt x="3563" y="372"/>
                </a:lnTo>
                <a:lnTo>
                  <a:pt x="3561" y="370"/>
                </a:lnTo>
                <a:lnTo>
                  <a:pt x="3559" y="368"/>
                </a:lnTo>
                <a:lnTo>
                  <a:pt x="3556" y="367"/>
                </a:lnTo>
                <a:lnTo>
                  <a:pt x="3554" y="366"/>
                </a:lnTo>
                <a:lnTo>
                  <a:pt x="3551" y="365"/>
                </a:lnTo>
                <a:lnTo>
                  <a:pt x="3548" y="364"/>
                </a:lnTo>
                <a:lnTo>
                  <a:pt x="3542" y="364"/>
                </a:lnTo>
                <a:lnTo>
                  <a:pt x="3534" y="364"/>
                </a:lnTo>
                <a:lnTo>
                  <a:pt x="3531" y="365"/>
                </a:lnTo>
                <a:lnTo>
                  <a:pt x="3528" y="366"/>
                </a:lnTo>
                <a:lnTo>
                  <a:pt x="3523" y="369"/>
                </a:lnTo>
                <a:lnTo>
                  <a:pt x="3521" y="370"/>
                </a:lnTo>
                <a:lnTo>
                  <a:pt x="3519" y="372"/>
                </a:lnTo>
                <a:lnTo>
                  <a:pt x="3515" y="377"/>
                </a:lnTo>
                <a:lnTo>
                  <a:pt x="3512" y="382"/>
                </a:lnTo>
                <a:lnTo>
                  <a:pt x="3511" y="385"/>
                </a:lnTo>
                <a:lnTo>
                  <a:pt x="3510" y="388"/>
                </a:lnTo>
                <a:lnTo>
                  <a:pt x="3509" y="393"/>
                </a:lnTo>
                <a:close/>
                <a:moveTo>
                  <a:pt x="3756" y="377"/>
                </a:moveTo>
                <a:lnTo>
                  <a:pt x="3719" y="379"/>
                </a:lnTo>
                <a:lnTo>
                  <a:pt x="3718" y="376"/>
                </a:lnTo>
                <a:lnTo>
                  <a:pt x="3716" y="373"/>
                </a:lnTo>
                <a:lnTo>
                  <a:pt x="3715" y="371"/>
                </a:lnTo>
                <a:lnTo>
                  <a:pt x="3714" y="370"/>
                </a:lnTo>
                <a:lnTo>
                  <a:pt x="3711" y="367"/>
                </a:lnTo>
                <a:lnTo>
                  <a:pt x="3708" y="365"/>
                </a:lnTo>
                <a:lnTo>
                  <a:pt x="3706" y="364"/>
                </a:lnTo>
                <a:lnTo>
                  <a:pt x="3704" y="363"/>
                </a:lnTo>
                <a:lnTo>
                  <a:pt x="3700" y="363"/>
                </a:lnTo>
                <a:lnTo>
                  <a:pt x="3695" y="362"/>
                </a:lnTo>
                <a:lnTo>
                  <a:pt x="3690" y="362"/>
                </a:lnTo>
                <a:lnTo>
                  <a:pt x="3686" y="363"/>
                </a:lnTo>
                <a:lnTo>
                  <a:pt x="3682" y="364"/>
                </a:lnTo>
                <a:lnTo>
                  <a:pt x="3679" y="366"/>
                </a:lnTo>
                <a:lnTo>
                  <a:pt x="3676" y="368"/>
                </a:lnTo>
                <a:lnTo>
                  <a:pt x="3674" y="371"/>
                </a:lnTo>
                <a:lnTo>
                  <a:pt x="3673" y="373"/>
                </a:lnTo>
                <a:lnTo>
                  <a:pt x="3672" y="375"/>
                </a:lnTo>
                <a:lnTo>
                  <a:pt x="3672" y="377"/>
                </a:lnTo>
                <a:lnTo>
                  <a:pt x="3673" y="379"/>
                </a:lnTo>
                <a:lnTo>
                  <a:pt x="3673" y="381"/>
                </a:lnTo>
                <a:lnTo>
                  <a:pt x="3675" y="383"/>
                </a:lnTo>
                <a:lnTo>
                  <a:pt x="3676" y="385"/>
                </a:lnTo>
                <a:lnTo>
                  <a:pt x="3679" y="387"/>
                </a:lnTo>
                <a:lnTo>
                  <a:pt x="3682" y="389"/>
                </a:lnTo>
                <a:lnTo>
                  <a:pt x="3691" y="391"/>
                </a:lnTo>
                <a:lnTo>
                  <a:pt x="3717" y="396"/>
                </a:lnTo>
                <a:lnTo>
                  <a:pt x="3727" y="399"/>
                </a:lnTo>
                <a:lnTo>
                  <a:pt x="3735" y="402"/>
                </a:lnTo>
                <a:lnTo>
                  <a:pt x="3743" y="406"/>
                </a:lnTo>
                <a:lnTo>
                  <a:pt x="3748" y="410"/>
                </a:lnTo>
                <a:lnTo>
                  <a:pt x="3753" y="416"/>
                </a:lnTo>
                <a:lnTo>
                  <a:pt x="3755" y="419"/>
                </a:lnTo>
                <a:lnTo>
                  <a:pt x="3756" y="422"/>
                </a:lnTo>
                <a:lnTo>
                  <a:pt x="3757" y="425"/>
                </a:lnTo>
                <a:lnTo>
                  <a:pt x="3758" y="428"/>
                </a:lnTo>
                <a:lnTo>
                  <a:pt x="3759" y="432"/>
                </a:lnTo>
                <a:lnTo>
                  <a:pt x="3759" y="436"/>
                </a:lnTo>
                <a:lnTo>
                  <a:pt x="3758" y="443"/>
                </a:lnTo>
                <a:lnTo>
                  <a:pt x="3758" y="446"/>
                </a:lnTo>
                <a:lnTo>
                  <a:pt x="3757" y="449"/>
                </a:lnTo>
                <a:lnTo>
                  <a:pt x="3754" y="455"/>
                </a:lnTo>
                <a:lnTo>
                  <a:pt x="3753" y="458"/>
                </a:lnTo>
                <a:lnTo>
                  <a:pt x="3751" y="461"/>
                </a:lnTo>
                <a:lnTo>
                  <a:pt x="3746" y="466"/>
                </a:lnTo>
                <a:lnTo>
                  <a:pt x="3741" y="470"/>
                </a:lnTo>
                <a:lnTo>
                  <a:pt x="3735" y="474"/>
                </a:lnTo>
                <a:lnTo>
                  <a:pt x="3728" y="477"/>
                </a:lnTo>
                <a:lnTo>
                  <a:pt x="3720" y="480"/>
                </a:lnTo>
                <a:lnTo>
                  <a:pt x="3712" y="482"/>
                </a:lnTo>
                <a:lnTo>
                  <a:pt x="3704" y="483"/>
                </a:lnTo>
                <a:lnTo>
                  <a:pt x="3694" y="483"/>
                </a:lnTo>
                <a:lnTo>
                  <a:pt x="3681" y="483"/>
                </a:lnTo>
                <a:lnTo>
                  <a:pt x="3674" y="482"/>
                </a:lnTo>
                <a:lnTo>
                  <a:pt x="3669" y="480"/>
                </a:lnTo>
                <a:lnTo>
                  <a:pt x="3663" y="479"/>
                </a:lnTo>
                <a:lnTo>
                  <a:pt x="3658" y="477"/>
                </a:lnTo>
                <a:lnTo>
                  <a:pt x="3653" y="474"/>
                </a:lnTo>
                <a:lnTo>
                  <a:pt x="3649" y="471"/>
                </a:lnTo>
                <a:lnTo>
                  <a:pt x="3644" y="468"/>
                </a:lnTo>
                <a:lnTo>
                  <a:pt x="3641" y="465"/>
                </a:lnTo>
                <a:lnTo>
                  <a:pt x="3638" y="461"/>
                </a:lnTo>
                <a:lnTo>
                  <a:pt x="3635" y="457"/>
                </a:lnTo>
                <a:lnTo>
                  <a:pt x="3633" y="453"/>
                </a:lnTo>
                <a:lnTo>
                  <a:pt x="3631" y="448"/>
                </a:lnTo>
                <a:lnTo>
                  <a:pt x="3630" y="444"/>
                </a:lnTo>
                <a:lnTo>
                  <a:pt x="3629" y="439"/>
                </a:lnTo>
                <a:lnTo>
                  <a:pt x="3668" y="436"/>
                </a:lnTo>
                <a:lnTo>
                  <a:pt x="3669" y="441"/>
                </a:lnTo>
                <a:lnTo>
                  <a:pt x="3671" y="444"/>
                </a:lnTo>
                <a:lnTo>
                  <a:pt x="3672" y="446"/>
                </a:lnTo>
                <a:lnTo>
                  <a:pt x="3674" y="447"/>
                </a:lnTo>
                <a:lnTo>
                  <a:pt x="3677" y="450"/>
                </a:lnTo>
                <a:lnTo>
                  <a:pt x="3681" y="452"/>
                </a:lnTo>
                <a:lnTo>
                  <a:pt x="3685" y="453"/>
                </a:lnTo>
                <a:lnTo>
                  <a:pt x="3689" y="454"/>
                </a:lnTo>
                <a:lnTo>
                  <a:pt x="3694" y="454"/>
                </a:lnTo>
                <a:lnTo>
                  <a:pt x="3700" y="454"/>
                </a:lnTo>
                <a:lnTo>
                  <a:pt x="3704" y="453"/>
                </a:lnTo>
                <a:lnTo>
                  <a:pt x="3708" y="452"/>
                </a:lnTo>
                <a:lnTo>
                  <a:pt x="3712" y="450"/>
                </a:lnTo>
                <a:lnTo>
                  <a:pt x="3714" y="448"/>
                </a:lnTo>
                <a:lnTo>
                  <a:pt x="3716" y="446"/>
                </a:lnTo>
                <a:lnTo>
                  <a:pt x="3718" y="443"/>
                </a:lnTo>
                <a:lnTo>
                  <a:pt x="3718" y="440"/>
                </a:lnTo>
                <a:lnTo>
                  <a:pt x="3718" y="437"/>
                </a:lnTo>
                <a:lnTo>
                  <a:pt x="3717" y="435"/>
                </a:lnTo>
                <a:lnTo>
                  <a:pt x="3715" y="433"/>
                </a:lnTo>
                <a:lnTo>
                  <a:pt x="3713" y="431"/>
                </a:lnTo>
                <a:lnTo>
                  <a:pt x="3711" y="429"/>
                </a:lnTo>
                <a:lnTo>
                  <a:pt x="3707" y="428"/>
                </a:lnTo>
                <a:lnTo>
                  <a:pt x="3704" y="426"/>
                </a:lnTo>
                <a:lnTo>
                  <a:pt x="3699" y="425"/>
                </a:lnTo>
                <a:lnTo>
                  <a:pt x="3674" y="420"/>
                </a:lnTo>
                <a:lnTo>
                  <a:pt x="3665" y="418"/>
                </a:lnTo>
                <a:lnTo>
                  <a:pt x="3656" y="415"/>
                </a:lnTo>
                <a:lnTo>
                  <a:pt x="3649" y="411"/>
                </a:lnTo>
                <a:lnTo>
                  <a:pt x="3646" y="408"/>
                </a:lnTo>
                <a:lnTo>
                  <a:pt x="3643" y="406"/>
                </a:lnTo>
                <a:lnTo>
                  <a:pt x="3640" y="403"/>
                </a:lnTo>
                <a:lnTo>
                  <a:pt x="3638" y="400"/>
                </a:lnTo>
                <a:lnTo>
                  <a:pt x="3636" y="397"/>
                </a:lnTo>
                <a:lnTo>
                  <a:pt x="3635" y="394"/>
                </a:lnTo>
                <a:lnTo>
                  <a:pt x="3633" y="387"/>
                </a:lnTo>
                <a:lnTo>
                  <a:pt x="3633" y="383"/>
                </a:lnTo>
                <a:lnTo>
                  <a:pt x="3632" y="379"/>
                </a:lnTo>
                <a:lnTo>
                  <a:pt x="3633" y="374"/>
                </a:lnTo>
                <a:lnTo>
                  <a:pt x="3633" y="369"/>
                </a:lnTo>
                <a:lnTo>
                  <a:pt x="3635" y="364"/>
                </a:lnTo>
                <a:lnTo>
                  <a:pt x="3637" y="360"/>
                </a:lnTo>
                <a:lnTo>
                  <a:pt x="3639" y="356"/>
                </a:lnTo>
                <a:lnTo>
                  <a:pt x="3642" y="352"/>
                </a:lnTo>
                <a:lnTo>
                  <a:pt x="3645" y="349"/>
                </a:lnTo>
                <a:lnTo>
                  <a:pt x="3649" y="346"/>
                </a:lnTo>
                <a:lnTo>
                  <a:pt x="3654" y="343"/>
                </a:lnTo>
                <a:lnTo>
                  <a:pt x="3658" y="341"/>
                </a:lnTo>
                <a:lnTo>
                  <a:pt x="3663" y="338"/>
                </a:lnTo>
                <a:lnTo>
                  <a:pt x="3669" y="337"/>
                </a:lnTo>
                <a:lnTo>
                  <a:pt x="3675" y="335"/>
                </a:lnTo>
                <a:lnTo>
                  <a:pt x="3681" y="334"/>
                </a:lnTo>
                <a:lnTo>
                  <a:pt x="3687" y="334"/>
                </a:lnTo>
                <a:lnTo>
                  <a:pt x="3694" y="334"/>
                </a:lnTo>
                <a:lnTo>
                  <a:pt x="3701" y="334"/>
                </a:lnTo>
                <a:lnTo>
                  <a:pt x="3707" y="334"/>
                </a:lnTo>
                <a:lnTo>
                  <a:pt x="3713" y="335"/>
                </a:lnTo>
                <a:lnTo>
                  <a:pt x="3718" y="337"/>
                </a:lnTo>
                <a:lnTo>
                  <a:pt x="3724" y="338"/>
                </a:lnTo>
                <a:lnTo>
                  <a:pt x="3729" y="340"/>
                </a:lnTo>
                <a:lnTo>
                  <a:pt x="3737" y="345"/>
                </a:lnTo>
                <a:lnTo>
                  <a:pt x="3741" y="348"/>
                </a:lnTo>
                <a:lnTo>
                  <a:pt x="3744" y="352"/>
                </a:lnTo>
                <a:lnTo>
                  <a:pt x="3747" y="355"/>
                </a:lnTo>
                <a:lnTo>
                  <a:pt x="3750" y="359"/>
                </a:lnTo>
                <a:lnTo>
                  <a:pt x="3752" y="363"/>
                </a:lnTo>
                <a:lnTo>
                  <a:pt x="3753" y="367"/>
                </a:lnTo>
                <a:lnTo>
                  <a:pt x="3755" y="372"/>
                </a:lnTo>
                <a:lnTo>
                  <a:pt x="3756" y="377"/>
                </a:lnTo>
                <a:close/>
                <a:moveTo>
                  <a:pt x="3805" y="317"/>
                </a:moveTo>
                <a:lnTo>
                  <a:pt x="3801" y="317"/>
                </a:lnTo>
                <a:lnTo>
                  <a:pt x="3797" y="315"/>
                </a:lnTo>
                <a:lnTo>
                  <a:pt x="3794" y="314"/>
                </a:lnTo>
                <a:lnTo>
                  <a:pt x="3790" y="311"/>
                </a:lnTo>
                <a:lnTo>
                  <a:pt x="3787" y="308"/>
                </a:lnTo>
                <a:lnTo>
                  <a:pt x="3785" y="304"/>
                </a:lnTo>
                <a:lnTo>
                  <a:pt x="3784" y="301"/>
                </a:lnTo>
                <a:lnTo>
                  <a:pt x="3784" y="297"/>
                </a:lnTo>
                <a:lnTo>
                  <a:pt x="3784" y="292"/>
                </a:lnTo>
                <a:lnTo>
                  <a:pt x="3785" y="289"/>
                </a:lnTo>
                <a:lnTo>
                  <a:pt x="3787" y="285"/>
                </a:lnTo>
                <a:lnTo>
                  <a:pt x="3790" y="282"/>
                </a:lnTo>
                <a:lnTo>
                  <a:pt x="3794" y="280"/>
                </a:lnTo>
                <a:lnTo>
                  <a:pt x="3797" y="278"/>
                </a:lnTo>
                <a:lnTo>
                  <a:pt x="3801" y="277"/>
                </a:lnTo>
                <a:lnTo>
                  <a:pt x="3805" y="276"/>
                </a:lnTo>
                <a:lnTo>
                  <a:pt x="3810" y="277"/>
                </a:lnTo>
                <a:lnTo>
                  <a:pt x="3814" y="278"/>
                </a:lnTo>
                <a:lnTo>
                  <a:pt x="3817" y="280"/>
                </a:lnTo>
                <a:lnTo>
                  <a:pt x="3821" y="282"/>
                </a:lnTo>
                <a:lnTo>
                  <a:pt x="3824" y="285"/>
                </a:lnTo>
                <a:lnTo>
                  <a:pt x="3826" y="289"/>
                </a:lnTo>
                <a:lnTo>
                  <a:pt x="3827" y="292"/>
                </a:lnTo>
                <a:lnTo>
                  <a:pt x="3827" y="297"/>
                </a:lnTo>
                <a:lnTo>
                  <a:pt x="3827" y="301"/>
                </a:lnTo>
                <a:lnTo>
                  <a:pt x="3826" y="304"/>
                </a:lnTo>
                <a:lnTo>
                  <a:pt x="3824" y="308"/>
                </a:lnTo>
                <a:lnTo>
                  <a:pt x="3821" y="311"/>
                </a:lnTo>
                <a:lnTo>
                  <a:pt x="3817" y="314"/>
                </a:lnTo>
                <a:lnTo>
                  <a:pt x="3814" y="315"/>
                </a:lnTo>
                <a:lnTo>
                  <a:pt x="3810" y="317"/>
                </a:lnTo>
                <a:lnTo>
                  <a:pt x="3805" y="317"/>
                </a:lnTo>
                <a:close/>
                <a:moveTo>
                  <a:pt x="3785" y="336"/>
                </a:moveTo>
                <a:lnTo>
                  <a:pt x="3825" y="336"/>
                </a:lnTo>
                <a:lnTo>
                  <a:pt x="3825" y="481"/>
                </a:lnTo>
                <a:lnTo>
                  <a:pt x="3785" y="481"/>
                </a:lnTo>
                <a:lnTo>
                  <a:pt x="3785" y="336"/>
                </a:lnTo>
                <a:close/>
                <a:moveTo>
                  <a:pt x="3923" y="538"/>
                </a:moveTo>
                <a:lnTo>
                  <a:pt x="3916" y="538"/>
                </a:lnTo>
                <a:lnTo>
                  <a:pt x="3909" y="537"/>
                </a:lnTo>
                <a:lnTo>
                  <a:pt x="3903" y="536"/>
                </a:lnTo>
                <a:lnTo>
                  <a:pt x="3897" y="535"/>
                </a:lnTo>
                <a:lnTo>
                  <a:pt x="3892" y="533"/>
                </a:lnTo>
                <a:lnTo>
                  <a:pt x="3886" y="531"/>
                </a:lnTo>
                <a:lnTo>
                  <a:pt x="3877" y="526"/>
                </a:lnTo>
                <a:lnTo>
                  <a:pt x="3873" y="523"/>
                </a:lnTo>
                <a:lnTo>
                  <a:pt x="3870" y="520"/>
                </a:lnTo>
                <a:lnTo>
                  <a:pt x="3864" y="513"/>
                </a:lnTo>
                <a:lnTo>
                  <a:pt x="3862" y="510"/>
                </a:lnTo>
                <a:lnTo>
                  <a:pt x="3860" y="506"/>
                </a:lnTo>
                <a:lnTo>
                  <a:pt x="3858" y="502"/>
                </a:lnTo>
                <a:lnTo>
                  <a:pt x="3857" y="498"/>
                </a:lnTo>
                <a:lnTo>
                  <a:pt x="3894" y="493"/>
                </a:lnTo>
                <a:lnTo>
                  <a:pt x="3896" y="496"/>
                </a:lnTo>
                <a:lnTo>
                  <a:pt x="3898" y="499"/>
                </a:lnTo>
                <a:lnTo>
                  <a:pt x="3901" y="502"/>
                </a:lnTo>
                <a:lnTo>
                  <a:pt x="3904" y="504"/>
                </a:lnTo>
                <a:lnTo>
                  <a:pt x="3908" y="506"/>
                </a:lnTo>
                <a:lnTo>
                  <a:pt x="3910" y="507"/>
                </a:lnTo>
                <a:lnTo>
                  <a:pt x="3912" y="508"/>
                </a:lnTo>
                <a:lnTo>
                  <a:pt x="3918" y="509"/>
                </a:lnTo>
                <a:lnTo>
                  <a:pt x="3924" y="509"/>
                </a:lnTo>
                <a:lnTo>
                  <a:pt x="3930" y="509"/>
                </a:lnTo>
                <a:lnTo>
                  <a:pt x="3936" y="507"/>
                </a:lnTo>
                <a:lnTo>
                  <a:pt x="3941" y="505"/>
                </a:lnTo>
                <a:lnTo>
                  <a:pt x="3946" y="503"/>
                </a:lnTo>
                <a:lnTo>
                  <a:pt x="3948" y="501"/>
                </a:lnTo>
                <a:lnTo>
                  <a:pt x="3950" y="499"/>
                </a:lnTo>
                <a:lnTo>
                  <a:pt x="3952" y="494"/>
                </a:lnTo>
                <a:lnTo>
                  <a:pt x="3953" y="491"/>
                </a:lnTo>
                <a:lnTo>
                  <a:pt x="3955" y="488"/>
                </a:lnTo>
                <a:lnTo>
                  <a:pt x="3955" y="481"/>
                </a:lnTo>
                <a:lnTo>
                  <a:pt x="3955" y="455"/>
                </a:lnTo>
                <a:lnTo>
                  <a:pt x="3947" y="463"/>
                </a:lnTo>
                <a:lnTo>
                  <a:pt x="3943" y="467"/>
                </a:lnTo>
                <a:lnTo>
                  <a:pt x="3939" y="471"/>
                </a:lnTo>
                <a:lnTo>
                  <a:pt x="3933" y="474"/>
                </a:lnTo>
                <a:lnTo>
                  <a:pt x="3930" y="476"/>
                </a:lnTo>
                <a:lnTo>
                  <a:pt x="3927" y="477"/>
                </a:lnTo>
                <a:lnTo>
                  <a:pt x="3920" y="478"/>
                </a:lnTo>
                <a:lnTo>
                  <a:pt x="3911" y="478"/>
                </a:lnTo>
                <a:lnTo>
                  <a:pt x="3903" y="478"/>
                </a:lnTo>
                <a:lnTo>
                  <a:pt x="3900" y="477"/>
                </a:lnTo>
                <a:lnTo>
                  <a:pt x="3896" y="477"/>
                </a:lnTo>
                <a:lnTo>
                  <a:pt x="3889" y="474"/>
                </a:lnTo>
                <a:lnTo>
                  <a:pt x="3882" y="471"/>
                </a:lnTo>
                <a:lnTo>
                  <a:pt x="3875" y="467"/>
                </a:lnTo>
                <a:lnTo>
                  <a:pt x="3870" y="461"/>
                </a:lnTo>
                <a:lnTo>
                  <a:pt x="3865" y="455"/>
                </a:lnTo>
                <a:lnTo>
                  <a:pt x="3860" y="448"/>
                </a:lnTo>
                <a:lnTo>
                  <a:pt x="3857" y="439"/>
                </a:lnTo>
                <a:lnTo>
                  <a:pt x="3855" y="430"/>
                </a:lnTo>
                <a:lnTo>
                  <a:pt x="3854" y="425"/>
                </a:lnTo>
                <a:lnTo>
                  <a:pt x="3853" y="419"/>
                </a:lnTo>
                <a:lnTo>
                  <a:pt x="3853" y="408"/>
                </a:lnTo>
                <a:lnTo>
                  <a:pt x="3853" y="396"/>
                </a:lnTo>
                <a:lnTo>
                  <a:pt x="3854" y="390"/>
                </a:lnTo>
                <a:lnTo>
                  <a:pt x="3855" y="385"/>
                </a:lnTo>
                <a:lnTo>
                  <a:pt x="3857" y="375"/>
                </a:lnTo>
                <a:lnTo>
                  <a:pt x="3861" y="367"/>
                </a:lnTo>
                <a:lnTo>
                  <a:pt x="3865" y="359"/>
                </a:lnTo>
                <a:lnTo>
                  <a:pt x="3867" y="355"/>
                </a:lnTo>
                <a:lnTo>
                  <a:pt x="3870" y="352"/>
                </a:lnTo>
                <a:lnTo>
                  <a:pt x="3876" y="347"/>
                </a:lnTo>
                <a:lnTo>
                  <a:pt x="3882" y="342"/>
                </a:lnTo>
                <a:lnTo>
                  <a:pt x="3885" y="340"/>
                </a:lnTo>
                <a:lnTo>
                  <a:pt x="3889" y="338"/>
                </a:lnTo>
                <a:lnTo>
                  <a:pt x="3892" y="337"/>
                </a:lnTo>
                <a:lnTo>
                  <a:pt x="3896" y="336"/>
                </a:lnTo>
                <a:lnTo>
                  <a:pt x="3904" y="334"/>
                </a:lnTo>
                <a:lnTo>
                  <a:pt x="3911" y="334"/>
                </a:lnTo>
                <a:lnTo>
                  <a:pt x="3917" y="334"/>
                </a:lnTo>
                <a:lnTo>
                  <a:pt x="3922" y="335"/>
                </a:lnTo>
                <a:lnTo>
                  <a:pt x="3927" y="336"/>
                </a:lnTo>
                <a:lnTo>
                  <a:pt x="3932" y="338"/>
                </a:lnTo>
                <a:lnTo>
                  <a:pt x="3936" y="340"/>
                </a:lnTo>
                <a:lnTo>
                  <a:pt x="3939" y="342"/>
                </a:lnTo>
                <a:lnTo>
                  <a:pt x="3942" y="345"/>
                </a:lnTo>
                <a:lnTo>
                  <a:pt x="3945" y="348"/>
                </a:lnTo>
                <a:lnTo>
                  <a:pt x="3949" y="354"/>
                </a:lnTo>
                <a:lnTo>
                  <a:pt x="3951" y="357"/>
                </a:lnTo>
                <a:lnTo>
                  <a:pt x="3953" y="360"/>
                </a:lnTo>
                <a:lnTo>
                  <a:pt x="3955" y="336"/>
                </a:lnTo>
                <a:lnTo>
                  <a:pt x="3995" y="336"/>
                </a:lnTo>
                <a:lnTo>
                  <a:pt x="3995" y="482"/>
                </a:lnTo>
                <a:lnTo>
                  <a:pt x="3995" y="491"/>
                </a:lnTo>
                <a:lnTo>
                  <a:pt x="3993" y="499"/>
                </a:lnTo>
                <a:lnTo>
                  <a:pt x="3990" y="506"/>
                </a:lnTo>
                <a:lnTo>
                  <a:pt x="3986" y="513"/>
                </a:lnTo>
                <a:lnTo>
                  <a:pt x="3981" y="519"/>
                </a:lnTo>
                <a:lnTo>
                  <a:pt x="3975" y="524"/>
                </a:lnTo>
                <a:lnTo>
                  <a:pt x="3969" y="528"/>
                </a:lnTo>
                <a:lnTo>
                  <a:pt x="3961" y="532"/>
                </a:lnTo>
                <a:lnTo>
                  <a:pt x="3952" y="534"/>
                </a:lnTo>
                <a:lnTo>
                  <a:pt x="3943" y="536"/>
                </a:lnTo>
                <a:lnTo>
                  <a:pt x="3933" y="538"/>
                </a:lnTo>
                <a:lnTo>
                  <a:pt x="3923" y="538"/>
                </a:lnTo>
                <a:close/>
                <a:moveTo>
                  <a:pt x="3924" y="448"/>
                </a:moveTo>
                <a:lnTo>
                  <a:pt x="3928" y="448"/>
                </a:lnTo>
                <a:lnTo>
                  <a:pt x="3931" y="448"/>
                </a:lnTo>
                <a:lnTo>
                  <a:pt x="3934" y="447"/>
                </a:lnTo>
                <a:lnTo>
                  <a:pt x="3937" y="446"/>
                </a:lnTo>
                <a:lnTo>
                  <a:pt x="3942" y="442"/>
                </a:lnTo>
                <a:lnTo>
                  <a:pt x="3947" y="438"/>
                </a:lnTo>
                <a:lnTo>
                  <a:pt x="3950" y="432"/>
                </a:lnTo>
                <a:lnTo>
                  <a:pt x="3953" y="425"/>
                </a:lnTo>
                <a:lnTo>
                  <a:pt x="3953" y="421"/>
                </a:lnTo>
                <a:lnTo>
                  <a:pt x="3955" y="417"/>
                </a:lnTo>
                <a:lnTo>
                  <a:pt x="3956" y="408"/>
                </a:lnTo>
                <a:lnTo>
                  <a:pt x="3955" y="399"/>
                </a:lnTo>
                <a:lnTo>
                  <a:pt x="3953" y="394"/>
                </a:lnTo>
                <a:lnTo>
                  <a:pt x="3953" y="390"/>
                </a:lnTo>
                <a:lnTo>
                  <a:pt x="3950" y="383"/>
                </a:lnTo>
                <a:lnTo>
                  <a:pt x="3947" y="377"/>
                </a:lnTo>
                <a:lnTo>
                  <a:pt x="3945" y="374"/>
                </a:lnTo>
                <a:lnTo>
                  <a:pt x="3942" y="372"/>
                </a:lnTo>
                <a:lnTo>
                  <a:pt x="3940" y="370"/>
                </a:lnTo>
                <a:lnTo>
                  <a:pt x="3937" y="369"/>
                </a:lnTo>
                <a:lnTo>
                  <a:pt x="3931" y="366"/>
                </a:lnTo>
                <a:lnTo>
                  <a:pt x="3924" y="366"/>
                </a:lnTo>
                <a:lnTo>
                  <a:pt x="3917" y="366"/>
                </a:lnTo>
                <a:lnTo>
                  <a:pt x="3914" y="367"/>
                </a:lnTo>
                <a:lnTo>
                  <a:pt x="3911" y="369"/>
                </a:lnTo>
                <a:lnTo>
                  <a:pt x="3908" y="370"/>
                </a:lnTo>
                <a:lnTo>
                  <a:pt x="3906" y="372"/>
                </a:lnTo>
                <a:lnTo>
                  <a:pt x="3901" y="377"/>
                </a:lnTo>
                <a:lnTo>
                  <a:pt x="3898" y="384"/>
                </a:lnTo>
                <a:lnTo>
                  <a:pt x="3896" y="391"/>
                </a:lnTo>
                <a:lnTo>
                  <a:pt x="3895" y="395"/>
                </a:lnTo>
                <a:lnTo>
                  <a:pt x="3894" y="399"/>
                </a:lnTo>
                <a:lnTo>
                  <a:pt x="3894" y="408"/>
                </a:lnTo>
                <a:lnTo>
                  <a:pt x="3894" y="417"/>
                </a:lnTo>
                <a:lnTo>
                  <a:pt x="3895" y="421"/>
                </a:lnTo>
                <a:lnTo>
                  <a:pt x="3896" y="424"/>
                </a:lnTo>
                <a:lnTo>
                  <a:pt x="3898" y="431"/>
                </a:lnTo>
                <a:lnTo>
                  <a:pt x="3901" y="437"/>
                </a:lnTo>
                <a:lnTo>
                  <a:pt x="3904" y="440"/>
                </a:lnTo>
                <a:lnTo>
                  <a:pt x="3906" y="442"/>
                </a:lnTo>
                <a:lnTo>
                  <a:pt x="3911" y="446"/>
                </a:lnTo>
                <a:lnTo>
                  <a:pt x="3914" y="447"/>
                </a:lnTo>
                <a:lnTo>
                  <a:pt x="3917" y="448"/>
                </a:lnTo>
                <a:lnTo>
                  <a:pt x="3924" y="448"/>
                </a:lnTo>
                <a:close/>
                <a:moveTo>
                  <a:pt x="4069" y="397"/>
                </a:moveTo>
                <a:lnTo>
                  <a:pt x="4069" y="481"/>
                </a:lnTo>
                <a:lnTo>
                  <a:pt x="4029" y="481"/>
                </a:lnTo>
                <a:lnTo>
                  <a:pt x="4029" y="336"/>
                </a:lnTo>
                <a:lnTo>
                  <a:pt x="4067" y="336"/>
                </a:lnTo>
                <a:lnTo>
                  <a:pt x="4067" y="361"/>
                </a:lnTo>
                <a:lnTo>
                  <a:pt x="4071" y="355"/>
                </a:lnTo>
                <a:lnTo>
                  <a:pt x="4073" y="352"/>
                </a:lnTo>
                <a:lnTo>
                  <a:pt x="4075" y="350"/>
                </a:lnTo>
                <a:lnTo>
                  <a:pt x="4080" y="345"/>
                </a:lnTo>
                <a:lnTo>
                  <a:pt x="4085" y="341"/>
                </a:lnTo>
                <a:lnTo>
                  <a:pt x="4091" y="338"/>
                </a:lnTo>
                <a:lnTo>
                  <a:pt x="4094" y="337"/>
                </a:lnTo>
                <a:lnTo>
                  <a:pt x="4098" y="336"/>
                </a:lnTo>
                <a:lnTo>
                  <a:pt x="4105" y="334"/>
                </a:lnTo>
                <a:lnTo>
                  <a:pt x="4112" y="334"/>
                </a:lnTo>
                <a:lnTo>
                  <a:pt x="4118" y="334"/>
                </a:lnTo>
                <a:lnTo>
                  <a:pt x="4123" y="335"/>
                </a:lnTo>
                <a:lnTo>
                  <a:pt x="4128" y="336"/>
                </a:lnTo>
                <a:lnTo>
                  <a:pt x="4133" y="337"/>
                </a:lnTo>
                <a:lnTo>
                  <a:pt x="4137" y="339"/>
                </a:lnTo>
                <a:lnTo>
                  <a:pt x="4141" y="342"/>
                </a:lnTo>
                <a:lnTo>
                  <a:pt x="4145" y="345"/>
                </a:lnTo>
                <a:lnTo>
                  <a:pt x="4149" y="348"/>
                </a:lnTo>
                <a:lnTo>
                  <a:pt x="4152" y="352"/>
                </a:lnTo>
                <a:lnTo>
                  <a:pt x="4155" y="356"/>
                </a:lnTo>
                <a:lnTo>
                  <a:pt x="4157" y="361"/>
                </a:lnTo>
                <a:lnTo>
                  <a:pt x="4159" y="366"/>
                </a:lnTo>
                <a:lnTo>
                  <a:pt x="4161" y="371"/>
                </a:lnTo>
                <a:lnTo>
                  <a:pt x="4162" y="376"/>
                </a:lnTo>
                <a:lnTo>
                  <a:pt x="4162" y="382"/>
                </a:lnTo>
                <a:lnTo>
                  <a:pt x="4162" y="388"/>
                </a:lnTo>
                <a:lnTo>
                  <a:pt x="4162" y="481"/>
                </a:lnTo>
                <a:lnTo>
                  <a:pt x="4122" y="481"/>
                </a:lnTo>
                <a:lnTo>
                  <a:pt x="4122" y="395"/>
                </a:lnTo>
                <a:lnTo>
                  <a:pt x="4122" y="392"/>
                </a:lnTo>
                <a:lnTo>
                  <a:pt x="4122" y="389"/>
                </a:lnTo>
                <a:lnTo>
                  <a:pt x="4121" y="384"/>
                </a:lnTo>
                <a:lnTo>
                  <a:pt x="4120" y="381"/>
                </a:lnTo>
                <a:lnTo>
                  <a:pt x="4118" y="379"/>
                </a:lnTo>
                <a:lnTo>
                  <a:pt x="4117" y="377"/>
                </a:lnTo>
                <a:lnTo>
                  <a:pt x="4115" y="375"/>
                </a:lnTo>
                <a:lnTo>
                  <a:pt x="4112" y="371"/>
                </a:lnTo>
                <a:lnTo>
                  <a:pt x="4110" y="370"/>
                </a:lnTo>
                <a:lnTo>
                  <a:pt x="4107" y="369"/>
                </a:lnTo>
                <a:lnTo>
                  <a:pt x="4105" y="368"/>
                </a:lnTo>
                <a:lnTo>
                  <a:pt x="4102" y="368"/>
                </a:lnTo>
                <a:lnTo>
                  <a:pt x="4097" y="367"/>
                </a:lnTo>
                <a:lnTo>
                  <a:pt x="4091" y="368"/>
                </a:lnTo>
                <a:lnTo>
                  <a:pt x="4085" y="369"/>
                </a:lnTo>
                <a:lnTo>
                  <a:pt x="4081" y="372"/>
                </a:lnTo>
                <a:lnTo>
                  <a:pt x="4079" y="373"/>
                </a:lnTo>
                <a:lnTo>
                  <a:pt x="4077" y="375"/>
                </a:lnTo>
                <a:lnTo>
                  <a:pt x="4075" y="377"/>
                </a:lnTo>
                <a:lnTo>
                  <a:pt x="4073" y="379"/>
                </a:lnTo>
                <a:lnTo>
                  <a:pt x="4071" y="384"/>
                </a:lnTo>
                <a:lnTo>
                  <a:pt x="4070" y="387"/>
                </a:lnTo>
                <a:lnTo>
                  <a:pt x="4070" y="390"/>
                </a:lnTo>
                <a:lnTo>
                  <a:pt x="4069" y="397"/>
                </a:lnTo>
                <a:close/>
                <a:moveTo>
                  <a:pt x="1333" y="762"/>
                </a:moveTo>
                <a:lnTo>
                  <a:pt x="1323" y="762"/>
                </a:lnTo>
                <a:lnTo>
                  <a:pt x="1314" y="759"/>
                </a:lnTo>
                <a:lnTo>
                  <a:pt x="1310" y="758"/>
                </a:lnTo>
                <a:lnTo>
                  <a:pt x="1306" y="756"/>
                </a:lnTo>
                <a:lnTo>
                  <a:pt x="1302" y="754"/>
                </a:lnTo>
                <a:lnTo>
                  <a:pt x="1298" y="751"/>
                </a:lnTo>
                <a:lnTo>
                  <a:pt x="1295" y="748"/>
                </a:lnTo>
                <a:lnTo>
                  <a:pt x="1292" y="745"/>
                </a:lnTo>
                <a:lnTo>
                  <a:pt x="1290" y="742"/>
                </a:lnTo>
                <a:lnTo>
                  <a:pt x="1288" y="738"/>
                </a:lnTo>
                <a:lnTo>
                  <a:pt x="1287" y="734"/>
                </a:lnTo>
                <a:lnTo>
                  <a:pt x="1285" y="729"/>
                </a:lnTo>
                <a:lnTo>
                  <a:pt x="1285" y="724"/>
                </a:lnTo>
                <a:lnTo>
                  <a:pt x="1285" y="719"/>
                </a:lnTo>
                <a:lnTo>
                  <a:pt x="1285" y="711"/>
                </a:lnTo>
                <a:lnTo>
                  <a:pt x="1286" y="708"/>
                </a:lnTo>
                <a:lnTo>
                  <a:pt x="1286" y="704"/>
                </a:lnTo>
                <a:lnTo>
                  <a:pt x="1289" y="699"/>
                </a:lnTo>
                <a:lnTo>
                  <a:pt x="1292" y="694"/>
                </a:lnTo>
                <a:lnTo>
                  <a:pt x="1296" y="689"/>
                </a:lnTo>
                <a:lnTo>
                  <a:pt x="1301" y="685"/>
                </a:lnTo>
                <a:lnTo>
                  <a:pt x="1306" y="682"/>
                </a:lnTo>
                <a:lnTo>
                  <a:pt x="1312" y="680"/>
                </a:lnTo>
                <a:lnTo>
                  <a:pt x="1319" y="678"/>
                </a:lnTo>
                <a:lnTo>
                  <a:pt x="1325" y="676"/>
                </a:lnTo>
                <a:lnTo>
                  <a:pt x="1332" y="675"/>
                </a:lnTo>
                <a:lnTo>
                  <a:pt x="1339" y="674"/>
                </a:lnTo>
                <a:lnTo>
                  <a:pt x="1348" y="673"/>
                </a:lnTo>
                <a:lnTo>
                  <a:pt x="1355" y="672"/>
                </a:lnTo>
                <a:lnTo>
                  <a:pt x="1366" y="670"/>
                </a:lnTo>
                <a:lnTo>
                  <a:pt x="1370" y="669"/>
                </a:lnTo>
                <a:lnTo>
                  <a:pt x="1372" y="667"/>
                </a:lnTo>
                <a:lnTo>
                  <a:pt x="1373" y="666"/>
                </a:lnTo>
                <a:lnTo>
                  <a:pt x="1374" y="665"/>
                </a:lnTo>
                <a:lnTo>
                  <a:pt x="1374" y="661"/>
                </a:lnTo>
                <a:lnTo>
                  <a:pt x="1374" y="657"/>
                </a:lnTo>
                <a:lnTo>
                  <a:pt x="1373" y="653"/>
                </a:lnTo>
                <a:lnTo>
                  <a:pt x="1371" y="650"/>
                </a:lnTo>
                <a:lnTo>
                  <a:pt x="1369" y="647"/>
                </a:lnTo>
                <a:lnTo>
                  <a:pt x="1365" y="645"/>
                </a:lnTo>
                <a:lnTo>
                  <a:pt x="1362" y="643"/>
                </a:lnTo>
                <a:lnTo>
                  <a:pt x="1357" y="642"/>
                </a:lnTo>
                <a:lnTo>
                  <a:pt x="1353" y="642"/>
                </a:lnTo>
                <a:lnTo>
                  <a:pt x="1347" y="642"/>
                </a:lnTo>
                <a:lnTo>
                  <a:pt x="1343" y="643"/>
                </a:lnTo>
                <a:lnTo>
                  <a:pt x="1339" y="645"/>
                </a:lnTo>
                <a:lnTo>
                  <a:pt x="1335" y="647"/>
                </a:lnTo>
                <a:lnTo>
                  <a:pt x="1332" y="649"/>
                </a:lnTo>
                <a:lnTo>
                  <a:pt x="1330" y="652"/>
                </a:lnTo>
                <a:lnTo>
                  <a:pt x="1328" y="655"/>
                </a:lnTo>
                <a:lnTo>
                  <a:pt x="1327" y="659"/>
                </a:lnTo>
                <a:lnTo>
                  <a:pt x="1290" y="656"/>
                </a:lnTo>
                <a:lnTo>
                  <a:pt x="1293" y="646"/>
                </a:lnTo>
                <a:lnTo>
                  <a:pt x="1295" y="642"/>
                </a:lnTo>
                <a:lnTo>
                  <a:pt x="1297" y="638"/>
                </a:lnTo>
                <a:lnTo>
                  <a:pt x="1300" y="634"/>
                </a:lnTo>
                <a:lnTo>
                  <a:pt x="1303" y="631"/>
                </a:lnTo>
                <a:lnTo>
                  <a:pt x="1306" y="627"/>
                </a:lnTo>
                <a:lnTo>
                  <a:pt x="1310" y="624"/>
                </a:lnTo>
                <a:lnTo>
                  <a:pt x="1315" y="622"/>
                </a:lnTo>
                <a:lnTo>
                  <a:pt x="1319" y="619"/>
                </a:lnTo>
                <a:lnTo>
                  <a:pt x="1324" y="617"/>
                </a:lnTo>
                <a:lnTo>
                  <a:pt x="1329" y="616"/>
                </a:lnTo>
                <a:lnTo>
                  <a:pt x="1335" y="614"/>
                </a:lnTo>
                <a:lnTo>
                  <a:pt x="1340" y="613"/>
                </a:lnTo>
                <a:lnTo>
                  <a:pt x="1346" y="613"/>
                </a:lnTo>
                <a:lnTo>
                  <a:pt x="1353" y="613"/>
                </a:lnTo>
                <a:lnTo>
                  <a:pt x="1361" y="613"/>
                </a:lnTo>
                <a:lnTo>
                  <a:pt x="1368" y="614"/>
                </a:lnTo>
                <a:lnTo>
                  <a:pt x="1376" y="615"/>
                </a:lnTo>
                <a:lnTo>
                  <a:pt x="1383" y="618"/>
                </a:lnTo>
                <a:lnTo>
                  <a:pt x="1390" y="621"/>
                </a:lnTo>
                <a:lnTo>
                  <a:pt x="1396" y="624"/>
                </a:lnTo>
                <a:lnTo>
                  <a:pt x="1398" y="626"/>
                </a:lnTo>
                <a:lnTo>
                  <a:pt x="1401" y="629"/>
                </a:lnTo>
                <a:lnTo>
                  <a:pt x="1406" y="634"/>
                </a:lnTo>
                <a:lnTo>
                  <a:pt x="1408" y="636"/>
                </a:lnTo>
                <a:lnTo>
                  <a:pt x="1409" y="639"/>
                </a:lnTo>
                <a:lnTo>
                  <a:pt x="1412" y="646"/>
                </a:lnTo>
                <a:lnTo>
                  <a:pt x="1413" y="650"/>
                </a:lnTo>
                <a:lnTo>
                  <a:pt x="1414" y="653"/>
                </a:lnTo>
                <a:lnTo>
                  <a:pt x="1414" y="662"/>
                </a:lnTo>
                <a:lnTo>
                  <a:pt x="1414" y="759"/>
                </a:lnTo>
                <a:lnTo>
                  <a:pt x="1376" y="759"/>
                </a:lnTo>
                <a:lnTo>
                  <a:pt x="1376" y="739"/>
                </a:lnTo>
                <a:lnTo>
                  <a:pt x="1373" y="744"/>
                </a:lnTo>
                <a:lnTo>
                  <a:pt x="1369" y="749"/>
                </a:lnTo>
                <a:lnTo>
                  <a:pt x="1364" y="752"/>
                </a:lnTo>
                <a:lnTo>
                  <a:pt x="1359" y="756"/>
                </a:lnTo>
                <a:lnTo>
                  <a:pt x="1354" y="759"/>
                </a:lnTo>
                <a:lnTo>
                  <a:pt x="1347" y="761"/>
                </a:lnTo>
                <a:lnTo>
                  <a:pt x="1340" y="762"/>
                </a:lnTo>
                <a:lnTo>
                  <a:pt x="1333" y="762"/>
                </a:lnTo>
                <a:close/>
                <a:moveTo>
                  <a:pt x="1344" y="734"/>
                </a:moveTo>
                <a:lnTo>
                  <a:pt x="1351" y="734"/>
                </a:lnTo>
                <a:lnTo>
                  <a:pt x="1353" y="733"/>
                </a:lnTo>
                <a:lnTo>
                  <a:pt x="1356" y="733"/>
                </a:lnTo>
                <a:lnTo>
                  <a:pt x="1361" y="730"/>
                </a:lnTo>
                <a:lnTo>
                  <a:pt x="1366" y="727"/>
                </a:lnTo>
                <a:lnTo>
                  <a:pt x="1370" y="723"/>
                </a:lnTo>
                <a:lnTo>
                  <a:pt x="1372" y="718"/>
                </a:lnTo>
                <a:lnTo>
                  <a:pt x="1373" y="716"/>
                </a:lnTo>
                <a:lnTo>
                  <a:pt x="1374" y="713"/>
                </a:lnTo>
                <a:lnTo>
                  <a:pt x="1374" y="708"/>
                </a:lnTo>
                <a:lnTo>
                  <a:pt x="1374" y="692"/>
                </a:lnTo>
                <a:lnTo>
                  <a:pt x="1371" y="694"/>
                </a:lnTo>
                <a:lnTo>
                  <a:pt x="1367" y="695"/>
                </a:lnTo>
                <a:lnTo>
                  <a:pt x="1357" y="697"/>
                </a:lnTo>
                <a:lnTo>
                  <a:pt x="1346" y="699"/>
                </a:lnTo>
                <a:lnTo>
                  <a:pt x="1341" y="700"/>
                </a:lnTo>
                <a:lnTo>
                  <a:pt x="1337" y="701"/>
                </a:lnTo>
                <a:lnTo>
                  <a:pt x="1333" y="703"/>
                </a:lnTo>
                <a:lnTo>
                  <a:pt x="1329" y="705"/>
                </a:lnTo>
                <a:lnTo>
                  <a:pt x="1327" y="707"/>
                </a:lnTo>
                <a:lnTo>
                  <a:pt x="1325" y="710"/>
                </a:lnTo>
                <a:lnTo>
                  <a:pt x="1323" y="714"/>
                </a:lnTo>
                <a:lnTo>
                  <a:pt x="1323" y="718"/>
                </a:lnTo>
                <a:lnTo>
                  <a:pt x="1323" y="722"/>
                </a:lnTo>
                <a:lnTo>
                  <a:pt x="1324" y="725"/>
                </a:lnTo>
                <a:lnTo>
                  <a:pt x="1326" y="728"/>
                </a:lnTo>
                <a:lnTo>
                  <a:pt x="1328" y="729"/>
                </a:lnTo>
                <a:lnTo>
                  <a:pt x="1329" y="730"/>
                </a:lnTo>
                <a:lnTo>
                  <a:pt x="1332" y="732"/>
                </a:lnTo>
                <a:lnTo>
                  <a:pt x="1336" y="733"/>
                </a:lnTo>
                <a:lnTo>
                  <a:pt x="1340" y="734"/>
                </a:lnTo>
                <a:lnTo>
                  <a:pt x="1344" y="734"/>
                </a:lnTo>
                <a:close/>
                <a:moveTo>
                  <a:pt x="1489" y="676"/>
                </a:moveTo>
                <a:lnTo>
                  <a:pt x="1489" y="759"/>
                </a:lnTo>
                <a:lnTo>
                  <a:pt x="1448" y="759"/>
                </a:lnTo>
                <a:lnTo>
                  <a:pt x="1448" y="615"/>
                </a:lnTo>
                <a:lnTo>
                  <a:pt x="1487" y="615"/>
                </a:lnTo>
                <a:lnTo>
                  <a:pt x="1487" y="640"/>
                </a:lnTo>
                <a:lnTo>
                  <a:pt x="1491" y="634"/>
                </a:lnTo>
                <a:lnTo>
                  <a:pt x="1493" y="631"/>
                </a:lnTo>
                <a:lnTo>
                  <a:pt x="1495" y="629"/>
                </a:lnTo>
                <a:lnTo>
                  <a:pt x="1499" y="624"/>
                </a:lnTo>
                <a:lnTo>
                  <a:pt x="1505" y="620"/>
                </a:lnTo>
                <a:lnTo>
                  <a:pt x="1511" y="617"/>
                </a:lnTo>
                <a:lnTo>
                  <a:pt x="1514" y="616"/>
                </a:lnTo>
                <a:lnTo>
                  <a:pt x="1517" y="614"/>
                </a:lnTo>
                <a:lnTo>
                  <a:pt x="1524" y="613"/>
                </a:lnTo>
                <a:lnTo>
                  <a:pt x="1532" y="613"/>
                </a:lnTo>
                <a:lnTo>
                  <a:pt x="1538" y="613"/>
                </a:lnTo>
                <a:lnTo>
                  <a:pt x="1543" y="614"/>
                </a:lnTo>
                <a:lnTo>
                  <a:pt x="1548" y="615"/>
                </a:lnTo>
                <a:lnTo>
                  <a:pt x="1553" y="616"/>
                </a:lnTo>
                <a:lnTo>
                  <a:pt x="1557" y="618"/>
                </a:lnTo>
                <a:lnTo>
                  <a:pt x="1561" y="621"/>
                </a:lnTo>
                <a:lnTo>
                  <a:pt x="1565" y="624"/>
                </a:lnTo>
                <a:lnTo>
                  <a:pt x="1568" y="627"/>
                </a:lnTo>
                <a:lnTo>
                  <a:pt x="1572" y="631"/>
                </a:lnTo>
                <a:lnTo>
                  <a:pt x="1574" y="635"/>
                </a:lnTo>
                <a:lnTo>
                  <a:pt x="1577" y="640"/>
                </a:lnTo>
                <a:lnTo>
                  <a:pt x="1579" y="644"/>
                </a:lnTo>
                <a:lnTo>
                  <a:pt x="1580" y="650"/>
                </a:lnTo>
                <a:lnTo>
                  <a:pt x="1581" y="655"/>
                </a:lnTo>
                <a:lnTo>
                  <a:pt x="1582" y="661"/>
                </a:lnTo>
                <a:lnTo>
                  <a:pt x="1582" y="667"/>
                </a:lnTo>
                <a:lnTo>
                  <a:pt x="1582" y="759"/>
                </a:lnTo>
                <a:lnTo>
                  <a:pt x="1542" y="759"/>
                </a:lnTo>
                <a:lnTo>
                  <a:pt x="1542" y="674"/>
                </a:lnTo>
                <a:lnTo>
                  <a:pt x="1542" y="671"/>
                </a:lnTo>
                <a:lnTo>
                  <a:pt x="1542" y="668"/>
                </a:lnTo>
                <a:lnTo>
                  <a:pt x="1540" y="662"/>
                </a:lnTo>
                <a:lnTo>
                  <a:pt x="1539" y="660"/>
                </a:lnTo>
                <a:lnTo>
                  <a:pt x="1538" y="658"/>
                </a:lnTo>
                <a:lnTo>
                  <a:pt x="1537" y="656"/>
                </a:lnTo>
                <a:lnTo>
                  <a:pt x="1535" y="654"/>
                </a:lnTo>
                <a:lnTo>
                  <a:pt x="1531" y="650"/>
                </a:lnTo>
                <a:lnTo>
                  <a:pt x="1529" y="649"/>
                </a:lnTo>
                <a:lnTo>
                  <a:pt x="1527" y="648"/>
                </a:lnTo>
                <a:lnTo>
                  <a:pt x="1525" y="647"/>
                </a:lnTo>
                <a:lnTo>
                  <a:pt x="1522" y="646"/>
                </a:lnTo>
                <a:lnTo>
                  <a:pt x="1516" y="646"/>
                </a:lnTo>
                <a:lnTo>
                  <a:pt x="1510" y="647"/>
                </a:lnTo>
                <a:lnTo>
                  <a:pt x="1505" y="648"/>
                </a:lnTo>
                <a:lnTo>
                  <a:pt x="1500" y="650"/>
                </a:lnTo>
                <a:lnTo>
                  <a:pt x="1498" y="652"/>
                </a:lnTo>
                <a:lnTo>
                  <a:pt x="1496" y="654"/>
                </a:lnTo>
                <a:lnTo>
                  <a:pt x="1493" y="658"/>
                </a:lnTo>
                <a:lnTo>
                  <a:pt x="1491" y="663"/>
                </a:lnTo>
                <a:lnTo>
                  <a:pt x="1490" y="666"/>
                </a:lnTo>
                <a:lnTo>
                  <a:pt x="1489" y="669"/>
                </a:lnTo>
                <a:lnTo>
                  <a:pt x="1489" y="676"/>
                </a:lnTo>
                <a:close/>
                <a:moveTo>
                  <a:pt x="1668" y="762"/>
                </a:moveTo>
                <a:lnTo>
                  <a:pt x="1660" y="761"/>
                </a:lnTo>
                <a:lnTo>
                  <a:pt x="1652" y="760"/>
                </a:lnTo>
                <a:lnTo>
                  <a:pt x="1649" y="758"/>
                </a:lnTo>
                <a:lnTo>
                  <a:pt x="1645" y="757"/>
                </a:lnTo>
                <a:lnTo>
                  <a:pt x="1641" y="755"/>
                </a:lnTo>
                <a:lnTo>
                  <a:pt x="1638" y="753"/>
                </a:lnTo>
                <a:lnTo>
                  <a:pt x="1632" y="749"/>
                </a:lnTo>
                <a:lnTo>
                  <a:pt x="1626" y="743"/>
                </a:lnTo>
                <a:lnTo>
                  <a:pt x="1624" y="739"/>
                </a:lnTo>
                <a:lnTo>
                  <a:pt x="1621" y="736"/>
                </a:lnTo>
                <a:lnTo>
                  <a:pt x="1617" y="728"/>
                </a:lnTo>
                <a:lnTo>
                  <a:pt x="1613" y="719"/>
                </a:lnTo>
                <a:lnTo>
                  <a:pt x="1611" y="710"/>
                </a:lnTo>
                <a:lnTo>
                  <a:pt x="1610" y="704"/>
                </a:lnTo>
                <a:lnTo>
                  <a:pt x="1610" y="699"/>
                </a:lnTo>
                <a:lnTo>
                  <a:pt x="1609" y="687"/>
                </a:lnTo>
                <a:lnTo>
                  <a:pt x="1610" y="675"/>
                </a:lnTo>
                <a:lnTo>
                  <a:pt x="1610" y="670"/>
                </a:lnTo>
                <a:lnTo>
                  <a:pt x="1611" y="664"/>
                </a:lnTo>
                <a:lnTo>
                  <a:pt x="1614" y="655"/>
                </a:lnTo>
                <a:lnTo>
                  <a:pt x="1617" y="646"/>
                </a:lnTo>
                <a:lnTo>
                  <a:pt x="1622" y="638"/>
                </a:lnTo>
                <a:lnTo>
                  <a:pt x="1624" y="634"/>
                </a:lnTo>
                <a:lnTo>
                  <a:pt x="1627" y="631"/>
                </a:lnTo>
                <a:lnTo>
                  <a:pt x="1632" y="626"/>
                </a:lnTo>
                <a:lnTo>
                  <a:pt x="1639" y="621"/>
                </a:lnTo>
                <a:lnTo>
                  <a:pt x="1645" y="617"/>
                </a:lnTo>
                <a:lnTo>
                  <a:pt x="1649" y="616"/>
                </a:lnTo>
                <a:lnTo>
                  <a:pt x="1653" y="615"/>
                </a:lnTo>
                <a:lnTo>
                  <a:pt x="1660" y="613"/>
                </a:lnTo>
                <a:lnTo>
                  <a:pt x="1668" y="613"/>
                </a:lnTo>
                <a:lnTo>
                  <a:pt x="1674" y="613"/>
                </a:lnTo>
                <a:lnTo>
                  <a:pt x="1679" y="614"/>
                </a:lnTo>
                <a:lnTo>
                  <a:pt x="1684" y="615"/>
                </a:lnTo>
                <a:lnTo>
                  <a:pt x="1688" y="617"/>
                </a:lnTo>
                <a:lnTo>
                  <a:pt x="1692" y="619"/>
                </a:lnTo>
                <a:lnTo>
                  <a:pt x="1696" y="621"/>
                </a:lnTo>
                <a:lnTo>
                  <a:pt x="1699" y="624"/>
                </a:lnTo>
                <a:lnTo>
                  <a:pt x="1701" y="627"/>
                </a:lnTo>
                <a:lnTo>
                  <a:pt x="1706" y="633"/>
                </a:lnTo>
                <a:lnTo>
                  <a:pt x="1709" y="639"/>
                </a:lnTo>
                <a:lnTo>
                  <a:pt x="1710" y="566"/>
                </a:lnTo>
                <a:lnTo>
                  <a:pt x="1750" y="566"/>
                </a:lnTo>
                <a:lnTo>
                  <a:pt x="1750" y="759"/>
                </a:lnTo>
                <a:lnTo>
                  <a:pt x="1711" y="759"/>
                </a:lnTo>
                <a:lnTo>
                  <a:pt x="1711" y="736"/>
                </a:lnTo>
                <a:lnTo>
                  <a:pt x="1701" y="748"/>
                </a:lnTo>
                <a:lnTo>
                  <a:pt x="1698" y="751"/>
                </a:lnTo>
                <a:lnTo>
                  <a:pt x="1695" y="754"/>
                </a:lnTo>
                <a:lnTo>
                  <a:pt x="1692" y="756"/>
                </a:lnTo>
                <a:lnTo>
                  <a:pt x="1688" y="758"/>
                </a:lnTo>
                <a:lnTo>
                  <a:pt x="1683" y="760"/>
                </a:lnTo>
                <a:lnTo>
                  <a:pt x="1679" y="761"/>
                </a:lnTo>
                <a:lnTo>
                  <a:pt x="1674" y="762"/>
                </a:lnTo>
                <a:lnTo>
                  <a:pt x="1668" y="762"/>
                </a:lnTo>
                <a:close/>
                <a:moveTo>
                  <a:pt x="1681" y="730"/>
                </a:moveTo>
                <a:lnTo>
                  <a:pt x="1684" y="730"/>
                </a:lnTo>
                <a:lnTo>
                  <a:pt x="1687" y="729"/>
                </a:lnTo>
                <a:lnTo>
                  <a:pt x="1691" y="728"/>
                </a:lnTo>
                <a:lnTo>
                  <a:pt x="1694" y="727"/>
                </a:lnTo>
                <a:lnTo>
                  <a:pt x="1696" y="725"/>
                </a:lnTo>
                <a:lnTo>
                  <a:pt x="1699" y="723"/>
                </a:lnTo>
                <a:lnTo>
                  <a:pt x="1703" y="718"/>
                </a:lnTo>
                <a:lnTo>
                  <a:pt x="1707" y="712"/>
                </a:lnTo>
                <a:lnTo>
                  <a:pt x="1709" y="704"/>
                </a:lnTo>
                <a:lnTo>
                  <a:pt x="1710" y="700"/>
                </a:lnTo>
                <a:lnTo>
                  <a:pt x="1711" y="696"/>
                </a:lnTo>
                <a:lnTo>
                  <a:pt x="1711" y="687"/>
                </a:lnTo>
                <a:lnTo>
                  <a:pt x="1711" y="678"/>
                </a:lnTo>
                <a:lnTo>
                  <a:pt x="1710" y="674"/>
                </a:lnTo>
                <a:lnTo>
                  <a:pt x="1709" y="670"/>
                </a:lnTo>
                <a:lnTo>
                  <a:pt x="1707" y="662"/>
                </a:lnTo>
                <a:lnTo>
                  <a:pt x="1703" y="656"/>
                </a:lnTo>
                <a:lnTo>
                  <a:pt x="1701" y="653"/>
                </a:lnTo>
                <a:lnTo>
                  <a:pt x="1699" y="651"/>
                </a:lnTo>
                <a:lnTo>
                  <a:pt x="1696" y="649"/>
                </a:lnTo>
                <a:lnTo>
                  <a:pt x="1694" y="647"/>
                </a:lnTo>
                <a:lnTo>
                  <a:pt x="1688" y="645"/>
                </a:lnTo>
                <a:lnTo>
                  <a:pt x="1681" y="645"/>
                </a:lnTo>
                <a:lnTo>
                  <a:pt x="1674" y="645"/>
                </a:lnTo>
                <a:lnTo>
                  <a:pt x="1670" y="646"/>
                </a:lnTo>
                <a:lnTo>
                  <a:pt x="1667" y="648"/>
                </a:lnTo>
                <a:lnTo>
                  <a:pt x="1665" y="649"/>
                </a:lnTo>
                <a:lnTo>
                  <a:pt x="1662" y="651"/>
                </a:lnTo>
                <a:lnTo>
                  <a:pt x="1660" y="654"/>
                </a:lnTo>
                <a:lnTo>
                  <a:pt x="1658" y="656"/>
                </a:lnTo>
                <a:lnTo>
                  <a:pt x="1655" y="663"/>
                </a:lnTo>
                <a:lnTo>
                  <a:pt x="1652" y="670"/>
                </a:lnTo>
                <a:lnTo>
                  <a:pt x="1651" y="674"/>
                </a:lnTo>
                <a:lnTo>
                  <a:pt x="1651" y="678"/>
                </a:lnTo>
                <a:lnTo>
                  <a:pt x="1650" y="687"/>
                </a:lnTo>
                <a:lnTo>
                  <a:pt x="1651" y="696"/>
                </a:lnTo>
                <a:lnTo>
                  <a:pt x="1652" y="704"/>
                </a:lnTo>
                <a:lnTo>
                  <a:pt x="1655" y="712"/>
                </a:lnTo>
                <a:lnTo>
                  <a:pt x="1658" y="718"/>
                </a:lnTo>
                <a:lnTo>
                  <a:pt x="1660" y="721"/>
                </a:lnTo>
                <a:lnTo>
                  <a:pt x="1662" y="723"/>
                </a:lnTo>
                <a:lnTo>
                  <a:pt x="1665" y="725"/>
                </a:lnTo>
                <a:lnTo>
                  <a:pt x="1668" y="727"/>
                </a:lnTo>
                <a:lnTo>
                  <a:pt x="1674" y="729"/>
                </a:lnTo>
                <a:lnTo>
                  <a:pt x="1681" y="730"/>
                </a:lnTo>
                <a:close/>
                <a:moveTo>
                  <a:pt x="1880" y="759"/>
                </a:moveTo>
                <a:lnTo>
                  <a:pt x="1835" y="759"/>
                </a:lnTo>
                <a:lnTo>
                  <a:pt x="1903" y="566"/>
                </a:lnTo>
                <a:lnTo>
                  <a:pt x="1956" y="566"/>
                </a:lnTo>
                <a:lnTo>
                  <a:pt x="2022" y="759"/>
                </a:lnTo>
                <a:lnTo>
                  <a:pt x="1978" y="759"/>
                </a:lnTo>
                <a:lnTo>
                  <a:pt x="1964" y="715"/>
                </a:lnTo>
                <a:lnTo>
                  <a:pt x="1894" y="715"/>
                </a:lnTo>
                <a:lnTo>
                  <a:pt x="1880" y="759"/>
                </a:lnTo>
                <a:close/>
                <a:moveTo>
                  <a:pt x="1905" y="683"/>
                </a:moveTo>
                <a:lnTo>
                  <a:pt x="1954" y="683"/>
                </a:lnTo>
                <a:lnTo>
                  <a:pt x="1930" y="610"/>
                </a:lnTo>
                <a:lnTo>
                  <a:pt x="1905" y="683"/>
                </a:lnTo>
                <a:close/>
                <a:moveTo>
                  <a:pt x="2045" y="759"/>
                </a:moveTo>
                <a:lnTo>
                  <a:pt x="2045" y="615"/>
                </a:lnTo>
                <a:lnTo>
                  <a:pt x="2084" y="615"/>
                </a:lnTo>
                <a:lnTo>
                  <a:pt x="2084" y="640"/>
                </a:lnTo>
                <a:lnTo>
                  <a:pt x="2087" y="633"/>
                </a:lnTo>
                <a:lnTo>
                  <a:pt x="2091" y="628"/>
                </a:lnTo>
                <a:lnTo>
                  <a:pt x="2094" y="623"/>
                </a:lnTo>
                <a:lnTo>
                  <a:pt x="2099" y="619"/>
                </a:lnTo>
                <a:lnTo>
                  <a:pt x="2104" y="616"/>
                </a:lnTo>
                <a:lnTo>
                  <a:pt x="2109" y="614"/>
                </a:lnTo>
                <a:lnTo>
                  <a:pt x="2114" y="613"/>
                </a:lnTo>
                <a:lnTo>
                  <a:pt x="2120" y="612"/>
                </a:lnTo>
                <a:lnTo>
                  <a:pt x="2127" y="613"/>
                </a:lnTo>
                <a:lnTo>
                  <a:pt x="2133" y="614"/>
                </a:lnTo>
                <a:lnTo>
                  <a:pt x="2133" y="650"/>
                </a:lnTo>
                <a:lnTo>
                  <a:pt x="2130" y="649"/>
                </a:lnTo>
                <a:lnTo>
                  <a:pt x="2125" y="648"/>
                </a:lnTo>
                <a:lnTo>
                  <a:pt x="2120" y="648"/>
                </a:lnTo>
                <a:lnTo>
                  <a:pt x="2116" y="647"/>
                </a:lnTo>
                <a:lnTo>
                  <a:pt x="2110" y="648"/>
                </a:lnTo>
                <a:lnTo>
                  <a:pt x="2107" y="649"/>
                </a:lnTo>
                <a:lnTo>
                  <a:pt x="2104" y="649"/>
                </a:lnTo>
                <a:lnTo>
                  <a:pt x="2099" y="652"/>
                </a:lnTo>
                <a:lnTo>
                  <a:pt x="2096" y="654"/>
                </a:lnTo>
                <a:lnTo>
                  <a:pt x="2094" y="656"/>
                </a:lnTo>
                <a:lnTo>
                  <a:pt x="2090" y="660"/>
                </a:lnTo>
                <a:lnTo>
                  <a:pt x="2087" y="665"/>
                </a:lnTo>
                <a:lnTo>
                  <a:pt x="2086" y="671"/>
                </a:lnTo>
                <a:lnTo>
                  <a:pt x="2085" y="677"/>
                </a:lnTo>
                <a:lnTo>
                  <a:pt x="2085" y="759"/>
                </a:lnTo>
                <a:lnTo>
                  <a:pt x="2045" y="759"/>
                </a:lnTo>
                <a:close/>
                <a:moveTo>
                  <a:pt x="2219" y="762"/>
                </a:moveTo>
                <a:lnTo>
                  <a:pt x="2208" y="762"/>
                </a:lnTo>
                <a:lnTo>
                  <a:pt x="2198" y="760"/>
                </a:lnTo>
                <a:lnTo>
                  <a:pt x="2193" y="759"/>
                </a:lnTo>
                <a:lnTo>
                  <a:pt x="2189" y="757"/>
                </a:lnTo>
                <a:lnTo>
                  <a:pt x="2184" y="755"/>
                </a:lnTo>
                <a:lnTo>
                  <a:pt x="2180" y="753"/>
                </a:lnTo>
                <a:lnTo>
                  <a:pt x="2176" y="750"/>
                </a:lnTo>
                <a:lnTo>
                  <a:pt x="2173" y="748"/>
                </a:lnTo>
                <a:lnTo>
                  <a:pt x="2166" y="741"/>
                </a:lnTo>
                <a:lnTo>
                  <a:pt x="2161" y="734"/>
                </a:lnTo>
                <a:lnTo>
                  <a:pt x="2156" y="726"/>
                </a:lnTo>
                <a:lnTo>
                  <a:pt x="2154" y="722"/>
                </a:lnTo>
                <a:lnTo>
                  <a:pt x="2152" y="718"/>
                </a:lnTo>
                <a:lnTo>
                  <a:pt x="2149" y="708"/>
                </a:lnTo>
                <a:lnTo>
                  <a:pt x="2148" y="703"/>
                </a:lnTo>
                <a:lnTo>
                  <a:pt x="2148" y="698"/>
                </a:lnTo>
                <a:lnTo>
                  <a:pt x="2147" y="688"/>
                </a:lnTo>
                <a:lnTo>
                  <a:pt x="2148" y="677"/>
                </a:lnTo>
                <a:lnTo>
                  <a:pt x="2148" y="672"/>
                </a:lnTo>
                <a:lnTo>
                  <a:pt x="2149" y="667"/>
                </a:lnTo>
                <a:lnTo>
                  <a:pt x="2151" y="662"/>
                </a:lnTo>
                <a:lnTo>
                  <a:pt x="2152" y="657"/>
                </a:lnTo>
                <a:lnTo>
                  <a:pt x="2154" y="653"/>
                </a:lnTo>
                <a:lnTo>
                  <a:pt x="2156" y="648"/>
                </a:lnTo>
                <a:lnTo>
                  <a:pt x="2161" y="640"/>
                </a:lnTo>
                <a:lnTo>
                  <a:pt x="2166" y="633"/>
                </a:lnTo>
                <a:lnTo>
                  <a:pt x="2170" y="630"/>
                </a:lnTo>
                <a:lnTo>
                  <a:pt x="2173" y="627"/>
                </a:lnTo>
                <a:lnTo>
                  <a:pt x="2177" y="625"/>
                </a:lnTo>
                <a:lnTo>
                  <a:pt x="2180" y="622"/>
                </a:lnTo>
                <a:lnTo>
                  <a:pt x="2189" y="618"/>
                </a:lnTo>
                <a:lnTo>
                  <a:pt x="2198" y="615"/>
                </a:lnTo>
                <a:lnTo>
                  <a:pt x="2203" y="614"/>
                </a:lnTo>
                <a:lnTo>
                  <a:pt x="2208" y="613"/>
                </a:lnTo>
                <a:lnTo>
                  <a:pt x="2213" y="613"/>
                </a:lnTo>
                <a:lnTo>
                  <a:pt x="2218" y="613"/>
                </a:lnTo>
                <a:lnTo>
                  <a:pt x="2228" y="613"/>
                </a:lnTo>
                <a:lnTo>
                  <a:pt x="2236" y="614"/>
                </a:lnTo>
                <a:lnTo>
                  <a:pt x="2240" y="615"/>
                </a:lnTo>
                <a:lnTo>
                  <a:pt x="2244" y="617"/>
                </a:lnTo>
                <a:lnTo>
                  <a:pt x="2252" y="620"/>
                </a:lnTo>
                <a:lnTo>
                  <a:pt x="2258" y="623"/>
                </a:lnTo>
                <a:lnTo>
                  <a:pt x="2264" y="628"/>
                </a:lnTo>
                <a:lnTo>
                  <a:pt x="2267" y="630"/>
                </a:lnTo>
                <a:lnTo>
                  <a:pt x="2270" y="633"/>
                </a:lnTo>
                <a:lnTo>
                  <a:pt x="2272" y="636"/>
                </a:lnTo>
                <a:lnTo>
                  <a:pt x="2274" y="639"/>
                </a:lnTo>
                <a:lnTo>
                  <a:pt x="2278" y="645"/>
                </a:lnTo>
                <a:lnTo>
                  <a:pt x="2281" y="652"/>
                </a:lnTo>
                <a:lnTo>
                  <a:pt x="2282" y="660"/>
                </a:lnTo>
                <a:lnTo>
                  <a:pt x="2283" y="668"/>
                </a:lnTo>
                <a:lnTo>
                  <a:pt x="2245" y="668"/>
                </a:lnTo>
                <a:lnTo>
                  <a:pt x="2244" y="663"/>
                </a:lnTo>
                <a:lnTo>
                  <a:pt x="2243" y="658"/>
                </a:lnTo>
                <a:lnTo>
                  <a:pt x="2240" y="654"/>
                </a:lnTo>
                <a:lnTo>
                  <a:pt x="2237" y="651"/>
                </a:lnTo>
                <a:lnTo>
                  <a:pt x="2233" y="648"/>
                </a:lnTo>
                <a:lnTo>
                  <a:pt x="2229" y="646"/>
                </a:lnTo>
                <a:lnTo>
                  <a:pt x="2224" y="644"/>
                </a:lnTo>
                <a:lnTo>
                  <a:pt x="2219" y="644"/>
                </a:lnTo>
                <a:lnTo>
                  <a:pt x="2212" y="645"/>
                </a:lnTo>
                <a:lnTo>
                  <a:pt x="2206" y="647"/>
                </a:lnTo>
                <a:lnTo>
                  <a:pt x="2204" y="648"/>
                </a:lnTo>
                <a:lnTo>
                  <a:pt x="2201" y="650"/>
                </a:lnTo>
                <a:lnTo>
                  <a:pt x="2199" y="653"/>
                </a:lnTo>
                <a:lnTo>
                  <a:pt x="2197" y="655"/>
                </a:lnTo>
                <a:lnTo>
                  <a:pt x="2195" y="658"/>
                </a:lnTo>
                <a:lnTo>
                  <a:pt x="2193" y="661"/>
                </a:lnTo>
                <a:lnTo>
                  <a:pt x="2190" y="669"/>
                </a:lnTo>
                <a:lnTo>
                  <a:pt x="2189" y="673"/>
                </a:lnTo>
                <a:lnTo>
                  <a:pt x="2189" y="677"/>
                </a:lnTo>
                <a:lnTo>
                  <a:pt x="2188" y="687"/>
                </a:lnTo>
                <a:lnTo>
                  <a:pt x="2189" y="697"/>
                </a:lnTo>
                <a:lnTo>
                  <a:pt x="2189" y="701"/>
                </a:lnTo>
                <a:lnTo>
                  <a:pt x="2190" y="705"/>
                </a:lnTo>
                <a:lnTo>
                  <a:pt x="2191" y="709"/>
                </a:lnTo>
                <a:lnTo>
                  <a:pt x="2193" y="713"/>
                </a:lnTo>
                <a:lnTo>
                  <a:pt x="2195" y="716"/>
                </a:lnTo>
                <a:lnTo>
                  <a:pt x="2197" y="719"/>
                </a:lnTo>
                <a:lnTo>
                  <a:pt x="2201" y="724"/>
                </a:lnTo>
                <a:lnTo>
                  <a:pt x="2206" y="728"/>
                </a:lnTo>
                <a:lnTo>
                  <a:pt x="2209" y="729"/>
                </a:lnTo>
                <a:lnTo>
                  <a:pt x="2212" y="730"/>
                </a:lnTo>
                <a:lnTo>
                  <a:pt x="2216" y="730"/>
                </a:lnTo>
                <a:lnTo>
                  <a:pt x="2219" y="731"/>
                </a:lnTo>
                <a:lnTo>
                  <a:pt x="2224" y="730"/>
                </a:lnTo>
                <a:lnTo>
                  <a:pt x="2229" y="729"/>
                </a:lnTo>
                <a:lnTo>
                  <a:pt x="2233" y="727"/>
                </a:lnTo>
                <a:lnTo>
                  <a:pt x="2237" y="724"/>
                </a:lnTo>
                <a:lnTo>
                  <a:pt x="2240" y="721"/>
                </a:lnTo>
                <a:lnTo>
                  <a:pt x="2242" y="717"/>
                </a:lnTo>
                <a:lnTo>
                  <a:pt x="2244" y="712"/>
                </a:lnTo>
                <a:lnTo>
                  <a:pt x="2245" y="706"/>
                </a:lnTo>
                <a:lnTo>
                  <a:pt x="2283" y="706"/>
                </a:lnTo>
                <a:lnTo>
                  <a:pt x="2282" y="714"/>
                </a:lnTo>
                <a:lnTo>
                  <a:pt x="2281" y="722"/>
                </a:lnTo>
                <a:lnTo>
                  <a:pt x="2278" y="729"/>
                </a:lnTo>
                <a:lnTo>
                  <a:pt x="2274" y="736"/>
                </a:lnTo>
                <a:lnTo>
                  <a:pt x="2270" y="742"/>
                </a:lnTo>
                <a:lnTo>
                  <a:pt x="2267" y="744"/>
                </a:lnTo>
                <a:lnTo>
                  <a:pt x="2265" y="747"/>
                </a:lnTo>
                <a:lnTo>
                  <a:pt x="2262" y="749"/>
                </a:lnTo>
                <a:lnTo>
                  <a:pt x="2259" y="751"/>
                </a:lnTo>
                <a:lnTo>
                  <a:pt x="2252" y="755"/>
                </a:lnTo>
                <a:lnTo>
                  <a:pt x="2248" y="757"/>
                </a:lnTo>
                <a:lnTo>
                  <a:pt x="2245" y="758"/>
                </a:lnTo>
                <a:lnTo>
                  <a:pt x="2241" y="760"/>
                </a:lnTo>
                <a:lnTo>
                  <a:pt x="2237" y="761"/>
                </a:lnTo>
                <a:lnTo>
                  <a:pt x="2228" y="762"/>
                </a:lnTo>
                <a:lnTo>
                  <a:pt x="2219" y="762"/>
                </a:lnTo>
                <a:close/>
                <a:moveTo>
                  <a:pt x="2351" y="676"/>
                </a:moveTo>
                <a:lnTo>
                  <a:pt x="2351" y="759"/>
                </a:lnTo>
                <a:lnTo>
                  <a:pt x="2311" y="759"/>
                </a:lnTo>
                <a:lnTo>
                  <a:pt x="2311" y="566"/>
                </a:lnTo>
                <a:lnTo>
                  <a:pt x="2350" y="566"/>
                </a:lnTo>
                <a:lnTo>
                  <a:pt x="2350" y="640"/>
                </a:lnTo>
                <a:lnTo>
                  <a:pt x="2354" y="634"/>
                </a:lnTo>
                <a:lnTo>
                  <a:pt x="2358" y="629"/>
                </a:lnTo>
                <a:lnTo>
                  <a:pt x="2363" y="624"/>
                </a:lnTo>
                <a:lnTo>
                  <a:pt x="2368" y="620"/>
                </a:lnTo>
                <a:lnTo>
                  <a:pt x="2374" y="617"/>
                </a:lnTo>
                <a:lnTo>
                  <a:pt x="2377" y="615"/>
                </a:lnTo>
                <a:lnTo>
                  <a:pt x="2380" y="614"/>
                </a:lnTo>
                <a:lnTo>
                  <a:pt x="2387" y="613"/>
                </a:lnTo>
                <a:lnTo>
                  <a:pt x="2395" y="613"/>
                </a:lnTo>
                <a:lnTo>
                  <a:pt x="2401" y="613"/>
                </a:lnTo>
                <a:lnTo>
                  <a:pt x="2406" y="614"/>
                </a:lnTo>
                <a:lnTo>
                  <a:pt x="2411" y="615"/>
                </a:lnTo>
                <a:lnTo>
                  <a:pt x="2416" y="616"/>
                </a:lnTo>
                <a:lnTo>
                  <a:pt x="2420" y="618"/>
                </a:lnTo>
                <a:lnTo>
                  <a:pt x="2424" y="621"/>
                </a:lnTo>
                <a:lnTo>
                  <a:pt x="2428" y="624"/>
                </a:lnTo>
                <a:lnTo>
                  <a:pt x="2432" y="627"/>
                </a:lnTo>
                <a:lnTo>
                  <a:pt x="2435" y="631"/>
                </a:lnTo>
                <a:lnTo>
                  <a:pt x="2438" y="635"/>
                </a:lnTo>
                <a:lnTo>
                  <a:pt x="2440" y="640"/>
                </a:lnTo>
                <a:lnTo>
                  <a:pt x="2442" y="644"/>
                </a:lnTo>
                <a:lnTo>
                  <a:pt x="2443" y="650"/>
                </a:lnTo>
                <a:lnTo>
                  <a:pt x="2444" y="655"/>
                </a:lnTo>
                <a:lnTo>
                  <a:pt x="2445" y="661"/>
                </a:lnTo>
                <a:lnTo>
                  <a:pt x="2445" y="667"/>
                </a:lnTo>
                <a:lnTo>
                  <a:pt x="2445" y="759"/>
                </a:lnTo>
                <a:lnTo>
                  <a:pt x="2405" y="759"/>
                </a:lnTo>
                <a:lnTo>
                  <a:pt x="2405" y="674"/>
                </a:lnTo>
                <a:lnTo>
                  <a:pt x="2405" y="671"/>
                </a:lnTo>
                <a:lnTo>
                  <a:pt x="2405" y="668"/>
                </a:lnTo>
                <a:lnTo>
                  <a:pt x="2403" y="662"/>
                </a:lnTo>
                <a:lnTo>
                  <a:pt x="2401" y="658"/>
                </a:lnTo>
                <a:lnTo>
                  <a:pt x="2400" y="655"/>
                </a:lnTo>
                <a:lnTo>
                  <a:pt x="2398" y="653"/>
                </a:lnTo>
                <a:lnTo>
                  <a:pt x="2395" y="650"/>
                </a:lnTo>
                <a:lnTo>
                  <a:pt x="2392" y="649"/>
                </a:lnTo>
                <a:lnTo>
                  <a:pt x="2390" y="648"/>
                </a:lnTo>
                <a:lnTo>
                  <a:pt x="2385" y="646"/>
                </a:lnTo>
                <a:lnTo>
                  <a:pt x="2379" y="646"/>
                </a:lnTo>
                <a:lnTo>
                  <a:pt x="2373" y="647"/>
                </a:lnTo>
                <a:lnTo>
                  <a:pt x="2371" y="647"/>
                </a:lnTo>
                <a:lnTo>
                  <a:pt x="2368" y="648"/>
                </a:lnTo>
                <a:lnTo>
                  <a:pt x="2363" y="650"/>
                </a:lnTo>
                <a:lnTo>
                  <a:pt x="2361" y="652"/>
                </a:lnTo>
                <a:lnTo>
                  <a:pt x="2359" y="654"/>
                </a:lnTo>
                <a:lnTo>
                  <a:pt x="2356" y="658"/>
                </a:lnTo>
                <a:lnTo>
                  <a:pt x="2353" y="663"/>
                </a:lnTo>
                <a:lnTo>
                  <a:pt x="2352" y="666"/>
                </a:lnTo>
                <a:lnTo>
                  <a:pt x="2352" y="669"/>
                </a:lnTo>
                <a:lnTo>
                  <a:pt x="2351" y="676"/>
                </a:lnTo>
                <a:close/>
                <a:moveTo>
                  <a:pt x="2498" y="596"/>
                </a:moveTo>
                <a:lnTo>
                  <a:pt x="2494" y="595"/>
                </a:lnTo>
                <a:lnTo>
                  <a:pt x="2490" y="594"/>
                </a:lnTo>
                <a:lnTo>
                  <a:pt x="2486" y="592"/>
                </a:lnTo>
                <a:lnTo>
                  <a:pt x="2483" y="590"/>
                </a:lnTo>
                <a:lnTo>
                  <a:pt x="2480" y="587"/>
                </a:lnTo>
                <a:lnTo>
                  <a:pt x="2478" y="583"/>
                </a:lnTo>
                <a:lnTo>
                  <a:pt x="2477" y="579"/>
                </a:lnTo>
                <a:lnTo>
                  <a:pt x="2477" y="575"/>
                </a:lnTo>
                <a:lnTo>
                  <a:pt x="2477" y="571"/>
                </a:lnTo>
                <a:lnTo>
                  <a:pt x="2478" y="568"/>
                </a:lnTo>
                <a:lnTo>
                  <a:pt x="2480" y="564"/>
                </a:lnTo>
                <a:lnTo>
                  <a:pt x="2483" y="561"/>
                </a:lnTo>
                <a:lnTo>
                  <a:pt x="2486" y="558"/>
                </a:lnTo>
                <a:lnTo>
                  <a:pt x="2490" y="557"/>
                </a:lnTo>
                <a:lnTo>
                  <a:pt x="2494" y="556"/>
                </a:lnTo>
                <a:lnTo>
                  <a:pt x="2498" y="555"/>
                </a:lnTo>
                <a:lnTo>
                  <a:pt x="2503" y="556"/>
                </a:lnTo>
                <a:lnTo>
                  <a:pt x="2507" y="557"/>
                </a:lnTo>
                <a:lnTo>
                  <a:pt x="2510" y="558"/>
                </a:lnTo>
                <a:lnTo>
                  <a:pt x="2514" y="561"/>
                </a:lnTo>
                <a:lnTo>
                  <a:pt x="2516" y="564"/>
                </a:lnTo>
                <a:lnTo>
                  <a:pt x="2518" y="568"/>
                </a:lnTo>
                <a:lnTo>
                  <a:pt x="2520" y="571"/>
                </a:lnTo>
                <a:lnTo>
                  <a:pt x="2520" y="575"/>
                </a:lnTo>
                <a:lnTo>
                  <a:pt x="2520" y="579"/>
                </a:lnTo>
                <a:lnTo>
                  <a:pt x="2518" y="583"/>
                </a:lnTo>
                <a:lnTo>
                  <a:pt x="2516" y="587"/>
                </a:lnTo>
                <a:lnTo>
                  <a:pt x="2514" y="590"/>
                </a:lnTo>
                <a:lnTo>
                  <a:pt x="2510" y="592"/>
                </a:lnTo>
                <a:lnTo>
                  <a:pt x="2507" y="594"/>
                </a:lnTo>
                <a:lnTo>
                  <a:pt x="2503" y="595"/>
                </a:lnTo>
                <a:lnTo>
                  <a:pt x="2498" y="596"/>
                </a:lnTo>
                <a:close/>
                <a:moveTo>
                  <a:pt x="2478" y="615"/>
                </a:moveTo>
                <a:lnTo>
                  <a:pt x="2518" y="615"/>
                </a:lnTo>
                <a:lnTo>
                  <a:pt x="2518" y="759"/>
                </a:lnTo>
                <a:lnTo>
                  <a:pt x="2478" y="759"/>
                </a:lnTo>
                <a:lnTo>
                  <a:pt x="2478" y="615"/>
                </a:lnTo>
                <a:close/>
                <a:moveTo>
                  <a:pt x="2627" y="615"/>
                </a:moveTo>
                <a:lnTo>
                  <a:pt x="2627" y="645"/>
                </a:lnTo>
                <a:lnTo>
                  <a:pt x="2599" y="645"/>
                </a:lnTo>
                <a:lnTo>
                  <a:pt x="2599" y="715"/>
                </a:lnTo>
                <a:lnTo>
                  <a:pt x="2600" y="719"/>
                </a:lnTo>
                <a:lnTo>
                  <a:pt x="2600" y="722"/>
                </a:lnTo>
                <a:lnTo>
                  <a:pt x="2602" y="724"/>
                </a:lnTo>
                <a:lnTo>
                  <a:pt x="2603" y="726"/>
                </a:lnTo>
                <a:lnTo>
                  <a:pt x="2605" y="727"/>
                </a:lnTo>
                <a:lnTo>
                  <a:pt x="2608" y="728"/>
                </a:lnTo>
                <a:lnTo>
                  <a:pt x="2613" y="729"/>
                </a:lnTo>
                <a:lnTo>
                  <a:pt x="2619" y="729"/>
                </a:lnTo>
                <a:lnTo>
                  <a:pt x="2623" y="728"/>
                </a:lnTo>
                <a:lnTo>
                  <a:pt x="2629" y="758"/>
                </a:lnTo>
                <a:lnTo>
                  <a:pt x="2621" y="760"/>
                </a:lnTo>
                <a:lnTo>
                  <a:pt x="2615" y="761"/>
                </a:lnTo>
                <a:lnTo>
                  <a:pt x="2608" y="761"/>
                </a:lnTo>
                <a:lnTo>
                  <a:pt x="2602" y="762"/>
                </a:lnTo>
                <a:lnTo>
                  <a:pt x="2597" y="761"/>
                </a:lnTo>
                <a:lnTo>
                  <a:pt x="2592" y="761"/>
                </a:lnTo>
                <a:lnTo>
                  <a:pt x="2588" y="760"/>
                </a:lnTo>
                <a:lnTo>
                  <a:pt x="2584" y="758"/>
                </a:lnTo>
                <a:lnTo>
                  <a:pt x="2580" y="756"/>
                </a:lnTo>
                <a:lnTo>
                  <a:pt x="2576" y="754"/>
                </a:lnTo>
                <a:lnTo>
                  <a:pt x="2572" y="752"/>
                </a:lnTo>
                <a:lnTo>
                  <a:pt x="2569" y="749"/>
                </a:lnTo>
                <a:lnTo>
                  <a:pt x="2567" y="746"/>
                </a:lnTo>
                <a:lnTo>
                  <a:pt x="2564" y="743"/>
                </a:lnTo>
                <a:lnTo>
                  <a:pt x="2562" y="739"/>
                </a:lnTo>
                <a:lnTo>
                  <a:pt x="2561" y="735"/>
                </a:lnTo>
                <a:lnTo>
                  <a:pt x="2560" y="730"/>
                </a:lnTo>
                <a:lnTo>
                  <a:pt x="2559" y="725"/>
                </a:lnTo>
                <a:lnTo>
                  <a:pt x="2559" y="720"/>
                </a:lnTo>
                <a:lnTo>
                  <a:pt x="2559" y="645"/>
                </a:lnTo>
                <a:lnTo>
                  <a:pt x="2539" y="645"/>
                </a:lnTo>
                <a:lnTo>
                  <a:pt x="2539" y="615"/>
                </a:lnTo>
                <a:lnTo>
                  <a:pt x="2559" y="615"/>
                </a:lnTo>
                <a:lnTo>
                  <a:pt x="2559" y="580"/>
                </a:lnTo>
                <a:lnTo>
                  <a:pt x="2599" y="580"/>
                </a:lnTo>
                <a:lnTo>
                  <a:pt x="2599" y="615"/>
                </a:lnTo>
                <a:lnTo>
                  <a:pt x="2627" y="615"/>
                </a:lnTo>
                <a:close/>
                <a:moveTo>
                  <a:pt x="2716" y="762"/>
                </a:moveTo>
                <a:lnTo>
                  <a:pt x="2704" y="762"/>
                </a:lnTo>
                <a:lnTo>
                  <a:pt x="2694" y="760"/>
                </a:lnTo>
                <a:lnTo>
                  <a:pt x="2685" y="757"/>
                </a:lnTo>
                <a:lnTo>
                  <a:pt x="2677" y="753"/>
                </a:lnTo>
                <a:lnTo>
                  <a:pt x="2669" y="748"/>
                </a:lnTo>
                <a:lnTo>
                  <a:pt x="2666" y="745"/>
                </a:lnTo>
                <a:lnTo>
                  <a:pt x="2662" y="742"/>
                </a:lnTo>
                <a:lnTo>
                  <a:pt x="2657" y="735"/>
                </a:lnTo>
                <a:lnTo>
                  <a:pt x="2652" y="727"/>
                </a:lnTo>
                <a:lnTo>
                  <a:pt x="2650" y="723"/>
                </a:lnTo>
                <a:lnTo>
                  <a:pt x="2648" y="719"/>
                </a:lnTo>
                <a:lnTo>
                  <a:pt x="2645" y="709"/>
                </a:lnTo>
                <a:lnTo>
                  <a:pt x="2644" y="699"/>
                </a:lnTo>
                <a:lnTo>
                  <a:pt x="2643" y="688"/>
                </a:lnTo>
                <a:lnTo>
                  <a:pt x="2644" y="677"/>
                </a:lnTo>
                <a:lnTo>
                  <a:pt x="2644" y="672"/>
                </a:lnTo>
                <a:lnTo>
                  <a:pt x="2645" y="667"/>
                </a:lnTo>
                <a:lnTo>
                  <a:pt x="2648" y="657"/>
                </a:lnTo>
                <a:lnTo>
                  <a:pt x="2650" y="653"/>
                </a:lnTo>
                <a:lnTo>
                  <a:pt x="2652" y="648"/>
                </a:lnTo>
                <a:lnTo>
                  <a:pt x="2657" y="640"/>
                </a:lnTo>
                <a:lnTo>
                  <a:pt x="2662" y="633"/>
                </a:lnTo>
                <a:lnTo>
                  <a:pt x="2665" y="630"/>
                </a:lnTo>
                <a:lnTo>
                  <a:pt x="2669" y="627"/>
                </a:lnTo>
                <a:lnTo>
                  <a:pt x="2672" y="625"/>
                </a:lnTo>
                <a:lnTo>
                  <a:pt x="2676" y="622"/>
                </a:lnTo>
                <a:lnTo>
                  <a:pt x="2680" y="620"/>
                </a:lnTo>
                <a:lnTo>
                  <a:pt x="2684" y="618"/>
                </a:lnTo>
                <a:lnTo>
                  <a:pt x="2689" y="616"/>
                </a:lnTo>
                <a:lnTo>
                  <a:pt x="2693" y="615"/>
                </a:lnTo>
                <a:lnTo>
                  <a:pt x="2698" y="614"/>
                </a:lnTo>
                <a:lnTo>
                  <a:pt x="2703" y="613"/>
                </a:lnTo>
                <a:lnTo>
                  <a:pt x="2709" y="613"/>
                </a:lnTo>
                <a:lnTo>
                  <a:pt x="2714" y="613"/>
                </a:lnTo>
                <a:lnTo>
                  <a:pt x="2724" y="613"/>
                </a:lnTo>
                <a:lnTo>
                  <a:pt x="2733" y="615"/>
                </a:lnTo>
                <a:lnTo>
                  <a:pt x="2741" y="617"/>
                </a:lnTo>
                <a:lnTo>
                  <a:pt x="2749" y="621"/>
                </a:lnTo>
                <a:lnTo>
                  <a:pt x="2753" y="623"/>
                </a:lnTo>
                <a:lnTo>
                  <a:pt x="2756" y="625"/>
                </a:lnTo>
                <a:lnTo>
                  <a:pt x="2763" y="631"/>
                </a:lnTo>
                <a:lnTo>
                  <a:pt x="2766" y="634"/>
                </a:lnTo>
                <a:lnTo>
                  <a:pt x="2769" y="638"/>
                </a:lnTo>
                <a:lnTo>
                  <a:pt x="2773" y="645"/>
                </a:lnTo>
                <a:lnTo>
                  <a:pt x="2777" y="654"/>
                </a:lnTo>
                <a:lnTo>
                  <a:pt x="2779" y="659"/>
                </a:lnTo>
                <a:lnTo>
                  <a:pt x="2780" y="664"/>
                </a:lnTo>
                <a:lnTo>
                  <a:pt x="2782" y="674"/>
                </a:lnTo>
                <a:lnTo>
                  <a:pt x="2782" y="680"/>
                </a:lnTo>
                <a:lnTo>
                  <a:pt x="2783" y="686"/>
                </a:lnTo>
                <a:lnTo>
                  <a:pt x="2783" y="697"/>
                </a:lnTo>
                <a:lnTo>
                  <a:pt x="2683" y="697"/>
                </a:lnTo>
                <a:lnTo>
                  <a:pt x="2683" y="705"/>
                </a:lnTo>
                <a:lnTo>
                  <a:pt x="2684" y="709"/>
                </a:lnTo>
                <a:lnTo>
                  <a:pt x="2685" y="712"/>
                </a:lnTo>
                <a:lnTo>
                  <a:pt x="2688" y="718"/>
                </a:lnTo>
                <a:lnTo>
                  <a:pt x="2690" y="720"/>
                </a:lnTo>
                <a:lnTo>
                  <a:pt x="2692" y="723"/>
                </a:lnTo>
                <a:lnTo>
                  <a:pt x="2694" y="725"/>
                </a:lnTo>
                <a:lnTo>
                  <a:pt x="2696" y="727"/>
                </a:lnTo>
                <a:lnTo>
                  <a:pt x="2699" y="729"/>
                </a:lnTo>
                <a:lnTo>
                  <a:pt x="2702" y="730"/>
                </a:lnTo>
                <a:lnTo>
                  <a:pt x="2709" y="732"/>
                </a:lnTo>
                <a:lnTo>
                  <a:pt x="2713" y="732"/>
                </a:lnTo>
                <a:lnTo>
                  <a:pt x="2717" y="732"/>
                </a:lnTo>
                <a:lnTo>
                  <a:pt x="2722" y="732"/>
                </a:lnTo>
                <a:lnTo>
                  <a:pt x="2726" y="731"/>
                </a:lnTo>
                <a:lnTo>
                  <a:pt x="2730" y="730"/>
                </a:lnTo>
                <a:lnTo>
                  <a:pt x="2734" y="728"/>
                </a:lnTo>
                <a:lnTo>
                  <a:pt x="2738" y="726"/>
                </a:lnTo>
                <a:lnTo>
                  <a:pt x="2739" y="724"/>
                </a:lnTo>
                <a:lnTo>
                  <a:pt x="2740" y="723"/>
                </a:lnTo>
                <a:lnTo>
                  <a:pt x="2743" y="719"/>
                </a:lnTo>
                <a:lnTo>
                  <a:pt x="2744" y="715"/>
                </a:lnTo>
                <a:lnTo>
                  <a:pt x="2782" y="718"/>
                </a:lnTo>
                <a:lnTo>
                  <a:pt x="2780" y="723"/>
                </a:lnTo>
                <a:lnTo>
                  <a:pt x="2779" y="728"/>
                </a:lnTo>
                <a:lnTo>
                  <a:pt x="2777" y="732"/>
                </a:lnTo>
                <a:lnTo>
                  <a:pt x="2774" y="736"/>
                </a:lnTo>
                <a:lnTo>
                  <a:pt x="2771" y="740"/>
                </a:lnTo>
                <a:lnTo>
                  <a:pt x="2768" y="744"/>
                </a:lnTo>
                <a:lnTo>
                  <a:pt x="2764" y="747"/>
                </a:lnTo>
                <a:lnTo>
                  <a:pt x="2760" y="750"/>
                </a:lnTo>
                <a:lnTo>
                  <a:pt x="2756" y="753"/>
                </a:lnTo>
                <a:lnTo>
                  <a:pt x="2751" y="756"/>
                </a:lnTo>
                <a:lnTo>
                  <a:pt x="2746" y="758"/>
                </a:lnTo>
                <a:lnTo>
                  <a:pt x="2740" y="759"/>
                </a:lnTo>
                <a:lnTo>
                  <a:pt x="2735" y="761"/>
                </a:lnTo>
                <a:lnTo>
                  <a:pt x="2729" y="762"/>
                </a:lnTo>
                <a:lnTo>
                  <a:pt x="2723" y="762"/>
                </a:lnTo>
                <a:lnTo>
                  <a:pt x="2716" y="762"/>
                </a:lnTo>
                <a:close/>
                <a:moveTo>
                  <a:pt x="2683" y="672"/>
                </a:moveTo>
                <a:lnTo>
                  <a:pt x="2745" y="672"/>
                </a:lnTo>
                <a:lnTo>
                  <a:pt x="2744" y="666"/>
                </a:lnTo>
                <a:lnTo>
                  <a:pt x="2743" y="663"/>
                </a:lnTo>
                <a:lnTo>
                  <a:pt x="2743" y="661"/>
                </a:lnTo>
                <a:lnTo>
                  <a:pt x="2740" y="656"/>
                </a:lnTo>
                <a:lnTo>
                  <a:pt x="2736" y="651"/>
                </a:lnTo>
                <a:lnTo>
                  <a:pt x="2734" y="649"/>
                </a:lnTo>
                <a:lnTo>
                  <a:pt x="2732" y="647"/>
                </a:lnTo>
                <a:lnTo>
                  <a:pt x="2730" y="646"/>
                </a:lnTo>
                <a:lnTo>
                  <a:pt x="2727" y="645"/>
                </a:lnTo>
                <a:lnTo>
                  <a:pt x="2724" y="644"/>
                </a:lnTo>
                <a:lnTo>
                  <a:pt x="2721" y="643"/>
                </a:lnTo>
                <a:lnTo>
                  <a:pt x="2715" y="643"/>
                </a:lnTo>
                <a:lnTo>
                  <a:pt x="2709" y="643"/>
                </a:lnTo>
                <a:lnTo>
                  <a:pt x="2706" y="644"/>
                </a:lnTo>
                <a:lnTo>
                  <a:pt x="2702" y="645"/>
                </a:lnTo>
                <a:lnTo>
                  <a:pt x="2697" y="648"/>
                </a:lnTo>
                <a:lnTo>
                  <a:pt x="2694" y="649"/>
                </a:lnTo>
                <a:lnTo>
                  <a:pt x="2692" y="651"/>
                </a:lnTo>
                <a:lnTo>
                  <a:pt x="2688" y="656"/>
                </a:lnTo>
                <a:lnTo>
                  <a:pt x="2685" y="661"/>
                </a:lnTo>
                <a:lnTo>
                  <a:pt x="2684" y="664"/>
                </a:lnTo>
                <a:lnTo>
                  <a:pt x="2684" y="666"/>
                </a:lnTo>
                <a:lnTo>
                  <a:pt x="2683" y="672"/>
                </a:lnTo>
                <a:close/>
                <a:moveTo>
                  <a:pt x="2875" y="762"/>
                </a:moveTo>
                <a:lnTo>
                  <a:pt x="2864" y="762"/>
                </a:lnTo>
                <a:lnTo>
                  <a:pt x="2854" y="760"/>
                </a:lnTo>
                <a:lnTo>
                  <a:pt x="2849" y="759"/>
                </a:lnTo>
                <a:lnTo>
                  <a:pt x="2845" y="757"/>
                </a:lnTo>
                <a:lnTo>
                  <a:pt x="2841" y="755"/>
                </a:lnTo>
                <a:lnTo>
                  <a:pt x="2836" y="753"/>
                </a:lnTo>
                <a:lnTo>
                  <a:pt x="2833" y="750"/>
                </a:lnTo>
                <a:lnTo>
                  <a:pt x="2829" y="748"/>
                </a:lnTo>
                <a:lnTo>
                  <a:pt x="2822" y="741"/>
                </a:lnTo>
                <a:lnTo>
                  <a:pt x="2817" y="734"/>
                </a:lnTo>
                <a:lnTo>
                  <a:pt x="2812" y="726"/>
                </a:lnTo>
                <a:lnTo>
                  <a:pt x="2810" y="722"/>
                </a:lnTo>
                <a:lnTo>
                  <a:pt x="2808" y="718"/>
                </a:lnTo>
                <a:lnTo>
                  <a:pt x="2806" y="708"/>
                </a:lnTo>
                <a:lnTo>
                  <a:pt x="2805" y="703"/>
                </a:lnTo>
                <a:lnTo>
                  <a:pt x="2804" y="698"/>
                </a:lnTo>
                <a:lnTo>
                  <a:pt x="2803" y="688"/>
                </a:lnTo>
                <a:lnTo>
                  <a:pt x="2804" y="677"/>
                </a:lnTo>
                <a:lnTo>
                  <a:pt x="2805" y="672"/>
                </a:lnTo>
                <a:lnTo>
                  <a:pt x="2806" y="667"/>
                </a:lnTo>
                <a:lnTo>
                  <a:pt x="2807" y="662"/>
                </a:lnTo>
                <a:lnTo>
                  <a:pt x="2808" y="657"/>
                </a:lnTo>
                <a:lnTo>
                  <a:pt x="2810" y="653"/>
                </a:lnTo>
                <a:lnTo>
                  <a:pt x="2812" y="648"/>
                </a:lnTo>
                <a:lnTo>
                  <a:pt x="2817" y="640"/>
                </a:lnTo>
                <a:lnTo>
                  <a:pt x="2822" y="633"/>
                </a:lnTo>
                <a:lnTo>
                  <a:pt x="2826" y="630"/>
                </a:lnTo>
                <a:lnTo>
                  <a:pt x="2829" y="627"/>
                </a:lnTo>
                <a:lnTo>
                  <a:pt x="2833" y="625"/>
                </a:lnTo>
                <a:lnTo>
                  <a:pt x="2837" y="622"/>
                </a:lnTo>
                <a:lnTo>
                  <a:pt x="2845" y="618"/>
                </a:lnTo>
                <a:lnTo>
                  <a:pt x="2854" y="615"/>
                </a:lnTo>
                <a:lnTo>
                  <a:pt x="2859" y="614"/>
                </a:lnTo>
                <a:lnTo>
                  <a:pt x="2864" y="613"/>
                </a:lnTo>
                <a:lnTo>
                  <a:pt x="2869" y="613"/>
                </a:lnTo>
                <a:lnTo>
                  <a:pt x="2875" y="613"/>
                </a:lnTo>
                <a:lnTo>
                  <a:pt x="2884" y="613"/>
                </a:lnTo>
                <a:lnTo>
                  <a:pt x="2892" y="614"/>
                </a:lnTo>
                <a:lnTo>
                  <a:pt x="2896" y="615"/>
                </a:lnTo>
                <a:lnTo>
                  <a:pt x="2900" y="617"/>
                </a:lnTo>
                <a:lnTo>
                  <a:pt x="2908" y="620"/>
                </a:lnTo>
                <a:lnTo>
                  <a:pt x="2915" y="623"/>
                </a:lnTo>
                <a:lnTo>
                  <a:pt x="2921" y="628"/>
                </a:lnTo>
                <a:lnTo>
                  <a:pt x="2923" y="630"/>
                </a:lnTo>
                <a:lnTo>
                  <a:pt x="2926" y="633"/>
                </a:lnTo>
                <a:lnTo>
                  <a:pt x="2928" y="636"/>
                </a:lnTo>
                <a:lnTo>
                  <a:pt x="2930" y="639"/>
                </a:lnTo>
                <a:lnTo>
                  <a:pt x="2932" y="642"/>
                </a:lnTo>
                <a:lnTo>
                  <a:pt x="2934" y="645"/>
                </a:lnTo>
                <a:lnTo>
                  <a:pt x="2937" y="652"/>
                </a:lnTo>
                <a:lnTo>
                  <a:pt x="2939" y="660"/>
                </a:lnTo>
                <a:lnTo>
                  <a:pt x="2939" y="668"/>
                </a:lnTo>
                <a:lnTo>
                  <a:pt x="2902" y="668"/>
                </a:lnTo>
                <a:lnTo>
                  <a:pt x="2900" y="663"/>
                </a:lnTo>
                <a:lnTo>
                  <a:pt x="2899" y="658"/>
                </a:lnTo>
                <a:lnTo>
                  <a:pt x="2896" y="654"/>
                </a:lnTo>
                <a:lnTo>
                  <a:pt x="2893" y="651"/>
                </a:lnTo>
                <a:lnTo>
                  <a:pt x="2889" y="648"/>
                </a:lnTo>
                <a:lnTo>
                  <a:pt x="2885" y="646"/>
                </a:lnTo>
                <a:lnTo>
                  <a:pt x="2880" y="644"/>
                </a:lnTo>
                <a:lnTo>
                  <a:pt x="2875" y="644"/>
                </a:lnTo>
                <a:lnTo>
                  <a:pt x="2869" y="645"/>
                </a:lnTo>
                <a:lnTo>
                  <a:pt x="2863" y="647"/>
                </a:lnTo>
                <a:lnTo>
                  <a:pt x="2860" y="648"/>
                </a:lnTo>
                <a:lnTo>
                  <a:pt x="2857" y="650"/>
                </a:lnTo>
                <a:lnTo>
                  <a:pt x="2855" y="653"/>
                </a:lnTo>
                <a:lnTo>
                  <a:pt x="2853" y="655"/>
                </a:lnTo>
                <a:lnTo>
                  <a:pt x="2851" y="658"/>
                </a:lnTo>
                <a:lnTo>
                  <a:pt x="2849" y="661"/>
                </a:lnTo>
                <a:lnTo>
                  <a:pt x="2846" y="669"/>
                </a:lnTo>
                <a:lnTo>
                  <a:pt x="2845" y="673"/>
                </a:lnTo>
                <a:lnTo>
                  <a:pt x="2845" y="677"/>
                </a:lnTo>
                <a:lnTo>
                  <a:pt x="2844" y="687"/>
                </a:lnTo>
                <a:lnTo>
                  <a:pt x="2845" y="697"/>
                </a:lnTo>
                <a:lnTo>
                  <a:pt x="2845" y="701"/>
                </a:lnTo>
                <a:lnTo>
                  <a:pt x="2846" y="705"/>
                </a:lnTo>
                <a:lnTo>
                  <a:pt x="2848" y="709"/>
                </a:lnTo>
                <a:lnTo>
                  <a:pt x="2849" y="713"/>
                </a:lnTo>
                <a:lnTo>
                  <a:pt x="2851" y="716"/>
                </a:lnTo>
                <a:lnTo>
                  <a:pt x="2853" y="719"/>
                </a:lnTo>
                <a:lnTo>
                  <a:pt x="2857" y="724"/>
                </a:lnTo>
                <a:lnTo>
                  <a:pt x="2863" y="728"/>
                </a:lnTo>
                <a:lnTo>
                  <a:pt x="2865" y="729"/>
                </a:lnTo>
                <a:lnTo>
                  <a:pt x="2869" y="730"/>
                </a:lnTo>
                <a:lnTo>
                  <a:pt x="2872" y="730"/>
                </a:lnTo>
                <a:lnTo>
                  <a:pt x="2875" y="731"/>
                </a:lnTo>
                <a:lnTo>
                  <a:pt x="2880" y="730"/>
                </a:lnTo>
                <a:lnTo>
                  <a:pt x="2885" y="729"/>
                </a:lnTo>
                <a:lnTo>
                  <a:pt x="2889" y="727"/>
                </a:lnTo>
                <a:lnTo>
                  <a:pt x="2893" y="724"/>
                </a:lnTo>
                <a:lnTo>
                  <a:pt x="2896" y="721"/>
                </a:lnTo>
                <a:lnTo>
                  <a:pt x="2898" y="717"/>
                </a:lnTo>
                <a:lnTo>
                  <a:pt x="2900" y="712"/>
                </a:lnTo>
                <a:lnTo>
                  <a:pt x="2902" y="706"/>
                </a:lnTo>
                <a:lnTo>
                  <a:pt x="2939" y="706"/>
                </a:lnTo>
                <a:lnTo>
                  <a:pt x="2939" y="714"/>
                </a:lnTo>
                <a:lnTo>
                  <a:pt x="2937" y="722"/>
                </a:lnTo>
                <a:lnTo>
                  <a:pt x="2934" y="729"/>
                </a:lnTo>
                <a:lnTo>
                  <a:pt x="2930" y="736"/>
                </a:lnTo>
                <a:lnTo>
                  <a:pt x="2926" y="742"/>
                </a:lnTo>
                <a:lnTo>
                  <a:pt x="2924" y="744"/>
                </a:lnTo>
                <a:lnTo>
                  <a:pt x="2921" y="747"/>
                </a:lnTo>
                <a:lnTo>
                  <a:pt x="2918" y="749"/>
                </a:lnTo>
                <a:lnTo>
                  <a:pt x="2915" y="751"/>
                </a:lnTo>
                <a:lnTo>
                  <a:pt x="2908" y="755"/>
                </a:lnTo>
                <a:lnTo>
                  <a:pt x="2905" y="757"/>
                </a:lnTo>
                <a:lnTo>
                  <a:pt x="2901" y="758"/>
                </a:lnTo>
                <a:lnTo>
                  <a:pt x="2897" y="760"/>
                </a:lnTo>
                <a:lnTo>
                  <a:pt x="2893" y="761"/>
                </a:lnTo>
                <a:lnTo>
                  <a:pt x="2884" y="762"/>
                </a:lnTo>
                <a:lnTo>
                  <a:pt x="2875" y="762"/>
                </a:lnTo>
                <a:close/>
                <a:moveTo>
                  <a:pt x="3042" y="615"/>
                </a:moveTo>
                <a:lnTo>
                  <a:pt x="3042" y="645"/>
                </a:lnTo>
                <a:lnTo>
                  <a:pt x="3015" y="645"/>
                </a:lnTo>
                <a:lnTo>
                  <a:pt x="3015" y="715"/>
                </a:lnTo>
                <a:lnTo>
                  <a:pt x="3015" y="719"/>
                </a:lnTo>
                <a:lnTo>
                  <a:pt x="3016" y="722"/>
                </a:lnTo>
                <a:lnTo>
                  <a:pt x="3017" y="724"/>
                </a:lnTo>
                <a:lnTo>
                  <a:pt x="3019" y="726"/>
                </a:lnTo>
                <a:lnTo>
                  <a:pt x="3021" y="727"/>
                </a:lnTo>
                <a:lnTo>
                  <a:pt x="3023" y="728"/>
                </a:lnTo>
                <a:lnTo>
                  <a:pt x="3029" y="729"/>
                </a:lnTo>
                <a:lnTo>
                  <a:pt x="3034" y="729"/>
                </a:lnTo>
                <a:lnTo>
                  <a:pt x="3039" y="728"/>
                </a:lnTo>
                <a:lnTo>
                  <a:pt x="3045" y="758"/>
                </a:lnTo>
                <a:lnTo>
                  <a:pt x="3037" y="760"/>
                </a:lnTo>
                <a:lnTo>
                  <a:pt x="3031" y="761"/>
                </a:lnTo>
                <a:lnTo>
                  <a:pt x="3023" y="761"/>
                </a:lnTo>
                <a:lnTo>
                  <a:pt x="3018" y="762"/>
                </a:lnTo>
                <a:lnTo>
                  <a:pt x="3013" y="761"/>
                </a:lnTo>
                <a:lnTo>
                  <a:pt x="3008" y="761"/>
                </a:lnTo>
                <a:lnTo>
                  <a:pt x="3004" y="760"/>
                </a:lnTo>
                <a:lnTo>
                  <a:pt x="2999" y="758"/>
                </a:lnTo>
                <a:lnTo>
                  <a:pt x="2995" y="756"/>
                </a:lnTo>
                <a:lnTo>
                  <a:pt x="2992" y="754"/>
                </a:lnTo>
                <a:lnTo>
                  <a:pt x="2988" y="752"/>
                </a:lnTo>
                <a:lnTo>
                  <a:pt x="2985" y="749"/>
                </a:lnTo>
                <a:lnTo>
                  <a:pt x="2982" y="746"/>
                </a:lnTo>
                <a:lnTo>
                  <a:pt x="2980" y="743"/>
                </a:lnTo>
                <a:lnTo>
                  <a:pt x="2978" y="739"/>
                </a:lnTo>
                <a:lnTo>
                  <a:pt x="2977" y="735"/>
                </a:lnTo>
                <a:lnTo>
                  <a:pt x="2976" y="730"/>
                </a:lnTo>
                <a:lnTo>
                  <a:pt x="2975" y="725"/>
                </a:lnTo>
                <a:lnTo>
                  <a:pt x="2975" y="720"/>
                </a:lnTo>
                <a:lnTo>
                  <a:pt x="2975" y="645"/>
                </a:lnTo>
                <a:lnTo>
                  <a:pt x="2955" y="645"/>
                </a:lnTo>
                <a:lnTo>
                  <a:pt x="2955" y="615"/>
                </a:lnTo>
                <a:lnTo>
                  <a:pt x="2975" y="615"/>
                </a:lnTo>
                <a:lnTo>
                  <a:pt x="2975" y="580"/>
                </a:lnTo>
                <a:lnTo>
                  <a:pt x="3015" y="580"/>
                </a:lnTo>
                <a:lnTo>
                  <a:pt x="3015" y="615"/>
                </a:lnTo>
                <a:lnTo>
                  <a:pt x="3042" y="615"/>
                </a:lnTo>
                <a:close/>
                <a:moveTo>
                  <a:pt x="3161" y="698"/>
                </a:moveTo>
                <a:lnTo>
                  <a:pt x="3161" y="615"/>
                </a:lnTo>
                <a:lnTo>
                  <a:pt x="3201" y="615"/>
                </a:lnTo>
                <a:lnTo>
                  <a:pt x="3201" y="759"/>
                </a:lnTo>
                <a:lnTo>
                  <a:pt x="3162" y="759"/>
                </a:lnTo>
                <a:lnTo>
                  <a:pt x="3162" y="733"/>
                </a:lnTo>
                <a:lnTo>
                  <a:pt x="3159" y="739"/>
                </a:lnTo>
                <a:lnTo>
                  <a:pt x="3155" y="745"/>
                </a:lnTo>
                <a:lnTo>
                  <a:pt x="3150" y="749"/>
                </a:lnTo>
                <a:lnTo>
                  <a:pt x="3145" y="754"/>
                </a:lnTo>
                <a:lnTo>
                  <a:pt x="3139" y="757"/>
                </a:lnTo>
                <a:lnTo>
                  <a:pt x="3132" y="759"/>
                </a:lnTo>
                <a:lnTo>
                  <a:pt x="3128" y="760"/>
                </a:lnTo>
                <a:lnTo>
                  <a:pt x="3125" y="761"/>
                </a:lnTo>
                <a:lnTo>
                  <a:pt x="3116" y="761"/>
                </a:lnTo>
                <a:lnTo>
                  <a:pt x="3111" y="761"/>
                </a:lnTo>
                <a:lnTo>
                  <a:pt x="3106" y="760"/>
                </a:lnTo>
                <a:lnTo>
                  <a:pt x="3101" y="759"/>
                </a:lnTo>
                <a:lnTo>
                  <a:pt x="3096" y="758"/>
                </a:lnTo>
                <a:lnTo>
                  <a:pt x="3092" y="756"/>
                </a:lnTo>
                <a:lnTo>
                  <a:pt x="3088" y="753"/>
                </a:lnTo>
                <a:lnTo>
                  <a:pt x="3084" y="750"/>
                </a:lnTo>
                <a:lnTo>
                  <a:pt x="3081" y="747"/>
                </a:lnTo>
                <a:lnTo>
                  <a:pt x="3077" y="743"/>
                </a:lnTo>
                <a:lnTo>
                  <a:pt x="3075" y="739"/>
                </a:lnTo>
                <a:lnTo>
                  <a:pt x="3072" y="734"/>
                </a:lnTo>
                <a:lnTo>
                  <a:pt x="3070" y="729"/>
                </a:lnTo>
                <a:lnTo>
                  <a:pt x="3069" y="724"/>
                </a:lnTo>
                <a:lnTo>
                  <a:pt x="3068" y="719"/>
                </a:lnTo>
                <a:lnTo>
                  <a:pt x="3067" y="707"/>
                </a:lnTo>
                <a:lnTo>
                  <a:pt x="3067" y="615"/>
                </a:lnTo>
                <a:lnTo>
                  <a:pt x="3107" y="615"/>
                </a:lnTo>
                <a:lnTo>
                  <a:pt x="3107" y="700"/>
                </a:lnTo>
                <a:lnTo>
                  <a:pt x="3108" y="706"/>
                </a:lnTo>
                <a:lnTo>
                  <a:pt x="3109" y="711"/>
                </a:lnTo>
                <a:lnTo>
                  <a:pt x="3110" y="714"/>
                </a:lnTo>
                <a:lnTo>
                  <a:pt x="3111" y="716"/>
                </a:lnTo>
                <a:lnTo>
                  <a:pt x="3112" y="718"/>
                </a:lnTo>
                <a:lnTo>
                  <a:pt x="3114" y="720"/>
                </a:lnTo>
                <a:lnTo>
                  <a:pt x="3118" y="723"/>
                </a:lnTo>
                <a:lnTo>
                  <a:pt x="3120" y="724"/>
                </a:lnTo>
                <a:lnTo>
                  <a:pt x="3123" y="726"/>
                </a:lnTo>
                <a:lnTo>
                  <a:pt x="3128" y="727"/>
                </a:lnTo>
                <a:lnTo>
                  <a:pt x="3133" y="727"/>
                </a:lnTo>
                <a:lnTo>
                  <a:pt x="3138" y="727"/>
                </a:lnTo>
                <a:lnTo>
                  <a:pt x="3143" y="726"/>
                </a:lnTo>
                <a:lnTo>
                  <a:pt x="3148" y="723"/>
                </a:lnTo>
                <a:lnTo>
                  <a:pt x="3152" y="720"/>
                </a:lnTo>
                <a:lnTo>
                  <a:pt x="3154" y="718"/>
                </a:lnTo>
                <a:lnTo>
                  <a:pt x="3156" y="716"/>
                </a:lnTo>
                <a:lnTo>
                  <a:pt x="3158" y="713"/>
                </a:lnTo>
                <a:lnTo>
                  <a:pt x="3159" y="711"/>
                </a:lnTo>
                <a:lnTo>
                  <a:pt x="3160" y="708"/>
                </a:lnTo>
                <a:lnTo>
                  <a:pt x="3160" y="705"/>
                </a:lnTo>
                <a:lnTo>
                  <a:pt x="3161" y="698"/>
                </a:lnTo>
                <a:close/>
                <a:moveTo>
                  <a:pt x="3235" y="759"/>
                </a:moveTo>
                <a:lnTo>
                  <a:pt x="3235" y="615"/>
                </a:lnTo>
                <a:lnTo>
                  <a:pt x="3274" y="615"/>
                </a:lnTo>
                <a:lnTo>
                  <a:pt x="3274" y="640"/>
                </a:lnTo>
                <a:lnTo>
                  <a:pt x="3277" y="633"/>
                </a:lnTo>
                <a:lnTo>
                  <a:pt x="3280" y="628"/>
                </a:lnTo>
                <a:lnTo>
                  <a:pt x="3284" y="623"/>
                </a:lnTo>
                <a:lnTo>
                  <a:pt x="3289" y="619"/>
                </a:lnTo>
                <a:lnTo>
                  <a:pt x="3293" y="616"/>
                </a:lnTo>
                <a:lnTo>
                  <a:pt x="3299" y="614"/>
                </a:lnTo>
                <a:lnTo>
                  <a:pt x="3304" y="613"/>
                </a:lnTo>
                <a:lnTo>
                  <a:pt x="3310" y="612"/>
                </a:lnTo>
                <a:lnTo>
                  <a:pt x="3317" y="613"/>
                </a:lnTo>
                <a:lnTo>
                  <a:pt x="3323" y="614"/>
                </a:lnTo>
                <a:lnTo>
                  <a:pt x="3323" y="650"/>
                </a:lnTo>
                <a:lnTo>
                  <a:pt x="3319" y="649"/>
                </a:lnTo>
                <a:lnTo>
                  <a:pt x="3315" y="648"/>
                </a:lnTo>
                <a:lnTo>
                  <a:pt x="3310" y="648"/>
                </a:lnTo>
                <a:lnTo>
                  <a:pt x="3306" y="647"/>
                </a:lnTo>
                <a:lnTo>
                  <a:pt x="3299" y="648"/>
                </a:lnTo>
                <a:lnTo>
                  <a:pt x="3296" y="649"/>
                </a:lnTo>
                <a:lnTo>
                  <a:pt x="3294" y="649"/>
                </a:lnTo>
                <a:lnTo>
                  <a:pt x="3288" y="652"/>
                </a:lnTo>
                <a:lnTo>
                  <a:pt x="3286" y="654"/>
                </a:lnTo>
                <a:lnTo>
                  <a:pt x="3284" y="656"/>
                </a:lnTo>
                <a:lnTo>
                  <a:pt x="3280" y="660"/>
                </a:lnTo>
                <a:lnTo>
                  <a:pt x="3277" y="665"/>
                </a:lnTo>
                <a:lnTo>
                  <a:pt x="3276" y="671"/>
                </a:lnTo>
                <a:lnTo>
                  <a:pt x="3275" y="677"/>
                </a:lnTo>
                <a:lnTo>
                  <a:pt x="3275" y="759"/>
                </a:lnTo>
                <a:lnTo>
                  <a:pt x="3235" y="7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5761810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ictur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5E78DCC-4AC7-C533-30A2-5C63D26BDB4B}"/>
              </a:ext>
            </a:extLst>
          </p:cNvPr>
          <p:cNvSpPr>
            <a:spLocks noGrp="1"/>
          </p:cNvSpPr>
          <p:nvPr>
            <p:ph type="dt" sz="half" idx="14"/>
          </p:nvPr>
        </p:nvSpPr>
        <p:spPr/>
        <p:txBody>
          <a:bodyPr/>
          <a:lstStyle/>
          <a:p>
            <a:fld id="{B16699EC-DAF3-41A8-9DB3-1ACB498E958A}" type="datetime1">
              <a:rPr lang="fi-FI" smtClean="0"/>
              <a:t>28.2.2024</a:t>
            </a:fld>
            <a:endParaRPr lang="fi-FI"/>
          </a:p>
        </p:txBody>
      </p:sp>
      <p:sp>
        <p:nvSpPr>
          <p:cNvPr id="5" name="Footer Placeholder 4">
            <a:extLst>
              <a:ext uri="{FF2B5EF4-FFF2-40B4-BE49-F238E27FC236}">
                <a16:creationId xmlns:a16="http://schemas.microsoft.com/office/drawing/2014/main" id="{F13AEA57-51F9-8677-BE77-6A173FB52ACF}"/>
              </a:ext>
            </a:extLst>
          </p:cNvPr>
          <p:cNvSpPr>
            <a:spLocks noGrp="1"/>
          </p:cNvSpPr>
          <p:nvPr>
            <p:ph type="ftr" sz="quarter" idx="15"/>
          </p:nvPr>
        </p:nvSpPr>
        <p:spPr/>
        <p:txBody>
          <a:bodyPr/>
          <a:lstStyle/>
          <a:p>
            <a:r>
              <a:rPr lang="fi-FI"/>
              <a:t>Presenter Name</a:t>
            </a:r>
          </a:p>
        </p:txBody>
      </p:sp>
      <p:sp>
        <p:nvSpPr>
          <p:cNvPr id="6" name="Slide Number Placeholder 5">
            <a:extLst>
              <a:ext uri="{FF2B5EF4-FFF2-40B4-BE49-F238E27FC236}">
                <a16:creationId xmlns:a16="http://schemas.microsoft.com/office/drawing/2014/main" id="{545089EB-5ECF-87F1-77A7-C15D7B25B777}"/>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Freeform 5">
            <a:extLst>
              <a:ext uri="{FF2B5EF4-FFF2-40B4-BE49-F238E27FC236}">
                <a16:creationId xmlns:a16="http://schemas.microsoft.com/office/drawing/2014/main" id="{D921843E-5AF1-4F81-38EF-1FD7FF8D5ABE}"/>
              </a:ext>
            </a:extLst>
          </p:cNvPr>
          <p:cNvSpPr>
            <a:spLocks noChangeAspect="1" noEditPoints="1"/>
          </p:cNvSpPr>
          <p:nvPr userDrawn="1"/>
        </p:nvSpPr>
        <p:spPr bwMode="auto">
          <a:xfrm>
            <a:off x="407988" y="432000"/>
            <a:ext cx="2941728" cy="540000"/>
          </a:xfrm>
          <a:custGeom>
            <a:avLst/>
            <a:gdLst>
              <a:gd name="T0" fmla="*/ 3383 w 4162"/>
              <a:gd name="T1" fmla="*/ 616 h 764"/>
              <a:gd name="T2" fmla="*/ 3449 w 4162"/>
              <a:gd name="T3" fmla="*/ 753 h 764"/>
              <a:gd name="T4" fmla="*/ 1492 w 4162"/>
              <a:gd name="T5" fmla="*/ 187 h 764"/>
              <a:gd name="T6" fmla="*/ 1537 w 4162"/>
              <a:gd name="T7" fmla="*/ 59 h 764"/>
              <a:gd name="T8" fmla="*/ 1526 w 4162"/>
              <a:gd name="T9" fmla="*/ 170 h 764"/>
              <a:gd name="T10" fmla="*/ 1878 w 4162"/>
              <a:gd name="T11" fmla="*/ 207 h 764"/>
              <a:gd name="T12" fmla="*/ 1951 w 4162"/>
              <a:gd name="T13" fmla="*/ 172 h 764"/>
              <a:gd name="T14" fmla="*/ 1871 w 4162"/>
              <a:gd name="T15" fmla="*/ 172 h 764"/>
              <a:gd name="T16" fmla="*/ 2097 w 4162"/>
              <a:gd name="T17" fmla="*/ 158 h 764"/>
              <a:gd name="T18" fmla="*/ 2338 w 4162"/>
              <a:gd name="T19" fmla="*/ 205 h 764"/>
              <a:gd name="T20" fmla="*/ 2440 w 4162"/>
              <a:gd name="T21" fmla="*/ 40 h 764"/>
              <a:gd name="T22" fmla="*/ 2737 w 4162"/>
              <a:gd name="T23" fmla="*/ 68 h 764"/>
              <a:gd name="T24" fmla="*/ 2728 w 4162"/>
              <a:gd name="T25" fmla="*/ 111 h 764"/>
              <a:gd name="T26" fmla="*/ 2988 w 4162"/>
              <a:gd name="T27" fmla="*/ 103 h 764"/>
              <a:gd name="T28" fmla="*/ 2937 w 4162"/>
              <a:gd name="T29" fmla="*/ 205 h 764"/>
              <a:gd name="T30" fmla="*/ 2906 w 4162"/>
              <a:gd name="T31" fmla="*/ 84 h 764"/>
              <a:gd name="T32" fmla="*/ 3093 w 4162"/>
              <a:gd name="T33" fmla="*/ 32 h 764"/>
              <a:gd name="T34" fmla="*/ 3237 w 4162"/>
              <a:gd name="T35" fmla="*/ 257 h 764"/>
              <a:gd name="T36" fmla="*/ 1350 w 4162"/>
              <a:gd name="T37" fmla="*/ 361 h 764"/>
              <a:gd name="T38" fmla="*/ 1333 w 4162"/>
              <a:gd name="T39" fmla="*/ 440 h 764"/>
              <a:gd name="T40" fmla="*/ 1343 w 4162"/>
              <a:gd name="T41" fmla="*/ 286 h 764"/>
              <a:gd name="T42" fmla="*/ 1532 w 4162"/>
              <a:gd name="T43" fmla="*/ 334 h 764"/>
              <a:gd name="T44" fmla="*/ 1556 w 4162"/>
              <a:gd name="T45" fmla="*/ 438 h 764"/>
              <a:gd name="T46" fmla="*/ 1717 w 4162"/>
              <a:gd name="T47" fmla="*/ 389 h 764"/>
              <a:gd name="T48" fmla="*/ 1866 w 4162"/>
              <a:gd name="T49" fmla="*/ 334 h 764"/>
              <a:gd name="T50" fmla="*/ 1869 w 4162"/>
              <a:gd name="T51" fmla="*/ 368 h 764"/>
              <a:gd name="T52" fmla="*/ 1985 w 4162"/>
              <a:gd name="T53" fmla="*/ 341 h 764"/>
              <a:gd name="T54" fmla="*/ 2049 w 4162"/>
              <a:gd name="T55" fmla="*/ 395 h 764"/>
              <a:gd name="T56" fmla="*/ 2247 w 4162"/>
              <a:gd name="T57" fmla="*/ 393 h 764"/>
              <a:gd name="T58" fmla="*/ 2334 w 4162"/>
              <a:gd name="T59" fmla="*/ 447 h 764"/>
              <a:gd name="T60" fmla="*/ 2423 w 4162"/>
              <a:gd name="T61" fmla="*/ 317 h 764"/>
              <a:gd name="T62" fmla="*/ 2848 w 4162"/>
              <a:gd name="T63" fmla="*/ 334 h 764"/>
              <a:gd name="T64" fmla="*/ 2881 w 4162"/>
              <a:gd name="T65" fmla="*/ 366 h 764"/>
              <a:gd name="T66" fmla="*/ 3092 w 4162"/>
              <a:gd name="T67" fmla="*/ 474 h 764"/>
              <a:gd name="T68" fmla="*/ 2994 w 4162"/>
              <a:gd name="T69" fmla="*/ 397 h 764"/>
              <a:gd name="T70" fmla="*/ 3366 w 4162"/>
              <a:gd name="T71" fmla="*/ 288 h 764"/>
              <a:gd name="T72" fmla="*/ 3403 w 4162"/>
              <a:gd name="T73" fmla="*/ 406 h 764"/>
              <a:gd name="T74" fmla="*/ 3530 w 4162"/>
              <a:gd name="T75" fmla="*/ 334 h 764"/>
              <a:gd name="T76" fmla="*/ 3567 w 4162"/>
              <a:gd name="T77" fmla="*/ 480 h 764"/>
              <a:gd name="T78" fmla="*/ 3679 w 4162"/>
              <a:gd name="T79" fmla="*/ 387 h 764"/>
              <a:gd name="T80" fmla="*/ 3704 w 4162"/>
              <a:gd name="T81" fmla="*/ 453 h 764"/>
              <a:gd name="T82" fmla="*/ 3752 w 4162"/>
              <a:gd name="T83" fmla="*/ 363 h 764"/>
              <a:gd name="T84" fmla="*/ 3858 w 4162"/>
              <a:gd name="T85" fmla="*/ 502 h 764"/>
              <a:gd name="T86" fmla="*/ 3885 w 4162"/>
              <a:gd name="T87" fmla="*/ 340 h 764"/>
              <a:gd name="T88" fmla="*/ 3917 w 4162"/>
              <a:gd name="T89" fmla="*/ 366 h 764"/>
              <a:gd name="T90" fmla="*/ 4122 w 4162"/>
              <a:gd name="T91" fmla="*/ 481 h 764"/>
              <a:gd name="T92" fmla="*/ 1355 w 4162"/>
              <a:gd name="T93" fmla="*/ 672 h 764"/>
              <a:gd name="T94" fmla="*/ 1376 w 4162"/>
              <a:gd name="T95" fmla="*/ 759 h 764"/>
              <a:gd name="T96" fmla="*/ 1514 w 4162"/>
              <a:gd name="T97" fmla="*/ 616 h 764"/>
              <a:gd name="T98" fmla="*/ 1624 w 4162"/>
              <a:gd name="T99" fmla="*/ 739 h 764"/>
              <a:gd name="T100" fmla="*/ 1707 w 4162"/>
              <a:gd name="T101" fmla="*/ 712 h 764"/>
              <a:gd name="T102" fmla="*/ 2087 w 4162"/>
              <a:gd name="T103" fmla="*/ 633 h 764"/>
              <a:gd name="T104" fmla="*/ 2173 w 4162"/>
              <a:gd name="T105" fmla="*/ 627 h 764"/>
              <a:gd name="T106" fmla="*/ 2212 w 4162"/>
              <a:gd name="T107" fmla="*/ 730 h 764"/>
              <a:gd name="T108" fmla="*/ 2443 w 4162"/>
              <a:gd name="T109" fmla="*/ 650 h 764"/>
              <a:gd name="T110" fmla="*/ 2518 w 4162"/>
              <a:gd name="T111" fmla="*/ 583 h 764"/>
              <a:gd name="T112" fmla="*/ 2694 w 4162"/>
              <a:gd name="T113" fmla="*/ 760 h 764"/>
              <a:gd name="T114" fmla="*/ 2690 w 4162"/>
              <a:gd name="T115" fmla="*/ 720 h 764"/>
              <a:gd name="T116" fmla="*/ 2688 w 4162"/>
              <a:gd name="T117" fmla="*/ 656 h 764"/>
              <a:gd name="T118" fmla="*/ 2937 w 4162"/>
              <a:gd name="T119" fmla="*/ 652 h 764"/>
              <a:gd name="T120" fmla="*/ 2908 w 4162"/>
              <a:gd name="T121" fmla="*/ 755 h 764"/>
              <a:gd name="T122" fmla="*/ 3155 w 4162"/>
              <a:gd name="T123" fmla="*/ 745 h 764"/>
              <a:gd name="T124" fmla="*/ 3289 w 4162"/>
              <a:gd name="T125" fmla="*/ 6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2" h="764">
                <a:moveTo>
                  <a:pt x="3377" y="672"/>
                </a:moveTo>
                <a:lnTo>
                  <a:pt x="3438" y="672"/>
                </a:lnTo>
                <a:lnTo>
                  <a:pt x="3437" y="666"/>
                </a:lnTo>
                <a:lnTo>
                  <a:pt x="3436" y="663"/>
                </a:lnTo>
                <a:lnTo>
                  <a:pt x="3435" y="661"/>
                </a:lnTo>
                <a:lnTo>
                  <a:pt x="3433" y="656"/>
                </a:lnTo>
                <a:lnTo>
                  <a:pt x="3429" y="651"/>
                </a:lnTo>
                <a:lnTo>
                  <a:pt x="3427" y="649"/>
                </a:lnTo>
                <a:lnTo>
                  <a:pt x="3425" y="647"/>
                </a:lnTo>
                <a:lnTo>
                  <a:pt x="3422" y="646"/>
                </a:lnTo>
                <a:lnTo>
                  <a:pt x="3420" y="645"/>
                </a:lnTo>
                <a:lnTo>
                  <a:pt x="3417" y="644"/>
                </a:lnTo>
                <a:lnTo>
                  <a:pt x="3414" y="643"/>
                </a:lnTo>
                <a:lnTo>
                  <a:pt x="3408" y="643"/>
                </a:lnTo>
                <a:lnTo>
                  <a:pt x="3402" y="643"/>
                </a:lnTo>
                <a:lnTo>
                  <a:pt x="3399" y="644"/>
                </a:lnTo>
                <a:lnTo>
                  <a:pt x="3396" y="645"/>
                </a:lnTo>
                <a:lnTo>
                  <a:pt x="3391" y="648"/>
                </a:lnTo>
                <a:lnTo>
                  <a:pt x="3388" y="649"/>
                </a:lnTo>
                <a:lnTo>
                  <a:pt x="3386" y="651"/>
                </a:lnTo>
                <a:lnTo>
                  <a:pt x="3382" y="656"/>
                </a:lnTo>
                <a:lnTo>
                  <a:pt x="3379" y="661"/>
                </a:lnTo>
                <a:lnTo>
                  <a:pt x="3378" y="664"/>
                </a:lnTo>
                <a:lnTo>
                  <a:pt x="3378" y="666"/>
                </a:lnTo>
                <a:lnTo>
                  <a:pt x="3377" y="672"/>
                </a:lnTo>
                <a:close/>
                <a:moveTo>
                  <a:pt x="3409" y="762"/>
                </a:moveTo>
                <a:lnTo>
                  <a:pt x="3398" y="762"/>
                </a:lnTo>
                <a:lnTo>
                  <a:pt x="3388" y="760"/>
                </a:lnTo>
                <a:lnTo>
                  <a:pt x="3379" y="757"/>
                </a:lnTo>
                <a:lnTo>
                  <a:pt x="3370" y="753"/>
                </a:lnTo>
                <a:lnTo>
                  <a:pt x="3363" y="748"/>
                </a:lnTo>
                <a:lnTo>
                  <a:pt x="3359" y="745"/>
                </a:lnTo>
                <a:lnTo>
                  <a:pt x="3356" y="742"/>
                </a:lnTo>
                <a:lnTo>
                  <a:pt x="3350" y="735"/>
                </a:lnTo>
                <a:lnTo>
                  <a:pt x="3346" y="727"/>
                </a:lnTo>
                <a:lnTo>
                  <a:pt x="3344" y="723"/>
                </a:lnTo>
                <a:lnTo>
                  <a:pt x="3342" y="719"/>
                </a:lnTo>
                <a:lnTo>
                  <a:pt x="3339" y="709"/>
                </a:lnTo>
                <a:lnTo>
                  <a:pt x="3337" y="699"/>
                </a:lnTo>
                <a:lnTo>
                  <a:pt x="3337" y="688"/>
                </a:lnTo>
                <a:lnTo>
                  <a:pt x="3337" y="677"/>
                </a:lnTo>
                <a:lnTo>
                  <a:pt x="3338" y="672"/>
                </a:lnTo>
                <a:lnTo>
                  <a:pt x="3339" y="667"/>
                </a:lnTo>
                <a:lnTo>
                  <a:pt x="3342" y="657"/>
                </a:lnTo>
                <a:lnTo>
                  <a:pt x="3344" y="653"/>
                </a:lnTo>
                <a:lnTo>
                  <a:pt x="3346" y="648"/>
                </a:lnTo>
                <a:lnTo>
                  <a:pt x="3350" y="640"/>
                </a:lnTo>
                <a:lnTo>
                  <a:pt x="3356" y="633"/>
                </a:lnTo>
                <a:lnTo>
                  <a:pt x="3359" y="630"/>
                </a:lnTo>
                <a:lnTo>
                  <a:pt x="3363" y="627"/>
                </a:lnTo>
                <a:lnTo>
                  <a:pt x="3366" y="625"/>
                </a:lnTo>
                <a:lnTo>
                  <a:pt x="3370" y="622"/>
                </a:lnTo>
                <a:lnTo>
                  <a:pt x="3374" y="620"/>
                </a:lnTo>
                <a:lnTo>
                  <a:pt x="3378" y="618"/>
                </a:lnTo>
                <a:lnTo>
                  <a:pt x="3383" y="616"/>
                </a:lnTo>
                <a:lnTo>
                  <a:pt x="3387" y="615"/>
                </a:lnTo>
                <a:lnTo>
                  <a:pt x="3392" y="614"/>
                </a:lnTo>
                <a:lnTo>
                  <a:pt x="3397" y="613"/>
                </a:lnTo>
                <a:lnTo>
                  <a:pt x="3402" y="613"/>
                </a:lnTo>
                <a:lnTo>
                  <a:pt x="3407" y="613"/>
                </a:lnTo>
                <a:lnTo>
                  <a:pt x="3417" y="613"/>
                </a:lnTo>
                <a:lnTo>
                  <a:pt x="3426" y="615"/>
                </a:lnTo>
                <a:lnTo>
                  <a:pt x="3434" y="617"/>
                </a:lnTo>
                <a:lnTo>
                  <a:pt x="3442" y="621"/>
                </a:lnTo>
                <a:lnTo>
                  <a:pt x="3446" y="623"/>
                </a:lnTo>
                <a:lnTo>
                  <a:pt x="3449" y="625"/>
                </a:lnTo>
                <a:lnTo>
                  <a:pt x="3456" y="631"/>
                </a:lnTo>
                <a:lnTo>
                  <a:pt x="3459" y="634"/>
                </a:lnTo>
                <a:lnTo>
                  <a:pt x="3461" y="638"/>
                </a:lnTo>
                <a:lnTo>
                  <a:pt x="3466" y="645"/>
                </a:lnTo>
                <a:lnTo>
                  <a:pt x="3470" y="654"/>
                </a:lnTo>
                <a:lnTo>
                  <a:pt x="3472" y="659"/>
                </a:lnTo>
                <a:lnTo>
                  <a:pt x="3473" y="664"/>
                </a:lnTo>
                <a:lnTo>
                  <a:pt x="3475" y="674"/>
                </a:lnTo>
                <a:lnTo>
                  <a:pt x="3475" y="680"/>
                </a:lnTo>
                <a:lnTo>
                  <a:pt x="3475" y="686"/>
                </a:lnTo>
                <a:lnTo>
                  <a:pt x="3475" y="697"/>
                </a:lnTo>
                <a:lnTo>
                  <a:pt x="3377" y="697"/>
                </a:lnTo>
                <a:lnTo>
                  <a:pt x="3377" y="705"/>
                </a:lnTo>
                <a:lnTo>
                  <a:pt x="3378" y="709"/>
                </a:lnTo>
                <a:lnTo>
                  <a:pt x="3379" y="712"/>
                </a:lnTo>
                <a:lnTo>
                  <a:pt x="3382" y="718"/>
                </a:lnTo>
                <a:lnTo>
                  <a:pt x="3383" y="720"/>
                </a:lnTo>
                <a:lnTo>
                  <a:pt x="3386" y="723"/>
                </a:lnTo>
                <a:lnTo>
                  <a:pt x="3388" y="725"/>
                </a:lnTo>
                <a:lnTo>
                  <a:pt x="3390" y="727"/>
                </a:lnTo>
                <a:lnTo>
                  <a:pt x="3393" y="729"/>
                </a:lnTo>
                <a:lnTo>
                  <a:pt x="3396" y="730"/>
                </a:lnTo>
                <a:lnTo>
                  <a:pt x="3402" y="732"/>
                </a:lnTo>
                <a:lnTo>
                  <a:pt x="3406" y="732"/>
                </a:lnTo>
                <a:lnTo>
                  <a:pt x="3410" y="732"/>
                </a:lnTo>
                <a:lnTo>
                  <a:pt x="3414" y="732"/>
                </a:lnTo>
                <a:lnTo>
                  <a:pt x="3419" y="731"/>
                </a:lnTo>
                <a:lnTo>
                  <a:pt x="3423" y="730"/>
                </a:lnTo>
                <a:lnTo>
                  <a:pt x="3427" y="728"/>
                </a:lnTo>
                <a:lnTo>
                  <a:pt x="3430" y="726"/>
                </a:lnTo>
                <a:lnTo>
                  <a:pt x="3432" y="724"/>
                </a:lnTo>
                <a:lnTo>
                  <a:pt x="3433" y="723"/>
                </a:lnTo>
                <a:lnTo>
                  <a:pt x="3436" y="719"/>
                </a:lnTo>
                <a:lnTo>
                  <a:pt x="3437" y="715"/>
                </a:lnTo>
                <a:lnTo>
                  <a:pt x="3475" y="718"/>
                </a:lnTo>
                <a:lnTo>
                  <a:pt x="3473" y="723"/>
                </a:lnTo>
                <a:lnTo>
                  <a:pt x="3472" y="728"/>
                </a:lnTo>
                <a:lnTo>
                  <a:pt x="3470" y="732"/>
                </a:lnTo>
                <a:lnTo>
                  <a:pt x="3467" y="736"/>
                </a:lnTo>
                <a:lnTo>
                  <a:pt x="3464" y="740"/>
                </a:lnTo>
                <a:lnTo>
                  <a:pt x="3461" y="744"/>
                </a:lnTo>
                <a:lnTo>
                  <a:pt x="3457" y="747"/>
                </a:lnTo>
                <a:lnTo>
                  <a:pt x="3453" y="750"/>
                </a:lnTo>
                <a:lnTo>
                  <a:pt x="3449" y="753"/>
                </a:lnTo>
                <a:lnTo>
                  <a:pt x="3444" y="756"/>
                </a:lnTo>
                <a:lnTo>
                  <a:pt x="3439" y="758"/>
                </a:lnTo>
                <a:lnTo>
                  <a:pt x="3433" y="759"/>
                </a:lnTo>
                <a:lnTo>
                  <a:pt x="3428" y="761"/>
                </a:lnTo>
                <a:lnTo>
                  <a:pt x="3422" y="762"/>
                </a:lnTo>
                <a:lnTo>
                  <a:pt x="3415" y="762"/>
                </a:lnTo>
                <a:lnTo>
                  <a:pt x="3409" y="762"/>
                </a:lnTo>
                <a:close/>
                <a:moveTo>
                  <a:pt x="474" y="480"/>
                </a:moveTo>
                <a:lnTo>
                  <a:pt x="382" y="212"/>
                </a:lnTo>
                <a:lnTo>
                  <a:pt x="289" y="480"/>
                </a:lnTo>
                <a:lnTo>
                  <a:pt x="474" y="480"/>
                </a:lnTo>
                <a:close/>
                <a:moveTo>
                  <a:pt x="763" y="764"/>
                </a:moveTo>
                <a:lnTo>
                  <a:pt x="573" y="764"/>
                </a:lnTo>
                <a:lnTo>
                  <a:pt x="526" y="631"/>
                </a:lnTo>
                <a:lnTo>
                  <a:pt x="237" y="631"/>
                </a:lnTo>
                <a:lnTo>
                  <a:pt x="189" y="764"/>
                </a:lnTo>
                <a:lnTo>
                  <a:pt x="0" y="764"/>
                </a:lnTo>
                <a:lnTo>
                  <a:pt x="268" y="11"/>
                </a:lnTo>
                <a:lnTo>
                  <a:pt x="495" y="11"/>
                </a:lnTo>
                <a:lnTo>
                  <a:pt x="763" y="764"/>
                </a:lnTo>
                <a:close/>
                <a:moveTo>
                  <a:pt x="834" y="764"/>
                </a:moveTo>
                <a:lnTo>
                  <a:pt x="834" y="593"/>
                </a:lnTo>
                <a:lnTo>
                  <a:pt x="1005" y="593"/>
                </a:lnTo>
                <a:lnTo>
                  <a:pt x="1005" y="764"/>
                </a:lnTo>
                <a:lnTo>
                  <a:pt x="834" y="764"/>
                </a:lnTo>
                <a:close/>
                <a:moveTo>
                  <a:pt x="1010" y="272"/>
                </a:moveTo>
                <a:lnTo>
                  <a:pt x="966" y="533"/>
                </a:lnTo>
                <a:lnTo>
                  <a:pt x="866" y="533"/>
                </a:lnTo>
                <a:lnTo>
                  <a:pt x="829" y="272"/>
                </a:lnTo>
                <a:lnTo>
                  <a:pt x="829" y="11"/>
                </a:lnTo>
                <a:lnTo>
                  <a:pt x="1010" y="11"/>
                </a:lnTo>
                <a:lnTo>
                  <a:pt x="1010" y="272"/>
                </a:lnTo>
                <a:close/>
                <a:moveTo>
                  <a:pt x="1328" y="205"/>
                </a:moveTo>
                <a:lnTo>
                  <a:pt x="1285" y="205"/>
                </a:lnTo>
                <a:lnTo>
                  <a:pt x="1351" y="11"/>
                </a:lnTo>
                <a:lnTo>
                  <a:pt x="1404" y="11"/>
                </a:lnTo>
                <a:lnTo>
                  <a:pt x="1472" y="205"/>
                </a:lnTo>
                <a:lnTo>
                  <a:pt x="1427" y="205"/>
                </a:lnTo>
                <a:lnTo>
                  <a:pt x="1412" y="161"/>
                </a:lnTo>
                <a:lnTo>
                  <a:pt x="1343" y="161"/>
                </a:lnTo>
                <a:lnTo>
                  <a:pt x="1328" y="205"/>
                </a:lnTo>
                <a:close/>
                <a:moveTo>
                  <a:pt x="1353" y="129"/>
                </a:moveTo>
                <a:lnTo>
                  <a:pt x="1402" y="129"/>
                </a:lnTo>
                <a:lnTo>
                  <a:pt x="1378" y="56"/>
                </a:lnTo>
                <a:lnTo>
                  <a:pt x="1353" y="129"/>
                </a:lnTo>
                <a:close/>
                <a:moveTo>
                  <a:pt x="1535" y="207"/>
                </a:moveTo>
                <a:lnTo>
                  <a:pt x="1525" y="207"/>
                </a:lnTo>
                <a:lnTo>
                  <a:pt x="1516" y="205"/>
                </a:lnTo>
                <a:lnTo>
                  <a:pt x="1512" y="203"/>
                </a:lnTo>
                <a:lnTo>
                  <a:pt x="1508" y="201"/>
                </a:lnTo>
                <a:lnTo>
                  <a:pt x="1504" y="199"/>
                </a:lnTo>
                <a:lnTo>
                  <a:pt x="1500" y="197"/>
                </a:lnTo>
                <a:lnTo>
                  <a:pt x="1497" y="194"/>
                </a:lnTo>
                <a:lnTo>
                  <a:pt x="1494" y="190"/>
                </a:lnTo>
                <a:lnTo>
                  <a:pt x="1492" y="187"/>
                </a:lnTo>
                <a:lnTo>
                  <a:pt x="1490" y="183"/>
                </a:lnTo>
                <a:lnTo>
                  <a:pt x="1488" y="179"/>
                </a:lnTo>
                <a:lnTo>
                  <a:pt x="1487" y="174"/>
                </a:lnTo>
                <a:lnTo>
                  <a:pt x="1487" y="169"/>
                </a:lnTo>
                <a:lnTo>
                  <a:pt x="1487" y="164"/>
                </a:lnTo>
                <a:lnTo>
                  <a:pt x="1487" y="157"/>
                </a:lnTo>
                <a:lnTo>
                  <a:pt x="1488" y="153"/>
                </a:lnTo>
                <a:lnTo>
                  <a:pt x="1488" y="150"/>
                </a:lnTo>
                <a:lnTo>
                  <a:pt x="1491" y="144"/>
                </a:lnTo>
                <a:lnTo>
                  <a:pt x="1494" y="139"/>
                </a:lnTo>
                <a:lnTo>
                  <a:pt x="1498" y="134"/>
                </a:lnTo>
                <a:lnTo>
                  <a:pt x="1503" y="131"/>
                </a:lnTo>
                <a:lnTo>
                  <a:pt x="1508" y="128"/>
                </a:lnTo>
                <a:lnTo>
                  <a:pt x="1514" y="125"/>
                </a:lnTo>
                <a:lnTo>
                  <a:pt x="1521" y="123"/>
                </a:lnTo>
                <a:lnTo>
                  <a:pt x="1527" y="122"/>
                </a:lnTo>
                <a:lnTo>
                  <a:pt x="1534" y="120"/>
                </a:lnTo>
                <a:lnTo>
                  <a:pt x="1541" y="120"/>
                </a:lnTo>
                <a:lnTo>
                  <a:pt x="1550" y="119"/>
                </a:lnTo>
                <a:lnTo>
                  <a:pt x="1557" y="118"/>
                </a:lnTo>
                <a:lnTo>
                  <a:pt x="1568" y="116"/>
                </a:lnTo>
                <a:lnTo>
                  <a:pt x="1572" y="114"/>
                </a:lnTo>
                <a:lnTo>
                  <a:pt x="1574" y="112"/>
                </a:lnTo>
                <a:lnTo>
                  <a:pt x="1575" y="111"/>
                </a:lnTo>
                <a:lnTo>
                  <a:pt x="1576" y="110"/>
                </a:lnTo>
                <a:lnTo>
                  <a:pt x="1576" y="107"/>
                </a:lnTo>
                <a:lnTo>
                  <a:pt x="1576" y="102"/>
                </a:lnTo>
                <a:lnTo>
                  <a:pt x="1575" y="98"/>
                </a:lnTo>
                <a:lnTo>
                  <a:pt x="1573" y="95"/>
                </a:lnTo>
                <a:lnTo>
                  <a:pt x="1571" y="92"/>
                </a:lnTo>
                <a:lnTo>
                  <a:pt x="1567" y="90"/>
                </a:lnTo>
                <a:lnTo>
                  <a:pt x="1564" y="88"/>
                </a:lnTo>
                <a:lnTo>
                  <a:pt x="1559" y="88"/>
                </a:lnTo>
                <a:lnTo>
                  <a:pt x="1555" y="87"/>
                </a:lnTo>
                <a:lnTo>
                  <a:pt x="1549" y="87"/>
                </a:lnTo>
                <a:lnTo>
                  <a:pt x="1545" y="88"/>
                </a:lnTo>
                <a:lnTo>
                  <a:pt x="1541" y="90"/>
                </a:lnTo>
                <a:lnTo>
                  <a:pt x="1537" y="92"/>
                </a:lnTo>
                <a:lnTo>
                  <a:pt x="1534" y="94"/>
                </a:lnTo>
                <a:lnTo>
                  <a:pt x="1532" y="97"/>
                </a:lnTo>
                <a:lnTo>
                  <a:pt x="1530" y="100"/>
                </a:lnTo>
                <a:lnTo>
                  <a:pt x="1529" y="104"/>
                </a:lnTo>
                <a:lnTo>
                  <a:pt x="1492" y="101"/>
                </a:lnTo>
                <a:lnTo>
                  <a:pt x="1495" y="91"/>
                </a:lnTo>
                <a:lnTo>
                  <a:pt x="1497" y="87"/>
                </a:lnTo>
                <a:lnTo>
                  <a:pt x="1499" y="83"/>
                </a:lnTo>
                <a:lnTo>
                  <a:pt x="1502" y="79"/>
                </a:lnTo>
                <a:lnTo>
                  <a:pt x="1505" y="76"/>
                </a:lnTo>
                <a:lnTo>
                  <a:pt x="1508" y="72"/>
                </a:lnTo>
                <a:lnTo>
                  <a:pt x="1512" y="69"/>
                </a:lnTo>
                <a:lnTo>
                  <a:pt x="1517" y="67"/>
                </a:lnTo>
                <a:lnTo>
                  <a:pt x="1521" y="64"/>
                </a:lnTo>
                <a:lnTo>
                  <a:pt x="1526" y="62"/>
                </a:lnTo>
                <a:lnTo>
                  <a:pt x="1531" y="61"/>
                </a:lnTo>
                <a:lnTo>
                  <a:pt x="1537" y="59"/>
                </a:lnTo>
                <a:lnTo>
                  <a:pt x="1542" y="59"/>
                </a:lnTo>
                <a:lnTo>
                  <a:pt x="1548" y="58"/>
                </a:lnTo>
                <a:lnTo>
                  <a:pt x="1555" y="58"/>
                </a:lnTo>
                <a:lnTo>
                  <a:pt x="1563" y="58"/>
                </a:lnTo>
                <a:lnTo>
                  <a:pt x="1570" y="59"/>
                </a:lnTo>
                <a:lnTo>
                  <a:pt x="1578" y="61"/>
                </a:lnTo>
                <a:lnTo>
                  <a:pt x="1585" y="63"/>
                </a:lnTo>
                <a:lnTo>
                  <a:pt x="1592" y="66"/>
                </a:lnTo>
                <a:lnTo>
                  <a:pt x="1598" y="69"/>
                </a:lnTo>
                <a:lnTo>
                  <a:pt x="1600" y="72"/>
                </a:lnTo>
                <a:lnTo>
                  <a:pt x="1603" y="74"/>
                </a:lnTo>
                <a:lnTo>
                  <a:pt x="1608" y="79"/>
                </a:lnTo>
                <a:lnTo>
                  <a:pt x="1610" y="82"/>
                </a:lnTo>
                <a:lnTo>
                  <a:pt x="1611" y="85"/>
                </a:lnTo>
                <a:lnTo>
                  <a:pt x="1614" y="91"/>
                </a:lnTo>
                <a:lnTo>
                  <a:pt x="1615" y="95"/>
                </a:lnTo>
                <a:lnTo>
                  <a:pt x="1616" y="99"/>
                </a:lnTo>
                <a:lnTo>
                  <a:pt x="1616" y="107"/>
                </a:lnTo>
                <a:lnTo>
                  <a:pt x="1616" y="205"/>
                </a:lnTo>
                <a:lnTo>
                  <a:pt x="1578" y="205"/>
                </a:lnTo>
                <a:lnTo>
                  <a:pt x="1578" y="185"/>
                </a:lnTo>
                <a:lnTo>
                  <a:pt x="1575" y="189"/>
                </a:lnTo>
                <a:lnTo>
                  <a:pt x="1571" y="194"/>
                </a:lnTo>
                <a:lnTo>
                  <a:pt x="1566" y="198"/>
                </a:lnTo>
                <a:lnTo>
                  <a:pt x="1561" y="201"/>
                </a:lnTo>
                <a:lnTo>
                  <a:pt x="1556" y="204"/>
                </a:lnTo>
                <a:lnTo>
                  <a:pt x="1549" y="206"/>
                </a:lnTo>
                <a:lnTo>
                  <a:pt x="1542" y="207"/>
                </a:lnTo>
                <a:lnTo>
                  <a:pt x="1535" y="207"/>
                </a:lnTo>
                <a:close/>
                <a:moveTo>
                  <a:pt x="1546" y="180"/>
                </a:moveTo>
                <a:lnTo>
                  <a:pt x="1553" y="179"/>
                </a:lnTo>
                <a:lnTo>
                  <a:pt x="1555" y="179"/>
                </a:lnTo>
                <a:lnTo>
                  <a:pt x="1558" y="178"/>
                </a:lnTo>
                <a:lnTo>
                  <a:pt x="1563" y="175"/>
                </a:lnTo>
                <a:lnTo>
                  <a:pt x="1568" y="172"/>
                </a:lnTo>
                <a:lnTo>
                  <a:pt x="1572" y="168"/>
                </a:lnTo>
                <a:lnTo>
                  <a:pt x="1574" y="163"/>
                </a:lnTo>
                <a:lnTo>
                  <a:pt x="1575" y="161"/>
                </a:lnTo>
                <a:lnTo>
                  <a:pt x="1576" y="158"/>
                </a:lnTo>
                <a:lnTo>
                  <a:pt x="1576" y="153"/>
                </a:lnTo>
                <a:lnTo>
                  <a:pt x="1576" y="138"/>
                </a:lnTo>
                <a:lnTo>
                  <a:pt x="1573" y="139"/>
                </a:lnTo>
                <a:lnTo>
                  <a:pt x="1569" y="140"/>
                </a:lnTo>
                <a:lnTo>
                  <a:pt x="1559" y="142"/>
                </a:lnTo>
                <a:lnTo>
                  <a:pt x="1548" y="144"/>
                </a:lnTo>
                <a:lnTo>
                  <a:pt x="1543" y="145"/>
                </a:lnTo>
                <a:lnTo>
                  <a:pt x="1539" y="146"/>
                </a:lnTo>
                <a:lnTo>
                  <a:pt x="1535" y="148"/>
                </a:lnTo>
                <a:lnTo>
                  <a:pt x="1531" y="150"/>
                </a:lnTo>
                <a:lnTo>
                  <a:pt x="1529" y="152"/>
                </a:lnTo>
                <a:lnTo>
                  <a:pt x="1527" y="155"/>
                </a:lnTo>
                <a:lnTo>
                  <a:pt x="1525" y="159"/>
                </a:lnTo>
                <a:lnTo>
                  <a:pt x="1525" y="163"/>
                </a:lnTo>
                <a:lnTo>
                  <a:pt x="1525" y="167"/>
                </a:lnTo>
                <a:lnTo>
                  <a:pt x="1526" y="170"/>
                </a:lnTo>
                <a:lnTo>
                  <a:pt x="1528" y="173"/>
                </a:lnTo>
                <a:lnTo>
                  <a:pt x="1530" y="174"/>
                </a:lnTo>
                <a:lnTo>
                  <a:pt x="1531" y="175"/>
                </a:lnTo>
                <a:lnTo>
                  <a:pt x="1534" y="177"/>
                </a:lnTo>
                <a:lnTo>
                  <a:pt x="1538" y="179"/>
                </a:lnTo>
                <a:lnTo>
                  <a:pt x="1542" y="179"/>
                </a:lnTo>
                <a:lnTo>
                  <a:pt x="1546" y="180"/>
                </a:lnTo>
                <a:close/>
                <a:moveTo>
                  <a:pt x="1690" y="205"/>
                </a:moveTo>
                <a:lnTo>
                  <a:pt x="1650" y="205"/>
                </a:lnTo>
                <a:lnTo>
                  <a:pt x="1650" y="11"/>
                </a:lnTo>
                <a:lnTo>
                  <a:pt x="1690" y="11"/>
                </a:lnTo>
                <a:lnTo>
                  <a:pt x="1690" y="205"/>
                </a:lnTo>
                <a:close/>
                <a:moveTo>
                  <a:pt x="1800" y="60"/>
                </a:moveTo>
                <a:lnTo>
                  <a:pt x="1800" y="90"/>
                </a:lnTo>
                <a:lnTo>
                  <a:pt x="1772" y="90"/>
                </a:lnTo>
                <a:lnTo>
                  <a:pt x="1772" y="160"/>
                </a:lnTo>
                <a:lnTo>
                  <a:pt x="1773" y="164"/>
                </a:lnTo>
                <a:lnTo>
                  <a:pt x="1773" y="167"/>
                </a:lnTo>
                <a:lnTo>
                  <a:pt x="1774" y="170"/>
                </a:lnTo>
                <a:lnTo>
                  <a:pt x="1776" y="171"/>
                </a:lnTo>
                <a:lnTo>
                  <a:pt x="1778" y="173"/>
                </a:lnTo>
                <a:lnTo>
                  <a:pt x="1780" y="174"/>
                </a:lnTo>
                <a:lnTo>
                  <a:pt x="1786" y="174"/>
                </a:lnTo>
                <a:lnTo>
                  <a:pt x="1792" y="174"/>
                </a:lnTo>
                <a:lnTo>
                  <a:pt x="1796" y="173"/>
                </a:lnTo>
                <a:lnTo>
                  <a:pt x="1802" y="203"/>
                </a:lnTo>
                <a:lnTo>
                  <a:pt x="1794" y="205"/>
                </a:lnTo>
                <a:lnTo>
                  <a:pt x="1788" y="206"/>
                </a:lnTo>
                <a:lnTo>
                  <a:pt x="1780" y="207"/>
                </a:lnTo>
                <a:lnTo>
                  <a:pt x="1775" y="207"/>
                </a:lnTo>
                <a:lnTo>
                  <a:pt x="1770" y="206"/>
                </a:lnTo>
                <a:lnTo>
                  <a:pt x="1765" y="206"/>
                </a:lnTo>
                <a:lnTo>
                  <a:pt x="1761" y="205"/>
                </a:lnTo>
                <a:lnTo>
                  <a:pt x="1756" y="203"/>
                </a:lnTo>
                <a:lnTo>
                  <a:pt x="1752" y="202"/>
                </a:lnTo>
                <a:lnTo>
                  <a:pt x="1749" y="200"/>
                </a:lnTo>
                <a:lnTo>
                  <a:pt x="1745" y="197"/>
                </a:lnTo>
                <a:lnTo>
                  <a:pt x="1742" y="194"/>
                </a:lnTo>
                <a:lnTo>
                  <a:pt x="1739" y="191"/>
                </a:lnTo>
                <a:lnTo>
                  <a:pt x="1737" y="188"/>
                </a:lnTo>
                <a:lnTo>
                  <a:pt x="1735" y="184"/>
                </a:lnTo>
                <a:lnTo>
                  <a:pt x="1734" y="180"/>
                </a:lnTo>
                <a:lnTo>
                  <a:pt x="1733" y="175"/>
                </a:lnTo>
                <a:lnTo>
                  <a:pt x="1732" y="171"/>
                </a:lnTo>
                <a:lnTo>
                  <a:pt x="1732" y="165"/>
                </a:lnTo>
                <a:lnTo>
                  <a:pt x="1732" y="90"/>
                </a:lnTo>
                <a:lnTo>
                  <a:pt x="1712" y="90"/>
                </a:lnTo>
                <a:lnTo>
                  <a:pt x="1712" y="60"/>
                </a:lnTo>
                <a:lnTo>
                  <a:pt x="1732" y="60"/>
                </a:lnTo>
                <a:lnTo>
                  <a:pt x="1732" y="25"/>
                </a:lnTo>
                <a:lnTo>
                  <a:pt x="1772" y="25"/>
                </a:lnTo>
                <a:lnTo>
                  <a:pt x="1772" y="60"/>
                </a:lnTo>
                <a:lnTo>
                  <a:pt x="1800" y="60"/>
                </a:lnTo>
                <a:close/>
                <a:moveTo>
                  <a:pt x="1888" y="208"/>
                </a:moveTo>
                <a:lnTo>
                  <a:pt x="1878" y="207"/>
                </a:lnTo>
                <a:lnTo>
                  <a:pt x="1867" y="205"/>
                </a:lnTo>
                <a:lnTo>
                  <a:pt x="1862" y="204"/>
                </a:lnTo>
                <a:lnTo>
                  <a:pt x="1858" y="202"/>
                </a:lnTo>
                <a:lnTo>
                  <a:pt x="1849" y="198"/>
                </a:lnTo>
                <a:lnTo>
                  <a:pt x="1845" y="196"/>
                </a:lnTo>
                <a:lnTo>
                  <a:pt x="1842" y="193"/>
                </a:lnTo>
                <a:lnTo>
                  <a:pt x="1835" y="187"/>
                </a:lnTo>
                <a:lnTo>
                  <a:pt x="1829" y="180"/>
                </a:lnTo>
                <a:lnTo>
                  <a:pt x="1825" y="172"/>
                </a:lnTo>
                <a:lnTo>
                  <a:pt x="1823" y="168"/>
                </a:lnTo>
                <a:lnTo>
                  <a:pt x="1821" y="163"/>
                </a:lnTo>
                <a:lnTo>
                  <a:pt x="1818" y="154"/>
                </a:lnTo>
                <a:lnTo>
                  <a:pt x="1816" y="144"/>
                </a:lnTo>
                <a:lnTo>
                  <a:pt x="1816" y="133"/>
                </a:lnTo>
                <a:lnTo>
                  <a:pt x="1816" y="122"/>
                </a:lnTo>
                <a:lnTo>
                  <a:pt x="1817" y="117"/>
                </a:lnTo>
                <a:lnTo>
                  <a:pt x="1818" y="112"/>
                </a:lnTo>
                <a:lnTo>
                  <a:pt x="1821" y="102"/>
                </a:lnTo>
                <a:lnTo>
                  <a:pt x="1823" y="98"/>
                </a:lnTo>
                <a:lnTo>
                  <a:pt x="1825" y="93"/>
                </a:lnTo>
                <a:lnTo>
                  <a:pt x="1829" y="86"/>
                </a:lnTo>
                <a:lnTo>
                  <a:pt x="1835" y="78"/>
                </a:lnTo>
                <a:lnTo>
                  <a:pt x="1838" y="75"/>
                </a:lnTo>
                <a:lnTo>
                  <a:pt x="1842" y="72"/>
                </a:lnTo>
                <a:lnTo>
                  <a:pt x="1845" y="70"/>
                </a:lnTo>
                <a:lnTo>
                  <a:pt x="1849" y="67"/>
                </a:lnTo>
                <a:lnTo>
                  <a:pt x="1853" y="65"/>
                </a:lnTo>
                <a:lnTo>
                  <a:pt x="1858" y="63"/>
                </a:lnTo>
                <a:lnTo>
                  <a:pt x="1867" y="60"/>
                </a:lnTo>
                <a:lnTo>
                  <a:pt x="1878" y="58"/>
                </a:lnTo>
                <a:lnTo>
                  <a:pt x="1883" y="58"/>
                </a:lnTo>
                <a:lnTo>
                  <a:pt x="1888" y="58"/>
                </a:lnTo>
                <a:lnTo>
                  <a:pt x="1899" y="58"/>
                </a:lnTo>
                <a:lnTo>
                  <a:pt x="1909" y="60"/>
                </a:lnTo>
                <a:lnTo>
                  <a:pt x="1913" y="62"/>
                </a:lnTo>
                <a:lnTo>
                  <a:pt x="1918" y="63"/>
                </a:lnTo>
                <a:lnTo>
                  <a:pt x="1926" y="67"/>
                </a:lnTo>
                <a:lnTo>
                  <a:pt x="1930" y="70"/>
                </a:lnTo>
                <a:lnTo>
                  <a:pt x="1934" y="72"/>
                </a:lnTo>
                <a:lnTo>
                  <a:pt x="1940" y="78"/>
                </a:lnTo>
                <a:lnTo>
                  <a:pt x="1946" y="86"/>
                </a:lnTo>
                <a:lnTo>
                  <a:pt x="1951" y="93"/>
                </a:lnTo>
                <a:lnTo>
                  <a:pt x="1953" y="98"/>
                </a:lnTo>
                <a:lnTo>
                  <a:pt x="1955" y="102"/>
                </a:lnTo>
                <a:lnTo>
                  <a:pt x="1957" y="112"/>
                </a:lnTo>
                <a:lnTo>
                  <a:pt x="1958" y="117"/>
                </a:lnTo>
                <a:lnTo>
                  <a:pt x="1959" y="122"/>
                </a:lnTo>
                <a:lnTo>
                  <a:pt x="1960" y="133"/>
                </a:lnTo>
                <a:lnTo>
                  <a:pt x="1959" y="144"/>
                </a:lnTo>
                <a:lnTo>
                  <a:pt x="1958" y="149"/>
                </a:lnTo>
                <a:lnTo>
                  <a:pt x="1957" y="154"/>
                </a:lnTo>
                <a:lnTo>
                  <a:pt x="1956" y="159"/>
                </a:lnTo>
                <a:lnTo>
                  <a:pt x="1955" y="163"/>
                </a:lnTo>
                <a:lnTo>
                  <a:pt x="1953" y="168"/>
                </a:lnTo>
                <a:lnTo>
                  <a:pt x="1951" y="172"/>
                </a:lnTo>
                <a:lnTo>
                  <a:pt x="1946" y="180"/>
                </a:lnTo>
                <a:lnTo>
                  <a:pt x="1940" y="187"/>
                </a:lnTo>
                <a:lnTo>
                  <a:pt x="1937" y="190"/>
                </a:lnTo>
                <a:lnTo>
                  <a:pt x="1934" y="193"/>
                </a:lnTo>
                <a:lnTo>
                  <a:pt x="1930" y="196"/>
                </a:lnTo>
                <a:lnTo>
                  <a:pt x="1926" y="198"/>
                </a:lnTo>
                <a:lnTo>
                  <a:pt x="1922" y="200"/>
                </a:lnTo>
                <a:lnTo>
                  <a:pt x="1918" y="202"/>
                </a:lnTo>
                <a:lnTo>
                  <a:pt x="1909" y="205"/>
                </a:lnTo>
                <a:lnTo>
                  <a:pt x="1899" y="207"/>
                </a:lnTo>
                <a:lnTo>
                  <a:pt x="1894" y="207"/>
                </a:lnTo>
                <a:lnTo>
                  <a:pt x="1888" y="208"/>
                </a:lnTo>
                <a:close/>
                <a:moveTo>
                  <a:pt x="1888" y="176"/>
                </a:moveTo>
                <a:lnTo>
                  <a:pt x="1895" y="176"/>
                </a:lnTo>
                <a:lnTo>
                  <a:pt x="1899" y="175"/>
                </a:lnTo>
                <a:lnTo>
                  <a:pt x="1902" y="173"/>
                </a:lnTo>
                <a:lnTo>
                  <a:pt x="1904" y="172"/>
                </a:lnTo>
                <a:lnTo>
                  <a:pt x="1907" y="169"/>
                </a:lnTo>
                <a:lnTo>
                  <a:pt x="1909" y="167"/>
                </a:lnTo>
                <a:lnTo>
                  <a:pt x="1911" y="164"/>
                </a:lnTo>
                <a:lnTo>
                  <a:pt x="1913" y="161"/>
                </a:lnTo>
                <a:lnTo>
                  <a:pt x="1914" y="157"/>
                </a:lnTo>
                <a:lnTo>
                  <a:pt x="1917" y="150"/>
                </a:lnTo>
                <a:lnTo>
                  <a:pt x="1918" y="146"/>
                </a:lnTo>
                <a:lnTo>
                  <a:pt x="1918" y="142"/>
                </a:lnTo>
                <a:lnTo>
                  <a:pt x="1919" y="133"/>
                </a:lnTo>
                <a:lnTo>
                  <a:pt x="1918" y="123"/>
                </a:lnTo>
                <a:lnTo>
                  <a:pt x="1918" y="119"/>
                </a:lnTo>
                <a:lnTo>
                  <a:pt x="1917" y="115"/>
                </a:lnTo>
                <a:lnTo>
                  <a:pt x="1914" y="108"/>
                </a:lnTo>
                <a:lnTo>
                  <a:pt x="1911" y="101"/>
                </a:lnTo>
                <a:lnTo>
                  <a:pt x="1907" y="96"/>
                </a:lnTo>
                <a:lnTo>
                  <a:pt x="1904" y="93"/>
                </a:lnTo>
                <a:lnTo>
                  <a:pt x="1902" y="92"/>
                </a:lnTo>
                <a:lnTo>
                  <a:pt x="1895" y="89"/>
                </a:lnTo>
                <a:lnTo>
                  <a:pt x="1888" y="89"/>
                </a:lnTo>
                <a:lnTo>
                  <a:pt x="1881" y="89"/>
                </a:lnTo>
                <a:lnTo>
                  <a:pt x="1878" y="90"/>
                </a:lnTo>
                <a:lnTo>
                  <a:pt x="1875" y="92"/>
                </a:lnTo>
                <a:lnTo>
                  <a:pt x="1871" y="93"/>
                </a:lnTo>
                <a:lnTo>
                  <a:pt x="1869" y="96"/>
                </a:lnTo>
                <a:lnTo>
                  <a:pt x="1865" y="101"/>
                </a:lnTo>
                <a:lnTo>
                  <a:pt x="1861" y="108"/>
                </a:lnTo>
                <a:lnTo>
                  <a:pt x="1859" y="115"/>
                </a:lnTo>
                <a:lnTo>
                  <a:pt x="1858" y="119"/>
                </a:lnTo>
                <a:lnTo>
                  <a:pt x="1857" y="123"/>
                </a:lnTo>
                <a:lnTo>
                  <a:pt x="1857" y="133"/>
                </a:lnTo>
                <a:lnTo>
                  <a:pt x="1857" y="142"/>
                </a:lnTo>
                <a:lnTo>
                  <a:pt x="1858" y="146"/>
                </a:lnTo>
                <a:lnTo>
                  <a:pt x="1859" y="150"/>
                </a:lnTo>
                <a:lnTo>
                  <a:pt x="1861" y="157"/>
                </a:lnTo>
                <a:lnTo>
                  <a:pt x="1863" y="161"/>
                </a:lnTo>
                <a:lnTo>
                  <a:pt x="1865" y="164"/>
                </a:lnTo>
                <a:lnTo>
                  <a:pt x="1869" y="169"/>
                </a:lnTo>
                <a:lnTo>
                  <a:pt x="1871" y="172"/>
                </a:lnTo>
                <a:lnTo>
                  <a:pt x="1875" y="173"/>
                </a:lnTo>
                <a:lnTo>
                  <a:pt x="1878" y="175"/>
                </a:lnTo>
                <a:lnTo>
                  <a:pt x="1881" y="176"/>
                </a:lnTo>
                <a:lnTo>
                  <a:pt x="1885" y="176"/>
                </a:lnTo>
                <a:lnTo>
                  <a:pt x="1888" y="176"/>
                </a:lnTo>
                <a:close/>
                <a:moveTo>
                  <a:pt x="2168" y="11"/>
                </a:moveTo>
                <a:lnTo>
                  <a:pt x="2209" y="11"/>
                </a:lnTo>
                <a:lnTo>
                  <a:pt x="2209" y="137"/>
                </a:lnTo>
                <a:lnTo>
                  <a:pt x="2208" y="142"/>
                </a:lnTo>
                <a:lnTo>
                  <a:pt x="2208" y="147"/>
                </a:lnTo>
                <a:lnTo>
                  <a:pt x="2207" y="152"/>
                </a:lnTo>
                <a:lnTo>
                  <a:pt x="2206" y="157"/>
                </a:lnTo>
                <a:lnTo>
                  <a:pt x="2205" y="161"/>
                </a:lnTo>
                <a:lnTo>
                  <a:pt x="2203" y="166"/>
                </a:lnTo>
                <a:lnTo>
                  <a:pt x="2198" y="174"/>
                </a:lnTo>
                <a:lnTo>
                  <a:pt x="2196" y="178"/>
                </a:lnTo>
                <a:lnTo>
                  <a:pt x="2193" y="181"/>
                </a:lnTo>
                <a:lnTo>
                  <a:pt x="2186" y="188"/>
                </a:lnTo>
                <a:lnTo>
                  <a:pt x="2183" y="191"/>
                </a:lnTo>
                <a:lnTo>
                  <a:pt x="2179" y="194"/>
                </a:lnTo>
                <a:lnTo>
                  <a:pt x="2175" y="196"/>
                </a:lnTo>
                <a:lnTo>
                  <a:pt x="2170" y="199"/>
                </a:lnTo>
                <a:lnTo>
                  <a:pt x="2166" y="201"/>
                </a:lnTo>
                <a:lnTo>
                  <a:pt x="2161" y="202"/>
                </a:lnTo>
                <a:lnTo>
                  <a:pt x="2151" y="205"/>
                </a:lnTo>
                <a:lnTo>
                  <a:pt x="2140" y="207"/>
                </a:lnTo>
                <a:lnTo>
                  <a:pt x="2128" y="207"/>
                </a:lnTo>
                <a:lnTo>
                  <a:pt x="2117" y="207"/>
                </a:lnTo>
                <a:lnTo>
                  <a:pt x="2111" y="206"/>
                </a:lnTo>
                <a:lnTo>
                  <a:pt x="2106" y="205"/>
                </a:lnTo>
                <a:lnTo>
                  <a:pt x="2096" y="202"/>
                </a:lnTo>
                <a:lnTo>
                  <a:pt x="2086" y="199"/>
                </a:lnTo>
                <a:lnTo>
                  <a:pt x="2078" y="194"/>
                </a:lnTo>
                <a:lnTo>
                  <a:pt x="2074" y="191"/>
                </a:lnTo>
                <a:lnTo>
                  <a:pt x="2070" y="188"/>
                </a:lnTo>
                <a:lnTo>
                  <a:pt x="2064" y="181"/>
                </a:lnTo>
                <a:lnTo>
                  <a:pt x="2061" y="178"/>
                </a:lnTo>
                <a:lnTo>
                  <a:pt x="2058" y="174"/>
                </a:lnTo>
                <a:lnTo>
                  <a:pt x="2056" y="170"/>
                </a:lnTo>
                <a:lnTo>
                  <a:pt x="2054" y="166"/>
                </a:lnTo>
                <a:lnTo>
                  <a:pt x="2052" y="161"/>
                </a:lnTo>
                <a:lnTo>
                  <a:pt x="2051" y="157"/>
                </a:lnTo>
                <a:lnTo>
                  <a:pt x="2050" y="152"/>
                </a:lnTo>
                <a:lnTo>
                  <a:pt x="2049" y="147"/>
                </a:lnTo>
                <a:lnTo>
                  <a:pt x="2048" y="142"/>
                </a:lnTo>
                <a:lnTo>
                  <a:pt x="2048" y="137"/>
                </a:lnTo>
                <a:lnTo>
                  <a:pt x="2048" y="11"/>
                </a:lnTo>
                <a:lnTo>
                  <a:pt x="2089" y="11"/>
                </a:lnTo>
                <a:lnTo>
                  <a:pt x="2089" y="133"/>
                </a:lnTo>
                <a:lnTo>
                  <a:pt x="2089" y="137"/>
                </a:lnTo>
                <a:lnTo>
                  <a:pt x="2090" y="141"/>
                </a:lnTo>
                <a:lnTo>
                  <a:pt x="2091" y="145"/>
                </a:lnTo>
                <a:lnTo>
                  <a:pt x="2092" y="149"/>
                </a:lnTo>
                <a:lnTo>
                  <a:pt x="2095" y="155"/>
                </a:lnTo>
                <a:lnTo>
                  <a:pt x="2097" y="158"/>
                </a:lnTo>
                <a:lnTo>
                  <a:pt x="2100" y="161"/>
                </a:lnTo>
                <a:lnTo>
                  <a:pt x="2106" y="165"/>
                </a:lnTo>
                <a:lnTo>
                  <a:pt x="2109" y="167"/>
                </a:lnTo>
                <a:lnTo>
                  <a:pt x="2112" y="169"/>
                </a:lnTo>
                <a:lnTo>
                  <a:pt x="2116" y="170"/>
                </a:lnTo>
                <a:lnTo>
                  <a:pt x="2120" y="171"/>
                </a:lnTo>
                <a:lnTo>
                  <a:pt x="2128" y="171"/>
                </a:lnTo>
                <a:lnTo>
                  <a:pt x="2137" y="171"/>
                </a:lnTo>
                <a:lnTo>
                  <a:pt x="2141" y="170"/>
                </a:lnTo>
                <a:lnTo>
                  <a:pt x="2144" y="169"/>
                </a:lnTo>
                <a:lnTo>
                  <a:pt x="2151" y="165"/>
                </a:lnTo>
                <a:lnTo>
                  <a:pt x="2154" y="163"/>
                </a:lnTo>
                <a:lnTo>
                  <a:pt x="2157" y="161"/>
                </a:lnTo>
                <a:lnTo>
                  <a:pt x="2162" y="155"/>
                </a:lnTo>
                <a:lnTo>
                  <a:pt x="2163" y="152"/>
                </a:lnTo>
                <a:lnTo>
                  <a:pt x="2165" y="149"/>
                </a:lnTo>
                <a:lnTo>
                  <a:pt x="2166" y="145"/>
                </a:lnTo>
                <a:lnTo>
                  <a:pt x="2167" y="141"/>
                </a:lnTo>
                <a:lnTo>
                  <a:pt x="2167" y="137"/>
                </a:lnTo>
                <a:lnTo>
                  <a:pt x="2168" y="133"/>
                </a:lnTo>
                <a:lnTo>
                  <a:pt x="2168" y="11"/>
                </a:lnTo>
                <a:close/>
                <a:moveTo>
                  <a:pt x="2284" y="121"/>
                </a:moveTo>
                <a:lnTo>
                  <a:pt x="2284" y="205"/>
                </a:lnTo>
                <a:lnTo>
                  <a:pt x="2244" y="205"/>
                </a:lnTo>
                <a:lnTo>
                  <a:pt x="2244" y="60"/>
                </a:lnTo>
                <a:lnTo>
                  <a:pt x="2282" y="60"/>
                </a:lnTo>
                <a:lnTo>
                  <a:pt x="2282" y="85"/>
                </a:lnTo>
                <a:lnTo>
                  <a:pt x="2286" y="79"/>
                </a:lnTo>
                <a:lnTo>
                  <a:pt x="2288" y="77"/>
                </a:lnTo>
                <a:lnTo>
                  <a:pt x="2291" y="74"/>
                </a:lnTo>
                <a:lnTo>
                  <a:pt x="2296" y="69"/>
                </a:lnTo>
                <a:lnTo>
                  <a:pt x="2301" y="65"/>
                </a:lnTo>
                <a:lnTo>
                  <a:pt x="2307" y="62"/>
                </a:lnTo>
                <a:lnTo>
                  <a:pt x="2310" y="61"/>
                </a:lnTo>
                <a:lnTo>
                  <a:pt x="2314" y="60"/>
                </a:lnTo>
                <a:lnTo>
                  <a:pt x="2321" y="58"/>
                </a:lnTo>
                <a:lnTo>
                  <a:pt x="2329" y="58"/>
                </a:lnTo>
                <a:lnTo>
                  <a:pt x="2334" y="58"/>
                </a:lnTo>
                <a:lnTo>
                  <a:pt x="2339" y="59"/>
                </a:lnTo>
                <a:lnTo>
                  <a:pt x="2344" y="60"/>
                </a:lnTo>
                <a:lnTo>
                  <a:pt x="2349" y="61"/>
                </a:lnTo>
                <a:lnTo>
                  <a:pt x="2353" y="64"/>
                </a:lnTo>
                <a:lnTo>
                  <a:pt x="2358" y="66"/>
                </a:lnTo>
                <a:lnTo>
                  <a:pt x="2361" y="69"/>
                </a:lnTo>
                <a:lnTo>
                  <a:pt x="2365" y="72"/>
                </a:lnTo>
                <a:lnTo>
                  <a:pt x="2368" y="76"/>
                </a:lnTo>
                <a:lnTo>
                  <a:pt x="2371" y="80"/>
                </a:lnTo>
                <a:lnTo>
                  <a:pt x="2373" y="85"/>
                </a:lnTo>
                <a:lnTo>
                  <a:pt x="2375" y="90"/>
                </a:lnTo>
                <a:lnTo>
                  <a:pt x="2377" y="95"/>
                </a:lnTo>
                <a:lnTo>
                  <a:pt x="2378" y="100"/>
                </a:lnTo>
                <a:lnTo>
                  <a:pt x="2378" y="106"/>
                </a:lnTo>
                <a:lnTo>
                  <a:pt x="2379" y="112"/>
                </a:lnTo>
                <a:lnTo>
                  <a:pt x="2379" y="205"/>
                </a:lnTo>
                <a:lnTo>
                  <a:pt x="2338" y="205"/>
                </a:lnTo>
                <a:lnTo>
                  <a:pt x="2338" y="120"/>
                </a:lnTo>
                <a:lnTo>
                  <a:pt x="2338" y="116"/>
                </a:lnTo>
                <a:lnTo>
                  <a:pt x="2338" y="113"/>
                </a:lnTo>
                <a:lnTo>
                  <a:pt x="2337" y="108"/>
                </a:lnTo>
                <a:lnTo>
                  <a:pt x="2336" y="105"/>
                </a:lnTo>
                <a:lnTo>
                  <a:pt x="2335" y="103"/>
                </a:lnTo>
                <a:lnTo>
                  <a:pt x="2333" y="101"/>
                </a:lnTo>
                <a:lnTo>
                  <a:pt x="2332" y="99"/>
                </a:lnTo>
                <a:lnTo>
                  <a:pt x="2328" y="95"/>
                </a:lnTo>
                <a:lnTo>
                  <a:pt x="2326" y="94"/>
                </a:lnTo>
                <a:lnTo>
                  <a:pt x="2323" y="93"/>
                </a:lnTo>
                <a:lnTo>
                  <a:pt x="2321" y="92"/>
                </a:lnTo>
                <a:lnTo>
                  <a:pt x="2318" y="92"/>
                </a:lnTo>
                <a:lnTo>
                  <a:pt x="2313" y="91"/>
                </a:lnTo>
                <a:lnTo>
                  <a:pt x="2307" y="92"/>
                </a:lnTo>
                <a:lnTo>
                  <a:pt x="2302" y="93"/>
                </a:lnTo>
                <a:lnTo>
                  <a:pt x="2297" y="96"/>
                </a:lnTo>
                <a:lnTo>
                  <a:pt x="2295" y="97"/>
                </a:lnTo>
                <a:lnTo>
                  <a:pt x="2293" y="99"/>
                </a:lnTo>
                <a:lnTo>
                  <a:pt x="2290" y="103"/>
                </a:lnTo>
                <a:lnTo>
                  <a:pt x="2286" y="108"/>
                </a:lnTo>
                <a:lnTo>
                  <a:pt x="2285" y="111"/>
                </a:lnTo>
                <a:lnTo>
                  <a:pt x="2285" y="114"/>
                </a:lnTo>
                <a:lnTo>
                  <a:pt x="2284" y="121"/>
                </a:lnTo>
                <a:close/>
                <a:moveTo>
                  <a:pt x="2432" y="41"/>
                </a:moveTo>
                <a:lnTo>
                  <a:pt x="2427" y="41"/>
                </a:lnTo>
                <a:lnTo>
                  <a:pt x="2423" y="40"/>
                </a:lnTo>
                <a:lnTo>
                  <a:pt x="2420" y="38"/>
                </a:lnTo>
                <a:lnTo>
                  <a:pt x="2416" y="35"/>
                </a:lnTo>
                <a:lnTo>
                  <a:pt x="2413" y="32"/>
                </a:lnTo>
                <a:lnTo>
                  <a:pt x="2411" y="28"/>
                </a:lnTo>
                <a:lnTo>
                  <a:pt x="2410" y="25"/>
                </a:lnTo>
                <a:lnTo>
                  <a:pt x="2410" y="21"/>
                </a:lnTo>
                <a:lnTo>
                  <a:pt x="2410" y="17"/>
                </a:lnTo>
                <a:lnTo>
                  <a:pt x="2411" y="13"/>
                </a:lnTo>
                <a:lnTo>
                  <a:pt x="2413" y="9"/>
                </a:lnTo>
                <a:lnTo>
                  <a:pt x="2416" y="6"/>
                </a:lnTo>
                <a:lnTo>
                  <a:pt x="2420" y="4"/>
                </a:lnTo>
                <a:lnTo>
                  <a:pt x="2423" y="2"/>
                </a:lnTo>
                <a:lnTo>
                  <a:pt x="2427" y="1"/>
                </a:lnTo>
                <a:lnTo>
                  <a:pt x="2432" y="0"/>
                </a:lnTo>
                <a:lnTo>
                  <a:pt x="2436" y="1"/>
                </a:lnTo>
                <a:lnTo>
                  <a:pt x="2440" y="2"/>
                </a:lnTo>
                <a:lnTo>
                  <a:pt x="2444" y="4"/>
                </a:lnTo>
                <a:lnTo>
                  <a:pt x="2447" y="6"/>
                </a:lnTo>
                <a:lnTo>
                  <a:pt x="2450" y="9"/>
                </a:lnTo>
                <a:lnTo>
                  <a:pt x="2452" y="13"/>
                </a:lnTo>
                <a:lnTo>
                  <a:pt x="2453" y="17"/>
                </a:lnTo>
                <a:lnTo>
                  <a:pt x="2453" y="21"/>
                </a:lnTo>
                <a:lnTo>
                  <a:pt x="2453" y="25"/>
                </a:lnTo>
                <a:lnTo>
                  <a:pt x="2452" y="28"/>
                </a:lnTo>
                <a:lnTo>
                  <a:pt x="2450" y="32"/>
                </a:lnTo>
                <a:lnTo>
                  <a:pt x="2447" y="35"/>
                </a:lnTo>
                <a:lnTo>
                  <a:pt x="2444" y="38"/>
                </a:lnTo>
                <a:lnTo>
                  <a:pt x="2440" y="40"/>
                </a:lnTo>
                <a:lnTo>
                  <a:pt x="2436" y="41"/>
                </a:lnTo>
                <a:lnTo>
                  <a:pt x="2432" y="41"/>
                </a:lnTo>
                <a:close/>
                <a:moveTo>
                  <a:pt x="2411" y="60"/>
                </a:moveTo>
                <a:lnTo>
                  <a:pt x="2452" y="60"/>
                </a:lnTo>
                <a:lnTo>
                  <a:pt x="2452" y="205"/>
                </a:lnTo>
                <a:lnTo>
                  <a:pt x="2411" y="205"/>
                </a:lnTo>
                <a:lnTo>
                  <a:pt x="2411" y="60"/>
                </a:lnTo>
                <a:close/>
                <a:moveTo>
                  <a:pt x="2618" y="60"/>
                </a:moveTo>
                <a:lnTo>
                  <a:pt x="2568" y="205"/>
                </a:lnTo>
                <a:lnTo>
                  <a:pt x="2523" y="205"/>
                </a:lnTo>
                <a:lnTo>
                  <a:pt x="2472" y="60"/>
                </a:lnTo>
                <a:lnTo>
                  <a:pt x="2514" y="60"/>
                </a:lnTo>
                <a:lnTo>
                  <a:pt x="2544" y="163"/>
                </a:lnTo>
                <a:lnTo>
                  <a:pt x="2576" y="60"/>
                </a:lnTo>
                <a:lnTo>
                  <a:pt x="2618" y="60"/>
                </a:lnTo>
                <a:close/>
                <a:moveTo>
                  <a:pt x="2699" y="208"/>
                </a:moveTo>
                <a:lnTo>
                  <a:pt x="2688" y="207"/>
                </a:lnTo>
                <a:lnTo>
                  <a:pt x="2678" y="205"/>
                </a:lnTo>
                <a:lnTo>
                  <a:pt x="2669" y="202"/>
                </a:lnTo>
                <a:lnTo>
                  <a:pt x="2661" y="198"/>
                </a:lnTo>
                <a:lnTo>
                  <a:pt x="2653" y="193"/>
                </a:lnTo>
                <a:lnTo>
                  <a:pt x="2650" y="191"/>
                </a:lnTo>
                <a:lnTo>
                  <a:pt x="2646" y="187"/>
                </a:lnTo>
                <a:lnTo>
                  <a:pt x="2641" y="180"/>
                </a:lnTo>
                <a:lnTo>
                  <a:pt x="2636" y="173"/>
                </a:lnTo>
                <a:lnTo>
                  <a:pt x="2634" y="168"/>
                </a:lnTo>
                <a:lnTo>
                  <a:pt x="2632" y="164"/>
                </a:lnTo>
                <a:lnTo>
                  <a:pt x="2629" y="154"/>
                </a:lnTo>
                <a:lnTo>
                  <a:pt x="2628" y="144"/>
                </a:lnTo>
                <a:lnTo>
                  <a:pt x="2627" y="133"/>
                </a:lnTo>
                <a:lnTo>
                  <a:pt x="2628" y="122"/>
                </a:lnTo>
                <a:lnTo>
                  <a:pt x="2628" y="117"/>
                </a:lnTo>
                <a:lnTo>
                  <a:pt x="2629" y="112"/>
                </a:lnTo>
                <a:lnTo>
                  <a:pt x="2632" y="102"/>
                </a:lnTo>
                <a:lnTo>
                  <a:pt x="2634" y="98"/>
                </a:lnTo>
                <a:lnTo>
                  <a:pt x="2636" y="94"/>
                </a:lnTo>
                <a:lnTo>
                  <a:pt x="2641" y="86"/>
                </a:lnTo>
                <a:lnTo>
                  <a:pt x="2646" y="79"/>
                </a:lnTo>
                <a:lnTo>
                  <a:pt x="2649" y="75"/>
                </a:lnTo>
                <a:lnTo>
                  <a:pt x="2653" y="72"/>
                </a:lnTo>
                <a:lnTo>
                  <a:pt x="2656" y="70"/>
                </a:lnTo>
                <a:lnTo>
                  <a:pt x="2660" y="67"/>
                </a:lnTo>
                <a:lnTo>
                  <a:pt x="2664" y="65"/>
                </a:lnTo>
                <a:lnTo>
                  <a:pt x="2669" y="63"/>
                </a:lnTo>
                <a:lnTo>
                  <a:pt x="2673" y="62"/>
                </a:lnTo>
                <a:lnTo>
                  <a:pt x="2678" y="60"/>
                </a:lnTo>
                <a:lnTo>
                  <a:pt x="2682" y="59"/>
                </a:lnTo>
                <a:lnTo>
                  <a:pt x="2687" y="58"/>
                </a:lnTo>
                <a:lnTo>
                  <a:pt x="2692" y="58"/>
                </a:lnTo>
                <a:lnTo>
                  <a:pt x="2697" y="58"/>
                </a:lnTo>
                <a:lnTo>
                  <a:pt x="2708" y="58"/>
                </a:lnTo>
                <a:lnTo>
                  <a:pt x="2717" y="60"/>
                </a:lnTo>
                <a:lnTo>
                  <a:pt x="2725" y="62"/>
                </a:lnTo>
                <a:lnTo>
                  <a:pt x="2733" y="66"/>
                </a:lnTo>
                <a:lnTo>
                  <a:pt x="2737" y="68"/>
                </a:lnTo>
                <a:lnTo>
                  <a:pt x="2740" y="71"/>
                </a:lnTo>
                <a:lnTo>
                  <a:pt x="2747" y="76"/>
                </a:lnTo>
                <a:lnTo>
                  <a:pt x="2750" y="79"/>
                </a:lnTo>
                <a:lnTo>
                  <a:pt x="2753" y="83"/>
                </a:lnTo>
                <a:lnTo>
                  <a:pt x="2758" y="90"/>
                </a:lnTo>
                <a:lnTo>
                  <a:pt x="2761" y="99"/>
                </a:lnTo>
                <a:lnTo>
                  <a:pt x="2763" y="104"/>
                </a:lnTo>
                <a:lnTo>
                  <a:pt x="2764" y="109"/>
                </a:lnTo>
                <a:lnTo>
                  <a:pt x="2766" y="120"/>
                </a:lnTo>
                <a:lnTo>
                  <a:pt x="2766" y="125"/>
                </a:lnTo>
                <a:lnTo>
                  <a:pt x="2767" y="131"/>
                </a:lnTo>
                <a:lnTo>
                  <a:pt x="2767" y="143"/>
                </a:lnTo>
                <a:lnTo>
                  <a:pt x="2667" y="143"/>
                </a:lnTo>
                <a:lnTo>
                  <a:pt x="2667" y="150"/>
                </a:lnTo>
                <a:lnTo>
                  <a:pt x="2668" y="154"/>
                </a:lnTo>
                <a:lnTo>
                  <a:pt x="2669" y="157"/>
                </a:lnTo>
                <a:lnTo>
                  <a:pt x="2672" y="163"/>
                </a:lnTo>
                <a:lnTo>
                  <a:pt x="2674" y="166"/>
                </a:lnTo>
                <a:lnTo>
                  <a:pt x="2676" y="168"/>
                </a:lnTo>
                <a:lnTo>
                  <a:pt x="2678" y="170"/>
                </a:lnTo>
                <a:lnTo>
                  <a:pt x="2681" y="172"/>
                </a:lnTo>
                <a:lnTo>
                  <a:pt x="2683" y="174"/>
                </a:lnTo>
                <a:lnTo>
                  <a:pt x="2686" y="175"/>
                </a:lnTo>
                <a:lnTo>
                  <a:pt x="2693" y="177"/>
                </a:lnTo>
                <a:lnTo>
                  <a:pt x="2696" y="177"/>
                </a:lnTo>
                <a:lnTo>
                  <a:pt x="2700" y="178"/>
                </a:lnTo>
                <a:lnTo>
                  <a:pt x="2706" y="177"/>
                </a:lnTo>
                <a:lnTo>
                  <a:pt x="2710" y="176"/>
                </a:lnTo>
                <a:lnTo>
                  <a:pt x="2714" y="175"/>
                </a:lnTo>
                <a:lnTo>
                  <a:pt x="2718" y="173"/>
                </a:lnTo>
                <a:lnTo>
                  <a:pt x="2722" y="171"/>
                </a:lnTo>
                <a:lnTo>
                  <a:pt x="2723" y="170"/>
                </a:lnTo>
                <a:lnTo>
                  <a:pt x="2724" y="168"/>
                </a:lnTo>
                <a:lnTo>
                  <a:pt x="2727" y="165"/>
                </a:lnTo>
                <a:lnTo>
                  <a:pt x="2729" y="161"/>
                </a:lnTo>
                <a:lnTo>
                  <a:pt x="2766" y="163"/>
                </a:lnTo>
                <a:lnTo>
                  <a:pt x="2764" y="168"/>
                </a:lnTo>
                <a:lnTo>
                  <a:pt x="2763" y="173"/>
                </a:lnTo>
                <a:lnTo>
                  <a:pt x="2761" y="177"/>
                </a:lnTo>
                <a:lnTo>
                  <a:pt x="2758" y="181"/>
                </a:lnTo>
                <a:lnTo>
                  <a:pt x="2755" y="185"/>
                </a:lnTo>
                <a:lnTo>
                  <a:pt x="2752" y="189"/>
                </a:lnTo>
                <a:lnTo>
                  <a:pt x="2748" y="192"/>
                </a:lnTo>
                <a:lnTo>
                  <a:pt x="2744" y="195"/>
                </a:lnTo>
                <a:lnTo>
                  <a:pt x="2740" y="198"/>
                </a:lnTo>
                <a:lnTo>
                  <a:pt x="2735" y="201"/>
                </a:lnTo>
                <a:lnTo>
                  <a:pt x="2730" y="203"/>
                </a:lnTo>
                <a:lnTo>
                  <a:pt x="2725" y="205"/>
                </a:lnTo>
                <a:lnTo>
                  <a:pt x="2719" y="206"/>
                </a:lnTo>
                <a:lnTo>
                  <a:pt x="2713" y="207"/>
                </a:lnTo>
                <a:lnTo>
                  <a:pt x="2707" y="207"/>
                </a:lnTo>
                <a:lnTo>
                  <a:pt x="2699" y="208"/>
                </a:lnTo>
                <a:close/>
                <a:moveTo>
                  <a:pt x="2667" y="118"/>
                </a:moveTo>
                <a:lnTo>
                  <a:pt x="2729" y="118"/>
                </a:lnTo>
                <a:lnTo>
                  <a:pt x="2728" y="111"/>
                </a:lnTo>
                <a:lnTo>
                  <a:pt x="2728" y="109"/>
                </a:lnTo>
                <a:lnTo>
                  <a:pt x="2727" y="106"/>
                </a:lnTo>
                <a:lnTo>
                  <a:pt x="2724" y="101"/>
                </a:lnTo>
                <a:lnTo>
                  <a:pt x="2720" y="96"/>
                </a:lnTo>
                <a:lnTo>
                  <a:pt x="2718" y="94"/>
                </a:lnTo>
                <a:lnTo>
                  <a:pt x="2716" y="93"/>
                </a:lnTo>
                <a:lnTo>
                  <a:pt x="2714" y="91"/>
                </a:lnTo>
                <a:lnTo>
                  <a:pt x="2711" y="90"/>
                </a:lnTo>
                <a:lnTo>
                  <a:pt x="2708" y="89"/>
                </a:lnTo>
                <a:lnTo>
                  <a:pt x="2704" y="88"/>
                </a:lnTo>
                <a:lnTo>
                  <a:pt x="2698" y="88"/>
                </a:lnTo>
                <a:lnTo>
                  <a:pt x="2692" y="88"/>
                </a:lnTo>
                <a:lnTo>
                  <a:pt x="2689" y="89"/>
                </a:lnTo>
                <a:lnTo>
                  <a:pt x="2686" y="90"/>
                </a:lnTo>
                <a:lnTo>
                  <a:pt x="2681" y="93"/>
                </a:lnTo>
                <a:lnTo>
                  <a:pt x="2678" y="95"/>
                </a:lnTo>
                <a:lnTo>
                  <a:pt x="2676" y="97"/>
                </a:lnTo>
                <a:lnTo>
                  <a:pt x="2672" y="101"/>
                </a:lnTo>
                <a:lnTo>
                  <a:pt x="2670" y="106"/>
                </a:lnTo>
                <a:lnTo>
                  <a:pt x="2668" y="109"/>
                </a:lnTo>
                <a:lnTo>
                  <a:pt x="2668" y="112"/>
                </a:lnTo>
                <a:lnTo>
                  <a:pt x="2667" y="118"/>
                </a:lnTo>
                <a:close/>
                <a:moveTo>
                  <a:pt x="2794" y="205"/>
                </a:moveTo>
                <a:lnTo>
                  <a:pt x="2794" y="60"/>
                </a:lnTo>
                <a:lnTo>
                  <a:pt x="2833" y="60"/>
                </a:lnTo>
                <a:lnTo>
                  <a:pt x="2833" y="85"/>
                </a:lnTo>
                <a:lnTo>
                  <a:pt x="2837" y="79"/>
                </a:lnTo>
                <a:lnTo>
                  <a:pt x="2840" y="73"/>
                </a:lnTo>
                <a:lnTo>
                  <a:pt x="2844" y="68"/>
                </a:lnTo>
                <a:lnTo>
                  <a:pt x="2848" y="65"/>
                </a:lnTo>
                <a:lnTo>
                  <a:pt x="2853" y="62"/>
                </a:lnTo>
                <a:lnTo>
                  <a:pt x="2858" y="59"/>
                </a:lnTo>
                <a:lnTo>
                  <a:pt x="2864" y="58"/>
                </a:lnTo>
                <a:lnTo>
                  <a:pt x="2870" y="58"/>
                </a:lnTo>
                <a:lnTo>
                  <a:pt x="2876" y="58"/>
                </a:lnTo>
                <a:lnTo>
                  <a:pt x="2882" y="59"/>
                </a:lnTo>
                <a:lnTo>
                  <a:pt x="2882" y="95"/>
                </a:lnTo>
                <a:lnTo>
                  <a:pt x="2879" y="94"/>
                </a:lnTo>
                <a:lnTo>
                  <a:pt x="2875" y="93"/>
                </a:lnTo>
                <a:lnTo>
                  <a:pt x="2870" y="93"/>
                </a:lnTo>
                <a:lnTo>
                  <a:pt x="2865" y="93"/>
                </a:lnTo>
                <a:lnTo>
                  <a:pt x="2859" y="93"/>
                </a:lnTo>
                <a:lnTo>
                  <a:pt x="2856" y="94"/>
                </a:lnTo>
                <a:lnTo>
                  <a:pt x="2853" y="95"/>
                </a:lnTo>
                <a:lnTo>
                  <a:pt x="2848" y="97"/>
                </a:lnTo>
                <a:lnTo>
                  <a:pt x="2846" y="99"/>
                </a:lnTo>
                <a:lnTo>
                  <a:pt x="2843" y="101"/>
                </a:lnTo>
                <a:lnTo>
                  <a:pt x="2840" y="105"/>
                </a:lnTo>
                <a:lnTo>
                  <a:pt x="2837" y="111"/>
                </a:lnTo>
                <a:lnTo>
                  <a:pt x="2835" y="116"/>
                </a:lnTo>
                <a:lnTo>
                  <a:pt x="2835" y="123"/>
                </a:lnTo>
                <a:lnTo>
                  <a:pt x="2835" y="205"/>
                </a:lnTo>
                <a:lnTo>
                  <a:pt x="2794" y="205"/>
                </a:lnTo>
                <a:close/>
                <a:moveTo>
                  <a:pt x="3025" y="101"/>
                </a:moveTo>
                <a:lnTo>
                  <a:pt x="2988" y="103"/>
                </a:lnTo>
                <a:lnTo>
                  <a:pt x="2987" y="100"/>
                </a:lnTo>
                <a:lnTo>
                  <a:pt x="2985" y="97"/>
                </a:lnTo>
                <a:lnTo>
                  <a:pt x="2984" y="95"/>
                </a:lnTo>
                <a:lnTo>
                  <a:pt x="2983" y="94"/>
                </a:lnTo>
                <a:lnTo>
                  <a:pt x="2980" y="91"/>
                </a:lnTo>
                <a:lnTo>
                  <a:pt x="2977" y="89"/>
                </a:lnTo>
                <a:lnTo>
                  <a:pt x="2975" y="88"/>
                </a:lnTo>
                <a:lnTo>
                  <a:pt x="2973" y="88"/>
                </a:lnTo>
                <a:lnTo>
                  <a:pt x="2968" y="87"/>
                </a:lnTo>
                <a:lnTo>
                  <a:pt x="2963" y="86"/>
                </a:lnTo>
                <a:lnTo>
                  <a:pt x="2959" y="87"/>
                </a:lnTo>
                <a:lnTo>
                  <a:pt x="2955" y="87"/>
                </a:lnTo>
                <a:lnTo>
                  <a:pt x="2951" y="89"/>
                </a:lnTo>
                <a:lnTo>
                  <a:pt x="2948" y="90"/>
                </a:lnTo>
                <a:lnTo>
                  <a:pt x="2945" y="92"/>
                </a:lnTo>
                <a:lnTo>
                  <a:pt x="2943" y="95"/>
                </a:lnTo>
                <a:lnTo>
                  <a:pt x="2942" y="98"/>
                </a:lnTo>
                <a:lnTo>
                  <a:pt x="2941" y="99"/>
                </a:lnTo>
                <a:lnTo>
                  <a:pt x="2941" y="101"/>
                </a:lnTo>
                <a:lnTo>
                  <a:pt x="2942" y="103"/>
                </a:lnTo>
                <a:lnTo>
                  <a:pt x="2942" y="105"/>
                </a:lnTo>
                <a:lnTo>
                  <a:pt x="2944" y="108"/>
                </a:lnTo>
                <a:lnTo>
                  <a:pt x="2945" y="109"/>
                </a:lnTo>
                <a:lnTo>
                  <a:pt x="2948" y="111"/>
                </a:lnTo>
                <a:lnTo>
                  <a:pt x="2951" y="113"/>
                </a:lnTo>
                <a:lnTo>
                  <a:pt x="2960" y="115"/>
                </a:lnTo>
                <a:lnTo>
                  <a:pt x="2986" y="121"/>
                </a:lnTo>
                <a:lnTo>
                  <a:pt x="2996" y="123"/>
                </a:lnTo>
                <a:lnTo>
                  <a:pt x="3004" y="126"/>
                </a:lnTo>
                <a:lnTo>
                  <a:pt x="3011" y="130"/>
                </a:lnTo>
                <a:lnTo>
                  <a:pt x="3017" y="135"/>
                </a:lnTo>
                <a:lnTo>
                  <a:pt x="3022" y="140"/>
                </a:lnTo>
                <a:lnTo>
                  <a:pt x="3024" y="143"/>
                </a:lnTo>
                <a:lnTo>
                  <a:pt x="3025" y="146"/>
                </a:lnTo>
                <a:lnTo>
                  <a:pt x="3026" y="149"/>
                </a:lnTo>
                <a:lnTo>
                  <a:pt x="3027" y="152"/>
                </a:lnTo>
                <a:lnTo>
                  <a:pt x="3028" y="156"/>
                </a:lnTo>
                <a:lnTo>
                  <a:pt x="3028" y="160"/>
                </a:lnTo>
                <a:lnTo>
                  <a:pt x="3027" y="167"/>
                </a:lnTo>
                <a:lnTo>
                  <a:pt x="3027" y="170"/>
                </a:lnTo>
                <a:lnTo>
                  <a:pt x="3026" y="173"/>
                </a:lnTo>
                <a:lnTo>
                  <a:pt x="3023" y="179"/>
                </a:lnTo>
                <a:lnTo>
                  <a:pt x="3021" y="182"/>
                </a:lnTo>
                <a:lnTo>
                  <a:pt x="3020" y="185"/>
                </a:lnTo>
                <a:lnTo>
                  <a:pt x="3015" y="190"/>
                </a:lnTo>
                <a:lnTo>
                  <a:pt x="3010" y="194"/>
                </a:lnTo>
                <a:lnTo>
                  <a:pt x="3003" y="198"/>
                </a:lnTo>
                <a:lnTo>
                  <a:pt x="2997" y="202"/>
                </a:lnTo>
                <a:lnTo>
                  <a:pt x="2989" y="204"/>
                </a:lnTo>
                <a:lnTo>
                  <a:pt x="2981" y="206"/>
                </a:lnTo>
                <a:lnTo>
                  <a:pt x="2972" y="207"/>
                </a:lnTo>
                <a:lnTo>
                  <a:pt x="2963" y="208"/>
                </a:lnTo>
                <a:lnTo>
                  <a:pt x="2950" y="207"/>
                </a:lnTo>
                <a:lnTo>
                  <a:pt x="2943" y="206"/>
                </a:lnTo>
                <a:lnTo>
                  <a:pt x="2937" y="205"/>
                </a:lnTo>
                <a:lnTo>
                  <a:pt x="2932" y="203"/>
                </a:lnTo>
                <a:lnTo>
                  <a:pt x="2927" y="201"/>
                </a:lnTo>
                <a:lnTo>
                  <a:pt x="2922" y="198"/>
                </a:lnTo>
                <a:lnTo>
                  <a:pt x="2917" y="195"/>
                </a:lnTo>
                <a:lnTo>
                  <a:pt x="2913" y="192"/>
                </a:lnTo>
                <a:lnTo>
                  <a:pt x="2910" y="189"/>
                </a:lnTo>
                <a:lnTo>
                  <a:pt x="2907" y="185"/>
                </a:lnTo>
                <a:lnTo>
                  <a:pt x="2904" y="181"/>
                </a:lnTo>
                <a:lnTo>
                  <a:pt x="2902" y="177"/>
                </a:lnTo>
                <a:lnTo>
                  <a:pt x="2900" y="173"/>
                </a:lnTo>
                <a:lnTo>
                  <a:pt x="2898" y="168"/>
                </a:lnTo>
                <a:lnTo>
                  <a:pt x="2898" y="163"/>
                </a:lnTo>
                <a:lnTo>
                  <a:pt x="2937" y="161"/>
                </a:lnTo>
                <a:lnTo>
                  <a:pt x="2938" y="165"/>
                </a:lnTo>
                <a:lnTo>
                  <a:pt x="2940" y="168"/>
                </a:lnTo>
                <a:lnTo>
                  <a:pt x="2941" y="170"/>
                </a:lnTo>
                <a:lnTo>
                  <a:pt x="2943" y="171"/>
                </a:lnTo>
                <a:lnTo>
                  <a:pt x="2946" y="174"/>
                </a:lnTo>
                <a:lnTo>
                  <a:pt x="2949" y="176"/>
                </a:lnTo>
                <a:lnTo>
                  <a:pt x="2954" y="177"/>
                </a:lnTo>
                <a:lnTo>
                  <a:pt x="2958" y="178"/>
                </a:lnTo>
                <a:lnTo>
                  <a:pt x="2963" y="179"/>
                </a:lnTo>
                <a:lnTo>
                  <a:pt x="2968" y="178"/>
                </a:lnTo>
                <a:lnTo>
                  <a:pt x="2973" y="178"/>
                </a:lnTo>
                <a:lnTo>
                  <a:pt x="2977" y="176"/>
                </a:lnTo>
                <a:lnTo>
                  <a:pt x="2980" y="174"/>
                </a:lnTo>
                <a:lnTo>
                  <a:pt x="2983" y="172"/>
                </a:lnTo>
                <a:lnTo>
                  <a:pt x="2985" y="170"/>
                </a:lnTo>
                <a:lnTo>
                  <a:pt x="2987" y="167"/>
                </a:lnTo>
                <a:lnTo>
                  <a:pt x="2987" y="164"/>
                </a:lnTo>
                <a:lnTo>
                  <a:pt x="2987" y="161"/>
                </a:lnTo>
                <a:lnTo>
                  <a:pt x="2986" y="159"/>
                </a:lnTo>
                <a:lnTo>
                  <a:pt x="2984" y="157"/>
                </a:lnTo>
                <a:lnTo>
                  <a:pt x="2982" y="155"/>
                </a:lnTo>
                <a:lnTo>
                  <a:pt x="2980" y="153"/>
                </a:lnTo>
                <a:lnTo>
                  <a:pt x="2976" y="152"/>
                </a:lnTo>
                <a:lnTo>
                  <a:pt x="2973" y="150"/>
                </a:lnTo>
                <a:lnTo>
                  <a:pt x="2968" y="149"/>
                </a:lnTo>
                <a:lnTo>
                  <a:pt x="2943" y="144"/>
                </a:lnTo>
                <a:lnTo>
                  <a:pt x="2933" y="142"/>
                </a:lnTo>
                <a:lnTo>
                  <a:pt x="2925" y="139"/>
                </a:lnTo>
                <a:lnTo>
                  <a:pt x="2918" y="135"/>
                </a:lnTo>
                <a:lnTo>
                  <a:pt x="2915" y="132"/>
                </a:lnTo>
                <a:lnTo>
                  <a:pt x="2912" y="130"/>
                </a:lnTo>
                <a:lnTo>
                  <a:pt x="2909" y="127"/>
                </a:lnTo>
                <a:lnTo>
                  <a:pt x="2907" y="124"/>
                </a:lnTo>
                <a:lnTo>
                  <a:pt x="2905" y="121"/>
                </a:lnTo>
                <a:lnTo>
                  <a:pt x="2904" y="118"/>
                </a:lnTo>
                <a:lnTo>
                  <a:pt x="2902" y="111"/>
                </a:lnTo>
                <a:lnTo>
                  <a:pt x="2902" y="107"/>
                </a:lnTo>
                <a:lnTo>
                  <a:pt x="2901" y="103"/>
                </a:lnTo>
                <a:lnTo>
                  <a:pt x="2902" y="98"/>
                </a:lnTo>
                <a:lnTo>
                  <a:pt x="2902" y="93"/>
                </a:lnTo>
                <a:lnTo>
                  <a:pt x="2904" y="88"/>
                </a:lnTo>
                <a:lnTo>
                  <a:pt x="2906" y="84"/>
                </a:lnTo>
                <a:lnTo>
                  <a:pt x="2908" y="80"/>
                </a:lnTo>
                <a:lnTo>
                  <a:pt x="2911" y="77"/>
                </a:lnTo>
                <a:lnTo>
                  <a:pt x="2914" y="73"/>
                </a:lnTo>
                <a:lnTo>
                  <a:pt x="2918" y="70"/>
                </a:lnTo>
                <a:lnTo>
                  <a:pt x="2923" y="67"/>
                </a:lnTo>
                <a:lnTo>
                  <a:pt x="2927" y="65"/>
                </a:lnTo>
                <a:lnTo>
                  <a:pt x="2932" y="63"/>
                </a:lnTo>
                <a:lnTo>
                  <a:pt x="2938" y="61"/>
                </a:lnTo>
                <a:lnTo>
                  <a:pt x="2944" y="60"/>
                </a:lnTo>
                <a:lnTo>
                  <a:pt x="2950" y="59"/>
                </a:lnTo>
                <a:lnTo>
                  <a:pt x="2956" y="58"/>
                </a:lnTo>
                <a:lnTo>
                  <a:pt x="2963" y="58"/>
                </a:lnTo>
                <a:lnTo>
                  <a:pt x="2970" y="58"/>
                </a:lnTo>
                <a:lnTo>
                  <a:pt x="2976" y="59"/>
                </a:lnTo>
                <a:lnTo>
                  <a:pt x="2982" y="59"/>
                </a:lnTo>
                <a:lnTo>
                  <a:pt x="2987" y="61"/>
                </a:lnTo>
                <a:lnTo>
                  <a:pt x="2993" y="62"/>
                </a:lnTo>
                <a:lnTo>
                  <a:pt x="2997" y="64"/>
                </a:lnTo>
                <a:lnTo>
                  <a:pt x="3006" y="69"/>
                </a:lnTo>
                <a:lnTo>
                  <a:pt x="3010" y="72"/>
                </a:lnTo>
                <a:lnTo>
                  <a:pt x="3013" y="76"/>
                </a:lnTo>
                <a:lnTo>
                  <a:pt x="3016" y="79"/>
                </a:lnTo>
                <a:lnTo>
                  <a:pt x="3019" y="83"/>
                </a:lnTo>
                <a:lnTo>
                  <a:pt x="3021" y="87"/>
                </a:lnTo>
                <a:lnTo>
                  <a:pt x="3022" y="92"/>
                </a:lnTo>
                <a:lnTo>
                  <a:pt x="3024" y="96"/>
                </a:lnTo>
                <a:lnTo>
                  <a:pt x="3025" y="101"/>
                </a:lnTo>
                <a:close/>
                <a:moveTo>
                  <a:pt x="3074" y="41"/>
                </a:moveTo>
                <a:lnTo>
                  <a:pt x="3070" y="41"/>
                </a:lnTo>
                <a:lnTo>
                  <a:pt x="3066" y="40"/>
                </a:lnTo>
                <a:lnTo>
                  <a:pt x="3062" y="38"/>
                </a:lnTo>
                <a:lnTo>
                  <a:pt x="3059" y="35"/>
                </a:lnTo>
                <a:lnTo>
                  <a:pt x="3056" y="32"/>
                </a:lnTo>
                <a:lnTo>
                  <a:pt x="3054" y="28"/>
                </a:lnTo>
                <a:lnTo>
                  <a:pt x="3053" y="25"/>
                </a:lnTo>
                <a:lnTo>
                  <a:pt x="3053" y="21"/>
                </a:lnTo>
                <a:lnTo>
                  <a:pt x="3053" y="17"/>
                </a:lnTo>
                <a:lnTo>
                  <a:pt x="3054" y="13"/>
                </a:lnTo>
                <a:lnTo>
                  <a:pt x="3056" y="9"/>
                </a:lnTo>
                <a:lnTo>
                  <a:pt x="3059" y="6"/>
                </a:lnTo>
                <a:lnTo>
                  <a:pt x="3062" y="4"/>
                </a:lnTo>
                <a:lnTo>
                  <a:pt x="3066" y="2"/>
                </a:lnTo>
                <a:lnTo>
                  <a:pt x="3070" y="1"/>
                </a:lnTo>
                <a:lnTo>
                  <a:pt x="3074" y="0"/>
                </a:lnTo>
                <a:lnTo>
                  <a:pt x="3079" y="1"/>
                </a:lnTo>
                <a:lnTo>
                  <a:pt x="3083" y="2"/>
                </a:lnTo>
                <a:lnTo>
                  <a:pt x="3086" y="4"/>
                </a:lnTo>
                <a:lnTo>
                  <a:pt x="3090" y="6"/>
                </a:lnTo>
                <a:lnTo>
                  <a:pt x="3093" y="9"/>
                </a:lnTo>
                <a:lnTo>
                  <a:pt x="3095" y="13"/>
                </a:lnTo>
                <a:lnTo>
                  <a:pt x="3096" y="17"/>
                </a:lnTo>
                <a:lnTo>
                  <a:pt x="3096" y="21"/>
                </a:lnTo>
                <a:lnTo>
                  <a:pt x="3096" y="25"/>
                </a:lnTo>
                <a:lnTo>
                  <a:pt x="3095" y="28"/>
                </a:lnTo>
                <a:lnTo>
                  <a:pt x="3093" y="32"/>
                </a:lnTo>
                <a:lnTo>
                  <a:pt x="3090" y="35"/>
                </a:lnTo>
                <a:lnTo>
                  <a:pt x="3086" y="38"/>
                </a:lnTo>
                <a:lnTo>
                  <a:pt x="3083" y="40"/>
                </a:lnTo>
                <a:lnTo>
                  <a:pt x="3079" y="41"/>
                </a:lnTo>
                <a:lnTo>
                  <a:pt x="3074" y="41"/>
                </a:lnTo>
                <a:close/>
                <a:moveTo>
                  <a:pt x="3054" y="60"/>
                </a:moveTo>
                <a:lnTo>
                  <a:pt x="3094" y="60"/>
                </a:lnTo>
                <a:lnTo>
                  <a:pt x="3094" y="205"/>
                </a:lnTo>
                <a:lnTo>
                  <a:pt x="3054" y="205"/>
                </a:lnTo>
                <a:lnTo>
                  <a:pt x="3054" y="60"/>
                </a:lnTo>
                <a:close/>
                <a:moveTo>
                  <a:pt x="3204" y="60"/>
                </a:moveTo>
                <a:lnTo>
                  <a:pt x="3204" y="90"/>
                </a:lnTo>
                <a:lnTo>
                  <a:pt x="3177" y="90"/>
                </a:lnTo>
                <a:lnTo>
                  <a:pt x="3177" y="160"/>
                </a:lnTo>
                <a:lnTo>
                  <a:pt x="3177" y="164"/>
                </a:lnTo>
                <a:lnTo>
                  <a:pt x="3177" y="167"/>
                </a:lnTo>
                <a:lnTo>
                  <a:pt x="3179" y="170"/>
                </a:lnTo>
                <a:lnTo>
                  <a:pt x="3180" y="171"/>
                </a:lnTo>
                <a:lnTo>
                  <a:pt x="3182" y="173"/>
                </a:lnTo>
                <a:lnTo>
                  <a:pt x="3185" y="174"/>
                </a:lnTo>
                <a:lnTo>
                  <a:pt x="3190" y="174"/>
                </a:lnTo>
                <a:lnTo>
                  <a:pt x="3196" y="174"/>
                </a:lnTo>
                <a:lnTo>
                  <a:pt x="3200" y="173"/>
                </a:lnTo>
                <a:lnTo>
                  <a:pt x="3206" y="203"/>
                </a:lnTo>
                <a:lnTo>
                  <a:pt x="3198" y="205"/>
                </a:lnTo>
                <a:lnTo>
                  <a:pt x="3192" y="206"/>
                </a:lnTo>
                <a:lnTo>
                  <a:pt x="3185" y="207"/>
                </a:lnTo>
                <a:lnTo>
                  <a:pt x="3179" y="207"/>
                </a:lnTo>
                <a:lnTo>
                  <a:pt x="3174" y="206"/>
                </a:lnTo>
                <a:lnTo>
                  <a:pt x="3169" y="206"/>
                </a:lnTo>
                <a:lnTo>
                  <a:pt x="3165" y="205"/>
                </a:lnTo>
                <a:lnTo>
                  <a:pt x="3161" y="203"/>
                </a:lnTo>
                <a:lnTo>
                  <a:pt x="3157" y="202"/>
                </a:lnTo>
                <a:lnTo>
                  <a:pt x="3153" y="200"/>
                </a:lnTo>
                <a:lnTo>
                  <a:pt x="3149" y="197"/>
                </a:lnTo>
                <a:lnTo>
                  <a:pt x="3146" y="194"/>
                </a:lnTo>
                <a:lnTo>
                  <a:pt x="3144" y="191"/>
                </a:lnTo>
                <a:lnTo>
                  <a:pt x="3141" y="188"/>
                </a:lnTo>
                <a:lnTo>
                  <a:pt x="3140" y="184"/>
                </a:lnTo>
                <a:lnTo>
                  <a:pt x="3138" y="180"/>
                </a:lnTo>
                <a:lnTo>
                  <a:pt x="3137" y="175"/>
                </a:lnTo>
                <a:lnTo>
                  <a:pt x="3137" y="171"/>
                </a:lnTo>
                <a:lnTo>
                  <a:pt x="3136" y="165"/>
                </a:lnTo>
                <a:lnTo>
                  <a:pt x="3136" y="90"/>
                </a:lnTo>
                <a:lnTo>
                  <a:pt x="3115" y="90"/>
                </a:lnTo>
                <a:lnTo>
                  <a:pt x="3115" y="60"/>
                </a:lnTo>
                <a:lnTo>
                  <a:pt x="3136" y="60"/>
                </a:lnTo>
                <a:lnTo>
                  <a:pt x="3136" y="25"/>
                </a:lnTo>
                <a:lnTo>
                  <a:pt x="3177" y="25"/>
                </a:lnTo>
                <a:lnTo>
                  <a:pt x="3177" y="60"/>
                </a:lnTo>
                <a:lnTo>
                  <a:pt x="3204" y="60"/>
                </a:lnTo>
                <a:close/>
                <a:moveTo>
                  <a:pt x="3257" y="259"/>
                </a:moveTo>
                <a:lnTo>
                  <a:pt x="3250" y="259"/>
                </a:lnTo>
                <a:lnTo>
                  <a:pt x="3243" y="258"/>
                </a:lnTo>
                <a:lnTo>
                  <a:pt x="3237" y="257"/>
                </a:lnTo>
                <a:lnTo>
                  <a:pt x="3232" y="255"/>
                </a:lnTo>
                <a:lnTo>
                  <a:pt x="3241" y="225"/>
                </a:lnTo>
                <a:lnTo>
                  <a:pt x="3246" y="226"/>
                </a:lnTo>
                <a:lnTo>
                  <a:pt x="3251" y="227"/>
                </a:lnTo>
                <a:lnTo>
                  <a:pt x="3255" y="227"/>
                </a:lnTo>
                <a:lnTo>
                  <a:pt x="3259" y="227"/>
                </a:lnTo>
                <a:lnTo>
                  <a:pt x="3263" y="225"/>
                </a:lnTo>
                <a:lnTo>
                  <a:pt x="3266" y="223"/>
                </a:lnTo>
                <a:lnTo>
                  <a:pt x="3269" y="220"/>
                </a:lnTo>
                <a:lnTo>
                  <a:pt x="3271" y="215"/>
                </a:lnTo>
                <a:lnTo>
                  <a:pt x="3273" y="209"/>
                </a:lnTo>
                <a:lnTo>
                  <a:pt x="3221" y="60"/>
                </a:lnTo>
                <a:lnTo>
                  <a:pt x="3263" y="60"/>
                </a:lnTo>
                <a:lnTo>
                  <a:pt x="3293" y="166"/>
                </a:lnTo>
                <a:lnTo>
                  <a:pt x="3325" y="60"/>
                </a:lnTo>
                <a:lnTo>
                  <a:pt x="3368" y="60"/>
                </a:lnTo>
                <a:lnTo>
                  <a:pt x="3311" y="220"/>
                </a:lnTo>
                <a:lnTo>
                  <a:pt x="3308" y="229"/>
                </a:lnTo>
                <a:lnTo>
                  <a:pt x="3304" y="236"/>
                </a:lnTo>
                <a:lnTo>
                  <a:pt x="3299" y="243"/>
                </a:lnTo>
                <a:lnTo>
                  <a:pt x="3296" y="246"/>
                </a:lnTo>
                <a:lnTo>
                  <a:pt x="3293" y="248"/>
                </a:lnTo>
                <a:lnTo>
                  <a:pt x="3289" y="251"/>
                </a:lnTo>
                <a:lnTo>
                  <a:pt x="3286" y="253"/>
                </a:lnTo>
                <a:lnTo>
                  <a:pt x="3282" y="255"/>
                </a:lnTo>
                <a:lnTo>
                  <a:pt x="3277" y="256"/>
                </a:lnTo>
                <a:lnTo>
                  <a:pt x="3273" y="258"/>
                </a:lnTo>
                <a:lnTo>
                  <a:pt x="3268" y="258"/>
                </a:lnTo>
                <a:lnTo>
                  <a:pt x="3263" y="259"/>
                </a:lnTo>
                <a:lnTo>
                  <a:pt x="3257" y="259"/>
                </a:lnTo>
                <a:close/>
                <a:moveTo>
                  <a:pt x="1396" y="343"/>
                </a:moveTo>
                <a:lnTo>
                  <a:pt x="1395" y="337"/>
                </a:lnTo>
                <a:lnTo>
                  <a:pt x="1393" y="333"/>
                </a:lnTo>
                <a:lnTo>
                  <a:pt x="1391" y="331"/>
                </a:lnTo>
                <a:lnTo>
                  <a:pt x="1390" y="329"/>
                </a:lnTo>
                <a:lnTo>
                  <a:pt x="1386" y="325"/>
                </a:lnTo>
                <a:lnTo>
                  <a:pt x="1381" y="322"/>
                </a:lnTo>
                <a:lnTo>
                  <a:pt x="1376" y="320"/>
                </a:lnTo>
                <a:lnTo>
                  <a:pt x="1370" y="319"/>
                </a:lnTo>
                <a:lnTo>
                  <a:pt x="1363" y="319"/>
                </a:lnTo>
                <a:lnTo>
                  <a:pt x="1356" y="319"/>
                </a:lnTo>
                <a:lnTo>
                  <a:pt x="1349" y="320"/>
                </a:lnTo>
                <a:lnTo>
                  <a:pt x="1344" y="322"/>
                </a:lnTo>
                <a:lnTo>
                  <a:pt x="1340" y="325"/>
                </a:lnTo>
                <a:lnTo>
                  <a:pt x="1336" y="328"/>
                </a:lnTo>
                <a:lnTo>
                  <a:pt x="1334" y="332"/>
                </a:lnTo>
                <a:lnTo>
                  <a:pt x="1332" y="336"/>
                </a:lnTo>
                <a:lnTo>
                  <a:pt x="1332" y="340"/>
                </a:lnTo>
                <a:lnTo>
                  <a:pt x="1332" y="345"/>
                </a:lnTo>
                <a:lnTo>
                  <a:pt x="1333" y="348"/>
                </a:lnTo>
                <a:lnTo>
                  <a:pt x="1334" y="350"/>
                </a:lnTo>
                <a:lnTo>
                  <a:pt x="1337" y="353"/>
                </a:lnTo>
                <a:lnTo>
                  <a:pt x="1340" y="356"/>
                </a:lnTo>
                <a:lnTo>
                  <a:pt x="1345" y="359"/>
                </a:lnTo>
                <a:lnTo>
                  <a:pt x="1350" y="361"/>
                </a:lnTo>
                <a:lnTo>
                  <a:pt x="1356" y="363"/>
                </a:lnTo>
                <a:lnTo>
                  <a:pt x="1362" y="364"/>
                </a:lnTo>
                <a:lnTo>
                  <a:pt x="1380" y="369"/>
                </a:lnTo>
                <a:lnTo>
                  <a:pt x="1388" y="371"/>
                </a:lnTo>
                <a:lnTo>
                  <a:pt x="1395" y="373"/>
                </a:lnTo>
                <a:lnTo>
                  <a:pt x="1403" y="376"/>
                </a:lnTo>
                <a:lnTo>
                  <a:pt x="1409" y="379"/>
                </a:lnTo>
                <a:lnTo>
                  <a:pt x="1416" y="383"/>
                </a:lnTo>
                <a:lnTo>
                  <a:pt x="1421" y="388"/>
                </a:lnTo>
                <a:lnTo>
                  <a:pt x="1426" y="393"/>
                </a:lnTo>
                <a:lnTo>
                  <a:pt x="1430" y="398"/>
                </a:lnTo>
                <a:lnTo>
                  <a:pt x="1433" y="404"/>
                </a:lnTo>
                <a:lnTo>
                  <a:pt x="1435" y="407"/>
                </a:lnTo>
                <a:lnTo>
                  <a:pt x="1436" y="410"/>
                </a:lnTo>
                <a:lnTo>
                  <a:pt x="1436" y="414"/>
                </a:lnTo>
                <a:lnTo>
                  <a:pt x="1437" y="418"/>
                </a:lnTo>
                <a:lnTo>
                  <a:pt x="1437" y="425"/>
                </a:lnTo>
                <a:lnTo>
                  <a:pt x="1437" y="432"/>
                </a:lnTo>
                <a:lnTo>
                  <a:pt x="1436" y="438"/>
                </a:lnTo>
                <a:lnTo>
                  <a:pt x="1435" y="444"/>
                </a:lnTo>
                <a:lnTo>
                  <a:pt x="1432" y="449"/>
                </a:lnTo>
                <a:lnTo>
                  <a:pt x="1430" y="454"/>
                </a:lnTo>
                <a:lnTo>
                  <a:pt x="1426" y="459"/>
                </a:lnTo>
                <a:lnTo>
                  <a:pt x="1422" y="464"/>
                </a:lnTo>
                <a:lnTo>
                  <a:pt x="1418" y="468"/>
                </a:lnTo>
                <a:lnTo>
                  <a:pt x="1412" y="471"/>
                </a:lnTo>
                <a:lnTo>
                  <a:pt x="1407" y="474"/>
                </a:lnTo>
                <a:lnTo>
                  <a:pt x="1401" y="477"/>
                </a:lnTo>
                <a:lnTo>
                  <a:pt x="1394" y="479"/>
                </a:lnTo>
                <a:lnTo>
                  <a:pt x="1387" y="481"/>
                </a:lnTo>
                <a:lnTo>
                  <a:pt x="1379" y="482"/>
                </a:lnTo>
                <a:lnTo>
                  <a:pt x="1371" y="483"/>
                </a:lnTo>
                <a:lnTo>
                  <a:pt x="1362" y="483"/>
                </a:lnTo>
                <a:lnTo>
                  <a:pt x="1354" y="483"/>
                </a:lnTo>
                <a:lnTo>
                  <a:pt x="1346" y="482"/>
                </a:lnTo>
                <a:lnTo>
                  <a:pt x="1338" y="481"/>
                </a:lnTo>
                <a:lnTo>
                  <a:pt x="1331" y="479"/>
                </a:lnTo>
                <a:lnTo>
                  <a:pt x="1324" y="477"/>
                </a:lnTo>
                <a:lnTo>
                  <a:pt x="1318" y="474"/>
                </a:lnTo>
                <a:lnTo>
                  <a:pt x="1312" y="471"/>
                </a:lnTo>
                <a:lnTo>
                  <a:pt x="1306" y="467"/>
                </a:lnTo>
                <a:lnTo>
                  <a:pt x="1301" y="463"/>
                </a:lnTo>
                <a:lnTo>
                  <a:pt x="1297" y="458"/>
                </a:lnTo>
                <a:lnTo>
                  <a:pt x="1293" y="453"/>
                </a:lnTo>
                <a:lnTo>
                  <a:pt x="1290" y="447"/>
                </a:lnTo>
                <a:lnTo>
                  <a:pt x="1288" y="441"/>
                </a:lnTo>
                <a:lnTo>
                  <a:pt x="1286" y="435"/>
                </a:lnTo>
                <a:lnTo>
                  <a:pt x="1285" y="427"/>
                </a:lnTo>
                <a:lnTo>
                  <a:pt x="1285" y="420"/>
                </a:lnTo>
                <a:lnTo>
                  <a:pt x="1324" y="420"/>
                </a:lnTo>
                <a:lnTo>
                  <a:pt x="1325" y="427"/>
                </a:lnTo>
                <a:lnTo>
                  <a:pt x="1328" y="433"/>
                </a:lnTo>
                <a:lnTo>
                  <a:pt x="1329" y="435"/>
                </a:lnTo>
                <a:lnTo>
                  <a:pt x="1331" y="438"/>
                </a:lnTo>
                <a:lnTo>
                  <a:pt x="1333" y="440"/>
                </a:lnTo>
                <a:lnTo>
                  <a:pt x="1336" y="442"/>
                </a:lnTo>
                <a:lnTo>
                  <a:pt x="1341" y="445"/>
                </a:lnTo>
                <a:lnTo>
                  <a:pt x="1344" y="446"/>
                </a:lnTo>
                <a:lnTo>
                  <a:pt x="1347" y="447"/>
                </a:lnTo>
                <a:lnTo>
                  <a:pt x="1354" y="449"/>
                </a:lnTo>
                <a:lnTo>
                  <a:pt x="1362" y="449"/>
                </a:lnTo>
                <a:lnTo>
                  <a:pt x="1369" y="449"/>
                </a:lnTo>
                <a:lnTo>
                  <a:pt x="1376" y="447"/>
                </a:lnTo>
                <a:lnTo>
                  <a:pt x="1382" y="445"/>
                </a:lnTo>
                <a:lnTo>
                  <a:pt x="1384" y="444"/>
                </a:lnTo>
                <a:lnTo>
                  <a:pt x="1387" y="442"/>
                </a:lnTo>
                <a:lnTo>
                  <a:pt x="1389" y="441"/>
                </a:lnTo>
                <a:lnTo>
                  <a:pt x="1391" y="439"/>
                </a:lnTo>
                <a:lnTo>
                  <a:pt x="1393" y="437"/>
                </a:lnTo>
                <a:lnTo>
                  <a:pt x="1394" y="435"/>
                </a:lnTo>
                <a:lnTo>
                  <a:pt x="1396" y="430"/>
                </a:lnTo>
                <a:lnTo>
                  <a:pt x="1396" y="428"/>
                </a:lnTo>
                <a:lnTo>
                  <a:pt x="1396" y="425"/>
                </a:lnTo>
                <a:lnTo>
                  <a:pt x="1396" y="421"/>
                </a:lnTo>
                <a:lnTo>
                  <a:pt x="1395" y="419"/>
                </a:lnTo>
                <a:lnTo>
                  <a:pt x="1394" y="417"/>
                </a:lnTo>
                <a:lnTo>
                  <a:pt x="1393" y="415"/>
                </a:lnTo>
                <a:lnTo>
                  <a:pt x="1391" y="413"/>
                </a:lnTo>
                <a:lnTo>
                  <a:pt x="1388" y="410"/>
                </a:lnTo>
                <a:lnTo>
                  <a:pt x="1383" y="408"/>
                </a:lnTo>
                <a:lnTo>
                  <a:pt x="1377" y="405"/>
                </a:lnTo>
                <a:lnTo>
                  <a:pt x="1371" y="403"/>
                </a:lnTo>
                <a:lnTo>
                  <a:pt x="1363" y="401"/>
                </a:lnTo>
                <a:lnTo>
                  <a:pt x="1342" y="396"/>
                </a:lnTo>
                <a:lnTo>
                  <a:pt x="1331" y="392"/>
                </a:lnTo>
                <a:lnTo>
                  <a:pt x="1320" y="388"/>
                </a:lnTo>
                <a:lnTo>
                  <a:pt x="1311" y="383"/>
                </a:lnTo>
                <a:lnTo>
                  <a:pt x="1307" y="380"/>
                </a:lnTo>
                <a:lnTo>
                  <a:pt x="1304" y="377"/>
                </a:lnTo>
                <a:lnTo>
                  <a:pt x="1300" y="374"/>
                </a:lnTo>
                <a:lnTo>
                  <a:pt x="1298" y="370"/>
                </a:lnTo>
                <a:lnTo>
                  <a:pt x="1295" y="366"/>
                </a:lnTo>
                <a:lnTo>
                  <a:pt x="1293" y="362"/>
                </a:lnTo>
                <a:lnTo>
                  <a:pt x="1292" y="358"/>
                </a:lnTo>
                <a:lnTo>
                  <a:pt x="1291" y="353"/>
                </a:lnTo>
                <a:lnTo>
                  <a:pt x="1290" y="348"/>
                </a:lnTo>
                <a:lnTo>
                  <a:pt x="1290" y="343"/>
                </a:lnTo>
                <a:lnTo>
                  <a:pt x="1290" y="335"/>
                </a:lnTo>
                <a:lnTo>
                  <a:pt x="1292" y="327"/>
                </a:lnTo>
                <a:lnTo>
                  <a:pt x="1295" y="319"/>
                </a:lnTo>
                <a:lnTo>
                  <a:pt x="1297" y="316"/>
                </a:lnTo>
                <a:lnTo>
                  <a:pt x="1299" y="312"/>
                </a:lnTo>
                <a:lnTo>
                  <a:pt x="1302" y="309"/>
                </a:lnTo>
                <a:lnTo>
                  <a:pt x="1304" y="306"/>
                </a:lnTo>
                <a:lnTo>
                  <a:pt x="1310" y="301"/>
                </a:lnTo>
                <a:lnTo>
                  <a:pt x="1317" y="296"/>
                </a:lnTo>
                <a:lnTo>
                  <a:pt x="1325" y="292"/>
                </a:lnTo>
                <a:lnTo>
                  <a:pt x="1334" y="289"/>
                </a:lnTo>
                <a:lnTo>
                  <a:pt x="1338" y="288"/>
                </a:lnTo>
                <a:lnTo>
                  <a:pt x="1343" y="286"/>
                </a:lnTo>
                <a:lnTo>
                  <a:pt x="1353" y="285"/>
                </a:lnTo>
                <a:lnTo>
                  <a:pt x="1363" y="285"/>
                </a:lnTo>
                <a:lnTo>
                  <a:pt x="1373" y="285"/>
                </a:lnTo>
                <a:lnTo>
                  <a:pt x="1383" y="286"/>
                </a:lnTo>
                <a:lnTo>
                  <a:pt x="1388" y="288"/>
                </a:lnTo>
                <a:lnTo>
                  <a:pt x="1392" y="289"/>
                </a:lnTo>
                <a:lnTo>
                  <a:pt x="1401" y="292"/>
                </a:lnTo>
                <a:lnTo>
                  <a:pt x="1408" y="296"/>
                </a:lnTo>
                <a:lnTo>
                  <a:pt x="1415" y="301"/>
                </a:lnTo>
                <a:lnTo>
                  <a:pt x="1421" y="306"/>
                </a:lnTo>
                <a:lnTo>
                  <a:pt x="1426" y="312"/>
                </a:lnTo>
                <a:lnTo>
                  <a:pt x="1430" y="319"/>
                </a:lnTo>
                <a:lnTo>
                  <a:pt x="1431" y="323"/>
                </a:lnTo>
                <a:lnTo>
                  <a:pt x="1432" y="327"/>
                </a:lnTo>
                <a:lnTo>
                  <a:pt x="1434" y="335"/>
                </a:lnTo>
                <a:lnTo>
                  <a:pt x="1435" y="339"/>
                </a:lnTo>
                <a:lnTo>
                  <a:pt x="1435" y="343"/>
                </a:lnTo>
                <a:lnTo>
                  <a:pt x="1396" y="343"/>
                </a:lnTo>
                <a:close/>
                <a:moveTo>
                  <a:pt x="1532" y="483"/>
                </a:moveTo>
                <a:lnTo>
                  <a:pt x="1521" y="483"/>
                </a:lnTo>
                <a:lnTo>
                  <a:pt x="1511" y="481"/>
                </a:lnTo>
                <a:lnTo>
                  <a:pt x="1507" y="480"/>
                </a:lnTo>
                <a:lnTo>
                  <a:pt x="1502" y="478"/>
                </a:lnTo>
                <a:lnTo>
                  <a:pt x="1498" y="476"/>
                </a:lnTo>
                <a:lnTo>
                  <a:pt x="1494" y="474"/>
                </a:lnTo>
                <a:lnTo>
                  <a:pt x="1490" y="471"/>
                </a:lnTo>
                <a:lnTo>
                  <a:pt x="1486" y="469"/>
                </a:lnTo>
                <a:lnTo>
                  <a:pt x="1480" y="463"/>
                </a:lnTo>
                <a:lnTo>
                  <a:pt x="1474" y="456"/>
                </a:lnTo>
                <a:lnTo>
                  <a:pt x="1469" y="448"/>
                </a:lnTo>
                <a:lnTo>
                  <a:pt x="1467" y="443"/>
                </a:lnTo>
                <a:lnTo>
                  <a:pt x="1465" y="439"/>
                </a:lnTo>
                <a:lnTo>
                  <a:pt x="1463" y="429"/>
                </a:lnTo>
                <a:lnTo>
                  <a:pt x="1462" y="424"/>
                </a:lnTo>
                <a:lnTo>
                  <a:pt x="1461" y="419"/>
                </a:lnTo>
                <a:lnTo>
                  <a:pt x="1461" y="409"/>
                </a:lnTo>
                <a:lnTo>
                  <a:pt x="1461" y="398"/>
                </a:lnTo>
                <a:lnTo>
                  <a:pt x="1462" y="393"/>
                </a:lnTo>
                <a:lnTo>
                  <a:pt x="1463" y="388"/>
                </a:lnTo>
                <a:lnTo>
                  <a:pt x="1464" y="383"/>
                </a:lnTo>
                <a:lnTo>
                  <a:pt x="1465" y="378"/>
                </a:lnTo>
                <a:lnTo>
                  <a:pt x="1467" y="374"/>
                </a:lnTo>
                <a:lnTo>
                  <a:pt x="1469" y="370"/>
                </a:lnTo>
                <a:lnTo>
                  <a:pt x="1474" y="362"/>
                </a:lnTo>
                <a:lnTo>
                  <a:pt x="1480" y="355"/>
                </a:lnTo>
                <a:lnTo>
                  <a:pt x="1483" y="351"/>
                </a:lnTo>
                <a:lnTo>
                  <a:pt x="1486" y="348"/>
                </a:lnTo>
                <a:lnTo>
                  <a:pt x="1490" y="346"/>
                </a:lnTo>
                <a:lnTo>
                  <a:pt x="1494" y="343"/>
                </a:lnTo>
                <a:lnTo>
                  <a:pt x="1502" y="339"/>
                </a:lnTo>
                <a:lnTo>
                  <a:pt x="1511" y="336"/>
                </a:lnTo>
                <a:lnTo>
                  <a:pt x="1516" y="335"/>
                </a:lnTo>
                <a:lnTo>
                  <a:pt x="1521" y="334"/>
                </a:lnTo>
                <a:lnTo>
                  <a:pt x="1526" y="334"/>
                </a:lnTo>
                <a:lnTo>
                  <a:pt x="1532" y="334"/>
                </a:lnTo>
                <a:lnTo>
                  <a:pt x="1541" y="334"/>
                </a:lnTo>
                <a:lnTo>
                  <a:pt x="1550" y="335"/>
                </a:lnTo>
                <a:lnTo>
                  <a:pt x="1554" y="336"/>
                </a:lnTo>
                <a:lnTo>
                  <a:pt x="1558" y="338"/>
                </a:lnTo>
                <a:lnTo>
                  <a:pt x="1565" y="341"/>
                </a:lnTo>
                <a:lnTo>
                  <a:pt x="1572" y="344"/>
                </a:lnTo>
                <a:lnTo>
                  <a:pt x="1578" y="349"/>
                </a:lnTo>
                <a:lnTo>
                  <a:pt x="1580" y="351"/>
                </a:lnTo>
                <a:lnTo>
                  <a:pt x="1583" y="354"/>
                </a:lnTo>
                <a:lnTo>
                  <a:pt x="1585" y="357"/>
                </a:lnTo>
                <a:lnTo>
                  <a:pt x="1588" y="360"/>
                </a:lnTo>
                <a:lnTo>
                  <a:pt x="1591" y="366"/>
                </a:lnTo>
                <a:lnTo>
                  <a:pt x="1594" y="374"/>
                </a:lnTo>
                <a:lnTo>
                  <a:pt x="1596" y="381"/>
                </a:lnTo>
                <a:lnTo>
                  <a:pt x="1597" y="389"/>
                </a:lnTo>
                <a:lnTo>
                  <a:pt x="1559" y="389"/>
                </a:lnTo>
                <a:lnTo>
                  <a:pt x="1558" y="384"/>
                </a:lnTo>
                <a:lnTo>
                  <a:pt x="1556" y="379"/>
                </a:lnTo>
                <a:lnTo>
                  <a:pt x="1553" y="375"/>
                </a:lnTo>
                <a:lnTo>
                  <a:pt x="1550" y="372"/>
                </a:lnTo>
                <a:lnTo>
                  <a:pt x="1547" y="369"/>
                </a:lnTo>
                <a:lnTo>
                  <a:pt x="1542" y="367"/>
                </a:lnTo>
                <a:lnTo>
                  <a:pt x="1538" y="365"/>
                </a:lnTo>
                <a:lnTo>
                  <a:pt x="1532" y="365"/>
                </a:lnTo>
                <a:lnTo>
                  <a:pt x="1526" y="366"/>
                </a:lnTo>
                <a:lnTo>
                  <a:pt x="1520" y="368"/>
                </a:lnTo>
                <a:lnTo>
                  <a:pt x="1517" y="369"/>
                </a:lnTo>
                <a:lnTo>
                  <a:pt x="1514" y="371"/>
                </a:lnTo>
                <a:lnTo>
                  <a:pt x="1512" y="374"/>
                </a:lnTo>
                <a:lnTo>
                  <a:pt x="1510" y="376"/>
                </a:lnTo>
                <a:lnTo>
                  <a:pt x="1508" y="379"/>
                </a:lnTo>
                <a:lnTo>
                  <a:pt x="1506" y="382"/>
                </a:lnTo>
                <a:lnTo>
                  <a:pt x="1504" y="390"/>
                </a:lnTo>
                <a:lnTo>
                  <a:pt x="1503" y="394"/>
                </a:lnTo>
                <a:lnTo>
                  <a:pt x="1502" y="398"/>
                </a:lnTo>
                <a:lnTo>
                  <a:pt x="1501" y="408"/>
                </a:lnTo>
                <a:lnTo>
                  <a:pt x="1502" y="418"/>
                </a:lnTo>
                <a:lnTo>
                  <a:pt x="1503" y="422"/>
                </a:lnTo>
                <a:lnTo>
                  <a:pt x="1504" y="427"/>
                </a:lnTo>
                <a:lnTo>
                  <a:pt x="1505" y="430"/>
                </a:lnTo>
                <a:lnTo>
                  <a:pt x="1506" y="434"/>
                </a:lnTo>
                <a:lnTo>
                  <a:pt x="1508" y="437"/>
                </a:lnTo>
                <a:lnTo>
                  <a:pt x="1510" y="440"/>
                </a:lnTo>
                <a:lnTo>
                  <a:pt x="1514" y="445"/>
                </a:lnTo>
                <a:lnTo>
                  <a:pt x="1520" y="449"/>
                </a:lnTo>
                <a:lnTo>
                  <a:pt x="1523" y="450"/>
                </a:lnTo>
                <a:lnTo>
                  <a:pt x="1526" y="451"/>
                </a:lnTo>
                <a:lnTo>
                  <a:pt x="1529" y="451"/>
                </a:lnTo>
                <a:lnTo>
                  <a:pt x="1532" y="452"/>
                </a:lnTo>
                <a:lnTo>
                  <a:pt x="1537" y="451"/>
                </a:lnTo>
                <a:lnTo>
                  <a:pt x="1542" y="450"/>
                </a:lnTo>
                <a:lnTo>
                  <a:pt x="1546" y="448"/>
                </a:lnTo>
                <a:lnTo>
                  <a:pt x="1550" y="445"/>
                </a:lnTo>
                <a:lnTo>
                  <a:pt x="1553" y="442"/>
                </a:lnTo>
                <a:lnTo>
                  <a:pt x="1556" y="438"/>
                </a:lnTo>
                <a:lnTo>
                  <a:pt x="1557" y="433"/>
                </a:lnTo>
                <a:lnTo>
                  <a:pt x="1559" y="427"/>
                </a:lnTo>
                <a:lnTo>
                  <a:pt x="1597" y="427"/>
                </a:lnTo>
                <a:lnTo>
                  <a:pt x="1596" y="435"/>
                </a:lnTo>
                <a:lnTo>
                  <a:pt x="1594" y="443"/>
                </a:lnTo>
                <a:lnTo>
                  <a:pt x="1591" y="450"/>
                </a:lnTo>
                <a:lnTo>
                  <a:pt x="1588" y="457"/>
                </a:lnTo>
                <a:lnTo>
                  <a:pt x="1583" y="463"/>
                </a:lnTo>
                <a:lnTo>
                  <a:pt x="1581" y="465"/>
                </a:lnTo>
                <a:lnTo>
                  <a:pt x="1578" y="468"/>
                </a:lnTo>
                <a:lnTo>
                  <a:pt x="1575" y="470"/>
                </a:lnTo>
                <a:lnTo>
                  <a:pt x="1572" y="473"/>
                </a:lnTo>
                <a:lnTo>
                  <a:pt x="1565" y="476"/>
                </a:lnTo>
                <a:lnTo>
                  <a:pt x="1562" y="478"/>
                </a:lnTo>
                <a:lnTo>
                  <a:pt x="1558" y="479"/>
                </a:lnTo>
                <a:lnTo>
                  <a:pt x="1554" y="481"/>
                </a:lnTo>
                <a:lnTo>
                  <a:pt x="1550" y="482"/>
                </a:lnTo>
                <a:lnTo>
                  <a:pt x="1541" y="483"/>
                </a:lnTo>
                <a:lnTo>
                  <a:pt x="1532" y="483"/>
                </a:lnTo>
                <a:close/>
                <a:moveTo>
                  <a:pt x="1664" y="397"/>
                </a:moveTo>
                <a:lnTo>
                  <a:pt x="1664" y="481"/>
                </a:lnTo>
                <a:lnTo>
                  <a:pt x="1623" y="481"/>
                </a:lnTo>
                <a:lnTo>
                  <a:pt x="1623" y="287"/>
                </a:lnTo>
                <a:lnTo>
                  <a:pt x="1662" y="287"/>
                </a:lnTo>
                <a:lnTo>
                  <a:pt x="1662" y="361"/>
                </a:lnTo>
                <a:lnTo>
                  <a:pt x="1666" y="355"/>
                </a:lnTo>
                <a:lnTo>
                  <a:pt x="1670" y="350"/>
                </a:lnTo>
                <a:lnTo>
                  <a:pt x="1675" y="345"/>
                </a:lnTo>
                <a:lnTo>
                  <a:pt x="1680" y="341"/>
                </a:lnTo>
                <a:lnTo>
                  <a:pt x="1686" y="338"/>
                </a:lnTo>
                <a:lnTo>
                  <a:pt x="1689" y="337"/>
                </a:lnTo>
                <a:lnTo>
                  <a:pt x="1692" y="336"/>
                </a:lnTo>
                <a:lnTo>
                  <a:pt x="1700" y="334"/>
                </a:lnTo>
                <a:lnTo>
                  <a:pt x="1707" y="334"/>
                </a:lnTo>
                <a:lnTo>
                  <a:pt x="1713" y="334"/>
                </a:lnTo>
                <a:lnTo>
                  <a:pt x="1718" y="335"/>
                </a:lnTo>
                <a:lnTo>
                  <a:pt x="1723" y="336"/>
                </a:lnTo>
                <a:lnTo>
                  <a:pt x="1728" y="337"/>
                </a:lnTo>
                <a:lnTo>
                  <a:pt x="1732" y="339"/>
                </a:lnTo>
                <a:lnTo>
                  <a:pt x="1736" y="342"/>
                </a:lnTo>
                <a:lnTo>
                  <a:pt x="1740" y="345"/>
                </a:lnTo>
                <a:lnTo>
                  <a:pt x="1744" y="348"/>
                </a:lnTo>
                <a:lnTo>
                  <a:pt x="1747" y="352"/>
                </a:lnTo>
                <a:lnTo>
                  <a:pt x="1750" y="356"/>
                </a:lnTo>
                <a:lnTo>
                  <a:pt x="1752" y="361"/>
                </a:lnTo>
                <a:lnTo>
                  <a:pt x="1754" y="366"/>
                </a:lnTo>
                <a:lnTo>
                  <a:pt x="1756" y="371"/>
                </a:lnTo>
                <a:lnTo>
                  <a:pt x="1757" y="376"/>
                </a:lnTo>
                <a:lnTo>
                  <a:pt x="1757" y="382"/>
                </a:lnTo>
                <a:lnTo>
                  <a:pt x="1758" y="388"/>
                </a:lnTo>
                <a:lnTo>
                  <a:pt x="1758" y="481"/>
                </a:lnTo>
                <a:lnTo>
                  <a:pt x="1717" y="481"/>
                </a:lnTo>
                <a:lnTo>
                  <a:pt x="1717" y="395"/>
                </a:lnTo>
                <a:lnTo>
                  <a:pt x="1717" y="392"/>
                </a:lnTo>
                <a:lnTo>
                  <a:pt x="1717" y="389"/>
                </a:lnTo>
                <a:lnTo>
                  <a:pt x="1716" y="384"/>
                </a:lnTo>
                <a:lnTo>
                  <a:pt x="1714" y="379"/>
                </a:lnTo>
                <a:lnTo>
                  <a:pt x="1712" y="377"/>
                </a:lnTo>
                <a:lnTo>
                  <a:pt x="1711" y="375"/>
                </a:lnTo>
                <a:lnTo>
                  <a:pt x="1707" y="371"/>
                </a:lnTo>
                <a:lnTo>
                  <a:pt x="1705" y="370"/>
                </a:lnTo>
                <a:lnTo>
                  <a:pt x="1702" y="369"/>
                </a:lnTo>
                <a:lnTo>
                  <a:pt x="1697" y="368"/>
                </a:lnTo>
                <a:lnTo>
                  <a:pt x="1692" y="367"/>
                </a:lnTo>
                <a:lnTo>
                  <a:pt x="1686" y="368"/>
                </a:lnTo>
                <a:lnTo>
                  <a:pt x="1683" y="368"/>
                </a:lnTo>
                <a:lnTo>
                  <a:pt x="1680" y="369"/>
                </a:lnTo>
                <a:lnTo>
                  <a:pt x="1676" y="372"/>
                </a:lnTo>
                <a:lnTo>
                  <a:pt x="1673" y="373"/>
                </a:lnTo>
                <a:lnTo>
                  <a:pt x="1671" y="375"/>
                </a:lnTo>
                <a:lnTo>
                  <a:pt x="1668" y="379"/>
                </a:lnTo>
                <a:lnTo>
                  <a:pt x="1666" y="384"/>
                </a:lnTo>
                <a:lnTo>
                  <a:pt x="1665" y="387"/>
                </a:lnTo>
                <a:lnTo>
                  <a:pt x="1664" y="390"/>
                </a:lnTo>
                <a:lnTo>
                  <a:pt x="1664" y="397"/>
                </a:lnTo>
                <a:close/>
                <a:moveTo>
                  <a:pt x="1855" y="483"/>
                </a:moveTo>
                <a:lnTo>
                  <a:pt x="1845" y="483"/>
                </a:lnTo>
                <a:lnTo>
                  <a:pt x="1835" y="481"/>
                </a:lnTo>
                <a:lnTo>
                  <a:pt x="1830" y="480"/>
                </a:lnTo>
                <a:lnTo>
                  <a:pt x="1826" y="478"/>
                </a:lnTo>
                <a:lnTo>
                  <a:pt x="1817" y="474"/>
                </a:lnTo>
                <a:lnTo>
                  <a:pt x="1813" y="472"/>
                </a:lnTo>
                <a:lnTo>
                  <a:pt x="1810" y="469"/>
                </a:lnTo>
                <a:lnTo>
                  <a:pt x="1803" y="463"/>
                </a:lnTo>
                <a:lnTo>
                  <a:pt x="1797" y="456"/>
                </a:lnTo>
                <a:lnTo>
                  <a:pt x="1793" y="448"/>
                </a:lnTo>
                <a:lnTo>
                  <a:pt x="1791" y="443"/>
                </a:lnTo>
                <a:lnTo>
                  <a:pt x="1789" y="439"/>
                </a:lnTo>
                <a:lnTo>
                  <a:pt x="1786" y="430"/>
                </a:lnTo>
                <a:lnTo>
                  <a:pt x="1784" y="419"/>
                </a:lnTo>
                <a:lnTo>
                  <a:pt x="1784" y="409"/>
                </a:lnTo>
                <a:lnTo>
                  <a:pt x="1784" y="398"/>
                </a:lnTo>
                <a:lnTo>
                  <a:pt x="1785" y="393"/>
                </a:lnTo>
                <a:lnTo>
                  <a:pt x="1786" y="388"/>
                </a:lnTo>
                <a:lnTo>
                  <a:pt x="1789" y="378"/>
                </a:lnTo>
                <a:lnTo>
                  <a:pt x="1791" y="374"/>
                </a:lnTo>
                <a:lnTo>
                  <a:pt x="1793" y="369"/>
                </a:lnTo>
                <a:lnTo>
                  <a:pt x="1797" y="361"/>
                </a:lnTo>
                <a:lnTo>
                  <a:pt x="1803" y="354"/>
                </a:lnTo>
                <a:lnTo>
                  <a:pt x="1806" y="351"/>
                </a:lnTo>
                <a:lnTo>
                  <a:pt x="1810" y="348"/>
                </a:lnTo>
                <a:lnTo>
                  <a:pt x="1813" y="346"/>
                </a:lnTo>
                <a:lnTo>
                  <a:pt x="1817" y="343"/>
                </a:lnTo>
                <a:lnTo>
                  <a:pt x="1821" y="341"/>
                </a:lnTo>
                <a:lnTo>
                  <a:pt x="1826" y="339"/>
                </a:lnTo>
                <a:lnTo>
                  <a:pt x="1835" y="336"/>
                </a:lnTo>
                <a:lnTo>
                  <a:pt x="1845" y="334"/>
                </a:lnTo>
                <a:lnTo>
                  <a:pt x="1850" y="334"/>
                </a:lnTo>
                <a:lnTo>
                  <a:pt x="1855" y="334"/>
                </a:lnTo>
                <a:lnTo>
                  <a:pt x="1866" y="334"/>
                </a:lnTo>
                <a:lnTo>
                  <a:pt x="1877" y="336"/>
                </a:lnTo>
                <a:lnTo>
                  <a:pt x="1881" y="337"/>
                </a:lnTo>
                <a:lnTo>
                  <a:pt x="1886" y="339"/>
                </a:lnTo>
                <a:lnTo>
                  <a:pt x="1894" y="343"/>
                </a:lnTo>
                <a:lnTo>
                  <a:pt x="1898" y="346"/>
                </a:lnTo>
                <a:lnTo>
                  <a:pt x="1902" y="348"/>
                </a:lnTo>
                <a:lnTo>
                  <a:pt x="1908" y="354"/>
                </a:lnTo>
                <a:lnTo>
                  <a:pt x="1914" y="361"/>
                </a:lnTo>
                <a:lnTo>
                  <a:pt x="1919" y="369"/>
                </a:lnTo>
                <a:lnTo>
                  <a:pt x="1921" y="374"/>
                </a:lnTo>
                <a:lnTo>
                  <a:pt x="1923" y="378"/>
                </a:lnTo>
                <a:lnTo>
                  <a:pt x="1925" y="388"/>
                </a:lnTo>
                <a:lnTo>
                  <a:pt x="1927" y="398"/>
                </a:lnTo>
                <a:lnTo>
                  <a:pt x="1928" y="409"/>
                </a:lnTo>
                <a:lnTo>
                  <a:pt x="1927" y="419"/>
                </a:lnTo>
                <a:lnTo>
                  <a:pt x="1926" y="425"/>
                </a:lnTo>
                <a:lnTo>
                  <a:pt x="1925" y="430"/>
                </a:lnTo>
                <a:lnTo>
                  <a:pt x="1923" y="439"/>
                </a:lnTo>
                <a:lnTo>
                  <a:pt x="1921" y="443"/>
                </a:lnTo>
                <a:lnTo>
                  <a:pt x="1919" y="448"/>
                </a:lnTo>
                <a:lnTo>
                  <a:pt x="1914" y="456"/>
                </a:lnTo>
                <a:lnTo>
                  <a:pt x="1908" y="463"/>
                </a:lnTo>
                <a:lnTo>
                  <a:pt x="1905" y="466"/>
                </a:lnTo>
                <a:lnTo>
                  <a:pt x="1902" y="469"/>
                </a:lnTo>
                <a:lnTo>
                  <a:pt x="1898" y="472"/>
                </a:lnTo>
                <a:lnTo>
                  <a:pt x="1894" y="474"/>
                </a:lnTo>
                <a:lnTo>
                  <a:pt x="1890" y="476"/>
                </a:lnTo>
                <a:lnTo>
                  <a:pt x="1886" y="478"/>
                </a:lnTo>
                <a:lnTo>
                  <a:pt x="1881" y="480"/>
                </a:lnTo>
                <a:lnTo>
                  <a:pt x="1877" y="481"/>
                </a:lnTo>
                <a:lnTo>
                  <a:pt x="1866" y="483"/>
                </a:lnTo>
                <a:lnTo>
                  <a:pt x="1861" y="483"/>
                </a:lnTo>
                <a:lnTo>
                  <a:pt x="1855" y="483"/>
                </a:lnTo>
                <a:close/>
                <a:moveTo>
                  <a:pt x="1855" y="452"/>
                </a:moveTo>
                <a:lnTo>
                  <a:pt x="1862" y="451"/>
                </a:lnTo>
                <a:lnTo>
                  <a:pt x="1866" y="451"/>
                </a:lnTo>
                <a:lnTo>
                  <a:pt x="1869" y="449"/>
                </a:lnTo>
                <a:lnTo>
                  <a:pt x="1871" y="447"/>
                </a:lnTo>
                <a:lnTo>
                  <a:pt x="1875" y="445"/>
                </a:lnTo>
                <a:lnTo>
                  <a:pt x="1877" y="443"/>
                </a:lnTo>
                <a:lnTo>
                  <a:pt x="1879" y="440"/>
                </a:lnTo>
                <a:lnTo>
                  <a:pt x="1881" y="437"/>
                </a:lnTo>
                <a:lnTo>
                  <a:pt x="1882" y="433"/>
                </a:lnTo>
                <a:lnTo>
                  <a:pt x="1885" y="426"/>
                </a:lnTo>
                <a:lnTo>
                  <a:pt x="1886" y="422"/>
                </a:lnTo>
                <a:lnTo>
                  <a:pt x="1886" y="417"/>
                </a:lnTo>
                <a:lnTo>
                  <a:pt x="1887" y="408"/>
                </a:lnTo>
                <a:lnTo>
                  <a:pt x="1886" y="399"/>
                </a:lnTo>
                <a:lnTo>
                  <a:pt x="1886" y="395"/>
                </a:lnTo>
                <a:lnTo>
                  <a:pt x="1885" y="391"/>
                </a:lnTo>
                <a:lnTo>
                  <a:pt x="1882" y="384"/>
                </a:lnTo>
                <a:lnTo>
                  <a:pt x="1879" y="377"/>
                </a:lnTo>
                <a:lnTo>
                  <a:pt x="1875" y="371"/>
                </a:lnTo>
                <a:lnTo>
                  <a:pt x="1871" y="369"/>
                </a:lnTo>
                <a:lnTo>
                  <a:pt x="1869" y="368"/>
                </a:lnTo>
                <a:lnTo>
                  <a:pt x="1862" y="365"/>
                </a:lnTo>
                <a:lnTo>
                  <a:pt x="1855" y="364"/>
                </a:lnTo>
                <a:lnTo>
                  <a:pt x="1848" y="365"/>
                </a:lnTo>
                <a:lnTo>
                  <a:pt x="1845" y="366"/>
                </a:lnTo>
                <a:lnTo>
                  <a:pt x="1842" y="368"/>
                </a:lnTo>
                <a:lnTo>
                  <a:pt x="1839" y="369"/>
                </a:lnTo>
                <a:lnTo>
                  <a:pt x="1837" y="371"/>
                </a:lnTo>
                <a:lnTo>
                  <a:pt x="1833" y="377"/>
                </a:lnTo>
                <a:lnTo>
                  <a:pt x="1829" y="384"/>
                </a:lnTo>
                <a:lnTo>
                  <a:pt x="1827" y="391"/>
                </a:lnTo>
                <a:lnTo>
                  <a:pt x="1826" y="395"/>
                </a:lnTo>
                <a:lnTo>
                  <a:pt x="1825" y="399"/>
                </a:lnTo>
                <a:lnTo>
                  <a:pt x="1825" y="408"/>
                </a:lnTo>
                <a:lnTo>
                  <a:pt x="1825" y="417"/>
                </a:lnTo>
                <a:lnTo>
                  <a:pt x="1826" y="422"/>
                </a:lnTo>
                <a:lnTo>
                  <a:pt x="1827" y="426"/>
                </a:lnTo>
                <a:lnTo>
                  <a:pt x="1829" y="433"/>
                </a:lnTo>
                <a:lnTo>
                  <a:pt x="1831" y="437"/>
                </a:lnTo>
                <a:lnTo>
                  <a:pt x="1833" y="440"/>
                </a:lnTo>
                <a:lnTo>
                  <a:pt x="1837" y="445"/>
                </a:lnTo>
                <a:lnTo>
                  <a:pt x="1839" y="447"/>
                </a:lnTo>
                <a:lnTo>
                  <a:pt x="1842" y="449"/>
                </a:lnTo>
                <a:lnTo>
                  <a:pt x="1845" y="451"/>
                </a:lnTo>
                <a:lnTo>
                  <a:pt x="1848" y="451"/>
                </a:lnTo>
                <a:lnTo>
                  <a:pt x="1852" y="452"/>
                </a:lnTo>
                <a:lnTo>
                  <a:pt x="1855" y="452"/>
                </a:lnTo>
                <a:close/>
                <a:moveTo>
                  <a:pt x="2019" y="483"/>
                </a:moveTo>
                <a:lnTo>
                  <a:pt x="2009" y="483"/>
                </a:lnTo>
                <a:lnTo>
                  <a:pt x="1999" y="481"/>
                </a:lnTo>
                <a:lnTo>
                  <a:pt x="1994" y="480"/>
                </a:lnTo>
                <a:lnTo>
                  <a:pt x="1990" y="478"/>
                </a:lnTo>
                <a:lnTo>
                  <a:pt x="1981" y="474"/>
                </a:lnTo>
                <a:lnTo>
                  <a:pt x="1977" y="472"/>
                </a:lnTo>
                <a:lnTo>
                  <a:pt x="1974" y="469"/>
                </a:lnTo>
                <a:lnTo>
                  <a:pt x="1967" y="463"/>
                </a:lnTo>
                <a:lnTo>
                  <a:pt x="1961" y="456"/>
                </a:lnTo>
                <a:lnTo>
                  <a:pt x="1957" y="448"/>
                </a:lnTo>
                <a:lnTo>
                  <a:pt x="1954" y="443"/>
                </a:lnTo>
                <a:lnTo>
                  <a:pt x="1953" y="439"/>
                </a:lnTo>
                <a:lnTo>
                  <a:pt x="1950" y="430"/>
                </a:lnTo>
                <a:lnTo>
                  <a:pt x="1948" y="419"/>
                </a:lnTo>
                <a:lnTo>
                  <a:pt x="1948" y="409"/>
                </a:lnTo>
                <a:lnTo>
                  <a:pt x="1948" y="398"/>
                </a:lnTo>
                <a:lnTo>
                  <a:pt x="1949" y="393"/>
                </a:lnTo>
                <a:lnTo>
                  <a:pt x="1950" y="388"/>
                </a:lnTo>
                <a:lnTo>
                  <a:pt x="1953" y="378"/>
                </a:lnTo>
                <a:lnTo>
                  <a:pt x="1954" y="374"/>
                </a:lnTo>
                <a:lnTo>
                  <a:pt x="1957" y="369"/>
                </a:lnTo>
                <a:lnTo>
                  <a:pt x="1961" y="361"/>
                </a:lnTo>
                <a:lnTo>
                  <a:pt x="1967" y="354"/>
                </a:lnTo>
                <a:lnTo>
                  <a:pt x="1970" y="351"/>
                </a:lnTo>
                <a:lnTo>
                  <a:pt x="1974" y="348"/>
                </a:lnTo>
                <a:lnTo>
                  <a:pt x="1977" y="346"/>
                </a:lnTo>
                <a:lnTo>
                  <a:pt x="1981" y="343"/>
                </a:lnTo>
                <a:lnTo>
                  <a:pt x="1985" y="341"/>
                </a:lnTo>
                <a:lnTo>
                  <a:pt x="1990" y="339"/>
                </a:lnTo>
                <a:lnTo>
                  <a:pt x="1999" y="336"/>
                </a:lnTo>
                <a:lnTo>
                  <a:pt x="2009" y="334"/>
                </a:lnTo>
                <a:lnTo>
                  <a:pt x="2014" y="334"/>
                </a:lnTo>
                <a:lnTo>
                  <a:pt x="2019" y="334"/>
                </a:lnTo>
                <a:lnTo>
                  <a:pt x="2030" y="334"/>
                </a:lnTo>
                <a:lnTo>
                  <a:pt x="2040" y="336"/>
                </a:lnTo>
                <a:lnTo>
                  <a:pt x="2044" y="337"/>
                </a:lnTo>
                <a:lnTo>
                  <a:pt x="2049" y="339"/>
                </a:lnTo>
                <a:lnTo>
                  <a:pt x="2057" y="343"/>
                </a:lnTo>
                <a:lnTo>
                  <a:pt x="2061" y="346"/>
                </a:lnTo>
                <a:lnTo>
                  <a:pt x="2065" y="348"/>
                </a:lnTo>
                <a:lnTo>
                  <a:pt x="2071" y="354"/>
                </a:lnTo>
                <a:lnTo>
                  <a:pt x="2077" y="361"/>
                </a:lnTo>
                <a:lnTo>
                  <a:pt x="2082" y="369"/>
                </a:lnTo>
                <a:lnTo>
                  <a:pt x="2084" y="374"/>
                </a:lnTo>
                <a:lnTo>
                  <a:pt x="2086" y="378"/>
                </a:lnTo>
                <a:lnTo>
                  <a:pt x="2088" y="388"/>
                </a:lnTo>
                <a:lnTo>
                  <a:pt x="2090" y="398"/>
                </a:lnTo>
                <a:lnTo>
                  <a:pt x="2091" y="409"/>
                </a:lnTo>
                <a:lnTo>
                  <a:pt x="2090" y="419"/>
                </a:lnTo>
                <a:lnTo>
                  <a:pt x="2089" y="425"/>
                </a:lnTo>
                <a:lnTo>
                  <a:pt x="2088" y="430"/>
                </a:lnTo>
                <a:lnTo>
                  <a:pt x="2086" y="439"/>
                </a:lnTo>
                <a:lnTo>
                  <a:pt x="2084" y="443"/>
                </a:lnTo>
                <a:lnTo>
                  <a:pt x="2082" y="448"/>
                </a:lnTo>
                <a:lnTo>
                  <a:pt x="2077" y="456"/>
                </a:lnTo>
                <a:lnTo>
                  <a:pt x="2071" y="463"/>
                </a:lnTo>
                <a:lnTo>
                  <a:pt x="2068" y="466"/>
                </a:lnTo>
                <a:lnTo>
                  <a:pt x="2065" y="469"/>
                </a:lnTo>
                <a:lnTo>
                  <a:pt x="2061" y="472"/>
                </a:lnTo>
                <a:lnTo>
                  <a:pt x="2057" y="474"/>
                </a:lnTo>
                <a:lnTo>
                  <a:pt x="2053" y="476"/>
                </a:lnTo>
                <a:lnTo>
                  <a:pt x="2049" y="478"/>
                </a:lnTo>
                <a:lnTo>
                  <a:pt x="2044" y="480"/>
                </a:lnTo>
                <a:lnTo>
                  <a:pt x="2040" y="481"/>
                </a:lnTo>
                <a:lnTo>
                  <a:pt x="2030" y="483"/>
                </a:lnTo>
                <a:lnTo>
                  <a:pt x="2025" y="483"/>
                </a:lnTo>
                <a:lnTo>
                  <a:pt x="2019" y="483"/>
                </a:lnTo>
                <a:close/>
                <a:moveTo>
                  <a:pt x="2019" y="452"/>
                </a:moveTo>
                <a:lnTo>
                  <a:pt x="2026" y="451"/>
                </a:lnTo>
                <a:lnTo>
                  <a:pt x="2030" y="451"/>
                </a:lnTo>
                <a:lnTo>
                  <a:pt x="2032" y="449"/>
                </a:lnTo>
                <a:lnTo>
                  <a:pt x="2035" y="447"/>
                </a:lnTo>
                <a:lnTo>
                  <a:pt x="2038" y="445"/>
                </a:lnTo>
                <a:lnTo>
                  <a:pt x="2040" y="443"/>
                </a:lnTo>
                <a:lnTo>
                  <a:pt x="2042" y="440"/>
                </a:lnTo>
                <a:lnTo>
                  <a:pt x="2044" y="437"/>
                </a:lnTo>
                <a:lnTo>
                  <a:pt x="2045" y="433"/>
                </a:lnTo>
                <a:lnTo>
                  <a:pt x="2048" y="426"/>
                </a:lnTo>
                <a:lnTo>
                  <a:pt x="2049" y="422"/>
                </a:lnTo>
                <a:lnTo>
                  <a:pt x="2049" y="417"/>
                </a:lnTo>
                <a:lnTo>
                  <a:pt x="2050" y="408"/>
                </a:lnTo>
                <a:lnTo>
                  <a:pt x="2049" y="399"/>
                </a:lnTo>
                <a:lnTo>
                  <a:pt x="2049" y="395"/>
                </a:lnTo>
                <a:lnTo>
                  <a:pt x="2048" y="391"/>
                </a:lnTo>
                <a:lnTo>
                  <a:pt x="2045" y="384"/>
                </a:lnTo>
                <a:lnTo>
                  <a:pt x="2042" y="377"/>
                </a:lnTo>
                <a:lnTo>
                  <a:pt x="2038" y="371"/>
                </a:lnTo>
                <a:lnTo>
                  <a:pt x="2035" y="369"/>
                </a:lnTo>
                <a:lnTo>
                  <a:pt x="2032" y="368"/>
                </a:lnTo>
                <a:lnTo>
                  <a:pt x="2026" y="365"/>
                </a:lnTo>
                <a:lnTo>
                  <a:pt x="2019" y="364"/>
                </a:lnTo>
                <a:lnTo>
                  <a:pt x="2012" y="365"/>
                </a:lnTo>
                <a:lnTo>
                  <a:pt x="2009" y="366"/>
                </a:lnTo>
                <a:lnTo>
                  <a:pt x="2006" y="368"/>
                </a:lnTo>
                <a:lnTo>
                  <a:pt x="2003" y="369"/>
                </a:lnTo>
                <a:lnTo>
                  <a:pt x="2001" y="371"/>
                </a:lnTo>
                <a:lnTo>
                  <a:pt x="1996" y="377"/>
                </a:lnTo>
                <a:lnTo>
                  <a:pt x="1993" y="384"/>
                </a:lnTo>
                <a:lnTo>
                  <a:pt x="1991" y="391"/>
                </a:lnTo>
                <a:lnTo>
                  <a:pt x="1990" y="395"/>
                </a:lnTo>
                <a:lnTo>
                  <a:pt x="1989" y="399"/>
                </a:lnTo>
                <a:lnTo>
                  <a:pt x="1989" y="408"/>
                </a:lnTo>
                <a:lnTo>
                  <a:pt x="1989" y="417"/>
                </a:lnTo>
                <a:lnTo>
                  <a:pt x="1990" y="422"/>
                </a:lnTo>
                <a:lnTo>
                  <a:pt x="1991" y="426"/>
                </a:lnTo>
                <a:lnTo>
                  <a:pt x="1993" y="433"/>
                </a:lnTo>
                <a:lnTo>
                  <a:pt x="1995" y="437"/>
                </a:lnTo>
                <a:lnTo>
                  <a:pt x="1996" y="440"/>
                </a:lnTo>
                <a:lnTo>
                  <a:pt x="2001" y="445"/>
                </a:lnTo>
                <a:lnTo>
                  <a:pt x="2003" y="447"/>
                </a:lnTo>
                <a:lnTo>
                  <a:pt x="2006" y="449"/>
                </a:lnTo>
                <a:lnTo>
                  <a:pt x="2009" y="451"/>
                </a:lnTo>
                <a:lnTo>
                  <a:pt x="2012" y="451"/>
                </a:lnTo>
                <a:lnTo>
                  <a:pt x="2016" y="452"/>
                </a:lnTo>
                <a:lnTo>
                  <a:pt x="2019" y="452"/>
                </a:lnTo>
                <a:close/>
                <a:moveTo>
                  <a:pt x="2158" y="481"/>
                </a:moveTo>
                <a:lnTo>
                  <a:pt x="2118" y="481"/>
                </a:lnTo>
                <a:lnTo>
                  <a:pt x="2118" y="287"/>
                </a:lnTo>
                <a:lnTo>
                  <a:pt x="2158" y="287"/>
                </a:lnTo>
                <a:lnTo>
                  <a:pt x="2158" y="481"/>
                </a:lnTo>
                <a:close/>
                <a:moveTo>
                  <a:pt x="2318" y="483"/>
                </a:moveTo>
                <a:lnTo>
                  <a:pt x="2308" y="483"/>
                </a:lnTo>
                <a:lnTo>
                  <a:pt x="2298" y="481"/>
                </a:lnTo>
                <a:lnTo>
                  <a:pt x="2293" y="480"/>
                </a:lnTo>
                <a:lnTo>
                  <a:pt x="2288" y="478"/>
                </a:lnTo>
                <a:lnTo>
                  <a:pt x="2279" y="474"/>
                </a:lnTo>
                <a:lnTo>
                  <a:pt x="2275" y="472"/>
                </a:lnTo>
                <a:lnTo>
                  <a:pt x="2272" y="469"/>
                </a:lnTo>
                <a:lnTo>
                  <a:pt x="2265" y="463"/>
                </a:lnTo>
                <a:lnTo>
                  <a:pt x="2259" y="456"/>
                </a:lnTo>
                <a:lnTo>
                  <a:pt x="2255" y="448"/>
                </a:lnTo>
                <a:lnTo>
                  <a:pt x="2253" y="443"/>
                </a:lnTo>
                <a:lnTo>
                  <a:pt x="2251" y="439"/>
                </a:lnTo>
                <a:lnTo>
                  <a:pt x="2248" y="430"/>
                </a:lnTo>
                <a:lnTo>
                  <a:pt x="2246" y="419"/>
                </a:lnTo>
                <a:lnTo>
                  <a:pt x="2246" y="409"/>
                </a:lnTo>
                <a:lnTo>
                  <a:pt x="2246" y="398"/>
                </a:lnTo>
                <a:lnTo>
                  <a:pt x="2247" y="393"/>
                </a:lnTo>
                <a:lnTo>
                  <a:pt x="2248" y="388"/>
                </a:lnTo>
                <a:lnTo>
                  <a:pt x="2251" y="378"/>
                </a:lnTo>
                <a:lnTo>
                  <a:pt x="2253" y="374"/>
                </a:lnTo>
                <a:lnTo>
                  <a:pt x="2255" y="369"/>
                </a:lnTo>
                <a:lnTo>
                  <a:pt x="2259" y="361"/>
                </a:lnTo>
                <a:lnTo>
                  <a:pt x="2265" y="354"/>
                </a:lnTo>
                <a:lnTo>
                  <a:pt x="2268" y="351"/>
                </a:lnTo>
                <a:lnTo>
                  <a:pt x="2272" y="348"/>
                </a:lnTo>
                <a:lnTo>
                  <a:pt x="2275" y="346"/>
                </a:lnTo>
                <a:lnTo>
                  <a:pt x="2279" y="343"/>
                </a:lnTo>
                <a:lnTo>
                  <a:pt x="2283" y="341"/>
                </a:lnTo>
                <a:lnTo>
                  <a:pt x="2288" y="339"/>
                </a:lnTo>
                <a:lnTo>
                  <a:pt x="2298" y="336"/>
                </a:lnTo>
                <a:lnTo>
                  <a:pt x="2308" y="334"/>
                </a:lnTo>
                <a:lnTo>
                  <a:pt x="2313" y="334"/>
                </a:lnTo>
                <a:lnTo>
                  <a:pt x="2318" y="334"/>
                </a:lnTo>
                <a:lnTo>
                  <a:pt x="2329" y="334"/>
                </a:lnTo>
                <a:lnTo>
                  <a:pt x="2339" y="336"/>
                </a:lnTo>
                <a:lnTo>
                  <a:pt x="2343" y="337"/>
                </a:lnTo>
                <a:lnTo>
                  <a:pt x="2348" y="339"/>
                </a:lnTo>
                <a:lnTo>
                  <a:pt x="2356" y="343"/>
                </a:lnTo>
                <a:lnTo>
                  <a:pt x="2360" y="346"/>
                </a:lnTo>
                <a:lnTo>
                  <a:pt x="2364" y="348"/>
                </a:lnTo>
                <a:lnTo>
                  <a:pt x="2370" y="354"/>
                </a:lnTo>
                <a:lnTo>
                  <a:pt x="2376" y="361"/>
                </a:lnTo>
                <a:lnTo>
                  <a:pt x="2381" y="369"/>
                </a:lnTo>
                <a:lnTo>
                  <a:pt x="2383" y="374"/>
                </a:lnTo>
                <a:lnTo>
                  <a:pt x="2385" y="378"/>
                </a:lnTo>
                <a:lnTo>
                  <a:pt x="2387" y="388"/>
                </a:lnTo>
                <a:lnTo>
                  <a:pt x="2389" y="398"/>
                </a:lnTo>
                <a:lnTo>
                  <a:pt x="2390" y="409"/>
                </a:lnTo>
                <a:lnTo>
                  <a:pt x="2389" y="419"/>
                </a:lnTo>
                <a:lnTo>
                  <a:pt x="2388" y="425"/>
                </a:lnTo>
                <a:lnTo>
                  <a:pt x="2387" y="430"/>
                </a:lnTo>
                <a:lnTo>
                  <a:pt x="2385" y="439"/>
                </a:lnTo>
                <a:lnTo>
                  <a:pt x="2383" y="443"/>
                </a:lnTo>
                <a:lnTo>
                  <a:pt x="2381" y="448"/>
                </a:lnTo>
                <a:lnTo>
                  <a:pt x="2376" y="456"/>
                </a:lnTo>
                <a:lnTo>
                  <a:pt x="2370" y="463"/>
                </a:lnTo>
                <a:lnTo>
                  <a:pt x="2367" y="466"/>
                </a:lnTo>
                <a:lnTo>
                  <a:pt x="2364" y="469"/>
                </a:lnTo>
                <a:lnTo>
                  <a:pt x="2360" y="472"/>
                </a:lnTo>
                <a:lnTo>
                  <a:pt x="2356" y="474"/>
                </a:lnTo>
                <a:lnTo>
                  <a:pt x="2352" y="476"/>
                </a:lnTo>
                <a:lnTo>
                  <a:pt x="2348" y="478"/>
                </a:lnTo>
                <a:lnTo>
                  <a:pt x="2343" y="480"/>
                </a:lnTo>
                <a:lnTo>
                  <a:pt x="2339" y="481"/>
                </a:lnTo>
                <a:lnTo>
                  <a:pt x="2329" y="483"/>
                </a:lnTo>
                <a:lnTo>
                  <a:pt x="2324" y="483"/>
                </a:lnTo>
                <a:lnTo>
                  <a:pt x="2318" y="483"/>
                </a:lnTo>
                <a:close/>
                <a:moveTo>
                  <a:pt x="2318" y="452"/>
                </a:moveTo>
                <a:lnTo>
                  <a:pt x="2325" y="451"/>
                </a:lnTo>
                <a:lnTo>
                  <a:pt x="2329" y="451"/>
                </a:lnTo>
                <a:lnTo>
                  <a:pt x="2332" y="449"/>
                </a:lnTo>
                <a:lnTo>
                  <a:pt x="2334" y="447"/>
                </a:lnTo>
                <a:lnTo>
                  <a:pt x="2337" y="445"/>
                </a:lnTo>
                <a:lnTo>
                  <a:pt x="2339" y="443"/>
                </a:lnTo>
                <a:lnTo>
                  <a:pt x="2341" y="440"/>
                </a:lnTo>
                <a:lnTo>
                  <a:pt x="2343" y="437"/>
                </a:lnTo>
                <a:lnTo>
                  <a:pt x="2344" y="433"/>
                </a:lnTo>
                <a:lnTo>
                  <a:pt x="2347" y="426"/>
                </a:lnTo>
                <a:lnTo>
                  <a:pt x="2348" y="422"/>
                </a:lnTo>
                <a:lnTo>
                  <a:pt x="2348" y="417"/>
                </a:lnTo>
                <a:lnTo>
                  <a:pt x="2349" y="408"/>
                </a:lnTo>
                <a:lnTo>
                  <a:pt x="2348" y="399"/>
                </a:lnTo>
                <a:lnTo>
                  <a:pt x="2348" y="395"/>
                </a:lnTo>
                <a:lnTo>
                  <a:pt x="2347" y="391"/>
                </a:lnTo>
                <a:lnTo>
                  <a:pt x="2344" y="384"/>
                </a:lnTo>
                <a:lnTo>
                  <a:pt x="2341" y="377"/>
                </a:lnTo>
                <a:lnTo>
                  <a:pt x="2337" y="371"/>
                </a:lnTo>
                <a:lnTo>
                  <a:pt x="2334" y="369"/>
                </a:lnTo>
                <a:lnTo>
                  <a:pt x="2332" y="368"/>
                </a:lnTo>
                <a:lnTo>
                  <a:pt x="2325" y="365"/>
                </a:lnTo>
                <a:lnTo>
                  <a:pt x="2318" y="364"/>
                </a:lnTo>
                <a:lnTo>
                  <a:pt x="2311" y="365"/>
                </a:lnTo>
                <a:lnTo>
                  <a:pt x="2308" y="366"/>
                </a:lnTo>
                <a:lnTo>
                  <a:pt x="2305" y="368"/>
                </a:lnTo>
                <a:lnTo>
                  <a:pt x="2302" y="369"/>
                </a:lnTo>
                <a:lnTo>
                  <a:pt x="2300" y="371"/>
                </a:lnTo>
                <a:lnTo>
                  <a:pt x="2295" y="377"/>
                </a:lnTo>
                <a:lnTo>
                  <a:pt x="2292" y="384"/>
                </a:lnTo>
                <a:lnTo>
                  <a:pt x="2290" y="391"/>
                </a:lnTo>
                <a:lnTo>
                  <a:pt x="2288" y="395"/>
                </a:lnTo>
                <a:lnTo>
                  <a:pt x="2287" y="399"/>
                </a:lnTo>
                <a:lnTo>
                  <a:pt x="2287" y="408"/>
                </a:lnTo>
                <a:lnTo>
                  <a:pt x="2287" y="417"/>
                </a:lnTo>
                <a:lnTo>
                  <a:pt x="2288" y="422"/>
                </a:lnTo>
                <a:lnTo>
                  <a:pt x="2290" y="426"/>
                </a:lnTo>
                <a:lnTo>
                  <a:pt x="2292" y="433"/>
                </a:lnTo>
                <a:lnTo>
                  <a:pt x="2294" y="437"/>
                </a:lnTo>
                <a:lnTo>
                  <a:pt x="2295" y="440"/>
                </a:lnTo>
                <a:lnTo>
                  <a:pt x="2300" y="445"/>
                </a:lnTo>
                <a:lnTo>
                  <a:pt x="2302" y="447"/>
                </a:lnTo>
                <a:lnTo>
                  <a:pt x="2305" y="449"/>
                </a:lnTo>
                <a:lnTo>
                  <a:pt x="2308" y="451"/>
                </a:lnTo>
                <a:lnTo>
                  <a:pt x="2311" y="451"/>
                </a:lnTo>
                <a:lnTo>
                  <a:pt x="2315" y="452"/>
                </a:lnTo>
                <a:lnTo>
                  <a:pt x="2318" y="452"/>
                </a:lnTo>
                <a:close/>
                <a:moveTo>
                  <a:pt x="2492" y="336"/>
                </a:moveTo>
                <a:lnTo>
                  <a:pt x="2492" y="366"/>
                </a:lnTo>
                <a:lnTo>
                  <a:pt x="2463" y="366"/>
                </a:lnTo>
                <a:lnTo>
                  <a:pt x="2463" y="481"/>
                </a:lnTo>
                <a:lnTo>
                  <a:pt x="2423" y="481"/>
                </a:lnTo>
                <a:lnTo>
                  <a:pt x="2423" y="366"/>
                </a:lnTo>
                <a:lnTo>
                  <a:pt x="2402" y="366"/>
                </a:lnTo>
                <a:lnTo>
                  <a:pt x="2402" y="336"/>
                </a:lnTo>
                <a:lnTo>
                  <a:pt x="2423" y="336"/>
                </a:lnTo>
                <a:lnTo>
                  <a:pt x="2423" y="325"/>
                </a:lnTo>
                <a:lnTo>
                  <a:pt x="2423" y="319"/>
                </a:lnTo>
                <a:lnTo>
                  <a:pt x="2423" y="317"/>
                </a:lnTo>
                <a:lnTo>
                  <a:pt x="2424" y="314"/>
                </a:lnTo>
                <a:lnTo>
                  <a:pt x="2425" y="309"/>
                </a:lnTo>
                <a:lnTo>
                  <a:pt x="2426" y="304"/>
                </a:lnTo>
                <a:lnTo>
                  <a:pt x="2428" y="300"/>
                </a:lnTo>
                <a:lnTo>
                  <a:pt x="2431" y="296"/>
                </a:lnTo>
                <a:lnTo>
                  <a:pt x="2433" y="293"/>
                </a:lnTo>
                <a:lnTo>
                  <a:pt x="2436" y="290"/>
                </a:lnTo>
                <a:lnTo>
                  <a:pt x="2440" y="287"/>
                </a:lnTo>
                <a:lnTo>
                  <a:pt x="2444" y="285"/>
                </a:lnTo>
                <a:lnTo>
                  <a:pt x="2448" y="283"/>
                </a:lnTo>
                <a:lnTo>
                  <a:pt x="2452" y="281"/>
                </a:lnTo>
                <a:lnTo>
                  <a:pt x="2456" y="280"/>
                </a:lnTo>
                <a:lnTo>
                  <a:pt x="2461" y="279"/>
                </a:lnTo>
                <a:lnTo>
                  <a:pt x="2465" y="278"/>
                </a:lnTo>
                <a:lnTo>
                  <a:pt x="2470" y="278"/>
                </a:lnTo>
                <a:lnTo>
                  <a:pt x="2479" y="279"/>
                </a:lnTo>
                <a:lnTo>
                  <a:pt x="2487" y="280"/>
                </a:lnTo>
                <a:lnTo>
                  <a:pt x="2499" y="282"/>
                </a:lnTo>
                <a:lnTo>
                  <a:pt x="2492" y="312"/>
                </a:lnTo>
                <a:lnTo>
                  <a:pt x="2486" y="311"/>
                </a:lnTo>
                <a:lnTo>
                  <a:pt x="2479" y="310"/>
                </a:lnTo>
                <a:lnTo>
                  <a:pt x="2475" y="311"/>
                </a:lnTo>
                <a:lnTo>
                  <a:pt x="2471" y="311"/>
                </a:lnTo>
                <a:lnTo>
                  <a:pt x="2469" y="313"/>
                </a:lnTo>
                <a:lnTo>
                  <a:pt x="2467" y="314"/>
                </a:lnTo>
                <a:lnTo>
                  <a:pt x="2465" y="317"/>
                </a:lnTo>
                <a:lnTo>
                  <a:pt x="2464" y="319"/>
                </a:lnTo>
                <a:lnTo>
                  <a:pt x="2463" y="322"/>
                </a:lnTo>
                <a:lnTo>
                  <a:pt x="2463" y="326"/>
                </a:lnTo>
                <a:lnTo>
                  <a:pt x="2463" y="336"/>
                </a:lnTo>
                <a:lnTo>
                  <a:pt x="2492" y="336"/>
                </a:lnTo>
                <a:close/>
                <a:moveTo>
                  <a:pt x="2612" y="481"/>
                </a:moveTo>
                <a:lnTo>
                  <a:pt x="2568" y="481"/>
                </a:lnTo>
                <a:lnTo>
                  <a:pt x="2635" y="287"/>
                </a:lnTo>
                <a:lnTo>
                  <a:pt x="2688" y="287"/>
                </a:lnTo>
                <a:lnTo>
                  <a:pt x="2755" y="481"/>
                </a:lnTo>
                <a:lnTo>
                  <a:pt x="2712" y="481"/>
                </a:lnTo>
                <a:lnTo>
                  <a:pt x="2696" y="436"/>
                </a:lnTo>
                <a:lnTo>
                  <a:pt x="2626" y="436"/>
                </a:lnTo>
                <a:lnTo>
                  <a:pt x="2612" y="481"/>
                </a:lnTo>
                <a:close/>
                <a:moveTo>
                  <a:pt x="2637" y="405"/>
                </a:moveTo>
                <a:lnTo>
                  <a:pt x="2686" y="405"/>
                </a:lnTo>
                <a:lnTo>
                  <a:pt x="2662" y="331"/>
                </a:lnTo>
                <a:lnTo>
                  <a:pt x="2637" y="405"/>
                </a:lnTo>
                <a:close/>
                <a:moveTo>
                  <a:pt x="2778" y="481"/>
                </a:moveTo>
                <a:lnTo>
                  <a:pt x="2778" y="336"/>
                </a:lnTo>
                <a:lnTo>
                  <a:pt x="2817" y="336"/>
                </a:lnTo>
                <a:lnTo>
                  <a:pt x="2817" y="361"/>
                </a:lnTo>
                <a:lnTo>
                  <a:pt x="2820" y="355"/>
                </a:lnTo>
                <a:lnTo>
                  <a:pt x="2824" y="349"/>
                </a:lnTo>
                <a:lnTo>
                  <a:pt x="2828" y="344"/>
                </a:lnTo>
                <a:lnTo>
                  <a:pt x="2832" y="340"/>
                </a:lnTo>
                <a:lnTo>
                  <a:pt x="2837" y="337"/>
                </a:lnTo>
                <a:lnTo>
                  <a:pt x="2842" y="335"/>
                </a:lnTo>
                <a:lnTo>
                  <a:pt x="2848" y="334"/>
                </a:lnTo>
                <a:lnTo>
                  <a:pt x="2853" y="334"/>
                </a:lnTo>
                <a:lnTo>
                  <a:pt x="2860" y="334"/>
                </a:lnTo>
                <a:lnTo>
                  <a:pt x="2866" y="335"/>
                </a:lnTo>
                <a:lnTo>
                  <a:pt x="2866" y="371"/>
                </a:lnTo>
                <a:lnTo>
                  <a:pt x="2863" y="370"/>
                </a:lnTo>
                <a:lnTo>
                  <a:pt x="2858" y="369"/>
                </a:lnTo>
                <a:lnTo>
                  <a:pt x="2853" y="369"/>
                </a:lnTo>
                <a:lnTo>
                  <a:pt x="2849" y="368"/>
                </a:lnTo>
                <a:lnTo>
                  <a:pt x="2843" y="369"/>
                </a:lnTo>
                <a:lnTo>
                  <a:pt x="2840" y="370"/>
                </a:lnTo>
                <a:lnTo>
                  <a:pt x="2837" y="371"/>
                </a:lnTo>
                <a:lnTo>
                  <a:pt x="2832" y="373"/>
                </a:lnTo>
                <a:lnTo>
                  <a:pt x="2829" y="375"/>
                </a:lnTo>
                <a:lnTo>
                  <a:pt x="2827" y="377"/>
                </a:lnTo>
                <a:lnTo>
                  <a:pt x="2823" y="381"/>
                </a:lnTo>
                <a:lnTo>
                  <a:pt x="2821" y="386"/>
                </a:lnTo>
                <a:lnTo>
                  <a:pt x="2819" y="392"/>
                </a:lnTo>
                <a:lnTo>
                  <a:pt x="2818" y="399"/>
                </a:lnTo>
                <a:lnTo>
                  <a:pt x="2818" y="481"/>
                </a:lnTo>
                <a:lnTo>
                  <a:pt x="2778" y="481"/>
                </a:lnTo>
                <a:close/>
                <a:moveTo>
                  <a:pt x="2969" y="336"/>
                </a:moveTo>
                <a:lnTo>
                  <a:pt x="2969" y="366"/>
                </a:lnTo>
                <a:lnTo>
                  <a:pt x="2941" y="366"/>
                </a:lnTo>
                <a:lnTo>
                  <a:pt x="2941" y="436"/>
                </a:lnTo>
                <a:lnTo>
                  <a:pt x="2942" y="440"/>
                </a:lnTo>
                <a:lnTo>
                  <a:pt x="2942" y="443"/>
                </a:lnTo>
                <a:lnTo>
                  <a:pt x="2944" y="445"/>
                </a:lnTo>
                <a:lnTo>
                  <a:pt x="2945" y="447"/>
                </a:lnTo>
                <a:lnTo>
                  <a:pt x="2947" y="449"/>
                </a:lnTo>
                <a:lnTo>
                  <a:pt x="2950" y="449"/>
                </a:lnTo>
                <a:lnTo>
                  <a:pt x="2955" y="450"/>
                </a:lnTo>
                <a:lnTo>
                  <a:pt x="2961" y="450"/>
                </a:lnTo>
                <a:lnTo>
                  <a:pt x="2965" y="449"/>
                </a:lnTo>
                <a:lnTo>
                  <a:pt x="2971" y="479"/>
                </a:lnTo>
                <a:lnTo>
                  <a:pt x="2963" y="481"/>
                </a:lnTo>
                <a:lnTo>
                  <a:pt x="2957" y="482"/>
                </a:lnTo>
                <a:lnTo>
                  <a:pt x="2949" y="483"/>
                </a:lnTo>
                <a:lnTo>
                  <a:pt x="2944" y="483"/>
                </a:lnTo>
                <a:lnTo>
                  <a:pt x="2939" y="482"/>
                </a:lnTo>
                <a:lnTo>
                  <a:pt x="2934" y="482"/>
                </a:lnTo>
                <a:lnTo>
                  <a:pt x="2930" y="481"/>
                </a:lnTo>
                <a:lnTo>
                  <a:pt x="2925" y="479"/>
                </a:lnTo>
                <a:lnTo>
                  <a:pt x="2922" y="478"/>
                </a:lnTo>
                <a:lnTo>
                  <a:pt x="2918" y="476"/>
                </a:lnTo>
                <a:lnTo>
                  <a:pt x="2914" y="473"/>
                </a:lnTo>
                <a:lnTo>
                  <a:pt x="2911" y="470"/>
                </a:lnTo>
                <a:lnTo>
                  <a:pt x="2909" y="467"/>
                </a:lnTo>
                <a:lnTo>
                  <a:pt x="2906" y="464"/>
                </a:lnTo>
                <a:lnTo>
                  <a:pt x="2904" y="460"/>
                </a:lnTo>
                <a:lnTo>
                  <a:pt x="2903" y="456"/>
                </a:lnTo>
                <a:lnTo>
                  <a:pt x="2902" y="451"/>
                </a:lnTo>
                <a:lnTo>
                  <a:pt x="2901" y="446"/>
                </a:lnTo>
                <a:lnTo>
                  <a:pt x="2901" y="441"/>
                </a:lnTo>
                <a:lnTo>
                  <a:pt x="2901" y="366"/>
                </a:lnTo>
                <a:lnTo>
                  <a:pt x="2881" y="366"/>
                </a:lnTo>
                <a:lnTo>
                  <a:pt x="2881" y="336"/>
                </a:lnTo>
                <a:lnTo>
                  <a:pt x="2901" y="336"/>
                </a:lnTo>
                <a:lnTo>
                  <a:pt x="2901" y="301"/>
                </a:lnTo>
                <a:lnTo>
                  <a:pt x="2941" y="301"/>
                </a:lnTo>
                <a:lnTo>
                  <a:pt x="2941" y="336"/>
                </a:lnTo>
                <a:lnTo>
                  <a:pt x="2969" y="336"/>
                </a:lnTo>
                <a:close/>
                <a:moveTo>
                  <a:pt x="3113" y="377"/>
                </a:moveTo>
                <a:lnTo>
                  <a:pt x="3076" y="379"/>
                </a:lnTo>
                <a:lnTo>
                  <a:pt x="3075" y="376"/>
                </a:lnTo>
                <a:lnTo>
                  <a:pt x="3074" y="373"/>
                </a:lnTo>
                <a:lnTo>
                  <a:pt x="3073" y="371"/>
                </a:lnTo>
                <a:lnTo>
                  <a:pt x="3071" y="370"/>
                </a:lnTo>
                <a:lnTo>
                  <a:pt x="3069" y="367"/>
                </a:lnTo>
                <a:lnTo>
                  <a:pt x="3065" y="365"/>
                </a:lnTo>
                <a:lnTo>
                  <a:pt x="3063" y="364"/>
                </a:lnTo>
                <a:lnTo>
                  <a:pt x="3061" y="363"/>
                </a:lnTo>
                <a:lnTo>
                  <a:pt x="3057" y="363"/>
                </a:lnTo>
                <a:lnTo>
                  <a:pt x="3052" y="362"/>
                </a:lnTo>
                <a:lnTo>
                  <a:pt x="3048" y="362"/>
                </a:lnTo>
                <a:lnTo>
                  <a:pt x="3043" y="363"/>
                </a:lnTo>
                <a:lnTo>
                  <a:pt x="3040" y="364"/>
                </a:lnTo>
                <a:lnTo>
                  <a:pt x="3036" y="366"/>
                </a:lnTo>
                <a:lnTo>
                  <a:pt x="3033" y="368"/>
                </a:lnTo>
                <a:lnTo>
                  <a:pt x="3031" y="371"/>
                </a:lnTo>
                <a:lnTo>
                  <a:pt x="3030" y="373"/>
                </a:lnTo>
                <a:lnTo>
                  <a:pt x="3030" y="375"/>
                </a:lnTo>
                <a:lnTo>
                  <a:pt x="3030" y="377"/>
                </a:lnTo>
                <a:lnTo>
                  <a:pt x="3030" y="379"/>
                </a:lnTo>
                <a:lnTo>
                  <a:pt x="3031" y="381"/>
                </a:lnTo>
                <a:lnTo>
                  <a:pt x="3032" y="383"/>
                </a:lnTo>
                <a:lnTo>
                  <a:pt x="3034" y="385"/>
                </a:lnTo>
                <a:lnTo>
                  <a:pt x="3036" y="387"/>
                </a:lnTo>
                <a:lnTo>
                  <a:pt x="3040" y="389"/>
                </a:lnTo>
                <a:lnTo>
                  <a:pt x="3048" y="391"/>
                </a:lnTo>
                <a:lnTo>
                  <a:pt x="3075" y="396"/>
                </a:lnTo>
                <a:lnTo>
                  <a:pt x="3084" y="399"/>
                </a:lnTo>
                <a:lnTo>
                  <a:pt x="3093" y="402"/>
                </a:lnTo>
                <a:lnTo>
                  <a:pt x="3100" y="406"/>
                </a:lnTo>
                <a:lnTo>
                  <a:pt x="3106" y="410"/>
                </a:lnTo>
                <a:lnTo>
                  <a:pt x="3110" y="416"/>
                </a:lnTo>
                <a:lnTo>
                  <a:pt x="3112" y="419"/>
                </a:lnTo>
                <a:lnTo>
                  <a:pt x="3114" y="422"/>
                </a:lnTo>
                <a:lnTo>
                  <a:pt x="3115" y="425"/>
                </a:lnTo>
                <a:lnTo>
                  <a:pt x="3116" y="428"/>
                </a:lnTo>
                <a:lnTo>
                  <a:pt x="3116" y="432"/>
                </a:lnTo>
                <a:lnTo>
                  <a:pt x="3116" y="436"/>
                </a:lnTo>
                <a:lnTo>
                  <a:pt x="3116" y="443"/>
                </a:lnTo>
                <a:lnTo>
                  <a:pt x="3115" y="446"/>
                </a:lnTo>
                <a:lnTo>
                  <a:pt x="3114" y="449"/>
                </a:lnTo>
                <a:lnTo>
                  <a:pt x="3112" y="455"/>
                </a:lnTo>
                <a:lnTo>
                  <a:pt x="3110" y="458"/>
                </a:lnTo>
                <a:lnTo>
                  <a:pt x="3108" y="461"/>
                </a:lnTo>
                <a:lnTo>
                  <a:pt x="3104" y="466"/>
                </a:lnTo>
                <a:lnTo>
                  <a:pt x="3098" y="470"/>
                </a:lnTo>
                <a:lnTo>
                  <a:pt x="3092" y="474"/>
                </a:lnTo>
                <a:lnTo>
                  <a:pt x="3085" y="477"/>
                </a:lnTo>
                <a:lnTo>
                  <a:pt x="3078" y="480"/>
                </a:lnTo>
                <a:lnTo>
                  <a:pt x="3070" y="482"/>
                </a:lnTo>
                <a:lnTo>
                  <a:pt x="3061" y="483"/>
                </a:lnTo>
                <a:lnTo>
                  <a:pt x="3052" y="483"/>
                </a:lnTo>
                <a:lnTo>
                  <a:pt x="3038" y="483"/>
                </a:lnTo>
                <a:lnTo>
                  <a:pt x="3032" y="482"/>
                </a:lnTo>
                <a:lnTo>
                  <a:pt x="3026" y="480"/>
                </a:lnTo>
                <a:lnTo>
                  <a:pt x="3020" y="479"/>
                </a:lnTo>
                <a:lnTo>
                  <a:pt x="3015" y="477"/>
                </a:lnTo>
                <a:lnTo>
                  <a:pt x="3010" y="474"/>
                </a:lnTo>
                <a:lnTo>
                  <a:pt x="3006" y="471"/>
                </a:lnTo>
                <a:lnTo>
                  <a:pt x="3002" y="468"/>
                </a:lnTo>
                <a:lnTo>
                  <a:pt x="2998" y="465"/>
                </a:lnTo>
                <a:lnTo>
                  <a:pt x="2995" y="461"/>
                </a:lnTo>
                <a:lnTo>
                  <a:pt x="2992" y="457"/>
                </a:lnTo>
                <a:lnTo>
                  <a:pt x="2990" y="453"/>
                </a:lnTo>
                <a:lnTo>
                  <a:pt x="2988" y="448"/>
                </a:lnTo>
                <a:lnTo>
                  <a:pt x="2987" y="444"/>
                </a:lnTo>
                <a:lnTo>
                  <a:pt x="2986" y="439"/>
                </a:lnTo>
                <a:lnTo>
                  <a:pt x="3026" y="436"/>
                </a:lnTo>
                <a:lnTo>
                  <a:pt x="3027" y="441"/>
                </a:lnTo>
                <a:lnTo>
                  <a:pt x="3029" y="444"/>
                </a:lnTo>
                <a:lnTo>
                  <a:pt x="3030" y="446"/>
                </a:lnTo>
                <a:lnTo>
                  <a:pt x="3031" y="447"/>
                </a:lnTo>
                <a:lnTo>
                  <a:pt x="3034" y="450"/>
                </a:lnTo>
                <a:lnTo>
                  <a:pt x="3038" y="452"/>
                </a:lnTo>
                <a:lnTo>
                  <a:pt x="3042" y="453"/>
                </a:lnTo>
                <a:lnTo>
                  <a:pt x="3047" y="454"/>
                </a:lnTo>
                <a:lnTo>
                  <a:pt x="3052" y="454"/>
                </a:lnTo>
                <a:lnTo>
                  <a:pt x="3057" y="454"/>
                </a:lnTo>
                <a:lnTo>
                  <a:pt x="3062" y="453"/>
                </a:lnTo>
                <a:lnTo>
                  <a:pt x="3066" y="452"/>
                </a:lnTo>
                <a:lnTo>
                  <a:pt x="3069" y="450"/>
                </a:lnTo>
                <a:lnTo>
                  <a:pt x="3072" y="448"/>
                </a:lnTo>
                <a:lnTo>
                  <a:pt x="3074" y="446"/>
                </a:lnTo>
                <a:lnTo>
                  <a:pt x="3075" y="443"/>
                </a:lnTo>
                <a:lnTo>
                  <a:pt x="3076" y="440"/>
                </a:lnTo>
                <a:lnTo>
                  <a:pt x="3075" y="437"/>
                </a:lnTo>
                <a:lnTo>
                  <a:pt x="3074" y="435"/>
                </a:lnTo>
                <a:lnTo>
                  <a:pt x="3073" y="433"/>
                </a:lnTo>
                <a:lnTo>
                  <a:pt x="3071" y="431"/>
                </a:lnTo>
                <a:lnTo>
                  <a:pt x="3068" y="429"/>
                </a:lnTo>
                <a:lnTo>
                  <a:pt x="3065" y="428"/>
                </a:lnTo>
                <a:lnTo>
                  <a:pt x="3061" y="426"/>
                </a:lnTo>
                <a:lnTo>
                  <a:pt x="3057" y="425"/>
                </a:lnTo>
                <a:lnTo>
                  <a:pt x="3032" y="420"/>
                </a:lnTo>
                <a:lnTo>
                  <a:pt x="3022" y="418"/>
                </a:lnTo>
                <a:lnTo>
                  <a:pt x="3013" y="415"/>
                </a:lnTo>
                <a:lnTo>
                  <a:pt x="3006" y="411"/>
                </a:lnTo>
                <a:lnTo>
                  <a:pt x="3003" y="408"/>
                </a:lnTo>
                <a:lnTo>
                  <a:pt x="3000" y="406"/>
                </a:lnTo>
                <a:lnTo>
                  <a:pt x="2998" y="403"/>
                </a:lnTo>
                <a:lnTo>
                  <a:pt x="2996" y="400"/>
                </a:lnTo>
                <a:lnTo>
                  <a:pt x="2994" y="397"/>
                </a:lnTo>
                <a:lnTo>
                  <a:pt x="2993" y="394"/>
                </a:lnTo>
                <a:lnTo>
                  <a:pt x="2991" y="387"/>
                </a:lnTo>
                <a:lnTo>
                  <a:pt x="2990" y="383"/>
                </a:lnTo>
                <a:lnTo>
                  <a:pt x="2990" y="379"/>
                </a:lnTo>
                <a:lnTo>
                  <a:pt x="2990" y="374"/>
                </a:lnTo>
                <a:lnTo>
                  <a:pt x="2991" y="369"/>
                </a:lnTo>
                <a:lnTo>
                  <a:pt x="2992" y="364"/>
                </a:lnTo>
                <a:lnTo>
                  <a:pt x="2994" y="360"/>
                </a:lnTo>
                <a:lnTo>
                  <a:pt x="2996" y="356"/>
                </a:lnTo>
                <a:lnTo>
                  <a:pt x="2999" y="352"/>
                </a:lnTo>
                <a:lnTo>
                  <a:pt x="3003" y="349"/>
                </a:lnTo>
                <a:lnTo>
                  <a:pt x="3007" y="346"/>
                </a:lnTo>
                <a:lnTo>
                  <a:pt x="3011" y="343"/>
                </a:lnTo>
                <a:lnTo>
                  <a:pt x="3016" y="341"/>
                </a:lnTo>
                <a:lnTo>
                  <a:pt x="3021" y="338"/>
                </a:lnTo>
                <a:lnTo>
                  <a:pt x="3026" y="337"/>
                </a:lnTo>
                <a:lnTo>
                  <a:pt x="3032" y="335"/>
                </a:lnTo>
                <a:lnTo>
                  <a:pt x="3038" y="334"/>
                </a:lnTo>
                <a:lnTo>
                  <a:pt x="3045" y="334"/>
                </a:lnTo>
                <a:lnTo>
                  <a:pt x="3051" y="334"/>
                </a:lnTo>
                <a:lnTo>
                  <a:pt x="3058" y="334"/>
                </a:lnTo>
                <a:lnTo>
                  <a:pt x="3064" y="334"/>
                </a:lnTo>
                <a:lnTo>
                  <a:pt x="3070" y="335"/>
                </a:lnTo>
                <a:lnTo>
                  <a:pt x="3076" y="337"/>
                </a:lnTo>
                <a:lnTo>
                  <a:pt x="3081" y="338"/>
                </a:lnTo>
                <a:lnTo>
                  <a:pt x="3086" y="340"/>
                </a:lnTo>
                <a:lnTo>
                  <a:pt x="3095" y="345"/>
                </a:lnTo>
                <a:lnTo>
                  <a:pt x="3098" y="348"/>
                </a:lnTo>
                <a:lnTo>
                  <a:pt x="3102" y="352"/>
                </a:lnTo>
                <a:lnTo>
                  <a:pt x="3105" y="355"/>
                </a:lnTo>
                <a:lnTo>
                  <a:pt x="3107" y="359"/>
                </a:lnTo>
                <a:lnTo>
                  <a:pt x="3109" y="363"/>
                </a:lnTo>
                <a:lnTo>
                  <a:pt x="3111" y="367"/>
                </a:lnTo>
                <a:lnTo>
                  <a:pt x="3112" y="372"/>
                </a:lnTo>
                <a:lnTo>
                  <a:pt x="3113" y="377"/>
                </a:lnTo>
                <a:close/>
                <a:moveTo>
                  <a:pt x="3183" y="454"/>
                </a:moveTo>
                <a:lnTo>
                  <a:pt x="3182" y="465"/>
                </a:lnTo>
                <a:lnTo>
                  <a:pt x="3180" y="477"/>
                </a:lnTo>
                <a:lnTo>
                  <a:pt x="3178" y="489"/>
                </a:lnTo>
                <a:lnTo>
                  <a:pt x="3174" y="501"/>
                </a:lnTo>
                <a:lnTo>
                  <a:pt x="3170" y="512"/>
                </a:lnTo>
                <a:lnTo>
                  <a:pt x="3164" y="528"/>
                </a:lnTo>
                <a:lnTo>
                  <a:pt x="3138" y="528"/>
                </a:lnTo>
                <a:lnTo>
                  <a:pt x="3142" y="512"/>
                </a:lnTo>
                <a:lnTo>
                  <a:pt x="3145" y="502"/>
                </a:lnTo>
                <a:lnTo>
                  <a:pt x="3147" y="490"/>
                </a:lnTo>
                <a:lnTo>
                  <a:pt x="3149" y="477"/>
                </a:lnTo>
                <a:lnTo>
                  <a:pt x="3150" y="465"/>
                </a:lnTo>
                <a:lnTo>
                  <a:pt x="3150" y="454"/>
                </a:lnTo>
                <a:lnTo>
                  <a:pt x="3183" y="454"/>
                </a:lnTo>
                <a:close/>
                <a:moveTo>
                  <a:pt x="3351" y="481"/>
                </a:moveTo>
                <a:lnTo>
                  <a:pt x="3282" y="481"/>
                </a:lnTo>
                <a:lnTo>
                  <a:pt x="3282" y="287"/>
                </a:lnTo>
                <a:lnTo>
                  <a:pt x="3352" y="287"/>
                </a:lnTo>
                <a:lnTo>
                  <a:pt x="3366" y="288"/>
                </a:lnTo>
                <a:lnTo>
                  <a:pt x="3372" y="289"/>
                </a:lnTo>
                <a:lnTo>
                  <a:pt x="3379" y="290"/>
                </a:lnTo>
                <a:lnTo>
                  <a:pt x="3391" y="294"/>
                </a:lnTo>
                <a:lnTo>
                  <a:pt x="3402" y="299"/>
                </a:lnTo>
                <a:lnTo>
                  <a:pt x="3407" y="302"/>
                </a:lnTo>
                <a:lnTo>
                  <a:pt x="3412" y="305"/>
                </a:lnTo>
                <a:lnTo>
                  <a:pt x="3416" y="309"/>
                </a:lnTo>
                <a:lnTo>
                  <a:pt x="3420" y="313"/>
                </a:lnTo>
                <a:lnTo>
                  <a:pt x="3424" y="317"/>
                </a:lnTo>
                <a:lnTo>
                  <a:pt x="3428" y="322"/>
                </a:lnTo>
                <a:lnTo>
                  <a:pt x="3431" y="327"/>
                </a:lnTo>
                <a:lnTo>
                  <a:pt x="3434" y="332"/>
                </a:lnTo>
                <a:lnTo>
                  <a:pt x="3437" y="338"/>
                </a:lnTo>
                <a:lnTo>
                  <a:pt x="3439" y="343"/>
                </a:lnTo>
                <a:lnTo>
                  <a:pt x="3441" y="349"/>
                </a:lnTo>
                <a:lnTo>
                  <a:pt x="3443" y="356"/>
                </a:lnTo>
                <a:lnTo>
                  <a:pt x="3444" y="362"/>
                </a:lnTo>
                <a:lnTo>
                  <a:pt x="3445" y="369"/>
                </a:lnTo>
                <a:lnTo>
                  <a:pt x="3445" y="376"/>
                </a:lnTo>
                <a:lnTo>
                  <a:pt x="3446" y="384"/>
                </a:lnTo>
                <a:lnTo>
                  <a:pt x="3445" y="391"/>
                </a:lnTo>
                <a:lnTo>
                  <a:pt x="3445" y="398"/>
                </a:lnTo>
                <a:lnTo>
                  <a:pt x="3444" y="405"/>
                </a:lnTo>
                <a:lnTo>
                  <a:pt x="3443" y="412"/>
                </a:lnTo>
                <a:lnTo>
                  <a:pt x="3439" y="424"/>
                </a:lnTo>
                <a:lnTo>
                  <a:pt x="3437" y="430"/>
                </a:lnTo>
                <a:lnTo>
                  <a:pt x="3434" y="436"/>
                </a:lnTo>
                <a:lnTo>
                  <a:pt x="3428" y="446"/>
                </a:lnTo>
                <a:lnTo>
                  <a:pt x="3424" y="451"/>
                </a:lnTo>
                <a:lnTo>
                  <a:pt x="3420" y="455"/>
                </a:lnTo>
                <a:lnTo>
                  <a:pt x="3412" y="463"/>
                </a:lnTo>
                <a:lnTo>
                  <a:pt x="3402" y="469"/>
                </a:lnTo>
                <a:lnTo>
                  <a:pt x="3396" y="472"/>
                </a:lnTo>
                <a:lnTo>
                  <a:pt x="3391" y="474"/>
                </a:lnTo>
                <a:lnTo>
                  <a:pt x="3385" y="476"/>
                </a:lnTo>
                <a:lnTo>
                  <a:pt x="3378" y="478"/>
                </a:lnTo>
                <a:lnTo>
                  <a:pt x="3372" y="479"/>
                </a:lnTo>
                <a:lnTo>
                  <a:pt x="3365" y="480"/>
                </a:lnTo>
                <a:lnTo>
                  <a:pt x="3358" y="480"/>
                </a:lnTo>
                <a:lnTo>
                  <a:pt x="3351" y="481"/>
                </a:lnTo>
                <a:close/>
                <a:moveTo>
                  <a:pt x="3323" y="446"/>
                </a:moveTo>
                <a:lnTo>
                  <a:pt x="3349" y="446"/>
                </a:lnTo>
                <a:lnTo>
                  <a:pt x="3356" y="445"/>
                </a:lnTo>
                <a:lnTo>
                  <a:pt x="3362" y="445"/>
                </a:lnTo>
                <a:lnTo>
                  <a:pt x="3368" y="443"/>
                </a:lnTo>
                <a:lnTo>
                  <a:pt x="3373" y="442"/>
                </a:lnTo>
                <a:lnTo>
                  <a:pt x="3378" y="440"/>
                </a:lnTo>
                <a:lnTo>
                  <a:pt x="3383" y="437"/>
                </a:lnTo>
                <a:lnTo>
                  <a:pt x="3387" y="434"/>
                </a:lnTo>
                <a:lnTo>
                  <a:pt x="3391" y="431"/>
                </a:lnTo>
                <a:lnTo>
                  <a:pt x="3394" y="427"/>
                </a:lnTo>
                <a:lnTo>
                  <a:pt x="3397" y="422"/>
                </a:lnTo>
                <a:lnTo>
                  <a:pt x="3399" y="417"/>
                </a:lnTo>
                <a:lnTo>
                  <a:pt x="3401" y="412"/>
                </a:lnTo>
                <a:lnTo>
                  <a:pt x="3403" y="406"/>
                </a:lnTo>
                <a:lnTo>
                  <a:pt x="3404" y="399"/>
                </a:lnTo>
                <a:lnTo>
                  <a:pt x="3405" y="392"/>
                </a:lnTo>
                <a:lnTo>
                  <a:pt x="3405" y="384"/>
                </a:lnTo>
                <a:lnTo>
                  <a:pt x="3405" y="376"/>
                </a:lnTo>
                <a:lnTo>
                  <a:pt x="3404" y="372"/>
                </a:lnTo>
                <a:lnTo>
                  <a:pt x="3404" y="369"/>
                </a:lnTo>
                <a:lnTo>
                  <a:pt x="3403" y="362"/>
                </a:lnTo>
                <a:lnTo>
                  <a:pt x="3401" y="356"/>
                </a:lnTo>
                <a:lnTo>
                  <a:pt x="3399" y="350"/>
                </a:lnTo>
                <a:lnTo>
                  <a:pt x="3397" y="345"/>
                </a:lnTo>
                <a:lnTo>
                  <a:pt x="3394" y="341"/>
                </a:lnTo>
                <a:lnTo>
                  <a:pt x="3391" y="337"/>
                </a:lnTo>
                <a:lnTo>
                  <a:pt x="3387" y="333"/>
                </a:lnTo>
                <a:lnTo>
                  <a:pt x="3383" y="331"/>
                </a:lnTo>
                <a:lnTo>
                  <a:pt x="3378" y="328"/>
                </a:lnTo>
                <a:lnTo>
                  <a:pt x="3373" y="326"/>
                </a:lnTo>
                <a:lnTo>
                  <a:pt x="3368" y="324"/>
                </a:lnTo>
                <a:lnTo>
                  <a:pt x="3362" y="323"/>
                </a:lnTo>
                <a:lnTo>
                  <a:pt x="3356" y="323"/>
                </a:lnTo>
                <a:lnTo>
                  <a:pt x="3349" y="322"/>
                </a:lnTo>
                <a:lnTo>
                  <a:pt x="3323" y="322"/>
                </a:lnTo>
                <a:lnTo>
                  <a:pt x="3323" y="446"/>
                </a:lnTo>
                <a:close/>
                <a:moveTo>
                  <a:pt x="3543" y="483"/>
                </a:moveTo>
                <a:lnTo>
                  <a:pt x="3531" y="483"/>
                </a:lnTo>
                <a:lnTo>
                  <a:pt x="3521" y="481"/>
                </a:lnTo>
                <a:lnTo>
                  <a:pt x="3512" y="478"/>
                </a:lnTo>
                <a:lnTo>
                  <a:pt x="3503" y="474"/>
                </a:lnTo>
                <a:lnTo>
                  <a:pt x="3496" y="469"/>
                </a:lnTo>
                <a:lnTo>
                  <a:pt x="3492" y="466"/>
                </a:lnTo>
                <a:lnTo>
                  <a:pt x="3489" y="463"/>
                </a:lnTo>
                <a:lnTo>
                  <a:pt x="3483" y="456"/>
                </a:lnTo>
                <a:lnTo>
                  <a:pt x="3478" y="448"/>
                </a:lnTo>
                <a:lnTo>
                  <a:pt x="3476" y="444"/>
                </a:lnTo>
                <a:lnTo>
                  <a:pt x="3475" y="440"/>
                </a:lnTo>
                <a:lnTo>
                  <a:pt x="3472" y="430"/>
                </a:lnTo>
                <a:lnTo>
                  <a:pt x="3470" y="420"/>
                </a:lnTo>
                <a:lnTo>
                  <a:pt x="3470" y="409"/>
                </a:lnTo>
                <a:lnTo>
                  <a:pt x="3470" y="398"/>
                </a:lnTo>
                <a:lnTo>
                  <a:pt x="3471" y="393"/>
                </a:lnTo>
                <a:lnTo>
                  <a:pt x="3472" y="388"/>
                </a:lnTo>
                <a:lnTo>
                  <a:pt x="3475" y="378"/>
                </a:lnTo>
                <a:lnTo>
                  <a:pt x="3476" y="374"/>
                </a:lnTo>
                <a:lnTo>
                  <a:pt x="3478" y="369"/>
                </a:lnTo>
                <a:lnTo>
                  <a:pt x="3483" y="362"/>
                </a:lnTo>
                <a:lnTo>
                  <a:pt x="3489" y="354"/>
                </a:lnTo>
                <a:lnTo>
                  <a:pt x="3492" y="351"/>
                </a:lnTo>
                <a:lnTo>
                  <a:pt x="3495" y="348"/>
                </a:lnTo>
                <a:lnTo>
                  <a:pt x="3499" y="346"/>
                </a:lnTo>
                <a:lnTo>
                  <a:pt x="3503" y="343"/>
                </a:lnTo>
                <a:lnTo>
                  <a:pt x="3507" y="341"/>
                </a:lnTo>
                <a:lnTo>
                  <a:pt x="3511" y="339"/>
                </a:lnTo>
                <a:lnTo>
                  <a:pt x="3515" y="337"/>
                </a:lnTo>
                <a:lnTo>
                  <a:pt x="3520" y="336"/>
                </a:lnTo>
                <a:lnTo>
                  <a:pt x="3525" y="335"/>
                </a:lnTo>
                <a:lnTo>
                  <a:pt x="3530" y="334"/>
                </a:lnTo>
                <a:lnTo>
                  <a:pt x="3535" y="334"/>
                </a:lnTo>
                <a:lnTo>
                  <a:pt x="3541" y="334"/>
                </a:lnTo>
                <a:lnTo>
                  <a:pt x="3550" y="334"/>
                </a:lnTo>
                <a:lnTo>
                  <a:pt x="3559" y="336"/>
                </a:lnTo>
                <a:lnTo>
                  <a:pt x="3568" y="338"/>
                </a:lnTo>
                <a:lnTo>
                  <a:pt x="3576" y="342"/>
                </a:lnTo>
                <a:lnTo>
                  <a:pt x="3579" y="344"/>
                </a:lnTo>
                <a:lnTo>
                  <a:pt x="3583" y="346"/>
                </a:lnTo>
                <a:lnTo>
                  <a:pt x="3589" y="352"/>
                </a:lnTo>
                <a:lnTo>
                  <a:pt x="3592" y="355"/>
                </a:lnTo>
                <a:lnTo>
                  <a:pt x="3595" y="359"/>
                </a:lnTo>
                <a:lnTo>
                  <a:pt x="3600" y="366"/>
                </a:lnTo>
                <a:lnTo>
                  <a:pt x="3604" y="375"/>
                </a:lnTo>
                <a:lnTo>
                  <a:pt x="3606" y="380"/>
                </a:lnTo>
                <a:lnTo>
                  <a:pt x="3607" y="385"/>
                </a:lnTo>
                <a:lnTo>
                  <a:pt x="3609" y="396"/>
                </a:lnTo>
                <a:lnTo>
                  <a:pt x="3609" y="401"/>
                </a:lnTo>
                <a:lnTo>
                  <a:pt x="3609" y="407"/>
                </a:lnTo>
                <a:lnTo>
                  <a:pt x="3609" y="418"/>
                </a:lnTo>
                <a:lnTo>
                  <a:pt x="3509" y="418"/>
                </a:lnTo>
                <a:lnTo>
                  <a:pt x="3510" y="426"/>
                </a:lnTo>
                <a:lnTo>
                  <a:pt x="3511" y="430"/>
                </a:lnTo>
                <a:lnTo>
                  <a:pt x="3512" y="433"/>
                </a:lnTo>
                <a:lnTo>
                  <a:pt x="3514" y="439"/>
                </a:lnTo>
                <a:lnTo>
                  <a:pt x="3516" y="442"/>
                </a:lnTo>
                <a:lnTo>
                  <a:pt x="3518" y="444"/>
                </a:lnTo>
                <a:lnTo>
                  <a:pt x="3521" y="446"/>
                </a:lnTo>
                <a:lnTo>
                  <a:pt x="3523" y="448"/>
                </a:lnTo>
                <a:lnTo>
                  <a:pt x="3526" y="450"/>
                </a:lnTo>
                <a:lnTo>
                  <a:pt x="3529" y="451"/>
                </a:lnTo>
                <a:lnTo>
                  <a:pt x="3535" y="453"/>
                </a:lnTo>
                <a:lnTo>
                  <a:pt x="3540" y="453"/>
                </a:lnTo>
                <a:lnTo>
                  <a:pt x="3543" y="453"/>
                </a:lnTo>
                <a:lnTo>
                  <a:pt x="3548" y="453"/>
                </a:lnTo>
                <a:lnTo>
                  <a:pt x="3553" y="452"/>
                </a:lnTo>
                <a:lnTo>
                  <a:pt x="3557" y="451"/>
                </a:lnTo>
                <a:lnTo>
                  <a:pt x="3561" y="449"/>
                </a:lnTo>
                <a:lnTo>
                  <a:pt x="3564" y="447"/>
                </a:lnTo>
                <a:lnTo>
                  <a:pt x="3566" y="445"/>
                </a:lnTo>
                <a:lnTo>
                  <a:pt x="3567" y="444"/>
                </a:lnTo>
                <a:lnTo>
                  <a:pt x="3569" y="440"/>
                </a:lnTo>
                <a:lnTo>
                  <a:pt x="3571" y="437"/>
                </a:lnTo>
                <a:lnTo>
                  <a:pt x="3608" y="439"/>
                </a:lnTo>
                <a:lnTo>
                  <a:pt x="3607" y="444"/>
                </a:lnTo>
                <a:lnTo>
                  <a:pt x="3605" y="449"/>
                </a:lnTo>
                <a:lnTo>
                  <a:pt x="3603" y="453"/>
                </a:lnTo>
                <a:lnTo>
                  <a:pt x="3601" y="457"/>
                </a:lnTo>
                <a:lnTo>
                  <a:pt x="3598" y="461"/>
                </a:lnTo>
                <a:lnTo>
                  <a:pt x="3595" y="465"/>
                </a:lnTo>
                <a:lnTo>
                  <a:pt x="3591" y="468"/>
                </a:lnTo>
                <a:lnTo>
                  <a:pt x="3587" y="471"/>
                </a:lnTo>
                <a:lnTo>
                  <a:pt x="3582" y="474"/>
                </a:lnTo>
                <a:lnTo>
                  <a:pt x="3577" y="477"/>
                </a:lnTo>
                <a:lnTo>
                  <a:pt x="3572" y="479"/>
                </a:lnTo>
                <a:lnTo>
                  <a:pt x="3567" y="480"/>
                </a:lnTo>
                <a:lnTo>
                  <a:pt x="3561" y="482"/>
                </a:lnTo>
                <a:lnTo>
                  <a:pt x="3555" y="483"/>
                </a:lnTo>
                <a:lnTo>
                  <a:pt x="3549" y="483"/>
                </a:lnTo>
                <a:lnTo>
                  <a:pt x="3543" y="483"/>
                </a:lnTo>
                <a:close/>
                <a:moveTo>
                  <a:pt x="3509" y="393"/>
                </a:moveTo>
                <a:lnTo>
                  <a:pt x="3571" y="393"/>
                </a:lnTo>
                <a:lnTo>
                  <a:pt x="3571" y="387"/>
                </a:lnTo>
                <a:lnTo>
                  <a:pt x="3570" y="384"/>
                </a:lnTo>
                <a:lnTo>
                  <a:pt x="3569" y="382"/>
                </a:lnTo>
                <a:lnTo>
                  <a:pt x="3567" y="377"/>
                </a:lnTo>
                <a:lnTo>
                  <a:pt x="3563" y="372"/>
                </a:lnTo>
                <a:lnTo>
                  <a:pt x="3561" y="370"/>
                </a:lnTo>
                <a:lnTo>
                  <a:pt x="3559" y="368"/>
                </a:lnTo>
                <a:lnTo>
                  <a:pt x="3556" y="367"/>
                </a:lnTo>
                <a:lnTo>
                  <a:pt x="3554" y="366"/>
                </a:lnTo>
                <a:lnTo>
                  <a:pt x="3551" y="365"/>
                </a:lnTo>
                <a:lnTo>
                  <a:pt x="3548" y="364"/>
                </a:lnTo>
                <a:lnTo>
                  <a:pt x="3542" y="364"/>
                </a:lnTo>
                <a:lnTo>
                  <a:pt x="3534" y="364"/>
                </a:lnTo>
                <a:lnTo>
                  <a:pt x="3531" y="365"/>
                </a:lnTo>
                <a:lnTo>
                  <a:pt x="3528" y="366"/>
                </a:lnTo>
                <a:lnTo>
                  <a:pt x="3523" y="369"/>
                </a:lnTo>
                <a:lnTo>
                  <a:pt x="3521" y="370"/>
                </a:lnTo>
                <a:lnTo>
                  <a:pt x="3519" y="372"/>
                </a:lnTo>
                <a:lnTo>
                  <a:pt x="3515" y="377"/>
                </a:lnTo>
                <a:lnTo>
                  <a:pt x="3512" y="382"/>
                </a:lnTo>
                <a:lnTo>
                  <a:pt x="3511" y="385"/>
                </a:lnTo>
                <a:lnTo>
                  <a:pt x="3510" y="388"/>
                </a:lnTo>
                <a:lnTo>
                  <a:pt x="3509" y="393"/>
                </a:lnTo>
                <a:close/>
                <a:moveTo>
                  <a:pt x="3756" y="377"/>
                </a:moveTo>
                <a:lnTo>
                  <a:pt x="3719" y="379"/>
                </a:lnTo>
                <a:lnTo>
                  <a:pt x="3718" y="376"/>
                </a:lnTo>
                <a:lnTo>
                  <a:pt x="3716" y="373"/>
                </a:lnTo>
                <a:lnTo>
                  <a:pt x="3715" y="371"/>
                </a:lnTo>
                <a:lnTo>
                  <a:pt x="3714" y="370"/>
                </a:lnTo>
                <a:lnTo>
                  <a:pt x="3711" y="367"/>
                </a:lnTo>
                <a:lnTo>
                  <a:pt x="3708" y="365"/>
                </a:lnTo>
                <a:lnTo>
                  <a:pt x="3706" y="364"/>
                </a:lnTo>
                <a:lnTo>
                  <a:pt x="3704" y="363"/>
                </a:lnTo>
                <a:lnTo>
                  <a:pt x="3700" y="363"/>
                </a:lnTo>
                <a:lnTo>
                  <a:pt x="3695" y="362"/>
                </a:lnTo>
                <a:lnTo>
                  <a:pt x="3690" y="362"/>
                </a:lnTo>
                <a:lnTo>
                  <a:pt x="3686" y="363"/>
                </a:lnTo>
                <a:lnTo>
                  <a:pt x="3682" y="364"/>
                </a:lnTo>
                <a:lnTo>
                  <a:pt x="3679" y="366"/>
                </a:lnTo>
                <a:lnTo>
                  <a:pt x="3676" y="368"/>
                </a:lnTo>
                <a:lnTo>
                  <a:pt x="3674" y="371"/>
                </a:lnTo>
                <a:lnTo>
                  <a:pt x="3673" y="373"/>
                </a:lnTo>
                <a:lnTo>
                  <a:pt x="3672" y="375"/>
                </a:lnTo>
                <a:lnTo>
                  <a:pt x="3672" y="377"/>
                </a:lnTo>
                <a:lnTo>
                  <a:pt x="3673" y="379"/>
                </a:lnTo>
                <a:lnTo>
                  <a:pt x="3673" y="381"/>
                </a:lnTo>
                <a:lnTo>
                  <a:pt x="3675" y="383"/>
                </a:lnTo>
                <a:lnTo>
                  <a:pt x="3676" y="385"/>
                </a:lnTo>
                <a:lnTo>
                  <a:pt x="3679" y="387"/>
                </a:lnTo>
                <a:lnTo>
                  <a:pt x="3682" y="389"/>
                </a:lnTo>
                <a:lnTo>
                  <a:pt x="3691" y="391"/>
                </a:lnTo>
                <a:lnTo>
                  <a:pt x="3717" y="396"/>
                </a:lnTo>
                <a:lnTo>
                  <a:pt x="3727" y="399"/>
                </a:lnTo>
                <a:lnTo>
                  <a:pt x="3735" y="402"/>
                </a:lnTo>
                <a:lnTo>
                  <a:pt x="3743" y="406"/>
                </a:lnTo>
                <a:lnTo>
                  <a:pt x="3748" y="410"/>
                </a:lnTo>
                <a:lnTo>
                  <a:pt x="3753" y="416"/>
                </a:lnTo>
                <a:lnTo>
                  <a:pt x="3755" y="419"/>
                </a:lnTo>
                <a:lnTo>
                  <a:pt x="3756" y="422"/>
                </a:lnTo>
                <a:lnTo>
                  <a:pt x="3757" y="425"/>
                </a:lnTo>
                <a:lnTo>
                  <a:pt x="3758" y="428"/>
                </a:lnTo>
                <a:lnTo>
                  <a:pt x="3759" y="432"/>
                </a:lnTo>
                <a:lnTo>
                  <a:pt x="3759" y="436"/>
                </a:lnTo>
                <a:lnTo>
                  <a:pt x="3758" y="443"/>
                </a:lnTo>
                <a:lnTo>
                  <a:pt x="3758" y="446"/>
                </a:lnTo>
                <a:lnTo>
                  <a:pt x="3757" y="449"/>
                </a:lnTo>
                <a:lnTo>
                  <a:pt x="3754" y="455"/>
                </a:lnTo>
                <a:lnTo>
                  <a:pt x="3753" y="458"/>
                </a:lnTo>
                <a:lnTo>
                  <a:pt x="3751" y="461"/>
                </a:lnTo>
                <a:lnTo>
                  <a:pt x="3746" y="466"/>
                </a:lnTo>
                <a:lnTo>
                  <a:pt x="3741" y="470"/>
                </a:lnTo>
                <a:lnTo>
                  <a:pt x="3735" y="474"/>
                </a:lnTo>
                <a:lnTo>
                  <a:pt x="3728" y="477"/>
                </a:lnTo>
                <a:lnTo>
                  <a:pt x="3720" y="480"/>
                </a:lnTo>
                <a:lnTo>
                  <a:pt x="3712" y="482"/>
                </a:lnTo>
                <a:lnTo>
                  <a:pt x="3704" y="483"/>
                </a:lnTo>
                <a:lnTo>
                  <a:pt x="3694" y="483"/>
                </a:lnTo>
                <a:lnTo>
                  <a:pt x="3681" y="483"/>
                </a:lnTo>
                <a:lnTo>
                  <a:pt x="3674" y="482"/>
                </a:lnTo>
                <a:lnTo>
                  <a:pt x="3669" y="480"/>
                </a:lnTo>
                <a:lnTo>
                  <a:pt x="3663" y="479"/>
                </a:lnTo>
                <a:lnTo>
                  <a:pt x="3658" y="477"/>
                </a:lnTo>
                <a:lnTo>
                  <a:pt x="3653" y="474"/>
                </a:lnTo>
                <a:lnTo>
                  <a:pt x="3649" y="471"/>
                </a:lnTo>
                <a:lnTo>
                  <a:pt x="3644" y="468"/>
                </a:lnTo>
                <a:lnTo>
                  <a:pt x="3641" y="465"/>
                </a:lnTo>
                <a:lnTo>
                  <a:pt x="3638" y="461"/>
                </a:lnTo>
                <a:lnTo>
                  <a:pt x="3635" y="457"/>
                </a:lnTo>
                <a:lnTo>
                  <a:pt x="3633" y="453"/>
                </a:lnTo>
                <a:lnTo>
                  <a:pt x="3631" y="448"/>
                </a:lnTo>
                <a:lnTo>
                  <a:pt x="3630" y="444"/>
                </a:lnTo>
                <a:lnTo>
                  <a:pt x="3629" y="439"/>
                </a:lnTo>
                <a:lnTo>
                  <a:pt x="3668" y="436"/>
                </a:lnTo>
                <a:lnTo>
                  <a:pt x="3669" y="441"/>
                </a:lnTo>
                <a:lnTo>
                  <a:pt x="3671" y="444"/>
                </a:lnTo>
                <a:lnTo>
                  <a:pt x="3672" y="446"/>
                </a:lnTo>
                <a:lnTo>
                  <a:pt x="3674" y="447"/>
                </a:lnTo>
                <a:lnTo>
                  <a:pt x="3677" y="450"/>
                </a:lnTo>
                <a:lnTo>
                  <a:pt x="3681" y="452"/>
                </a:lnTo>
                <a:lnTo>
                  <a:pt x="3685" y="453"/>
                </a:lnTo>
                <a:lnTo>
                  <a:pt x="3689" y="454"/>
                </a:lnTo>
                <a:lnTo>
                  <a:pt x="3694" y="454"/>
                </a:lnTo>
                <a:lnTo>
                  <a:pt x="3700" y="454"/>
                </a:lnTo>
                <a:lnTo>
                  <a:pt x="3704" y="453"/>
                </a:lnTo>
                <a:lnTo>
                  <a:pt x="3708" y="452"/>
                </a:lnTo>
                <a:lnTo>
                  <a:pt x="3712" y="450"/>
                </a:lnTo>
                <a:lnTo>
                  <a:pt x="3714" y="448"/>
                </a:lnTo>
                <a:lnTo>
                  <a:pt x="3716" y="446"/>
                </a:lnTo>
                <a:lnTo>
                  <a:pt x="3718" y="443"/>
                </a:lnTo>
                <a:lnTo>
                  <a:pt x="3718" y="440"/>
                </a:lnTo>
                <a:lnTo>
                  <a:pt x="3718" y="437"/>
                </a:lnTo>
                <a:lnTo>
                  <a:pt x="3717" y="435"/>
                </a:lnTo>
                <a:lnTo>
                  <a:pt x="3715" y="433"/>
                </a:lnTo>
                <a:lnTo>
                  <a:pt x="3713" y="431"/>
                </a:lnTo>
                <a:lnTo>
                  <a:pt x="3711" y="429"/>
                </a:lnTo>
                <a:lnTo>
                  <a:pt x="3707" y="428"/>
                </a:lnTo>
                <a:lnTo>
                  <a:pt x="3704" y="426"/>
                </a:lnTo>
                <a:lnTo>
                  <a:pt x="3699" y="425"/>
                </a:lnTo>
                <a:lnTo>
                  <a:pt x="3674" y="420"/>
                </a:lnTo>
                <a:lnTo>
                  <a:pt x="3665" y="418"/>
                </a:lnTo>
                <a:lnTo>
                  <a:pt x="3656" y="415"/>
                </a:lnTo>
                <a:lnTo>
                  <a:pt x="3649" y="411"/>
                </a:lnTo>
                <a:lnTo>
                  <a:pt x="3646" y="408"/>
                </a:lnTo>
                <a:lnTo>
                  <a:pt x="3643" y="406"/>
                </a:lnTo>
                <a:lnTo>
                  <a:pt x="3640" y="403"/>
                </a:lnTo>
                <a:lnTo>
                  <a:pt x="3638" y="400"/>
                </a:lnTo>
                <a:lnTo>
                  <a:pt x="3636" y="397"/>
                </a:lnTo>
                <a:lnTo>
                  <a:pt x="3635" y="394"/>
                </a:lnTo>
                <a:lnTo>
                  <a:pt x="3633" y="387"/>
                </a:lnTo>
                <a:lnTo>
                  <a:pt x="3633" y="383"/>
                </a:lnTo>
                <a:lnTo>
                  <a:pt x="3632" y="379"/>
                </a:lnTo>
                <a:lnTo>
                  <a:pt x="3633" y="374"/>
                </a:lnTo>
                <a:lnTo>
                  <a:pt x="3633" y="369"/>
                </a:lnTo>
                <a:lnTo>
                  <a:pt x="3635" y="364"/>
                </a:lnTo>
                <a:lnTo>
                  <a:pt x="3637" y="360"/>
                </a:lnTo>
                <a:lnTo>
                  <a:pt x="3639" y="356"/>
                </a:lnTo>
                <a:lnTo>
                  <a:pt x="3642" y="352"/>
                </a:lnTo>
                <a:lnTo>
                  <a:pt x="3645" y="349"/>
                </a:lnTo>
                <a:lnTo>
                  <a:pt x="3649" y="346"/>
                </a:lnTo>
                <a:lnTo>
                  <a:pt x="3654" y="343"/>
                </a:lnTo>
                <a:lnTo>
                  <a:pt x="3658" y="341"/>
                </a:lnTo>
                <a:lnTo>
                  <a:pt x="3663" y="338"/>
                </a:lnTo>
                <a:lnTo>
                  <a:pt x="3669" y="337"/>
                </a:lnTo>
                <a:lnTo>
                  <a:pt x="3675" y="335"/>
                </a:lnTo>
                <a:lnTo>
                  <a:pt x="3681" y="334"/>
                </a:lnTo>
                <a:lnTo>
                  <a:pt x="3687" y="334"/>
                </a:lnTo>
                <a:lnTo>
                  <a:pt x="3694" y="334"/>
                </a:lnTo>
                <a:lnTo>
                  <a:pt x="3701" y="334"/>
                </a:lnTo>
                <a:lnTo>
                  <a:pt x="3707" y="334"/>
                </a:lnTo>
                <a:lnTo>
                  <a:pt x="3713" y="335"/>
                </a:lnTo>
                <a:lnTo>
                  <a:pt x="3718" y="337"/>
                </a:lnTo>
                <a:lnTo>
                  <a:pt x="3724" y="338"/>
                </a:lnTo>
                <a:lnTo>
                  <a:pt x="3729" y="340"/>
                </a:lnTo>
                <a:lnTo>
                  <a:pt x="3737" y="345"/>
                </a:lnTo>
                <a:lnTo>
                  <a:pt x="3741" y="348"/>
                </a:lnTo>
                <a:lnTo>
                  <a:pt x="3744" y="352"/>
                </a:lnTo>
                <a:lnTo>
                  <a:pt x="3747" y="355"/>
                </a:lnTo>
                <a:lnTo>
                  <a:pt x="3750" y="359"/>
                </a:lnTo>
                <a:lnTo>
                  <a:pt x="3752" y="363"/>
                </a:lnTo>
                <a:lnTo>
                  <a:pt x="3753" y="367"/>
                </a:lnTo>
                <a:lnTo>
                  <a:pt x="3755" y="372"/>
                </a:lnTo>
                <a:lnTo>
                  <a:pt x="3756" y="377"/>
                </a:lnTo>
                <a:close/>
                <a:moveTo>
                  <a:pt x="3805" y="317"/>
                </a:moveTo>
                <a:lnTo>
                  <a:pt x="3801" y="317"/>
                </a:lnTo>
                <a:lnTo>
                  <a:pt x="3797" y="315"/>
                </a:lnTo>
                <a:lnTo>
                  <a:pt x="3794" y="314"/>
                </a:lnTo>
                <a:lnTo>
                  <a:pt x="3790" y="311"/>
                </a:lnTo>
                <a:lnTo>
                  <a:pt x="3787" y="308"/>
                </a:lnTo>
                <a:lnTo>
                  <a:pt x="3785" y="304"/>
                </a:lnTo>
                <a:lnTo>
                  <a:pt x="3784" y="301"/>
                </a:lnTo>
                <a:lnTo>
                  <a:pt x="3784" y="297"/>
                </a:lnTo>
                <a:lnTo>
                  <a:pt x="3784" y="292"/>
                </a:lnTo>
                <a:lnTo>
                  <a:pt x="3785" y="289"/>
                </a:lnTo>
                <a:lnTo>
                  <a:pt x="3787" y="285"/>
                </a:lnTo>
                <a:lnTo>
                  <a:pt x="3790" y="282"/>
                </a:lnTo>
                <a:lnTo>
                  <a:pt x="3794" y="280"/>
                </a:lnTo>
                <a:lnTo>
                  <a:pt x="3797" y="278"/>
                </a:lnTo>
                <a:lnTo>
                  <a:pt x="3801" y="277"/>
                </a:lnTo>
                <a:lnTo>
                  <a:pt x="3805" y="276"/>
                </a:lnTo>
                <a:lnTo>
                  <a:pt x="3810" y="277"/>
                </a:lnTo>
                <a:lnTo>
                  <a:pt x="3814" y="278"/>
                </a:lnTo>
                <a:lnTo>
                  <a:pt x="3817" y="280"/>
                </a:lnTo>
                <a:lnTo>
                  <a:pt x="3821" y="282"/>
                </a:lnTo>
                <a:lnTo>
                  <a:pt x="3824" y="285"/>
                </a:lnTo>
                <a:lnTo>
                  <a:pt x="3826" y="289"/>
                </a:lnTo>
                <a:lnTo>
                  <a:pt x="3827" y="292"/>
                </a:lnTo>
                <a:lnTo>
                  <a:pt x="3827" y="297"/>
                </a:lnTo>
                <a:lnTo>
                  <a:pt x="3827" y="301"/>
                </a:lnTo>
                <a:lnTo>
                  <a:pt x="3826" y="304"/>
                </a:lnTo>
                <a:lnTo>
                  <a:pt x="3824" y="308"/>
                </a:lnTo>
                <a:lnTo>
                  <a:pt x="3821" y="311"/>
                </a:lnTo>
                <a:lnTo>
                  <a:pt x="3817" y="314"/>
                </a:lnTo>
                <a:lnTo>
                  <a:pt x="3814" y="315"/>
                </a:lnTo>
                <a:lnTo>
                  <a:pt x="3810" y="317"/>
                </a:lnTo>
                <a:lnTo>
                  <a:pt x="3805" y="317"/>
                </a:lnTo>
                <a:close/>
                <a:moveTo>
                  <a:pt x="3785" y="336"/>
                </a:moveTo>
                <a:lnTo>
                  <a:pt x="3825" y="336"/>
                </a:lnTo>
                <a:lnTo>
                  <a:pt x="3825" y="481"/>
                </a:lnTo>
                <a:lnTo>
                  <a:pt x="3785" y="481"/>
                </a:lnTo>
                <a:lnTo>
                  <a:pt x="3785" y="336"/>
                </a:lnTo>
                <a:close/>
                <a:moveTo>
                  <a:pt x="3923" y="538"/>
                </a:moveTo>
                <a:lnTo>
                  <a:pt x="3916" y="538"/>
                </a:lnTo>
                <a:lnTo>
                  <a:pt x="3909" y="537"/>
                </a:lnTo>
                <a:lnTo>
                  <a:pt x="3903" y="536"/>
                </a:lnTo>
                <a:lnTo>
                  <a:pt x="3897" y="535"/>
                </a:lnTo>
                <a:lnTo>
                  <a:pt x="3892" y="533"/>
                </a:lnTo>
                <a:lnTo>
                  <a:pt x="3886" y="531"/>
                </a:lnTo>
                <a:lnTo>
                  <a:pt x="3877" y="526"/>
                </a:lnTo>
                <a:lnTo>
                  <a:pt x="3873" y="523"/>
                </a:lnTo>
                <a:lnTo>
                  <a:pt x="3870" y="520"/>
                </a:lnTo>
                <a:lnTo>
                  <a:pt x="3864" y="513"/>
                </a:lnTo>
                <a:lnTo>
                  <a:pt x="3862" y="510"/>
                </a:lnTo>
                <a:lnTo>
                  <a:pt x="3860" y="506"/>
                </a:lnTo>
                <a:lnTo>
                  <a:pt x="3858" y="502"/>
                </a:lnTo>
                <a:lnTo>
                  <a:pt x="3857" y="498"/>
                </a:lnTo>
                <a:lnTo>
                  <a:pt x="3894" y="493"/>
                </a:lnTo>
                <a:lnTo>
                  <a:pt x="3896" y="496"/>
                </a:lnTo>
                <a:lnTo>
                  <a:pt x="3898" y="499"/>
                </a:lnTo>
                <a:lnTo>
                  <a:pt x="3901" y="502"/>
                </a:lnTo>
                <a:lnTo>
                  <a:pt x="3904" y="504"/>
                </a:lnTo>
                <a:lnTo>
                  <a:pt x="3908" y="506"/>
                </a:lnTo>
                <a:lnTo>
                  <a:pt x="3910" y="507"/>
                </a:lnTo>
                <a:lnTo>
                  <a:pt x="3912" y="508"/>
                </a:lnTo>
                <a:lnTo>
                  <a:pt x="3918" y="509"/>
                </a:lnTo>
                <a:lnTo>
                  <a:pt x="3924" y="509"/>
                </a:lnTo>
                <a:lnTo>
                  <a:pt x="3930" y="509"/>
                </a:lnTo>
                <a:lnTo>
                  <a:pt x="3936" y="507"/>
                </a:lnTo>
                <a:lnTo>
                  <a:pt x="3941" y="505"/>
                </a:lnTo>
                <a:lnTo>
                  <a:pt x="3946" y="503"/>
                </a:lnTo>
                <a:lnTo>
                  <a:pt x="3948" y="501"/>
                </a:lnTo>
                <a:lnTo>
                  <a:pt x="3950" y="499"/>
                </a:lnTo>
                <a:lnTo>
                  <a:pt x="3952" y="494"/>
                </a:lnTo>
                <a:lnTo>
                  <a:pt x="3953" y="491"/>
                </a:lnTo>
                <a:lnTo>
                  <a:pt x="3955" y="488"/>
                </a:lnTo>
                <a:lnTo>
                  <a:pt x="3955" y="481"/>
                </a:lnTo>
                <a:lnTo>
                  <a:pt x="3955" y="455"/>
                </a:lnTo>
                <a:lnTo>
                  <a:pt x="3947" y="463"/>
                </a:lnTo>
                <a:lnTo>
                  <a:pt x="3943" y="467"/>
                </a:lnTo>
                <a:lnTo>
                  <a:pt x="3939" y="471"/>
                </a:lnTo>
                <a:lnTo>
                  <a:pt x="3933" y="474"/>
                </a:lnTo>
                <a:lnTo>
                  <a:pt x="3930" y="476"/>
                </a:lnTo>
                <a:lnTo>
                  <a:pt x="3927" y="477"/>
                </a:lnTo>
                <a:lnTo>
                  <a:pt x="3920" y="478"/>
                </a:lnTo>
                <a:lnTo>
                  <a:pt x="3911" y="478"/>
                </a:lnTo>
                <a:lnTo>
                  <a:pt x="3903" y="478"/>
                </a:lnTo>
                <a:lnTo>
                  <a:pt x="3900" y="477"/>
                </a:lnTo>
                <a:lnTo>
                  <a:pt x="3896" y="477"/>
                </a:lnTo>
                <a:lnTo>
                  <a:pt x="3889" y="474"/>
                </a:lnTo>
                <a:lnTo>
                  <a:pt x="3882" y="471"/>
                </a:lnTo>
                <a:lnTo>
                  <a:pt x="3875" y="467"/>
                </a:lnTo>
                <a:lnTo>
                  <a:pt x="3870" y="461"/>
                </a:lnTo>
                <a:lnTo>
                  <a:pt x="3865" y="455"/>
                </a:lnTo>
                <a:lnTo>
                  <a:pt x="3860" y="448"/>
                </a:lnTo>
                <a:lnTo>
                  <a:pt x="3857" y="439"/>
                </a:lnTo>
                <a:lnTo>
                  <a:pt x="3855" y="430"/>
                </a:lnTo>
                <a:lnTo>
                  <a:pt x="3854" y="425"/>
                </a:lnTo>
                <a:lnTo>
                  <a:pt x="3853" y="419"/>
                </a:lnTo>
                <a:lnTo>
                  <a:pt x="3853" y="408"/>
                </a:lnTo>
                <a:lnTo>
                  <a:pt x="3853" y="396"/>
                </a:lnTo>
                <a:lnTo>
                  <a:pt x="3854" y="390"/>
                </a:lnTo>
                <a:lnTo>
                  <a:pt x="3855" y="385"/>
                </a:lnTo>
                <a:lnTo>
                  <a:pt x="3857" y="375"/>
                </a:lnTo>
                <a:lnTo>
                  <a:pt x="3861" y="367"/>
                </a:lnTo>
                <a:lnTo>
                  <a:pt x="3865" y="359"/>
                </a:lnTo>
                <a:lnTo>
                  <a:pt x="3867" y="355"/>
                </a:lnTo>
                <a:lnTo>
                  <a:pt x="3870" y="352"/>
                </a:lnTo>
                <a:lnTo>
                  <a:pt x="3876" y="347"/>
                </a:lnTo>
                <a:lnTo>
                  <a:pt x="3882" y="342"/>
                </a:lnTo>
                <a:lnTo>
                  <a:pt x="3885" y="340"/>
                </a:lnTo>
                <a:lnTo>
                  <a:pt x="3889" y="338"/>
                </a:lnTo>
                <a:lnTo>
                  <a:pt x="3892" y="337"/>
                </a:lnTo>
                <a:lnTo>
                  <a:pt x="3896" y="336"/>
                </a:lnTo>
                <a:lnTo>
                  <a:pt x="3904" y="334"/>
                </a:lnTo>
                <a:lnTo>
                  <a:pt x="3911" y="334"/>
                </a:lnTo>
                <a:lnTo>
                  <a:pt x="3917" y="334"/>
                </a:lnTo>
                <a:lnTo>
                  <a:pt x="3922" y="335"/>
                </a:lnTo>
                <a:lnTo>
                  <a:pt x="3927" y="336"/>
                </a:lnTo>
                <a:lnTo>
                  <a:pt x="3932" y="338"/>
                </a:lnTo>
                <a:lnTo>
                  <a:pt x="3936" y="340"/>
                </a:lnTo>
                <a:lnTo>
                  <a:pt x="3939" y="342"/>
                </a:lnTo>
                <a:lnTo>
                  <a:pt x="3942" y="345"/>
                </a:lnTo>
                <a:lnTo>
                  <a:pt x="3945" y="348"/>
                </a:lnTo>
                <a:lnTo>
                  <a:pt x="3949" y="354"/>
                </a:lnTo>
                <a:lnTo>
                  <a:pt x="3951" y="357"/>
                </a:lnTo>
                <a:lnTo>
                  <a:pt x="3953" y="360"/>
                </a:lnTo>
                <a:lnTo>
                  <a:pt x="3955" y="336"/>
                </a:lnTo>
                <a:lnTo>
                  <a:pt x="3995" y="336"/>
                </a:lnTo>
                <a:lnTo>
                  <a:pt x="3995" y="482"/>
                </a:lnTo>
                <a:lnTo>
                  <a:pt x="3995" y="491"/>
                </a:lnTo>
                <a:lnTo>
                  <a:pt x="3993" y="499"/>
                </a:lnTo>
                <a:lnTo>
                  <a:pt x="3990" y="506"/>
                </a:lnTo>
                <a:lnTo>
                  <a:pt x="3986" y="513"/>
                </a:lnTo>
                <a:lnTo>
                  <a:pt x="3981" y="519"/>
                </a:lnTo>
                <a:lnTo>
                  <a:pt x="3975" y="524"/>
                </a:lnTo>
                <a:lnTo>
                  <a:pt x="3969" y="528"/>
                </a:lnTo>
                <a:lnTo>
                  <a:pt x="3961" y="532"/>
                </a:lnTo>
                <a:lnTo>
                  <a:pt x="3952" y="534"/>
                </a:lnTo>
                <a:lnTo>
                  <a:pt x="3943" y="536"/>
                </a:lnTo>
                <a:lnTo>
                  <a:pt x="3933" y="538"/>
                </a:lnTo>
                <a:lnTo>
                  <a:pt x="3923" y="538"/>
                </a:lnTo>
                <a:close/>
                <a:moveTo>
                  <a:pt x="3924" y="448"/>
                </a:moveTo>
                <a:lnTo>
                  <a:pt x="3928" y="448"/>
                </a:lnTo>
                <a:lnTo>
                  <a:pt x="3931" y="448"/>
                </a:lnTo>
                <a:lnTo>
                  <a:pt x="3934" y="447"/>
                </a:lnTo>
                <a:lnTo>
                  <a:pt x="3937" y="446"/>
                </a:lnTo>
                <a:lnTo>
                  <a:pt x="3942" y="442"/>
                </a:lnTo>
                <a:lnTo>
                  <a:pt x="3947" y="438"/>
                </a:lnTo>
                <a:lnTo>
                  <a:pt x="3950" y="432"/>
                </a:lnTo>
                <a:lnTo>
                  <a:pt x="3953" y="425"/>
                </a:lnTo>
                <a:lnTo>
                  <a:pt x="3953" y="421"/>
                </a:lnTo>
                <a:lnTo>
                  <a:pt x="3955" y="417"/>
                </a:lnTo>
                <a:lnTo>
                  <a:pt x="3956" y="408"/>
                </a:lnTo>
                <a:lnTo>
                  <a:pt x="3955" y="399"/>
                </a:lnTo>
                <a:lnTo>
                  <a:pt x="3953" y="394"/>
                </a:lnTo>
                <a:lnTo>
                  <a:pt x="3953" y="390"/>
                </a:lnTo>
                <a:lnTo>
                  <a:pt x="3950" y="383"/>
                </a:lnTo>
                <a:lnTo>
                  <a:pt x="3947" y="377"/>
                </a:lnTo>
                <a:lnTo>
                  <a:pt x="3945" y="374"/>
                </a:lnTo>
                <a:lnTo>
                  <a:pt x="3942" y="372"/>
                </a:lnTo>
                <a:lnTo>
                  <a:pt x="3940" y="370"/>
                </a:lnTo>
                <a:lnTo>
                  <a:pt x="3937" y="369"/>
                </a:lnTo>
                <a:lnTo>
                  <a:pt x="3931" y="366"/>
                </a:lnTo>
                <a:lnTo>
                  <a:pt x="3924" y="366"/>
                </a:lnTo>
                <a:lnTo>
                  <a:pt x="3917" y="366"/>
                </a:lnTo>
                <a:lnTo>
                  <a:pt x="3914" y="367"/>
                </a:lnTo>
                <a:lnTo>
                  <a:pt x="3911" y="369"/>
                </a:lnTo>
                <a:lnTo>
                  <a:pt x="3908" y="370"/>
                </a:lnTo>
                <a:lnTo>
                  <a:pt x="3906" y="372"/>
                </a:lnTo>
                <a:lnTo>
                  <a:pt x="3901" y="377"/>
                </a:lnTo>
                <a:lnTo>
                  <a:pt x="3898" y="384"/>
                </a:lnTo>
                <a:lnTo>
                  <a:pt x="3896" y="391"/>
                </a:lnTo>
                <a:lnTo>
                  <a:pt x="3895" y="395"/>
                </a:lnTo>
                <a:lnTo>
                  <a:pt x="3894" y="399"/>
                </a:lnTo>
                <a:lnTo>
                  <a:pt x="3894" y="408"/>
                </a:lnTo>
                <a:lnTo>
                  <a:pt x="3894" y="417"/>
                </a:lnTo>
                <a:lnTo>
                  <a:pt x="3895" y="421"/>
                </a:lnTo>
                <a:lnTo>
                  <a:pt x="3896" y="424"/>
                </a:lnTo>
                <a:lnTo>
                  <a:pt x="3898" y="431"/>
                </a:lnTo>
                <a:lnTo>
                  <a:pt x="3901" y="437"/>
                </a:lnTo>
                <a:lnTo>
                  <a:pt x="3904" y="440"/>
                </a:lnTo>
                <a:lnTo>
                  <a:pt x="3906" y="442"/>
                </a:lnTo>
                <a:lnTo>
                  <a:pt x="3911" y="446"/>
                </a:lnTo>
                <a:lnTo>
                  <a:pt x="3914" y="447"/>
                </a:lnTo>
                <a:lnTo>
                  <a:pt x="3917" y="448"/>
                </a:lnTo>
                <a:lnTo>
                  <a:pt x="3924" y="448"/>
                </a:lnTo>
                <a:close/>
                <a:moveTo>
                  <a:pt x="4069" y="397"/>
                </a:moveTo>
                <a:lnTo>
                  <a:pt x="4069" y="481"/>
                </a:lnTo>
                <a:lnTo>
                  <a:pt x="4029" y="481"/>
                </a:lnTo>
                <a:lnTo>
                  <a:pt x="4029" y="336"/>
                </a:lnTo>
                <a:lnTo>
                  <a:pt x="4067" y="336"/>
                </a:lnTo>
                <a:lnTo>
                  <a:pt x="4067" y="361"/>
                </a:lnTo>
                <a:lnTo>
                  <a:pt x="4071" y="355"/>
                </a:lnTo>
                <a:lnTo>
                  <a:pt x="4073" y="352"/>
                </a:lnTo>
                <a:lnTo>
                  <a:pt x="4075" y="350"/>
                </a:lnTo>
                <a:lnTo>
                  <a:pt x="4080" y="345"/>
                </a:lnTo>
                <a:lnTo>
                  <a:pt x="4085" y="341"/>
                </a:lnTo>
                <a:lnTo>
                  <a:pt x="4091" y="338"/>
                </a:lnTo>
                <a:lnTo>
                  <a:pt x="4094" y="337"/>
                </a:lnTo>
                <a:lnTo>
                  <a:pt x="4098" y="336"/>
                </a:lnTo>
                <a:lnTo>
                  <a:pt x="4105" y="334"/>
                </a:lnTo>
                <a:lnTo>
                  <a:pt x="4112" y="334"/>
                </a:lnTo>
                <a:lnTo>
                  <a:pt x="4118" y="334"/>
                </a:lnTo>
                <a:lnTo>
                  <a:pt x="4123" y="335"/>
                </a:lnTo>
                <a:lnTo>
                  <a:pt x="4128" y="336"/>
                </a:lnTo>
                <a:lnTo>
                  <a:pt x="4133" y="337"/>
                </a:lnTo>
                <a:lnTo>
                  <a:pt x="4137" y="339"/>
                </a:lnTo>
                <a:lnTo>
                  <a:pt x="4141" y="342"/>
                </a:lnTo>
                <a:lnTo>
                  <a:pt x="4145" y="345"/>
                </a:lnTo>
                <a:lnTo>
                  <a:pt x="4149" y="348"/>
                </a:lnTo>
                <a:lnTo>
                  <a:pt x="4152" y="352"/>
                </a:lnTo>
                <a:lnTo>
                  <a:pt x="4155" y="356"/>
                </a:lnTo>
                <a:lnTo>
                  <a:pt x="4157" y="361"/>
                </a:lnTo>
                <a:lnTo>
                  <a:pt x="4159" y="366"/>
                </a:lnTo>
                <a:lnTo>
                  <a:pt x="4161" y="371"/>
                </a:lnTo>
                <a:lnTo>
                  <a:pt x="4162" y="376"/>
                </a:lnTo>
                <a:lnTo>
                  <a:pt x="4162" y="382"/>
                </a:lnTo>
                <a:lnTo>
                  <a:pt x="4162" y="388"/>
                </a:lnTo>
                <a:lnTo>
                  <a:pt x="4162" y="481"/>
                </a:lnTo>
                <a:lnTo>
                  <a:pt x="4122" y="481"/>
                </a:lnTo>
                <a:lnTo>
                  <a:pt x="4122" y="395"/>
                </a:lnTo>
                <a:lnTo>
                  <a:pt x="4122" y="392"/>
                </a:lnTo>
                <a:lnTo>
                  <a:pt x="4122" y="389"/>
                </a:lnTo>
                <a:lnTo>
                  <a:pt x="4121" y="384"/>
                </a:lnTo>
                <a:lnTo>
                  <a:pt x="4120" y="381"/>
                </a:lnTo>
                <a:lnTo>
                  <a:pt x="4118" y="379"/>
                </a:lnTo>
                <a:lnTo>
                  <a:pt x="4117" y="377"/>
                </a:lnTo>
                <a:lnTo>
                  <a:pt x="4115" y="375"/>
                </a:lnTo>
                <a:lnTo>
                  <a:pt x="4112" y="371"/>
                </a:lnTo>
                <a:lnTo>
                  <a:pt x="4110" y="370"/>
                </a:lnTo>
                <a:lnTo>
                  <a:pt x="4107" y="369"/>
                </a:lnTo>
                <a:lnTo>
                  <a:pt x="4105" y="368"/>
                </a:lnTo>
                <a:lnTo>
                  <a:pt x="4102" y="368"/>
                </a:lnTo>
                <a:lnTo>
                  <a:pt x="4097" y="367"/>
                </a:lnTo>
                <a:lnTo>
                  <a:pt x="4091" y="368"/>
                </a:lnTo>
                <a:lnTo>
                  <a:pt x="4085" y="369"/>
                </a:lnTo>
                <a:lnTo>
                  <a:pt x="4081" y="372"/>
                </a:lnTo>
                <a:lnTo>
                  <a:pt x="4079" y="373"/>
                </a:lnTo>
                <a:lnTo>
                  <a:pt x="4077" y="375"/>
                </a:lnTo>
                <a:lnTo>
                  <a:pt x="4075" y="377"/>
                </a:lnTo>
                <a:lnTo>
                  <a:pt x="4073" y="379"/>
                </a:lnTo>
                <a:lnTo>
                  <a:pt x="4071" y="384"/>
                </a:lnTo>
                <a:lnTo>
                  <a:pt x="4070" y="387"/>
                </a:lnTo>
                <a:lnTo>
                  <a:pt x="4070" y="390"/>
                </a:lnTo>
                <a:lnTo>
                  <a:pt x="4069" y="397"/>
                </a:lnTo>
                <a:close/>
                <a:moveTo>
                  <a:pt x="1333" y="762"/>
                </a:moveTo>
                <a:lnTo>
                  <a:pt x="1323" y="762"/>
                </a:lnTo>
                <a:lnTo>
                  <a:pt x="1314" y="759"/>
                </a:lnTo>
                <a:lnTo>
                  <a:pt x="1310" y="758"/>
                </a:lnTo>
                <a:lnTo>
                  <a:pt x="1306" y="756"/>
                </a:lnTo>
                <a:lnTo>
                  <a:pt x="1302" y="754"/>
                </a:lnTo>
                <a:lnTo>
                  <a:pt x="1298" y="751"/>
                </a:lnTo>
                <a:lnTo>
                  <a:pt x="1295" y="748"/>
                </a:lnTo>
                <a:lnTo>
                  <a:pt x="1292" y="745"/>
                </a:lnTo>
                <a:lnTo>
                  <a:pt x="1290" y="742"/>
                </a:lnTo>
                <a:lnTo>
                  <a:pt x="1288" y="738"/>
                </a:lnTo>
                <a:lnTo>
                  <a:pt x="1287" y="734"/>
                </a:lnTo>
                <a:lnTo>
                  <a:pt x="1285" y="729"/>
                </a:lnTo>
                <a:lnTo>
                  <a:pt x="1285" y="724"/>
                </a:lnTo>
                <a:lnTo>
                  <a:pt x="1285" y="719"/>
                </a:lnTo>
                <a:lnTo>
                  <a:pt x="1285" y="711"/>
                </a:lnTo>
                <a:lnTo>
                  <a:pt x="1286" y="708"/>
                </a:lnTo>
                <a:lnTo>
                  <a:pt x="1286" y="704"/>
                </a:lnTo>
                <a:lnTo>
                  <a:pt x="1289" y="699"/>
                </a:lnTo>
                <a:lnTo>
                  <a:pt x="1292" y="694"/>
                </a:lnTo>
                <a:lnTo>
                  <a:pt x="1296" y="689"/>
                </a:lnTo>
                <a:lnTo>
                  <a:pt x="1301" y="685"/>
                </a:lnTo>
                <a:lnTo>
                  <a:pt x="1306" y="682"/>
                </a:lnTo>
                <a:lnTo>
                  <a:pt x="1312" y="680"/>
                </a:lnTo>
                <a:lnTo>
                  <a:pt x="1319" y="678"/>
                </a:lnTo>
                <a:lnTo>
                  <a:pt x="1325" y="676"/>
                </a:lnTo>
                <a:lnTo>
                  <a:pt x="1332" y="675"/>
                </a:lnTo>
                <a:lnTo>
                  <a:pt x="1339" y="674"/>
                </a:lnTo>
                <a:lnTo>
                  <a:pt x="1348" y="673"/>
                </a:lnTo>
                <a:lnTo>
                  <a:pt x="1355" y="672"/>
                </a:lnTo>
                <a:lnTo>
                  <a:pt x="1366" y="670"/>
                </a:lnTo>
                <a:lnTo>
                  <a:pt x="1370" y="669"/>
                </a:lnTo>
                <a:lnTo>
                  <a:pt x="1372" y="667"/>
                </a:lnTo>
                <a:lnTo>
                  <a:pt x="1373" y="666"/>
                </a:lnTo>
                <a:lnTo>
                  <a:pt x="1374" y="665"/>
                </a:lnTo>
                <a:lnTo>
                  <a:pt x="1374" y="661"/>
                </a:lnTo>
                <a:lnTo>
                  <a:pt x="1374" y="657"/>
                </a:lnTo>
                <a:lnTo>
                  <a:pt x="1373" y="653"/>
                </a:lnTo>
                <a:lnTo>
                  <a:pt x="1371" y="650"/>
                </a:lnTo>
                <a:lnTo>
                  <a:pt x="1369" y="647"/>
                </a:lnTo>
                <a:lnTo>
                  <a:pt x="1365" y="645"/>
                </a:lnTo>
                <a:lnTo>
                  <a:pt x="1362" y="643"/>
                </a:lnTo>
                <a:lnTo>
                  <a:pt x="1357" y="642"/>
                </a:lnTo>
                <a:lnTo>
                  <a:pt x="1353" y="642"/>
                </a:lnTo>
                <a:lnTo>
                  <a:pt x="1347" y="642"/>
                </a:lnTo>
                <a:lnTo>
                  <a:pt x="1343" y="643"/>
                </a:lnTo>
                <a:lnTo>
                  <a:pt x="1339" y="645"/>
                </a:lnTo>
                <a:lnTo>
                  <a:pt x="1335" y="647"/>
                </a:lnTo>
                <a:lnTo>
                  <a:pt x="1332" y="649"/>
                </a:lnTo>
                <a:lnTo>
                  <a:pt x="1330" y="652"/>
                </a:lnTo>
                <a:lnTo>
                  <a:pt x="1328" y="655"/>
                </a:lnTo>
                <a:lnTo>
                  <a:pt x="1327" y="659"/>
                </a:lnTo>
                <a:lnTo>
                  <a:pt x="1290" y="656"/>
                </a:lnTo>
                <a:lnTo>
                  <a:pt x="1293" y="646"/>
                </a:lnTo>
                <a:lnTo>
                  <a:pt x="1295" y="642"/>
                </a:lnTo>
                <a:lnTo>
                  <a:pt x="1297" y="638"/>
                </a:lnTo>
                <a:lnTo>
                  <a:pt x="1300" y="634"/>
                </a:lnTo>
                <a:lnTo>
                  <a:pt x="1303" y="631"/>
                </a:lnTo>
                <a:lnTo>
                  <a:pt x="1306" y="627"/>
                </a:lnTo>
                <a:lnTo>
                  <a:pt x="1310" y="624"/>
                </a:lnTo>
                <a:lnTo>
                  <a:pt x="1315" y="622"/>
                </a:lnTo>
                <a:lnTo>
                  <a:pt x="1319" y="619"/>
                </a:lnTo>
                <a:lnTo>
                  <a:pt x="1324" y="617"/>
                </a:lnTo>
                <a:lnTo>
                  <a:pt x="1329" y="616"/>
                </a:lnTo>
                <a:lnTo>
                  <a:pt x="1335" y="614"/>
                </a:lnTo>
                <a:lnTo>
                  <a:pt x="1340" y="613"/>
                </a:lnTo>
                <a:lnTo>
                  <a:pt x="1346" y="613"/>
                </a:lnTo>
                <a:lnTo>
                  <a:pt x="1353" y="613"/>
                </a:lnTo>
                <a:lnTo>
                  <a:pt x="1361" y="613"/>
                </a:lnTo>
                <a:lnTo>
                  <a:pt x="1368" y="614"/>
                </a:lnTo>
                <a:lnTo>
                  <a:pt x="1376" y="615"/>
                </a:lnTo>
                <a:lnTo>
                  <a:pt x="1383" y="618"/>
                </a:lnTo>
                <a:lnTo>
                  <a:pt x="1390" y="621"/>
                </a:lnTo>
                <a:lnTo>
                  <a:pt x="1396" y="624"/>
                </a:lnTo>
                <a:lnTo>
                  <a:pt x="1398" y="626"/>
                </a:lnTo>
                <a:lnTo>
                  <a:pt x="1401" y="629"/>
                </a:lnTo>
                <a:lnTo>
                  <a:pt x="1406" y="634"/>
                </a:lnTo>
                <a:lnTo>
                  <a:pt x="1408" y="636"/>
                </a:lnTo>
                <a:lnTo>
                  <a:pt x="1409" y="639"/>
                </a:lnTo>
                <a:lnTo>
                  <a:pt x="1412" y="646"/>
                </a:lnTo>
                <a:lnTo>
                  <a:pt x="1413" y="650"/>
                </a:lnTo>
                <a:lnTo>
                  <a:pt x="1414" y="653"/>
                </a:lnTo>
                <a:lnTo>
                  <a:pt x="1414" y="662"/>
                </a:lnTo>
                <a:lnTo>
                  <a:pt x="1414" y="759"/>
                </a:lnTo>
                <a:lnTo>
                  <a:pt x="1376" y="759"/>
                </a:lnTo>
                <a:lnTo>
                  <a:pt x="1376" y="739"/>
                </a:lnTo>
                <a:lnTo>
                  <a:pt x="1373" y="744"/>
                </a:lnTo>
                <a:lnTo>
                  <a:pt x="1369" y="749"/>
                </a:lnTo>
                <a:lnTo>
                  <a:pt x="1364" y="752"/>
                </a:lnTo>
                <a:lnTo>
                  <a:pt x="1359" y="756"/>
                </a:lnTo>
                <a:lnTo>
                  <a:pt x="1354" y="759"/>
                </a:lnTo>
                <a:lnTo>
                  <a:pt x="1347" y="761"/>
                </a:lnTo>
                <a:lnTo>
                  <a:pt x="1340" y="762"/>
                </a:lnTo>
                <a:lnTo>
                  <a:pt x="1333" y="762"/>
                </a:lnTo>
                <a:close/>
                <a:moveTo>
                  <a:pt x="1344" y="734"/>
                </a:moveTo>
                <a:lnTo>
                  <a:pt x="1351" y="734"/>
                </a:lnTo>
                <a:lnTo>
                  <a:pt x="1353" y="733"/>
                </a:lnTo>
                <a:lnTo>
                  <a:pt x="1356" y="733"/>
                </a:lnTo>
                <a:lnTo>
                  <a:pt x="1361" y="730"/>
                </a:lnTo>
                <a:lnTo>
                  <a:pt x="1366" y="727"/>
                </a:lnTo>
                <a:lnTo>
                  <a:pt x="1370" y="723"/>
                </a:lnTo>
                <a:lnTo>
                  <a:pt x="1372" y="718"/>
                </a:lnTo>
                <a:lnTo>
                  <a:pt x="1373" y="716"/>
                </a:lnTo>
                <a:lnTo>
                  <a:pt x="1374" y="713"/>
                </a:lnTo>
                <a:lnTo>
                  <a:pt x="1374" y="708"/>
                </a:lnTo>
                <a:lnTo>
                  <a:pt x="1374" y="692"/>
                </a:lnTo>
                <a:lnTo>
                  <a:pt x="1371" y="694"/>
                </a:lnTo>
                <a:lnTo>
                  <a:pt x="1367" y="695"/>
                </a:lnTo>
                <a:lnTo>
                  <a:pt x="1357" y="697"/>
                </a:lnTo>
                <a:lnTo>
                  <a:pt x="1346" y="699"/>
                </a:lnTo>
                <a:lnTo>
                  <a:pt x="1341" y="700"/>
                </a:lnTo>
                <a:lnTo>
                  <a:pt x="1337" y="701"/>
                </a:lnTo>
                <a:lnTo>
                  <a:pt x="1333" y="703"/>
                </a:lnTo>
                <a:lnTo>
                  <a:pt x="1329" y="705"/>
                </a:lnTo>
                <a:lnTo>
                  <a:pt x="1327" y="707"/>
                </a:lnTo>
                <a:lnTo>
                  <a:pt x="1325" y="710"/>
                </a:lnTo>
                <a:lnTo>
                  <a:pt x="1323" y="714"/>
                </a:lnTo>
                <a:lnTo>
                  <a:pt x="1323" y="718"/>
                </a:lnTo>
                <a:lnTo>
                  <a:pt x="1323" y="722"/>
                </a:lnTo>
                <a:lnTo>
                  <a:pt x="1324" y="725"/>
                </a:lnTo>
                <a:lnTo>
                  <a:pt x="1326" y="728"/>
                </a:lnTo>
                <a:lnTo>
                  <a:pt x="1328" y="729"/>
                </a:lnTo>
                <a:lnTo>
                  <a:pt x="1329" y="730"/>
                </a:lnTo>
                <a:lnTo>
                  <a:pt x="1332" y="732"/>
                </a:lnTo>
                <a:lnTo>
                  <a:pt x="1336" y="733"/>
                </a:lnTo>
                <a:lnTo>
                  <a:pt x="1340" y="734"/>
                </a:lnTo>
                <a:lnTo>
                  <a:pt x="1344" y="734"/>
                </a:lnTo>
                <a:close/>
                <a:moveTo>
                  <a:pt x="1489" y="676"/>
                </a:moveTo>
                <a:lnTo>
                  <a:pt x="1489" y="759"/>
                </a:lnTo>
                <a:lnTo>
                  <a:pt x="1448" y="759"/>
                </a:lnTo>
                <a:lnTo>
                  <a:pt x="1448" y="615"/>
                </a:lnTo>
                <a:lnTo>
                  <a:pt x="1487" y="615"/>
                </a:lnTo>
                <a:lnTo>
                  <a:pt x="1487" y="640"/>
                </a:lnTo>
                <a:lnTo>
                  <a:pt x="1491" y="634"/>
                </a:lnTo>
                <a:lnTo>
                  <a:pt x="1493" y="631"/>
                </a:lnTo>
                <a:lnTo>
                  <a:pt x="1495" y="629"/>
                </a:lnTo>
                <a:lnTo>
                  <a:pt x="1499" y="624"/>
                </a:lnTo>
                <a:lnTo>
                  <a:pt x="1505" y="620"/>
                </a:lnTo>
                <a:lnTo>
                  <a:pt x="1511" y="617"/>
                </a:lnTo>
                <a:lnTo>
                  <a:pt x="1514" y="616"/>
                </a:lnTo>
                <a:lnTo>
                  <a:pt x="1517" y="614"/>
                </a:lnTo>
                <a:lnTo>
                  <a:pt x="1524" y="613"/>
                </a:lnTo>
                <a:lnTo>
                  <a:pt x="1532" y="613"/>
                </a:lnTo>
                <a:lnTo>
                  <a:pt x="1538" y="613"/>
                </a:lnTo>
                <a:lnTo>
                  <a:pt x="1543" y="614"/>
                </a:lnTo>
                <a:lnTo>
                  <a:pt x="1548" y="615"/>
                </a:lnTo>
                <a:lnTo>
                  <a:pt x="1553" y="616"/>
                </a:lnTo>
                <a:lnTo>
                  <a:pt x="1557" y="618"/>
                </a:lnTo>
                <a:lnTo>
                  <a:pt x="1561" y="621"/>
                </a:lnTo>
                <a:lnTo>
                  <a:pt x="1565" y="624"/>
                </a:lnTo>
                <a:lnTo>
                  <a:pt x="1568" y="627"/>
                </a:lnTo>
                <a:lnTo>
                  <a:pt x="1572" y="631"/>
                </a:lnTo>
                <a:lnTo>
                  <a:pt x="1574" y="635"/>
                </a:lnTo>
                <a:lnTo>
                  <a:pt x="1577" y="640"/>
                </a:lnTo>
                <a:lnTo>
                  <a:pt x="1579" y="644"/>
                </a:lnTo>
                <a:lnTo>
                  <a:pt x="1580" y="650"/>
                </a:lnTo>
                <a:lnTo>
                  <a:pt x="1581" y="655"/>
                </a:lnTo>
                <a:lnTo>
                  <a:pt x="1582" y="661"/>
                </a:lnTo>
                <a:lnTo>
                  <a:pt x="1582" y="667"/>
                </a:lnTo>
                <a:lnTo>
                  <a:pt x="1582" y="759"/>
                </a:lnTo>
                <a:lnTo>
                  <a:pt x="1542" y="759"/>
                </a:lnTo>
                <a:lnTo>
                  <a:pt x="1542" y="674"/>
                </a:lnTo>
                <a:lnTo>
                  <a:pt x="1542" y="671"/>
                </a:lnTo>
                <a:lnTo>
                  <a:pt x="1542" y="668"/>
                </a:lnTo>
                <a:lnTo>
                  <a:pt x="1540" y="662"/>
                </a:lnTo>
                <a:lnTo>
                  <a:pt x="1539" y="660"/>
                </a:lnTo>
                <a:lnTo>
                  <a:pt x="1538" y="658"/>
                </a:lnTo>
                <a:lnTo>
                  <a:pt x="1537" y="656"/>
                </a:lnTo>
                <a:lnTo>
                  <a:pt x="1535" y="654"/>
                </a:lnTo>
                <a:lnTo>
                  <a:pt x="1531" y="650"/>
                </a:lnTo>
                <a:lnTo>
                  <a:pt x="1529" y="649"/>
                </a:lnTo>
                <a:lnTo>
                  <a:pt x="1527" y="648"/>
                </a:lnTo>
                <a:lnTo>
                  <a:pt x="1525" y="647"/>
                </a:lnTo>
                <a:lnTo>
                  <a:pt x="1522" y="646"/>
                </a:lnTo>
                <a:lnTo>
                  <a:pt x="1516" y="646"/>
                </a:lnTo>
                <a:lnTo>
                  <a:pt x="1510" y="647"/>
                </a:lnTo>
                <a:lnTo>
                  <a:pt x="1505" y="648"/>
                </a:lnTo>
                <a:lnTo>
                  <a:pt x="1500" y="650"/>
                </a:lnTo>
                <a:lnTo>
                  <a:pt x="1498" y="652"/>
                </a:lnTo>
                <a:lnTo>
                  <a:pt x="1496" y="654"/>
                </a:lnTo>
                <a:lnTo>
                  <a:pt x="1493" y="658"/>
                </a:lnTo>
                <a:lnTo>
                  <a:pt x="1491" y="663"/>
                </a:lnTo>
                <a:lnTo>
                  <a:pt x="1490" y="666"/>
                </a:lnTo>
                <a:lnTo>
                  <a:pt x="1489" y="669"/>
                </a:lnTo>
                <a:lnTo>
                  <a:pt x="1489" y="676"/>
                </a:lnTo>
                <a:close/>
                <a:moveTo>
                  <a:pt x="1668" y="762"/>
                </a:moveTo>
                <a:lnTo>
                  <a:pt x="1660" y="761"/>
                </a:lnTo>
                <a:lnTo>
                  <a:pt x="1652" y="760"/>
                </a:lnTo>
                <a:lnTo>
                  <a:pt x="1649" y="758"/>
                </a:lnTo>
                <a:lnTo>
                  <a:pt x="1645" y="757"/>
                </a:lnTo>
                <a:lnTo>
                  <a:pt x="1641" y="755"/>
                </a:lnTo>
                <a:lnTo>
                  <a:pt x="1638" y="753"/>
                </a:lnTo>
                <a:lnTo>
                  <a:pt x="1632" y="749"/>
                </a:lnTo>
                <a:lnTo>
                  <a:pt x="1626" y="743"/>
                </a:lnTo>
                <a:lnTo>
                  <a:pt x="1624" y="739"/>
                </a:lnTo>
                <a:lnTo>
                  <a:pt x="1621" y="736"/>
                </a:lnTo>
                <a:lnTo>
                  <a:pt x="1617" y="728"/>
                </a:lnTo>
                <a:lnTo>
                  <a:pt x="1613" y="719"/>
                </a:lnTo>
                <a:lnTo>
                  <a:pt x="1611" y="710"/>
                </a:lnTo>
                <a:lnTo>
                  <a:pt x="1610" y="704"/>
                </a:lnTo>
                <a:lnTo>
                  <a:pt x="1610" y="699"/>
                </a:lnTo>
                <a:lnTo>
                  <a:pt x="1609" y="687"/>
                </a:lnTo>
                <a:lnTo>
                  <a:pt x="1610" y="675"/>
                </a:lnTo>
                <a:lnTo>
                  <a:pt x="1610" y="670"/>
                </a:lnTo>
                <a:lnTo>
                  <a:pt x="1611" y="664"/>
                </a:lnTo>
                <a:lnTo>
                  <a:pt x="1614" y="655"/>
                </a:lnTo>
                <a:lnTo>
                  <a:pt x="1617" y="646"/>
                </a:lnTo>
                <a:lnTo>
                  <a:pt x="1622" y="638"/>
                </a:lnTo>
                <a:lnTo>
                  <a:pt x="1624" y="634"/>
                </a:lnTo>
                <a:lnTo>
                  <a:pt x="1627" y="631"/>
                </a:lnTo>
                <a:lnTo>
                  <a:pt x="1632" y="626"/>
                </a:lnTo>
                <a:lnTo>
                  <a:pt x="1639" y="621"/>
                </a:lnTo>
                <a:lnTo>
                  <a:pt x="1645" y="617"/>
                </a:lnTo>
                <a:lnTo>
                  <a:pt x="1649" y="616"/>
                </a:lnTo>
                <a:lnTo>
                  <a:pt x="1653" y="615"/>
                </a:lnTo>
                <a:lnTo>
                  <a:pt x="1660" y="613"/>
                </a:lnTo>
                <a:lnTo>
                  <a:pt x="1668" y="613"/>
                </a:lnTo>
                <a:lnTo>
                  <a:pt x="1674" y="613"/>
                </a:lnTo>
                <a:lnTo>
                  <a:pt x="1679" y="614"/>
                </a:lnTo>
                <a:lnTo>
                  <a:pt x="1684" y="615"/>
                </a:lnTo>
                <a:lnTo>
                  <a:pt x="1688" y="617"/>
                </a:lnTo>
                <a:lnTo>
                  <a:pt x="1692" y="619"/>
                </a:lnTo>
                <a:lnTo>
                  <a:pt x="1696" y="621"/>
                </a:lnTo>
                <a:lnTo>
                  <a:pt x="1699" y="624"/>
                </a:lnTo>
                <a:lnTo>
                  <a:pt x="1701" y="627"/>
                </a:lnTo>
                <a:lnTo>
                  <a:pt x="1706" y="633"/>
                </a:lnTo>
                <a:lnTo>
                  <a:pt x="1709" y="639"/>
                </a:lnTo>
                <a:lnTo>
                  <a:pt x="1710" y="566"/>
                </a:lnTo>
                <a:lnTo>
                  <a:pt x="1750" y="566"/>
                </a:lnTo>
                <a:lnTo>
                  <a:pt x="1750" y="759"/>
                </a:lnTo>
                <a:lnTo>
                  <a:pt x="1711" y="759"/>
                </a:lnTo>
                <a:lnTo>
                  <a:pt x="1711" y="736"/>
                </a:lnTo>
                <a:lnTo>
                  <a:pt x="1701" y="748"/>
                </a:lnTo>
                <a:lnTo>
                  <a:pt x="1698" y="751"/>
                </a:lnTo>
                <a:lnTo>
                  <a:pt x="1695" y="754"/>
                </a:lnTo>
                <a:lnTo>
                  <a:pt x="1692" y="756"/>
                </a:lnTo>
                <a:lnTo>
                  <a:pt x="1688" y="758"/>
                </a:lnTo>
                <a:lnTo>
                  <a:pt x="1683" y="760"/>
                </a:lnTo>
                <a:lnTo>
                  <a:pt x="1679" y="761"/>
                </a:lnTo>
                <a:lnTo>
                  <a:pt x="1674" y="762"/>
                </a:lnTo>
                <a:lnTo>
                  <a:pt x="1668" y="762"/>
                </a:lnTo>
                <a:close/>
                <a:moveTo>
                  <a:pt x="1681" y="730"/>
                </a:moveTo>
                <a:lnTo>
                  <a:pt x="1684" y="730"/>
                </a:lnTo>
                <a:lnTo>
                  <a:pt x="1687" y="729"/>
                </a:lnTo>
                <a:lnTo>
                  <a:pt x="1691" y="728"/>
                </a:lnTo>
                <a:lnTo>
                  <a:pt x="1694" y="727"/>
                </a:lnTo>
                <a:lnTo>
                  <a:pt x="1696" y="725"/>
                </a:lnTo>
                <a:lnTo>
                  <a:pt x="1699" y="723"/>
                </a:lnTo>
                <a:lnTo>
                  <a:pt x="1703" y="718"/>
                </a:lnTo>
                <a:lnTo>
                  <a:pt x="1707" y="712"/>
                </a:lnTo>
                <a:lnTo>
                  <a:pt x="1709" y="704"/>
                </a:lnTo>
                <a:lnTo>
                  <a:pt x="1710" y="700"/>
                </a:lnTo>
                <a:lnTo>
                  <a:pt x="1711" y="696"/>
                </a:lnTo>
                <a:lnTo>
                  <a:pt x="1711" y="687"/>
                </a:lnTo>
                <a:lnTo>
                  <a:pt x="1711" y="678"/>
                </a:lnTo>
                <a:lnTo>
                  <a:pt x="1710" y="674"/>
                </a:lnTo>
                <a:lnTo>
                  <a:pt x="1709" y="670"/>
                </a:lnTo>
                <a:lnTo>
                  <a:pt x="1707" y="662"/>
                </a:lnTo>
                <a:lnTo>
                  <a:pt x="1703" y="656"/>
                </a:lnTo>
                <a:lnTo>
                  <a:pt x="1701" y="653"/>
                </a:lnTo>
                <a:lnTo>
                  <a:pt x="1699" y="651"/>
                </a:lnTo>
                <a:lnTo>
                  <a:pt x="1696" y="649"/>
                </a:lnTo>
                <a:lnTo>
                  <a:pt x="1694" y="647"/>
                </a:lnTo>
                <a:lnTo>
                  <a:pt x="1688" y="645"/>
                </a:lnTo>
                <a:lnTo>
                  <a:pt x="1681" y="645"/>
                </a:lnTo>
                <a:lnTo>
                  <a:pt x="1674" y="645"/>
                </a:lnTo>
                <a:lnTo>
                  <a:pt x="1670" y="646"/>
                </a:lnTo>
                <a:lnTo>
                  <a:pt x="1667" y="648"/>
                </a:lnTo>
                <a:lnTo>
                  <a:pt x="1665" y="649"/>
                </a:lnTo>
                <a:lnTo>
                  <a:pt x="1662" y="651"/>
                </a:lnTo>
                <a:lnTo>
                  <a:pt x="1660" y="654"/>
                </a:lnTo>
                <a:lnTo>
                  <a:pt x="1658" y="656"/>
                </a:lnTo>
                <a:lnTo>
                  <a:pt x="1655" y="663"/>
                </a:lnTo>
                <a:lnTo>
                  <a:pt x="1652" y="670"/>
                </a:lnTo>
                <a:lnTo>
                  <a:pt x="1651" y="674"/>
                </a:lnTo>
                <a:lnTo>
                  <a:pt x="1651" y="678"/>
                </a:lnTo>
                <a:lnTo>
                  <a:pt x="1650" y="687"/>
                </a:lnTo>
                <a:lnTo>
                  <a:pt x="1651" y="696"/>
                </a:lnTo>
                <a:lnTo>
                  <a:pt x="1652" y="704"/>
                </a:lnTo>
                <a:lnTo>
                  <a:pt x="1655" y="712"/>
                </a:lnTo>
                <a:lnTo>
                  <a:pt x="1658" y="718"/>
                </a:lnTo>
                <a:lnTo>
                  <a:pt x="1660" y="721"/>
                </a:lnTo>
                <a:lnTo>
                  <a:pt x="1662" y="723"/>
                </a:lnTo>
                <a:lnTo>
                  <a:pt x="1665" y="725"/>
                </a:lnTo>
                <a:lnTo>
                  <a:pt x="1668" y="727"/>
                </a:lnTo>
                <a:lnTo>
                  <a:pt x="1674" y="729"/>
                </a:lnTo>
                <a:lnTo>
                  <a:pt x="1681" y="730"/>
                </a:lnTo>
                <a:close/>
                <a:moveTo>
                  <a:pt x="1880" y="759"/>
                </a:moveTo>
                <a:lnTo>
                  <a:pt x="1835" y="759"/>
                </a:lnTo>
                <a:lnTo>
                  <a:pt x="1903" y="566"/>
                </a:lnTo>
                <a:lnTo>
                  <a:pt x="1956" y="566"/>
                </a:lnTo>
                <a:lnTo>
                  <a:pt x="2022" y="759"/>
                </a:lnTo>
                <a:lnTo>
                  <a:pt x="1978" y="759"/>
                </a:lnTo>
                <a:lnTo>
                  <a:pt x="1964" y="715"/>
                </a:lnTo>
                <a:lnTo>
                  <a:pt x="1894" y="715"/>
                </a:lnTo>
                <a:lnTo>
                  <a:pt x="1880" y="759"/>
                </a:lnTo>
                <a:close/>
                <a:moveTo>
                  <a:pt x="1905" y="683"/>
                </a:moveTo>
                <a:lnTo>
                  <a:pt x="1954" y="683"/>
                </a:lnTo>
                <a:lnTo>
                  <a:pt x="1930" y="610"/>
                </a:lnTo>
                <a:lnTo>
                  <a:pt x="1905" y="683"/>
                </a:lnTo>
                <a:close/>
                <a:moveTo>
                  <a:pt x="2045" y="759"/>
                </a:moveTo>
                <a:lnTo>
                  <a:pt x="2045" y="615"/>
                </a:lnTo>
                <a:lnTo>
                  <a:pt x="2084" y="615"/>
                </a:lnTo>
                <a:lnTo>
                  <a:pt x="2084" y="640"/>
                </a:lnTo>
                <a:lnTo>
                  <a:pt x="2087" y="633"/>
                </a:lnTo>
                <a:lnTo>
                  <a:pt x="2091" y="628"/>
                </a:lnTo>
                <a:lnTo>
                  <a:pt x="2094" y="623"/>
                </a:lnTo>
                <a:lnTo>
                  <a:pt x="2099" y="619"/>
                </a:lnTo>
                <a:lnTo>
                  <a:pt x="2104" y="616"/>
                </a:lnTo>
                <a:lnTo>
                  <a:pt x="2109" y="614"/>
                </a:lnTo>
                <a:lnTo>
                  <a:pt x="2114" y="613"/>
                </a:lnTo>
                <a:lnTo>
                  <a:pt x="2120" y="612"/>
                </a:lnTo>
                <a:lnTo>
                  <a:pt x="2127" y="613"/>
                </a:lnTo>
                <a:lnTo>
                  <a:pt x="2133" y="614"/>
                </a:lnTo>
                <a:lnTo>
                  <a:pt x="2133" y="650"/>
                </a:lnTo>
                <a:lnTo>
                  <a:pt x="2130" y="649"/>
                </a:lnTo>
                <a:lnTo>
                  <a:pt x="2125" y="648"/>
                </a:lnTo>
                <a:lnTo>
                  <a:pt x="2120" y="648"/>
                </a:lnTo>
                <a:lnTo>
                  <a:pt x="2116" y="647"/>
                </a:lnTo>
                <a:lnTo>
                  <a:pt x="2110" y="648"/>
                </a:lnTo>
                <a:lnTo>
                  <a:pt x="2107" y="649"/>
                </a:lnTo>
                <a:lnTo>
                  <a:pt x="2104" y="649"/>
                </a:lnTo>
                <a:lnTo>
                  <a:pt x="2099" y="652"/>
                </a:lnTo>
                <a:lnTo>
                  <a:pt x="2096" y="654"/>
                </a:lnTo>
                <a:lnTo>
                  <a:pt x="2094" y="656"/>
                </a:lnTo>
                <a:lnTo>
                  <a:pt x="2090" y="660"/>
                </a:lnTo>
                <a:lnTo>
                  <a:pt x="2087" y="665"/>
                </a:lnTo>
                <a:lnTo>
                  <a:pt x="2086" y="671"/>
                </a:lnTo>
                <a:lnTo>
                  <a:pt x="2085" y="677"/>
                </a:lnTo>
                <a:lnTo>
                  <a:pt x="2085" y="759"/>
                </a:lnTo>
                <a:lnTo>
                  <a:pt x="2045" y="759"/>
                </a:lnTo>
                <a:close/>
                <a:moveTo>
                  <a:pt x="2219" y="762"/>
                </a:moveTo>
                <a:lnTo>
                  <a:pt x="2208" y="762"/>
                </a:lnTo>
                <a:lnTo>
                  <a:pt x="2198" y="760"/>
                </a:lnTo>
                <a:lnTo>
                  <a:pt x="2193" y="759"/>
                </a:lnTo>
                <a:lnTo>
                  <a:pt x="2189" y="757"/>
                </a:lnTo>
                <a:lnTo>
                  <a:pt x="2184" y="755"/>
                </a:lnTo>
                <a:lnTo>
                  <a:pt x="2180" y="753"/>
                </a:lnTo>
                <a:lnTo>
                  <a:pt x="2176" y="750"/>
                </a:lnTo>
                <a:lnTo>
                  <a:pt x="2173" y="748"/>
                </a:lnTo>
                <a:lnTo>
                  <a:pt x="2166" y="741"/>
                </a:lnTo>
                <a:lnTo>
                  <a:pt x="2161" y="734"/>
                </a:lnTo>
                <a:lnTo>
                  <a:pt x="2156" y="726"/>
                </a:lnTo>
                <a:lnTo>
                  <a:pt x="2154" y="722"/>
                </a:lnTo>
                <a:lnTo>
                  <a:pt x="2152" y="718"/>
                </a:lnTo>
                <a:lnTo>
                  <a:pt x="2149" y="708"/>
                </a:lnTo>
                <a:lnTo>
                  <a:pt x="2148" y="703"/>
                </a:lnTo>
                <a:lnTo>
                  <a:pt x="2148" y="698"/>
                </a:lnTo>
                <a:lnTo>
                  <a:pt x="2147" y="688"/>
                </a:lnTo>
                <a:lnTo>
                  <a:pt x="2148" y="677"/>
                </a:lnTo>
                <a:lnTo>
                  <a:pt x="2148" y="672"/>
                </a:lnTo>
                <a:lnTo>
                  <a:pt x="2149" y="667"/>
                </a:lnTo>
                <a:lnTo>
                  <a:pt x="2151" y="662"/>
                </a:lnTo>
                <a:lnTo>
                  <a:pt x="2152" y="657"/>
                </a:lnTo>
                <a:lnTo>
                  <a:pt x="2154" y="653"/>
                </a:lnTo>
                <a:lnTo>
                  <a:pt x="2156" y="648"/>
                </a:lnTo>
                <a:lnTo>
                  <a:pt x="2161" y="640"/>
                </a:lnTo>
                <a:lnTo>
                  <a:pt x="2166" y="633"/>
                </a:lnTo>
                <a:lnTo>
                  <a:pt x="2170" y="630"/>
                </a:lnTo>
                <a:lnTo>
                  <a:pt x="2173" y="627"/>
                </a:lnTo>
                <a:lnTo>
                  <a:pt x="2177" y="625"/>
                </a:lnTo>
                <a:lnTo>
                  <a:pt x="2180" y="622"/>
                </a:lnTo>
                <a:lnTo>
                  <a:pt x="2189" y="618"/>
                </a:lnTo>
                <a:lnTo>
                  <a:pt x="2198" y="615"/>
                </a:lnTo>
                <a:lnTo>
                  <a:pt x="2203" y="614"/>
                </a:lnTo>
                <a:lnTo>
                  <a:pt x="2208" y="613"/>
                </a:lnTo>
                <a:lnTo>
                  <a:pt x="2213" y="613"/>
                </a:lnTo>
                <a:lnTo>
                  <a:pt x="2218" y="613"/>
                </a:lnTo>
                <a:lnTo>
                  <a:pt x="2228" y="613"/>
                </a:lnTo>
                <a:lnTo>
                  <a:pt x="2236" y="614"/>
                </a:lnTo>
                <a:lnTo>
                  <a:pt x="2240" y="615"/>
                </a:lnTo>
                <a:lnTo>
                  <a:pt x="2244" y="617"/>
                </a:lnTo>
                <a:lnTo>
                  <a:pt x="2252" y="620"/>
                </a:lnTo>
                <a:lnTo>
                  <a:pt x="2258" y="623"/>
                </a:lnTo>
                <a:lnTo>
                  <a:pt x="2264" y="628"/>
                </a:lnTo>
                <a:lnTo>
                  <a:pt x="2267" y="630"/>
                </a:lnTo>
                <a:lnTo>
                  <a:pt x="2270" y="633"/>
                </a:lnTo>
                <a:lnTo>
                  <a:pt x="2272" y="636"/>
                </a:lnTo>
                <a:lnTo>
                  <a:pt x="2274" y="639"/>
                </a:lnTo>
                <a:lnTo>
                  <a:pt x="2278" y="645"/>
                </a:lnTo>
                <a:lnTo>
                  <a:pt x="2281" y="652"/>
                </a:lnTo>
                <a:lnTo>
                  <a:pt x="2282" y="660"/>
                </a:lnTo>
                <a:lnTo>
                  <a:pt x="2283" y="668"/>
                </a:lnTo>
                <a:lnTo>
                  <a:pt x="2245" y="668"/>
                </a:lnTo>
                <a:lnTo>
                  <a:pt x="2244" y="663"/>
                </a:lnTo>
                <a:lnTo>
                  <a:pt x="2243" y="658"/>
                </a:lnTo>
                <a:lnTo>
                  <a:pt x="2240" y="654"/>
                </a:lnTo>
                <a:lnTo>
                  <a:pt x="2237" y="651"/>
                </a:lnTo>
                <a:lnTo>
                  <a:pt x="2233" y="648"/>
                </a:lnTo>
                <a:lnTo>
                  <a:pt x="2229" y="646"/>
                </a:lnTo>
                <a:lnTo>
                  <a:pt x="2224" y="644"/>
                </a:lnTo>
                <a:lnTo>
                  <a:pt x="2219" y="644"/>
                </a:lnTo>
                <a:lnTo>
                  <a:pt x="2212" y="645"/>
                </a:lnTo>
                <a:lnTo>
                  <a:pt x="2206" y="647"/>
                </a:lnTo>
                <a:lnTo>
                  <a:pt x="2204" y="648"/>
                </a:lnTo>
                <a:lnTo>
                  <a:pt x="2201" y="650"/>
                </a:lnTo>
                <a:lnTo>
                  <a:pt x="2199" y="653"/>
                </a:lnTo>
                <a:lnTo>
                  <a:pt x="2197" y="655"/>
                </a:lnTo>
                <a:lnTo>
                  <a:pt x="2195" y="658"/>
                </a:lnTo>
                <a:lnTo>
                  <a:pt x="2193" y="661"/>
                </a:lnTo>
                <a:lnTo>
                  <a:pt x="2190" y="669"/>
                </a:lnTo>
                <a:lnTo>
                  <a:pt x="2189" y="673"/>
                </a:lnTo>
                <a:lnTo>
                  <a:pt x="2189" y="677"/>
                </a:lnTo>
                <a:lnTo>
                  <a:pt x="2188" y="687"/>
                </a:lnTo>
                <a:lnTo>
                  <a:pt x="2189" y="697"/>
                </a:lnTo>
                <a:lnTo>
                  <a:pt x="2189" y="701"/>
                </a:lnTo>
                <a:lnTo>
                  <a:pt x="2190" y="705"/>
                </a:lnTo>
                <a:lnTo>
                  <a:pt x="2191" y="709"/>
                </a:lnTo>
                <a:lnTo>
                  <a:pt x="2193" y="713"/>
                </a:lnTo>
                <a:lnTo>
                  <a:pt x="2195" y="716"/>
                </a:lnTo>
                <a:lnTo>
                  <a:pt x="2197" y="719"/>
                </a:lnTo>
                <a:lnTo>
                  <a:pt x="2201" y="724"/>
                </a:lnTo>
                <a:lnTo>
                  <a:pt x="2206" y="728"/>
                </a:lnTo>
                <a:lnTo>
                  <a:pt x="2209" y="729"/>
                </a:lnTo>
                <a:lnTo>
                  <a:pt x="2212" y="730"/>
                </a:lnTo>
                <a:lnTo>
                  <a:pt x="2216" y="730"/>
                </a:lnTo>
                <a:lnTo>
                  <a:pt x="2219" y="731"/>
                </a:lnTo>
                <a:lnTo>
                  <a:pt x="2224" y="730"/>
                </a:lnTo>
                <a:lnTo>
                  <a:pt x="2229" y="729"/>
                </a:lnTo>
                <a:lnTo>
                  <a:pt x="2233" y="727"/>
                </a:lnTo>
                <a:lnTo>
                  <a:pt x="2237" y="724"/>
                </a:lnTo>
                <a:lnTo>
                  <a:pt x="2240" y="721"/>
                </a:lnTo>
                <a:lnTo>
                  <a:pt x="2242" y="717"/>
                </a:lnTo>
                <a:lnTo>
                  <a:pt x="2244" y="712"/>
                </a:lnTo>
                <a:lnTo>
                  <a:pt x="2245" y="706"/>
                </a:lnTo>
                <a:lnTo>
                  <a:pt x="2283" y="706"/>
                </a:lnTo>
                <a:lnTo>
                  <a:pt x="2282" y="714"/>
                </a:lnTo>
                <a:lnTo>
                  <a:pt x="2281" y="722"/>
                </a:lnTo>
                <a:lnTo>
                  <a:pt x="2278" y="729"/>
                </a:lnTo>
                <a:lnTo>
                  <a:pt x="2274" y="736"/>
                </a:lnTo>
                <a:lnTo>
                  <a:pt x="2270" y="742"/>
                </a:lnTo>
                <a:lnTo>
                  <a:pt x="2267" y="744"/>
                </a:lnTo>
                <a:lnTo>
                  <a:pt x="2265" y="747"/>
                </a:lnTo>
                <a:lnTo>
                  <a:pt x="2262" y="749"/>
                </a:lnTo>
                <a:lnTo>
                  <a:pt x="2259" y="751"/>
                </a:lnTo>
                <a:lnTo>
                  <a:pt x="2252" y="755"/>
                </a:lnTo>
                <a:lnTo>
                  <a:pt x="2248" y="757"/>
                </a:lnTo>
                <a:lnTo>
                  <a:pt x="2245" y="758"/>
                </a:lnTo>
                <a:lnTo>
                  <a:pt x="2241" y="760"/>
                </a:lnTo>
                <a:lnTo>
                  <a:pt x="2237" y="761"/>
                </a:lnTo>
                <a:lnTo>
                  <a:pt x="2228" y="762"/>
                </a:lnTo>
                <a:lnTo>
                  <a:pt x="2219" y="762"/>
                </a:lnTo>
                <a:close/>
                <a:moveTo>
                  <a:pt x="2351" y="676"/>
                </a:moveTo>
                <a:lnTo>
                  <a:pt x="2351" y="759"/>
                </a:lnTo>
                <a:lnTo>
                  <a:pt x="2311" y="759"/>
                </a:lnTo>
                <a:lnTo>
                  <a:pt x="2311" y="566"/>
                </a:lnTo>
                <a:lnTo>
                  <a:pt x="2350" y="566"/>
                </a:lnTo>
                <a:lnTo>
                  <a:pt x="2350" y="640"/>
                </a:lnTo>
                <a:lnTo>
                  <a:pt x="2354" y="634"/>
                </a:lnTo>
                <a:lnTo>
                  <a:pt x="2358" y="629"/>
                </a:lnTo>
                <a:lnTo>
                  <a:pt x="2363" y="624"/>
                </a:lnTo>
                <a:lnTo>
                  <a:pt x="2368" y="620"/>
                </a:lnTo>
                <a:lnTo>
                  <a:pt x="2374" y="617"/>
                </a:lnTo>
                <a:lnTo>
                  <a:pt x="2377" y="615"/>
                </a:lnTo>
                <a:lnTo>
                  <a:pt x="2380" y="614"/>
                </a:lnTo>
                <a:lnTo>
                  <a:pt x="2387" y="613"/>
                </a:lnTo>
                <a:lnTo>
                  <a:pt x="2395" y="613"/>
                </a:lnTo>
                <a:lnTo>
                  <a:pt x="2401" y="613"/>
                </a:lnTo>
                <a:lnTo>
                  <a:pt x="2406" y="614"/>
                </a:lnTo>
                <a:lnTo>
                  <a:pt x="2411" y="615"/>
                </a:lnTo>
                <a:lnTo>
                  <a:pt x="2416" y="616"/>
                </a:lnTo>
                <a:lnTo>
                  <a:pt x="2420" y="618"/>
                </a:lnTo>
                <a:lnTo>
                  <a:pt x="2424" y="621"/>
                </a:lnTo>
                <a:lnTo>
                  <a:pt x="2428" y="624"/>
                </a:lnTo>
                <a:lnTo>
                  <a:pt x="2432" y="627"/>
                </a:lnTo>
                <a:lnTo>
                  <a:pt x="2435" y="631"/>
                </a:lnTo>
                <a:lnTo>
                  <a:pt x="2438" y="635"/>
                </a:lnTo>
                <a:lnTo>
                  <a:pt x="2440" y="640"/>
                </a:lnTo>
                <a:lnTo>
                  <a:pt x="2442" y="644"/>
                </a:lnTo>
                <a:lnTo>
                  <a:pt x="2443" y="650"/>
                </a:lnTo>
                <a:lnTo>
                  <a:pt x="2444" y="655"/>
                </a:lnTo>
                <a:lnTo>
                  <a:pt x="2445" y="661"/>
                </a:lnTo>
                <a:lnTo>
                  <a:pt x="2445" y="667"/>
                </a:lnTo>
                <a:lnTo>
                  <a:pt x="2445" y="759"/>
                </a:lnTo>
                <a:lnTo>
                  <a:pt x="2405" y="759"/>
                </a:lnTo>
                <a:lnTo>
                  <a:pt x="2405" y="674"/>
                </a:lnTo>
                <a:lnTo>
                  <a:pt x="2405" y="671"/>
                </a:lnTo>
                <a:lnTo>
                  <a:pt x="2405" y="668"/>
                </a:lnTo>
                <a:lnTo>
                  <a:pt x="2403" y="662"/>
                </a:lnTo>
                <a:lnTo>
                  <a:pt x="2401" y="658"/>
                </a:lnTo>
                <a:lnTo>
                  <a:pt x="2400" y="655"/>
                </a:lnTo>
                <a:lnTo>
                  <a:pt x="2398" y="653"/>
                </a:lnTo>
                <a:lnTo>
                  <a:pt x="2395" y="650"/>
                </a:lnTo>
                <a:lnTo>
                  <a:pt x="2392" y="649"/>
                </a:lnTo>
                <a:lnTo>
                  <a:pt x="2390" y="648"/>
                </a:lnTo>
                <a:lnTo>
                  <a:pt x="2385" y="646"/>
                </a:lnTo>
                <a:lnTo>
                  <a:pt x="2379" y="646"/>
                </a:lnTo>
                <a:lnTo>
                  <a:pt x="2373" y="647"/>
                </a:lnTo>
                <a:lnTo>
                  <a:pt x="2371" y="647"/>
                </a:lnTo>
                <a:lnTo>
                  <a:pt x="2368" y="648"/>
                </a:lnTo>
                <a:lnTo>
                  <a:pt x="2363" y="650"/>
                </a:lnTo>
                <a:lnTo>
                  <a:pt x="2361" y="652"/>
                </a:lnTo>
                <a:lnTo>
                  <a:pt x="2359" y="654"/>
                </a:lnTo>
                <a:lnTo>
                  <a:pt x="2356" y="658"/>
                </a:lnTo>
                <a:lnTo>
                  <a:pt x="2353" y="663"/>
                </a:lnTo>
                <a:lnTo>
                  <a:pt x="2352" y="666"/>
                </a:lnTo>
                <a:lnTo>
                  <a:pt x="2352" y="669"/>
                </a:lnTo>
                <a:lnTo>
                  <a:pt x="2351" y="676"/>
                </a:lnTo>
                <a:close/>
                <a:moveTo>
                  <a:pt x="2498" y="596"/>
                </a:moveTo>
                <a:lnTo>
                  <a:pt x="2494" y="595"/>
                </a:lnTo>
                <a:lnTo>
                  <a:pt x="2490" y="594"/>
                </a:lnTo>
                <a:lnTo>
                  <a:pt x="2486" y="592"/>
                </a:lnTo>
                <a:lnTo>
                  <a:pt x="2483" y="590"/>
                </a:lnTo>
                <a:lnTo>
                  <a:pt x="2480" y="587"/>
                </a:lnTo>
                <a:lnTo>
                  <a:pt x="2478" y="583"/>
                </a:lnTo>
                <a:lnTo>
                  <a:pt x="2477" y="579"/>
                </a:lnTo>
                <a:lnTo>
                  <a:pt x="2477" y="575"/>
                </a:lnTo>
                <a:lnTo>
                  <a:pt x="2477" y="571"/>
                </a:lnTo>
                <a:lnTo>
                  <a:pt x="2478" y="568"/>
                </a:lnTo>
                <a:lnTo>
                  <a:pt x="2480" y="564"/>
                </a:lnTo>
                <a:lnTo>
                  <a:pt x="2483" y="561"/>
                </a:lnTo>
                <a:lnTo>
                  <a:pt x="2486" y="558"/>
                </a:lnTo>
                <a:lnTo>
                  <a:pt x="2490" y="557"/>
                </a:lnTo>
                <a:lnTo>
                  <a:pt x="2494" y="556"/>
                </a:lnTo>
                <a:lnTo>
                  <a:pt x="2498" y="555"/>
                </a:lnTo>
                <a:lnTo>
                  <a:pt x="2503" y="556"/>
                </a:lnTo>
                <a:lnTo>
                  <a:pt x="2507" y="557"/>
                </a:lnTo>
                <a:lnTo>
                  <a:pt x="2510" y="558"/>
                </a:lnTo>
                <a:lnTo>
                  <a:pt x="2514" y="561"/>
                </a:lnTo>
                <a:lnTo>
                  <a:pt x="2516" y="564"/>
                </a:lnTo>
                <a:lnTo>
                  <a:pt x="2518" y="568"/>
                </a:lnTo>
                <a:lnTo>
                  <a:pt x="2520" y="571"/>
                </a:lnTo>
                <a:lnTo>
                  <a:pt x="2520" y="575"/>
                </a:lnTo>
                <a:lnTo>
                  <a:pt x="2520" y="579"/>
                </a:lnTo>
                <a:lnTo>
                  <a:pt x="2518" y="583"/>
                </a:lnTo>
                <a:lnTo>
                  <a:pt x="2516" y="587"/>
                </a:lnTo>
                <a:lnTo>
                  <a:pt x="2514" y="590"/>
                </a:lnTo>
                <a:lnTo>
                  <a:pt x="2510" y="592"/>
                </a:lnTo>
                <a:lnTo>
                  <a:pt x="2507" y="594"/>
                </a:lnTo>
                <a:lnTo>
                  <a:pt x="2503" y="595"/>
                </a:lnTo>
                <a:lnTo>
                  <a:pt x="2498" y="596"/>
                </a:lnTo>
                <a:close/>
                <a:moveTo>
                  <a:pt x="2478" y="615"/>
                </a:moveTo>
                <a:lnTo>
                  <a:pt x="2518" y="615"/>
                </a:lnTo>
                <a:lnTo>
                  <a:pt x="2518" y="759"/>
                </a:lnTo>
                <a:lnTo>
                  <a:pt x="2478" y="759"/>
                </a:lnTo>
                <a:lnTo>
                  <a:pt x="2478" y="615"/>
                </a:lnTo>
                <a:close/>
                <a:moveTo>
                  <a:pt x="2627" y="615"/>
                </a:moveTo>
                <a:lnTo>
                  <a:pt x="2627" y="645"/>
                </a:lnTo>
                <a:lnTo>
                  <a:pt x="2599" y="645"/>
                </a:lnTo>
                <a:lnTo>
                  <a:pt x="2599" y="715"/>
                </a:lnTo>
                <a:lnTo>
                  <a:pt x="2600" y="719"/>
                </a:lnTo>
                <a:lnTo>
                  <a:pt x="2600" y="722"/>
                </a:lnTo>
                <a:lnTo>
                  <a:pt x="2602" y="724"/>
                </a:lnTo>
                <a:lnTo>
                  <a:pt x="2603" y="726"/>
                </a:lnTo>
                <a:lnTo>
                  <a:pt x="2605" y="727"/>
                </a:lnTo>
                <a:lnTo>
                  <a:pt x="2608" y="728"/>
                </a:lnTo>
                <a:lnTo>
                  <a:pt x="2613" y="729"/>
                </a:lnTo>
                <a:lnTo>
                  <a:pt x="2619" y="729"/>
                </a:lnTo>
                <a:lnTo>
                  <a:pt x="2623" y="728"/>
                </a:lnTo>
                <a:lnTo>
                  <a:pt x="2629" y="758"/>
                </a:lnTo>
                <a:lnTo>
                  <a:pt x="2621" y="760"/>
                </a:lnTo>
                <a:lnTo>
                  <a:pt x="2615" y="761"/>
                </a:lnTo>
                <a:lnTo>
                  <a:pt x="2608" y="761"/>
                </a:lnTo>
                <a:lnTo>
                  <a:pt x="2602" y="762"/>
                </a:lnTo>
                <a:lnTo>
                  <a:pt x="2597" y="761"/>
                </a:lnTo>
                <a:lnTo>
                  <a:pt x="2592" y="761"/>
                </a:lnTo>
                <a:lnTo>
                  <a:pt x="2588" y="760"/>
                </a:lnTo>
                <a:lnTo>
                  <a:pt x="2584" y="758"/>
                </a:lnTo>
                <a:lnTo>
                  <a:pt x="2580" y="756"/>
                </a:lnTo>
                <a:lnTo>
                  <a:pt x="2576" y="754"/>
                </a:lnTo>
                <a:lnTo>
                  <a:pt x="2572" y="752"/>
                </a:lnTo>
                <a:lnTo>
                  <a:pt x="2569" y="749"/>
                </a:lnTo>
                <a:lnTo>
                  <a:pt x="2567" y="746"/>
                </a:lnTo>
                <a:lnTo>
                  <a:pt x="2564" y="743"/>
                </a:lnTo>
                <a:lnTo>
                  <a:pt x="2562" y="739"/>
                </a:lnTo>
                <a:lnTo>
                  <a:pt x="2561" y="735"/>
                </a:lnTo>
                <a:lnTo>
                  <a:pt x="2560" y="730"/>
                </a:lnTo>
                <a:lnTo>
                  <a:pt x="2559" y="725"/>
                </a:lnTo>
                <a:lnTo>
                  <a:pt x="2559" y="720"/>
                </a:lnTo>
                <a:lnTo>
                  <a:pt x="2559" y="645"/>
                </a:lnTo>
                <a:lnTo>
                  <a:pt x="2539" y="645"/>
                </a:lnTo>
                <a:lnTo>
                  <a:pt x="2539" y="615"/>
                </a:lnTo>
                <a:lnTo>
                  <a:pt x="2559" y="615"/>
                </a:lnTo>
                <a:lnTo>
                  <a:pt x="2559" y="580"/>
                </a:lnTo>
                <a:lnTo>
                  <a:pt x="2599" y="580"/>
                </a:lnTo>
                <a:lnTo>
                  <a:pt x="2599" y="615"/>
                </a:lnTo>
                <a:lnTo>
                  <a:pt x="2627" y="615"/>
                </a:lnTo>
                <a:close/>
                <a:moveTo>
                  <a:pt x="2716" y="762"/>
                </a:moveTo>
                <a:lnTo>
                  <a:pt x="2704" y="762"/>
                </a:lnTo>
                <a:lnTo>
                  <a:pt x="2694" y="760"/>
                </a:lnTo>
                <a:lnTo>
                  <a:pt x="2685" y="757"/>
                </a:lnTo>
                <a:lnTo>
                  <a:pt x="2677" y="753"/>
                </a:lnTo>
                <a:lnTo>
                  <a:pt x="2669" y="748"/>
                </a:lnTo>
                <a:lnTo>
                  <a:pt x="2666" y="745"/>
                </a:lnTo>
                <a:lnTo>
                  <a:pt x="2662" y="742"/>
                </a:lnTo>
                <a:lnTo>
                  <a:pt x="2657" y="735"/>
                </a:lnTo>
                <a:lnTo>
                  <a:pt x="2652" y="727"/>
                </a:lnTo>
                <a:lnTo>
                  <a:pt x="2650" y="723"/>
                </a:lnTo>
                <a:lnTo>
                  <a:pt x="2648" y="719"/>
                </a:lnTo>
                <a:lnTo>
                  <a:pt x="2645" y="709"/>
                </a:lnTo>
                <a:lnTo>
                  <a:pt x="2644" y="699"/>
                </a:lnTo>
                <a:lnTo>
                  <a:pt x="2643" y="688"/>
                </a:lnTo>
                <a:lnTo>
                  <a:pt x="2644" y="677"/>
                </a:lnTo>
                <a:lnTo>
                  <a:pt x="2644" y="672"/>
                </a:lnTo>
                <a:lnTo>
                  <a:pt x="2645" y="667"/>
                </a:lnTo>
                <a:lnTo>
                  <a:pt x="2648" y="657"/>
                </a:lnTo>
                <a:lnTo>
                  <a:pt x="2650" y="653"/>
                </a:lnTo>
                <a:lnTo>
                  <a:pt x="2652" y="648"/>
                </a:lnTo>
                <a:lnTo>
                  <a:pt x="2657" y="640"/>
                </a:lnTo>
                <a:lnTo>
                  <a:pt x="2662" y="633"/>
                </a:lnTo>
                <a:lnTo>
                  <a:pt x="2665" y="630"/>
                </a:lnTo>
                <a:lnTo>
                  <a:pt x="2669" y="627"/>
                </a:lnTo>
                <a:lnTo>
                  <a:pt x="2672" y="625"/>
                </a:lnTo>
                <a:lnTo>
                  <a:pt x="2676" y="622"/>
                </a:lnTo>
                <a:lnTo>
                  <a:pt x="2680" y="620"/>
                </a:lnTo>
                <a:lnTo>
                  <a:pt x="2684" y="618"/>
                </a:lnTo>
                <a:lnTo>
                  <a:pt x="2689" y="616"/>
                </a:lnTo>
                <a:lnTo>
                  <a:pt x="2693" y="615"/>
                </a:lnTo>
                <a:lnTo>
                  <a:pt x="2698" y="614"/>
                </a:lnTo>
                <a:lnTo>
                  <a:pt x="2703" y="613"/>
                </a:lnTo>
                <a:lnTo>
                  <a:pt x="2709" y="613"/>
                </a:lnTo>
                <a:lnTo>
                  <a:pt x="2714" y="613"/>
                </a:lnTo>
                <a:lnTo>
                  <a:pt x="2724" y="613"/>
                </a:lnTo>
                <a:lnTo>
                  <a:pt x="2733" y="615"/>
                </a:lnTo>
                <a:lnTo>
                  <a:pt x="2741" y="617"/>
                </a:lnTo>
                <a:lnTo>
                  <a:pt x="2749" y="621"/>
                </a:lnTo>
                <a:lnTo>
                  <a:pt x="2753" y="623"/>
                </a:lnTo>
                <a:lnTo>
                  <a:pt x="2756" y="625"/>
                </a:lnTo>
                <a:lnTo>
                  <a:pt x="2763" y="631"/>
                </a:lnTo>
                <a:lnTo>
                  <a:pt x="2766" y="634"/>
                </a:lnTo>
                <a:lnTo>
                  <a:pt x="2769" y="638"/>
                </a:lnTo>
                <a:lnTo>
                  <a:pt x="2773" y="645"/>
                </a:lnTo>
                <a:lnTo>
                  <a:pt x="2777" y="654"/>
                </a:lnTo>
                <a:lnTo>
                  <a:pt x="2779" y="659"/>
                </a:lnTo>
                <a:lnTo>
                  <a:pt x="2780" y="664"/>
                </a:lnTo>
                <a:lnTo>
                  <a:pt x="2782" y="674"/>
                </a:lnTo>
                <a:lnTo>
                  <a:pt x="2782" y="680"/>
                </a:lnTo>
                <a:lnTo>
                  <a:pt x="2783" y="686"/>
                </a:lnTo>
                <a:lnTo>
                  <a:pt x="2783" y="697"/>
                </a:lnTo>
                <a:lnTo>
                  <a:pt x="2683" y="697"/>
                </a:lnTo>
                <a:lnTo>
                  <a:pt x="2683" y="705"/>
                </a:lnTo>
                <a:lnTo>
                  <a:pt x="2684" y="709"/>
                </a:lnTo>
                <a:lnTo>
                  <a:pt x="2685" y="712"/>
                </a:lnTo>
                <a:lnTo>
                  <a:pt x="2688" y="718"/>
                </a:lnTo>
                <a:lnTo>
                  <a:pt x="2690" y="720"/>
                </a:lnTo>
                <a:lnTo>
                  <a:pt x="2692" y="723"/>
                </a:lnTo>
                <a:lnTo>
                  <a:pt x="2694" y="725"/>
                </a:lnTo>
                <a:lnTo>
                  <a:pt x="2696" y="727"/>
                </a:lnTo>
                <a:lnTo>
                  <a:pt x="2699" y="729"/>
                </a:lnTo>
                <a:lnTo>
                  <a:pt x="2702" y="730"/>
                </a:lnTo>
                <a:lnTo>
                  <a:pt x="2709" y="732"/>
                </a:lnTo>
                <a:lnTo>
                  <a:pt x="2713" y="732"/>
                </a:lnTo>
                <a:lnTo>
                  <a:pt x="2717" y="732"/>
                </a:lnTo>
                <a:lnTo>
                  <a:pt x="2722" y="732"/>
                </a:lnTo>
                <a:lnTo>
                  <a:pt x="2726" y="731"/>
                </a:lnTo>
                <a:lnTo>
                  <a:pt x="2730" y="730"/>
                </a:lnTo>
                <a:lnTo>
                  <a:pt x="2734" y="728"/>
                </a:lnTo>
                <a:lnTo>
                  <a:pt x="2738" y="726"/>
                </a:lnTo>
                <a:lnTo>
                  <a:pt x="2739" y="724"/>
                </a:lnTo>
                <a:lnTo>
                  <a:pt x="2740" y="723"/>
                </a:lnTo>
                <a:lnTo>
                  <a:pt x="2743" y="719"/>
                </a:lnTo>
                <a:lnTo>
                  <a:pt x="2744" y="715"/>
                </a:lnTo>
                <a:lnTo>
                  <a:pt x="2782" y="718"/>
                </a:lnTo>
                <a:lnTo>
                  <a:pt x="2780" y="723"/>
                </a:lnTo>
                <a:lnTo>
                  <a:pt x="2779" y="728"/>
                </a:lnTo>
                <a:lnTo>
                  <a:pt x="2777" y="732"/>
                </a:lnTo>
                <a:lnTo>
                  <a:pt x="2774" y="736"/>
                </a:lnTo>
                <a:lnTo>
                  <a:pt x="2771" y="740"/>
                </a:lnTo>
                <a:lnTo>
                  <a:pt x="2768" y="744"/>
                </a:lnTo>
                <a:lnTo>
                  <a:pt x="2764" y="747"/>
                </a:lnTo>
                <a:lnTo>
                  <a:pt x="2760" y="750"/>
                </a:lnTo>
                <a:lnTo>
                  <a:pt x="2756" y="753"/>
                </a:lnTo>
                <a:lnTo>
                  <a:pt x="2751" y="756"/>
                </a:lnTo>
                <a:lnTo>
                  <a:pt x="2746" y="758"/>
                </a:lnTo>
                <a:lnTo>
                  <a:pt x="2740" y="759"/>
                </a:lnTo>
                <a:lnTo>
                  <a:pt x="2735" y="761"/>
                </a:lnTo>
                <a:lnTo>
                  <a:pt x="2729" y="762"/>
                </a:lnTo>
                <a:lnTo>
                  <a:pt x="2723" y="762"/>
                </a:lnTo>
                <a:lnTo>
                  <a:pt x="2716" y="762"/>
                </a:lnTo>
                <a:close/>
                <a:moveTo>
                  <a:pt x="2683" y="672"/>
                </a:moveTo>
                <a:lnTo>
                  <a:pt x="2745" y="672"/>
                </a:lnTo>
                <a:lnTo>
                  <a:pt x="2744" y="666"/>
                </a:lnTo>
                <a:lnTo>
                  <a:pt x="2743" y="663"/>
                </a:lnTo>
                <a:lnTo>
                  <a:pt x="2743" y="661"/>
                </a:lnTo>
                <a:lnTo>
                  <a:pt x="2740" y="656"/>
                </a:lnTo>
                <a:lnTo>
                  <a:pt x="2736" y="651"/>
                </a:lnTo>
                <a:lnTo>
                  <a:pt x="2734" y="649"/>
                </a:lnTo>
                <a:lnTo>
                  <a:pt x="2732" y="647"/>
                </a:lnTo>
                <a:lnTo>
                  <a:pt x="2730" y="646"/>
                </a:lnTo>
                <a:lnTo>
                  <a:pt x="2727" y="645"/>
                </a:lnTo>
                <a:lnTo>
                  <a:pt x="2724" y="644"/>
                </a:lnTo>
                <a:lnTo>
                  <a:pt x="2721" y="643"/>
                </a:lnTo>
                <a:lnTo>
                  <a:pt x="2715" y="643"/>
                </a:lnTo>
                <a:lnTo>
                  <a:pt x="2709" y="643"/>
                </a:lnTo>
                <a:lnTo>
                  <a:pt x="2706" y="644"/>
                </a:lnTo>
                <a:lnTo>
                  <a:pt x="2702" y="645"/>
                </a:lnTo>
                <a:lnTo>
                  <a:pt x="2697" y="648"/>
                </a:lnTo>
                <a:lnTo>
                  <a:pt x="2694" y="649"/>
                </a:lnTo>
                <a:lnTo>
                  <a:pt x="2692" y="651"/>
                </a:lnTo>
                <a:lnTo>
                  <a:pt x="2688" y="656"/>
                </a:lnTo>
                <a:lnTo>
                  <a:pt x="2685" y="661"/>
                </a:lnTo>
                <a:lnTo>
                  <a:pt x="2684" y="664"/>
                </a:lnTo>
                <a:lnTo>
                  <a:pt x="2684" y="666"/>
                </a:lnTo>
                <a:lnTo>
                  <a:pt x="2683" y="672"/>
                </a:lnTo>
                <a:close/>
                <a:moveTo>
                  <a:pt x="2875" y="762"/>
                </a:moveTo>
                <a:lnTo>
                  <a:pt x="2864" y="762"/>
                </a:lnTo>
                <a:lnTo>
                  <a:pt x="2854" y="760"/>
                </a:lnTo>
                <a:lnTo>
                  <a:pt x="2849" y="759"/>
                </a:lnTo>
                <a:lnTo>
                  <a:pt x="2845" y="757"/>
                </a:lnTo>
                <a:lnTo>
                  <a:pt x="2841" y="755"/>
                </a:lnTo>
                <a:lnTo>
                  <a:pt x="2836" y="753"/>
                </a:lnTo>
                <a:lnTo>
                  <a:pt x="2833" y="750"/>
                </a:lnTo>
                <a:lnTo>
                  <a:pt x="2829" y="748"/>
                </a:lnTo>
                <a:lnTo>
                  <a:pt x="2822" y="741"/>
                </a:lnTo>
                <a:lnTo>
                  <a:pt x="2817" y="734"/>
                </a:lnTo>
                <a:lnTo>
                  <a:pt x="2812" y="726"/>
                </a:lnTo>
                <a:lnTo>
                  <a:pt x="2810" y="722"/>
                </a:lnTo>
                <a:lnTo>
                  <a:pt x="2808" y="718"/>
                </a:lnTo>
                <a:lnTo>
                  <a:pt x="2806" y="708"/>
                </a:lnTo>
                <a:lnTo>
                  <a:pt x="2805" y="703"/>
                </a:lnTo>
                <a:lnTo>
                  <a:pt x="2804" y="698"/>
                </a:lnTo>
                <a:lnTo>
                  <a:pt x="2803" y="688"/>
                </a:lnTo>
                <a:lnTo>
                  <a:pt x="2804" y="677"/>
                </a:lnTo>
                <a:lnTo>
                  <a:pt x="2805" y="672"/>
                </a:lnTo>
                <a:lnTo>
                  <a:pt x="2806" y="667"/>
                </a:lnTo>
                <a:lnTo>
                  <a:pt x="2807" y="662"/>
                </a:lnTo>
                <a:lnTo>
                  <a:pt x="2808" y="657"/>
                </a:lnTo>
                <a:lnTo>
                  <a:pt x="2810" y="653"/>
                </a:lnTo>
                <a:lnTo>
                  <a:pt x="2812" y="648"/>
                </a:lnTo>
                <a:lnTo>
                  <a:pt x="2817" y="640"/>
                </a:lnTo>
                <a:lnTo>
                  <a:pt x="2822" y="633"/>
                </a:lnTo>
                <a:lnTo>
                  <a:pt x="2826" y="630"/>
                </a:lnTo>
                <a:lnTo>
                  <a:pt x="2829" y="627"/>
                </a:lnTo>
                <a:lnTo>
                  <a:pt x="2833" y="625"/>
                </a:lnTo>
                <a:lnTo>
                  <a:pt x="2837" y="622"/>
                </a:lnTo>
                <a:lnTo>
                  <a:pt x="2845" y="618"/>
                </a:lnTo>
                <a:lnTo>
                  <a:pt x="2854" y="615"/>
                </a:lnTo>
                <a:lnTo>
                  <a:pt x="2859" y="614"/>
                </a:lnTo>
                <a:lnTo>
                  <a:pt x="2864" y="613"/>
                </a:lnTo>
                <a:lnTo>
                  <a:pt x="2869" y="613"/>
                </a:lnTo>
                <a:lnTo>
                  <a:pt x="2875" y="613"/>
                </a:lnTo>
                <a:lnTo>
                  <a:pt x="2884" y="613"/>
                </a:lnTo>
                <a:lnTo>
                  <a:pt x="2892" y="614"/>
                </a:lnTo>
                <a:lnTo>
                  <a:pt x="2896" y="615"/>
                </a:lnTo>
                <a:lnTo>
                  <a:pt x="2900" y="617"/>
                </a:lnTo>
                <a:lnTo>
                  <a:pt x="2908" y="620"/>
                </a:lnTo>
                <a:lnTo>
                  <a:pt x="2915" y="623"/>
                </a:lnTo>
                <a:lnTo>
                  <a:pt x="2921" y="628"/>
                </a:lnTo>
                <a:lnTo>
                  <a:pt x="2923" y="630"/>
                </a:lnTo>
                <a:lnTo>
                  <a:pt x="2926" y="633"/>
                </a:lnTo>
                <a:lnTo>
                  <a:pt x="2928" y="636"/>
                </a:lnTo>
                <a:lnTo>
                  <a:pt x="2930" y="639"/>
                </a:lnTo>
                <a:lnTo>
                  <a:pt x="2932" y="642"/>
                </a:lnTo>
                <a:lnTo>
                  <a:pt x="2934" y="645"/>
                </a:lnTo>
                <a:lnTo>
                  <a:pt x="2937" y="652"/>
                </a:lnTo>
                <a:lnTo>
                  <a:pt x="2939" y="660"/>
                </a:lnTo>
                <a:lnTo>
                  <a:pt x="2939" y="668"/>
                </a:lnTo>
                <a:lnTo>
                  <a:pt x="2902" y="668"/>
                </a:lnTo>
                <a:lnTo>
                  <a:pt x="2900" y="663"/>
                </a:lnTo>
                <a:lnTo>
                  <a:pt x="2899" y="658"/>
                </a:lnTo>
                <a:lnTo>
                  <a:pt x="2896" y="654"/>
                </a:lnTo>
                <a:lnTo>
                  <a:pt x="2893" y="651"/>
                </a:lnTo>
                <a:lnTo>
                  <a:pt x="2889" y="648"/>
                </a:lnTo>
                <a:lnTo>
                  <a:pt x="2885" y="646"/>
                </a:lnTo>
                <a:lnTo>
                  <a:pt x="2880" y="644"/>
                </a:lnTo>
                <a:lnTo>
                  <a:pt x="2875" y="644"/>
                </a:lnTo>
                <a:lnTo>
                  <a:pt x="2869" y="645"/>
                </a:lnTo>
                <a:lnTo>
                  <a:pt x="2863" y="647"/>
                </a:lnTo>
                <a:lnTo>
                  <a:pt x="2860" y="648"/>
                </a:lnTo>
                <a:lnTo>
                  <a:pt x="2857" y="650"/>
                </a:lnTo>
                <a:lnTo>
                  <a:pt x="2855" y="653"/>
                </a:lnTo>
                <a:lnTo>
                  <a:pt x="2853" y="655"/>
                </a:lnTo>
                <a:lnTo>
                  <a:pt x="2851" y="658"/>
                </a:lnTo>
                <a:lnTo>
                  <a:pt x="2849" y="661"/>
                </a:lnTo>
                <a:lnTo>
                  <a:pt x="2846" y="669"/>
                </a:lnTo>
                <a:lnTo>
                  <a:pt x="2845" y="673"/>
                </a:lnTo>
                <a:lnTo>
                  <a:pt x="2845" y="677"/>
                </a:lnTo>
                <a:lnTo>
                  <a:pt x="2844" y="687"/>
                </a:lnTo>
                <a:lnTo>
                  <a:pt x="2845" y="697"/>
                </a:lnTo>
                <a:lnTo>
                  <a:pt x="2845" y="701"/>
                </a:lnTo>
                <a:lnTo>
                  <a:pt x="2846" y="705"/>
                </a:lnTo>
                <a:lnTo>
                  <a:pt x="2848" y="709"/>
                </a:lnTo>
                <a:lnTo>
                  <a:pt x="2849" y="713"/>
                </a:lnTo>
                <a:lnTo>
                  <a:pt x="2851" y="716"/>
                </a:lnTo>
                <a:lnTo>
                  <a:pt x="2853" y="719"/>
                </a:lnTo>
                <a:lnTo>
                  <a:pt x="2857" y="724"/>
                </a:lnTo>
                <a:lnTo>
                  <a:pt x="2863" y="728"/>
                </a:lnTo>
                <a:lnTo>
                  <a:pt x="2865" y="729"/>
                </a:lnTo>
                <a:lnTo>
                  <a:pt x="2869" y="730"/>
                </a:lnTo>
                <a:lnTo>
                  <a:pt x="2872" y="730"/>
                </a:lnTo>
                <a:lnTo>
                  <a:pt x="2875" y="731"/>
                </a:lnTo>
                <a:lnTo>
                  <a:pt x="2880" y="730"/>
                </a:lnTo>
                <a:lnTo>
                  <a:pt x="2885" y="729"/>
                </a:lnTo>
                <a:lnTo>
                  <a:pt x="2889" y="727"/>
                </a:lnTo>
                <a:lnTo>
                  <a:pt x="2893" y="724"/>
                </a:lnTo>
                <a:lnTo>
                  <a:pt x="2896" y="721"/>
                </a:lnTo>
                <a:lnTo>
                  <a:pt x="2898" y="717"/>
                </a:lnTo>
                <a:lnTo>
                  <a:pt x="2900" y="712"/>
                </a:lnTo>
                <a:lnTo>
                  <a:pt x="2902" y="706"/>
                </a:lnTo>
                <a:lnTo>
                  <a:pt x="2939" y="706"/>
                </a:lnTo>
                <a:lnTo>
                  <a:pt x="2939" y="714"/>
                </a:lnTo>
                <a:lnTo>
                  <a:pt x="2937" y="722"/>
                </a:lnTo>
                <a:lnTo>
                  <a:pt x="2934" y="729"/>
                </a:lnTo>
                <a:lnTo>
                  <a:pt x="2930" y="736"/>
                </a:lnTo>
                <a:lnTo>
                  <a:pt x="2926" y="742"/>
                </a:lnTo>
                <a:lnTo>
                  <a:pt x="2924" y="744"/>
                </a:lnTo>
                <a:lnTo>
                  <a:pt x="2921" y="747"/>
                </a:lnTo>
                <a:lnTo>
                  <a:pt x="2918" y="749"/>
                </a:lnTo>
                <a:lnTo>
                  <a:pt x="2915" y="751"/>
                </a:lnTo>
                <a:lnTo>
                  <a:pt x="2908" y="755"/>
                </a:lnTo>
                <a:lnTo>
                  <a:pt x="2905" y="757"/>
                </a:lnTo>
                <a:lnTo>
                  <a:pt x="2901" y="758"/>
                </a:lnTo>
                <a:lnTo>
                  <a:pt x="2897" y="760"/>
                </a:lnTo>
                <a:lnTo>
                  <a:pt x="2893" y="761"/>
                </a:lnTo>
                <a:lnTo>
                  <a:pt x="2884" y="762"/>
                </a:lnTo>
                <a:lnTo>
                  <a:pt x="2875" y="762"/>
                </a:lnTo>
                <a:close/>
                <a:moveTo>
                  <a:pt x="3042" y="615"/>
                </a:moveTo>
                <a:lnTo>
                  <a:pt x="3042" y="645"/>
                </a:lnTo>
                <a:lnTo>
                  <a:pt x="3015" y="645"/>
                </a:lnTo>
                <a:lnTo>
                  <a:pt x="3015" y="715"/>
                </a:lnTo>
                <a:lnTo>
                  <a:pt x="3015" y="719"/>
                </a:lnTo>
                <a:lnTo>
                  <a:pt x="3016" y="722"/>
                </a:lnTo>
                <a:lnTo>
                  <a:pt x="3017" y="724"/>
                </a:lnTo>
                <a:lnTo>
                  <a:pt x="3019" y="726"/>
                </a:lnTo>
                <a:lnTo>
                  <a:pt x="3021" y="727"/>
                </a:lnTo>
                <a:lnTo>
                  <a:pt x="3023" y="728"/>
                </a:lnTo>
                <a:lnTo>
                  <a:pt x="3029" y="729"/>
                </a:lnTo>
                <a:lnTo>
                  <a:pt x="3034" y="729"/>
                </a:lnTo>
                <a:lnTo>
                  <a:pt x="3039" y="728"/>
                </a:lnTo>
                <a:lnTo>
                  <a:pt x="3045" y="758"/>
                </a:lnTo>
                <a:lnTo>
                  <a:pt x="3037" y="760"/>
                </a:lnTo>
                <a:lnTo>
                  <a:pt x="3031" y="761"/>
                </a:lnTo>
                <a:lnTo>
                  <a:pt x="3023" y="761"/>
                </a:lnTo>
                <a:lnTo>
                  <a:pt x="3018" y="762"/>
                </a:lnTo>
                <a:lnTo>
                  <a:pt x="3013" y="761"/>
                </a:lnTo>
                <a:lnTo>
                  <a:pt x="3008" y="761"/>
                </a:lnTo>
                <a:lnTo>
                  <a:pt x="3004" y="760"/>
                </a:lnTo>
                <a:lnTo>
                  <a:pt x="2999" y="758"/>
                </a:lnTo>
                <a:lnTo>
                  <a:pt x="2995" y="756"/>
                </a:lnTo>
                <a:lnTo>
                  <a:pt x="2992" y="754"/>
                </a:lnTo>
                <a:lnTo>
                  <a:pt x="2988" y="752"/>
                </a:lnTo>
                <a:lnTo>
                  <a:pt x="2985" y="749"/>
                </a:lnTo>
                <a:lnTo>
                  <a:pt x="2982" y="746"/>
                </a:lnTo>
                <a:lnTo>
                  <a:pt x="2980" y="743"/>
                </a:lnTo>
                <a:lnTo>
                  <a:pt x="2978" y="739"/>
                </a:lnTo>
                <a:lnTo>
                  <a:pt x="2977" y="735"/>
                </a:lnTo>
                <a:lnTo>
                  <a:pt x="2976" y="730"/>
                </a:lnTo>
                <a:lnTo>
                  <a:pt x="2975" y="725"/>
                </a:lnTo>
                <a:lnTo>
                  <a:pt x="2975" y="720"/>
                </a:lnTo>
                <a:lnTo>
                  <a:pt x="2975" y="645"/>
                </a:lnTo>
                <a:lnTo>
                  <a:pt x="2955" y="645"/>
                </a:lnTo>
                <a:lnTo>
                  <a:pt x="2955" y="615"/>
                </a:lnTo>
                <a:lnTo>
                  <a:pt x="2975" y="615"/>
                </a:lnTo>
                <a:lnTo>
                  <a:pt x="2975" y="580"/>
                </a:lnTo>
                <a:lnTo>
                  <a:pt x="3015" y="580"/>
                </a:lnTo>
                <a:lnTo>
                  <a:pt x="3015" y="615"/>
                </a:lnTo>
                <a:lnTo>
                  <a:pt x="3042" y="615"/>
                </a:lnTo>
                <a:close/>
                <a:moveTo>
                  <a:pt x="3161" y="698"/>
                </a:moveTo>
                <a:lnTo>
                  <a:pt x="3161" y="615"/>
                </a:lnTo>
                <a:lnTo>
                  <a:pt x="3201" y="615"/>
                </a:lnTo>
                <a:lnTo>
                  <a:pt x="3201" y="759"/>
                </a:lnTo>
                <a:lnTo>
                  <a:pt x="3162" y="759"/>
                </a:lnTo>
                <a:lnTo>
                  <a:pt x="3162" y="733"/>
                </a:lnTo>
                <a:lnTo>
                  <a:pt x="3159" y="739"/>
                </a:lnTo>
                <a:lnTo>
                  <a:pt x="3155" y="745"/>
                </a:lnTo>
                <a:lnTo>
                  <a:pt x="3150" y="749"/>
                </a:lnTo>
                <a:lnTo>
                  <a:pt x="3145" y="754"/>
                </a:lnTo>
                <a:lnTo>
                  <a:pt x="3139" y="757"/>
                </a:lnTo>
                <a:lnTo>
                  <a:pt x="3132" y="759"/>
                </a:lnTo>
                <a:lnTo>
                  <a:pt x="3128" y="760"/>
                </a:lnTo>
                <a:lnTo>
                  <a:pt x="3125" y="761"/>
                </a:lnTo>
                <a:lnTo>
                  <a:pt x="3116" y="761"/>
                </a:lnTo>
                <a:lnTo>
                  <a:pt x="3111" y="761"/>
                </a:lnTo>
                <a:lnTo>
                  <a:pt x="3106" y="760"/>
                </a:lnTo>
                <a:lnTo>
                  <a:pt x="3101" y="759"/>
                </a:lnTo>
                <a:lnTo>
                  <a:pt x="3096" y="758"/>
                </a:lnTo>
                <a:lnTo>
                  <a:pt x="3092" y="756"/>
                </a:lnTo>
                <a:lnTo>
                  <a:pt x="3088" y="753"/>
                </a:lnTo>
                <a:lnTo>
                  <a:pt x="3084" y="750"/>
                </a:lnTo>
                <a:lnTo>
                  <a:pt x="3081" y="747"/>
                </a:lnTo>
                <a:lnTo>
                  <a:pt x="3077" y="743"/>
                </a:lnTo>
                <a:lnTo>
                  <a:pt x="3075" y="739"/>
                </a:lnTo>
                <a:lnTo>
                  <a:pt x="3072" y="734"/>
                </a:lnTo>
                <a:lnTo>
                  <a:pt x="3070" y="729"/>
                </a:lnTo>
                <a:lnTo>
                  <a:pt x="3069" y="724"/>
                </a:lnTo>
                <a:lnTo>
                  <a:pt x="3068" y="719"/>
                </a:lnTo>
                <a:lnTo>
                  <a:pt x="3067" y="707"/>
                </a:lnTo>
                <a:lnTo>
                  <a:pt x="3067" y="615"/>
                </a:lnTo>
                <a:lnTo>
                  <a:pt x="3107" y="615"/>
                </a:lnTo>
                <a:lnTo>
                  <a:pt x="3107" y="700"/>
                </a:lnTo>
                <a:lnTo>
                  <a:pt x="3108" y="706"/>
                </a:lnTo>
                <a:lnTo>
                  <a:pt x="3109" y="711"/>
                </a:lnTo>
                <a:lnTo>
                  <a:pt x="3110" y="714"/>
                </a:lnTo>
                <a:lnTo>
                  <a:pt x="3111" y="716"/>
                </a:lnTo>
                <a:lnTo>
                  <a:pt x="3112" y="718"/>
                </a:lnTo>
                <a:lnTo>
                  <a:pt x="3114" y="720"/>
                </a:lnTo>
                <a:lnTo>
                  <a:pt x="3118" y="723"/>
                </a:lnTo>
                <a:lnTo>
                  <a:pt x="3120" y="724"/>
                </a:lnTo>
                <a:lnTo>
                  <a:pt x="3123" y="726"/>
                </a:lnTo>
                <a:lnTo>
                  <a:pt x="3128" y="727"/>
                </a:lnTo>
                <a:lnTo>
                  <a:pt x="3133" y="727"/>
                </a:lnTo>
                <a:lnTo>
                  <a:pt x="3138" y="727"/>
                </a:lnTo>
                <a:lnTo>
                  <a:pt x="3143" y="726"/>
                </a:lnTo>
                <a:lnTo>
                  <a:pt x="3148" y="723"/>
                </a:lnTo>
                <a:lnTo>
                  <a:pt x="3152" y="720"/>
                </a:lnTo>
                <a:lnTo>
                  <a:pt x="3154" y="718"/>
                </a:lnTo>
                <a:lnTo>
                  <a:pt x="3156" y="716"/>
                </a:lnTo>
                <a:lnTo>
                  <a:pt x="3158" y="713"/>
                </a:lnTo>
                <a:lnTo>
                  <a:pt x="3159" y="711"/>
                </a:lnTo>
                <a:lnTo>
                  <a:pt x="3160" y="708"/>
                </a:lnTo>
                <a:lnTo>
                  <a:pt x="3160" y="705"/>
                </a:lnTo>
                <a:lnTo>
                  <a:pt x="3161" y="698"/>
                </a:lnTo>
                <a:close/>
                <a:moveTo>
                  <a:pt x="3235" y="759"/>
                </a:moveTo>
                <a:lnTo>
                  <a:pt x="3235" y="615"/>
                </a:lnTo>
                <a:lnTo>
                  <a:pt x="3274" y="615"/>
                </a:lnTo>
                <a:lnTo>
                  <a:pt x="3274" y="640"/>
                </a:lnTo>
                <a:lnTo>
                  <a:pt x="3277" y="633"/>
                </a:lnTo>
                <a:lnTo>
                  <a:pt x="3280" y="628"/>
                </a:lnTo>
                <a:lnTo>
                  <a:pt x="3284" y="623"/>
                </a:lnTo>
                <a:lnTo>
                  <a:pt x="3289" y="619"/>
                </a:lnTo>
                <a:lnTo>
                  <a:pt x="3293" y="616"/>
                </a:lnTo>
                <a:lnTo>
                  <a:pt x="3299" y="614"/>
                </a:lnTo>
                <a:lnTo>
                  <a:pt x="3304" y="613"/>
                </a:lnTo>
                <a:lnTo>
                  <a:pt x="3310" y="612"/>
                </a:lnTo>
                <a:lnTo>
                  <a:pt x="3317" y="613"/>
                </a:lnTo>
                <a:lnTo>
                  <a:pt x="3323" y="614"/>
                </a:lnTo>
                <a:lnTo>
                  <a:pt x="3323" y="650"/>
                </a:lnTo>
                <a:lnTo>
                  <a:pt x="3319" y="649"/>
                </a:lnTo>
                <a:lnTo>
                  <a:pt x="3315" y="648"/>
                </a:lnTo>
                <a:lnTo>
                  <a:pt x="3310" y="648"/>
                </a:lnTo>
                <a:lnTo>
                  <a:pt x="3306" y="647"/>
                </a:lnTo>
                <a:lnTo>
                  <a:pt x="3299" y="648"/>
                </a:lnTo>
                <a:lnTo>
                  <a:pt x="3296" y="649"/>
                </a:lnTo>
                <a:lnTo>
                  <a:pt x="3294" y="649"/>
                </a:lnTo>
                <a:lnTo>
                  <a:pt x="3288" y="652"/>
                </a:lnTo>
                <a:lnTo>
                  <a:pt x="3286" y="654"/>
                </a:lnTo>
                <a:lnTo>
                  <a:pt x="3284" y="656"/>
                </a:lnTo>
                <a:lnTo>
                  <a:pt x="3280" y="660"/>
                </a:lnTo>
                <a:lnTo>
                  <a:pt x="3277" y="665"/>
                </a:lnTo>
                <a:lnTo>
                  <a:pt x="3276" y="671"/>
                </a:lnTo>
                <a:lnTo>
                  <a:pt x="3275" y="677"/>
                </a:lnTo>
                <a:lnTo>
                  <a:pt x="3275" y="759"/>
                </a:lnTo>
                <a:lnTo>
                  <a:pt x="3235" y="7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265025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icture 3">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68E7816-46AF-EDE4-B973-3A70EF994BCC}"/>
              </a:ext>
            </a:extLst>
          </p:cNvPr>
          <p:cNvSpPr>
            <a:spLocks noGrp="1"/>
          </p:cNvSpPr>
          <p:nvPr>
            <p:ph type="dt" sz="half" idx="14"/>
          </p:nvPr>
        </p:nvSpPr>
        <p:spPr/>
        <p:txBody>
          <a:bodyPr/>
          <a:lstStyle>
            <a:lvl1pPr>
              <a:defRPr>
                <a:solidFill>
                  <a:schemeClr val="bg1"/>
                </a:solidFill>
              </a:defRPr>
            </a:lvl1pPr>
          </a:lstStyle>
          <a:p>
            <a:fld id="{9E71BE3B-8C4A-4766-9316-B4501E13B062}" type="datetime1">
              <a:rPr lang="fi-FI" smtClean="0"/>
              <a:t>28.2.2024</a:t>
            </a:fld>
            <a:endParaRPr lang="fi-FI"/>
          </a:p>
        </p:txBody>
      </p:sp>
      <p:sp>
        <p:nvSpPr>
          <p:cNvPr id="5" name="Footer Placeholder 4">
            <a:extLst>
              <a:ext uri="{FF2B5EF4-FFF2-40B4-BE49-F238E27FC236}">
                <a16:creationId xmlns:a16="http://schemas.microsoft.com/office/drawing/2014/main" id="{E3E6E867-4E34-AE05-3565-F0277F684973}"/>
              </a:ext>
            </a:extLst>
          </p:cNvPr>
          <p:cNvSpPr>
            <a:spLocks noGrp="1"/>
          </p:cNvSpPr>
          <p:nvPr>
            <p:ph type="ftr" sz="quarter" idx="15"/>
          </p:nvPr>
        </p:nvSpPr>
        <p:spPr/>
        <p:txBody>
          <a:bodyPr/>
          <a:lstStyle>
            <a:lvl1pPr>
              <a:defRPr>
                <a:solidFill>
                  <a:schemeClr val="bg1"/>
                </a:solidFill>
              </a:defRPr>
            </a:lvl1pPr>
          </a:lstStyle>
          <a:p>
            <a:r>
              <a:rPr lang="fi-FI"/>
              <a:t>Presenter Name</a:t>
            </a:r>
          </a:p>
        </p:txBody>
      </p:sp>
      <p:sp>
        <p:nvSpPr>
          <p:cNvPr id="6" name="Slide Number Placeholder 5">
            <a:extLst>
              <a:ext uri="{FF2B5EF4-FFF2-40B4-BE49-F238E27FC236}">
                <a16:creationId xmlns:a16="http://schemas.microsoft.com/office/drawing/2014/main" id="{1C11884A-89D7-C67B-7CC3-A45310410CE1}"/>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Freeform 5">
            <a:extLst>
              <a:ext uri="{FF2B5EF4-FFF2-40B4-BE49-F238E27FC236}">
                <a16:creationId xmlns:a16="http://schemas.microsoft.com/office/drawing/2014/main" id="{DEDD2800-6C67-7D9F-719E-7A02794B432B}"/>
              </a:ext>
            </a:extLst>
          </p:cNvPr>
          <p:cNvSpPr>
            <a:spLocks noChangeAspect="1" noEditPoints="1"/>
          </p:cNvSpPr>
          <p:nvPr userDrawn="1"/>
        </p:nvSpPr>
        <p:spPr bwMode="auto">
          <a:xfrm>
            <a:off x="407988" y="432000"/>
            <a:ext cx="2941728" cy="540000"/>
          </a:xfrm>
          <a:custGeom>
            <a:avLst/>
            <a:gdLst>
              <a:gd name="T0" fmla="*/ 3383 w 4162"/>
              <a:gd name="T1" fmla="*/ 616 h 764"/>
              <a:gd name="T2" fmla="*/ 3449 w 4162"/>
              <a:gd name="T3" fmla="*/ 753 h 764"/>
              <a:gd name="T4" fmla="*/ 1492 w 4162"/>
              <a:gd name="T5" fmla="*/ 187 h 764"/>
              <a:gd name="T6" fmla="*/ 1537 w 4162"/>
              <a:gd name="T7" fmla="*/ 59 h 764"/>
              <a:gd name="T8" fmla="*/ 1526 w 4162"/>
              <a:gd name="T9" fmla="*/ 170 h 764"/>
              <a:gd name="T10" fmla="*/ 1878 w 4162"/>
              <a:gd name="T11" fmla="*/ 207 h 764"/>
              <a:gd name="T12" fmla="*/ 1951 w 4162"/>
              <a:gd name="T13" fmla="*/ 172 h 764"/>
              <a:gd name="T14" fmla="*/ 1871 w 4162"/>
              <a:gd name="T15" fmla="*/ 172 h 764"/>
              <a:gd name="T16" fmla="*/ 2097 w 4162"/>
              <a:gd name="T17" fmla="*/ 158 h 764"/>
              <a:gd name="T18" fmla="*/ 2338 w 4162"/>
              <a:gd name="T19" fmla="*/ 205 h 764"/>
              <a:gd name="T20" fmla="*/ 2440 w 4162"/>
              <a:gd name="T21" fmla="*/ 40 h 764"/>
              <a:gd name="T22" fmla="*/ 2737 w 4162"/>
              <a:gd name="T23" fmla="*/ 68 h 764"/>
              <a:gd name="T24" fmla="*/ 2728 w 4162"/>
              <a:gd name="T25" fmla="*/ 111 h 764"/>
              <a:gd name="T26" fmla="*/ 2988 w 4162"/>
              <a:gd name="T27" fmla="*/ 103 h 764"/>
              <a:gd name="T28" fmla="*/ 2937 w 4162"/>
              <a:gd name="T29" fmla="*/ 205 h 764"/>
              <a:gd name="T30" fmla="*/ 2906 w 4162"/>
              <a:gd name="T31" fmla="*/ 84 h 764"/>
              <a:gd name="T32" fmla="*/ 3093 w 4162"/>
              <a:gd name="T33" fmla="*/ 32 h 764"/>
              <a:gd name="T34" fmla="*/ 3237 w 4162"/>
              <a:gd name="T35" fmla="*/ 257 h 764"/>
              <a:gd name="T36" fmla="*/ 1350 w 4162"/>
              <a:gd name="T37" fmla="*/ 361 h 764"/>
              <a:gd name="T38" fmla="*/ 1333 w 4162"/>
              <a:gd name="T39" fmla="*/ 440 h 764"/>
              <a:gd name="T40" fmla="*/ 1343 w 4162"/>
              <a:gd name="T41" fmla="*/ 286 h 764"/>
              <a:gd name="T42" fmla="*/ 1532 w 4162"/>
              <a:gd name="T43" fmla="*/ 334 h 764"/>
              <a:gd name="T44" fmla="*/ 1556 w 4162"/>
              <a:gd name="T45" fmla="*/ 438 h 764"/>
              <a:gd name="T46" fmla="*/ 1717 w 4162"/>
              <a:gd name="T47" fmla="*/ 389 h 764"/>
              <a:gd name="T48" fmla="*/ 1866 w 4162"/>
              <a:gd name="T49" fmla="*/ 334 h 764"/>
              <a:gd name="T50" fmla="*/ 1869 w 4162"/>
              <a:gd name="T51" fmla="*/ 368 h 764"/>
              <a:gd name="T52" fmla="*/ 1985 w 4162"/>
              <a:gd name="T53" fmla="*/ 341 h 764"/>
              <a:gd name="T54" fmla="*/ 2049 w 4162"/>
              <a:gd name="T55" fmla="*/ 395 h 764"/>
              <a:gd name="T56" fmla="*/ 2247 w 4162"/>
              <a:gd name="T57" fmla="*/ 393 h 764"/>
              <a:gd name="T58" fmla="*/ 2334 w 4162"/>
              <a:gd name="T59" fmla="*/ 447 h 764"/>
              <a:gd name="T60" fmla="*/ 2423 w 4162"/>
              <a:gd name="T61" fmla="*/ 317 h 764"/>
              <a:gd name="T62" fmla="*/ 2848 w 4162"/>
              <a:gd name="T63" fmla="*/ 334 h 764"/>
              <a:gd name="T64" fmla="*/ 2881 w 4162"/>
              <a:gd name="T65" fmla="*/ 366 h 764"/>
              <a:gd name="T66" fmla="*/ 3092 w 4162"/>
              <a:gd name="T67" fmla="*/ 474 h 764"/>
              <a:gd name="T68" fmla="*/ 2994 w 4162"/>
              <a:gd name="T69" fmla="*/ 397 h 764"/>
              <a:gd name="T70" fmla="*/ 3366 w 4162"/>
              <a:gd name="T71" fmla="*/ 288 h 764"/>
              <a:gd name="T72" fmla="*/ 3403 w 4162"/>
              <a:gd name="T73" fmla="*/ 406 h 764"/>
              <a:gd name="T74" fmla="*/ 3530 w 4162"/>
              <a:gd name="T75" fmla="*/ 334 h 764"/>
              <a:gd name="T76" fmla="*/ 3567 w 4162"/>
              <a:gd name="T77" fmla="*/ 480 h 764"/>
              <a:gd name="T78" fmla="*/ 3679 w 4162"/>
              <a:gd name="T79" fmla="*/ 387 h 764"/>
              <a:gd name="T80" fmla="*/ 3704 w 4162"/>
              <a:gd name="T81" fmla="*/ 453 h 764"/>
              <a:gd name="T82" fmla="*/ 3752 w 4162"/>
              <a:gd name="T83" fmla="*/ 363 h 764"/>
              <a:gd name="T84" fmla="*/ 3858 w 4162"/>
              <a:gd name="T85" fmla="*/ 502 h 764"/>
              <a:gd name="T86" fmla="*/ 3885 w 4162"/>
              <a:gd name="T87" fmla="*/ 340 h 764"/>
              <a:gd name="T88" fmla="*/ 3917 w 4162"/>
              <a:gd name="T89" fmla="*/ 366 h 764"/>
              <a:gd name="T90" fmla="*/ 4122 w 4162"/>
              <a:gd name="T91" fmla="*/ 481 h 764"/>
              <a:gd name="T92" fmla="*/ 1355 w 4162"/>
              <a:gd name="T93" fmla="*/ 672 h 764"/>
              <a:gd name="T94" fmla="*/ 1376 w 4162"/>
              <a:gd name="T95" fmla="*/ 759 h 764"/>
              <a:gd name="T96" fmla="*/ 1514 w 4162"/>
              <a:gd name="T97" fmla="*/ 616 h 764"/>
              <a:gd name="T98" fmla="*/ 1624 w 4162"/>
              <a:gd name="T99" fmla="*/ 739 h 764"/>
              <a:gd name="T100" fmla="*/ 1707 w 4162"/>
              <a:gd name="T101" fmla="*/ 712 h 764"/>
              <a:gd name="T102" fmla="*/ 2087 w 4162"/>
              <a:gd name="T103" fmla="*/ 633 h 764"/>
              <a:gd name="T104" fmla="*/ 2173 w 4162"/>
              <a:gd name="T105" fmla="*/ 627 h 764"/>
              <a:gd name="T106" fmla="*/ 2212 w 4162"/>
              <a:gd name="T107" fmla="*/ 730 h 764"/>
              <a:gd name="T108" fmla="*/ 2443 w 4162"/>
              <a:gd name="T109" fmla="*/ 650 h 764"/>
              <a:gd name="T110" fmla="*/ 2518 w 4162"/>
              <a:gd name="T111" fmla="*/ 583 h 764"/>
              <a:gd name="T112" fmla="*/ 2694 w 4162"/>
              <a:gd name="T113" fmla="*/ 760 h 764"/>
              <a:gd name="T114" fmla="*/ 2690 w 4162"/>
              <a:gd name="T115" fmla="*/ 720 h 764"/>
              <a:gd name="T116" fmla="*/ 2688 w 4162"/>
              <a:gd name="T117" fmla="*/ 656 h 764"/>
              <a:gd name="T118" fmla="*/ 2937 w 4162"/>
              <a:gd name="T119" fmla="*/ 652 h 764"/>
              <a:gd name="T120" fmla="*/ 2908 w 4162"/>
              <a:gd name="T121" fmla="*/ 755 h 764"/>
              <a:gd name="T122" fmla="*/ 3155 w 4162"/>
              <a:gd name="T123" fmla="*/ 745 h 764"/>
              <a:gd name="T124" fmla="*/ 3289 w 4162"/>
              <a:gd name="T125" fmla="*/ 6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2" h="764">
                <a:moveTo>
                  <a:pt x="3377" y="672"/>
                </a:moveTo>
                <a:lnTo>
                  <a:pt x="3438" y="672"/>
                </a:lnTo>
                <a:lnTo>
                  <a:pt x="3437" y="666"/>
                </a:lnTo>
                <a:lnTo>
                  <a:pt x="3436" y="663"/>
                </a:lnTo>
                <a:lnTo>
                  <a:pt x="3435" y="661"/>
                </a:lnTo>
                <a:lnTo>
                  <a:pt x="3433" y="656"/>
                </a:lnTo>
                <a:lnTo>
                  <a:pt x="3429" y="651"/>
                </a:lnTo>
                <a:lnTo>
                  <a:pt x="3427" y="649"/>
                </a:lnTo>
                <a:lnTo>
                  <a:pt x="3425" y="647"/>
                </a:lnTo>
                <a:lnTo>
                  <a:pt x="3422" y="646"/>
                </a:lnTo>
                <a:lnTo>
                  <a:pt x="3420" y="645"/>
                </a:lnTo>
                <a:lnTo>
                  <a:pt x="3417" y="644"/>
                </a:lnTo>
                <a:lnTo>
                  <a:pt x="3414" y="643"/>
                </a:lnTo>
                <a:lnTo>
                  <a:pt x="3408" y="643"/>
                </a:lnTo>
                <a:lnTo>
                  <a:pt x="3402" y="643"/>
                </a:lnTo>
                <a:lnTo>
                  <a:pt x="3399" y="644"/>
                </a:lnTo>
                <a:lnTo>
                  <a:pt x="3396" y="645"/>
                </a:lnTo>
                <a:lnTo>
                  <a:pt x="3391" y="648"/>
                </a:lnTo>
                <a:lnTo>
                  <a:pt x="3388" y="649"/>
                </a:lnTo>
                <a:lnTo>
                  <a:pt x="3386" y="651"/>
                </a:lnTo>
                <a:lnTo>
                  <a:pt x="3382" y="656"/>
                </a:lnTo>
                <a:lnTo>
                  <a:pt x="3379" y="661"/>
                </a:lnTo>
                <a:lnTo>
                  <a:pt x="3378" y="664"/>
                </a:lnTo>
                <a:lnTo>
                  <a:pt x="3378" y="666"/>
                </a:lnTo>
                <a:lnTo>
                  <a:pt x="3377" y="672"/>
                </a:lnTo>
                <a:close/>
                <a:moveTo>
                  <a:pt x="3409" y="762"/>
                </a:moveTo>
                <a:lnTo>
                  <a:pt x="3398" y="762"/>
                </a:lnTo>
                <a:lnTo>
                  <a:pt x="3388" y="760"/>
                </a:lnTo>
                <a:lnTo>
                  <a:pt x="3379" y="757"/>
                </a:lnTo>
                <a:lnTo>
                  <a:pt x="3370" y="753"/>
                </a:lnTo>
                <a:lnTo>
                  <a:pt x="3363" y="748"/>
                </a:lnTo>
                <a:lnTo>
                  <a:pt x="3359" y="745"/>
                </a:lnTo>
                <a:lnTo>
                  <a:pt x="3356" y="742"/>
                </a:lnTo>
                <a:lnTo>
                  <a:pt x="3350" y="735"/>
                </a:lnTo>
                <a:lnTo>
                  <a:pt x="3346" y="727"/>
                </a:lnTo>
                <a:lnTo>
                  <a:pt x="3344" y="723"/>
                </a:lnTo>
                <a:lnTo>
                  <a:pt x="3342" y="719"/>
                </a:lnTo>
                <a:lnTo>
                  <a:pt x="3339" y="709"/>
                </a:lnTo>
                <a:lnTo>
                  <a:pt x="3337" y="699"/>
                </a:lnTo>
                <a:lnTo>
                  <a:pt x="3337" y="688"/>
                </a:lnTo>
                <a:lnTo>
                  <a:pt x="3337" y="677"/>
                </a:lnTo>
                <a:lnTo>
                  <a:pt x="3338" y="672"/>
                </a:lnTo>
                <a:lnTo>
                  <a:pt x="3339" y="667"/>
                </a:lnTo>
                <a:lnTo>
                  <a:pt x="3342" y="657"/>
                </a:lnTo>
                <a:lnTo>
                  <a:pt x="3344" y="653"/>
                </a:lnTo>
                <a:lnTo>
                  <a:pt x="3346" y="648"/>
                </a:lnTo>
                <a:lnTo>
                  <a:pt x="3350" y="640"/>
                </a:lnTo>
                <a:lnTo>
                  <a:pt x="3356" y="633"/>
                </a:lnTo>
                <a:lnTo>
                  <a:pt x="3359" y="630"/>
                </a:lnTo>
                <a:lnTo>
                  <a:pt x="3363" y="627"/>
                </a:lnTo>
                <a:lnTo>
                  <a:pt x="3366" y="625"/>
                </a:lnTo>
                <a:lnTo>
                  <a:pt x="3370" y="622"/>
                </a:lnTo>
                <a:lnTo>
                  <a:pt x="3374" y="620"/>
                </a:lnTo>
                <a:lnTo>
                  <a:pt x="3378" y="618"/>
                </a:lnTo>
                <a:lnTo>
                  <a:pt x="3383" y="616"/>
                </a:lnTo>
                <a:lnTo>
                  <a:pt x="3387" y="615"/>
                </a:lnTo>
                <a:lnTo>
                  <a:pt x="3392" y="614"/>
                </a:lnTo>
                <a:lnTo>
                  <a:pt x="3397" y="613"/>
                </a:lnTo>
                <a:lnTo>
                  <a:pt x="3402" y="613"/>
                </a:lnTo>
                <a:lnTo>
                  <a:pt x="3407" y="613"/>
                </a:lnTo>
                <a:lnTo>
                  <a:pt x="3417" y="613"/>
                </a:lnTo>
                <a:lnTo>
                  <a:pt x="3426" y="615"/>
                </a:lnTo>
                <a:lnTo>
                  <a:pt x="3434" y="617"/>
                </a:lnTo>
                <a:lnTo>
                  <a:pt x="3442" y="621"/>
                </a:lnTo>
                <a:lnTo>
                  <a:pt x="3446" y="623"/>
                </a:lnTo>
                <a:lnTo>
                  <a:pt x="3449" y="625"/>
                </a:lnTo>
                <a:lnTo>
                  <a:pt x="3456" y="631"/>
                </a:lnTo>
                <a:lnTo>
                  <a:pt x="3459" y="634"/>
                </a:lnTo>
                <a:lnTo>
                  <a:pt x="3461" y="638"/>
                </a:lnTo>
                <a:lnTo>
                  <a:pt x="3466" y="645"/>
                </a:lnTo>
                <a:lnTo>
                  <a:pt x="3470" y="654"/>
                </a:lnTo>
                <a:lnTo>
                  <a:pt x="3472" y="659"/>
                </a:lnTo>
                <a:lnTo>
                  <a:pt x="3473" y="664"/>
                </a:lnTo>
                <a:lnTo>
                  <a:pt x="3475" y="674"/>
                </a:lnTo>
                <a:lnTo>
                  <a:pt x="3475" y="680"/>
                </a:lnTo>
                <a:lnTo>
                  <a:pt x="3475" y="686"/>
                </a:lnTo>
                <a:lnTo>
                  <a:pt x="3475" y="697"/>
                </a:lnTo>
                <a:lnTo>
                  <a:pt x="3377" y="697"/>
                </a:lnTo>
                <a:lnTo>
                  <a:pt x="3377" y="705"/>
                </a:lnTo>
                <a:lnTo>
                  <a:pt x="3378" y="709"/>
                </a:lnTo>
                <a:lnTo>
                  <a:pt x="3379" y="712"/>
                </a:lnTo>
                <a:lnTo>
                  <a:pt x="3382" y="718"/>
                </a:lnTo>
                <a:lnTo>
                  <a:pt x="3383" y="720"/>
                </a:lnTo>
                <a:lnTo>
                  <a:pt x="3386" y="723"/>
                </a:lnTo>
                <a:lnTo>
                  <a:pt x="3388" y="725"/>
                </a:lnTo>
                <a:lnTo>
                  <a:pt x="3390" y="727"/>
                </a:lnTo>
                <a:lnTo>
                  <a:pt x="3393" y="729"/>
                </a:lnTo>
                <a:lnTo>
                  <a:pt x="3396" y="730"/>
                </a:lnTo>
                <a:lnTo>
                  <a:pt x="3402" y="732"/>
                </a:lnTo>
                <a:lnTo>
                  <a:pt x="3406" y="732"/>
                </a:lnTo>
                <a:lnTo>
                  <a:pt x="3410" y="732"/>
                </a:lnTo>
                <a:lnTo>
                  <a:pt x="3414" y="732"/>
                </a:lnTo>
                <a:lnTo>
                  <a:pt x="3419" y="731"/>
                </a:lnTo>
                <a:lnTo>
                  <a:pt x="3423" y="730"/>
                </a:lnTo>
                <a:lnTo>
                  <a:pt x="3427" y="728"/>
                </a:lnTo>
                <a:lnTo>
                  <a:pt x="3430" y="726"/>
                </a:lnTo>
                <a:lnTo>
                  <a:pt x="3432" y="724"/>
                </a:lnTo>
                <a:lnTo>
                  <a:pt x="3433" y="723"/>
                </a:lnTo>
                <a:lnTo>
                  <a:pt x="3436" y="719"/>
                </a:lnTo>
                <a:lnTo>
                  <a:pt x="3437" y="715"/>
                </a:lnTo>
                <a:lnTo>
                  <a:pt x="3475" y="718"/>
                </a:lnTo>
                <a:lnTo>
                  <a:pt x="3473" y="723"/>
                </a:lnTo>
                <a:lnTo>
                  <a:pt x="3472" y="728"/>
                </a:lnTo>
                <a:lnTo>
                  <a:pt x="3470" y="732"/>
                </a:lnTo>
                <a:lnTo>
                  <a:pt x="3467" y="736"/>
                </a:lnTo>
                <a:lnTo>
                  <a:pt x="3464" y="740"/>
                </a:lnTo>
                <a:lnTo>
                  <a:pt x="3461" y="744"/>
                </a:lnTo>
                <a:lnTo>
                  <a:pt x="3457" y="747"/>
                </a:lnTo>
                <a:lnTo>
                  <a:pt x="3453" y="750"/>
                </a:lnTo>
                <a:lnTo>
                  <a:pt x="3449" y="753"/>
                </a:lnTo>
                <a:lnTo>
                  <a:pt x="3444" y="756"/>
                </a:lnTo>
                <a:lnTo>
                  <a:pt x="3439" y="758"/>
                </a:lnTo>
                <a:lnTo>
                  <a:pt x="3433" y="759"/>
                </a:lnTo>
                <a:lnTo>
                  <a:pt x="3428" y="761"/>
                </a:lnTo>
                <a:lnTo>
                  <a:pt x="3422" y="762"/>
                </a:lnTo>
                <a:lnTo>
                  <a:pt x="3415" y="762"/>
                </a:lnTo>
                <a:lnTo>
                  <a:pt x="3409" y="762"/>
                </a:lnTo>
                <a:close/>
                <a:moveTo>
                  <a:pt x="474" y="480"/>
                </a:moveTo>
                <a:lnTo>
                  <a:pt x="382" y="212"/>
                </a:lnTo>
                <a:lnTo>
                  <a:pt x="289" y="480"/>
                </a:lnTo>
                <a:lnTo>
                  <a:pt x="474" y="480"/>
                </a:lnTo>
                <a:close/>
                <a:moveTo>
                  <a:pt x="763" y="764"/>
                </a:moveTo>
                <a:lnTo>
                  <a:pt x="573" y="764"/>
                </a:lnTo>
                <a:lnTo>
                  <a:pt x="526" y="631"/>
                </a:lnTo>
                <a:lnTo>
                  <a:pt x="237" y="631"/>
                </a:lnTo>
                <a:lnTo>
                  <a:pt x="189" y="764"/>
                </a:lnTo>
                <a:lnTo>
                  <a:pt x="0" y="764"/>
                </a:lnTo>
                <a:lnTo>
                  <a:pt x="268" y="11"/>
                </a:lnTo>
                <a:lnTo>
                  <a:pt x="495" y="11"/>
                </a:lnTo>
                <a:lnTo>
                  <a:pt x="763" y="764"/>
                </a:lnTo>
                <a:close/>
                <a:moveTo>
                  <a:pt x="834" y="764"/>
                </a:moveTo>
                <a:lnTo>
                  <a:pt x="834" y="593"/>
                </a:lnTo>
                <a:lnTo>
                  <a:pt x="1005" y="593"/>
                </a:lnTo>
                <a:lnTo>
                  <a:pt x="1005" y="764"/>
                </a:lnTo>
                <a:lnTo>
                  <a:pt x="834" y="764"/>
                </a:lnTo>
                <a:close/>
                <a:moveTo>
                  <a:pt x="1010" y="272"/>
                </a:moveTo>
                <a:lnTo>
                  <a:pt x="966" y="533"/>
                </a:lnTo>
                <a:lnTo>
                  <a:pt x="866" y="533"/>
                </a:lnTo>
                <a:lnTo>
                  <a:pt x="829" y="272"/>
                </a:lnTo>
                <a:lnTo>
                  <a:pt x="829" y="11"/>
                </a:lnTo>
                <a:lnTo>
                  <a:pt x="1010" y="11"/>
                </a:lnTo>
                <a:lnTo>
                  <a:pt x="1010" y="272"/>
                </a:lnTo>
                <a:close/>
                <a:moveTo>
                  <a:pt x="1328" y="205"/>
                </a:moveTo>
                <a:lnTo>
                  <a:pt x="1285" y="205"/>
                </a:lnTo>
                <a:lnTo>
                  <a:pt x="1351" y="11"/>
                </a:lnTo>
                <a:lnTo>
                  <a:pt x="1404" y="11"/>
                </a:lnTo>
                <a:lnTo>
                  <a:pt x="1472" y="205"/>
                </a:lnTo>
                <a:lnTo>
                  <a:pt x="1427" y="205"/>
                </a:lnTo>
                <a:lnTo>
                  <a:pt x="1412" y="161"/>
                </a:lnTo>
                <a:lnTo>
                  <a:pt x="1343" y="161"/>
                </a:lnTo>
                <a:lnTo>
                  <a:pt x="1328" y="205"/>
                </a:lnTo>
                <a:close/>
                <a:moveTo>
                  <a:pt x="1353" y="129"/>
                </a:moveTo>
                <a:lnTo>
                  <a:pt x="1402" y="129"/>
                </a:lnTo>
                <a:lnTo>
                  <a:pt x="1378" y="56"/>
                </a:lnTo>
                <a:lnTo>
                  <a:pt x="1353" y="129"/>
                </a:lnTo>
                <a:close/>
                <a:moveTo>
                  <a:pt x="1535" y="207"/>
                </a:moveTo>
                <a:lnTo>
                  <a:pt x="1525" y="207"/>
                </a:lnTo>
                <a:lnTo>
                  <a:pt x="1516" y="205"/>
                </a:lnTo>
                <a:lnTo>
                  <a:pt x="1512" y="203"/>
                </a:lnTo>
                <a:lnTo>
                  <a:pt x="1508" y="201"/>
                </a:lnTo>
                <a:lnTo>
                  <a:pt x="1504" y="199"/>
                </a:lnTo>
                <a:lnTo>
                  <a:pt x="1500" y="197"/>
                </a:lnTo>
                <a:lnTo>
                  <a:pt x="1497" y="194"/>
                </a:lnTo>
                <a:lnTo>
                  <a:pt x="1494" y="190"/>
                </a:lnTo>
                <a:lnTo>
                  <a:pt x="1492" y="187"/>
                </a:lnTo>
                <a:lnTo>
                  <a:pt x="1490" y="183"/>
                </a:lnTo>
                <a:lnTo>
                  <a:pt x="1488" y="179"/>
                </a:lnTo>
                <a:lnTo>
                  <a:pt x="1487" y="174"/>
                </a:lnTo>
                <a:lnTo>
                  <a:pt x="1487" y="169"/>
                </a:lnTo>
                <a:lnTo>
                  <a:pt x="1487" y="164"/>
                </a:lnTo>
                <a:lnTo>
                  <a:pt x="1487" y="157"/>
                </a:lnTo>
                <a:lnTo>
                  <a:pt x="1488" y="153"/>
                </a:lnTo>
                <a:lnTo>
                  <a:pt x="1488" y="150"/>
                </a:lnTo>
                <a:lnTo>
                  <a:pt x="1491" y="144"/>
                </a:lnTo>
                <a:lnTo>
                  <a:pt x="1494" y="139"/>
                </a:lnTo>
                <a:lnTo>
                  <a:pt x="1498" y="134"/>
                </a:lnTo>
                <a:lnTo>
                  <a:pt x="1503" y="131"/>
                </a:lnTo>
                <a:lnTo>
                  <a:pt x="1508" y="128"/>
                </a:lnTo>
                <a:lnTo>
                  <a:pt x="1514" y="125"/>
                </a:lnTo>
                <a:lnTo>
                  <a:pt x="1521" y="123"/>
                </a:lnTo>
                <a:lnTo>
                  <a:pt x="1527" y="122"/>
                </a:lnTo>
                <a:lnTo>
                  <a:pt x="1534" y="120"/>
                </a:lnTo>
                <a:lnTo>
                  <a:pt x="1541" y="120"/>
                </a:lnTo>
                <a:lnTo>
                  <a:pt x="1550" y="119"/>
                </a:lnTo>
                <a:lnTo>
                  <a:pt x="1557" y="118"/>
                </a:lnTo>
                <a:lnTo>
                  <a:pt x="1568" y="116"/>
                </a:lnTo>
                <a:lnTo>
                  <a:pt x="1572" y="114"/>
                </a:lnTo>
                <a:lnTo>
                  <a:pt x="1574" y="112"/>
                </a:lnTo>
                <a:lnTo>
                  <a:pt x="1575" y="111"/>
                </a:lnTo>
                <a:lnTo>
                  <a:pt x="1576" y="110"/>
                </a:lnTo>
                <a:lnTo>
                  <a:pt x="1576" y="107"/>
                </a:lnTo>
                <a:lnTo>
                  <a:pt x="1576" y="102"/>
                </a:lnTo>
                <a:lnTo>
                  <a:pt x="1575" y="98"/>
                </a:lnTo>
                <a:lnTo>
                  <a:pt x="1573" y="95"/>
                </a:lnTo>
                <a:lnTo>
                  <a:pt x="1571" y="92"/>
                </a:lnTo>
                <a:lnTo>
                  <a:pt x="1567" y="90"/>
                </a:lnTo>
                <a:lnTo>
                  <a:pt x="1564" y="88"/>
                </a:lnTo>
                <a:lnTo>
                  <a:pt x="1559" y="88"/>
                </a:lnTo>
                <a:lnTo>
                  <a:pt x="1555" y="87"/>
                </a:lnTo>
                <a:lnTo>
                  <a:pt x="1549" y="87"/>
                </a:lnTo>
                <a:lnTo>
                  <a:pt x="1545" y="88"/>
                </a:lnTo>
                <a:lnTo>
                  <a:pt x="1541" y="90"/>
                </a:lnTo>
                <a:lnTo>
                  <a:pt x="1537" y="92"/>
                </a:lnTo>
                <a:lnTo>
                  <a:pt x="1534" y="94"/>
                </a:lnTo>
                <a:lnTo>
                  <a:pt x="1532" y="97"/>
                </a:lnTo>
                <a:lnTo>
                  <a:pt x="1530" y="100"/>
                </a:lnTo>
                <a:lnTo>
                  <a:pt x="1529" y="104"/>
                </a:lnTo>
                <a:lnTo>
                  <a:pt x="1492" y="101"/>
                </a:lnTo>
                <a:lnTo>
                  <a:pt x="1495" y="91"/>
                </a:lnTo>
                <a:lnTo>
                  <a:pt x="1497" y="87"/>
                </a:lnTo>
                <a:lnTo>
                  <a:pt x="1499" y="83"/>
                </a:lnTo>
                <a:lnTo>
                  <a:pt x="1502" y="79"/>
                </a:lnTo>
                <a:lnTo>
                  <a:pt x="1505" y="76"/>
                </a:lnTo>
                <a:lnTo>
                  <a:pt x="1508" y="72"/>
                </a:lnTo>
                <a:lnTo>
                  <a:pt x="1512" y="69"/>
                </a:lnTo>
                <a:lnTo>
                  <a:pt x="1517" y="67"/>
                </a:lnTo>
                <a:lnTo>
                  <a:pt x="1521" y="64"/>
                </a:lnTo>
                <a:lnTo>
                  <a:pt x="1526" y="62"/>
                </a:lnTo>
                <a:lnTo>
                  <a:pt x="1531" y="61"/>
                </a:lnTo>
                <a:lnTo>
                  <a:pt x="1537" y="59"/>
                </a:lnTo>
                <a:lnTo>
                  <a:pt x="1542" y="59"/>
                </a:lnTo>
                <a:lnTo>
                  <a:pt x="1548" y="58"/>
                </a:lnTo>
                <a:lnTo>
                  <a:pt x="1555" y="58"/>
                </a:lnTo>
                <a:lnTo>
                  <a:pt x="1563" y="58"/>
                </a:lnTo>
                <a:lnTo>
                  <a:pt x="1570" y="59"/>
                </a:lnTo>
                <a:lnTo>
                  <a:pt x="1578" y="61"/>
                </a:lnTo>
                <a:lnTo>
                  <a:pt x="1585" y="63"/>
                </a:lnTo>
                <a:lnTo>
                  <a:pt x="1592" y="66"/>
                </a:lnTo>
                <a:lnTo>
                  <a:pt x="1598" y="69"/>
                </a:lnTo>
                <a:lnTo>
                  <a:pt x="1600" y="72"/>
                </a:lnTo>
                <a:lnTo>
                  <a:pt x="1603" y="74"/>
                </a:lnTo>
                <a:lnTo>
                  <a:pt x="1608" y="79"/>
                </a:lnTo>
                <a:lnTo>
                  <a:pt x="1610" y="82"/>
                </a:lnTo>
                <a:lnTo>
                  <a:pt x="1611" y="85"/>
                </a:lnTo>
                <a:lnTo>
                  <a:pt x="1614" y="91"/>
                </a:lnTo>
                <a:lnTo>
                  <a:pt x="1615" y="95"/>
                </a:lnTo>
                <a:lnTo>
                  <a:pt x="1616" y="99"/>
                </a:lnTo>
                <a:lnTo>
                  <a:pt x="1616" y="107"/>
                </a:lnTo>
                <a:lnTo>
                  <a:pt x="1616" y="205"/>
                </a:lnTo>
                <a:lnTo>
                  <a:pt x="1578" y="205"/>
                </a:lnTo>
                <a:lnTo>
                  <a:pt x="1578" y="185"/>
                </a:lnTo>
                <a:lnTo>
                  <a:pt x="1575" y="189"/>
                </a:lnTo>
                <a:lnTo>
                  <a:pt x="1571" y="194"/>
                </a:lnTo>
                <a:lnTo>
                  <a:pt x="1566" y="198"/>
                </a:lnTo>
                <a:lnTo>
                  <a:pt x="1561" y="201"/>
                </a:lnTo>
                <a:lnTo>
                  <a:pt x="1556" y="204"/>
                </a:lnTo>
                <a:lnTo>
                  <a:pt x="1549" y="206"/>
                </a:lnTo>
                <a:lnTo>
                  <a:pt x="1542" y="207"/>
                </a:lnTo>
                <a:lnTo>
                  <a:pt x="1535" y="207"/>
                </a:lnTo>
                <a:close/>
                <a:moveTo>
                  <a:pt x="1546" y="180"/>
                </a:moveTo>
                <a:lnTo>
                  <a:pt x="1553" y="179"/>
                </a:lnTo>
                <a:lnTo>
                  <a:pt x="1555" y="179"/>
                </a:lnTo>
                <a:lnTo>
                  <a:pt x="1558" y="178"/>
                </a:lnTo>
                <a:lnTo>
                  <a:pt x="1563" y="175"/>
                </a:lnTo>
                <a:lnTo>
                  <a:pt x="1568" y="172"/>
                </a:lnTo>
                <a:lnTo>
                  <a:pt x="1572" y="168"/>
                </a:lnTo>
                <a:lnTo>
                  <a:pt x="1574" y="163"/>
                </a:lnTo>
                <a:lnTo>
                  <a:pt x="1575" y="161"/>
                </a:lnTo>
                <a:lnTo>
                  <a:pt x="1576" y="158"/>
                </a:lnTo>
                <a:lnTo>
                  <a:pt x="1576" y="153"/>
                </a:lnTo>
                <a:lnTo>
                  <a:pt x="1576" y="138"/>
                </a:lnTo>
                <a:lnTo>
                  <a:pt x="1573" y="139"/>
                </a:lnTo>
                <a:lnTo>
                  <a:pt x="1569" y="140"/>
                </a:lnTo>
                <a:lnTo>
                  <a:pt x="1559" y="142"/>
                </a:lnTo>
                <a:lnTo>
                  <a:pt x="1548" y="144"/>
                </a:lnTo>
                <a:lnTo>
                  <a:pt x="1543" y="145"/>
                </a:lnTo>
                <a:lnTo>
                  <a:pt x="1539" y="146"/>
                </a:lnTo>
                <a:lnTo>
                  <a:pt x="1535" y="148"/>
                </a:lnTo>
                <a:lnTo>
                  <a:pt x="1531" y="150"/>
                </a:lnTo>
                <a:lnTo>
                  <a:pt x="1529" y="152"/>
                </a:lnTo>
                <a:lnTo>
                  <a:pt x="1527" y="155"/>
                </a:lnTo>
                <a:lnTo>
                  <a:pt x="1525" y="159"/>
                </a:lnTo>
                <a:lnTo>
                  <a:pt x="1525" y="163"/>
                </a:lnTo>
                <a:lnTo>
                  <a:pt x="1525" y="167"/>
                </a:lnTo>
                <a:lnTo>
                  <a:pt x="1526" y="170"/>
                </a:lnTo>
                <a:lnTo>
                  <a:pt x="1528" y="173"/>
                </a:lnTo>
                <a:lnTo>
                  <a:pt x="1530" y="174"/>
                </a:lnTo>
                <a:lnTo>
                  <a:pt x="1531" y="175"/>
                </a:lnTo>
                <a:lnTo>
                  <a:pt x="1534" y="177"/>
                </a:lnTo>
                <a:lnTo>
                  <a:pt x="1538" y="179"/>
                </a:lnTo>
                <a:lnTo>
                  <a:pt x="1542" y="179"/>
                </a:lnTo>
                <a:lnTo>
                  <a:pt x="1546" y="180"/>
                </a:lnTo>
                <a:close/>
                <a:moveTo>
                  <a:pt x="1690" y="205"/>
                </a:moveTo>
                <a:lnTo>
                  <a:pt x="1650" y="205"/>
                </a:lnTo>
                <a:lnTo>
                  <a:pt x="1650" y="11"/>
                </a:lnTo>
                <a:lnTo>
                  <a:pt x="1690" y="11"/>
                </a:lnTo>
                <a:lnTo>
                  <a:pt x="1690" y="205"/>
                </a:lnTo>
                <a:close/>
                <a:moveTo>
                  <a:pt x="1800" y="60"/>
                </a:moveTo>
                <a:lnTo>
                  <a:pt x="1800" y="90"/>
                </a:lnTo>
                <a:lnTo>
                  <a:pt x="1772" y="90"/>
                </a:lnTo>
                <a:lnTo>
                  <a:pt x="1772" y="160"/>
                </a:lnTo>
                <a:lnTo>
                  <a:pt x="1773" y="164"/>
                </a:lnTo>
                <a:lnTo>
                  <a:pt x="1773" y="167"/>
                </a:lnTo>
                <a:lnTo>
                  <a:pt x="1774" y="170"/>
                </a:lnTo>
                <a:lnTo>
                  <a:pt x="1776" y="171"/>
                </a:lnTo>
                <a:lnTo>
                  <a:pt x="1778" y="173"/>
                </a:lnTo>
                <a:lnTo>
                  <a:pt x="1780" y="174"/>
                </a:lnTo>
                <a:lnTo>
                  <a:pt x="1786" y="174"/>
                </a:lnTo>
                <a:lnTo>
                  <a:pt x="1792" y="174"/>
                </a:lnTo>
                <a:lnTo>
                  <a:pt x="1796" y="173"/>
                </a:lnTo>
                <a:lnTo>
                  <a:pt x="1802" y="203"/>
                </a:lnTo>
                <a:lnTo>
                  <a:pt x="1794" y="205"/>
                </a:lnTo>
                <a:lnTo>
                  <a:pt x="1788" y="206"/>
                </a:lnTo>
                <a:lnTo>
                  <a:pt x="1780" y="207"/>
                </a:lnTo>
                <a:lnTo>
                  <a:pt x="1775" y="207"/>
                </a:lnTo>
                <a:lnTo>
                  <a:pt x="1770" y="206"/>
                </a:lnTo>
                <a:lnTo>
                  <a:pt x="1765" y="206"/>
                </a:lnTo>
                <a:lnTo>
                  <a:pt x="1761" y="205"/>
                </a:lnTo>
                <a:lnTo>
                  <a:pt x="1756" y="203"/>
                </a:lnTo>
                <a:lnTo>
                  <a:pt x="1752" y="202"/>
                </a:lnTo>
                <a:lnTo>
                  <a:pt x="1749" y="200"/>
                </a:lnTo>
                <a:lnTo>
                  <a:pt x="1745" y="197"/>
                </a:lnTo>
                <a:lnTo>
                  <a:pt x="1742" y="194"/>
                </a:lnTo>
                <a:lnTo>
                  <a:pt x="1739" y="191"/>
                </a:lnTo>
                <a:lnTo>
                  <a:pt x="1737" y="188"/>
                </a:lnTo>
                <a:lnTo>
                  <a:pt x="1735" y="184"/>
                </a:lnTo>
                <a:lnTo>
                  <a:pt x="1734" y="180"/>
                </a:lnTo>
                <a:lnTo>
                  <a:pt x="1733" y="175"/>
                </a:lnTo>
                <a:lnTo>
                  <a:pt x="1732" y="171"/>
                </a:lnTo>
                <a:lnTo>
                  <a:pt x="1732" y="165"/>
                </a:lnTo>
                <a:lnTo>
                  <a:pt x="1732" y="90"/>
                </a:lnTo>
                <a:lnTo>
                  <a:pt x="1712" y="90"/>
                </a:lnTo>
                <a:lnTo>
                  <a:pt x="1712" y="60"/>
                </a:lnTo>
                <a:lnTo>
                  <a:pt x="1732" y="60"/>
                </a:lnTo>
                <a:lnTo>
                  <a:pt x="1732" y="25"/>
                </a:lnTo>
                <a:lnTo>
                  <a:pt x="1772" y="25"/>
                </a:lnTo>
                <a:lnTo>
                  <a:pt x="1772" y="60"/>
                </a:lnTo>
                <a:lnTo>
                  <a:pt x="1800" y="60"/>
                </a:lnTo>
                <a:close/>
                <a:moveTo>
                  <a:pt x="1888" y="208"/>
                </a:moveTo>
                <a:lnTo>
                  <a:pt x="1878" y="207"/>
                </a:lnTo>
                <a:lnTo>
                  <a:pt x="1867" y="205"/>
                </a:lnTo>
                <a:lnTo>
                  <a:pt x="1862" y="204"/>
                </a:lnTo>
                <a:lnTo>
                  <a:pt x="1858" y="202"/>
                </a:lnTo>
                <a:lnTo>
                  <a:pt x="1849" y="198"/>
                </a:lnTo>
                <a:lnTo>
                  <a:pt x="1845" y="196"/>
                </a:lnTo>
                <a:lnTo>
                  <a:pt x="1842" y="193"/>
                </a:lnTo>
                <a:lnTo>
                  <a:pt x="1835" y="187"/>
                </a:lnTo>
                <a:lnTo>
                  <a:pt x="1829" y="180"/>
                </a:lnTo>
                <a:lnTo>
                  <a:pt x="1825" y="172"/>
                </a:lnTo>
                <a:lnTo>
                  <a:pt x="1823" y="168"/>
                </a:lnTo>
                <a:lnTo>
                  <a:pt x="1821" y="163"/>
                </a:lnTo>
                <a:lnTo>
                  <a:pt x="1818" y="154"/>
                </a:lnTo>
                <a:lnTo>
                  <a:pt x="1816" y="144"/>
                </a:lnTo>
                <a:lnTo>
                  <a:pt x="1816" y="133"/>
                </a:lnTo>
                <a:lnTo>
                  <a:pt x="1816" y="122"/>
                </a:lnTo>
                <a:lnTo>
                  <a:pt x="1817" y="117"/>
                </a:lnTo>
                <a:lnTo>
                  <a:pt x="1818" y="112"/>
                </a:lnTo>
                <a:lnTo>
                  <a:pt x="1821" y="102"/>
                </a:lnTo>
                <a:lnTo>
                  <a:pt x="1823" y="98"/>
                </a:lnTo>
                <a:lnTo>
                  <a:pt x="1825" y="93"/>
                </a:lnTo>
                <a:lnTo>
                  <a:pt x="1829" y="86"/>
                </a:lnTo>
                <a:lnTo>
                  <a:pt x="1835" y="78"/>
                </a:lnTo>
                <a:lnTo>
                  <a:pt x="1838" y="75"/>
                </a:lnTo>
                <a:lnTo>
                  <a:pt x="1842" y="72"/>
                </a:lnTo>
                <a:lnTo>
                  <a:pt x="1845" y="70"/>
                </a:lnTo>
                <a:lnTo>
                  <a:pt x="1849" y="67"/>
                </a:lnTo>
                <a:lnTo>
                  <a:pt x="1853" y="65"/>
                </a:lnTo>
                <a:lnTo>
                  <a:pt x="1858" y="63"/>
                </a:lnTo>
                <a:lnTo>
                  <a:pt x="1867" y="60"/>
                </a:lnTo>
                <a:lnTo>
                  <a:pt x="1878" y="58"/>
                </a:lnTo>
                <a:lnTo>
                  <a:pt x="1883" y="58"/>
                </a:lnTo>
                <a:lnTo>
                  <a:pt x="1888" y="58"/>
                </a:lnTo>
                <a:lnTo>
                  <a:pt x="1899" y="58"/>
                </a:lnTo>
                <a:lnTo>
                  <a:pt x="1909" y="60"/>
                </a:lnTo>
                <a:lnTo>
                  <a:pt x="1913" y="62"/>
                </a:lnTo>
                <a:lnTo>
                  <a:pt x="1918" y="63"/>
                </a:lnTo>
                <a:lnTo>
                  <a:pt x="1926" y="67"/>
                </a:lnTo>
                <a:lnTo>
                  <a:pt x="1930" y="70"/>
                </a:lnTo>
                <a:lnTo>
                  <a:pt x="1934" y="72"/>
                </a:lnTo>
                <a:lnTo>
                  <a:pt x="1940" y="78"/>
                </a:lnTo>
                <a:lnTo>
                  <a:pt x="1946" y="86"/>
                </a:lnTo>
                <a:lnTo>
                  <a:pt x="1951" y="93"/>
                </a:lnTo>
                <a:lnTo>
                  <a:pt x="1953" y="98"/>
                </a:lnTo>
                <a:lnTo>
                  <a:pt x="1955" y="102"/>
                </a:lnTo>
                <a:lnTo>
                  <a:pt x="1957" y="112"/>
                </a:lnTo>
                <a:lnTo>
                  <a:pt x="1958" y="117"/>
                </a:lnTo>
                <a:lnTo>
                  <a:pt x="1959" y="122"/>
                </a:lnTo>
                <a:lnTo>
                  <a:pt x="1960" y="133"/>
                </a:lnTo>
                <a:lnTo>
                  <a:pt x="1959" y="144"/>
                </a:lnTo>
                <a:lnTo>
                  <a:pt x="1958" y="149"/>
                </a:lnTo>
                <a:lnTo>
                  <a:pt x="1957" y="154"/>
                </a:lnTo>
                <a:lnTo>
                  <a:pt x="1956" y="159"/>
                </a:lnTo>
                <a:lnTo>
                  <a:pt x="1955" y="163"/>
                </a:lnTo>
                <a:lnTo>
                  <a:pt x="1953" y="168"/>
                </a:lnTo>
                <a:lnTo>
                  <a:pt x="1951" y="172"/>
                </a:lnTo>
                <a:lnTo>
                  <a:pt x="1946" y="180"/>
                </a:lnTo>
                <a:lnTo>
                  <a:pt x="1940" y="187"/>
                </a:lnTo>
                <a:lnTo>
                  <a:pt x="1937" y="190"/>
                </a:lnTo>
                <a:lnTo>
                  <a:pt x="1934" y="193"/>
                </a:lnTo>
                <a:lnTo>
                  <a:pt x="1930" y="196"/>
                </a:lnTo>
                <a:lnTo>
                  <a:pt x="1926" y="198"/>
                </a:lnTo>
                <a:lnTo>
                  <a:pt x="1922" y="200"/>
                </a:lnTo>
                <a:lnTo>
                  <a:pt x="1918" y="202"/>
                </a:lnTo>
                <a:lnTo>
                  <a:pt x="1909" y="205"/>
                </a:lnTo>
                <a:lnTo>
                  <a:pt x="1899" y="207"/>
                </a:lnTo>
                <a:lnTo>
                  <a:pt x="1894" y="207"/>
                </a:lnTo>
                <a:lnTo>
                  <a:pt x="1888" y="208"/>
                </a:lnTo>
                <a:close/>
                <a:moveTo>
                  <a:pt x="1888" y="176"/>
                </a:moveTo>
                <a:lnTo>
                  <a:pt x="1895" y="176"/>
                </a:lnTo>
                <a:lnTo>
                  <a:pt x="1899" y="175"/>
                </a:lnTo>
                <a:lnTo>
                  <a:pt x="1902" y="173"/>
                </a:lnTo>
                <a:lnTo>
                  <a:pt x="1904" y="172"/>
                </a:lnTo>
                <a:lnTo>
                  <a:pt x="1907" y="169"/>
                </a:lnTo>
                <a:lnTo>
                  <a:pt x="1909" y="167"/>
                </a:lnTo>
                <a:lnTo>
                  <a:pt x="1911" y="164"/>
                </a:lnTo>
                <a:lnTo>
                  <a:pt x="1913" y="161"/>
                </a:lnTo>
                <a:lnTo>
                  <a:pt x="1914" y="157"/>
                </a:lnTo>
                <a:lnTo>
                  <a:pt x="1917" y="150"/>
                </a:lnTo>
                <a:lnTo>
                  <a:pt x="1918" y="146"/>
                </a:lnTo>
                <a:lnTo>
                  <a:pt x="1918" y="142"/>
                </a:lnTo>
                <a:lnTo>
                  <a:pt x="1919" y="133"/>
                </a:lnTo>
                <a:lnTo>
                  <a:pt x="1918" y="123"/>
                </a:lnTo>
                <a:lnTo>
                  <a:pt x="1918" y="119"/>
                </a:lnTo>
                <a:lnTo>
                  <a:pt x="1917" y="115"/>
                </a:lnTo>
                <a:lnTo>
                  <a:pt x="1914" y="108"/>
                </a:lnTo>
                <a:lnTo>
                  <a:pt x="1911" y="101"/>
                </a:lnTo>
                <a:lnTo>
                  <a:pt x="1907" y="96"/>
                </a:lnTo>
                <a:lnTo>
                  <a:pt x="1904" y="93"/>
                </a:lnTo>
                <a:lnTo>
                  <a:pt x="1902" y="92"/>
                </a:lnTo>
                <a:lnTo>
                  <a:pt x="1895" y="89"/>
                </a:lnTo>
                <a:lnTo>
                  <a:pt x="1888" y="89"/>
                </a:lnTo>
                <a:lnTo>
                  <a:pt x="1881" y="89"/>
                </a:lnTo>
                <a:lnTo>
                  <a:pt x="1878" y="90"/>
                </a:lnTo>
                <a:lnTo>
                  <a:pt x="1875" y="92"/>
                </a:lnTo>
                <a:lnTo>
                  <a:pt x="1871" y="93"/>
                </a:lnTo>
                <a:lnTo>
                  <a:pt x="1869" y="96"/>
                </a:lnTo>
                <a:lnTo>
                  <a:pt x="1865" y="101"/>
                </a:lnTo>
                <a:lnTo>
                  <a:pt x="1861" y="108"/>
                </a:lnTo>
                <a:lnTo>
                  <a:pt x="1859" y="115"/>
                </a:lnTo>
                <a:lnTo>
                  <a:pt x="1858" y="119"/>
                </a:lnTo>
                <a:lnTo>
                  <a:pt x="1857" y="123"/>
                </a:lnTo>
                <a:lnTo>
                  <a:pt x="1857" y="133"/>
                </a:lnTo>
                <a:lnTo>
                  <a:pt x="1857" y="142"/>
                </a:lnTo>
                <a:lnTo>
                  <a:pt x="1858" y="146"/>
                </a:lnTo>
                <a:lnTo>
                  <a:pt x="1859" y="150"/>
                </a:lnTo>
                <a:lnTo>
                  <a:pt x="1861" y="157"/>
                </a:lnTo>
                <a:lnTo>
                  <a:pt x="1863" y="161"/>
                </a:lnTo>
                <a:lnTo>
                  <a:pt x="1865" y="164"/>
                </a:lnTo>
                <a:lnTo>
                  <a:pt x="1869" y="169"/>
                </a:lnTo>
                <a:lnTo>
                  <a:pt x="1871" y="172"/>
                </a:lnTo>
                <a:lnTo>
                  <a:pt x="1875" y="173"/>
                </a:lnTo>
                <a:lnTo>
                  <a:pt x="1878" y="175"/>
                </a:lnTo>
                <a:lnTo>
                  <a:pt x="1881" y="176"/>
                </a:lnTo>
                <a:lnTo>
                  <a:pt x="1885" y="176"/>
                </a:lnTo>
                <a:lnTo>
                  <a:pt x="1888" y="176"/>
                </a:lnTo>
                <a:close/>
                <a:moveTo>
                  <a:pt x="2168" y="11"/>
                </a:moveTo>
                <a:lnTo>
                  <a:pt x="2209" y="11"/>
                </a:lnTo>
                <a:lnTo>
                  <a:pt x="2209" y="137"/>
                </a:lnTo>
                <a:lnTo>
                  <a:pt x="2208" y="142"/>
                </a:lnTo>
                <a:lnTo>
                  <a:pt x="2208" y="147"/>
                </a:lnTo>
                <a:lnTo>
                  <a:pt x="2207" y="152"/>
                </a:lnTo>
                <a:lnTo>
                  <a:pt x="2206" y="157"/>
                </a:lnTo>
                <a:lnTo>
                  <a:pt x="2205" y="161"/>
                </a:lnTo>
                <a:lnTo>
                  <a:pt x="2203" y="166"/>
                </a:lnTo>
                <a:lnTo>
                  <a:pt x="2198" y="174"/>
                </a:lnTo>
                <a:lnTo>
                  <a:pt x="2196" y="178"/>
                </a:lnTo>
                <a:lnTo>
                  <a:pt x="2193" y="181"/>
                </a:lnTo>
                <a:lnTo>
                  <a:pt x="2186" y="188"/>
                </a:lnTo>
                <a:lnTo>
                  <a:pt x="2183" y="191"/>
                </a:lnTo>
                <a:lnTo>
                  <a:pt x="2179" y="194"/>
                </a:lnTo>
                <a:lnTo>
                  <a:pt x="2175" y="196"/>
                </a:lnTo>
                <a:lnTo>
                  <a:pt x="2170" y="199"/>
                </a:lnTo>
                <a:lnTo>
                  <a:pt x="2166" y="201"/>
                </a:lnTo>
                <a:lnTo>
                  <a:pt x="2161" y="202"/>
                </a:lnTo>
                <a:lnTo>
                  <a:pt x="2151" y="205"/>
                </a:lnTo>
                <a:lnTo>
                  <a:pt x="2140" y="207"/>
                </a:lnTo>
                <a:lnTo>
                  <a:pt x="2128" y="207"/>
                </a:lnTo>
                <a:lnTo>
                  <a:pt x="2117" y="207"/>
                </a:lnTo>
                <a:lnTo>
                  <a:pt x="2111" y="206"/>
                </a:lnTo>
                <a:lnTo>
                  <a:pt x="2106" y="205"/>
                </a:lnTo>
                <a:lnTo>
                  <a:pt x="2096" y="202"/>
                </a:lnTo>
                <a:lnTo>
                  <a:pt x="2086" y="199"/>
                </a:lnTo>
                <a:lnTo>
                  <a:pt x="2078" y="194"/>
                </a:lnTo>
                <a:lnTo>
                  <a:pt x="2074" y="191"/>
                </a:lnTo>
                <a:lnTo>
                  <a:pt x="2070" y="188"/>
                </a:lnTo>
                <a:lnTo>
                  <a:pt x="2064" y="181"/>
                </a:lnTo>
                <a:lnTo>
                  <a:pt x="2061" y="178"/>
                </a:lnTo>
                <a:lnTo>
                  <a:pt x="2058" y="174"/>
                </a:lnTo>
                <a:lnTo>
                  <a:pt x="2056" y="170"/>
                </a:lnTo>
                <a:lnTo>
                  <a:pt x="2054" y="166"/>
                </a:lnTo>
                <a:lnTo>
                  <a:pt x="2052" y="161"/>
                </a:lnTo>
                <a:lnTo>
                  <a:pt x="2051" y="157"/>
                </a:lnTo>
                <a:lnTo>
                  <a:pt x="2050" y="152"/>
                </a:lnTo>
                <a:lnTo>
                  <a:pt x="2049" y="147"/>
                </a:lnTo>
                <a:lnTo>
                  <a:pt x="2048" y="142"/>
                </a:lnTo>
                <a:lnTo>
                  <a:pt x="2048" y="137"/>
                </a:lnTo>
                <a:lnTo>
                  <a:pt x="2048" y="11"/>
                </a:lnTo>
                <a:lnTo>
                  <a:pt x="2089" y="11"/>
                </a:lnTo>
                <a:lnTo>
                  <a:pt x="2089" y="133"/>
                </a:lnTo>
                <a:lnTo>
                  <a:pt x="2089" y="137"/>
                </a:lnTo>
                <a:lnTo>
                  <a:pt x="2090" y="141"/>
                </a:lnTo>
                <a:lnTo>
                  <a:pt x="2091" y="145"/>
                </a:lnTo>
                <a:lnTo>
                  <a:pt x="2092" y="149"/>
                </a:lnTo>
                <a:lnTo>
                  <a:pt x="2095" y="155"/>
                </a:lnTo>
                <a:lnTo>
                  <a:pt x="2097" y="158"/>
                </a:lnTo>
                <a:lnTo>
                  <a:pt x="2100" y="161"/>
                </a:lnTo>
                <a:lnTo>
                  <a:pt x="2106" y="165"/>
                </a:lnTo>
                <a:lnTo>
                  <a:pt x="2109" y="167"/>
                </a:lnTo>
                <a:lnTo>
                  <a:pt x="2112" y="169"/>
                </a:lnTo>
                <a:lnTo>
                  <a:pt x="2116" y="170"/>
                </a:lnTo>
                <a:lnTo>
                  <a:pt x="2120" y="171"/>
                </a:lnTo>
                <a:lnTo>
                  <a:pt x="2128" y="171"/>
                </a:lnTo>
                <a:lnTo>
                  <a:pt x="2137" y="171"/>
                </a:lnTo>
                <a:lnTo>
                  <a:pt x="2141" y="170"/>
                </a:lnTo>
                <a:lnTo>
                  <a:pt x="2144" y="169"/>
                </a:lnTo>
                <a:lnTo>
                  <a:pt x="2151" y="165"/>
                </a:lnTo>
                <a:lnTo>
                  <a:pt x="2154" y="163"/>
                </a:lnTo>
                <a:lnTo>
                  <a:pt x="2157" y="161"/>
                </a:lnTo>
                <a:lnTo>
                  <a:pt x="2162" y="155"/>
                </a:lnTo>
                <a:lnTo>
                  <a:pt x="2163" y="152"/>
                </a:lnTo>
                <a:lnTo>
                  <a:pt x="2165" y="149"/>
                </a:lnTo>
                <a:lnTo>
                  <a:pt x="2166" y="145"/>
                </a:lnTo>
                <a:lnTo>
                  <a:pt x="2167" y="141"/>
                </a:lnTo>
                <a:lnTo>
                  <a:pt x="2167" y="137"/>
                </a:lnTo>
                <a:lnTo>
                  <a:pt x="2168" y="133"/>
                </a:lnTo>
                <a:lnTo>
                  <a:pt x="2168" y="11"/>
                </a:lnTo>
                <a:close/>
                <a:moveTo>
                  <a:pt x="2284" y="121"/>
                </a:moveTo>
                <a:lnTo>
                  <a:pt x="2284" y="205"/>
                </a:lnTo>
                <a:lnTo>
                  <a:pt x="2244" y="205"/>
                </a:lnTo>
                <a:lnTo>
                  <a:pt x="2244" y="60"/>
                </a:lnTo>
                <a:lnTo>
                  <a:pt x="2282" y="60"/>
                </a:lnTo>
                <a:lnTo>
                  <a:pt x="2282" y="85"/>
                </a:lnTo>
                <a:lnTo>
                  <a:pt x="2286" y="79"/>
                </a:lnTo>
                <a:lnTo>
                  <a:pt x="2288" y="77"/>
                </a:lnTo>
                <a:lnTo>
                  <a:pt x="2291" y="74"/>
                </a:lnTo>
                <a:lnTo>
                  <a:pt x="2296" y="69"/>
                </a:lnTo>
                <a:lnTo>
                  <a:pt x="2301" y="65"/>
                </a:lnTo>
                <a:lnTo>
                  <a:pt x="2307" y="62"/>
                </a:lnTo>
                <a:lnTo>
                  <a:pt x="2310" y="61"/>
                </a:lnTo>
                <a:lnTo>
                  <a:pt x="2314" y="60"/>
                </a:lnTo>
                <a:lnTo>
                  <a:pt x="2321" y="58"/>
                </a:lnTo>
                <a:lnTo>
                  <a:pt x="2329" y="58"/>
                </a:lnTo>
                <a:lnTo>
                  <a:pt x="2334" y="58"/>
                </a:lnTo>
                <a:lnTo>
                  <a:pt x="2339" y="59"/>
                </a:lnTo>
                <a:lnTo>
                  <a:pt x="2344" y="60"/>
                </a:lnTo>
                <a:lnTo>
                  <a:pt x="2349" y="61"/>
                </a:lnTo>
                <a:lnTo>
                  <a:pt x="2353" y="64"/>
                </a:lnTo>
                <a:lnTo>
                  <a:pt x="2358" y="66"/>
                </a:lnTo>
                <a:lnTo>
                  <a:pt x="2361" y="69"/>
                </a:lnTo>
                <a:lnTo>
                  <a:pt x="2365" y="72"/>
                </a:lnTo>
                <a:lnTo>
                  <a:pt x="2368" y="76"/>
                </a:lnTo>
                <a:lnTo>
                  <a:pt x="2371" y="80"/>
                </a:lnTo>
                <a:lnTo>
                  <a:pt x="2373" y="85"/>
                </a:lnTo>
                <a:lnTo>
                  <a:pt x="2375" y="90"/>
                </a:lnTo>
                <a:lnTo>
                  <a:pt x="2377" y="95"/>
                </a:lnTo>
                <a:lnTo>
                  <a:pt x="2378" y="100"/>
                </a:lnTo>
                <a:lnTo>
                  <a:pt x="2378" y="106"/>
                </a:lnTo>
                <a:lnTo>
                  <a:pt x="2379" y="112"/>
                </a:lnTo>
                <a:lnTo>
                  <a:pt x="2379" y="205"/>
                </a:lnTo>
                <a:lnTo>
                  <a:pt x="2338" y="205"/>
                </a:lnTo>
                <a:lnTo>
                  <a:pt x="2338" y="120"/>
                </a:lnTo>
                <a:lnTo>
                  <a:pt x="2338" y="116"/>
                </a:lnTo>
                <a:lnTo>
                  <a:pt x="2338" y="113"/>
                </a:lnTo>
                <a:lnTo>
                  <a:pt x="2337" y="108"/>
                </a:lnTo>
                <a:lnTo>
                  <a:pt x="2336" y="105"/>
                </a:lnTo>
                <a:lnTo>
                  <a:pt x="2335" y="103"/>
                </a:lnTo>
                <a:lnTo>
                  <a:pt x="2333" y="101"/>
                </a:lnTo>
                <a:lnTo>
                  <a:pt x="2332" y="99"/>
                </a:lnTo>
                <a:lnTo>
                  <a:pt x="2328" y="95"/>
                </a:lnTo>
                <a:lnTo>
                  <a:pt x="2326" y="94"/>
                </a:lnTo>
                <a:lnTo>
                  <a:pt x="2323" y="93"/>
                </a:lnTo>
                <a:lnTo>
                  <a:pt x="2321" y="92"/>
                </a:lnTo>
                <a:lnTo>
                  <a:pt x="2318" y="92"/>
                </a:lnTo>
                <a:lnTo>
                  <a:pt x="2313" y="91"/>
                </a:lnTo>
                <a:lnTo>
                  <a:pt x="2307" y="92"/>
                </a:lnTo>
                <a:lnTo>
                  <a:pt x="2302" y="93"/>
                </a:lnTo>
                <a:lnTo>
                  <a:pt x="2297" y="96"/>
                </a:lnTo>
                <a:lnTo>
                  <a:pt x="2295" y="97"/>
                </a:lnTo>
                <a:lnTo>
                  <a:pt x="2293" y="99"/>
                </a:lnTo>
                <a:lnTo>
                  <a:pt x="2290" y="103"/>
                </a:lnTo>
                <a:lnTo>
                  <a:pt x="2286" y="108"/>
                </a:lnTo>
                <a:lnTo>
                  <a:pt x="2285" y="111"/>
                </a:lnTo>
                <a:lnTo>
                  <a:pt x="2285" y="114"/>
                </a:lnTo>
                <a:lnTo>
                  <a:pt x="2284" y="121"/>
                </a:lnTo>
                <a:close/>
                <a:moveTo>
                  <a:pt x="2432" y="41"/>
                </a:moveTo>
                <a:lnTo>
                  <a:pt x="2427" y="41"/>
                </a:lnTo>
                <a:lnTo>
                  <a:pt x="2423" y="40"/>
                </a:lnTo>
                <a:lnTo>
                  <a:pt x="2420" y="38"/>
                </a:lnTo>
                <a:lnTo>
                  <a:pt x="2416" y="35"/>
                </a:lnTo>
                <a:lnTo>
                  <a:pt x="2413" y="32"/>
                </a:lnTo>
                <a:lnTo>
                  <a:pt x="2411" y="28"/>
                </a:lnTo>
                <a:lnTo>
                  <a:pt x="2410" y="25"/>
                </a:lnTo>
                <a:lnTo>
                  <a:pt x="2410" y="21"/>
                </a:lnTo>
                <a:lnTo>
                  <a:pt x="2410" y="17"/>
                </a:lnTo>
                <a:lnTo>
                  <a:pt x="2411" y="13"/>
                </a:lnTo>
                <a:lnTo>
                  <a:pt x="2413" y="9"/>
                </a:lnTo>
                <a:lnTo>
                  <a:pt x="2416" y="6"/>
                </a:lnTo>
                <a:lnTo>
                  <a:pt x="2420" y="4"/>
                </a:lnTo>
                <a:lnTo>
                  <a:pt x="2423" y="2"/>
                </a:lnTo>
                <a:lnTo>
                  <a:pt x="2427" y="1"/>
                </a:lnTo>
                <a:lnTo>
                  <a:pt x="2432" y="0"/>
                </a:lnTo>
                <a:lnTo>
                  <a:pt x="2436" y="1"/>
                </a:lnTo>
                <a:lnTo>
                  <a:pt x="2440" y="2"/>
                </a:lnTo>
                <a:lnTo>
                  <a:pt x="2444" y="4"/>
                </a:lnTo>
                <a:lnTo>
                  <a:pt x="2447" y="6"/>
                </a:lnTo>
                <a:lnTo>
                  <a:pt x="2450" y="9"/>
                </a:lnTo>
                <a:lnTo>
                  <a:pt x="2452" y="13"/>
                </a:lnTo>
                <a:lnTo>
                  <a:pt x="2453" y="17"/>
                </a:lnTo>
                <a:lnTo>
                  <a:pt x="2453" y="21"/>
                </a:lnTo>
                <a:lnTo>
                  <a:pt x="2453" y="25"/>
                </a:lnTo>
                <a:lnTo>
                  <a:pt x="2452" y="28"/>
                </a:lnTo>
                <a:lnTo>
                  <a:pt x="2450" y="32"/>
                </a:lnTo>
                <a:lnTo>
                  <a:pt x="2447" y="35"/>
                </a:lnTo>
                <a:lnTo>
                  <a:pt x="2444" y="38"/>
                </a:lnTo>
                <a:lnTo>
                  <a:pt x="2440" y="40"/>
                </a:lnTo>
                <a:lnTo>
                  <a:pt x="2436" y="41"/>
                </a:lnTo>
                <a:lnTo>
                  <a:pt x="2432" y="41"/>
                </a:lnTo>
                <a:close/>
                <a:moveTo>
                  <a:pt x="2411" y="60"/>
                </a:moveTo>
                <a:lnTo>
                  <a:pt x="2452" y="60"/>
                </a:lnTo>
                <a:lnTo>
                  <a:pt x="2452" y="205"/>
                </a:lnTo>
                <a:lnTo>
                  <a:pt x="2411" y="205"/>
                </a:lnTo>
                <a:lnTo>
                  <a:pt x="2411" y="60"/>
                </a:lnTo>
                <a:close/>
                <a:moveTo>
                  <a:pt x="2618" y="60"/>
                </a:moveTo>
                <a:lnTo>
                  <a:pt x="2568" y="205"/>
                </a:lnTo>
                <a:lnTo>
                  <a:pt x="2523" y="205"/>
                </a:lnTo>
                <a:lnTo>
                  <a:pt x="2472" y="60"/>
                </a:lnTo>
                <a:lnTo>
                  <a:pt x="2514" y="60"/>
                </a:lnTo>
                <a:lnTo>
                  <a:pt x="2544" y="163"/>
                </a:lnTo>
                <a:lnTo>
                  <a:pt x="2576" y="60"/>
                </a:lnTo>
                <a:lnTo>
                  <a:pt x="2618" y="60"/>
                </a:lnTo>
                <a:close/>
                <a:moveTo>
                  <a:pt x="2699" y="208"/>
                </a:moveTo>
                <a:lnTo>
                  <a:pt x="2688" y="207"/>
                </a:lnTo>
                <a:lnTo>
                  <a:pt x="2678" y="205"/>
                </a:lnTo>
                <a:lnTo>
                  <a:pt x="2669" y="202"/>
                </a:lnTo>
                <a:lnTo>
                  <a:pt x="2661" y="198"/>
                </a:lnTo>
                <a:lnTo>
                  <a:pt x="2653" y="193"/>
                </a:lnTo>
                <a:lnTo>
                  <a:pt x="2650" y="191"/>
                </a:lnTo>
                <a:lnTo>
                  <a:pt x="2646" y="187"/>
                </a:lnTo>
                <a:lnTo>
                  <a:pt x="2641" y="180"/>
                </a:lnTo>
                <a:lnTo>
                  <a:pt x="2636" y="173"/>
                </a:lnTo>
                <a:lnTo>
                  <a:pt x="2634" y="168"/>
                </a:lnTo>
                <a:lnTo>
                  <a:pt x="2632" y="164"/>
                </a:lnTo>
                <a:lnTo>
                  <a:pt x="2629" y="154"/>
                </a:lnTo>
                <a:lnTo>
                  <a:pt x="2628" y="144"/>
                </a:lnTo>
                <a:lnTo>
                  <a:pt x="2627" y="133"/>
                </a:lnTo>
                <a:lnTo>
                  <a:pt x="2628" y="122"/>
                </a:lnTo>
                <a:lnTo>
                  <a:pt x="2628" y="117"/>
                </a:lnTo>
                <a:lnTo>
                  <a:pt x="2629" y="112"/>
                </a:lnTo>
                <a:lnTo>
                  <a:pt x="2632" y="102"/>
                </a:lnTo>
                <a:lnTo>
                  <a:pt x="2634" y="98"/>
                </a:lnTo>
                <a:lnTo>
                  <a:pt x="2636" y="94"/>
                </a:lnTo>
                <a:lnTo>
                  <a:pt x="2641" y="86"/>
                </a:lnTo>
                <a:lnTo>
                  <a:pt x="2646" y="79"/>
                </a:lnTo>
                <a:lnTo>
                  <a:pt x="2649" y="75"/>
                </a:lnTo>
                <a:lnTo>
                  <a:pt x="2653" y="72"/>
                </a:lnTo>
                <a:lnTo>
                  <a:pt x="2656" y="70"/>
                </a:lnTo>
                <a:lnTo>
                  <a:pt x="2660" y="67"/>
                </a:lnTo>
                <a:lnTo>
                  <a:pt x="2664" y="65"/>
                </a:lnTo>
                <a:lnTo>
                  <a:pt x="2669" y="63"/>
                </a:lnTo>
                <a:lnTo>
                  <a:pt x="2673" y="62"/>
                </a:lnTo>
                <a:lnTo>
                  <a:pt x="2678" y="60"/>
                </a:lnTo>
                <a:lnTo>
                  <a:pt x="2682" y="59"/>
                </a:lnTo>
                <a:lnTo>
                  <a:pt x="2687" y="58"/>
                </a:lnTo>
                <a:lnTo>
                  <a:pt x="2692" y="58"/>
                </a:lnTo>
                <a:lnTo>
                  <a:pt x="2697" y="58"/>
                </a:lnTo>
                <a:lnTo>
                  <a:pt x="2708" y="58"/>
                </a:lnTo>
                <a:lnTo>
                  <a:pt x="2717" y="60"/>
                </a:lnTo>
                <a:lnTo>
                  <a:pt x="2725" y="62"/>
                </a:lnTo>
                <a:lnTo>
                  <a:pt x="2733" y="66"/>
                </a:lnTo>
                <a:lnTo>
                  <a:pt x="2737" y="68"/>
                </a:lnTo>
                <a:lnTo>
                  <a:pt x="2740" y="71"/>
                </a:lnTo>
                <a:lnTo>
                  <a:pt x="2747" y="76"/>
                </a:lnTo>
                <a:lnTo>
                  <a:pt x="2750" y="79"/>
                </a:lnTo>
                <a:lnTo>
                  <a:pt x="2753" y="83"/>
                </a:lnTo>
                <a:lnTo>
                  <a:pt x="2758" y="90"/>
                </a:lnTo>
                <a:lnTo>
                  <a:pt x="2761" y="99"/>
                </a:lnTo>
                <a:lnTo>
                  <a:pt x="2763" y="104"/>
                </a:lnTo>
                <a:lnTo>
                  <a:pt x="2764" y="109"/>
                </a:lnTo>
                <a:lnTo>
                  <a:pt x="2766" y="120"/>
                </a:lnTo>
                <a:lnTo>
                  <a:pt x="2766" y="125"/>
                </a:lnTo>
                <a:lnTo>
                  <a:pt x="2767" y="131"/>
                </a:lnTo>
                <a:lnTo>
                  <a:pt x="2767" y="143"/>
                </a:lnTo>
                <a:lnTo>
                  <a:pt x="2667" y="143"/>
                </a:lnTo>
                <a:lnTo>
                  <a:pt x="2667" y="150"/>
                </a:lnTo>
                <a:lnTo>
                  <a:pt x="2668" y="154"/>
                </a:lnTo>
                <a:lnTo>
                  <a:pt x="2669" y="157"/>
                </a:lnTo>
                <a:lnTo>
                  <a:pt x="2672" y="163"/>
                </a:lnTo>
                <a:lnTo>
                  <a:pt x="2674" y="166"/>
                </a:lnTo>
                <a:lnTo>
                  <a:pt x="2676" y="168"/>
                </a:lnTo>
                <a:lnTo>
                  <a:pt x="2678" y="170"/>
                </a:lnTo>
                <a:lnTo>
                  <a:pt x="2681" y="172"/>
                </a:lnTo>
                <a:lnTo>
                  <a:pt x="2683" y="174"/>
                </a:lnTo>
                <a:lnTo>
                  <a:pt x="2686" y="175"/>
                </a:lnTo>
                <a:lnTo>
                  <a:pt x="2693" y="177"/>
                </a:lnTo>
                <a:lnTo>
                  <a:pt x="2696" y="177"/>
                </a:lnTo>
                <a:lnTo>
                  <a:pt x="2700" y="178"/>
                </a:lnTo>
                <a:lnTo>
                  <a:pt x="2706" y="177"/>
                </a:lnTo>
                <a:lnTo>
                  <a:pt x="2710" y="176"/>
                </a:lnTo>
                <a:lnTo>
                  <a:pt x="2714" y="175"/>
                </a:lnTo>
                <a:lnTo>
                  <a:pt x="2718" y="173"/>
                </a:lnTo>
                <a:lnTo>
                  <a:pt x="2722" y="171"/>
                </a:lnTo>
                <a:lnTo>
                  <a:pt x="2723" y="170"/>
                </a:lnTo>
                <a:lnTo>
                  <a:pt x="2724" y="168"/>
                </a:lnTo>
                <a:lnTo>
                  <a:pt x="2727" y="165"/>
                </a:lnTo>
                <a:lnTo>
                  <a:pt x="2729" y="161"/>
                </a:lnTo>
                <a:lnTo>
                  <a:pt x="2766" y="163"/>
                </a:lnTo>
                <a:lnTo>
                  <a:pt x="2764" y="168"/>
                </a:lnTo>
                <a:lnTo>
                  <a:pt x="2763" y="173"/>
                </a:lnTo>
                <a:lnTo>
                  <a:pt x="2761" y="177"/>
                </a:lnTo>
                <a:lnTo>
                  <a:pt x="2758" y="181"/>
                </a:lnTo>
                <a:lnTo>
                  <a:pt x="2755" y="185"/>
                </a:lnTo>
                <a:lnTo>
                  <a:pt x="2752" y="189"/>
                </a:lnTo>
                <a:lnTo>
                  <a:pt x="2748" y="192"/>
                </a:lnTo>
                <a:lnTo>
                  <a:pt x="2744" y="195"/>
                </a:lnTo>
                <a:lnTo>
                  <a:pt x="2740" y="198"/>
                </a:lnTo>
                <a:lnTo>
                  <a:pt x="2735" y="201"/>
                </a:lnTo>
                <a:lnTo>
                  <a:pt x="2730" y="203"/>
                </a:lnTo>
                <a:lnTo>
                  <a:pt x="2725" y="205"/>
                </a:lnTo>
                <a:lnTo>
                  <a:pt x="2719" y="206"/>
                </a:lnTo>
                <a:lnTo>
                  <a:pt x="2713" y="207"/>
                </a:lnTo>
                <a:lnTo>
                  <a:pt x="2707" y="207"/>
                </a:lnTo>
                <a:lnTo>
                  <a:pt x="2699" y="208"/>
                </a:lnTo>
                <a:close/>
                <a:moveTo>
                  <a:pt x="2667" y="118"/>
                </a:moveTo>
                <a:lnTo>
                  <a:pt x="2729" y="118"/>
                </a:lnTo>
                <a:lnTo>
                  <a:pt x="2728" y="111"/>
                </a:lnTo>
                <a:lnTo>
                  <a:pt x="2728" y="109"/>
                </a:lnTo>
                <a:lnTo>
                  <a:pt x="2727" y="106"/>
                </a:lnTo>
                <a:lnTo>
                  <a:pt x="2724" y="101"/>
                </a:lnTo>
                <a:lnTo>
                  <a:pt x="2720" y="96"/>
                </a:lnTo>
                <a:lnTo>
                  <a:pt x="2718" y="94"/>
                </a:lnTo>
                <a:lnTo>
                  <a:pt x="2716" y="93"/>
                </a:lnTo>
                <a:lnTo>
                  <a:pt x="2714" y="91"/>
                </a:lnTo>
                <a:lnTo>
                  <a:pt x="2711" y="90"/>
                </a:lnTo>
                <a:lnTo>
                  <a:pt x="2708" y="89"/>
                </a:lnTo>
                <a:lnTo>
                  <a:pt x="2704" y="88"/>
                </a:lnTo>
                <a:lnTo>
                  <a:pt x="2698" y="88"/>
                </a:lnTo>
                <a:lnTo>
                  <a:pt x="2692" y="88"/>
                </a:lnTo>
                <a:lnTo>
                  <a:pt x="2689" y="89"/>
                </a:lnTo>
                <a:lnTo>
                  <a:pt x="2686" y="90"/>
                </a:lnTo>
                <a:lnTo>
                  <a:pt x="2681" y="93"/>
                </a:lnTo>
                <a:lnTo>
                  <a:pt x="2678" y="95"/>
                </a:lnTo>
                <a:lnTo>
                  <a:pt x="2676" y="97"/>
                </a:lnTo>
                <a:lnTo>
                  <a:pt x="2672" y="101"/>
                </a:lnTo>
                <a:lnTo>
                  <a:pt x="2670" y="106"/>
                </a:lnTo>
                <a:lnTo>
                  <a:pt x="2668" y="109"/>
                </a:lnTo>
                <a:lnTo>
                  <a:pt x="2668" y="112"/>
                </a:lnTo>
                <a:lnTo>
                  <a:pt x="2667" y="118"/>
                </a:lnTo>
                <a:close/>
                <a:moveTo>
                  <a:pt x="2794" y="205"/>
                </a:moveTo>
                <a:lnTo>
                  <a:pt x="2794" y="60"/>
                </a:lnTo>
                <a:lnTo>
                  <a:pt x="2833" y="60"/>
                </a:lnTo>
                <a:lnTo>
                  <a:pt x="2833" y="85"/>
                </a:lnTo>
                <a:lnTo>
                  <a:pt x="2837" y="79"/>
                </a:lnTo>
                <a:lnTo>
                  <a:pt x="2840" y="73"/>
                </a:lnTo>
                <a:lnTo>
                  <a:pt x="2844" y="68"/>
                </a:lnTo>
                <a:lnTo>
                  <a:pt x="2848" y="65"/>
                </a:lnTo>
                <a:lnTo>
                  <a:pt x="2853" y="62"/>
                </a:lnTo>
                <a:lnTo>
                  <a:pt x="2858" y="59"/>
                </a:lnTo>
                <a:lnTo>
                  <a:pt x="2864" y="58"/>
                </a:lnTo>
                <a:lnTo>
                  <a:pt x="2870" y="58"/>
                </a:lnTo>
                <a:lnTo>
                  <a:pt x="2876" y="58"/>
                </a:lnTo>
                <a:lnTo>
                  <a:pt x="2882" y="59"/>
                </a:lnTo>
                <a:lnTo>
                  <a:pt x="2882" y="95"/>
                </a:lnTo>
                <a:lnTo>
                  <a:pt x="2879" y="94"/>
                </a:lnTo>
                <a:lnTo>
                  <a:pt x="2875" y="93"/>
                </a:lnTo>
                <a:lnTo>
                  <a:pt x="2870" y="93"/>
                </a:lnTo>
                <a:lnTo>
                  <a:pt x="2865" y="93"/>
                </a:lnTo>
                <a:lnTo>
                  <a:pt x="2859" y="93"/>
                </a:lnTo>
                <a:lnTo>
                  <a:pt x="2856" y="94"/>
                </a:lnTo>
                <a:lnTo>
                  <a:pt x="2853" y="95"/>
                </a:lnTo>
                <a:lnTo>
                  <a:pt x="2848" y="97"/>
                </a:lnTo>
                <a:lnTo>
                  <a:pt x="2846" y="99"/>
                </a:lnTo>
                <a:lnTo>
                  <a:pt x="2843" y="101"/>
                </a:lnTo>
                <a:lnTo>
                  <a:pt x="2840" y="105"/>
                </a:lnTo>
                <a:lnTo>
                  <a:pt x="2837" y="111"/>
                </a:lnTo>
                <a:lnTo>
                  <a:pt x="2835" y="116"/>
                </a:lnTo>
                <a:lnTo>
                  <a:pt x="2835" y="123"/>
                </a:lnTo>
                <a:lnTo>
                  <a:pt x="2835" y="205"/>
                </a:lnTo>
                <a:lnTo>
                  <a:pt x="2794" y="205"/>
                </a:lnTo>
                <a:close/>
                <a:moveTo>
                  <a:pt x="3025" y="101"/>
                </a:moveTo>
                <a:lnTo>
                  <a:pt x="2988" y="103"/>
                </a:lnTo>
                <a:lnTo>
                  <a:pt x="2987" y="100"/>
                </a:lnTo>
                <a:lnTo>
                  <a:pt x="2985" y="97"/>
                </a:lnTo>
                <a:lnTo>
                  <a:pt x="2984" y="95"/>
                </a:lnTo>
                <a:lnTo>
                  <a:pt x="2983" y="94"/>
                </a:lnTo>
                <a:lnTo>
                  <a:pt x="2980" y="91"/>
                </a:lnTo>
                <a:lnTo>
                  <a:pt x="2977" y="89"/>
                </a:lnTo>
                <a:lnTo>
                  <a:pt x="2975" y="88"/>
                </a:lnTo>
                <a:lnTo>
                  <a:pt x="2973" y="88"/>
                </a:lnTo>
                <a:lnTo>
                  <a:pt x="2968" y="87"/>
                </a:lnTo>
                <a:lnTo>
                  <a:pt x="2963" y="86"/>
                </a:lnTo>
                <a:lnTo>
                  <a:pt x="2959" y="87"/>
                </a:lnTo>
                <a:lnTo>
                  <a:pt x="2955" y="87"/>
                </a:lnTo>
                <a:lnTo>
                  <a:pt x="2951" y="89"/>
                </a:lnTo>
                <a:lnTo>
                  <a:pt x="2948" y="90"/>
                </a:lnTo>
                <a:lnTo>
                  <a:pt x="2945" y="92"/>
                </a:lnTo>
                <a:lnTo>
                  <a:pt x="2943" y="95"/>
                </a:lnTo>
                <a:lnTo>
                  <a:pt x="2942" y="98"/>
                </a:lnTo>
                <a:lnTo>
                  <a:pt x="2941" y="99"/>
                </a:lnTo>
                <a:lnTo>
                  <a:pt x="2941" y="101"/>
                </a:lnTo>
                <a:lnTo>
                  <a:pt x="2942" y="103"/>
                </a:lnTo>
                <a:lnTo>
                  <a:pt x="2942" y="105"/>
                </a:lnTo>
                <a:lnTo>
                  <a:pt x="2944" y="108"/>
                </a:lnTo>
                <a:lnTo>
                  <a:pt x="2945" y="109"/>
                </a:lnTo>
                <a:lnTo>
                  <a:pt x="2948" y="111"/>
                </a:lnTo>
                <a:lnTo>
                  <a:pt x="2951" y="113"/>
                </a:lnTo>
                <a:lnTo>
                  <a:pt x="2960" y="115"/>
                </a:lnTo>
                <a:lnTo>
                  <a:pt x="2986" y="121"/>
                </a:lnTo>
                <a:lnTo>
                  <a:pt x="2996" y="123"/>
                </a:lnTo>
                <a:lnTo>
                  <a:pt x="3004" y="126"/>
                </a:lnTo>
                <a:lnTo>
                  <a:pt x="3011" y="130"/>
                </a:lnTo>
                <a:lnTo>
                  <a:pt x="3017" y="135"/>
                </a:lnTo>
                <a:lnTo>
                  <a:pt x="3022" y="140"/>
                </a:lnTo>
                <a:lnTo>
                  <a:pt x="3024" y="143"/>
                </a:lnTo>
                <a:lnTo>
                  <a:pt x="3025" y="146"/>
                </a:lnTo>
                <a:lnTo>
                  <a:pt x="3026" y="149"/>
                </a:lnTo>
                <a:lnTo>
                  <a:pt x="3027" y="152"/>
                </a:lnTo>
                <a:lnTo>
                  <a:pt x="3028" y="156"/>
                </a:lnTo>
                <a:lnTo>
                  <a:pt x="3028" y="160"/>
                </a:lnTo>
                <a:lnTo>
                  <a:pt x="3027" y="167"/>
                </a:lnTo>
                <a:lnTo>
                  <a:pt x="3027" y="170"/>
                </a:lnTo>
                <a:lnTo>
                  <a:pt x="3026" y="173"/>
                </a:lnTo>
                <a:lnTo>
                  <a:pt x="3023" y="179"/>
                </a:lnTo>
                <a:lnTo>
                  <a:pt x="3021" y="182"/>
                </a:lnTo>
                <a:lnTo>
                  <a:pt x="3020" y="185"/>
                </a:lnTo>
                <a:lnTo>
                  <a:pt x="3015" y="190"/>
                </a:lnTo>
                <a:lnTo>
                  <a:pt x="3010" y="194"/>
                </a:lnTo>
                <a:lnTo>
                  <a:pt x="3003" y="198"/>
                </a:lnTo>
                <a:lnTo>
                  <a:pt x="2997" y="202"/>
                </a:lnTo>
                <a:lnTo>
                  <a:pt x="2989" y="204"/>
                </a:lnTo>
                <a:lnTo>
                  <a:pt x="2981" y="206"/>
                </a:lnTo>
                <a:lnTo>
                  <a:pt x="2972" y="207"/>
                </a:lnTo>
                <a:lnTo>
                  <a:pt x="2963" y="208"/>
                </a:lnTo>
                <a:lnTo>
                  <a:pt x="2950" y="207"/>
                </a:lnTo>
                <a:lnTo>
                  <a:pt x="2943" y="206"/>
                </a:lnTo>
                <a:lnTo>
                  <a:pt x="2937" y="205"/>
                </a:lnTo>
                <a:lnTo>
                  <a:pt x="2932" y="203"/>
                </a:lnTo>
                <a:lnTo>
                  <a:pt x="2927" y="201"/>
                </a:lnTo>
                <a:lnTo>
                  <a:pt x="2922" y="198"/>
                </a:lnTo>
                <a:lnTo>
                  <a:pt x="2917" y="195"/>
                </a:lnTo>
                <a:lnTo>
                  <a:pt x="2913" y="192"/>
                </a:lnTo>
                <a:lnTo>
                  <a:pt x="2910" y="189"/>
                </a:lnTo>
                <a:lnTo>
                  <a:pt x="2907" y="185"/>
                </a:lnTo>
                <a:lnTo>
                  <a:pt x="2904" y="181"/>
                </a:lnTo>
                <a:lnTo>
                  <a:pt x="2902" y="177"/>
                </a:lnTo>
                <a:lnTo>
                  <a:pt x="2900" y="173"/>
                </a:lnTo>
                <a:lnTo>
                  <a:pt x="2898" y="168"/>
                </a:lnTo>
                <a:lnTo>
                  <a:pt x="2898" y="163"/>
                </a:lnTo>
                <a:lnTo>
                  <a:pt x="2937" y="161"/>
                </a:lnTo>
                <a:lnTo>
                  <a:pt x="2938" y="165"/>
                </a:lnTo>
                <a:lnTo>
                  <a:pt x="2940" y="168"/>
                </a:lnTo>
                <a:lnTo>
                  <a:pt x="2941" y="170"/>
                </a:lnTo>
                <a:lnTo>
                  <a:pt x="2943" y="171"/>
                </a:lnTo>
                <a:lnTo>
                  <a:pt x="2946" y="174"/>
                </a:lnTo>
                <a:lnTo>
                  <a:pt x="2949" y="176"/>
                </a:lnTo>
                <a:lnTo>
                  <a:pt x="2954" y="177"/>
                </a:lnTo>
                <a:lnTo>
                  <a:pt x="2958" y="178"/>
                </a:lnTo>
                <a:lnTo>
                  <a:pt x="2963" y="179"/>
                </a:lnTo>
                <a:lnTo>
                  <a:pt x="2968" y="178"/>
                </a:lnTo>
                <a:lnTo>
                  <a:pt x="2973" y="178"/>
                </a:lnTo>
                <a:lnTo>
                  <a:pt x="2977" y="176"/>
                </a:lnTo>
                <a:lnTo>
                  <a:pt x="2980" y="174"/>
                </a:lnTo>
                <a:lnTo>
                  <a:pt x="2983" y="172"/>
                </a:lnTo>
                <a:lnTo>
                  <a:pt x="2985" y="170"/>
                </a:lnTo>
                <a:lnTo>
                  <a:pt x="2987" y="167"/>
                </a:lnTo>
                <a:lnTo>
                  <a:pt x="2987" y="164"/>
                </a:lnTo>
                <a:lnTo>
                  <a:pt x="2987" y="161"/>
                </a:lnTo>
                <a:lnTo>
                  <a:pt x="2986" y="159"/>
                </a:lnTo>
                <a:lnTo>
                  <a:pt x="2984" y="157"/>
                </a:lnTo>
                <a:lnTo>
                  <a:pt x="2982" y="155"/>
                </a:lnTo>
                <a:lnTo>
                  <a:pt x="2980" y="153"/>
                </a:lnTo>
                <a:lnTo>
                  <a:pt x="2976" y="152"/>
                </a:lnTo>
                <a:lnTo>
                  <a:pt x="2973" y="150"/>
                </a:lnTo>
                <a:lnTo>
                  <a:pt x="2968" y="149"/>
                </a:lnTo>
                <a:lnTo>
                  <a:pt x="2943" y="144"/>
                </a:lnTo>
                <a:lnTo>
                  <a:pt x="2933" y="142"/>
                </a:lnTo>
                <a:lnTo>
                  <a:pt x="2925" y="139"/>
                </a:lnTo>
                <a:lnTo>
                  <a:pt x="2918" y="135"/>
                </a:lnTo>
                <a:lnTo>
                  <a:pt x="2915" y="132"/>
                </a:lnTo>
                <a:lnTo>
                  <a:pt x="2912" y="130"/>
                </a:lnTo>
                <a:lnTo>
                  <a:pt x="2909" y="127"/>
                </a:lnTo>
                <a:lnTo>
                  <a:pt x="2907" y="124"/>
                </a:lnTo>
                <a:lnTo>
                  <a:pt x="2905" y="121"/>
                </a:lnTo>
                <a:lnTo>
                  <a:pt x="2904" y="118"/>
                </a:lnTo>
                <a:lnTo>
                  <a:pt x="2902" y="111"/>
                </a:lnTo>
                <a:lnTo>
                  <a:pt x="2902" y="107"/>
                </a:lnTo>
                <a:lnTo>
                  <a:pt x="2901" y="103"/>
                </a:lnTo>
                <a:lnTo>
                  <a:pt x="2902" y="98"/>
                </a:lnTo>
                <a:lnTo>
                  <a:pt x="2902" y="93"/>
                </a:lnTo>
                <a:lnTo>
                  <a:pt x="2904" y="88"/>
                </a:lnTo>
                <a:lnTo>
                  <a:pt x="2906" y="84"/>
                </a:lnTo>
                <a:lnTo>
                  <a:pt x="2908" y="80"/>
                </a:lnTo>
                <a:lnTo>
                  <a:pt x="2911" y="77"/>
                </a:lnTo>
                <a:lnTo>
                  <a:pt x="2914" y="73"/>
                </a:lnTo>
                <a:lnTo>
                  <a:pt x="2918" y="70"/>
                </a:lnTo>
                <a:lnTo>
                  <a:pt x="2923" y="67"/>
                </a:lnTo>
                <a:lnTo>
                  <a:pt x="2927" y="65"/>
                </a:lnTo>
                <a:lnTo>
                  <a:pt x="2932" y="63"/>
                </a:lnTo>
                <a:lnTo>
                  <a:pt x="2938" y="61"/>
                </a:lnTo>
                <a:lnTo>
                  <a:pt x="2944" y="60"/>
                </a:lnTo>
                <a:lnTo>
                  <a:pt x="2950" y="59"/>
                </a:lnTo>
                <a:lnTo>
                  <a:pt x="2956" y="58"/>
                </a:lnTo>
                <a:lnTo>
                  <a:pt x="2963" y="58"/>
                </a:lnTo>
                <a:lnTo>
                  <a:pt x="2970" y="58"/>
                </a:lnTo>
                <a:lnTo>
                  <a:pt x="2976" y="59"/>
                </a:lnTo>
                <a:lnTo>
                  <a:pt x="2982" y="59"/>
                </a:lnTo>
                <a:lnTo>
                  <a:pt x="2987" y="61"/>
                </a:lnTo>
                <a:lnTo>
                  <a:pt x="2993" y="62"/>
                </a:lnTo>
                <a:lnTo>
                  <a:pt x="2997" y="64"/>
                </a:lnTo>
                <a:lnTo>
                  <a:pt x="3006" y="69"/>
                </a:lnTo>
                <a:lnTo>
                  <a:pt x="3010" y="72"/>
                </a:lnTo>
                <a:lnTo>
                  <a:pt x="3013" y="76"/>
                </a:lnTo>
                <a:lnTo>
                  <a:pt x="3016" y="79"/>
                </a:lnTo>
                <a:lnTo>
                  <a:pt x="3019" y="83"/>
                </a:lnTo>
                <a:lnTo>
                  <a:pt x="3021" y="87"/>
                </a:lnTo>
                <a:lnTo>
                  <a:pt x="3022" y="92"/>
                </a:lnTo>
                <a:lnTo>
                  <a:pt x="3024" y="96"/>
                </a:lnTo>
                <a:lnTo>
                  <a:pt x="3025" y="101"/>
                </a:lnTo>
                <a:close/>
                <a:moveTo>
                  <a:pt x="3074" y="41"/>
                </a:moveTo>
                <a:lnTo>
                  <a:pt x="3070" y="41"/>
                </a:lnTo>
                <a:lnTo>
                  <a:pt x="3066" y="40"/>
                </a:lnTo>
                <a:lnTo>
                  <a:pt x="3062" y="38"/>
                </a:lnTo>
                <a:lnTo>
                  <a:pt x="3059" y="35"/>
                </a:lnTo>
                <a:lnTo>
                  <a:pt x="3056" y="32"/>
                </a:lnTo>
                <a:lnTo>
                  <a:pt x="3054" y="28"/>
                </a:lnTo>
                <a:lnTo>
                  <a:pt x="3053" y="25"/>
                </a:lnTo>
                <a:lnTo>
                  <a:pt x="3053" y="21"/>
                </a:lnTo>
                <a:lnTo>
                  <a:pt x="3053" y="17"/>
                </a:lnTo>
                <a:lnTo>
                  <a:pt x="3054" y="13"/>
                </a:lnTo>
                <a:lnTo>
                  <a:pt x="3056" y="9"/>
                </a:lnTo>
                <a:lnTo>
                  <a:pt x="3059" y="6"/>
                </a:lnTo>
                <a:lnTo>
                  <a:pt x="3062" y="4"/>
                </a:lnTo>
                <a:lnTo>
                  <a:pt x="3066" y="2"/>
                </a:lnTo>
                <a:lnTo>
                  <a:pt x="3070" y="1"/>
                </a:lnTo>
                <a:lnTo>
                  <a:pt x="3074" y="0"/>
                </a:lnTo>
                <a:lnTo>
                  <a:pt x="3079" y="1"/>
                </a:lnTo>
                <a:lnTo>
                  <a:pt x="3083" y="2"/>
                </a:lnTo>
                <a:lnTo>
                  <a:pt x="3086" y="4"/>
                </a:lnTo>
                <a:lnTo>
                  <a:pt x="3090" y="6"/>
                </a:lnTo>
                <a:lnTo>
                  <a:pt x="3093" y="9"/>
                </a:lnTo>
                <a:lnTo>
                  <a:pt x="3095" y="13"/>
                </a:lnTo>
                <a:lnTo>
                  <a:pt x="3096" y="17"/>
                </a:lnTo>
                <a:lnTo>
                  <a:pt x="3096" y="21"/>
                </a:lnTo>
                <a:lnTo>
                  <a:pt x="3096" y="25"/>
                </a:lnTo>
                <a:lnTo>
                  <a:pt x="3095" y="28"/>
                </a:lnTo>
                <a:lnTo>
                  <a:pt x="3093" y="32"/>
                </a:lnTo>
                <a:lnTo>
                  <a:pt x="3090" y="35"/>
                </a:lnTo>
                <a:lnTo>
                  <a:pt x="3086" y="38"/>
                </a:lnTo>
                <a:lnTo>
                  <a:pt x="3083" y="40"/>
                </a:lnTo>
                <a:lnTo>
                  <a:pt x="3079" y="41"/>
                </a:lnTo>
                <a:lnTo>
                  <a:pt x="3074" y="41"/>
                </a:lnTo>
                <a:close/>
                <a:moveTo>
                  <a:pt x="3054" y="60"/>
                </a:moveTo>
                <a:lnTo>
                  <a:pt x="3094" y="60"/>
                </a:lnTo>
                <a:lnTo>
                  <a:pt x="3094" y="205"/>
                </a:lnTo>
                <a:lnTo>
                  <a:pt x="3054" y="205"/>
                </a:lnTo>
                <a:lnTo>
                  <a:pt x="3054" y="60"/>
                </a:lnTo>
                <a:close/>
                <a:moveTo>
                  <a:pt x="3204" y="60"/>
                </a:moveTo>
                <a:lnTo>
                  <a:pt x="3204" y="90"/>
                </a:lnTo>
                <a:lnTo>
                  <a:pt x="3177" y="90"/>
                </a:lnTo>
                <a:lnTo>
                  <a:pt x="3177" y="160"/>
                </a:lnTo>
                <a:lnTo>
                  <a:pt x="3177" y="164"/>
                </a:lnTo>
                <a:lnTo>
                  <a:pt x="3177" y="167"/>
                </a:lnTo>
                <a:lnTo>
                  <a:pt x="3179" y="170"/>
                </a:lnTo>
                <a:lnTo>
                  <a:pt x="3180" y="171"/>
                </a:lnTo>
                <a:lnTo>
                  <a:pt x="3182" y="173"/>
                </a:lnTo>
                <a:lnTo>
                  <a:pt x="3185" y="174"/>
                </a:lnTo>
                <a:lnTo>
                  <a:pt x="3190" y="174"/>
                </a:lnTo>
                <a:lnTo>
                  <a:pt x="3196" y="174"/>
                </a:lnTo>
                <a:lnTo>
                  <a:pt x="3200" y="173"/>
                </a:lnTo>
                <a:lnTo>
                  <a:pt x="3206" y="203"/>
                </a:lnTo>
                <a:lnTo>
                  <a:pt x="3198" y="205"/>
                </a:lnTo>
                <a:lnTo>
                  <a:pt x="3192" y="206"/>
                </a:lnTo>
                <a:lnTo>
                  <a:pt x="3185" y="207"/>
                </a:lnTo>
                <a:lnTo>
                  <a:pt x="3179" y="207"/>
                </a:lnTo>
                <a:lnTo>
                  <a:pt x="3174" y="206"/>
                </a:lnTo>
                <a:lnTo>
                  <a:pt x="3169" y="206"/>
                </a:lnTo>
                <a:lnTo>
                  <a:pt x="3165" y="205"/>
                </a:lnTo>
                <a:lnTo>
                  <a:pt x="3161" y="203"/>
                </a:lnTo>
                <a:lnTo>
                  <a:pt x="3157" y="202"/>
                </a:lnTo>
                <a:lnTo>
                  <a:pt x="3153" y="200"/>
                </a:lnTo>
                <a:lnTo>
                  <a:pt x="3149" y="197"/>
                </a:lnTo>
                <a:lnTo>
                  <a:pt x="3146" y="194"/>
                </a:lnTo>
                <a:lnTo>
                  <a:pt x="3144" y="191"/>
                </a:lnTo>
                <a:lnTo>
                  <a:pt x="3141" y="188"/>
                </a:lnTo>
                <a:lnTo>
                  <a:pt x="3140" y="184"/>
                </a:lnTo>
                <a:lnTo>
                  <a:pt x="3138" y="180"/>
                </a:lnTo>
                <a:lnTo>
                  <a:pt x="3137" y="175"/>
                </a:lnTo>
                <a:lnTo>
                  <a:pt x="3137" y="171"/>
                </a:lnTo>
                <a:lnTo>
                  <a:pt x="3136" y="165"/>
                </a:lnTo>
                <a:lnTo>
                  <a:pt x="3136" y="90"/>
                </a:lnTo>
                <a:lnTo>
                  <a:pt x="3115" y="90"/>
                </a:lnTo>
                <a:lnTo>
                  <a:pt x="3115" y="60"/>
                </a:lnTo>
                <a:lnTo>
                  <a:pt x="3136" y="60"/>
                </a:lnTo>
                <a:lnTo>
                  <a:pt x="3136" y="25"/>
                </a:lnTo>
                <a:lnTo>
                  <a:pt x="3177" y="25"/>
                </a:lnTo>
                <a:lnTo>
                  <a:pt x="3177" y="60"/>
                </a:lnTo>
                <a:lnTo>
                  <a:pt x="3204" y="60"/>
                </a:lnTo>
                <a:close/>
                <a:moveTo>
                  <a:pt x="3257" y="259"/>
                </a:moveTo>
                <a:lnTo>
                  <a:pt x="3250" y="259"/>
                </a:lnTo>
                <a:lnTo>
                  <a:pt x="3243" y="258"/>
                </a:lnTo>
                <a:lnTo>
                  <a:pt x="3237" y="257"/>
                </a:lnTo>
                <a:lnTo>
                  <a:pt x="3232" y="255"/>
                </a:lnTo>
                <a:lnTo>
                  <a:pt x="3241" y="225"/>
                </a:lnTo>
                <a:lnTo>
                  <a:pt x="3246" y="226"/>
                </a:lnTo>
                <a:lnTo>
                  <a:pt x="3251" y="227"/>
                </a:lnTo>
                <a:lnTo>
                  <a:pt x="3255" y="227"/>
                </a:lnTo>
                <a:lnTo>
                  <a:pt x="3259" y="227"/>
                </a:lnTo>
                <a:lnTo>
                  <a:pt x="3263" y="225"/>
                </a:lnTo>
                <a:lnTo>
                  <a:pt x="3266" y="223"/>
                </a:lnTo>
                <a:lnTo>
                  <a:pt x="3269" y="220"/>
                </a:lnTo>
                <a:lnTo>
                  <a:pt x="3271" y="215"/>
                </a:lnTo>
                <a:lnTo>
                  <a:pt x="3273" y="209"/>
                </a:lnTo>
                <a:lnTo>
                  <a:pt x="3221" y="60"/>
                </a:lnTo>
                <a:lnTo>
                  <a:pt x="3263" y="60"/>
                </a:lnTo>
                <a:lnTo>
                  <a:pt x="3293" y="166"/>
                </a:lnTo>
                <a:lnTo>
                  <a:pt x="3325" y="60"/>
                </a:lnTo>
                <a:lnTo>
                  <a:pt x="3368" y="60"/>
                </a:lnTo>
                <a:lnTo>
                  <a:pt x="3311" y="220"/>
                </a:lnTo>
                <a:lnTo>
                  <a:pt x="3308" y="229"/>
                </a:lnTo>
                <a:lnTo>
                  <a:pt x="3304" y="236"/>
                </a:lnTo>
                <a:lnTo>
                  <a:pt x="3299" y="243"/>
                </a:lnTo>
                <a:lnTo>
                  <a:pt x="3296" y="246"/>
                </a:lnTo>
                <a:lnTo>
                  <a:pt x="3293" y="248"/>
                </a:lnTo>
                <a:lnTo>
                  <a:pt x="3289" y="251"/>
                </a:lnTo>
                <a:lnTo>
                  <a:pt x="3286" y="253"/>
                </a:lnTo>
                <a:lnTo>
                  <a:pt x="3282" y="255"/>
                </a:lnTo>
                <a:lnTo>
                  <a:pt x="3277" y="256"/>
                </a:lnTo>
                <a:lnTo>
                  <a:pt x="3273" y="258"/>
                </a:lnTo>
                <a:lnTo>
                  <a:pt x="3268" y="258"/>
                </a:lnTo>
                <a:lnTo>
                  <a:pt x="3263" y="259"/>
                </a:lnTo>
                <a:lnTo>
                  <a:pt x="3257" y="259"/>
                </a:lnTo>
                <a:close/>
                <a:moveTo>
                  <a:pt x="1396" y="343"/>
                </a:moveTo>
                <a:lnTo>
                  <a:pt x="1395" y="337"/>
                </a:lnTo>
                <a:lnTo>
                  <a:pt x="1393" y="333"/>
                </a:lnTo>
                <a:lnTo>
                  <a:pt x="1391" y="331"/>
                </a:lnTo>
                <a:lnTo>
                  <a:pt x="1390" y="329"/>
                </a:lnTo>
                <a:lnTo>
                  <a:pt x="1386" y="325"/>
                </a:lnTo>
                <a:lnTo>
                  <a:pt x="1381" y="322"/>
                </a:lnTo>
                <a:lnTo>
                  <a:pt x="1376" y="320"/>
                </a:lnTo>
                <a:lnTo>
                  <a:pt x="1370" y="319"/>
                </a:lnTo>
                <a:lnTo>
                  <a:pt x="1363" y="319"/>
                </a:lnTo>
                <a:lnTo>
                  <a:pt x="1356" y="319"/>
                </a:lnTo>
                <a:lnTo>
                  <a:pt x="1349" y="320"/>
                </a:lnTo>
                <a:lnTo>
                  <a:pt x="1344" y="322"/>
                </a:lnTo>
                <a:lnTo>
                  <a:pt x="1340" y="325"/>
                </a:lnTo>
                <a:lnTo>
                  <a:pt x="1336" y="328"/>
                </a:lnTo>
                <a:lnTo>
                  <a:pt x="1334" y="332"/>
                </a:lnTo>
                <a:lnTo>
                  <a:pt x="1332" y="336"/>
                </a:lnTo>
                <a:lnTo>
                  <a:pt x="1332" y="340"/>
                </a:lnTo>
                <a:lnTo>
                  <a:pt x="1332" y="345"/>
                </a:lnTo>
                <a:lnTo>
                  <a:pt x="1333" y="348"/>
                </a:lnTo>
                <a:lnTo>
                  <a:pt x="1334" y="350"/>
                </a:lnTo>
                <a:lnTo>
                  <a:pt x="1337" y="353"/>
                </a:lnTo>
                <a:lnTo>
                  <a:pt x="1340" y="356"/>
                </a:lnTo>
                <a:lnTo>
                  <a:pt x="1345" y="359"/>
                </a:lnTo>
                <a:lnTo>
                  <a:pt x="1350" y="361"/>
                </a:lnTo>
                <a:lnTo>
                  <a:pt x="1356" y="363"/>
                </a:lnTo>
                <a:lnTo>
                  <a:pt x="1362" y="364"/>
                </a:lnTo>
                <a:lnTo>
                  <a:pt x="1380" y="369"/>
                </a:lnTo>
                <a:lnTo>
                  <a:pt x="1388" y="371"/>
                </a:lnTo>
                <a:lnTo>
                  <a:pt x="1395" y="373"/>
                </a:lnTo>
                <a:lnTo>
                  <a:pt x="1403" y="376"/>
                </a:lnTo>
                <a:lnTo>
                  <a:pt x="1409" y="379"/>
                </a:lnTo>
                <a:lnTo>
                  <a:pt x="1416" y="383"/>
                </a:lnTo>
                <a:lnTo>
                  <a:pt x="1421" y="388"/>
                </a:lnTo>
                <a:lnTo>
                  <a:pt x="1426" y="393"/>
                </a:lnTo>
                <a:lnTo>
                  <a:pt x="1430" y="398"/>
                </a:lnTo>
                <a:lnTo>
                  <a:pt x="1433" y="404"/>
                </a:lnTo>
                <a:lnTo>
                  <a:pt x="1435" y="407"/>
                </a:lnTo>
                <a:lnTo>
                  <a:pt x="1436" y="410"/>
                </a:lnTo>
                <a:lnTo>
                  <a:pt x="1436" y="414"/>
                </a:lnTo>
                <a:lnTo>
                  <a:pt x="1437" y="418"/>
                </a:lnTo>
                <a:lnTo>
                  <a:pt x="1437" y="425"/>
                </a:lnTo>
                <a:lnTo>
                  <a:pt x="1437" y="432"/>
                </a:lnTo>
                <a:lnTo>
                  <a:pt x="1436" y="438"/>
                </a:lnTo>
                <a:lnTo>
                  <a:pt x="1435" y="444"/>
                </a:lnTo>
                <a:lnTo>
                  <a:pt x="1432" y="449"/>
                </a:lnTo>
                <a:lnTo>
                  <a:pt x="1430" y="454"/>
                </a:lnTo>
                <a:lnTo>
                  <a:pt x="1426" y="459"/>
                </a:lnTo>
                <a:lnTo>
                  <a:pt x="1422" y="464"/>
                </a:lnTo>
                <a:lnTo>
                  <a:pt x="1418" y="468"/>
                </a:lnTo>
                <a:lnTo>
                  <a:pt x="1412" y="471"/>
                </a:lnTo>
                <a:lnTo>
                  <a:pt x="1407" y="474"/>
                </a:lnTo>
                <a:lnTo>
                  <a:pt x="1401" y="477"/>
                </a:lnTo>
                <a:lnTo>
                  <a:pt x="1394" y="479"/>
                </a:lnTo>
                <a:lnTo>
                  <a:pt x="1387" y="481"/>
                </a:lnTo>
                <a:lnTo>
                  <a:pt x="1379" y="482"/>
                </a:lnTo>
                <a:lnTo>
                  <a:pt x="1371" y="483"/>
                </a:lnTo>
                <a:lnTo>
                  <a:pt x="1362" y="483"/>
                </a:lnTo>
                <a:lnTo>
                  <a:pt x="1354" y="483"/>
                </a:lnTo>
                <a:lnTo>
                  <a:pt x="1346" y="482"/>
                </a:lnTo>
                <a:lnTo>
                  <a:pt x="1338" y="481"/>
                </a:lnTo>
                <a:lnTo>
                  <a:pt x="1331" y="479"/>
                </a:lnTo>
                <a:lnTo>
                  <a:pt x="1324" y="477"/>
                </a:lnTo>
                <a:lnTo>
                  <a:pt x="1318" y="474"/>
                </a:lnTo>
                <a:lnTo>
                  <a:pt x="1312" y="471"/>
                </a:lnTo>
                <a:lnTo>
                  <a:pt x="1306" y="467"/>
                </a:lnTo>
                <a:lnTo>
                  <a:pt x="1301" y="463"/>
                </a:lnTo>
                <a:lnTo>
                  <a:pt x="1297" y="458"/>
                </a:lnTo>
                <a:lnTo>
                  <a:pt x="1293" y="453"/>
                </a:lnTo>
                <a:lnTo>
                  <a:pt x="1290" y="447"/>
                </a:lnTo>
                <a:lnTo>
                  <a:pt x="1288" y="441"/>
                </a:lnTo>
                <a:lnTo>
                  <a:pt x="1286" y="435"/>
                </a:lnTo>
                <a:lnTo>
                  <a:pt x="1285" y="427"/>
                </a:lnTo>
                <a:lnTo>
                  <a:pt x="1285" y="420"/>
                </a:lnTo>
                <a:lnTo>
                  <a:pt x="1324" y="420"/>
                </a:lnTo>
                <a:lnTo>
                  <a:pt x="1325" y="427"/>
                </a:lnTo>
                <a:lnTo>
                  <a:pt x="1328" y="433"/>
                </a:lnTo>
                <a:lnTo>
                  <a:pt x="1329" y="435"/>
                </a:lnTo>
                <a:lnTo>
                  <a:pt x="1331" y="438"/>
                </a:lnTo>
                <a:lnTo>
                  <a:pt x="1333" y="440"/>
                </a:lnTo>
                <a:lnTo>
                  <a:pt x="1336" y="442"/>
                </a:lnTo>
                <a:lnTo>
                  <a:pt x="1341" y="445"/>
                </a:lnTo>
                <a:lnTo>
                  <a:pt x="1344" y="446"/>
                </a:lnTo>
                <a:lnTo>
                  <a:pt x="1347" y="447"/>
                </a:lnTo>
                <a:lnTo>
                  <a:pt x="1354" y="449"/>
                </a:lnTo>
                <a:lnTo>
                  <a:pt x="1362" y="449"/>
                </a:lnTo>
                <a:lnTo>
                  <a:pt x="1369" y="449"/>
                </a:lnTo>
                <a:lnTo>
                  <a:pt x="1376" y="447"/>
                </a:lnTo>
                <a:lnTo>
                  <a:pt x="1382" y="445"/>
                </a:lnTo>
                <a:lnTo>
                  <a:pt x="1384" y="444"/>
                </a:lnTo>
                <a:lnTo>
                  <a:pt x="1387" y="442"/>
                </a:lnTo>
                <a:lnTo>
                  <a:pt x="1389" y="441"/>
                </a:lnTo>
                <a:lnTo>
                  <a:pt x="1391" y="439"/>
                </a:lnTo>
                <a:lnTo>
                  <a:pt x="1393" y="437"/>
                </a:lnTo>
                <a:lnTo>
                  <a:pt x="1394" y="435"/>
                </a:lnTo>
                <a:lnTo>
                  <a:pt x="1396" y="430"/>
                </a:lnTo>
                <a:lnTo>
                  <a:pt x="1396" y="428"/>
                </a:lnTo>
                <a:lnTo>
                  <a:pt x="1396" y="425"/>
                </a:lnTo>
                <a:lnTo>
                  <a:pt x="1396" y="421"/>
                </a:lnTo>
                <a:lnTo>
                  <a:pt x="1395" y="419"/>
                </a:lnTo>
                <a:lnTo>
                  <a:pt x="1394" y="417"/>
                </a:lnTo>
                <a:lnTo>
                  <a:pt x="1393" y="415"/>
                </a:lnTo>
                <a:lnTo>
                  <a:pt x="1391" y="413"/>
                </a:lnTo>
                <a:lnTo>
                  <a:pt x="1388" y="410"/>
                </a:lnTo>
                <a:lnTo>
                  <a:pt x="1383" y="408"/>
                </a:lnTo>
                <a:lnTo>
                  <a:pt x="1377" y="405"/>
                </a:lnTo>
                <a:lnTo>
                  <a:pt x="1371" y="403"/>
                </a:lnTo>
                <a:lnTo>
                  <a:pt x="1363" y="401"/>
                </a:lnTo>
                <a:lnTo>
                  <a:pt x="1342" y="396"/>
                </a:lnTo>
                <a:lnTo>
                  <a:pt x="1331" y="392"/>
                </a:lnTo>
                <a:lnTo>
                  <a:pt x="1320" y="388"/>
                </a:lnTo>
                <a:lnTo>
                  <a:pt x="1311" y="383"/>
                </a:lnTo>
                <a:lnTo>
                  <a:pt x="1307" y="380"/>
                </a:lnTo>
                <a:lnTo>
                  <a:pt x="1304" y="377"/>
                </a:lnTo>
                <a:lnTo>
                  <a:pt x="1300" y="374"/>
                </a:lnTo>
                <a:lnTo>
                  <a:pt x="1298" y="370"/>
                </a:lnTo>
                <a:lnTo>
                  <a:pt x="1295" y="366"/>
                </a:lnTo>
                <a:lnTo>
                  <a:pt x="1293" y="362"/>
                </a:lnTo>
                <a:lnTo>
                  <a:pt x="1292" y="358"/>
                </a:lnTo>
                <a:lnTo>
                  <a:pt x="1291" y="353"/>
                </a:lnTo>
                <a:lnTo>
                  <a:pt x="1290" y="348"/>
                </a:lnTo>
                <a:lnTo>
                  <a:pt x="1290" y="343"/>
                </a:lnTo>
                <a:lnTo>
                  <a:pt x="1290" y="335"/>
                </a:lnTo>
                <a:lnTo>
                  <a:pt x="1292" y="327"/>
                </a:lnTo>
                <a:lnTo>
                  <a:pt x="1295" y="319"/>
                </a:lnTo>
                <a:lnTo>
                  <a:pt x="1297" y="316"/>
                </a:lnTo>
                <a:lnTo>
                  <a:pt x="1299" y="312"/>
                </a:lnTo>
                <a:lnTo>
                  <a:pt x="1302" y="309"/>
                </a:lnTo>
                <a:lnTo>
                  <a:pt x="1304" y="306"/>
                </a:lnTo>
                <a:lnTo>
                  <a:pt x="1310" y="301"/>
                </a:lnTo>
                <a:lnTo>
                  <a:pt x="1317" y="296"/>
                </a:lnTo>
                <a:lnTo>
                  <a:pt x="1325" y="292"/>
                </a:lnTo>
                <a:lnTo>
                  <a:pt x="1334" y="289"/>
                </a:lnTo>
                <a:lnTo>
                  <a:pt x="1338" y="288"/>
                </a:lnTo>
                <a:lnTo>
                  <a:pt x="1343" y="286"/>
                </a:lnTo>
                <a:lnTo>
                  <a:pt x="1353" y="285"/>
                </a:lnTo>
                <a:lnTo>
                  <a:pt x="1363" y="285"/>
                </a:lnTo>
                <a:lnTo>
                  <a:pt x="1373" y="285"/>
                </a:lnTo>
                <a:lnTo>
                  <a:pt x="1383" y="286"/>
                </a:lnTo>
                <a:lnTo>
                  <a:pt x="1388" y="288"/>
                </a:lnTo>
                <a:lnTo>
                  <a:pt x="1392" y="289"/>
                </a:lnTo>
                <a:lnTo>
                  <a:pt x="1401" y="292"/>
                </a:lnTo>
                <a:lnTo>
                  <a:pt x="1408" y="296"/>
                </a:lnTo>
                <a:lnTo>
                  <a:pt x="1415" y="301"/>
                </a:lnTo>
                <a:lnTo>
                  <a:pt x="1421" y="306"/>
                </a:lnTo>
                <a:lnTo>
                  <a:pt x="1426" y="312"/>
                </a:lnTo>
                <a:lnTo>
                  <a:pt x="1430" y="319"/>
                </a:lnTo>
                <a:lnTo>
                  <a:pt x="1431" y="323"/>
                </a:lnTo>
                <a:lnTo>
                  <a:pt x="1432" y="327"/>
                </a:lnTo>
                <a:lnTo>
                  <a:pt x="1434" y="335"/>
                </a:lnTo>
                <a:lnTo>
                  <a:pt x="1435" y="339"/>
                </a:lnTo>
                <a:lnTo>
                  <a:pt x="1435" y="343"/>
                </a:lnTo>
                <a:lnTo>
                  <a:pt x="1396" y="343"/>
                </a:lnTo>
                <a:close/>
                <a:moveTo>
                  <a:pt x="1532" y="483"/>
                </a:moveTo>
                <a:lnTo>
                  <a:pt x="1521" y="483"/>
                </a:lnTo>
                <a:lnTo>
                  <a:pt x="1511" y="481"/>
                </a:lnTo>
                <a:lnTo>
                  <a:pt x="1507" y="480"/>
                </a:lnTo>
                <a:lnTo>
                  <a:pt x="1502" y="478"/>
                </a:lnTo>
                <a:lnTo>
                  <a:pt x="1498" y="476"/>
                </a:lnTo>
                <a:lnTo>
                  <a:pt x="1494" y="474"/>
                </a:lnTo>
                <a:lnTo>
                  <a:pt x="1490" y="471"/>
                </a:lnTo>
                <a:lnTo>
                  <a:pt x="1486" y="469"/>
                </a:lnTo>
                <a:lnTo>
                  <a:pt x="1480" y="463"/>
                </a:lnTo>
                <a:lnTo>
                  <a:pt x="1474" y="456"/>
                </a:lnTo>
                <a:lnTo>
                  <a:pt x="1469" y="448"/>
                </a:lnTo>
                <a:lnTo>
                  <a:pt x="1467" y="443"/>
                </a:lnTo>
                <a:lnTo>
                  <a:pt x="1465" y="439"/>
                </a:lnTo>
                <a:lnTo>
                  <a:pt x="1463" y="429"/>
                </a:lnTo>
                <a:lnTo>
                  <a:pt x="1462" y="424"/>
                </a:lnTo>
                <a:lnTo>
                  <a:pt x="1461" y="419"/>
                </a:lnTo>
                <a:lnTo>
                  <a:pt x="1461" y="409"/>
                </a:lnTo>
                <a:lnTo>
                  <a:pt x="1461" y="398"/>
                </a:lnTo>
                <a:lnTo>
                  <a:pt x="1462" y="393"/>
                </a:lnTo>
                <a:lnTo>
                  <a:pt x="1463" y="388"/>
                </a:lnTo>
                <a:lnTo>
                  <a:pt x="1464" y="383"/>
                </a:lnTo>
                <a:lnTo>
                  <a:pt x="1465" y="378"/>
                </a:lnTo>
                <a:lnTo>
                  <a:pt x="1467" y="374"/>
                </a:lnTo>
                <a:lnTo>
                  <a:pt x="1469" y="370"/>
                </a:lnTo>
                <a:lnTo>
                  <a:pt x="1474" y="362"/>
                </a:lnTo>
                <a:lnTo>
                  <a:pt x="1480" y="355"/>
                </a:lnTo>
                <a:lnTo>
                  <a:pt x="1483" y="351"/>
                </a:lnTo>
                <a:lnTo>
                  <a:pt x="1486" y="348"/>
                </a:lnTo>
                <a:lnTo>
                  <a:pt x="1490" y="346"/>
                </a:lnTo>
                <a:lnTo>
                  <a:pt x="1494" y="343"/>
                </a:lnTo>
                <a:lnTo>
                  <a:pt x="1502" y="339"/>
                </a:lnTo>
                <a:lnTo>
                  <a:pt x="1511" y="336"/>
                </a:lnTo>
                <a:lnTo>
                  <a:pt x="1516" y="335"/>
                </a:lnTo>
                <a:lnTo>
                  <a:pt x="1521" y="334"/>
                </a:lnTo>
                <a:lnTo>
                  <a:pt x="1526" y="334"/>
                </a:lnTo>
                <a:lnTo>
                  <a:pt x="1532" y="334"/>
                </a:lnTo>
                <a:lnTo>
                  <a:pt x="1541" y="334"/>
                </a:lnTo>
                <a:lnTo>
                  <a:pt x="1550" y="335"/>
                </a:lnTo>
                <a:lnTo>
                  <a:pt x="1554" y="336"/>
                </a:lnTo>
                <a:lnTo>
                  <a:pt x="1558" y="338"/>
                </a:lnTo>
                <a:lnTo>
                  <a:pt x="1565" y="341"/>
                </a:lnTo>
                <a:lnTo>
                  <a:pt x="1572" y="344"/>
                </a:lnTo>
                <a:lnTo>
                  <a:pt x="1578" y="349"/>
                </a:lnTo>
                <a:lnTo>
                  <a:pt x="1580" y="351"/>
                </a:lnTo>
                <a:lnTo>
                  <a:pt x="1583" y="354"/>
                </a:lnTo>
                <a:lnTo>
                  <a:pt x="1585" y="357"/>
                </a:lnTo>
                <a:lnTo>
                  <a:pt x="1588" y="360"/>
                </a:lnTo>
                <a:lnTo>
                  <a:pt x="1591" y="366"/>
                </a:lnTo>
                <a:lnTo>
                  <a:pt x="1594" y="374"/>
                </a:lnTo>
                <a:lnTo>
                  <a:pt x="1596" y="381"/>
                </a:lnTo>
                <a:lnTo>
                  <a:pt x="1597" y="389"/>
                </a:lnTo>
                <a:lnTo>
                  <a:pt x="1559" y="389"/>
                </a:lnTo>
                <a:lnTo>
                  <a:pt x="1558" y="384"/>
                </a:lnTo>
                <a:lnTo>
                  <a:pt x="1556" y="379"/>
                </a:lnTo>
                <a:lnTo>
                  <a:pt x="1553" y="375"/>
                </a:lnTo>
                <a:lnTo>
                  <a:pt x="1550" y="372"/>
                </a:lnTo>
                <a:lnTo>
                  <a:pt x="1547" y="369"/>
                </a:lnTo>
                <a:lnTo>
                  <a:pt x="1542" y="367"/>
                </a:lnTo>
                <a:lnTo>
                  <a:pt x="1538" y="365"/>
                </a:lnTo>
                <a:lnTo>
                  <a:pt x="1532" y="365"/>
                </a:lnTo>
                <a:lnTo>
                  <a:pt x="1526" y="366"/>
                </a:lnTo>
                <a:lnTo>
                  <a:pt x="1520" y="368"/>
                </a:lnTo>
                <a:lnTo>
                  <a:pt x="1517" y="369"/>
                </a:lnTo>
                <a:lnTo>
                  <a:pt x="1514" y="371"/>
                </a:lnTo>
                <a:lnTo>
                  <a:pt x="1512" y="374"/>
                </a:lnTo>
                <a:lnTo>
                  <a:pt x="1510" y="376"/>
                </a:lnTo>
                <a:lnTo>
                  <a:pt x="1508" y="379"/>
                </a:lnTo>
                <a:lnTo>
                  <a:pt x="1506" y="382"/>
                </a:lnTo>
                <a:lnTo>
                  <a:pt x="1504" y="390"/>
                </a:lnTo>
                <a:lnTo>
                  <a:pt x="1503" y="394"/>
                </a:lnTo>
                <a:lnTo>
                  <a:pt x="1502" y="398"/>
                </a:lnTo>
                <a:lnTo>
                  <a:pt x="1501" y="408"/>
                </a:lnTo>
                <a:lnTo>
                  <a:pt x="1502" y="418"/>
                </a:lnTo>
                <a:lnTo>
                  <a:pt x="1503" y="422"/>
                </a:lnTo>
                <a:lnTo>
                  <a:pt x="1504" y="427"/>
                </a:lnTo>
                <a:lnTo>
                  <a:pt x="1505" y="430"/>
                </a:lnTo>
                <a:lnTo>
                  <a:pt x="1506" y="434"/>
                </a:lnTo>
                <a:lnTo>
                  <a:pt x="1508" y="437"/>
                </a:lnTo>
                <a:lnTo>
                  <a:pt x="1510" y="440"/>
                </a:lnTo>
                <a:lnTo>
                  <a:pt x="1514" y="445"/>
                </a:lnTo>
                <a:lnTo>
                  <a:pt x="1520" y="449"/>
                </a:lnTo>
                <a:lnTo>
                  <a:pt x="1523" y="450"/>
                </a:lnTo>
                <a:lnTo>
                  <a:pt x="1526" y="451"/>
                </a:lnTo>
                <a:lnTo>
                  <a:pt x="1529" y="451"/>
                </a:lnTo>
                <a:lnTo>
                  <a:pt x="1532" y="452"/>
                </a:lnTo>
                <a:lnTo>
                  <a:pt x="1537" y="451"/>
                </a:lnTo>
                <a:lnTo>
                  <a:pt x="1542" y="450"/>
                </a:lnTo>
                <a:lnTo>
                  <a:pt x="1546" y="448"/>
                </a:lnTo>
                <a:lnTo>
                  <a:pt x="1550" y="445"/>
                </a:lnTo>
                <a:lnTo>
                  <a:pt x="1553" y="442"/>
                </a:lnTo>
                <a:lnTo>
                  <a:pt x="1556" y="438"/>
                </a:lnTo>
                <a:lnTo>
                  <a:pt x="1557" y="433"/>
                </a:lnTo>
                <a:lnTo>
                  <a:pt x="1559" y="427"/>
                </a:lnTo>
                <a:lnTo>
                  <a:pt x="1597" y="427"/>
                </a:lnTo>
                <a:lnTo>
                  <a:pt x="1596" y="435"/>
                </a:lnTo>
                <a:lnTo>
                  <a:pt x="1594" y="443"/>
                </a:lnTo>
                <a:lnTo>
                  <a:pt x="1591" y="450"/>
                </a:lnTo>
                <a:lnTo>
                  <a:pt x="1588" y="457"/>
                </a:lnTo>
                <a:lnTo>
                  <a:pt x="1583" y="463"/>
                </a:lnTo>
                <a:lnTo>
                  <a:pt x="1581" y="465"/>
                </a:lnTo>
                <a:lnTo>
                  <a:pt x="1578" y="468"/>
                </a:lnTo>
                <a:lnTo>
                  <a:pt x="1575" y="470"/>
                </a:lnTo>
                <a:lnTo>
                  <a:pt x="1572" y="473"/>
                </a:lnTo>
                <a:lnTo>
                  <a:pt x="1565" y="476"/>
                </a:lnTo>
                <a:lnTo>
                  <a:pt x="1562" y="478"/>
                </a:lnTo>
                <a:lnTo>
                  <a:pt x="1558" y="479"/>
                </a:lnTo>
                <a:lnTo>
                  <a:pt x="1554" y="481"/>
                </a:lnTo>
                <a:lnTo>
                  <a:pt x="1550" y="482"/>
                </a:lnTo>
                <a:lnTo>
                  <a:pt x="1541" y="483"/>
                </a:lnTo>
                <a:lnTo>
                  <a:pt x="1532" y="483"/>
                </a:lnTo>
                <a:close/>
                <a:moveTo>
                  <a:pt x="1664" y="397"/>
                </a:moveTo>
                <a:lnTo>
                  <a:pt x="1664" y="481"/>
                </a:lnTo>
                <a:lnTo>
                  <a:pt x="1623" y="481"/>
                </a:lnTo>
                <a:lnTo>
                  <a:pt x="1623" y="287"/>
                </a:lnTo>
                <a:lnTo>
                  <a:pt x="1662" y="287"/>
                </a:lnTo>
                <a:lnTo>
                  <a:pt x="1662" y="361"/>
                </a:lnTo>
                <a:lnTo>
                  <a:pt x="1666" y="355"/>
                </a:lnTo>
                <a:lnTo>
                  <a:pt x="1670" y="350"/>
                </a:lnTo>
                <a:lnTo>
                  <a:pt x="1675" y="345"/>
                </a:lnTo>
                <a:lnTo>
                  <a:pt x="1680" y="341"/>
                </a:lnTo>
                <a:lnTo>
                  <a:pt x="1686" y="338"/>
                </a:lnTo>
                <a:lnTo>
                  <a:pt x="1689" y="337"/>
                </a:lnTo>
                <a:lnTo>
                  <a:pt x="1692" y="336"/>
                </a:lnTo>
                <a:lnTo>
                  <a:pt x="1700" y="334"/>
                </a:lnTo>
                <a:lnTo>
                  <a:pt x="1707" y="334"/>
                </a:lnTo>
                <a:lnTo>
                  <a:pt x="1713" y="334"/>
                </a:lnTo>
                <a:lnTo>
                  <a:pt x="1718" y="335"/>
                </a:lnTo>
                <a:lnTo>
                  <a:pt x="1723" y="336"/>
                </a:lnTo>
                <a:lnTo>
                  <a:pt x="1728" y="337"/>
                </a:lnTo>
                <a:lnTo>
                  <a:pt x="1732" y="339"/>
                </a:lnTo>
                <a:lnTo>
                  <a:pt x="1736" y="342"/>
                </a:lnTo>
                <a:lnTo>
                  <a:pt x="1740" y="345"/>
                </a:lnTo>
                <a:lnTo>
                  <a:pt x="1744" y="348"/>
                </a:lnTo>
                <a:lnTo>
                  <a:pt x="1747" y="352"/>
                </a:lnTo>
                <a:lnTo>
                  <a:pt x="1750" y="356"/>
                </a:lnTo>
                <a:lnTo>
                  <a:pt x="1752" y="361"/>
                </a:lnTo>
                <a:lnTo>
                  <a:pt x="1754" y="366"/>
                </a:lnTo>
                <a:lnTo>
                  <a:pt x="1756" y="371"/>
                </a:lnTo>
                <a:lnTo>
                  <a:pt x="1757" y="376"/>
                </a:lnTo>
                <a:lnTo>
                  <a:pt x="1757" y="382"/>
                </a:lnTo>
                <a:lnTo>
                  <a:pt x="1758" y="388"/>
                </a:lnTo>
                <a:lnTo>
                  <a:pt x="1758" y="481"/>
                </a:lnTo>
                <a:lnTo>
                  <a:pt x="1717" y="481"/>
                </a:lnTo>
                <a:lnTo>
                  <a:pt x="1717" y="395"/>
                </a:lnTo>
                <a:lnTo>
                  <a:pt x="1717" y="392"/>
                </a:lnTo>
                <a:lnTo>
                  <a:pt x="1717" y="389"/>
                </a:lnTo>
                <a:lnTo>
                  <a:pt x="1716" y="384"/>
                </a:lnTo>
                <a:lnTo>
                  <a:pt x="1714" y="379"/>
                </a:lnTo>
                <a:lnTo>
                  <a:pt x="1712" y="377"/>
                </a:lnTo>
                <a:lnTo>
                  <a:pt x="1711" y="375"/>
                </a:lnTo>
                <a:lnTo>
                  <a:pt x="1707" y="371"/>
                </a:lnTo>
                <a:lnTo>
                  <a:pt x="1705" y="370"/>
                </a:lnTo>
                <a:lnTo>
                  <a:pt x="1702" y="369"/>
                </a:lnTo>
                <a:lnTo>
                  <a:pt x="1697" y="368"/>
                </a:lnTo>
                <a:lnTo>
                  <a:pt x="1692" y="367"/>
                </a:lnTo>
                <a:lnTo>
                  <a:pt x="1686" y="368"/>
                </a:lnTo>
                <a:lnTo>
                  <a:pt x="1683" y="368"/>
                </a:lnTo>
                <a:lnTo>
                  <a:pt x="1680" y="369"/>
                </a:lnTo>
                <a:lnTo>
                  <a:pt x="1676" y="372"/>
                </a:lnTo>
                <a:lnTo>
                  <a:pt x="1673" y="373"/>
                </a:lnTo>
                <a:lnTo>
                  <a:pt x="1671" y="375"/>
                </a:lnTo>
                <a:lnTo>
                  <a:pt x="1668" y="379"/>
                </a:lnTo>
                <a:lnTo>
                  <a:pt x="1666" y="384"/>
                </a:lnTo>
                <a:lnTo>
                  <a:pt x="1665" y="387"/>
                </a:lnTo>
                <a:lnTo>
                  <a:pt x="1664" y="390"/>
                </a:lnTo>
                <a:lnTo>
                  <a:pt x="1664" y="397"/>
                </a:lnTo>
                <a:close/>
                <a:moveTo>
                  <a:pt x="1855" y="483"/>
                </a:moveTo>
                <a:lnTo>
                  <a:pt x="1845" y="483"/>
                </a:lnTo>
                <a:lnTo>
                  <a:pt x="1835" y="481"/>
                </a:lnTo>
                <a:lnTo>
                  <a:pt x="1830" y="480"/>
                </a:lnTo>
                <a:lnTo>
                  <a:pt x="1826" y="478"/>
                </a:lnTo>
                <a:lnTo>
                  <a:pt x="1817" y="474"/>
                </a:lnTo>
                <a:lnTo>
                  <a:pt x="1813" y="472"/>
                </a:lnTo>
                <a:lnTo>
                  <a:pt x="1810" y="469"/>
                </a:lnTo>
                <a:lnTo>
                  <a:pt x="1803" y="463"/>
                </a:lnTo>
                <a:lnTo>
                  <a:pt x="1797" y="456"/>
                </a:lnTo>
                <a:lnTo>
                  <a:pt x="1793" y="448"/>
                </a:lnTo>
                <a:lnTo>
                  <a:pt x="1791" y="443"/>
                </a:lnTo>
                <a:lnTo>
                  <a:pt x="1789" y="439"/>
                </a:lnTo>
                <a:lnTo>
                  <a:pt x="1786" y="430"/>
                </a:lnTo>
                <a:lnTo>
                  <a:pt x="1784" y="419"/>
                </a:lnTo>
                <a:lnTo>
                  <a:pt x="1784" y="409"/>
                </a:lnTo>
                <a:lnTo>
                  <a:pt x="1784" y="398"/>
                </a:lnTo>
                <a:lnTo>
                  <a:pt x="1785" y="393"/>
                </a:lnTo>
                <a:lnTo>
                  <a:pt x="1786" y="388"/>
                </a:lnTo>
                <a:lnTo>
                  <a:pt x="1789" y="378"/>
                </a:lnTo>
                <a:lnTo>
                  <a:pt x="1791" y="374"/>
                </a:lnTo>
                <a:lnTo>
                  <a:pt x="1793" y="369"/>
                </a:lnTo>
                <a:lnTo>
                  <a:pt x="1797" y="361"/>
                </a:lnTo>
                <a:lnTo>
                  <a:pt x="1803" y="354"/>
                </a:lnTo>
                <a:lnTo>
                  <a:pt x="1806" y="351"/>
                </a:lnTo>
                <a:lnTo>
                  <a:pt x="1810" y="348"/>
                </a:lnTo>
                <a:lnTo>
                  <a:pt x="1813" y="346"/>
                </a:lnTo>
                <a:lnTo>
                  <a:pt x="1817" y="343"/>
                </a:lnTo>
                <a:lnTo>
                  <a:pt x="1821" y="341"/>
                </a:lnTo>
                <a:lnTo>
                  <a:pt x="1826" y="339"/>
                </a:lnTo>
                <a:lnTo>
                  <a:pt x="1835" y="336"/>
                </a:lnTo>
                <a:lnTo>
                  <a:pt x="1845" y="334"/>
                </a:lnTo>
                <a:lnTo>
                  <a:pt x="1850" y="334"/>
                </a:lnTo>
                <a:lnTo>
                  <a:pt x="1855" y="334"/>
                </a:lnTo>
                <a:lnTo>
                  <a:pt x="1866" y="334"/>
                </a:lnTo>
                <a:lnTo>
                  <a:pt x="1877" y="336"/>
                </a:lnTo>
                <a:lnTo>
                  <a:pt x="1881" y="337"/>
                </a:lnTo>
                <a:lnTo>
                  <a:pt x="1886" y="339"/>
                </a:lnTo>
                <a:lnTo>
                  <a:pt x="1894" y="343"/>
                </a:lnTo>
                <a:lnTo>
                  <a:pt x="1898" y="346"/>
                </a:lnTo>
                <a:lnTo>
                  <a:pt x="1902" y="348"/>
                </a:lnTo>
                <a:lnTo>
                  <a:pt x="1908" y="354"/>
                </a:lnTo>
                <a:lnTo>
                  <a:pt x="1914" y="361"/>
                </a:lnTo>
                <a:lnTo>
                  <a:pt x="1919" y="369"/>
                </a:lnTo>
                <a:lnTo>
                  <a:pt x="1921" y="374"/>
                </a:lnTo>
                <a:lnTo>
                  <a:pt x="1923" y="378"/>
                </a:lnTo>
                <a:lnTo>
                  <a:pt x="1925" y="388"/>
                </a:lnTo>
                <a:lnTo>
                  <a:pt x="1927" y="398"/>
                </a:lnTo>
                <a:lnTo>
                  <a:pt x="1928" y="409"/>
                </a:lnTo>
                <a:lnTo>
                  <a:pt x="1927" y="419"/>
                </a:lnTo>
                <a:lnTo>
                  <a:pt x="1926" y="425"/>
                </a:lnTo>
                <a:lnTo>
                  <a:pt x="1925" y="430"/>
                </a:lnTo>
                <a:lnTo>
                  <a:pt x="1923" y="439"/>
                </a:lnTo>
                <a:lnTo>
                  <a:pt x="1921" y="443"/>
                </a:lnTo>
                <a:lnTo>
                  <a:pt x="1919" y="448"/>
                </a:lnTo>
                <a:lnTo>
                  <a:pt x="1914" y="456"/>
                </a:lnTo>
                <a:lnTo>
                  <a:pt x="1908" y="463"/>
                </a:lnTo>
                <a:lnTo>
                  <a:pt x="1905" y="466"/>
                </a:lnTo>
                <a:lnTo>
                  <a:pt x="1902" y="469"/>
                </a:lnTo>
                <a:lnTo>
                  <a:pt x="1898" y="472"/>
                </a:lnTo>
                <a:lnTo>
                  <a:pt x="1894" y="474"/>
                </a:lnTo>
                <a:lnTo>
                  <a:pt x="1890" y="476"/>
                </a:lnTo>
                <a:lnTo>
                  <a:pt x="1886" y="478"/>
                </a:lnTo>
                <a:lnTo>
                  <a:pt x="1881" y="480"/>
                </a:lnTo>
                <a:lnTo>
                  <a:pt x="1877" y="481"/>
                </a:lnTo>
                <a:lnTo>
                  <a:pt x="1866" y="483"/>
                </a:lnTo>
                <a:lnTo>
                  <a:pt x="1861" y="483"/>
                </a:lnTo>
                <a:lnTo>
                  <a:pt x="1855" y="483"/>
                </a:lnTo>
                <a:close/>
                <a:moveTo>
                  <a:pt x="1855" y="452"/>
                </a:moveTo>
                <a:lnTo>
                  <a:pt x="1862" y="451"/>
                </a:lnTo>
                <a:lnTo>
                  <a:pt x="1866" y="451"/>
                </a:lnTo>
                <a:lnTo>
                  <a:pt x="1869" y="449"/>
                </a:lnTo>
                <a:lnTo>
                  <a:pt x="1871" y="447"/>
                </a:lnTo>
                <a:lnTo>
                  <a:pt x="1875" y="445"/>
                </a:lnTo>
                <a:lnTo>
                  <a:pt x="1877" y="443"/>
                </a:lnTo>
                <a:lnTo>
                  <a:pt x="1879" y="440"/>
                </a:lnTo>
                <a:lnTo>
                  <a:pt x="1881" y="437"/>
                </a:lnTo>
                <a:lnTo>
                  <a:pt x="1882" y="433"/>
                </a:lnTo>
                <a:lnTo>
                  <a:pt x="1885" y="426"/>
                </a:lnTo>
                <a:lnTo>
                  <a:pt x="1886" y="422"/>
                </a:lnTo>
                <a:lnTo>
                  <a:pt x="1886" y="417"/>
                </a:lnTo>
                <a:lnTo>
                  <a:pt x="1887" y="408"/>
                </a:lnTo>
                <a:lnTo>
                  <a:pt x="1886" y="399"/>
                </a:lnTo>
                <a:lnTo>
                  <a:pt x="1886" y="395"/>
                </a:lnTo>
                <a:lnTo>
                  <a:pt x="1885" y="391"/>
                </a:lnTo>
                <a:lnTo>
                  <a:pt x="1882" y="384"/>
                </a:lnTo>
                <a:lnTo>
                  <a:pt x="1879" y="377"/>
                </a:lnTo>
                <a:lnTo>
                  <a:pt x="1875" y="371"/>
                </a:lnTo>
                <a:lnTo>
                  <a:pt x="1871" y="369"/>
                </a:lnTo>
                <a:lnTo>
                  <a:pt x="1869" y="368"/>
                </a:lnTo>
                <a:lnTo>
                  <a:pt x="1862" y="365"/>
                </a:lnTo>
                <a:lnTo>
                  <a:pt x="1855" y="364"/>
                </a:lnTo>
                <a:lnTo>
                  <a:pt x="1848" y="365"/>
                </a:lnTo>
                <a:lnTo>
                  <a:pt x="1845" y="366"/>
                </a:lnTo>
                <a:lnTo>
                  <a:pt x="1842" y="368"/>
                </a:lnTo>
                <a:lnTo>
                  <a:pt x="1839" y="369"/>
                </a:lnTo>
                <a:lnTo>
                  <a:pt x="1837" y="371"/>
                </a:lnTo>
                <a:lnTo>
                  <a:pt x="1833" y="377"/>
                </a:lnTo>
                <a:lnTo>
                  <a:pt x="1829" y="384"/>
                </a:lnTo>
                <a:lnTo>
                  <a:pt x="1827" y="391"/>
                </a:lnTo>
                <a:lnTo>
                  <a:pt x="1826" y="395"/>
                </a:lnTo>
                <a:lnTo>
                  <a:pt x="1825" y="399"/>
                </a:lnTo>
                <a:lnTo>
                  <a:pt x="1825" y="408"/>
                </a:lnTo>
                <a:lnTo>
                  <a:pt x="1825" y="417"/>
                </a:lnTo>
                <a:lnTo>
                  <a:pt x="1826" y="422"/>
                </a:lnTo>
                <a:lnTo>
                  <a:pt x="1827" y="426"/>
                </a:lnTo>
                <a:lnTo>
                  <a:pt x="1829" y="433"/>
                </a:lnTo>
                <a:lnTo>
                  <a:pt x="1831" y="437"/>
                </a:lnTo>
                <a:lnTo>
                  <a:pt x="1833" y="440"/>
                </a:lnTo>
                <a:lnTo>
                  <a:pt x="1837" y="445"/>
                </a:lnTo>
                <a:lnTo>
                  <a:pt x="1839" y="447"/>
                </a:lnTo>
                <a:lnTo>
                  <a:pt x="1842" y="449"/>
                </a:lnTo>
                <a:lnTo>
                  <a:pt x="1845" y="451"/>
                </a:lnTo>
                <a:lnTo>
                  <a:pt x="1848" y="451"/>
                </a:lnTo>
                <a:lnTo>
                  <a:pt x="1852" y="452"/>
                </a:lnTo>
                <a:lnTo>
                  <a:pt x="1855" y="452"/>
                </a:lnTo>
                <a:close/>
                <a:moveTo>
                  <a:pt x="2019" y="483"/>
                </a:moveTo>
                <a:lnTo>
                  <a:pt x="2009" y="483"/>
                </a:lnTo>
                <a:lnTo>
                  <a:pt x="1999" y="481"/>
                </a:lnTo>
                <a:lnTo>
                  <a:pt x="1994" y="480"/>
                </a:lnTo>
                <a:lnTo>
                  <a:pt x="1990" y="478"/>
                </a:lnTo>
                <a:lnTo>
                  <a:pt x="1981" y="474"/>
                </a:lnTo>
                <a:lnTo>
                  <a:pt x="1977" y="472"/>
                </a:lnTo>
                <a:lnTo>
                  <a:pt x="1974" y="469"/>
                </a:lnTo>
                <a:lnTo>
                  <a:pt x="1967" y="463"/>
                </a:lnTo>
                <a:lnTo>
                  <a:pt x="1961" y="456"/>
                </a:lnTo>
                <a:lnTo>
                  <a:pt x="1957" y="448"/>
                </a:lnTo>
                <a:lnTo>
                  <a:pt x="1954" y="443"/>
                </a:lnTo>
                <a:lnTo>
                  <a:pt x="1953" y="439"/>
                </a:lnTo>
                <a:lnTo>
                  <a:pt x="1950" y="430"/>
                </a:lnTo>
                <a:lnTo>
                  <a:pt x="1948" y="419"/>
                </a:lnTo>
                <a:lnTo>
                  <a:pt x="1948" y="409"/>
                </a:lnTo>
                <a:lnTo>
                  <a:pt x="1948" y="398"/>
                </a:lnTo>
                <a:lnTo>
                  <a:pt x="1949" y="393"/>
                </a:lnTo>
                <a:lnTo>
                  <a:pt x="1950" y="388"/>
                </a:lnTo>
                <a:lnTo>
                  <a:pt x="1953" y="378"/>
                </a:lnTo>
                <a:lnTo>
                  <a:pt x="1954" y="374"/>
                </a:lnTo>
                <a:lnTo>
                  <a:pt x="1957" y="369"/>
                </a:lnTo>
                <a:lnTo>
                  <a:pt x="1961" y="361"/>
                </a:lnTo>
                <a:lnTo>
                  <a:pt x="1967" y="354"/>
                </a:lnTo>
                <a:lnTo>
                  <a:pt x="1970" y="351"/>
                </a:lnTo>
                <a:lnTo>
                  <a:pt x="1974" y="348"/>
                </a:lnTo>
                <a:lnTo>
                  <a:pt x="1977" y="346"/>
                </a:lnTo>
                <a:lnTo>
                  <a:pt x="1981" y="343"/>
                </a:lnTo>
                <a:lnTo>
                  <a:pt x="1985" y="341"/>
                </a:lnTo>
                <a:lnTo>
                  <a:pt x="1990" y="339"/>
                </a:lnTo>
                <a:lnTo>
                  <a:pt x="1999" y="336"/>
                </a:lnTo>
                <a:lnTo>
                  <a:pt x="2009" y="334"/>
                </a:lnTo>
                <a:lnTo>
                  <a:pt x="2014" y="334"/>
                </a:lnTo>
                <a:lnTo>
                  <a:pt x="2019" y="334"/>
                </a:lnTo>
                <a:lnTo>
                  <a:pt x="2030" y="334"/>
                </a:lnTo>
                <a:lnTo>
                  <a:pt x="2040" y="336"/>
                </a:lnTo>
                <a:lnTo>
                  <a:pt x="2044" y="337"/>
                </a:lnTo>
                <a:lnTo>
                  <a:pt x="2049" y="339"/>
                </a:lnTo>
                <a:lnTo>
                  <a:pt x="2057" y="343"/>
                </a:lnTo>
                <a:lnTo>
                  <a:pt x="2061" y="346"/>
                </a:lnTo>
                <a:lnTo>
                  <a:pt x="2065" y="348"/>
                </a:lnTo>
                <a:lnTo>
                  <a:pt x="2071" y="354"/>
                </a:lnTo>
                <a:lnTo>
                  <a:pt x="2077" y="361"/>
                </a:lnTo>
                <a:lnTo>
                  <a:pt x="2082" y="369"/>
                </a:lnTo>
                <a:lnTo>
                  <a:pt x="2084" y="374"/>
                </a:lnTo>
                <a:lnTo>
                  <a:pt x="2086" y="378"/>
                </a:lnTo>
                <a:lnTo>
                  <a:pt x="2088" y="388"/>
                </a:lnTo>
                <a:lnTo>
                  <a:pt x="2090" y="398"/>
                </a:lnTo>
                <a:lnTo>
                  <a:pt x="2091" y="409"/>
                </a:lnTo>
                <a:lnTo>
                  <a:pt x="2090" y="419"/>
                </a:lnTo>
                <a:lnTo>
                  <a:pt x="2089" y="425"/>
                </a:lnTo>
                <a:lnTo>
                  <a:pt x="2088" y="430"/>
                </a:lnTo>
                <a:lnTo>
                  <a:pt x="2086" y="439"/>
                </a:lnTo>
                <a:lnTo>
                  <a:pt x="2084" y="443"/>
                </a:lnTo>
                <a:lnTo>
                  <a:pt x="2082" y="448"/>
                </a:lnTo>
                <a:lnTo>
                  <a:pt x="2077" y="456"/>
                </a:lnTo>
                <a:lnTo>
                  <a:pt x="2071" y="463"/>
                </a:lnTo>
                <a:lnTo>
                  <a:pt x="2068" y="466"/>
                </a:lnTo>
                <a:lnTo>
                  <a:pt x="2065" y="469"/>
                </a:lnTo>
                <a:lnTo>
                  <a:pt x="2061" y="472"/>
                </a:lnTo>
                <a:lnTo>
                  <a:pt x="2057" y="474"/>
                </a:lnTo>
                <a:lnTo>
                  <a:pt x="2053" y="476"/>
                </a:lnTo>
                <a:lnTo>
                  <a:pt x="2049" y="478"/>
                </a:lnTo>
                <a:lnTo>
                  <a:pt x="2044" y="480"/>
                </a:lnTo>
                <a:lnTo>
                  <a:pt x="2040" y="481"/>
                </a:lnTo>
                <a:lnTo>
                  <a:pt x="2030" y="483"/>
                </a:lnTo>
                <a:lnTo>
                  <a:pt x="2025" y="483"/>
                </a:lnTo>
                <a:lnTo>
                  <a:pt x="2019" y="483"/>
                </a:lnTo>
                <a:close/>
                <a:moveTo>
                  <a:pt x="2019" y="452"/>
                </a:moveTo>
                <a:lnTo>
                  <a:pt x="2026" y="451"/>
                </a:lnTo>
                <a:lnTo>
                  <a:pt x="2030" y="451"/>
                </a:lnTo>
                <a:lnTo>
                  <a:pt x="2032" y="449"/>
                </a:lnTo>
                <a:lnTo>
                  <a:pt x="2035" y="447"/>
                </a:lnTo>
                <a:lnTo>
                  <a:pt x="2038" y="445"/>
                </a:lnTo>
                <a:lnTo>
                  <a:pt x="2040" y="443"/>
                </a:lnTo>
                <a:lnTo>
                  <a:pt x="2042" y="440"/>
                </a:lnTo>
                <a:lnTo>
                  <a:pt x="2044" y="437"/>
                </a:lnTo>
                <a:lnTo>
                  <a:pt x="2045" y="433"/>
                </a:lnTo>
                <a:lnTo>
                  <a:pt x="2048" y="426"/>
                </a:lnTo>
                <a:lnTo>
                  <a:pt x="2049" y="422"/>
                </a:lnTo>
                <a:lnTo>
                  <a:pt x="2049" y="417"/>
                </a:lnTo>
                <a:lnTo>
                  <a:pt x="2050" y="408"/>
                </a:lnTo>
                <a:lnTo>
                  <a:pt x="2049" y="399"/>
                </a:lnTo>
                <a:lnTo>
                  <a:pt x="2049" y="395"/>
                </a:lnTo>
                <a:lnTo>
                  <a:pt x="2048" y="391"/>
                </a:lnTo>
                <a:lnTo>
                  <a:pt x="2045" y="384"/>
                </a:lnTo>
                <a:lnTo>
                  <a:pt x="2042" y="377"/>
                </a:lnTo>
                <a:lnTo>
                  <a:pt x="2038" y="371"/>
                </a:lnTo>
                <a:lnTo>
                  <a:pt x="2035" y="369"/>
                </a:lnTo>
                <a:lnTo>
                  <a:pt x="2032" y="368"/>
                </a:lnTo>
                <a:lnTo>
                  <a:pt x="2026" y="365"/>
                </a:lnTo>
                <a:lnTo>
                  <a:pt x="2019" y="364"/>
                </a:lnTo>
                <a:lnTo>
                  <a:pt x="2012" y="365"/>
                </a:lnTo>
                <a:lnTo>
                  <a:pt x="2009" y="366"/>
                </a:lnTo>
                <a:lnTo>
                  <a:pt x="2006" y="368"/>
                </a:lnTo>
                <a:lnTo>
                  <a:pt x="2003" y="369"/>
                </a:lnTo>
                <a:lnTo>
                  <a:pt x="2001" y="371"/>
                </a:lnTo>
                <a:lnTo>
                  <a:pt x="1996" y="377"/>
                </a:lnTo>
                <a:lnTo>
                  <a:pt x="1993" y="384"/>
                </a:lnTo>
                <a:lnTo>
                  <a:pt x="1991" y="391"/>
                </a:lnTo>
                <a:lnTo>
                  <a:pt x="1990" y="395"/>
                </a:lnTo>
                <a:lnTo>
                  <a:pt x="1989" y="399"/>
                </a:lnTo>
                <a:lnTo>
                  <a:pt x="1989" y="408"/>
                </a:lnTo>
                <a:lnTo>
                  <a:pt x="1989" y="417"/>
                </a:lnTo>
                <a:lnTo>
                  <a:pt x="1990" y="422"/>
                </a:lnTo>
                <a:lnTo>
                  <a:pt x="1991" y="426"/>
                </a:lnTo>
                <a:lnTo>
                  <a:pt x="1993" y="433"/>
                </a:lnTo>
                <a:lnTo>
                  <a:pt x="1995" y="437"/>
                </a:lnTo>
                <a:lnTo>
                  <a:pt x="1996" y="440"/>
                </a:lnTo>
                <a:lnTo>
                  <a:pt x="2001" y="445"/>
                </a:lnTo>
                <a:lnTo>
                  <a:pt x="2003" y="447"/>
                </a:lnTo>
                <a:lnTo>
                  <a:pt x="2006" y="449"/>
                </a:lnTo>
                <a:lnTo>
                  <a:pt x="2009" y="451"/>
                </a:lnTo>
                <a:lnTo>
                  <a:pt x="2012" y="451"/>
                </a:lnTo>
                <a:lnTo>
                  <a:pt x="2016" y="452"/>
                </a:lnTo>
                <a:lnTo>
                  <a:pt x="2019" y="452"/>
                </a:lnTo>
                <a:close/>
                <a:moveTo>
                  <a:pt x="2158" y="481"/>
                </a:moveTo>
                <a:lnTo>
                  <a:pt x="2118" y="481"/>
                </a:lnTo>
                <a:lnTo>
                  <a:pt x="2118" y="287"/>
                </a:lnTo>
                <a:lnTo>
                  <a:pt x="2158" y="287"/>
                </a:lnTo>
                <a:lnTo>
                  <a:pt x="2158" y="481"/>
                </a:lnTo>
                <a:close/>
                <a:moveTo>
                  <a:pt x="2318" y="483"/>
                </a:moveTo>
                <a:lnTo>
                  <a:pt x="2308" y="483"/>
                </a:lnTo>
                <a:lnTo>
                  <a:pt x="2298" y="481"/>
                </a:lnTo>
                <a:lnTo>
                  <a:pt x="2293" y="480"/>
                </a:lnTo>
                <a:lnTo>
                  <a:pt x="2288" y="478"/>
                </a:lnTo>
                <a:lnTo>
                  <a:pt x="2279" y="474"/>
                </a:lnTo>
                <a:lnTo>
                  <a:pt x="2275" y="472"/>
                </a:lnTo>
                <a:lnTo>
                  <a:pt x="2272" y="469"/>
                </a:lnTo>
                <a:lnTo>
                  <a:pt x="2265" y="463"/>
                </a:lnTo>
                <a:lnTo>
                  <a:pt x="2259" y="456"/>
                </a:lnTo>
                <a:lnTo>
                  <a:pt x="2255" y="448"/>
                </a:lnTo>
                <a:lnTo>
                  <a:pt x="2253" y="443"/>
                </a:lnTo>
                <a:lnTo>
                  <a:pt x="2251" y="439"/>
                </a:lnTo>
                <a:lnTo>
                  <a:pt x="2248" y="430"/>
                </a:lnTo>
                <a:lnTo>
                  <a:pt x="2246" y="419"/>
                </a:lnTo>
                <a:lnTo>
                  <a:pt x="2246" y="409"/>
                </a:lnTo>
                <a:lnTo>
                  <a:pt x="2246" y="398"/>
                </a:lnTo>
                <a:lnTo>
                  <a:pt x="2247" y="393"/>
                </a:lnTo>
                <a:lnTo>
                  <a:pt x="2248" y="388"/>
                </a:lnTo>
                <a:lnTo>
                  <a:pt x="2251" y="378"/>
                </a:lnTo>
                <a:lnTo>
                  <a:pt x="2253" y="374"/>
                </a:lnTo>
                <a:lnTo>
                  <a:pt x="2255" y="369"/>
                </a:lnTo>
                <a:lnTo>
                  <a:pt x="2259" y="361"/>
                </a:lnTo>
                <a:lnTo>
                  <a:pt x="2265" y="354"/>
                </a:lnTo>
                <a:lnTo>
                  <a:pt x="2268" y="351"/>
                </a:lnTo>
                <a:lnTo>
                  <a:pt x="2272" y="348"/>
                </a:lnTo>
                <a:lnTo>
                  <a:pt x="2275" y="346"/>
                </a:lnTo>
                <a:lnTo>
                  <a:pt x="2279" y="343"/>
                </a:lnTo>
                <a:lnTo>
                  <a:pt x="2283" y="341"/>
                </a:lnTo>
                <a:lnTo>
                  <a:pt x="2288" y="339"/>
                </a:lnTo>
                <a:lnTo>
                  <a:pt x="2298" y="336"/>
                </a:lnTo>
                <a:lnTo>
                  <a:pt x="2308" y="334"/>
                </a:lnTo>
                <a:lnTo>
                  <a:pt x="2313" y="334"/>
                </a:lnTo>
                <a:lnTo>
                  <a:pt x="2318" y="334"/>
                </a:lnTo>
                <a:lnTo>
                  <a:pt x="2329" y="334"/>
                </a:lnTo>
                <a:lnTo>
                  <a:pt x="2339" y="336"/>
                </a:lnTo>
                <a:lnTo>
                  <a:pt x="2343" y="337"/>
                </a:lnTo>
                <a:lnTo>
                  <a:pt x="2348" y="339"/>
                </a:lnTo>
                <a:lnTo>
                  <a:pt x="2356" y="343"/>
                </a:lnTo>
                <a:lnTo>
                  <a:pt x="2360" y="346"/>
                </a:lnTo>
                <a:lnTo>
                  <a:pt x="2364" y="348"/>
                </a:lnTo>
                <a:lnTo>
                  <a:pt x="2370" y="354"/>
                </a:lnTo>
                <a:lnTo>
                  <a:pt x="2376" y="361"/>
                </a:lnTo>
                <a:lnTo>
                  <a:pt x="2381" y="369"/>
                </a:lnTo>
                <a:lnTo>
                  <a:pt x="2383" y="374"/>
                </a:lnTo>
                <a:lnTo>
                  <a:pt x="2385" y="378"/>
                </a:lnTo>
                <a:lnTo>
                  <a:pt x="2387" y="388"/>
                </a:lnTo>
                <a:lnTo>
                  <a:pt x="2389" y="398"/>
                </a:lnTo>
                <a:lnTo>
                  <a:pt x="2390" y="409"/>
                </a:lnTo>
                <a:lnTo>
                  <a:pt x="2389" y="419"/>
                </a:lnTo>
                <a:lnTo>
                  <a:pt x="2388" y="425"/>
                </a:lnTo>
                <a:lnTo>
                  <a:pt x="2387" y="430"/>
                </a:lnTo>
                <a:lnTo>
                  <a:pt x="2385" y="439"/>
                </a:lnTo>
                <a:lnTo>
                  <a:pt x="2383" y="443"/>
                </a:lnTo>
                <a:lnTo>
                  <a:pt x="2381" y="448"/>
                </a:lnTo>
                <a:lnTo>
                  <a:pt x="2376" y="456"/>
                </a:lnTo>
                <a:lnTo>
                  <a:pt x="2370" y="463"/>
                </a:lnTo>
                <a:lnTo>
                  <a:pt x="2367" y="466"/>
                </a:lnTo>
                <a:lnTo>
                  <a:pt x="2364" y="469"/>
                </a:lnTo>
                <a:lnTo>
                  <a:pt x="2360" y="472"/>
                </a:lnTo>
                <a:lnTo>
                  <a:pt x="2356" y="474"/>
                </a:lnTo>
                <a:lnTo>
                  <a:pt x="2352" y="476"/>
                </a:lnTo>
                <a:lnTo>
                  <a:pt x="2348" y="478"/>
                </a:lnTo>
                <a:lnTo>
                  <a:pt x="2343" y="480"/>
                </a:lnTo>
                <a:lnTo>
                  <a:pt x="2339" y="481"/>
                </a:lnTo>
                <a:lnTo>
                  <a:pt x="2329" y="483"/>
                </a:lnTo>
                <a:lnTo>
                  <a:pt x="2324" y="483"/>
                </a:lnTo>
                <a:lnTo>
                  <a:pt x="2318" y="483"/>
                </a:lnTo>
                <a:close/>
                <a:moveTo>
                  <a:pt x="2318" y="452"/>
                </a:moveTo>
                <a:lnTo>
                  <a:pt x="2325" y="451"/>
                </a:lnTo>
                <a:lnTo>
                  <a:pt x="2329" y="451"/>
                </a:lnTo>
                <a:lnTo>
                  <a:pt x="2332" y="449"/>
                </a:lnTo>
                <a:lnTo>
                  <a:pt x="2334" y="447"/>
                </a:lnTo>
                <a:lnTo>
                  <a:pt x="2337" y="445"/>
                </a:lnTo>
                <a:lnTo>
                  <a:pt x="2339" y="443"/>
                </a:lnTo>
                <a:lnTo>
                  <a:pt x="2341" y="440"/>
                </a:lnTo>
                <a:lnTo>
                  <a:pt x="2343" y="437"/>
                </a:lnTo>
                <a:lnTo>
                  <a:pt x="2344" y="433"/>
                </a:lnTo>
                <a:lnTo>
                  <a:pt x="2347" y="426"/>
                </a:lnTo>
                <a:lnTo>
                  <a:pt x="2348" y="422"/>
                </a:lnTo>
                <a:lnTo>
                  <a:pt x="2348" y="417"/>
                </a:lnTo>
                <a:lnTo>
                  <a:pt x="2349" y="408"/>
                </a:lnTo>
                <a:lnTo>
                  <a:pt x="2348" y="399"/>
                </a:lnTo>
                <a:lnTo>
                  <a:pt x="2348" y="395"/>
                </a:lnTo>
                <a:lnTo>
                  <a:pt x="2347" y="391"/>
                </a:lnTo>
                <a:lnTo>
                  <a:pt x="2344" y="384"/>
                </a:lnTo>
                <a:lnTo>
                  <a:pt x="2341" y="377"/>
                </a:lnTo>
                <a:lnTo>
                  <a:pt x="2337" y="371"/>
                </a:lnTo>
                <a:lnTo>
                  <a:pt x="2334" y="369"/>
                </a:lnTo>
                <a:lnTo>
                  <a:pt x="2332" y="368"/>
                </a:lnTo>
                <a:lnTo>
                  <a:pt x="2325" y="365"/>
                </a:lnTo>
                <a:lnTo>
                  <a:pt x="2318" y="364"/>
                </a:lnTo>
                <a:lnTo>
                  <a:pt x="2311" y="365"/>
                </a:lnTo>
                <a:lnTo>
                  <a:pt x="2308" y="366"/>
                </a:lnTo>
                <a:lnTo>
                  <a:pt x="2305" y="368"/>
                </a:lnTo>
                <a:lnTo>
                  <a:pt x="2302" y="369"/>
                </a:lnTo>
                <a:lnTo>
                  <a:pt x="2300" y="371"/>
                </a:lnTo>
                <a:lnTo>
                  <a:pt x="2295" y="377"/>
                </a:lnTo>
                <a:lnTo>
                  <a:pt x="2292" y="384"/>
                </a:lnTo>
                <a:lnTo>
                  <a:pt x="2290" y="391"/>
                </a:lnTo>
                <a:lnTo>
                  <a:pt x="2288" y="395"/>
                </a:lnTo>
                <a:lnTo>
                  <a:pt x="2287" y="399"/>
                </a:lnTo>
                <a:lnTo>
                  <a:pt x="2287" y="408"/>
                </a:lnTo>
                <a:lnTo>
                  <a:pt x="2287" y="417"/>
                </a:lnTo>
                <a:lnTo>
                  <a:pt x="2288" y="422"/>
                </a:lnTo>
                <a:lnTo>
                  <a:pt x="2290" y="426"/>
                </a:lnTo>
                <a:lnTo>
                  <a:pt x="2292" y="433"/>
                </a:lnTo>
                <a:lnTo>
                  <a:pt x="2294" y="437"/>
                </a:lnTo>
                <a:lnTo>
                  <a:pt x="2295" y="440"/>
                </a:lnTo>
                <a:lnTo>
                  <a:pt x="2300" y="445"/>
                </a:lnTo>
                <a:lnTo>
                  <a:pt x="2302" y="447"/>
                </a:lnTo>
                <a:lnTo>
                  <a:pt x="2305" y="449"/>
                </a:lnTo>
                <a:lnTo>
                  <a:pt x="2308" y="451"/>
                </a:lnTo>
                <a:lnTo>
                  <a:pt x="2311" y="451"/>
                </a:lnTo>
                <a:lnTo>
                  <a:pt x="2315" y="452"/>
                </a:lnTo>
                <a:lnTo>
                  <a:pt x="2318" y="452"/>
                </a:lnTo>
                <a:close/>
                <a:moveTo>
                  <a:pt x="2492" y="336"/>
                </a:moveTo>
                <a:lnTo>
                  <a:pt x="2492" y="366"/>
                </a:lnTo>
                <a:lnTo>
                  <a:pt x="2463" y="366"/>
                </a:lnTo>
                <a:lnTo>
                  <a:pt x="2463" y="481"/>
                </a:lnTo>
                <a:lnTo>
                  <a:pt x="2423" y="481"/>
                </a:lnTo>
                <a:lnTo>
                  <a:pt x="2423" y="366"/>
                </a:lnTo>
                <a:lnTo>
                  <a:pt x="2402" y="366"/>
                </a:lnTo>
                <a:lnTo>
                  <a:pt x="2402" y="336"/>
                </a:lnTo>
                <a:lnTo>
                  <a:pt x="2423" y="336"/>
                </a:lnTo>
                <a:lnTo>
                  <a:pt x="2423" y="325"/>
                </a:lnTo>
                <a:lnTo>
                  <a:pt x="2423" y="319"/>
                </a:lnTo>
                <a:lnTo>
                  <a:pt x="2423" y="317"/>
                </a:lnTo>
                <a:lnTo>
                  <a:pt x="2424" y="314"/>
                </a:lnTo>
                <a:lnTo>
                  <a:pt x="2425" y="309"/>
                </a:lnTo>
                <a:lnTo>
                  <a:pt x="2426" y="304"/>
                </a:lnTo>
                <a:lnTo>
                  <a:pt x="2428" y="300"/>
                </a:lnTo>
                <a:lnTo>
                  <a:pt x="2431" y="296"/>
                </a:lnTo>
                <a:lnTo>
                  <a:pt x="2433" y="293"/>
                </a:lnTo>
                <a:lnTo>
                  <a:pt x="2436" y="290"/>
                </a:lnTo>
                <a:lnTo>
                  <a:pt x="2440" y="287"/>
                </a:lnTo>
                <a:lnTo>
                  <a:pt x="2444" y="285"/>
                </a:lnTo>
                <a:lnTo>
                  <a:pt x="2448" y="283"/>
                </a:lnTo>
                <a:lnTo>
                  <a:pt x="2452" y="281"/>
                </a:lnTo>
                <a:lnTo>
                  <a:pt x="2456" y="280"/>
                </a:lnTo>
                <a:lnTo>
                  <a:pt x="2461" y="279"/>
                </a:lnTo>
                <a:lnTo>
                  <a:pt x="2465" y="278"/>
                </a:lnTo>
                <a:lnTo>
                  <a:pt x="2470" y="278"/>
                </a:lnTo>
                <a:lnTo>
                  <a:pt x="2479" y="279"/>
                </a:lnTo>
                <a:lnTo>
                  <a:pt x="2487" y="280"/>
                </a:lnTo>
                <a:lnTo>
                  <a:pt x="2499" y="282"/>
                </a:lnTo>
                <a:lnTo>
                  <a:pt x="2492" y="312"/>
                </a:lnTo>
                <a:lnTo>
                  <a:pt x="2486" y="311"/>
                </a:lnTo>
                <a:lnTo>
                  <a:pt x="2479" y="310"/>
                </a:lnTo>
                <a:lnTo>
                  <a:pt x="2475" y="311"/>
                </a:lnTo>
                <a:lnTo>
                  <a:pt x="2471" y="311"/>
                </a:lnTo>
                <a:lnTo>
                  <a:pt x="2469" y="313"/>
                </a:lnTo>
                <a:lnTo>
                  <a:pt x="2467" y="314"/>
                </a:lnTo>
                <a:lnTo>
                  <a:pt x="2465" y="317"/>
                </a:lnTo>
                <a:lnTo>
                  <a:pt x="2464" y="319"/>
                </a:lnTo>
                <a:lnTo>
                  <a:pt x="2463" y="322"/>
                </a:lnTo>
                <a:lnTo>
                  <a:pt x="2463" y="326"/>
                </a:lnTo>
                <a:lnTo>
                  <a:pt x="2463" y="336"/>
                </a:lnTo>
                <a:lnTo>
                  <a:pt x="2492" y="336"/>
                </a:lnTo>
                <a:close/>
                <a:moveTo>
                  <a:pt x="2612" y="481"/>
                </a:moveTo>
                <a:lnTo>
                  <a:pt x="2568" y="481"/>
                </a:lnTo>
                <a:lnTo>
                  <a:pt x="2635" y="287"/>
                </a:lnTo>
                <a:lnTo>
                  <a:pt x="2688" y="287"/>
                </a:lnTo>
                <a:lnTo>
                  <a:pt x="2755" y="481"/>
                </a:lnTo>
                <a:lnTo>
                  <a:pt x="2712" y="481"/>
                </a:lnTo>
                <a:lnTo>
                  <a:pt x="2696" y="436"/>
                </a:lnTo>
                <a:lnTo>
                  <a:pt x="2626" y="436"/>
                </a:lnTo>
                <a:lnTo>
                  <a:pt x="2612" y="481"/>
                </a:lnTo>
                <a:close/>
                <a:moveTo>
                  <a:pt x="2637" y="405"/>
                </a:moveTo>
                <a:lnTo>
                  <a:pt x="2686" y="405"/>
                </a:lnTo>
                <a:lnTo>
                  <a:pt x="2662" y="331"/>
                </a:lnTo>
                <a:lnTo>
                  <a:pt x="2637" y="405"/>
                </a:lnTo>
                <a:close/>
                <a:moveTo>
                  <a:pt x="2778" y="481"/>
                </a:moveTo>
                <a:lnTo>
                  <a:pt x="2778" y="336"/>
                </a:lnTo>
                <a:lnTo>
                  <a:pt x="2817" y="336"/>
                </a:lnTo>
                <a:lnTo>
                  <a:pt x="2817" y="361"/>
                </a:lnTo>
                <a:lnTo>
                  <a:pt x="2820" y="355"/>
                </a:lnTo>
                <a:lnTo>
                  <a:pt x="2824" y="349"/>
                </a:lnTo>
                <a:lnTo>
                  <a:pt x="2828" y="344"/>
                </a:lnTo>
                <a:lnTo>
                  <a:pt x="2832" y="340"/>
                </a:lnTo>
                <a:lnTo>
                  <a:pt x="2837" y="337"/>
                </a:lnTo>
                <a:lnTo>
                  <a:pt x="2842" y="335"/>
                </a:lnTo>
                <a:lnTo>
                  <a:pt x="2848" y="334"/>
                </a:lnTo>
                <a:lnTo>
                  <a:pt x="2853" y="334"/>
                </a:lnTo>
                <a:lnTo>
                  <a:pt x="2860" y="334"/>
                </a:lnTo>
                <a:lnTo>
                  <a:pt x="2866" y="335"/>
                </a:lnTo>
                <a:lnTo>
                  <a:pt x="2866" y="371"/>
                </a:lnTo>
                <a:lnTo>
                  <a:pt x="2863" y="370"/>
                </a:lnTo>
                <a:lnTo>
                  <a:pt x="2858" y="369"/>
                </a:lnTo>
                <a:lnTo>
                  <a:pt x="2853" y="369"/>
                </a:lnTo>
                <a:lnTo>
                  <a:pt x="2849" y="368"/>
                </a:lnTo>
                <a:lnTo>
                  <a:pt x="2843" y="369"/>
                </a:lnTo>
                <a:lnTo>
                  <a:pt x="2840" y="370"/>
                </a:lnTo>
                <a:lnTo>
                  <a:pt x="2837" y="371"/>
                </a:lnTo>
                <a:lnTo>
                  <a:pt x="2832" y="373"/>
                </a:lnTo>
                <a:lnTo>
                  <a:pt x="2829" y="375"/>
                </a:lnTo>
                <a:lnTo>
                  <a:pt x="2827" y="377"/>
                </a:lnTo>
                <a:lnTo>
                  <a:pt x="2823" y="381"/>
                </a:lnTo>
                <a:lnTo>
                  <a:pt x="2821" y="386"/>
                </a:lnTo>
                <a:lnTo>
                  <a:pt x="2819" y="392"/>
                </a:lnTo>
                <a:lnTo>
                  <a:pt x="2818" y="399"/>
                </a:lnTo>
                <a:lnTo>
                  <a:pt x="2818" y="481"/>
                </a:lnTo>
                <a:lnTo>
                  <a:pt x="2778" y="481"/>
                </a:lnTo>
                <a:close/>
                <a:moveTo>
                  <a:pt x="2969" y="336"/>
                </a:moveTo>
                <a:lnTo>
                  <a:pt x="2969" y="366"/>
                </a:lnTo>
                <a:lnTo>
                  <a:pt x="2941" y="366"/>
                </a:lnTo>
                <a:lnTo>
                  <a:pt x="2941" y="436"/>
                </a:lnTo>
                <a:lnTo>
                  <a:pt x="2942" y="440"/>
                </a:lnTo>
                <a:lnTo>
                  <a:pt x="2942" y="443"/>
                </a:lnTo>
                <a:lnTo>
                  <a:pt x="2944" y="445"/>
                </a:lnTo>
                <a:lnTo>
                  <a:pt x="2945" y="447"/>
                </a:lnTo>
                <a:lnTo>
                  <a:pt x="2947" y="449"/>
                </a:lnTo>
                <a:lnTo>
                  <a:pt x="2950" y="449"/>
                </a:lnTo>
                <a:lnTo>
                  <a:pt x="2955" y="450"/>
                </a:lnTo>
                <a:lnTo>
                  <a:pt x="2961" y="450"/>
                </a:lnTo>
                <a:lnTo>
                  <a:pt x="2965" y="449"/>
                </a:lnTo>
                <a:lnTo>
                  <a:pt x="2971" y="479"/>
                </a:lnTo>
                <a:lnTo>
                  <a:pt x="2963" y="481"/>
                </a:lnTo>
                <a:lnTo>
                  <a:pt x="2957" y="482"/>
                </a:lnTo>
                <a:lnTo>
                  <a:pt x="2949" y="483"/>
                </a:lnTo>
                <a:lnTo>
                  <a:pt x="2944" y="483"/>
                </a:lnTo>
                <a:lnTo>
                  <a:pt x="2939" y="482"/>
                </a:lnTo>
                <a:lnTo>
                  <a:pt x="2934" y="482"/>
                </a:lnTo>
                <a:lnTo>
                  <a:pt x="2930" y="481"/>
                </a:lnTo>
                <a:lnTo>
                  <a:pt x="2925" y="479"/>
                </a:lnTo>
                <a:lnTo>
                  <a:pt x="2922" y="478"/>
                </a:lnTo>
                <a:lnTo>
                  <a:pt x="2918" y="476"/>
                </a:lnTo>
                <a:lnTo>
                  <a:pt x="2914" y="473"/>
                </a:lnTo>
                <a:lnTo>
                  <a:pt x="2911" y="470"/>
                </a:lnTo>
                <a:lnTo>
                  <a:pt x="2909" y="467"/>
                </a:lnTo>
                <a:lnTo>
                  <a:pt x="2906" y="464"/>
                </a:lnTo>
                <a:lnTo>
                  <a:pt x="2904" y="460"/>
                </a:lnTo>
                <a:lnTo>
                  <a:pt x="2903" y="456"/>
                </a:lnTo>
                <a:lnTo>
                  <a:pt x="2902" y="451"/>
                </a:lnTo>
                <a:lnTo>
                  <a:pt x="2901" y="446"/>
                </a:lnTo>
                <a:lnTo>
                  <a:pt x="2901" y="441"/>
                </a:lnTo>
                <a:lnTo>
                  <a:pt x="2901" y="366"/>
                </a:lnTo>
                <a:lnTo>
                  <a:pt x="2881" y="366"/>
                </a:lnTo>
                <a:lnTo>
                  <a:pt x="2881" y="336"/>
                </a:lnTo>
                <a:lnTo>
                  <a:pt x="2901" y="336"/>
                </a:lnTo>
                <a:lnTo>
                  <a:pt x="2901" y="301"/>
                </a:lnTo>
                <a:lnTo>
                  <a:pt x="2941" y="301"/>
                </a:lnTo>
                <a:lnTo>
                  <a:pt x="2941" y="336"/>
                </a:lnTo>
                <a:lnTo>
                  <a:pt x="2969" y="336"/>
                </a:lnTo>
                <a:close/>
                <a:moveTo>
                  <a:pt x="3113" y="377"/>
                </a:moveTo>
                <a:lnTo>
                  <a:pt x="3076" y="379"/>
                </a:lnTo>
                <a:lnTo>
                  <a:pt x="3075" y="376"/>
                </a:lnTo>
                <a:lnTo>
                  <a:pt x="3074" y="373"/>
                </a:lnTo>
                <a:lnTo>
                  <a:pt x="3073" y="371"/>
                </a:lnTo>
                <a:lnTo>
                  <a:pt x="3071" y="370"/>
                </a:lnTo>
                <a:lnTo>
                  <a:pt x="3069" y="367"/>
                </a:lnTo>
                <a:lnTo>
                  <a:pt x="3065" y="365"/>
                </a:lnTo>
                <a:lnTo>
                  <a:pt x="3063" y="364"/>
                </a:lnTo>
                <a:lnTo>
                  <a:pt x="3061" y="363"/>
                </a:lnTo>
                <a:lnTo>
                  <a:pt x="3057" y="363"/>
                </a:lnTo>
                <a:lnTo>
                  <a:pt x="3052" y="362"/>
                </a:lnTo>
                <a:lnTo>
                  <a:pt x="3048" y="362"/>
                </a:lnTo>
                <a:lnTo>
                  <a:pt x="3043" y="363"/>
                </a:lnTo>
                <a:lnTo>
                  <a:pt x="3040" y="364"/>
                </a:lnTo>
                <a:lnTo>
                  <a:pt x="3036" y="366"/>
                </a:lnTo>
                <a:lnTo>
                  <a:pt x="3033" y="368"/>
                </a:lnTo>
                <a:lnTo>
                  <a:pt x="3031" y="371"/>
                </a:lnTo>
                <a:lnTo>
                  <a:pt x="3030" y="373"/>
                </a:lnTo>
                <a:lnTo>
                  <a:pt x="3030" y="375"/>
                </a:lnTo>
                <a:lnTo>
                  <a:pt x="3030" y="377"/>
                </a:lnTo>
                <a:lnTo>
                  <a:pt x="3030" y="379"/>
                </a:lnTo>
                <a:lnTo>
                  <a:pt x="3031" y="381"/>
                </a:lnTo>
                <a:lnTo>
                  <a:pt x="3032" y="383"/>
                </a:lnTo>
                <a:lnTo>
                  <a:pt x="3034" y="385"/>
                </a:lnTo>
                <a:lnTo>
                  <a:pt x="3036" y="387"/>
                </a:lnTo>
                <a:lnTo>
                  <a:pt x="3040" y="389"/>
                </a:lnTo>
                <a:lnTo>
                  <a:pt x="3048" y="391"/>
                </a:lnTo>
                <a:lnTo>
                  <a:pt x="3075" y="396"/>
                </a:lnTo>
                <a:lnTo>
                  <a:pt x="3084" y="399"/>
                </a:lnTo>
                <a:lnTo>
                  <a:pt x="3093" y="402"/>
                </a:lnTo>
                <a:lnTo>
                  <a:pt x="3100" y="406"/>
                </a:lnTo>
                <a:lnTo>
                  <a:pt x="3106" y="410"/>
                </a:lnTo>
                <a:lnTo>
                  <a:pt x="3110" y="416"/>
                </a:lnTo>
                <a:lnTo>
                  <a:pt x="3112" y="419"/>
                </a:lnTo>
                <a:lnTo>
                  <a:pt x="3114" y="422"/>
                </a:lnTo>
                <a:lnTo>
                  <a:pt x="3115" y="425"/>
                </a:lnTo>
                <a:lnTo>
                  <a:pt x="3116" y="428"/>
                </a:lnTo>
                <a:lnTo>
                  <a:pt x="3116" y="432"/>
                </a:lnTo>
                <a:lnTo>
                  <a:pt x="3116" y="436"/>
                </a:lnTo>
                <a:lnTo>
                  <a:pt x="3116" y="443"/>
                </a:lnTo>
                <a:lnTo>
                  <a:pt x="3115" y="446"/>
                </a:lnTo>
                <a:lnTo>
                  <a:pt x="3114" y="449"/>
                </a:lnTo>
                <a:lnTo>
                  <a:pt x="3112" y="455"/>
                </a:lnTo>
                <a:lnTo>
                  <a:pt x="3110" y="458"/>
                </a:lnTo>
                <a:lnTo>
                  <a:pt x="3108" y="461"/>
                </a:lnTo>
                <a:lnTo>
                  <a:pt x="3104" y="466"/>
                </a:lnTo>
                <a:lnTo>
                  <a:pt x="3098" y="470"/>
                </a:lnTo>
                <a:lnTo>
                  <a:pt x="3092" y="474"/>
                </a:lnTo>
                <a:lnTo>
                  <a:pt x="3085" y="477"/>
                </a:lnTo>
                <a:lnTo>
                  <a:pt x="3078" y="480"/>
                </a:lnTo>
                <a:lnTo>
                  <a:pt x="3070" y="482"/>
                </a:lnTo>
                <a:lnTo>
                  <a:pt x="3061" y="483"/>
                </a:lnTo>
                <a:lnTo>
                  <a:pt x="3052" y="483"/>
                </a:lnTo>
                <a:lnTo>
                  <a:pt x="3038" y="483"/>
                </a:lnTo>
                <a:lnTo>
                  <a:pt x="3032" y="482"/>
                </a:lnTo>
                <a:lnTo>
                  <a:pt x="3026" y="480"/>
                </a:lnTo>
                <a:lnTo>
                  <a:pt x="3020" y="479"/>
                </a:lnTo>
                <a:lnTo>
                  <a:pt x="3015" y="477"/>
                </a:lnTo>
                <a:lnTo>
                  <a:pt x="3010" y="474"/>
                </a:lnTo>
                <a:lnTo>
                  <a:pt x="3006" y="471"/>
                </a:lnTo>
                <a:lnTo>
                  <a:pt x="3002" y="468"/>
                </a:lnTo>
                <a:lnTo>
                  <a:pt x="2998" y="465"/>
                </a:lnTo>
                <a:lnTo>
                  <a:pt x="2995" y="461"/>
                </a:lnTo>
                <a:lnTo>
                  <a:pt x="2992" y="457"/>
                </a:lnTo>
                <a:lnTo>
                  <a:pt x="2990" y="453"/>
                </a:lnTo>
                <a:lnTo>
                  <a:pt x="2988" y="448"/>
                </a:lnTo>
                <a:lnTo>
                  <a:pt x="2987" y="444"/>
                </a:lnTo>
                <a:lnTo>
                  <a:pt x="2986" y="439"/>
                </a:lnTo>
                <a:lnTo>
                  <a:pt x="3026" y="436"/>
                </a:lnTo>
                <a:lnTo>
                  <a:pt x="3027" y="441"/>
                </a:lnTo>
                <a:lnTo>
                  <a:pt x="3029" y="444"/>
                </a:lnTo>
                <a:lnTo>
                  <a:pt x="3030" y="446"/>
                </a:lnTo>
                <a:lnTo>
                  <a:pt x="3031" y="447"/>
                </a:lnTo>
                <a:lnTo>
                  <a:pt x="3034" y="450"/>
                </a:lnTo>
                <a:lnTo>
                  <a:pt x="3038" y="452"/>
                </a:lnTo>
                <a:lnTo>
                  <a:pt x="3042" y="453"/>
                </a:lnTo>
                <a:lnTo>
                  <a:pt x="3047" y="454"/>
                </a:lnTo>
                <a:lnTo>
                  <a:pt x="3052" y="454"/>
                </a:lnTo>
                <a:lnTo>
                  <a:pt x="3057" y="454"/>
                </a:lnTo>
                <a:lnTo>
                  <a:pt x="3062" y="453"/>
                </a:lnTo>
                <a:lnTo>
                  <a:pt x="3066" y="452"/>
                </a:lnTo>
                <a:lnTo>
                  <a:pt x="3069" y="450"/>
                </a:lnTo>
                <a:lnTo>
                  <a:pt x="3072" y="448"/>
                </a:lnTo>
                <a:lnTo>
                  <a:pt x="3074" y="446"/>
                </a:lnTo>
                <a:lnTo>
                  <a:pt x="3075" y="443"/>
                </a:lnTo>
                <a:lnTo>
                  <a:pt x="3076" y="440"/>
                </a:lnTo>
                <a:lnTo>
                  <a:pt x="3075" y="437"/>
                </a:lnTo>
                <a:lnTo>
                  <a:pt x="3074" y="435"/>
                </a:lnTo>
                <a:lnTo>
                  <a:pt x="3073" y="433"/>
                </a:lnTo>
                <a:lnTo>
                  <a:pt x="3071" y="431"/>
                </a:lnTo>
                <a:lnTo>
                  <a:pt x="3068" y="429"/>
                </a:lnTo>
                <a:lnTo>
                  <a:pt x="3065" y="428"/>
                </a:lnTo>
                <a:lnTo>
                  <a:pt x="3061" y="426"/>
                </a:lnTo>
                <a:lnTo>
                  <a:pt x="3057" y="425"/>
                </a:lnTo>
                <a:lnTo>
                  <a:pt x="3032" y="420"/>
                </a:lnTo>
                <a:lnTo>
                  <a:pt x="3022" y="418"/>
                </a:lnTo>
                <a:lnTo>
                  <a:pt x="3013" y="415"/>
                </a:lnTo>
                <a:lnTo>
                  <a:pt x="3006" y="411"/>
                </a:lnTo>
                <a:lnTo>
                  <a:pt x="3003" y="408"/>
                </a:lnTo>
                <a:lnTo>
                  <a:pt x="3000" y="406"/>
                </a:lnTo>
                <a:lnTo>
                  <a:pt x="2998" y="403"/>
                </a:lnTo>
                <a:lnTo>
                  <a:pt x="2996" y="400"/>
                </a:lnTo>
                <a:lnTo>
                  <a:pt x="2994" y="397"/>
                </a:lnTo>
                <a:lnTo>
                  <a:pt x="2993" y="394"/>
                </a:lnTo>
                <a:lnTo>
                  <a:pt x="2991" y="387"/>
                </a:lnTo>
                <a:lnTo>
                  <a:pt x="2990" y="383"/>
                </a:lnTo>
                <a:lnTo>
                  <a:pt x="2990" y="379"/>
                </a:lnTo>
                <a:lnTo>
                  <a:pt x="2990" y="374"/>
                </a:lnTo>
                <a:lnTo>
                  <a:pt x="2991" y="369"/>
                </a:lnTo>
                <a:lnTo>
                  <a:pt x="2992" y="364"/>
                </a:lnTo>
                <a:lnTo>
                  <a:pt x="2994" y="360"/>
                </a:lnTo>
                <a:lnTo>
                  <a:pt x="2996" y="356"/>
                </a:lnTo>
                <a:lnTo>
                  <a:pt x="2999" y="352"/>
                </a:lnTo>
                <a:lnTo>
                  <a:pt x="3003" y="349"/>
                </a:lnTo>
                <a:lnTo>
                  <a:pt x="3007" y="346"/>
                </a:lnTo>
                <a:lnTo>
                  <a:pt x="3011" y="343"/>
                </a:lnTo>
                <a:lnTo>
                  <a:pt x="3016" y="341"/>
                </a:lnTo>
                <a:lnTo>
                  <a:pt x="3021" y="338"/>
                </a:lnTo>
                <a:lnTo>
                  <a:pt x="3026" y="337"/>
                </a:lnTo>
                <a:lnTo>
                  <a:pt x="3032" y="335"/>
                </a:lnTo>
                <a:lnTo>
                  <a:pt x="3038" y="334"/>
                </a:lnTo>
                <a:lnTo>
                  <a:pt x="3045" y="334"/>
                </a:lnTo>
                <a:lnTo>
                  <a:pt x="3051" y="334"/>
                </a:lnTo>
                <a:lnTo>
                  <a:pt x="3058" y="334"/>
                </a:lnTo>
                <a:lnTo>
                  <a:pt x="3064" y="334"/>
                </a:lnTo>
                <a:lnTo>
                  <a:pt x="3070" y="335"/>
                </a:lnTo>
                <a:lnTo>
                  <a:pt x="3076" y="337"/>
                </a:lnTo>
                <a:lnTo>
                  <a:pt x="3081" y="338"/>
                </a:lnTo>
                <a:lnTo>
                  <a:pt x="3086" y="340"/>
                </a:lnTo>
                <a:lnTo>
                  <a:pt x="3095" y="345"/>
                </a:lnTo>
                <a:lnTo>
                  <a:pt x="3098" y="348"/>
                </a:lnTo>
                <a:lnTo>
                  <a:pt x="3102" y="352"/>
                </a:lnTo>
                <a:lnTo>
                  <a:pt x="3105" y="355"/>
                </a:lnTo>
                <a:lnTo>
                  <a:pt x="3107" y="359"/>
                </a:lnTo>
                <a:lnTo>
                  <a:pt x="3109" y="363"/>
                </a:lnTo>
                <a:lnTo>
                  <a:pt x="3111" y="367"/>
                </a:lnTo>
                <a:lnTo>
                  <a:pt x="3112" y="372"/>
                </a:lnTo>
                <a:lnTo>
                  <a:pt x="3113" y="377"/>
                </a:lnTo>
                <a:close/>
                <a:moveTo>
                  <a:pt x="3183" y="454"/>
                </a:moveTo>
                <a:lnTo>
                  <a:pt x="3182" y="465"/>
                </a:lnTo>
                <a:lnTo>
                  <a:pt x="3180" y="477"/>
                </a:lnTo>
                <a:lnTo>
                  <a:pt x="3178" y="489"/>
                </a:lnTo>
                <a:lnTo>
                  <a:pt x="3174" y="501"/>
                </a:lnTo>
                <a:lnTo>
                  <a:pt x="3170" y="512"/>
                </a:lnTo>
                <a:lnTo>
                  <a:pt x="3164" y="528"/>
                </a:lnTo>
                <a:lnTo>
                  <a:pt x="3138" y="528"/>
                </a:lnTo>
                <a:lnTo>
                  <a:pt x="3142" y="512"/>
                </a:lnTo>
                <a:lnTo>
                  <a:pt x="3145" y="502"/>
                </a:lnTo>
                <a:lnTo>
                  <a:pt x="3147" y="490"/>
                </a:lnTo>
                <a:lnTo>
                  <a:pt x="3149" y="477"/>
                </a:lnTo>
                <a:lnTo>
                  <a:pt x="3150" y="465"/>
                </a:lnTo>
                <a:lnTo>
                  <a:pt x="3150" y="454"/>
                </a:lnTo>
                <a:lnTo>
                  <a:pt x="3183" y="454"/>
                </a:lnTo>
                <a:close/>
                <a:moveTo>
                  <a:pt x="3351" y="481"/>
                </a:moveTo>
                <a:lnTo>
                  <a:pt x="3282" y="481"/>
                </a:lnTo>
                <a:lnTo>
                  <a:pt x="3282" y="287"/>
                </a:lnTo>
                <a:lnTo>
                  <a:pt x="3352" y="287"/>
                </a:lnTo>
                <a:lnTo>
                  <a:pt x="3366" y="288"/>
                </a:lnTo>
                <a:lnTo>
                  <a:pt x="3372" y="289"/>
                </a:lnTo>
                <a:lnTo>
                  <a:pt x="3379" y="290"/>
                </a:lnTo>
                <a:lnTo>
                  <a:pt x="3391" y="294"/>
                </a:lnTo>
                <a:lnTo>
                  <a:pt x="3402" y="299"/>
                </a:lnTo>
                <a:lnTo>
                  <a:pt x="3407" y="302"/>
                </a:lnTo>
                <a:lnTo>
                  <a:pt x="3412" y="305"/>
                </a:lnTo>
                <a:lnTo>
                  <a:pt x="3416" y="309"/>
                </a:lnTo>
                <a:lnTo>
                  <a:pt x="3420" y="313"/>
                </a:lnTo>
                <a:lnTo>
                  <a:pt x="3424" y="317"/>
                </a:lnTo>
                <a:lnTo>
                  <a:pt x="3428" y="322"/>
                </a:lnTo>
                <a:lnTo>
                  <a:pt x="3431" y="327"/>
                </a:lnTo>
                <a:lnTo>
                  <a:pt x="3434" y="332"/>
                </a:lnTo>
                <a:lnTo>
                  <a:pt x="3437" y="338"/>
                </a:lnTo>
                <a:lnTo>
                  <a:pt x="3439" y="343"/>
                </a:lnTo>
                <a:lnTo>
                  <a:pt x="3441" y="349"/>
                </a:lnTo>
                <a:lnTo>
                  <a:pt x="3443" y="356"/>
                </a:lnTo>
                <a:lnTo>
                  <a:pt x="3444" y="362"/>
                </a:lnTo>
                <a:lnTo>
                  <a:pt x="3445" y="369"/>
                </a:lnTo>
                <a:lnTo>
                  <a:pt x="3445" y="376"/>
                </a:lnTo>
                <a:lnTo>
                  <a:pt x="3446" y="384"/>
                </a:lnTo>
                <a:lnTo>
                  <a:pt x="3445" y="391"/>
                </a:lnTo>
                <a:lnTo>
                  <a:pt x="3445" y="398"/>
                </a:lnTo>
                <a:lnTo>
                  <a:pt x="3444" y="405"/>
                </a:lnTo>
                <a:lnTo>
                  <a:pt x="3443" y="412"/>
                </a:lnTo>
                <a:lnTo>
                  <a:pt x="3439" y="424"/>
                </a:lnTo>
                <a:lnTo>
                  <a:pt x="3437" y="430"/>
                </a:lnTo>
                <a:lnTo>
                  <a:pt x="3434" y="436"/>
                </a:lnTo>
                <a:lnTo>
                  <a:pt x="3428" y="446"/>
                </a:lnTo>
                <a:lnTo>
                  <a:pt x="3424" y="451"/>
                </a:lnTo>
                <a:lnTo>
                  <a:pt x="3420" y="455"/>
                </a:lnTo>
                <a:lnTo>
                  <a:pt x="3412" y="463"/>
                </a:lnTo>
                <a:lnTo>
                  <a:pt x="3402" y="469"/>
                </a:lnTo>
                <a:lnTo>
                  <a:pt x="3396" y="472"/>
                </a:lnTo>
                <a:lnTo>
                  <a:pt x="3391" y="474"/>
                </a:lnTo>
                <a:lnTo>
                  <a:pt x="3385" y="476"/>
                </a:lnTo>
                <a:lnTo>
                  <a:pt x="3378" y="478"/>
                </a:lnTo>
                <a:lnTo>
                  <a:pt x="3372" y="479"/>
                </a:lnTo>
                <a:lnTo>
                  <a:pt x="3365" y="480"/>
                </a:lnTo>
                <a:lnTo>
                  <a:pt x="3358" y="480"/>
                </a:lnTo>
                <a:lnTo>
                  <a:pt x="3351" y="481"/>
                </a:lnTo>
                <a:close/>
                <a:moveTo>
                  <a:pt x="3323" y="446"/>
                </a:moveTo>
                <a:lnTo>
                  <a:pt x="3349" y="446"/>
                </a:lnTo>
                <a:lnTo>
                  <a:pt x="3356" y="445"/>
                </a:lnTo>
                <a:lnTo>
                  <a:pt x="3362" y="445"/>
                </a:lnTo>
                <a:lnTo>
                  <a:pt x="3368" y="443"/>
                </a:lnTo>
                <a:lnTo>
                  <a:pt x="3373" y="442"/>
                </a:lnTo>
                <a:lnTo>
                  <a:pt x="3378" y="440"/>
                </a:lnTo>
                <a:lnTo>
                  <a:pt x="3383" y="437"/>
                </a:lnTo>
                <a:lnTo>
                  <a:pt x="3387" y="434"/>
                </a:lnTo>
                <a:lnTo>
                  <a:pt x="3391" y="431"/>
                </a:lnTo>
                <a:lnTo>
                  <a:pt x="3394" y="427"/>
                </a:lnTo>
                <a:lnTo>
                  <a:pt x="3397" y="422"/>
                </a:lnTo>
                <a:lnTo>
                  <a:pt x="3399" y="417"/>
                </a:lnTo>
                <a:lnTo>
                  <a:pt x="3401" y="412"/>
                </a:lnTo>
                <a:lnTo>
                  <a:pt x="3403" y="406"/>
                </a:lnTo>
                <a:lnTo>
                  <a:pt x="3404" y="399"/>
                </a:lnTo>
                <a:lnTo>
                  <a:pt x="3405" y="392"/>
                </a:lnTo>
                <a:lnTo>
                  <a:pt x="3405" y="384"/>
                </a:lnTo>
                <a:lnTo>
                  <a:pt x="3405" y="376"/>
                </a:lnTo>
                <a:lnTo>
                  <a:pt x="3404" y="372"/>
                </a:lnTo>
                <a:lnTo>
                  <a:pt x="3404" y="369"/>
                </a:lnTo>
                <a:lnTo>
                  <a:pt x="3403" y="362"/>
                </a:lnTo>
                <a:lnTo>
                  <a:pt x="3401" y="356"/>
                </a:lnTo>
                <a:lnTo>
                  <a:pt x="3399" y="350"/>
                </a:lnTo>
                <a:lnTo>
                  <a:pt x="3397" y="345"/>
                </a:lnTo>
                <a:lnTo>
                  <a:pt x="3394" y="341"/>
                </a:lnTo>
                <a:lnTo>
                  <a:pt x="3391" y="337"/>
                </a:lnTo>
                <a:lnTo>
                  <a:pt x="3387" y="333"/>
                </a:lnTo>
                <a:lnTo>
                  <a:pt x="3383" y="331"/>
                </a:lnTo>
                <a:lnTo>
                  <a:pt x="3378" y="328"/>
                </a:lnTo>
                <a:lnTo>
                  <a:pt x="3373" y="326"/>
                </a:lnTo>
                <a:lnTo>
                  <a:pt x="3368" y="324"/>
                </a:lnTo>
                <a:lnTo>
                  <a:pt x="3362" y="323"/>
                </a:lnTo>
                <a:lnTo>
                  <a:pt x="3356" y="323"/>
                </a:lnTo>
                <a:lnTo>
                  <a:pt x="3349" y="322"/>
                </a:lnTo>
                <a:lnTo>
                  <a:pt x="3323" y="322"/>
                </a:lnTo>
                <a:lnTo>
                  <a:pt x="3323" y="446"/>
                </a:lnTo>
                <a:close/>
                <a:moveTo>
                  <a:pt x="3543" y="483"/>
                </a:moveTo>
                <a:lnTo>
                  <a:pt x="3531" y="483"/>
                </a:lnTo>
                <a:lnTo>
                  <a:pt x="3521" y="481"/>
                </a:lnTo>
                <a:lnTo>
                  <a:pt x="3512" y="478"/>
                </a:lnTo>
                <a:lnTo>
                  <a:pt x="3503" y="474"/>
                </a:lnTo>
                <a:lnTo>
                  <a:pt x="3496" y="469"/>
                </a:lnTo>
                <a:lnTo>
                  <a:pt x="3492" y="466"/>
                </a:lnTo>
                <a:lnTo>
                  <a:pt x="3489" y="463"/>
                </a:lnTo>
                <a:lnTo>
                  <a:pt x="3483" y="456"/>
                </a:lnTo>
                <a:lnTo>
                  <a:pt x="3478" y="448"/>
                </a:lnTo>
                <a:lnTo>
                  <a:pt x="3476" y="444"/>
                </a:lnTo>
                <a:lnTo>
                  <a:pt x="3475" y="440"/>
                </a:lnTo>
                <a:lnTo>
                  <a:pt x="3472" y="430"/>
                </a:lnTo>
                <a:lnTo>
                  <a:pt x="3470" y="420"/>
                </a:lnTo>
                <a:lnTo>
                  <a:pt x="3470" y="409"/>
                </a:lnTo>
                <a:lnTo>
                  <a:pt x="3470" y="398"/>
                </a:lnTo>
                <a:lnTo>
                  <a:pt x="3471" y="393"/>
                </a:lnTo>
                <a:lnTo>
                  <a:pt x="3472" y="388"/>
                </a:lnTo>
                <a:lnTo>
                  <a:pt x="3475" y="378"/>
                </a:lnTo>
                <a:lnTo>
                  <a:pt x="3476" y="374"/>
                </a:lnTo>
                <a:lnTo>
                  <a:pt x="3478" y="369"/>
                </a:lnTo>
                <a:lnTo>
                  <a:pt x="3483" y="362"/>
                </a:lnTo>
                <a:lnTo>
                  <a:pt x="3489" y="354"/>
                </a:lnTo>
                <a:lnTo>
                  <a:pt x="3492" y="351"/>
                </a:lnTo>
                <a:lnTo>
                  <a:pt x="3495" y="348"/>
                </a:lnTo>
                <a:lnTo>
                  <a:pt x="3499" y="346"/>
                </a:lnTo>
                <a:lnTo>
                  <a:pt x="3503" y="343"/>
                </a:lnTo>
                <a:lnTo>
                  <a:pt x="3507" y="341"/>
                </a:lnTo>
                <a:lnTo>
                  <a:pt x="3511" y="339"/>
                </a:lnTo>
                <a:lnTo>
                  <a:pt x="3515" y="337"/>
                </a:lnTo>
                <a:lnTo>
                  <a:pt x="3520" y="336"/>
                </a:lnTo>
                <a:lnTo>
                  <a:pt x="3525" y="335"/>
                </a:lnTo>
                <a:lnTo>
                  <a:pt x="3530" y="334"/>
                </a:lnTo>
                <a:lnTo>
                  <a:pt x="3535" y="334"/>
                </a:lnTo>
                <a:lnTo>
                  <a:pt x="3541" y="334"/>
                </a:lnTo>
                <a:lnTo>
                  <a:pt x="3550" y="334"/>
                </a:lnTo>
                <a:lnTo>
                  <a:pt x="3559" y="336"/>
                </a:lnTo>
                <a:lnTo>
                  <a:pt x="3568" y="338"/>
                </a:lnTo>
                <a:lnTo>
                  <a:pt x="3576" y="342"/>
                </a:lnTo>
                <a:lnTo>
                  <a:pt x="3579" y="344"/>
                </a:lnTo>
                <a:lnTo>
                  <a:pt x="3583" y="346"/>
                </a:lnTo>
                <a:lnTo>
                  <a:pt x="3589" y="352"/>
                </a:lnTo>
                <a:lnTo>
                  <a:pt x="3592" y="355"/>
                </a:lnTo>
                <a:lnTo>
                  <a:pt x="3595" y="359"/>
                </a:lnTo>
                <a:lnTo>
                  <a:pt x="3600" y="366"/>
                </a:lnTo>
                <a:lnTo>
                  <a:pt x="3604" y="375"/>
                </a:lnTo>
                <a:lnTo>
                  <a:pt x="3606" y="380"/>
                </a:lnTo>
                <a:lnTo>
                  <a:pt x="3607" y="385"/>
                </a:lnTo>
                <a:lnTo>
                  <a:pt x="3609" y="396"/>
                </a:lnTo>
                <a:lnTo>
                  <a:pt x="3609" y="401"/>
                </a:lnTo>
                <a:lnTo>
                  <a:pt x="3609" y="407"/>
                </a:lnTo>
                <a:lnTo>
                  <a:pt x="3609" y="418"/>
                </a:lnTo>
                <a:lnTo>
                  <a:pt x="3509" y="418"/>
                </a:lnTo>
                <a:lnTo>
                  <a:pt x="3510" y="426"/>
                </a:lnTo>
                <a:lnTo>
                  <a:pt x="3511" y="430"/>
                </a:lnTo>
                <a:lnTo>
                  <a:pt x="3512" y="433"/>
                </a:lnTo>
                <a:lnTo>
                  <a:pt x="3514" y="439"/>
                </a:lnTo>
                <a:lnTo>
                  <a:pt x="3516" y="442"/>
                </a:lnTo>
                <a:lnTo>
                  <a:pt x="3518" y="444"/>
                </a:lnTo>
                <a:lnTo>
                  <a:pt x="3521" y="446"/>
                </a:lnTo>
                <a:lnTo>
                  <a:pt x="3523" y="448"/>
                </a:lnTo>
                <a:lnTo>
                  <a:pt x="3526" y="450"/>
                </a:lnTo>
                <a:lnTo>
                  <a:pt x="3529" y="451"/>
                </a:lnTo>
                <a:lnTo>
                  <a:pt x="3535" y="453"/>
                </a:lnTo>
                <a:lnTo>
                  <a:pt x="3540" y="453"/>
                </a:lnTo>
                <a:lnTo>
                  <a:pt x="3543" y="453"/>
                </a:lnTo>
                <a:lnTo>
                  <a:pt x="3548" y="453"/>
                </a:lnTo>
                <a:lnTo>
                  <a:pt x="3553" y="452"/>
                </a:lnTo>
                <a:lnTo>
                  <a:pt x="3557" y="451"/>
                </a:lnTo>
                <a:lnTo>
                  <a:pt x="3561" y="449"/>
                </a:lnTo>
                <a:lnTo>
                  <a:pt x="3564" y="447"/>
                </a:lnTo>
                <a:lnTo>
                  <a:pt x="3566" y="445"/>
                </a:lnTo>
                <a:lnTo>
                  <a:pt x="3567" y="444"/>
                </a:lnTo>
                <a:lnTo>
                  <a:pt x="3569" y="440"/>
                </a:lnTo>
                <a:lnTo>
                  <a:pt x="3571" y="437"/>
                </a:lnTo>
                <a:lnTo>
                  <a:pt x="3608" y="439"/>
                </a:lnTo>
                <a:lnTo>
                  <a:pt x="3607" y="444"/>
                </a:lnTo>
                <a:lnTo>
                  <a:pt x="3605" y="449"/>
                </a:lnTo>
                <a:lnTo>
                  <a:pt x="3603" y="453"/>
                </a:lnTo>
                <a:lnTo>
                  <a:pt x="3601" y="457"/>
                </a:lnTo>
                <a:lnTo>
                  <a:pt x="3598" y="461"/>
                </a:lnTo>
                <a:lnTo>
                  <a:pt x="3595" y="465"/>
                </a:lnTo>
                <a:lnTo>
                  <a:pt x="3591" y="468"/>
                </a:lnTo>
                <a:lnTo>
                  <a:pt x="3587" y="471"/>
                </a:lnTo>
                <a:lnTo>
                  <a:pt x="3582" y="474"/>
                </a:lnTo>
                <a:lnTo>
                  <a:pt x="3577" y="477"/>
                </a:lnTo>
                <a:lnTo>
                  <a:pt x="3572" y="479"/>
                </a:lnTo>
                <a:lnTo>
                  <a:pt x="3567" y="480"/>
                </a:lnTo>
                <a:lnTo>
                  <a:pt x="3561" y="482"/>
                </a:lnTo>
                <a:lnTo>
                  <a:pt x="3555" y="483"/>
                </a:lnTo>
                <a:lnTo>
                  <a:pt x="3549" y="483"/>
                </a:lnTo>
                <a:lnTo>
                  <a:pt x="3543" y="483"/>
                </a:lnTo>
                <a:close/>
                <a:moveTo>
                  <a:pt x="3509" y="393"/>
                </a:moveTo>
                <a:lnTo>
                  <a:pt x="3571" y="393"/>
                </a:lnTo>
                <a:lnTo>
                  <a:pt x="3571" y="387"/>
                </a:lnTo>
                <a:lnTo>
                  <a:pt x="3570" y="384"/>
                </a:lnTo>
                <a:lnTo>
                  <a:pt x="3569" y="382"/>
                </a:lnTo>
                <a:lnTo>
                  <a:pt x="3567" y="377"/>
                </a:lnTo>
                <a:lnTo>
                  <a:pt x="3563" y="372"/>
                </a:lnTo>
                <a:lnTo>
                  <a:pt x="3561" y="370"/>
                </a:lnTo>
                <a:lnTo>
                  <a:pt x="3559" y="368"/>
                </a:lnTo>
                <a:lnTo>
                  <a:pt x="3556" y="367"/>
                </a:lnTo>
                <a:lnTo>
                  <a:pt x="3554" y="366"/>
                </a:lnTo>
                <a:lnTo>
                  <a:pt x="3551" y="365"/>
                </a:lnTo>
                <a:lnTo>
                  <a:pt x="3548" y="364"/>
                </a:lnTo>
                <a:lnTo>
                  <a:pt x="3542" y="364"/>
                </a:lnTo>
                <a:lnTo>
                  <a:pt x="3534" y="364"/>
                </a:lnTo>
                <a:lnTo>
                  <a:pt x="3531" y="365"/>
                </a:lnTo>
                <a:lnTo>
                  <a:pt x="3528" y="366"/>
                </a:lnTo>
                <a:lnTo>
                  <a:pt x="3523" y="369"/>
                </a:lnTo>
                <a:lnTo>
                  <a:pt x="3521" y="370"/>
                </a:lnTo>
                <a:lnTo>
                  <a:pt x="3519" y="372"/>
                </a:lnTo>
                <a:lnTo>
                  <a:pt x="3515" y="377"/>
                </a:lnTo>
                <a:lnTo>
                  <a:pt x="3512" y="382"/>
                </a:lnTo>
                <a:lnTo>
                  <a:pt x="3511" y="385"/>
                </a:lnTo>
                <a:lnTo>
                  <a:pt x="3510" y="388"/>
                </a:lnTo>
                <a:lnTo>
                  <a:pt x="3509" y="393"/>
                </a:lnTo>
                <a:close/>
                <a:moveTo>
                  <a:pt x="3756" y="377"/>
                </a:moveTo>
                <a:lnTo>
                  <a:pt x="3719" y="379"/>
                </a:lnTo>
                <a:lnTo>
                  <a:pt x="3718" y="376"/>
                </a:lnTo>
                <a:lnTo>
                  <a:pt x="3716" y="373"/>
                </a:lnTo>
                <a:lnTo>
                  <a:pt x="3715" y="371"/>
                </a:lnTo>
                <a:lnTo>
                  <a:pt x="3714" y="370"/>
                </a:lnTo>
                <a:lnTo>
                  <a:pt x="3711" y="367"/>
                </a:lnTo>
                <a:lnTo>
                  <a:pt x="3708" y="365"/>
                </a:lnTo>
                <a:lnTo>
                  <a:pt x="3706" y="364"/>
                </a:lnTo>
                <a:lnTo>
                  <a:pt x="3704" y="363"/>
                </a:lnTo>
                <a:lnTo>
                  <a:pt x="3700" y="363"/>
                </a:lnTo>
                <a:lnTo>
                  <a:pt x="3695" y="362"/>
                </a:lnTo>
                <a:lnTo>
                  <a:pt x="3690" y="362"/>
                </a:lnTo>
                <a:lnTo>
                  <a:pt x="3686" y="363"/>
                </a:lnTo>
                <a:lnTo>
                  <a:pt x="3682" y="364"/>
                </a:lnTo>
                <a:lnTo>
                  <a:pt x="3679" y="366"/>
                </a:lnTo>
                <a:lnTo>
                  <a:pt x="3676" y="368"/>
                </a:lnTo>
                <a:lnTo>
                  <a:pt x="3674" y="371"/>
                </a:lnTo>
                <a:lnTo>
                  <a:pt x="3673" y="373"/>
                </a:lnTo>
                <a:lnTo>
                  <a:pt x="3672" y="375"/>
                </a:lnTo>
                <a:lnTo>
                  <a:pt x="3672" y="377"/>
                </a:lnTo>
                <a:lnTo>
                  <a:pt x="3673" y="379"/>
                </a:lnTo>
                <a:lnTo>
                  <a:pt x="3673" y="381"/>
                </a:lnTo>
                <a:lnTo>
                  <a:pt x="3675" y="383"/>
                </a:lnTo>
                <a:lnTo>
                  <a:pt x="3676" y="385"/>
                </a:lnTo>
                <a:lnTo>
                  <a:pt x="3679" y="387"/>
                </a:lnTo>
                <a:lnTo>
                  <a:pt x="3682" y="389"/>
                </a:lnTo>
                <a:lnTo>
                  <a:pt x="3691" y="391"/>
                </a:lnTo>
                <a:lnTo>
                  <a:pt x="3717" y="396"/>
                </a:lnTo>
                <a:lnTo>
                  <a:pt x="3727" y="399"/>
                </a:lnTo>
                <a:lnTo>
                  <a:pt x="3735" y="402"/>
                </a:lnTo>
                <a:lnTo>
                  <a:pt x="3743" y="406"/>
                </a:lnTo>
                <a:lnTo>
                  <a:pt x="3748" y="410"/>
                </a:lnTo>
                <a:lnTo>
                  <a:pt x="3753" y="416"/>
                </a:lnTo>
                <a:lnTo>
                  <a:pt x="3755" y="419"/>
                </a:lnTo>
                <a:lnTo>
                  <a:pt x="3756" y="422"/>
                </a:lnTo>
                <a:lnTo>
                  <a:pt x="3757" y="425"/>
                </a:lnTo>
                <a:lnTo>
                  <a:pt x="3758" y="428"/>
                </a:lnTo>
                <a:lnTo>
                  <a:pt x="3759" y="432"/>
                </a:lnTo>
                <a:lnTo>
                  <a:pt x="3759" y="436"/>
                </a:lnTo>
                <a:lnTo>
                  <a:pt x="3758" y="443"/>
                </a:lnTo>
                <a:lnTo>
                  <a:pt x="3758" y="446"/>
                </a:lnTo>
                <a:lnTo>
                  <a:pt x="3757" y="449"/>
                </a:lnTo>
                <a:lnTo>
                  <a:pt x="3754" y="455"/>
                </a:lnTo>
                <a:lnTo>
                  <a:pt x="3753" y="458"/>
                </a:lnTo>
                <a:lnTo>
                  <a:pt x="3751" y="461"/>
                </a:lnTo>
                <a:lnTo>
                  <a:pt x="3746" y="466"/>
                </a:lnTo>
                <a:lnTo>
                  <a:pt x="3741" y="470"/>
                </a:lnTo>
                <a:lnTo>
                  <a:pt x="3735" y="474"/>
                </a:lnTo>
                <a:lnTo>
                  <a:pt x="3728" y="477"/>
                </a:lnTo>
                <a:lnTo>
                  <a:pt x="3720" y="480"/>
                </a:lnTo>
                <a:lnTo>
                  <a:pt x="3712" y="482"/>
                </a:lnTo>
                <a:lnTo>
                  <a:pt x="3704" y="483"/>
                </a:lnTo>
                <a:lnTo>
                  <a:pt x="3694" y="483"/>
                </a:lnTo>
                <a:lnTo>
                  <a:pt x="3681" y="483"/>
                </a:lnTo>
                <a:lnTo>
                  <a:pt x="3674" y="482"/>
                </a:lnTo>
                <a:lnTo>
                  <a:pt x="3669" y="480"/>
                </a:lnTo>
                <a:lnTo>
                  <a:pt x="3663" y="479"/>
                </a:lnTo>
                <a:lnTo>
                  <a:pt x="3658" y="477"/>
                </a:lnTo>
                <a:lnTo>
                  <a:pt x="3653" y="474"/>
                </a:lnTo>
                <a:lnTo>
                  <a:pt x="3649" y="471"/>
                </a:lnTo>
                <a:lnTo>
                  <a:pt x="3644" y="468"/>
                </a:lnTo>
                <a:lnTo>
                  <a:pt x="3641" y="465"/>
                </a:lnTo>
                <a:lnTo>
                  <a:pt x="3638" y="461"/>
                </a:lnTo>
                <a:lnTo>
                  <a:pt x="3635" y="457"/>
                </a:lnTo>
                <a:lnTo>
                  <a:pt x="3633" y="453"/>
                </a:lnTo>
                <a:lnTo>
                  <a:pt x="3631" y="448"/>
                </a:lnTo>
                <a:lnTo>
                  <a:pt x="3630" y="444"/>
                </a:lnTo>
                <a:lnTo>
                  <a:pt x="3629" y="439"/>
                </a:lnTo>
                <a:lnTo>
                  <a:pt x="3668" y="436"/>
                </a:lnTo>
                <a:lnTo>
                  <a:pt x="3669" y="441"/>
                </a:lnTo>
                <a:lnTo>
                  <a:pt x="3671" y="444"/>
                </a:lnTo>
                <a:lnTo>
                  <a:pt x="3672" y="446"/>
                </a:lnTo>
                <a:lnTo>
                  <a:pt x="3674" y="447"/>
                </a:lnTo>
                <a:lnTo>
                  <a:pt x="3677" y="450"/>
                </a:lnTo>
                <a:lnTo>
                  <a:pt x="3681" y="452"/>
                </a:lnTo>
                <a:lnTo>
                  <a:pt x="3685" y="453"/>
                </a:lnTo>
                <a:lnTo>
                  <a:pt x="3689" y="454"/>
                </a:lnTo>
                <a:lnTo>
                  <a:pt x="3694" y="454"/>
                </a:lnTo>
                <a:lnTo>
                  <a:pt x="3700" y="454"/>
                </a:lnTo>
                <a:lnTo>
                  <a:pt x="3704" y="453"/>
                </a:lnTo>
                <a:lnTo>
                  <a:pt x="3708" y="452"/>
                </a:lnTo>
                <a:lnTo>
                  <a:pt x="3712" y="450"/>
                </a:lnTo>
                <a:lnTo>
                  <a:pt x="3714" y="448"/>
                </a:lnTo>
                <a:lnTo>
                  <a:pt x="3716" y="446"/>
                </a:lnTo>
                <a:lnTo>
                  <a:pt x="3718" y="443"/>
                </a:lnTo>
                <a:lnTo>
                  <a:pt x="3718" y="440"/>
                </a:lnTo>
                <a:lnTo>
                  <a:pt x="3718" y="437"/>
                </a:lnTo>
                <a:lnTo>
                  <a:pt x="3717" y="435"/>
                </a:lnTo>
                <a:lnTo>
                  <a:pt x="3715" y="433"/>
                </a:lnTo>
                <a:lnTo>
                  <a:pt x="3713" y="431"/>
                </a:lnTo>
                <a:lnTo>
                  <a:pt x="3711" y="429"/>
                </a:lnTo>
                <a:lnTo>
                  <a:pt x="3707" y="428"/>
                </a:lnTo>
                <a:lnTo>
                  <a:pt x="3704" y="426"/>
                </a:lnTo>
                <a:lnTo>
                  <a:pt x="3699" y="425"/>
                </a:lnTo>
                <a:lnTo>
                  <a:pt x="3674" y="420"/>
                </a:lnTo>
                <a:lnTo>
                  <a:pt x="3665" y="418"/>
                </a:lnTo>
                <a:lnTo>
                  <a:pt x="3656" y="415"/>
                </a:lnTo>
                <a:lnTo>
                  <a:pt x="3649" y="411"/>
                </a:lnTo>
                <a:lnTo>
                  <a:pt x="3646" y="408"/>
                </a:lnTo>
                <a:lnTo>
                  <a:pt x="3643" y="406"/>
                </a:lnTo>
                <a:lnTo>
                  <a:pt x="3640" y="403"/>
                </a:lnTo>
                <a:lnTo>
                  <a:pt x="3638" y="400"/>
                </a:lnTo>
                <a:lnTo>
                  <a:pt x="3636" y="397"/>
                </a:lnTo>
                <a:lnTo>
                  <a:pt x="3635" y="394"/>
                </a:lnTo>
                <a:lnTo>
                  <a:pt x="3633" y="387"/>
                </a:lnTo>
                <a:lnTo>
                  <a:pt x="3633" y="383"/>
                </a:lnTo>
                <a:lnTo>
                  <a:pt x="3632" y="379"/>
                </a:lnTo>
                <a:lnTo>
                  <a:pt x="3633" y="374"/>
                </a:lnTo>
                <a:lnTo>
                  <a:pt x="3633" y="369"/>
                </a:lnTo>
                <a:lnTo>
                  <a:pt x="3635" y="364"/>
                </a:lnTo>
                <a:lnTo>
                  <a:pt x="3637" y="360"/>
                </a:lnTo>
                <a:lnTo>
                  <a:pt x="3639" y="356"/>
                </a:lnTo>
                <a:lnTo>
                  <a:pt x="3642" y="352"/>
                </a:lnTo>
                <a:lnTo>
                  <a:pt x="3645" y="349"/>
                </a:lnTo>
                <a:lnTo>
                  <a:pt x="3649" y="346"/>
                </a:lnTo>
                <a:lnTo>
                  <a:pt x="3654" y="343"/>
                </a:lnTo>
                <a:lnTo>
                  <a:pt x="3658" y="341"/>
                </a:lnTo>
                <a:lnTo>
                  <a:pt x="3663" y="338"/>
                </a:lnTo>
                <a:lnTo>
                  <a:pt x="3669" y="337"/>
                </a:lnTo>
                <a:lnTo>
                  <a:pt x="3675" y="335"/>
                </a:lnTo>
                <a:lnTo>
                  <a:pt x="3681" y="334"/>
                </a:lnTo>
                <a:lnTo>
                  <a:pt x="3687" y="334"/>
                </a:lnTo>
                <a:lnTo>
                  <a:pt x="3694" y="334"/>
                </a:lnTo>
                <a:lnTo>
                  <a:pt x="3701" y="334"/>
                </a:lnTo>
                <a:lnTo>
                  <a:pt x="3707" y="334"/>
                </a:lnTo>
                <a:lnTo>
                  <a:pt x="3713" y="335"/>
                </a:lnTo>
                <a:lnTo>
                  <a:pt x="3718" y="337"/>
                </a:lnTo>
                <a:lnTo>
                  <a:pt x="3724" y="338"/>
                </a:lnTo>
                <a:lnTo>
                  <a:pt x="3729" y="340"/>
                </a:lnTo>
                <a:lnTo>
                  <a:pt x="3737" y="345"/>
                </a:lnTo>
                <a:lnTo>
                  <a:pt x="3741" y="348"/>
                </a:lnTo>
                <a:lnTo>
                  <a:pt x="3744" y="352"/>
                </a:lnTo>
                <a:lnTo>
                  <a:pt x="3747" y="355"/>
                </a:lnTo>
                <a:lnTo>
                  <a:pt x="3750" y="359"/>
                </a:lnTo>
                <a:lnTo>
                  <a:pt x="3752" y="363"/>
                </a:lnTo>
                <a:lnTo>
                  <a:pt x="3753" y="367"/>
                </a:lnTo>
                <a:lnTo>
                  <a:pt x="3755" y="372"/>
                </a:lnTo>
                <a:lnTo>
                  <a:pt x="3756" y="377"/>
                </a:lnTo>
                <a:close/>
                <a:moveTo>
                  <a:pt x="3805" y="317"/>
                </a:moveTo>
                <a:lnTo>
                  <a:pt x="3801" y="317"/>
                </a:lnTo>
                <a:lnTo>
                  <a:pt x="3797" y="315"/>
                </a:lnTo>
                <a:lnTo>
                  <a:pt x="3794" y="314"/>
                </a:lnTo>
                <a:lnTo>
                  <a:pt x="3790" y="311"/>
                </a:lnTo>
                <a:lnTo>
                  <a:pt x="3787" y="308"/>
                </a:lnTo>
                <a:lnTo>
                  <a:pt x="3785" y="304"/>
                </a:lnTo>
                <a:lnTo>
                  <a:pt x="3784" y="301"/>
                </a:lnTo>
                <a:lnTo>
                  <a:pt x="3784" y="297"/>
                </a:lnTo>
                <a:lnTo>
                  <a:pt x="3784" y="292"/>
                </a:lnTo>
                <a:lnTo>
                  <a:pt x="3785" y="289"/>
                </a:lnTo>
                <a:lnTo>
                  <a:pt x="3787" y="285"/>
                </a:lnTo>
                <a:lnTo>
                  <a:pt x="3790" y="282"/>
                </a:lnTo>
                <a:lnTo>
                  <a:pt x="3794" y="280"/>
                </a:lnTo>
                <a:lnTo>
                  <a:pt x="3797" y="278"/>
                </a:lnTo>
                <a:lnTo>
                  <a:pt x="3801" y="277"/>
                </a:lnTo>
                <a:lnTo>
                  <a:pt x="3805" y="276"/>
                </a:lnTo>
                <a:lnTo>
                  <a:pt x="3810" y="277"/>
                </a:lnTo>
                <a:lnTo>
                  <a:pt x="3814" y="278"/>
                </a:lnTo>
                <a:lnTo>
                  <a:pt x="3817" y="280"/>
                </a:lnTo>
                <a:lnTo>
                  <a:pt x="3821" y="282"/>
                </a:lnTo>
                <a:lnTo>
                  <a:pt x="3824" y="285"/>
                </a:lnTo>
                <a:lnTo>
                  <a:pt x="3826" y="289"/>
                </a:lnTo>
                <a:lnTo>
                  <a:pt x="3827" y="292"/>
                </a:lnTo>
                <a:lnTo>
                  <a:pt x="3827" y="297"/>
                </a:lnTo>
                <a:lnTo>
                  <a:pt x="3827" y="301"/>
                </a:lnTo>
                <a:lnTo>
                  <a:pt x="3826" y="304"/>
                </a:lnTo>
                <a:lnTo>
                  <a:pt x="3824" y="308"/>
                </a:lnTo>
                <a:lnTo>
                  <a:pt x="3821" y="311"/>
                </a:lnTo>
                <a:lnTo>
                  <a:pt x="3817" y="314"/>
                </a:lnTo>
                <a:lnTo>
                  <a:pt x="3814" y="315"/>
                </a:lnTo>
                <a:lnTo>
                  <a:pt x="3810" y="317"/>
                </a:lnTo>
                <a:lnTo>
                  <a:pt x="3805" y="317"/>
                </a:lnTo>
                <a:close/>
                <a:moveTo>
                  <a:pt x="3785" y="336"/>
                </a:moveTo>
                <a:lnTo>
                  <a:pt x="3825" y="336"/>
                </a:lnTo>
                <a:lnTo>
                  <a:pt x="3825" y="481"/>
                </a:lnTo>
                <a:lnTo>
                  <a:pt x="3785" y="481"/>
                </a:lnTo>
                <a:lnTo>
                  <a:pt x="3785" y="336"/>
                </a:lnTo>
                <a:close/>
                <a:moveTo>
                  <a:pt x="3923" y="538"/>
                </a:moveTo>
                <a:lnTo>
                  <a:pt x="3916" y="538"/>
                </a:lnTo>
                <a:lnTo>
                  <a:pt x="3909" y="537"/>
                </a:lnTo>
                <a:lnTo>
                  <a:pt x="3903" y="536"/>
                </a:lnTo>
                <a:lnTo>
                  <a:pt x="3897" y="535"/>
                </a:lnTo>
                <a:lnTo>
                  <a:pt x="3892" y="533"/>
                </a:lnTo>
                <a:lnTo>
                  <a:pt x="3886" y="531"/>
                </a:lnTo>
                <a:lnTo>
                  <a:pt x="3877" y="526"/>
                </a:lnTo>
                <a:lnTo>
                  <a:pt x="3873" y="523"/>
                </a:lnTo>
                <a:lnTo>
                  <a:pt x="3870" y="520"/>
                </a:lnTo>
                <a:lnTo>
                  <a:pt x="3864" y="513"/>
                </a:lnTo>
                <a:lnTo>
                  <a:pt x="3862" y="510"/>
                </a:lnTo>
                <a:lnTo>
                  <a:pt x="3860" y="506"/>
                </a:lnTo>
                <a:lnTo>
                  <a:pt x="3858" y="502"/>
                </a:lnTo>
                <a:lnTo>
                  <a:pt x="3857" y="498"/>
                </a:lnTo>
                <a:lnTo>
                  <a:pt x="3894" y="493"/>
                </a:lnTo>
                <a:lnTo>
                  <a:pt x="3896" y="496"/>
                </a:lnTo>
                <a:lnTo>
                  <a:pt x="3898" y="499"/>
                </a:lnTo>
                <a:lnTo>
                  <a:pt x="3901" y="502"/>
                </a:lnTo>
                <a:lnTo>
                  <a:pt x="3904" y="504"/>
                </a:lnTo>
                <a:lnTo>
                  <a:pt x="3908" y="506"/>
                </a:lnTo>
                <a:lnTo>
                  <a:pt x="3910" y="507"/>
                </a:lnTo>
                <a:lnTo>
                  <a:pt x="3912" y="508"/>
                </a:lnTo>
                <a:lnTo>
                  <a:pt x="3918" y="509"/>
                </a:lnTo>
                <a:lnTo>
                  <a:pt x="3924" y="509"/>
                </a:lnTo>
                <a:lnTo>
                  <a:pt x="3930" y="509"/>
                </a:lnTo>
                <a:lnTo>
                  <a:pt x="3936" y="507"/>
                </a:lnTo>
                <a:lnTo>
                  <a:pt x="3941" y="505"/>
                </a:lnTo>
                <a:lnTo>
                  <a:pt x="3946" y="503"/>
                </a:lnTo>
                <a:lnTo>
                  <a:pt x="3948" y="501"/>
                </a:lnTo>
                <a:lnTo>
                  <a:pt x="3950" y="499"/>
                </a:lnTo>
                <a:lnTo>
                  <a:pt x="3952" y="494"/>
                </a:lnTo>
                <a:lnTo>
                  <a:pt x="3953" y="491"/>
                </a:lnTo>
                <a:lnTo>
                  <a:pt x="3955" y="488"/>
                </a:lnTo>
                <a:lnTo>
                  <a:pt x="3955" y="481"/>
                </a:lnTo>
                <a:lnTo>
                  <a:pt x="3955" y="455"/>
                </a:lnTo>
                <a:lnTo>
                  <a:pt x="3947" y="463"/>
                </a:lnTo>
                <a:lnTo>
                  <a:pt x="3943" y="467"/>
                </a:lnTo>
                <a:lnTo>
                  <a:pt x="3939" y="471"/>
                </a:lnTo>
                <a:lnTo>
                  <a:pt x="3933" y="474"/>
                </a:lnTo>
                <a:lnTo>
                  <a:pt x="3930" y="476"/>
                </a:lnTo>
                <a:lnTo>
                  <a:pt x="3927" y="477"/>
                </a:lnTo>
                <a:lnTo>
                  <a:pt x="3920" y="478"/>
                </a:lnTo>
                <a:lnTo>
                  <a:pt x="3911" y="478"/>
                </a:lnTo>
                <a:lnTo>
                  <a:pt x="3903" y="478"/>
                </a:lnTo>
                <a:lnTo>
                  <a:pt x="3900" y="477"/>
                </a:lnTo>
                <a:lnTo>
                  <a:pt x="3896" y="477"/>
                </a:lnTo>
                <a:lnTo>
                  <a:pt x="3889" y="474"/>
                </a:lnTo>
                <a:lnTo>
                  <a:pt x="3882" y="471"/>
                </a:lnTo>
                <a:lnTo>
                  <a:pt x="3875" y="467"/>
                </a:lnTo>
                <a:lnTo>
                  <a:pt x="3870" y="461"/>
                </a:lnTo>
                <a:lnTo>
                  <a:pt x="3865" y="455"/>
                </a:lnTo>
                <a:lnTo>
                  <a:pt x="3860" y="448"/>
                </a:lnTo>
                <a:lnTo>
                  <a:pt x="3857" y="439"/>
                </a:lnTo>
                <a:lnTo>
                  <a:pt x="3855" y="430"/>
                </a:lnTo>
                <a:lnTo>
                  <a:pt x="3854" y="425"/>
                </a:lnTo>
                <a:lnTo>
                  <a:pt x="3853" y="419"/>
                </a:lnTo>
                <a:lnTo>
                  <a:pt x="3853" y="408"/>
                </a:lnTo>
                <a:lnTo>
                  <a:pt x="3853" y="396"/>
                </a:lnTo>
                <a:lnTo>
                  <a:pt x="3854" y="390"/>
                </a:lnTo>
                <a:lnTo>
                  <a:pt x="3855" y="385"/>
                </a:lnTo>
                <a:lnTo>
                  <a:pt x="3857" y="375"/>
                </a:lnTo>
                <a:lnTo>
                  <a:pt x="3861" y="367"/>
                </a:lnTo>
                <a:lnTo>
                  <a:pt x="3865" y="359"/>
                </a:lnTo>
                <a:lnTo>
                  <a:pt x="3867" y="355"/>
                </a:lnTo>
                <a:lnTo>
                  <a:pt x="3870" y="352"/>
                </a:lnTo>
                <a:lnTo>
                  <a:pt x="3876" y="347"/>
                </a:lnTo>
                <a:lnTo>
                  <a:pt x="3882" y="342"/>
                </a:lnTo>
                <a:lnTo>
                  <a:pt x="3885" y="340"/>
                </a:lnTo>
                <a:lnTo>
                  <a:pt x="3889" y="338"/>
                </a:lnTo>
                <a:lnTo>
                  <a:pt x="3892" y="337"/>
                </a:lnTo>
                <a:lnTo>
                  <a:pt x="3896" y="336"/>
                </a:lnTo>
                <a:lnTo>
                  <a:pt x="3904" y="334"/>
                </a:lnTo>
                <a:lnTo>
                  <a:pt x="3911" y="334"/>
                </a:lnTo>
                <a:lnTo>
                  <a:pt x="3917" y="334"/>
                </a:lnTo>
                <a:lnTo>
                  <a:pt x="3922" y="335"/>
                </a:lnTo>
                <a:lnTo>
                  <a:pt x="3927" y="336"/>
                </a:lnTo>
                <a:lnTo>
                  <a:pt x="3932" y="338"/>
                </a:lnTo>
                <a:lnTo>
                  <a:pt x="3936" y="340"/>
                </a:lnTo>
                <a:lnTo>
                  <a:pt x="3939" y="342"/>
                </a:lnTo>
                <a:lnTo>
                  <a:pt x="3942" y="345"/>
                </a:lnTo>
                <a:lnTo>
                  <a:pt x="3945" y="348"/>
                </a:lnTo>
                <a:lnTo>
                  <a:pt x="3949" y="354"/>
                </a:lnTo>
                <a:lnTo>
                  <a:pt x="3951" y="357"/>
                </a:lnTo>
                <a:lnTo>
                  <a:pt x="3953" y="360"/>
                </a:lnTo>
                <a:lnTo>
                  <a:pt x="3955" y="336"/>
                </a:lnTo>
                <a:lnTo>
                  <a:pt x="3995" y="336"/>
                </a:lnTo>
                <a:lnTo>
                  <a:pt x="3995" y="482"/>
                </a:lnTo>
                <a:lnTo>
                  <a:pt x="3995" y="491"/>
                </a:lnTo>
                <a:lnTo>
                  <a:pt x="3993" y="499"/>
                </a:lnTo>
                <a:lnTo>
                  <a:pt x="3990" y="506"/>
                </a:lnTo>
                <a:lnTo>
                  <a:pt x="3986" y="513"/>
                </a:lnTo>
                <a:lnTo>
                  <a:pt x="3981" y="519"/>
                </a:lnTo>
                <a:lnTo>
                  <a:pt x="3975" y="524"/>
                </a:lnTo>
                <a:lnTo>
                  <a:pt x="3969" y="528"/>
                </a:lnTo>
                <a:lnTo>
                  <a:pt x="3961" y="532"/>
                </a:lnTo>
                <a:lnTo>
                  <a:pt x="3952" y="534"/>
                </a:lnTo>
                <a:lnTo>
                  <a:pt x="3943" y="536"/>
                </a:lnTo>
                <a:lnTo>
                  <a:pt x="3933" y="538"/>
                </a:lnTo>
                <a:lnTo>
                  <a:pt x="3923" y="538"/>
                </a:lnTo>
                <a:close/>
                <a:moveTo>
                  <a:pt x="3924" y="448"/>
                </a:moveTo>
                <a:lnTo>
                  <a:pt x="3928" y="448"/>
                </a:lnTo>
                <a:lnTo>
                  <a:pt x="3931" y="448"/>
                </a:lnTo>
                <a:lnTo>
                  <a:pt x="3934" y="447"/>
                </a:lnTo>
                <a:lnTo>
                  <a:pt x="3937" y="446"/>
                </a:lnTo>
                <a:lnTo>
                  <a:pt x="3942" y="442"/>
                </a:lnTo>
                <a:lnTo>
                  <a:pt x="3947" y="438"/>
                </a:lnTo>
                <a:lnTo>
                  <a:pt x="3950" y="432"/>
                </a:lnTo>
                <a:lnTo>
                  <a:pt x="3953" y="425"/>
                </a:lnTo>
                <a:lnTo>
                  <a:pt x="3953" y="421"/>
                </a:lnTo>
                <a:lnTo>
                  <a:pt x="3955" y="417"/>
                </a:lnTo>
                <a:lnTo>
                  <a:pt x="3956" y="408"/>
                </a:lnTo>
                <a:lnTo>
                  <a:pt x="3955" y="399"/>
                </a:lnTo>
                <a:lnTo>
                  <a:pt x="3953" y="394"/>
                </a:lnTo>
                <a:lnTo>
                  <a:pt x="3953" y="390"/>
                </a:lnTo>
                <a:lnTo>
                  <a:pt x="3950" y="383"/>
                </a:lnTo>
                <a:lnTo>
                  <a:pt x="3947" y="377"/>
                </a:lnTo>
                <a:lnTo>
                  <a:pt x="3945" y="374"/>
                </a:lnTo>
                <a:lnTo>
                  <a:pt x="3942" y="372"/>
                </a:lnTo>
                <a:lnTo>
                  <a:pt x="3940" y="370"/>
                </a:lnTo>
                <a:lnTo>
                  <a:pt x="3937" y="369"/>
                </a:lnTo>
                <a:lnTo>
                  <a:pt x="3931" y="366"/>
                </a:lnTo>
                <a:lnTo>
                  <a:pt x="3924" y="366"/>
                </a:lnTo>
                <a:lnTo>
                  <a:pt x="3917" y="366"/>
                </a:lnTo>
                <a:lnTo>
                  <a:pt x="3914" y="367"/>
                </a:lnTo>
                <a:lnTo>
                  <a:pt x="3911" y="369"/>
                </a:lnTo>
                <a:lnTo>
                  <a:pt x="3908" y="370"/>
                </a:lnTo>
                <a:lnTo>
                  <a:pt x="3906" y="372"/>
                </a:lnTo>
                <a:lnTo>
                  <a:pt x="3901" y="377"/>
                </a:lnTo>
                <a:lnTo>
                  <a:pt x="3898" y="384"/>
                </a:lnTo>
                <a:lnTo>
                  <a:pt x="3896" y="391"/>
                </a:lnTo>
                <a:lnTo>
                  <a:pt x="3895" y="395"/>
                </a:lnTo>
                <a:lnTo>
                  <a:pt x="3894" y="399"/>
                </a:lnTo>
                <a:lnTo>
                  <a:pt x="3894" y="408"/>
                </a:lnTo>
                <a:lnTo>
                  <a:pt x="3894" y="417"/>
                </a:lnTo>
                <a:lnTo>
                  <a:pt x="3895" y="421"/>
                </a:lnTo>
                <a:lnTo>
                  <a:pt x="3896" y="424"/>
                </a:lnTo>
                <a:lnTo>
                  <a:pt x="3898" y="431"/>
                </a:lnTo>
                <a:lnTo>
                  <a:pt x="3901" y="437"/>
                </a:lnTo>
                <a:lnTo>
                  <a:pt x="3904" y="440"/>
                </a:lnTo>
                <a:lnTo>
                  <a:pt x="3906" y="442"/>
                </a:lnTo>
                <a:lnTo>
                  <a:pt x="3911" y="446"/>
                </a:lnTo>
                <a:lnTo>
                  <a:pt x="3914" y="447"/>
                </a:lnTo>
                <a:lnTo>
                  <a:pt x="3917" y="448"/>
                </a:lnTo>
                <a:lnTo>
                  <a:pt x="3924" y="448"/>
                </a:lnTo>
                <a:close/>
                <a:moveTo>
                  <a:pt x="4069" y="397"/>
                </a:moveTo>
                <a:lnTo>
                  <a:pt x="4069" y="481"/>
                </a:lnTo>
                <a:lnTo>
                  <a:pt x="4029" y="481"/>
                </a:lnTo>
                <a:lnTo>
                  <a:pt x="4029" y="336"/>
                </a:lnTo>
                <a:lnTo>
                  <a:pt x="4067" y="336"/>
                </a:lnTo>
                <a:lnTo>
                  <a:pt x="4067" y="361"/>
                </a:lnTo>
                <a:lnTo>
                  <a:pt x="4071" y="355"/>
                </a:lnTo>
                <a:lnTo>
                  <a:pt x="4073" y="352"/>
                </a:lnTo>
                <a:lnTo>
                  <a:pt x="4075" y="350"/>
                </a:lnTo>
                <a:lnTo>
                  <a:pt x="4080" y="345"/>
                </a:lnTo>
                <a:lnTo>
                  <a:pt x="4085" y="341"/>
                </a:lnTo>
                <a:lnTo>
                  <a:pt x="4091" y="338"/>
                </a:lnTo>
                <a:lnTo>
                  <a:pt x="4094" y="337"/>
                </a:lnTo>
                <a:lnTo>
                  <a:pt x="4098" y="336"/>
                </a:lnTo>
                <a:lnTo>
                  <a:pt x="4105" y="334"/>
                </a:lnTo>
                <a:lnTo>
                  <a:pt x="4112" y="334"/>
                </a:lnTo>
                <a:lnTo>
                  <a:pt x="4118" y="334"/>
                </a:lnTo>
                <a:lnTo>
                  <a:pt x="4123" y="335"/>
                </a:lnTo>
                <a:lnTo>
                  <a:pt x="4128" y="336"/>
                </a:lnTo>
                <a:lnTo>
                  <a:pt x="4133" y="337"/>
                </a:lnTo>
                <a:lnTo>
                  <a:pt x="4137" y="339"/>
                </a:lnTo>
                <a:lnTo>
                  <a:pt x="4141" y="342"/>
                </a:lnTo>
                <a:lnTo>
                  <a:pt x="4145" y="345"/>
                </a:lnTo>
                <a:lnTo>
                  <a:pt x="4149" y="348"/>
                </a:lnTo>
                <a:lnTo>
                  <a:pt x="4152" y="352"/>
                </a:lnTo>
                <a:lnTo>
                  <a:pt x="4155" y="356"/>
                </a:lnTo>
                <a:lnTo>
                  <a:pt x="4157" y="361"/>
                </a:lnTo>
                <a:lnTo>
                  <a:pt x="4159" y="366"/>
                </a:lnTo>
                <a:lnTo>
                  <a:pt x="4161" y="371"/>
                </a:lnTo>
                <a:lnTo>
                  <a:pt x="4162" y="376"/>
                </a:lnTo>
                <a:lnTo>
                  <a:pt x="4162" y="382"/>
                </a:lnTo>
                <a:lnTo>
                  <a:pt x="4162" y="388"/>
                </a:lnTo>
                <a:lnTo>
                  <a:pt x="4162" y="481"/>
                </a:lnTo>
                <a:lnTo>
                  <a:pt x="4122" y="481"/>
                </a:lnTo>
                <a:lnTo>
                  <a:pt x="4122" y="395"/>
                </a:lnTo>
                <a:lnTo>
                  <a:pt x="4122" y="392"/>
                </a:lnTo>
                <a:lnTo>
                  <a:pt x="4122" y="389"/>
                </a:lnTo>
                <a:lnTo>
                  <a:pt x="4121" y="384"/>
                </a:lnTo>
                <a:lnTo>
                  <a:pt x="4120" y="381"/>
                </a:lnTo>
                <a:lnTo>
                  <a:pt x="4118" y="379"/>
                </a:lnTo>
                <a:lnTo>
                  <a:pt x="4117" y="377"/>
                </a:lnTo>
                <a:lnTo>
                  <a:pt x="4115" y="375"/>
                </a:lnTo>
                <a:lnTo>
                  <a:pt x="4112" y="371"/>
                </a:lnTo>
                <a:lnTo>
                  <a:pt x="4110" y="370"/>
                </a:lnTo>
                <a:lnTo>
                  <a:pt x="4107" y="369"/>
                </a:lnTo>
                <a:lnTo>
                  <a:pt x="4105" y="368"/>
                </a:lnTo>
                <a:lnTo>
                  <a:pt x="4102" y="368"/>
                </a:lnTo>
                <a:lnTo>
                  <a:pt x="4097" y="367"/>
                </a:lnTo>
                <a:lnTo>
                  <a:pt x="4091" y="368"/>
                </a:lnTo>
                <a:lnTo>
                  <a:pt x="4085" y="369"/>
                </a:lnTo>
                <a:lnTo>
                  <a:pt x="4081" y="372"/>
                </a:lnTo>
                <a:lnTo>
                  <a:pt x="4079" y="373"/>
                </a:lnTo>
                <a:lnTo>
                  <a:pt x="4077" y="375"/>
                </a:lnTo>
                <a:lnTo>
                  <a:pt x="4075" y="377"/>
                </a:lnTo>
                <a:lnTo>
                  <a:pt x="4073" y="379"/>
                </a:lnTo>
                <a:lnTo>
                  <a:pt x="4071" y="384"/>
                </a:lnTo>
                <a:lnTo>
                  <a:pt x="4070" y="387"/>
                </a:lnTo>
                <a:lnTo>
                  <a:pt x="4070" y="390"/>
                </a:lnTo>
                <a:lnTo>
                  <a:pt x="4069" y="397"/>
                </a:lnTo>
                <a:close/>
                <a:moveTo>
                  <a:pt x="1333" y="762"/>
                </a:moveTo>
                <a:lnTo>
                  <a:pt x="1323" y="762"/>
                </a:lnTo>
                <a:lnTo>
                  <a:pt x="1314" y="759"/>
                </a:lnTo>
                <a:lnTo>
                  <a:pt x="1310" y="758"/>
                </a:lnTo>
                <a:lnTo>
                  <a:pt x="1306" y="756"/>
                </a:lnTo>
                <a:lnTo>
                  <a:pt x="1302" y="754"/>
                </a:lnTo>
                <a:lnTo>
                  <a:pt x="1298" y="751"/>
                </a:lnTo>
                <a:lnTo>
                  <a:pt x="1295" y="748"/>
                </a:lnTo>
                <a:lnTo>
                  <a:pt x="1292" y="745"/>
                </a:lnTo>
                <a:lnTo>
                  <a:pt x="1290" y="742"/>
                </a:lnTo>
                <a:lnTo>
                  <a:pt x="1288" y="738"/>
                </a:lnTo>
                <a:lnTo>
                  <a:pt x="1287" y="734"/>
                </a:lnTo>
                <a:lnTo>
                  <a:pt x="1285" y="729"/>
                </a:lnTo>
                <a:lnTo>
                  <a:pt x="1285" y="724"/>
                </a:lnTo>
                <a:lnTo>
                  <a:pt x="1285" y="719"/>
                </a:lnTo>
                <a:lnTo>
                  <a:pt x="1285" y="711"/>
                </a:lnTo>
                <a:lnTo>
                  <a:pt x="1286" y="708"/>
                </a:lnTo>
                <a:lnTo>
                  <a:pt x="1286" y="704"/>
                </a:lnTo>
                <a:lnTo>
                  <a:pt x="1289" y="699"/>
                </a:lnTo>
                <a:lnTo>
                  <a:pt x="1292" y="694"/>
                </a:lnTo>
                <a:lnTo>
                  <a:pt x="1296" y="689"/>
                </a:lnTo>
                <a:lnTo>
                  <a:pt x="1301" y="685"/>
                </a:lnTo>
                <a:lnTo>
                  <a:pt x="1306" y="682"/>
                </a:lnTo>
                <a:lnTo>
                  <a:pt x="1312" y="680"/>
                </a:lnTo>
                <a:lnTo>
                  <a:pt x="1319" y="678"/>
                </a:lnTo>
                <a:lnTo>
                  <a:pt x="1325" y="676"/>
                </a:lnTo>
                <a:lnTo>
                  <a:pt x="1332" y="675"/>
                </a:lnTo>
                <a:lnTo>
                  <a:pt x="1339" y="674"/>
                </a:lnTo>
                <a:lnTo>
                  <a:pt x="1348" y="673"/>
                </a:lnTo>
                <a:lnTo>
                  <a:pt x="1355" y="672"/>
                </a:lnTo>
                <a:lnTo>
                  <a:pt x="1366" y="670"/>
                </a:lnTo>
                <a:lnTo>
                  <a:pt x="1370" y="669"/>
                </a:lnTo>
                <a:lnTo>
                  <a:pt x="1372" y="667"/>
                </a:lnTo>
                <a:lnTo>
                  <a:pt x="1373" y="666"/>
                </a:lnTo>
                <a:lnTo>
                  <a:pt x="1374" y="665"/>
                </a:lnTo>
                <a:lnTo>
                  <a:pt x="1374" y="661"/>
                </a:lnTo>
                <a:lnTo>
                  <a:pt x="1374" y="657"/>
                </a:lnTo>
                <a:lnTo>
                  <a:pt x="1373" y="653"/>
                </a:lnTo>
                <a:lnTo>
                  <a:pt x="1371" y="650"/>
                </a:lnTo>
                <a:lnTo>
                  <a:pt x="1369" y="647"/>
                </a:lnTo>
                <a:lnTo>
                  <a:pt x="1365" y="645"/>
                </a:lnTo>
                <a:lnTo>
                  <a:pt x="1362" y="643"/>
                </a:lnTo>
                <a:lnTo>
                  <a:pt x="1357" y="642"/>
                </a:lnTo>
                <a:lnTo>
                  <a:pt x="1353" y="642"/>
                </a:lnTo>
                <a:lnTo>
                  <a:pt x="1347" y="642"/>
                </a:lnTo>
                <a:lnTo>
                  <a:pt x="1343" y="643"/>
                </a:lnTo>
                <a:lnTo>
                  <a:pt x="1339" y="645"/>
                </a:lnTo>
                <a:lnTo>
                  <a:pt x="1335" y="647"/>
                </a:lnTo>
                <a:lnTo>
                  <a:pt x="1332" y="649"/>
                </a:lnTo>
                <a:lnTo>
                  <a:pt x="1330" y="652"/>
                </a:lnTo>
                <a:lnTo>
                  <a:pt x="1328" y="655"/>
                </a:lnTo>
                <a:lnTo>
                  <a:pt x="1327" y="659"/>
                </a:lnTo>
                <a:lnTo>
                  <a:pt x="1290" y="656"/>
                </a:lnTo>
                <a:lnTo>
                  <a:pt x="1293" y="646"/>
                </a:lnTo>
                <a:lnTo>
                  <a:pt x="1295" y="642"/>
                </a:lnTo>
                <a:lnTo>
                  <a:pt x="1297" y="638"/>
                </a:lnTo>
                <a:lnTo>
                  <a:pt x="1300" y="634"/>
                </a:lnTo>
                <a:lnTo>
                  <a:pt x="1303" y="631"/>
                </a:lnTo>
                <a:lnTo>
                  <a:pt x="1306" y="627"/>
                </a:lnTo>
                <a:lnTo>
                  <a:pt x="1310" y="624"/>
                </a:lnTo>
                <a:lnTo>
                  <a:pt x="1315" y="622"/>
                </a:lnTo>
                <a:lnTo>
                  <a:pt x="1319" y="619"/>
                </a:lnTo>
                <a:lnTo>
                  <a:pt x="1324" y="617"/>
                </a:lnTo>
                <a:lnTo>
                  <a:pt x="1329" y="616"/>
                </a:lnTo>
                <a:lnTo>
                  <a:pt x="1335" y="614"/>
                </a:lnTo>
                <a:lnTo>
                  <a:pt x="1340" y="613"/>
                </a:lnTo>
                <a:lnTo>
                  <a:pt x="1346" y="613"/>
                </a:lnTo>
                <a:lnTo>
                  <a:pt x="1353" y="613"/>
                </a:lnTo>
                <a:lnTo>
                  <a:pt x="1361" y="613"/>
                </a:lnTo>
                <a:lnTo>
                  <a:pt x="1368" y="614"/>
                </a:lnTo>
                <a:lnTo>
                  <a:pt x="1376" y="615"/>
                </a:lnTo>
                <a:lnTo>
                  <a:pt x="1383" y="618"/>
                </a:lnTo>
                <a:lnTo>
                  <a:pt x="1390" y="621"/>
                </a:lnTo>
                <a:lnTo>
                  <a:pt x="1396" y="624"/>
                </a:lnTo>
                <a:lnTo>
                  <a:pt x="1398" y="626"/>
                </a:lnTo>
                <a:lnTo>
                  <a:pt x="1401" y="629"/>
                </a:lnTo>
                <a:lnTo>
                  <a:pt x="1406" y="634"/>
                </a:lnTo>
                <a:lnTo>
                  <a:pt x="1408" y="636"/>
                </a:lnTo>
                <a:lnTo>
                  <a:pt x="1409" y="639"/>
                </a:lnTo>
                <a:lnTo>
                  <a:pt x="1412" y="646"/>
                </a:lnTo>
                <a:lnTo>
                  <a:pt x="1413" y="650"/>
                </a:lnTo>
                <a:lnTo>
                  <a:pt x="1414" y="653"/>
                </a:lnTo>
                <a:lnTo>
                  <a:pt x="1414" y="662"/>
                </a:lnTo>
                <a:lnTo>
                  <a:pt x="1414" y="759"/>
                </a:lnTo>
                <a:lnTo>
                  <a:pt x="1376" y="759"/>
                </a:lnTo>
                <a:lnTo>
                  <a:pt x="1376" y="739"/>
                </a:lnTo>
                <a:lnTo>
                  <a:pt x="1373" y="744"/>
                </a:lnTo>
                <a:lnTo>
                  <a:pt x="1369" y="749"/>
                </a:lnTo>
                <a:lnTo>
                  <a:pt x="1364" y="752"/>
                </a:lnTo>
                <a:lnTo>
                  <a:pt x="1359" y="756"/>
                </a:lnTo>
                <a:lnTo>
                  <a:pt x="1354" y="759"/>
                </a:lnTo>
                <a:lnTo>
                  <a:pt x="1347" y="761"/>
                </a:lnTo>
                <a:lnTo>
                  <a:pt x="1340" y="762"/>
                </a:lnTo>
                <a:lnTo>
                  <a:pt x="1333" y="762"/>
                </a:lnTo>
                <a:close/>
                <a:moveTo>
                  <a:pt x="1344" y="734"/>
                </a:moveTo>
                <a:lnTo>
                  <a:pt x="1351" y="734"/>
                </a:lnTo>
                <a:lnTo>
                  <a:pt x="1353" y="733"/>
                </a:lnTo>
                <a:lnTo>
                  <a:pt x="1356" y="733"/>
                </a:lnTo>
                <a:lnTo>
                  <a:pt x="1361" y="730"/>
                </a:lnTo>
                <a:lnTo>
                  <a:pt x="1366" y="727"/>
                </a:lnTo>
                <a:lnTo>
                  <a:pt x="1370" y="723"/>
                </a:lnTo>
                <a:lnTo>
                  <a:pt x="1372" y="718"/>
                </a:lnTo>
                <a:lnTo>
                  <a:pt x="1373" y="716"/>
                </a:lnTo>
                <a:lnTo>
                  <a:pt x="1374" y="713"/>
                </a:lnTo>
                <a:lnTo>
                  <a:pt x="1374" y="708"/>
                </a:lnTo>
                <a:lnTo>
                  <a:pt x="1374" y="692"/>
                </a:lnTo>
                <a:lnTo>
                  <a:pt x="1371" y="694"/>
                </a:lnTo>
                <a:lnTo>
                  <a:pt x="1367" y="695"/>
                </a:lnTo>
                <a:lnTo>
                  <a:pt x="1357" y="697"/>
                </a:lnTo>
                <a:lnTo>
                  <a:pt x="1346" y="699"/>
                </a:lnTo>
                <a:lnTo>
                  <a:pt x="1341" y="700"/>
                </a:lnTo>
                <a:lnTo>
                  <a:pt x="1337" y="701"/>
                </a:lnTo>
                <a:lnTo>
                  <a:pt x="1333" y="703"/>
                </a:lnTo>
                <a:lnTo>
                  <a:pt x="1329" y="705"/>
                </a:lnTo>
                <a:lnTo>
                  <a:pt x="1327" y="707"/>
                </a:lnTo>
                <a:lnTo>
                  <a:pt x="1325" y="710"/>
                </a:lnTo>
                <a:lnTo>
                  <a:pt x="1323" y="714"/>
                </a:lnTo>
                <a:lnTo>
                  <a:pt x="1323" y="718"/>
                </a:lnTo>
                <a:lnTo>
                  <a:pt x="1323" y="722"/>
                </a:lnTo>
                <a:lnTo>
                  <a:pt x="1324" y="725"/>
                </a:lnTo>
                <a:lnTo>
                  <a:pt x="1326" y="728"/>
                </a:lnTo>
                <a:lnTo>
                  <a:pt x="1328" y="729"/>
                </a:lnTo>
                <a:lnTo>
                  <a:pt x="1329" y="730"/>
                </a:lnTo>
                <a:lnTo>
                  <a:pt x="1332" y="732"/>
                </a:lnTo>
                <a:lnTo>
                  <a:pt x="1336" y="733"/>
                </a:lnTo>
                <a:lnTo>
                  <a:pt x="1340" y="734"/>
                </a:lnTo>
                <a:lnTo>
                  <a:pt x="1344" y="734"/>
                </a:lnTo>
                <a:close/>
                <a:moveTo>
                  <a:pt x="1489" y="676"/>
                </a:moveTo>
                <a:lnTo>
                  <a:pt x="1489" y="759"/>
                </a:lnTo>
                <a:lnTo>
                  <a:pt x="1448" y="759"/>
                </a:lnTo>
                <a:lnTo>
                  <a:pt x="1448" y="615"/>
                </a:lnTo>
                <a:lnTo>
                  <a:pt x="1487" y="615"/>
                </a:lnTo>
                <a:lnTo>
                  <a:pt x="1487" y="640"/>
                </a:lnTo>
                <a:lnTo>
                  <a:pt x="1491" y="634"/>
                </a:lnTo>
                <a:lnTo>
                  <a:pt x="1493" y="631"/>
                </a:lnTo>
                <a:lnTo>
                  <a:pt x="1495" y="629"/>
                </a:lnTo>
                <a:lnTo>
                  <a:pt x="1499" y="624"/>
                </a:lnTo>
                <a:lnTo>
                  <a:pt x="1505" y="620"/>
                </a:lnTo>
                <a:lnTo>
                  <a:pt x="1511" y="617"/>
                </a:lnTo>
                <a:lnTo>
                  <a:pt x="1514" y="616"/>
                </a:lnTo>
                <a:lnTo>
                  <a:pt x="1517" y="614"/>
                </a:lnTo>
                <a:lnTo>
                  <a:pt x="1524" y="613"/>
                </a:lnTo>
                <a:lnTo>
                  <a:pt x="1532" y="613"/>
                </a:lnTo>
                <a:lnTo>
                  <a:pt x="1538" y="613"/>
                </a:lnTo>
                <a:lnTo>
                  <a:pt x="1543" y="614"/>
                </a:lnTo>
                <a:lnTo>
                  <a:pt x="1548" y="615"/>
                </a:lnTo>
                <a:lnTo>
                  <a:pt x="1553" y="616"/>
                </a:lnTo>
                <a:lnTo>
                  <a:pt x="1557" y="618"/>
                </a:lnTo>
                <a:lnTo>
                  <a:pt x="1561" y="621"/>
                </a:lnTo>
                <a:lnTo>
                  <a:pt x="1565" y="624"/>
                </a:lnTo>
                <a:lnTo>
                  <a:pt x="1568" y="627"/>
                </a:lnTo>
                <a:lnTo>
                  <a:pt x="1572" y="631"/>
                </a:lnTo>
                <a:lnTo>
                  <a:pt x="1574" y="635"/>
                </a:lnTo>
                <a:lnTo>
                  <a:pt x="1577" y="640"/>
                </a:lnTo>
                <a:lnTo>
                  <a:pt x="1579" y="644"/>
                </a:lnTo>
                <a:lnTo>
                  <a:pt x="1580" y="650"/>
                </a:lnTo>
                <a:lnTo>
                  <a:pt x="1581" y="655"/>
                </a:lnTo>
                <a:lnTo>
                  <a:pt x="1582" y="661"/>
                </a:lnTo>
                <a:lnTo>
                  <a:pt x="1582" y="667"/>
                </a:lnTo>
                <a:lnTo>
                  <a:pt x="1582" y="759"/>
                </a:lnTo>
                <a:lnTo>
                  <a:pt x="1542" y="759"/>
                </a:lnTo>
                <a:lnTo>
                  <a:pt x="1542" y="674"/>
                </a:lnTo>
                <a:lnTo>
                  <a:pt x="1542" y="671"/>
                </a:lnTo>
                <a:lnTo>
                  <a:pt x="1542" y="668"/>
                </a:lnTo>
                <a:lnTo>
                  <a:pt x="1540" y="662"/>
                </a:lnTo>
                <a:lnTo>
                  <a:pt x="1539" y="660"/>
                </a:lnTo>
                <a:lnTo>
                  <a:pt x="1538" y="658"/>
                </a:lnTo>
                <a:lnTo>
                  <a:pt x="1537" y="656"/>
                </a:lnTo>
                <a:lnTo>
                  <a:pt x="1535" y="654"/>
                </a:lnTo>
                <a:lnTo>
                  <a:pt x="1531" y="650"/>
                </a:lnTo>
                <a:lnTo>
                  <a:pt x="1529" y="649"/>
                </a:lnTo>
                <a:lnTo>
                  <a:pt x="1527" y="648"/>
                </a:lnTo>
                <a:lnTo>
                  <a:pt x="1525" y="647"/>
                </a:lnTo>
                <a:lnTo>
                  <a:pt x="1522" y="646"/>
                </a:lnTo>
                <a:lnTo>
                  <a:pt x="1516" y="646"/>
                </a:lnTo>
                <a:lnTo>
                  <a:pt x="1510" y="647"/>
                </a:lnTo>
                <a:lnTo>
                  <a:pt x="1505" y="648"/>
                </a:lnTo>
                <a:lnTo>
                  <a:pt x="1500" y="650"/>
                </a:lnTo>
                <a:lnTo>
                  <a:pt x="1498" y="652"/>
                </a:lnTo>
                <a:lnTo>
                  <a:pt x="1496" y="654"/>
                </a:lnTo>
                <a:lnTo>
                  <a:pt x="1493" y="658"/>
                </a:lnTo>
                <a:lnTo>
                  <a:pt x="1491" y="663"/>
                </a:lnTo>
                <a:lnTo>
                  <a:pt x="1490" y="666"/>
                </a:lnTo>
                <a:lnTo>
                  <a:pt x="1489" y="669"/>
                </a:lnTo>
                <a:lnTo>
                  <a:pt x="1489" y="676"/>
                </a:lnTo>
                <a:close/>
                <a:moveTo>
                  <a:pt x="1668" y="762"/>
                </a:moveTo>
                <a:lnTo>
                  <a:pt x="1660" y="761"/>
                </a:lnTo>
                <a:lnTo>
                  <a:pt x="1652" y="760"/>
                </a:lnTo>
                <a:lnTo>
                  <a:pt x="1649" y="758"/>
                </a:lnTo>
                <a:lnTo>
                  <a:pt x="1645" y="757"/>
                </a:lnTo>
                <a:lnTo>
                  <a:pt x="1641" y="755"/>
                </a:lnTo>
                <a:lnTo>
                  <a:pt x="1638" y="753"/>
                </a:lnTo>
                <a:lnTo>
                  <a:pt x="1632" y="749"/>
                </a:lnTo>
                <a:lnTo>
                  <a:pt x="1626" y="743"/>
                </a:lnTo>
                <a:lnTo>
                  <a:pt x="1624" y="739"/>
                </a:lnTo>
                <a:lnTo>
                  <a:pt x="1621" y="736"/>
                </a:lnTo>
                <a:lnTo>
                  <a:pt x="1617" y="728"/>
                </a:lnTo>
                <a:lnTo>
                  <a:pt x="1613" y="719"/>
                </a:lnTo>
                <a:lnTo>
                  <a:pt x="1611" y="710"/>
                </a:lnTo>
                <a:lnTo>
                  <a:pt x="1610" y="704"/>
                </a:lnTo>
                <a:lnTo>
                  <a:pt x="1610" y="699"/>
                </a:lnTo>
                <a:lnTo>
                  <a:pt x="1609" y="687"/>
                </a:lnTo>
                <a:lnTo>
                  <a:pt x="1610" y="675"/>
                </a:lnTo>
                <a:lnTo>
                  <a:pt x="1610" y="670"/>
                </a:lnTo>
                <a:lnTo>
                  <a:pt x="1611" y="664"/>
                </a:lnTo>
                <a:lnTo>
                  <a:pt x="1614" y="655"/>
                </a:lnTo>
                <a:lnTo>
                  <a:pt x="1617" y="646"/>
                </a:lnTo>
                <a:lnTo>
                  <a:pt x="1622" y="638"/>
                </a:lnTo>
                <a:lnTo>
                  <a:pt x="1624" y="634"/>
                </a:lnTo>
                <a:lnTo>
                  <a:pt x="1627" y="631"/>
                </a:lnTo>
                <a:lnTo>
                  <a:pt x="1632" y="626"/>
                </a:lnTo>
                <a:lnTo>
                  <a:pt x="1639" y="621"/>
                </a:lnTo>
                <a:lnTo>
                  <a:pt x="1645" y="617"/>
                </a:lnTo>
                <a:lnTo>
                  <a:pt x="1649" y="616"/>
                </a:lnTo>
                <a:lnTo>
                  <a:pt x="1653" y="615"/>
                </a:lnTo>
                <a:lnTo>
                  <a:pt x="1660" y="613"/>
                </a:lnTo>
                <a:lnTo>
                  <a:pt x="1668" y="613"/>
                </a:lnTo>
                <a:lnTo>
                  <a:pt x="1674" y="613"/>
                </a:lnTo>
                <a:lnTo>
                  <a:pt x="1679" y="614"/>
                </a:lnTo>
                <a:lnTo>
                  <a:pt x="1684" y="615"/>
                </a:lnTo>
                <a:lnTo>
                  <a:pt x="1688" y="617"/>
                </a:lnTo>
                <a:lnTo>
                  <a:pt x="1692" y="619"/>
                </a:lnTo>
                <a:lnTo>
                  <a:pt x="1696" y="621"/>
                </a:lnTo>
                <a:lnTo>
                  <a:pt x="1699" y="624"/>
                </a:lnTo>
                <a:lnTo>
                  <a:pt x="1701" y="627"/>
                </a:lnTo>
                <a:lnTo>
                  <a:pt x="1706" y="633"/>
                </a:lnTo>
                <a:lnTo>
                  <a:pt x="1709" y="639"/>
                </a:lnTo>
                <a:lnTo>
                  <a:pt x="1710" y="566"/>
                </a:lnTo>
                <a:lnTo>
                  <a:pt x="1750" y="566"/>
                </a:lnTo>
                <a:lnTo>
                  <a:pt x="1750" y="759"/>
                </a:lnTo>
                <a:lnTo>
                  <a:pt x="1711" y="759"/>
                </a:lnTo>
                <a:lnTo>
                  <a:pt x="1711" y="736"/>
                </a:lnTo>
                <a:lnTo>
                  <a:pt x="1701" y="748"/>
                </a:lnTo>
                <a:lnTo>
                  <a:pt x="1698" y="751"/>
                </a:lnTo>
                <a:lnTo>
                  <a:pt x="1695" y="754"/>
                </a:lnTo>
                <a:lnTo>
                  <a:pt x="1692" y="756"/>
                </a:lnTo>
                <a:lnTo>
                  <a:pt x="1688" y="758"/>
                </a:lnTo>
                <a:lnTo>
                  <a:pt x="1683" y="760"/>
                </a:lnTo>
                <a:lnTo>
                  <a:pt x="1679" y="761"/>
                </a:lnTo>
                <a:lnTo>
                  <a:pt x="1674" y="762"/>
                </a:lnTo>
                <a:lnTo>
                  <a:pt x="1668" y="762"/>
                </a:lnTo>
                <a:close/>
                <a:moveTo>
                  <a:pt x="1681" y="730"/>
                </a:moveTo>
                <a:lnTo>
                  <a:pt x="1684" y="730"/>
                </a:lnTo>
                <a:lnTo>
                  <a:pt x="1687" y="729"/>
                </a:lnTo>
                <a:lnTo>
                  <a:pt x="1691" y="728"/>
                </a:lnTo>
                <a:lnTo>
                  <a:pt x="1694" y="727"/>
                </a:lnTo>
                <a:lnTo>
                  <a:pt x="1696" y="725"/>
                </a:lnTo>
                <a:lnTo>
                  <a:pt x="1699" y="723"/>
                </a:lnTo>
                <a:lnTo>
                  <a:pt x="1703" y="718"/>
                </a:lnTo>
                <a:lnTo>
                  <a:pt x="1707" y="712"/>
                </a:lnTo>
                <a:lnTo>
                  <a:pt x="1709" y="704"/>
                </a:lnTo>
                <a:lnTo>
                  <a:pt x="1710" y="700"/>
                </a:lnTo>
                <a:lnTo>
                  <a:pt x="1711" y="696"/>
                </a:lnTo>
                <a:lnTo>
                  <a:pt x="1711" y="687"/>
                </a:lnTo>
                <a:lnTo>
                  <a:pt x="1711" y="678"/>
                </a:lnTo>
                <a:lnTo>
                  <a:pt x="1710" y="674"/>
                </a:lnTo>
                <a:lnTo>
                  <a:pt x="1709" y="670"/>
                </a:lnTo>
                <a:lnTo>
                  <a:pt x="1707" y="662"/>
                </a:lnTo>
                <a:lnTo>
                  <a:pt x="1703" y="656"/>
                </a:lnTo>
                <a:lnTo>
                  <a:pt x="1701" y="653"/>
                </a:lnTo>
                <a:lnTo>
                  <a:pt x="1699" y="651"/>
                </a:lnTo>
                <a:lnTo>
                  <a:pt x="1696" y="649"/>
                </a:lnTo>
                <a:lnTo>
                  <a:pt x="1694" y="647"/>
                </a:lnTo>
                <a:lnTo>
                  <a:pt x="1688" y="645"/>
                </a:lnTo>
                <a:lnTo>
                  <a:pt x="1681" y="645"/>
                </a:lnTo>
                <a:lnTo>
                  <a:pt x="1674" y="645"/>
                </a:lnTo>
                <a:lnTo>
                  <a:pt x="1670" y="646"/>
                </a:lnTo>
                <a:lnTo>
                  <a:pt x="1667" y="648"/>
                </a:lnTo>
                <a:lnTo>
                  <a:pt x="1665" y="649"/>
                </a:lnTo>
                <a:lnTo>
                  <a:pt x="1662" y="651"/>
                </a:lnTo>
                <a:lnTo>
                  <a:pt x="1660" y="654"/>
                </a:lnTo>
                <a:lnTo>
                  <a:pt x="1658" y="656"/>
                </a:lnTo>
                <a:lnTo>
                  <a:pt x="1655" y="663"/>
                </a:lnTo>
                <a:lnTo>
                  <a:pt x="1652" y="670"/>
                </a:lnTo>
                <a:lnTo>
                  <a:pt x="1651" y="674"/>
                </a:lnTo>
                <a:lnTo>
                  <a:pt x="1651" y="678"/>
                </a:lnTo>
                <a:lnTo>
                  <a:pt x="1650" y="687"/>
                </a:lnTo>
                <a:lnTo>
                  <a:pt x="1651" y="696"/>
                </a:lnTo>
                <a:lnTo>
                  <a:pt x="1652" y="704"/>
                </a:lnTo>
                <a:lnTo>
                  <a:pt x="1655" y="712"/>
                </a:lnTo>
                <a:lnTo>
                  <a:pt x="1658" y="718"/>
                </a:lnTo>
                <a:lnTo>
                  <a:pt x="1660" y="721"/>
                </a:lnTo>
                <a:lnTo>
                  <a:pt x="1662" y="723"/>
                </a:lnTo>
                <a:lnTo>
                  <a:pt x="1665" y="725"/>
                </a:lnTo>
                <a:lnTo>
                  <a:pt x="1668" y="727"/>
                </a:lnTo>
                <a:lnTo>
                  <a:pt x="1674" y="729"/>
                </a:lnTo>
                <a:lnTo>
                  <a:pt x="1681" y="730"/>
                </a:lnTo>
                <a:close/>
                <a:moveTo>
                  <a:pt x="1880" y="759"/>
                </a:moveTo>
                <a:lnTo>
                  <a:pt x="1835" y="759"/>
                </a:lnTo>
                <a:lnTo>
                  <a:pt x="1903" y="566"/>
                </a:lnTo>
                <a:lnTo>
                  <a:pt x="1956" y="566"/>
                </a:lnTo>
                <a:lnTo>
                  <a:pt x="2022" y="759"/>
                </a:lnTo>
                <a:lnTo>
                  <a:pt x="1978" y="759"/>
                </a:lnTo>
                <a:lnTo>
                  <a:pt x="1964" y="715"/>
                </a:lnTo>
                <a:lnTo>
                  <a:pt x="1894" y="715"/>
                </a:lnTo>
                <a:lnTo>
                  <a:pt x="1880" y="759"/>
                </a:lnTo>
                <a:close/>
                <a:moveTo>
                  <a:pt x="1905" y="683"/>
                </a:moveTo>
                <a:lnTo>
                  <a:pt x="1954" y="683"/>
                </a:lnTo>
                <a:lnTo>
                  <a:pt x="1930" y="610"/>
                </a:lnTo>
                <a:lnTo>
                  <a:pt x="1905" y="683"/>
                </a:lnTo>
                <a:close/>
                <a:moveTo>
                  <a:pt x="2045" y="759"/>
                </a:moveTo>
                <a:lnTo>
                  <a:pt x="2045" y="615"/>
                </a:lnTo>
                <a:lnTo>
                  <a:pt x="2084" y="615"/>
                </a:lnTo>
                <a:lnTo>
                  <a:pt x="2084" y="640"/>
                </a:lnTo>
                <a:lnTo>
                  <a:pt x="2087" y="633"/>
                </a:lnTo>
                <a:lnTo>
                  <a:pt x="2091" y="628"/>
                </a:lnTo>
                <a:lnTo>
                  <a:pt x="2094" y="623"/>
                </a:lnTo>
                <a:lnTo>
                  <a:pt x="2099" y="619"/>
                </a:lnTo>
                <a:lnTo>
                  <a:pt x="2104" y="616"/>
                </a:lnTo>
                <a:lnTo>
                  <a:pt x="2109" y="614"/>
                </a:lnTo>
                <a:lnTo>
                  <a:pt x="2114" y="613"/>
                </a:lnTo>
                <a:lnTo>
                  <a:pt x="2120" y="612"/>
                </a:lnTo>
                <a:lnTo>
                  <a:pt x="2127" y="613"/>
                </a:lnTo>
                <a:lnTo>
                  <a:pt x="2133" y="614"/>
                </a:lnTo>
                <a:lnTo>
                  <a:pt x="2133" y="650"/>
                </a:lnTo>
                <a:lnTo>
                  <a:pt x="2130" y="649"/>
                </a:lnTo>
                <a:lnTo>
                  <a:pt x="2125" y="648"/>
                </a:lnTo>
                <a:lnTo>
                  <a:pt x="2120" y="648"/>
                </a:lnTo>
                <a:lnTo>
                  <a:pt x="2116" y="647"/>
                </a:lnTo>
                <a:lnTo>
                  <a:pt x="2110" y="648"/>
                </a:lnTo>
                <a:lnTo>
                  <a:pt x="2107" y="649"/>
                </a:lnTo>
                <a:lnTo>
                  <a:pt x="2104" y="649"/>
                </a:lnTo>
                <a:lnTo>
                  <a:pt x="2099" y="652"/>
                </a:lnTo>
                <a:lnTo>
                  <a:pt x="2096" y="654"/>
                </a:lnTo>
                <a:lnTo>
                  <a:pt x="2094" y="656"/>
                </a:lnTo>
                <a:lnTo>
                  <a:pt x="2090" y="660"/>
                </a:lnTo>
                <a:lnTo>
                  <a:pt x="2087" y="665"/>
                </a:lnTo>
                <a:lnTo>
                  <a:pt x="2086" y="671"/>
                </a:lnTo>
                <a:lnTo>
                  <a:pt x="2085" y="677"/>
                </a:lnTo>
                <a:lnTo>
                  <a:pt x="2085" y="759"/>
                </a:lnTo>
                <a:lnTo>
                  <a:pt x="2045" y="759"/>
                </a:lnTo>
                <a:close/>
                <a:moveTo>
                  <a:pt x="2219" y="762"/>
                </a:moveTo>
                <a:lnTo>
                  <a:pt x="2208" y="762"/>
                </a:lnTo>
                <a:lnTo>
                  <a:pt x="2198" y="760"/>
                </a:lnTo>
                <a:lnTo>
                  <a:pt x="2193" y="759"/>
                </a:lnTo>
                <a:lnTo>
                  <a:pt x="2189" y="757"/>
                </a:lnTo>
                <a:lnTo>
                  <a:pt x="2184" y="755"/>
                </a:lnTo>
                <a:lnTo>
                  <a:pt x="2180" y="753"/>
                </a:lnTo>
                <a:lnTo>
                  <a:pt x="2176" y="750"/>
                </a:lnTo>
                <a:lnTo>
                  <a:pt x="2173" y="748"/>
                </a:lnTo>
                <a:lnTo>
                  <a:pt x="2166" y="741"/>
                </a:lnTo>
                <a:lnTo>
                  <a:pt x="2161" y="734"/>
                </a:lnTo>
                <a:lnTo>
                  <a:pt x="2156" y="726"/>
                </a:lnTo>
                <a:lnTo>
                  <a:pt x="2154" y="722"/>
                </a:lnTo>
                <a:lnTo>
                  <a:pt x="2152" y="718"/>
                </a:lnTo>
                <a:lnTo>
                  <a:pt x="2149" y="708"/>
                </a:lnTo>
                <a:lnTo>
                  <a:pt x="2148" y="703"/>
                </a:lnTo>
                <a:lnTo>
                  <a:pt x="2148" y="698"/>
                </a:lnTo>
                <a:lnTo>
                  <a:pt x="2147" y="688"/>
                </a:lnTo>
                <a:lnTo>
                  <a:pt x="2148" y="677"/>
                </a:lnTo>
                <a:lnTo>
                  <a:pt x="2148" y="672"/>
                </a:lnTo>
                <a:lnTo>
                  <a:pt x="2149" y="667"/>
                </a:lnTo>
                <a:lnTo>
                  <a:pt x="2151" y="662"/>
                </a:lnTo>
                <a:lnTo>
                  <a:pt x="2152" y="657"/>
                </a:lnTo>
                <a:lnTo>
                  <a:pt x="2154" y="653"/>
                </a:lnTo>
                <a:lnTo>
                  <a:pt x="2156" y="648"/>
                </a:lnTo>
                <a:lnTo>
                  <a:pt x="2161" y="640"/>
                </a:lnTo>
                <a:lnTo>
                  <a:pt x="2166" y="633"/>
                </a:lnTo>
                <a:lnTo>
                  <a:pt x="2170" y="630"/>
                </a:lnTo>
                <a:lnTo>
                  <a:pt x="2173" y="627"/>
                </a:lnTo>
                <a:lnTo>
                  <a:pt x="2177" y="625"/>
                </a:lnTo>
                <a:lnTo>
                  <a:pt x="2180" y="622"/>
                </a:lnTo>
                <a:lnTo>
                  <a:pt x="2189" y="618"/>
                </a:lnTo>
                <a:lnTo>
                  <a:pt x="2198" y="615"/>
                </a:lnTo>
                <a:lnTo>
                  <a:pt x="2203" y="614"/>
                </a:lnTo>
                <a:lnTo>
                  <a:pt x="2208" y="613"/>
                </a:lnTo>
                <a:lnTo>
                  <a:pt x="2213" y="613"/>
                </a:lnTo>
                <a:lnTo>
                  <a:pt x="2218" y="613"/>
                </a:lnTo>
                <a:lnTo>
                  <a:pt x="2228" y="613"/>
                </a:lnTo>
                <a:lnTo>
                  <a:pt x="2236" y="614"/>
                </a:lnTo>
                <a:lnTo>
                  <a:pt x="2240" y="615"/>
                </a:lnTo>
                <a:lnTo>
                  <a:pt x="2244" y="617"/>
                </a:lnTo>
                <a:lnTo>
                  <a:pt x="2252" y="620"/>
                </a:lnTo>
                <a:lnTo>
                  <a:pt x="2258" y="623"/>
                </a:lnTo>
                <a:lnTo>
                  <a:pt x="2264" y="628"/>
                </a:lnTo>
                <a:lnTo>
                  <a:pt x="2267" y="630"/>
                </a:lnTo>
                <a:lnTo>
                  <a:pt x="2270" y="633"/>
                </a:lnTo>
                <a:lnTo>
                  <a:pt x="2272" y="636"/>
                </a:lnTo>
                <a:lnTo>
                  <a:pt x="2274" y="639"/>
                </a:lnTo>
                <a:lnTo>
                  <a:pt x="2278" y="645"/>
                </a:lnTo>
                <a:lnTo>
                  <a:pt x="2281" y="652"/>
                </a:lnTo>
                <a:lnTo>
                  <a:pt x="2282" y="660"/>
                </a:lnTo>
                <a:lnTo>
                  <a:pt x="2283" y="668"/>
                </a:lnTo>
                <a:lnTo>
                  <a:pt x="2245" y="668"/>
                </a:lnTo>
                <a:lnTo>
                  <a:pt x="2244" y="663"/>
                </a:lnTo>
                <a:lnTo>
                  <a:pt x="2243" y="658"/>
                </a:lnTo>
                <a:lnTo>
                  <a:pt x="2240" y="654"/>
                </a:lnTo>
                <a:lnTo>
                  <a:pt x="2237" y="651"/>
                </a:lnTo>
                <a:lnTo>
                  <a:pt x="2233" y="648"/>
                </a:lnTo>
                <a:lnTo>
                  <a:pt x="2229" y="646"/>
                </a:lnTo>
                <a:lnTo>
                  <a:pt x="2224" y="644"/>
                </a:lnTo>
                <a:lnTo>
                  <a:pt x="2219" y="644"/>
                </a:lnTo>
                <a:lnTo>
                  <a:pt x="2212" y="645"/>
                </a:lnTo>
                <a:lnTo>
                  <a:pt x="2206" y="647"/>
                </a:lnTo>
                <a:lnTo>
                  <a:pt x="2204" y="648"/>
                </a:lnTo>
                <a:lnTo>
                  <a:pt x="2201" y="650"/>
                </a:lnTo>
                <a:lnTo>
                  <a:pt x="2199" y="653"/>
                </a:lnTo>
                <a:lnTo>
                  <a:pt x="2197" y="655"/>
                </a:lnTo>
                <a:lnTo>
                  <a:pt x="2195" y="658"/>
                </a:lnTo>
                <a:lnTo>
                  <a:pt x="2193" y="661"/>
                </a:lnTo>
                <a:lnTo>
                  <a:pt x="2190" y="669"/>
                </a:lnTo>
                <a:lnTo>
                  <a:pt x="2189" y="673"/>
                </a:lnTo>
                <a:lnTo>
                  <a:pt x="2189" y="677"/>
                </a:lnTo>
                <a:lnTo>
                  <a:pt x="2188" y="687"/>
                </a:lnTo>
                <a:lnTo>
                  <a:pt x="2189" y="697"/>
                </a:lnTo>
                <a:lnTo>
                  <a:pt x="2189" y="701"/>
                </a:lnTo>
                <a:lnTo>
                  <a:pt x="2190" y="705"/>
                </a:lnTo>
                <a:lnTo>
                  <a:pt x="2191" y="709"/>
                </a:lnTo>
                <a:lnTo>
                  <a:pt x="2193" y="713"/>
                </a:lnTo>
                <a:lnTo>
                  <a:pt x="2195" y="716"/>
                </a:lnTo>
                <a:lnTo>
                  <a:pt x="2197" y="719"/>
                </a:lnTo>
                <a:lnTo>
                  <a:pt x="2201" y="724"/>
                </a:lnTo>
                <a:lnTo>
                  <a:pt x="2206" y="728"/>
                </a:lnTo>
                <a:lnTo>
                  <a:pt x="2209" y="729"/>
                </a:lnTo>
                <a:lnTo>
                  <a:pt x="2212" y="730"/>
                </a:lnTo>
                <a:lnTo>
                  <a:pt x="2216" y="730"/>
                </a:lnTo>
                <a:lnTo>
                  <a:pt x="2219" y="731"/>
                </a:lnTo>
                <a:lnTo>
                  <a:pt x="2224" y="730"/>
                </a:lnTo>
                <a:lnTo>
                  <a:pt x="2229" y="729"/>
                </a:lnTo>
                <a:lnTo>
                  <a:pt x="2233" y="727"/>
                </a:lnTo>
                <a:lnTo>
                  <a:pt x="2237" y="724"/>
                </a:lnTo>
                <a:lnTo>
                  <a:pt x="2240" y="721"/>
                </a:lnTo>
                <a:lnTo>
                  <a:pt x="2242" y="717"/>
                </a:lnTo>
                <a:lnTo>
                  <a:pt x="2244" y="712"/>
                </a:lnTo>
                <a:lnTo>
                  <a:pt x="2245" y="706"/>
                </a:lnTo>
                <a:lnTo>
                  <a:pt x="2283" y="706"/>
                </a:lnTo>
                <a:lnTo>
                  <a:pt x="2282" y="714"/>
                </a:lnTo>
                <a:lnTo>
                  <a:pt x="2281" y="722"/>
                </a:lnTo>
                <a:lnTo>
                  <a:pt x="2278" y="729"/>
                </a:lnTo>
                <a:lnTo>
                  <a:pt x="2274" y="736"/>
                </a:lnTo>
                <a:lnTo>
                  <a:pt x="2270" y="742"/>
                </a:lnTo>
                <a:lnTo>
                  <a:pt x="2267" y="744"/>
                </a:lnTo>
                <a:lnTo>
                  <a:pt x="2265" y="747"/>
                </a:lnTo>
                <a:lnTo>
                  <a:pt x="2262" y="749"/>
                </a:lnTo>
                <a:lnTo>
                  <a:pt x="2259" y="751"/>
                </a:lnTo>
                <a:lnTo>
                  <a:pt x="2252" y="755"/>
                </a:lnTo>
                <a:lnTo>
                  <a:pt x="2248" y="757"/>
                </a:lnTo>
                <a:lnTo>
                  <a:pt x="2245" y="758"/>
                </a:lnTo>
                <a:lnTo>
                  <a:pt x="2241" y="760"/>
                </a:lnTo>
                <a:lnTo>
                  <a:pt x="2237" y="761"/>
                </a:lnTo>
                <a:lnTo>
                  <a:pt x="2228" y="762"/>
                </a:lnTo>
                <a:lnTo>
                  <a:pt x="2219" y="762"/>
                </a:lnTo>
                <a:close/>
                <a:moveTo>
                  <a:pt x="2351" y="676"/>
                </a:moveTo>
                <a:lnTo>
                  <a:pt x="2351" y="759"/>
                </a:lnTo>
                <a:lnTo>
                  <a:pt x="2311" y="759"/>
                </a:lnTo>
                <a:lnTo>
                  <a:pt x="2311" y="566"/>
                </a:lnTo>
                <a:lnTo>
                  <a:pt x="2350" y="566"/>
                </a:lnTo>
                <a:lnTo>
                  <a:pt x="2350" y="640"/>
                </a:lnTo>
                <a:lnTo>
                  <a:pt x="2354" y="634"/>
                </a:lnTo>
                <a:lnTo>
                  <a:pt x="2358" y="629"/>
                </a:lnTo>
                <a:lnTo>
                  <a:pt x="2363" y="624"/>
                </a:lnTo>
                <a:lnTo>
                  <a:pt x="2368" y="620"/>
                </a:lnTo>
                <a:lnTo>
                  <a:pt x="2374" y="617"/>
                </a:lnTo>
                <a:lnTo>
                  <a:pt x="2377" y="615"/>
                </a:lnTo>
                <a:lnTo>
                  <a:pt x="2380" y="614"/>
                </a:lnTo>
                <a:lnTo>
                  <a:pt x="2387" y="613"/>
                </a:lnTo>
                <a:lnTo>
                  <a:pt x="2395" y="613"/>
                </a:lnTo>
                <a:lnTo>
                  <a:pt x="2401" y="613"/>
                </a:lnTo>
                <a:lnTo>
                  <a:pt x="2406" y="614"/>
                </a:lnTo>
                <a:lnTo>
                  <a:pt x="2411" y="615"/>
                </a:lnTo>
                <a:lnTo>
                  <a:pt x="2416" y="616"/>
                </a:lnTo>
                <a:lnTo>
                  <a:pt x="2420" y="618"/>
                </a:lnTo>
                <a:lnTo>
                  <a:pt x="2424" y="621"/>
                </a:lnTo>
                <a:lnTo>
                  <a:pt x="2428" y="624"/>
                </a:lnTo>
                <a:lnTo>
                  <a:pt x="2432" y="627"/>
                </a:lnTo>
                <a:lnTo>
                  <a:pt x="2435" y="631"/>
                </a:lnTo>
                <a:lnTo>
                  <a:pt x="2438" y="635"/>
                </a:lnTo>
                <a:lnTo>
                  <a:pt x="2440" y="640"/>
                </a:lnTo>
                <a:lnTo>
                  <a:pt x="2442" y="644"/>
                </a:lnTo>
                <a:lnTo>
                  <a:pt x="2443" y="650"/>
                </a:lnTo>
                <a:lnTo>
                  <a:pt x="2444" y="655"/>
                </a:lnTo>
                <a:lnTo>
                  <a:pt x="2445" y="661"/>
                </a:lnTo>
                <a:lnTo>
                  <a:pt x="2445" y="667"/>
                </a:lnTo>
                <a:lnTo>
                  <a:pt x="2445" y="759"/>
                </a:lnTo>
                <a:lnTo>
                  <a:pt x="2405" y="759"/>
                </a:lnTo>
                <a:lnTo>
                  <a:pt x="2405" y="674"/>
                </a:lnTo>
                <a:lnTo>
                  <a:pt x="2405" y="671"/>
                </a:lnTo>
                <a:lnTo>
                  <a:pt x="2405" y="668"/>
                </a:lnTo>
                <a:lnTo>
                  <a:pt x="2403" y="662"/>
                </a:lnTo>
                <a:lnTo>
                  <a:pt x="2401" y="658"/>
                </a:lnTo>
                <a:lnTo>
                  <a:pt x="2400" y="655"/>
                </a:lnTo>
                <a:lnTo>
                  <a:pt x="2398" y="653"/>
                </a:lnTo>
                <a:lnTo>
                  <a:pt x="2395" y="650"/>
                </a:lnTo>
                <a:lnTo>
                  <a:pt x="2392" y="649"/>
                </a:lnTo>
                <a:lnTo>
                  <a:pt x="2390" y="648"/>
                </a:lnTo>
                <a:lnTo>
                  <a:pt x="2385" y="646"/>
                </a:lnTo>
                <a:lnTo>
                  <a:pt x="2379" y="646"/>
                </a:lnTo>
                <a:lnTo>
                  <a:pt x="2373" y="647"/>
                </a:lnTo>
                <a:lnTo>
                  <a:pt x="2371" y="647"/>
                </a:lnTo>
                <a:lnTo>
                  <a:pt x="2368" y="648"/>
                </a:lnTo>
                <a:lnTo>
                  <a:pt x="2363" y="650"/>
                </a:lnTo>
                <a:lnTo>
                  <a:pt x="2361" y="652"/>
                </a:lnTo>
                <a:lnTo>
                  <a:pt x="2359" y="654"/>
                </a:lnTo>
                <a:lnTo>
                  <a:pt x="2356" y="658"/>
                </a:lnTo>
                <a:lnTo>
                  <a:pt x="2353" y="663"/>
                </a:lnTo>
                <a:lnTo>
                  <a:pt x="2352" y="666"/>
                </a:lnTo>
                <a:lnTo>
                  <a:pt x="2352" y="669"/>
                </a:lnTo>
                <a:lnTo>
                  <a:pt x="2351" y="676"/>
                </a:lnTo>
                <a:close/>
                <a:moveTo>
                  <a:pt x="2498" y="596"/>
                </a:moveTo>
                <a:lnTo>
                  <a:pt x="2494" y="595"/>
                </a:lnTo>
                <a:lnTo>
                  <a:pt x="2490" y="594"/>
                </a:lnTo>
                <a:lnTo>
                  <a:pt x="2486" y="592"/>
                </a:lnTo>
                <a:lnTo>
                  <a:pt x="2483" y="590"/>
                </a:lnTo>
                <a:lnTo>
                  <a:pt x="2480" y="587"/>
                </a:lnTo>
                <a:lnTo>
                  <a:pt x="2478" y="583"/>
                </a:lnTo>
                <a:lnTo>
                  <a:pt x="2477" y="579"/>
                </a:lnTo>
                <a:lnTo>
                  <a:pt x="2477" y="575"/>
                </a:lnTo>
                <a:lnTo>
                  <a:pt x="2477" y="571"/>
                </a:lnTo>
                <a:lnTo>
                  <a:pt x="2478" y="568"/>
                </a:lnTo>
                <a:lnTo>
                  <a:pt x="2480" y="564"/>
                </a:lnTo>
                <a:lnTo>
                  <a:pt x="2483" y="561"/>
                </a:lnTo>
                <a:lnTo>
                  <a:pt x="2486" y="558"/>
                </a:lnTo>
                <a:lnTo>
                  <a:pt x="2490" y="557"/>
                </a:lnTo>
                <a:lnTo>
                  <a:pt x="2494" y="556"/>
                </a:lnTo>
                <a:lnTo>
                  <a:pt x="2498" y="555"/>
                </a:lnTo>
                <a:lnTo>
                  <a:pt x="2503" y="556"/>
                </a:lnTo>
                <a:lnTo>
                  <a:pt x="2507" y="557"/>
                </a:lnTo>
                <a:lnTo>
                  <a:pt x="2510" y="558"/>
                </a:lnTo>
                <a:lnTo>
                  <a:pt x="2514" y="561"/>
                </a:lnTo>
                <a:lnTo>
                  <a:pt x="2516" y="564"/>
                </a:lnTo>
                <a:lnTo>
                  <a:pt x="2518" y="568"/>
                </a:lnTo>
                <a:lnTo>
                  <a:pt x="2520" y="571"/>
                </a:lnTo>
                <a:lnTo>
                  <a:pt x="2520" y="575"/>
                </a:lnTo>
                <a:lnTo>
                  <a:pt x="2520" y="579"/>
                </a:lnTo>
                <a:lnTo>
                  <a:pt x="2518" y="583"/>
                </a:lnTo>
                <a:lnTo>
                  <a:pt x="2516" y="587"/>
                </a:lnTo>
                <a:lnTo>
                  <a:pt x="2514" y="590"/>
                </a:lnTo>
                <a:lnTo>
                  <a:pt x="2510" y="592"/>
                </a:lnTo>
                <a:lnTo>
                  <a:pt x="2507" y="594"/>
                </a:lnTo>
                <a:lnTo>
                  <a:pt x="2503" y="595"/>
                </a:lnTo>
                <a:lnTo>
                  <a:pt x="2498" y="596"/>
                </a:lnTo>
                <a:close/>
                <a:moveTo>
                  <a:pt x="2478" y="615"/>
                </a:moveTo>
                <a:lnTo>
                  <a:pt x="2518" y="615"/>
                </a:lnTo>
                <a:lnTo>
                  <a:pt x="2518" y="759"/>
                </a:lnTo>
                <a:lnTo>
                  <a:pt x="2478" y="759"/>
                </a:lnTo>
                <a:lnTo>
                  <a:pt x="2478" y="615"/>
                </a:lnTo>
                <a:close/>
                <a:moveTo>
                  <a:pt x="2627" y="615"/>
                </a:moveTo>
                <a:lnTo>
                  <a:pt x="2627" y="645"/>
                </a:lnTo>
                <a:lnTo>
                  <a:pt x="2599" y="645"/>
                </a:lnTo>
                <a:lnTo>
                  <a:pt x="2599" y="715"/>
                </a:lnTo>
                <a:lnTo>
                  <a:pt x="2600" y="719"/>
                </a:lnTo>
                <a:lnTo>
                  <a:pt x="2600" y="722"/>
                </a:lnTo>
                <a:lnTo>
                  <a:pt x="2602" y="724"/>
                </a:lnTo>
                <a:lnTo>
                  <a:pt x="2603" y="726"/>
                </a:lnTo>
                <a:lnTo>
                  <a:pt x="2605" y="727"/>
                </a:lnTo>
                <a:lnTo>
                  <a:pt x="2608" y="728"/>
                </a:lnTo>
                <a:lnTo>
                  <a:pt x="2613" y="729"/>
                </a:lnTo>
                <a:lnTo>
                  <a:pt x="2619" y="729"/>
                </a:lnTo>
                <a:lnTo>
                  <a:pt x="2623" y="728"/>
                </a:lnTo>
                <a:lnTo>
                  <a:pt x="2629" y="758"/>
                </a:lnTo>
                <a:lnTo>
                  <a:pt x="2621" y="760"/>
                </a:lnTo>
                <a:lnTo>
                  <a:pt x="2615" y="761"/>
                </a:lnTo>
                <a:lnTo>
                  <a:pt x="2608" y="761"/>
                </a:lnTo>
                <a:lnTo>
                  <a:pt x="2602" y="762"/>
                </a:lnTo>
                <a:lnTo>
                  <a:pt x="2597" y="761"/>
                </a:lnTo>
                <a:lnTo>
                  <a:pt x="2592" y="761"/>
                </a:lnTo>
                <a:lnTo>
                  <a:pt x="2588" y="760"/>
                </a:lnTo>
                <a:lnTo>
                  <a:pt x="2584" y="758"/>
                </a:lnTo>
                <a:lnTo>
                  <a:pt x="2580" y="756"/>
                </a:lnTo>
                <a:lnTo>
                  <a:pt x="2576" y="754"/>
                </a:lnTo>
                <a:lnTo>
                  <a:pt x="2572" y="752"/>
                </a:lnTo>
                <a:lnTo>
                  <a:pt x="2569" y="749"/>
                </a:lnTo>
                <a:lnTo>
                  <a:pt x="2567" y="746"/>
                </a:lnTo>
                <a:lnTo>
                  <a:pt x="2564" y="743"/>
                </a:lnTo>
                <a:lnTo>
                  <a:pt x="2562" y="739"/>
                </a:lnTo>
                <a:lnTo>
                  <a:pt x="2561" y="735"/>
                </a:lnTo>
                <a:lnTo>
                  <a:pt x="2560" y="730"/>
                </a:lnTo>
                <a:lnTo>
                  <a:pt x="2559" y="725"/>
                </a:lnTo>
                <a:lnTo>
                  <a:pt x="2559" y="720"/>
                </a:lnTo>
                <a:lnTo>
                  <a:pt x="2559" y="645"/>
                </a:lnTo>
                <a:lnTo>
                  <a:pt x="2539" y="645"/>
                </a:lnTo>
                <a:lnTo>
                  <a:pt x="2539" y="615"/>
                </a:lnTo>
                <a:lnTo>
                  <a:pt x="2559" y="615"/>
                </a:lnTo>
                <a:lnTo>
                  <a:pt x="2559" y="580"/>
                </a:lnTo>
                <a:lnTo>
                  <a:pt x="2599" y="580"/>
                </a:lnTo>
                <a:lnTo>
                  <a:pt x="2599" y="615"/>
                </a:lnTo>
                <a:lnTo>
                  <a:pt x="2627" y="615"/>
                </a:lnTo>
                <a:close/>
                <a:moveTo>
                  <a:pt x="2716" y="762"/>
                </a:moveTo>
                <a:lnTo>
                  <a:pt x="2704" y="762"/>
                </a:lnTo>
                <a:lnTo>
                  <a:pt x="2694" y="760"/>
                </a:lnTo>
                <a:lnTo>
                  <a:pt x="2685" y="757"/>
                </a:lnTo>
                <a:lnTo>
                  <a:pt x="2677" y="753"/>
                </a:lnTo>
                <a:lnTo>
                  <a:pt x="2669" y="748"/>
                </a:lnTo>
                <a:lnTo>
                  <a:pt x="2666" y="745"/>
                </a:lnTo>
                <a:lnTo>
                  <a:pt x="2662" y="742"/>
                </a:lnTo>
                <a:lnTo>
                  <a:pt x="2657" y="735"/>
                </a:lnTo>
                <a:lnTo>
                  <a:pt x="2652" y="727"/>
                </a:lnTo>
                <a:lnTo>
                  <a:pt x="2650" y="723"/>
                </a:lnTo>
                <a:lnTo>
                  <a:pt x="2648" y="719"/>
                </a:lnTo>
                <a:lnTo>
                  <a:pt x="2645" y="709"/>
                </a:lnTo>
                <a:lnTo>
                  <a:pt x="2644" y="699"/>
                </a:lnTo>
                <a:lnTo>
                  <a:pt x="2643" y="688"/>
                </a:lnTo>
                <a:lnTo>
                  <a:pt x="2644" y="677"/>
                </a:lnTo>
                <a:lnTo>
                  <a:pt x="2644" y="672"/>
                </a:lnTo>
                <a:lnTo>
                  <a:pt x="2645" y="667"/>
                </a:lnTo>
                <a:lnTo>
                  <a:pt x="2648" y="657"/>
                </a:lnTo>
                <a:lnTo>
                  <a:pt x="2650" y="653"/>
                </a:lnTo>
                <a:lnTo>
                  <a:pt x="2652" y="648"/>
                </a:lnTo>
                <a:lnTo>
                  <a:pt x="2657" y="640"/>
                </a:lnTo>
                <a:lnTo>
                  <a:pt x="2662" y="633"/>
                </a:lnTo>
                <a:lnTo>
                  <a:pt x="2665" y="630"/>
                </a:lnTo>
                <a:lnTo>
                  <a:pt x="2669" y="627"/>
                </a:lnTo>
                <a:lnTo>
                  <a:pt x="2672" y="625"/>
                </a:lnTo>
                <a:lnTo>
                  <a:pt x="2676" y="622"/>
                </a:lnTo>
                <a:lnTo>
                  <a:pt x="2680" y="620"/>
                </a:lnTo>
                <a:lnTo>
                  <a:pt x="2684" y="618"/>
                </a:lnTo>
                <a:lnTo>
                  <a:pt x="2689" y="616"/>
                </a:lnTo>
                <a:lnTo>
                  <a:pt x="2693" y="615"/>
                </a:lnTo>
                <a:lnTo>
                  <a:pt x="2698" y="614"/>
                </a:lnTo>
                <a:lnTo>
                  <a:pt x="2703" y="613"/>
                </a:lnTo>
                <a:lnTo>
                  <a:pt x="2709" y="613"/>
                </a:lnTo>
                <a:lnTo>
                  <a:pt x="2714" y="613"/>
                </a:lnTo>
                <a:lnTo>
                  <a:pt x="2724" y="613"/>
                </a:lnTo>
                <a:lnTo>
                  <a:pt x="2733" y="615"/>
                </a:lnTo>
                <a:lnTo>
                  <a:pt x="2741" y="617"/>
                </a:lnTo>
                <a:lnTo>
                  <a:pt x="2749" y="621"/>
                </a:lnTo>
                <a:lnTo>
                  <a:pt x="2753" y="623"/>
                </a:lnTo>
                <a:lnTo>
                  <a:pt x="2756" y="625"/>
                </a:lnTo>
                <a:lnTo>
                  <a:pt x="2763" y="631"/>
                </a:lnTo>
                <a:lnTo>
                  <a:pt x="2766" y="634"/>
                </a:lnTo>
                <a:lnTo>
                  <a:pt x="2769" y="638"/>
                </a:lnTo>
                <a:lnTo>
                  <a:pt x="2773" y="645"/>
                </a:lnTo>
                <a:lnTo>
                  <a:pt x="2777" y="654"/>
                </a:lnTo>
                <a:lnTo>
                  <a:pt x="2779" y="659"/>
                </a:lnTo>
                <a:lnTo>
                  <a:pt x="2780" y="664"/>
                </a:lnTo>
                <a:lnTo>
                  <a:pt x="2782" y="674"/>
                </a:lnTo>
                <a:lnTo>
                  <a:pt x="2782" y="680"/>
                </a:lnTo>
                <a:lnTo>
                  <a:pt x="2783" y="686"/>
                </a:lnTo>
                <a:lnTo>
                  <a:pt x="2783" y="697"/>
                </a:lnTo>
                <a:lnTo>
                  <a:pt x="2683" y="697"/>
                </a:lnTo>
                <a:lnTo>
                  <a:pt x="2683" y="705"/>
                </a:lnTo>
                <a:lnTo>
                  <a:pt x="2684" y="709"/>
                </a:lnTo>
                <a:lnTo>
                  <a:pt x="2685" y="712"/>
                </a:lnTo>
                <a:lnTo>
                  <a:pt x="2688" y="718"/>
                </a:lnTo>
                <a:lnTo>
                  <a:pt x="2690" y="720"/>
                </a:lnTo>
                <a:lnTo>
                  <a:pt x="2692" y="723"/>
                </a:lnTo>
                <a:lnTo>
                  <a:pt x="2694" y="725"/>
                </a:lnTo>
                <a:lnTo>
                  <a:pt x="2696" y="727"/>
                </a:lnTo>
                <a:lnTo>
                  <a:pt x="2699" y="729"/>
                </a:lnTo>
                <a:lnTo>
                  <a:pt x="2702" y="730"/>
                </a:lnTo>
                <a:lnTo>
                  <a:pt x="2709" y="732"/>
                </a:lnTo>
                <a:lnTo>
                  <a:pt x="2713" y="732"/>
                </a:lnTo>
                <a:lnTo>
                  <a:pt x="2717" y="732"/>
                </a:lnTo>
                <a:lnTo>
                  <a:pt x="2722" y="732"/>
                </a:lnTo>
                <a:lnTo>
                  <a:pt x="2726" y="731"/>
                </a:lnTo>
                <a:lnTo>
                  <a:pt x="2730" y="730"/>
                </a:lnTo>
                <a:lnTo>
                  <a:pt x="2734" y="728"/>
                </a:lnTo>
                <a:lnTo>
                  <a:pt x="2738" y="726"/>
                </a:lnTo>
                <a:lnTo>
                  <a:pt x="2739" y="724"/>
                </a:lnTo>
                <a:lnTo>
                  <a:pt x="2740" y="723"/>
                </a:lnTo>
                <a:lnTo>
                  <a:pt x="2743" y="719"/>
                </a:lnTo>
                <a:lnTo>
                  <a:pt x="2744" y="715"/>
                </a:lnTo>
                <a:lnTo>
                  <a:pt x="2782" y="718"/>
                </a:lnTo>
                <a:lnTo>
                  <a:pt x="2780" y="723"/>
                </a:lnTo>
                <a:lnTo>
                  <a:pt x="2779" y="728"/>
                </a:lnTo>
                <a:lnTo>
                  <a:pt x="2777" y="732"/>
                </a:lnTo>
                <a:lnTo>
                  <a:pt x="2774" y="736"/>
                </a:lnTo>
                <a:lnTo>
                  <a:pt x="2771" y="740"/>
                </a:lnTo>
                <a:lnTo>
                  <a:pt x="2768" y="744"/>
                </a:lnTo>
                <a:lnTo>
                  <a:pt x="2764" y="747"/>
                </a:lnTo>
                <a:lnTo>
                  <a:pt x="2760" y="750"/>
                </a:lnTo>
                <a:lnTo>
                  <a:pt x="2756" y="753"/>
                </a:lnTo>
                <a:lnTo>
                  <a:pt x="2751" y="756"/>
                </a:lnTo>
                <a:lnTo>
                  <a:pt x="2746" y="758"/>
                </a:lnTo>
                <a:lnTo>
                  <a:pt x="2740" y="759"/>
                </a:lnTo>
                <a:lnTo>
                  <a:pt x="2735" y="761"/>
                </a:lnTo>
                <a:lnTo>
                  <a:pt x="2729" y="762"/>
                </a:lnTo>
                <a:lnTo>
                  <a:pt x="2723" y="762"/>
                </a:lnTo>
                <a:lnTo>
                  <a:pt x="2716" y="762"/>
                </a:lnTo>
                <a:close/>
                <a:moveTo>
                  <a:pt x="2683" y="672"/>
                </a:moveTo>
                <a:lnTo>
                  <a:pt x="2745" y="672"/>
                </a:lnTo>
                <a:lnTo>
                  <a:pt x="2744" y="666"/>
                </a:lnTo>
                <a:lnTo>
                  <a:pt x="2743" y="663"/>
                </a:lnTo>
                <a:lnTo>
                  <a:pt x="2743" y="661"/>
                </a:lnTo>
                <a:lnTo>
                  <a:pt x="2740" y="656"/>
                </a:lnTo>
                <a:lnTo>
                  <a:pt x="2736" y="651"/>
                </a:lnTo>
                <a:lnTo>
                  <a:pt x="2734" y="649"/>
                </a:lnTo>
                <a:lnTo>
                  <a:pt x="2732" y="647"/>
                </a:lnTo>
                <a:lnTo>
                  <a:pt x="2730" y="646"/>
                </a:lnTo>
                <a:lnTo>
                  <a:pt x="2727" y="645"/>
                </a:lnTo>
                <a:lnTo>
                  <a:pt x="2724" y="644"/>
                </a:lnTo>
                <a:lnTo>
                  <a:pt x="2721" y="643"/>
                </a:lnTo>
                <a:lnTo>
                  <a:pt x="2715" y="643"/>
                </a:lnTo>
                <a:lnTo>
                  <a:pt x="2709" y="643"/>
                </a:lnTo>
                <a:lnTo>
                  <a:pt x="2706" y="644"/>
                </a:lnTo>
                <a:lnTo>
                  <a:pt x="2702" y="645"/>
                </a:lnTo>
                <a:lnTo>
                  <a:pt x="2697" y="648"/>
                </a:lnTo>
                <a:lnTo>
                  <a:pt x="2694" y="649"/>
                </a:lnTo>
                <a:lnTo>
                  <a:pt x="2692" y="651"/>
                </a:lnTo>
                <a:lnTo>
                  <a:pt x="2688" y="656"/>
                </a:lnTo>
                <a:lnTo>
                  <a:pt x="2685" y="661"/>
                </a:lnTo>
                <a:lnTo>
                  <a:pt x="2684" y="664"/>
                </a:lnTo>
                <a:lnTo>
                  <a:pt x="2684" y="666"/>
                </a:lnTo>
                <a:lnTo>
                  <a:pt x="2683" y="672"/>
                </a:lnTo>
                <a:close/>
                <a:moveTo>
                  <a:pt x="2875" y="762"/>
                </a:moveTo>
                <a:lnTo>
                  <a:pt x="2864" y="762"/>
                </a:lnTo>
                <a:lnTo>
                  <a:pt x="2854" y="760"/>
                </a:lnTo>
                <a:lnTo>
                  <a:pt x="2849" y="759"/>
                </a:lnTo>
                <a:lnTo>
                  <a:pt x="2845" y="757"/>
                </a:lnTo>
                <a:lnTo>
                  <a:pt x="2841" y="755"/>
                </a:lnTo>
                <a:lnTo>
                  <a:pt x="2836" y="753"/>
                </a:lnTo>
                <a:lnTo>
                  <a:pt x="2833" y="750"/>
                </a:lnTo>
                <a:lnTo>
                  <a:pt x="2829" y="748"/>
                </a:lnTo>
                <a:lnTo>
                  <a:pt x="2822" y="741"/>
                </a:lnTo>
                <a:lnTo>
                  <a:pt x="2817" y="734"/>
                </a:lnTo>
                <a:lnTo>
                  <a:pt x="2812" y="726"/>
                </a:lnTo>
                <a:lnTo>
                  <a:pt x="2810" y="722"/>
                </a:lnTo>
                <a:lnTo>
                  <a:pt x="2808" y="718"/>
                </a:lnTo>
                <a:lnTo>
                  <a:pt x="2806" y="708"/>
                </a:lnTo>
                <a:lnTo>
                  <a:pt x="2805" y="703"/>
                </a:lnTo>
                <a:lnTo>
                  <a:pt x="2804" y="698"/>
                </a:lnTo>
                <a:lnTo>
                  <a:pt x="2803" y="688"/>
                </a:lnTo>
                <a:lnTo>
                  <a:pt x="2804" y="677"/>
                </a:lnTo>
                <a:lnTo>
                  <a:pt x="2805" y="672"/>
                </a:lnTo>
                <a:lnTo>
                  <a:pt x="2806" y="667"/>
                </a:lnTo>
                <a:lnTo>
                  <a:pt x="2807" y="662"/>
                </a:lnTo>
                <a:lnTo>
                  <a:pt x="2808" y="657"/>
                </a:lnTo>
                <a:lnTo>
                  <a:pt x="2810" y="653"/>
                </a:lnTo>
                <a:lnTo>
                  <a:pt x="2812" y="648"/>
                </a:lnTo>
                <a:lnTo>
                  <a:pt x="2817" y="640"/>
                </a:lnTo>
                <a:lnTo>
                  <a:pt x="2822" y="633"/>
                </a:lnTo>
                <a:lnTo>
                  <a:pt x="2826" y="630"/>
                </a:lnTo>
                <a:lnTo>
                  <a:pt x="2829" y="627"/>
                </a:lnTo>
                <a:lnTo>
                  <a:pt x="2833" y="625"/>
                </a:lnTo>
                <a:lnTo>
                  <a:pt x="2837" y="622"/>
                </a:lnTo>
                <a:lnTo>
                  <a:pt x="2845" y="618"/>
                </a:lnTo>
                <a:lnTo>
                  <a:pt x="2854" y="615"/>
                </a:lnTo>
                <a:lnTo>
                  <a:pt x="2859" y="614"/>
                </a:lnTo>
                <a:lnTo>
                  <a:pt x="2864" y="613"/>
                </a:lnTo>
                <a:lnTo>
                  <a:pt x="2869" y="613"/>
                </a:lnTo>
                <a:lnTo>
                  <a:pt x="2875" y="613"/>
                </a:lnTo>
                <a:lnTo>
                  <a:pt x="2884" y="613"/>
                </a:lnTo>
                <a:lnTo>
                  <a:pt x="2892" y="614"/>
                </a:lnTo>
                <a:lnTo>
                  <a:pt x="2896" y="615"/>
                </a:lnTo>
                <a:lnTo>
                  <a:pt x="2900" y="617"/>
                </a:lnTo>
                <a:lnTo>
                  <a:pt x="2908" y="620"/>
                </a:lnTo>
                <a:lnTo>
                  <a:pt x="2915" y="623"/>
                </a:lnTo>
                <a:lnTo>
                  <a:pt x="2921" y="628"/>
                </a:lnTo>
                <a:lnTo>
                  <a:pt x="2923" y="630"/>
                </a:lnTo>
                <a:lnTo>
                  <a:pt x="2926" y="633"/>
                </a:lnTo>
                <a:lnTo>
                  <a:pt x="2928" y="636"/>
                </a:lnTo>
                <a:lnTo>
                  <a:pt x="2930" y="639"/>
                </a:lnTo>
                <a:lnTo>
                  <a:pt x="2932" y="642"/>
                </a:lnTo>
                <a:lnTo>
                  <a:pt x="2934" y="645"/>
                </a:lnTo>
                <a:lnTo>
                  <a:pt x="2937" y="652"/>
                </a:lnTo>
                <a:lnTo>
                  <a:pt x="2939" y="660"/>
                </a:lnTo>
                <a:lnTo>
                  <a:pt x="2939" y="668"/>
                </a:lnTo>
                <a:lnTo>
                  <a:pt x="2902" y="668"/>
                </a:lnTo>
                <a:lnTo>
                  <a:pt x="2900" y="663"/>
                </a:lnTo>
                <a:lnTo>
                  <a:pt x="2899" y="658"/>
                </a:lnTo>
                <a:lnTo>
                  <a:pt x="2896" y="654"/>
                </a:lnTo>
                <a:lnTo>
                  <a:pt x="2893" y="651"/>
                </a:lnTo>
                <a:lnTo>
                  <a:pt x="2889" y="648"/>
                </a:lnTo>
                <a:lnTo>
                  <a:pt x="2885" y="646"/>
                </a:lnTo>
                <a:lnTo>
                  <a:pt x="2880" y="644"/>
                </a:lnTo>
                <a:lnTo>
                  <a:pt x="2875" y="644"/>
                </a:lnTo>
                <a:lnTo>
                  <a:pt x="2869" y="645"/>
                </a:lnTo>
                <a:lnTo>
                  <a:pt x="2863" y="647"/>
                </a:lnTo>
                <a:lnTo>
                  <a:pt x="2860" y="648"/>
                </a:lnTo>
                <a:lnTo>
                  <a:pt x="2857" y="650"/>
                </a:lnTo>
                <a:lnTo>
                  <a:pt x="2855" y="653"/>
                </a:lnTo>
                <a:lnTo>
                  <a:pt x="2853" y="655"/>
                </a:lnTo>
                <a:lnTo>
                  <a:pt x="2851" y="658"/>
                </a:lnTo>
                <a:lnTo>
                  <a:pt x="2849" y="661"/>
                </a:lnTo>
                <a:lnTo>
                  <a:pt x="2846" y="669"/>
                </a:lnTo>
                <a:lnTo>
                  <a:pt x="2845" y="673"/>
                </a:lnTo>
                <a:lnTo>
                  <a:pt x="2845" y="677"/>
                </a:lnTo>
                <a:lnTo>
                  <a:pt x="2844" y="687"/>
                </a:lnTo>
                <a:lnTo>
                  <a:pt x="2845" y="697"/>
                </a:lnTo>
                <a:lnTo>
                  <a:pt x="2845" y="701"/>
                </a:lnTo>
                <a:lnTo>
                  <a:pt x="2846" y="705"/>
                </a:lnTo>
                <a:lnTo>
                  <a:pt x="2848" y="709"/>
                </a:lnTo>
                <a:lnTo>
                  <a:pt x="2849" y="713"/>
                </a:lnTo>
                <a:lnTo>
                  <a:pt x="2851" y="716"/>
                </a:lnTo>
                <a:lnTo>
                  <a:pt x="2853" y="719"/>
                </a:lnTo>
                <a:lnTo>
                  <a:pt x="2857" y="724"/>
                </a:lnTo>
                <a:lnTo>
                  <a:pt x="2863" y="728"/>
                </a:lnTo>
                <a:lnTo>
                  <a:pt x="2865" y="729"/>
                </a:lnTo>
                <a:lnTo>
                  <a:pt x="2869" y="730"/>
                </a:lnTo>
                <a:lnTo>
                  <a:pt x="2872" y="730"/>
                </a:lnTo>
                <a:lnTo>
                  <a:pt x="2875" y="731"/>
                </a:lnTo>
                <a:lnTo>
                  <a:pt x="2880" y="730"/>
                </a:lnTo>
                <a:lnTo>
                  <a:pt x="2885" y="729"/>
                </a:lnTo>
                <a:lnTo>
                  <a:pt x="2889" y="727"/>
                </a:lnTo>
                <a:lnTo>
                  <a:pt x="2893" y="724"/>
                </a:lnTo>
                <a:lnTo>
                  <a:pt x="2896" y="721"/>
                </a:lnTo>
                <a:lnTo>
                  <a:pt x="2898" y="717"/>
                </a:lnTo>
                <a:lnTo>
                  <a:pt x="2900" y="712"/>
                </a:lnTo>
                <a:lnTo>
                  <a:pt x="2902" y="706"/>
                </a:lnTo>
                <a:lnTo>
                  <a:pt x="2939" y="706"/>
                </a:lnTo>
                <a:lnTo>
                  <a:pt x="2939" y="714"/>
                </a:lnTo>
                <a:lnTo>
                  <a:pt x="2937" y="722"/>
                </a:lnTo>
                <a:lnTo>
                  <a:pt x="2934" y="729"/>
                </a:lnTo>
                <a:lnTo>
                  <a:pt x="2930" y="736"/>
                </a:lnTo>
                <a:lnTo>
                  <a:pt x="2926" y="742"/>
                </a:lnTo>
                <a:lnTo>
                  <a:pt x="2924" y="744"/>
                </a:lnTo>
                <a:lnTo>
                  <a:pt x="2921" y="747"/>
                </a:lnTo>
                <a:lnTo>
                  <a:pt x="2918" y="749"/>
                </a:lnTo>
                <a:lnTo>
                  <a:pt x="2915" y="751"/>
                </a:lnTo>
                <a:lnTo>
                  <a:pt x="2908" y="755"/>
                </a:lnTo>
                <a:lnTo>
                  <a:pt x="2905" y="757"/>
                </a:lnTo>
                <a:lnTo>
                  <a:pt x="2901" y="758"/>
                </a:lnTo>
                <a:lnTo>
                  <a:pt x="2897" y="760"/>
                </a:lnTo>
                <a:lnTo>
                  <a:pt x="2893" y="761"/>
                </a:lnTo>
                <a:lnTo>
                  <a:pt x="2884" y="762"/>
                </a:lnTo>
                <a:lnTo>
                  <a:pt x="2875" y="762"/>
                </a:lnTo>
                <a:close/>
                <a:moveTo>
                  <a:pt x="3042" y="615"/>
                </a:moveTo>
                <a:lnTo>
                  <a:pt x="3042" y="645"/>
                </a:lnTo>
                <a:lnTo>
                  <a:pt x="3015" y="645"/>
                </a:lnTo>
                <a:lnTo>
                  <a:pt x="3015" y="715"/>
                </a:lnTo>
                <a:lnTo>
                  <a:pt x="3015" y="719"/>
                </a:lnTo>
                <a:lnTo>
                  <a:pt x="3016" y="722"/>
                </a:lnTo>
                <a:lnTo>
                  <a:pt x="3017" y="724"/>
                </a:lnTo>
                <a:lnTo>
                  <a:pt x="3019" y="726"/>
                </a:lnTo>
                <a:lnTo>
                  <a:pt x="3021" y="727"/>
                </a:lnTo>
                <a:lnTo>
                  <a:pt x="3023" y="728"/>
                </a:lnTo>
                <a:lnTo>
                  <a:pt x="3029" y="729"/>
                </a:lnTo>
                <a:lnTo>
                  <a:pt x="3034" y="729"/>
                </a:lnTo>
                <a:lnTo>
                  <a:pt x="3039" y="728"/>
                </a:lnTo>
                <a:lnTo>
                  <a:pt x="3045" y="758"/>
                </a:lnTo>
                <a:lnTo>
                  <a:pt x="3037" y="760"/>
                </a:lnTo>
                <a:lnTo>
                  <a:pt x="3031" y="761"/>
                </a:lnTo>
                <a:lnTo>
                  <a:pt x="3023" y="761"/>
                </a:lnTo>
                <a:lnTo>
                  <a:pt x="3018" y="762"/>
                </a:lnTo>
                <a:lnTo>
                  <a:pt x="3013" y="761"/>
                </a:lnTo>
                <a:lnTo>
                  <a:pt x="3008" y="761"/>
                </a:lnTo>
                <a:lnTo>
                  <a:pt x="3004" y="760"/>
                </a:lnTo>
                <a:lnTo>
                  <a:pt x="2999" y="758"/>
                </a:lnTo>
                <a:lnTo>
                  <a:pt x="2995" y="756"/>
                </a:lnTo>
                <a:lnTo>
                  <a:pt x="2992" y="754"/>
                </a:lnTo>
                <a:lnTo>
                  <a:pt x="2988" y="752"/>
                </a:lnTo>
                <a:lnTo>
                  <a:pt x="2985" y="749"/>
                </a:lnTo>
                <a:lnTo>
                  <a:pt x="2982" y="746"/>
                </a:lnTo>
                <a:lnTo>
                  <a:pt x="2980" y="743"/>
                </a:lnTo>
                <a:lnTo>
                  <a:pt x="2978" y="739"/>
                </a:lnTo>
                <a:lnTo>
                  <a:pt x="2977" y="735"/>
                </a:lnTo>
                <a:lnTo>
                  <a:pt x="2976" y="730"/>
                </a:lnTo>
                <a:lnTo>
                  <a:pt x="2975" y="725"/>
                </a:lnTo>
                <a:lnTo>
                  <a:pt x="2975" y="720"/>
                </a:lnTo>
                <a:lnTo>
                  <a:pt x="2975" y="645"/>
                </a:lnTo>
                <a:lnTo>
                  <a:pt x="2955" y="645"/>
                </a:lnTo>
                <a:lnTo>
                  <a:pt x="2955" y="615"/>
                </a:lnTo>
                <a:lnTo>
                  <a:pt x="2975" y="615"/>
                </a:lnTo>
                <a:lnTo>
                  <a:pt x="2975" y="580"/>
                </a:lnTo>
                <a:lnTo>
                  <a:pt x="3015" y="580"/>
                </a:lnTo>
                <a:lnTo>
                  <a:pt x="3015" y="615"/>
                </a:lnTo>
                <a:lnTo>
                  <a:pt x="3042" y="615"/>
                </a:lnTo>
                <a:close/>
                <a:moveTo>
                  <a:pt x="3161" y="698"/>
                </a:moveTo>
                <a:lnTo>
                  <a:pt x="3161" y="615"/>
                </a:lnTo>
                <a:lnTo>
                  <a:pt x="3201" y="615"/>
                </a:lnTo>
                <a:lnTo>
                  <a:pt x="3201" y="759"/>
                </a:lnTo>
                <a:lnTo>
                  <a:pt x="3162" y="759"/>
                </a:lnTo>
                <a:lnTo>
                  <a:pt x="3162" y="733"/>
                </a:lnTo>
                <a:lnTo>
                  <a:pt x="3159" y="739"/>
                </a:lnTo>
                <a:lnTo>
                  <a:pt x="3155" y="745"/>
                </a:lnTo>
                <a:lnTo>
                  <a:pt x="3150" y="749"/>
                </a:lnTo>
                <a:lnTo>
                  <a:pt x="3145" y="754"/>
                </a:lnTo>
                <a:lnTo>
                  <a:pt x="3139" y="757"/>
                </a:lnTo>
                <a:lnTo>
                  <a:pt x="3132" y="759"/>
                </a:lnTo>
                <a:lnTo>
                  <a:pt x="3128" y="760"/>
                </a:lnTo>
                <a:lnTo>
                  <a:pt x="3125" y="761"/>
                </a:lnTo>
                <a:lnTo>
                  <a:pt x="3116" y="761"/>
                </a:lnTo>
                <a:lnTo>
                  <a:pt x="3111" y="761"/>
                </a:lnTo>
                <a:lnTo>
                  <a:pt x="3106" y="760"/>
                </a:lnTo>
                <a:lnTo>
                  <a:pt x="3101" y="759"/>
                </a:lnTo>
                <a:lnTo>
                  <a:pt x="3096" y="758"/>
                </a:lnTo>
                <a:lnTo>
                  <a:pt x="3092" y="756"/>
                </a:lnTo>
                <a:lnTo>
                  <a:pt x="3088" y="753"/>
                </a:lnTo>
                <a:lnTo>
                  <a:pt x="3084" y="750"/>
                </a:lnTo>
                <a:lnTo>
                  <a:pt x="3081" y="747"/>
                </a:lnTo>
                <a:lnTo>
                  <a:pt x="3077" y="743"/>
                </a:lnTo>
                <a:lnTo>
                  <a:pt x="3075" y="739"/>
                </a:lnTo>
                <a:lnTo>
                  <a:pt x="3072" y="734"/>
                </a:lnTo>
                <a:lnTo>
                  <a:pt x="3070" y="729"/>
                </a:lnTo>
                <a:lnTo>
                  <a:pt x="3069" y="724"/>
                </a:lnTo>
                <a:lnTo>
                  <a:pt x="3068" y="719"/>
                </a:lnTo>
                <a:lnTo>
                  <a:pt x="3067" y="707"/>
                </a:lnTo>
                <a:lnTo>
                  <a:pt x="3067" y="615"/>
                </a:lnTo>
                <a:lnTo>
                  <a:pt x="3107" y="615"/>
                </a:lnTo>
                <a:lnTo>
                  <a:pt x="3107" y="700"/>
                </a:lnTo>
                <a:lnTo>
                  <a:pt x="3108" y="706"/>
                </a:lnTo>
                <a:lnTo>
                  <a:pt x="3109" y="711"/>
                </a:lnTo>
                <a:lnTo>
                  <a:pt x="3110" y="714"/>
                </a:lnTo>
                <a:lnTo>
                  <a:pt x="3111" y="716"/>
                </a:lnTo>
                <a:lnTo>
                  <a:pt x="3112" y="718"/>
                </a:lnTo>
                <a:lnTo>
                  <a:pt x="3114" y="720"/>
                </a:lnTo>
                <a:lnTo>
                  <a:pt x="3118" y="723"/>
                </a:lnTo>
                <a:lnTo>
                  <a:pt x="3120" y="724"/>
                </a:lnTo>
                <a:lnTo>
                  <a:pt x="3123" y="726"/>
                </a:lnTo>
                <a:lnTo>
                  <a:pt x="3128" y="727"/>
                </a:lnTo>
                <a:lnTo>
                  <a:pt x="3133" y="727"/>
                </a:lnTo>
                <a:lnTo>
                  <a:pt x="3138" y="727"/>
                </a:lnTo>
                <a:lnTo>
                  <a:pt x="3143" y="726"/>
                </a:lnTo>
                <a:lnTo>
                  <a:pt x="3148" y="723"/>
                </a:lnTo>
                <a:lnTo>
                  <a:pt x="3152" y="720"/>
                </a:lnTo>
                <a:lnTo>
                  <a:pt x="3154" y="718"/>
                </a:lnTo>
                <a:lnTo>
                  <a:pt x="3156" y="716"/>
                </a:lnTo>
                <a:lnTo>
                  <a:pt x="3158" y="713"/>
                </a:lnTo>
                <a:lnTo>
                  <a:pt x="3159" y="711"/>
                </a:lnTo>
                <a:lnTo>
                  <a:pt x="3160" y="708"/>
                </a:lnTo>
                <a:lnTo>
                  <a:pt x="3160" y="705"/>
                </a:lnTo>
                <a:lnTo>
                  <a:pt x="3161" y="698"/>
                </a:lnTo>
                <a:close/>
                <a:moveTo>
                  <a:pt x="3235" y="759"/>
                </a:moveTo>
                <a:lnTo>
                  <a:pt x="3235" y="615"/>
                </a:lnTo>
                <a:lnTo>
                  <a:pt x="3274" y="615"/>
                </a:lnTo>
                <a:lnTo>
                  <a:pt x="3274" y="640"/>
                </a:lnTo>
                <a:lnTo>
                  <a:pt x="3277" y="633"/>
                </a:lnTo>
                <a:lnTo>
                  <a:pt x="3280" y="628"/>
                </a:lnTo>
                <a:lnTo>
                  <a:pt x="3284" y="623"/>
                </a:lnTo>
                <a:lnTo>
                  <a:pt x="3289" y="619"/>
                </a:lnTo>
                <a:lnTo>
                  <a:pt x="3293" y="616"/>
                </a:lnTo>
                <a:lnTo>
                  <a:pt x="3299" y="614"/>
                </a:lnTo>
                <a:lnTo>
                  <a:pt x="3304" y="613"/>
                </a:lnTo>
                <a:lnTo>
                  <a:pt x="3310" y="612"/>
                </a:lnTo>
                <a:lnTo>
                  <a:pt x="3317" y="613"/>
                </a:lnTo>
                <a:lnTo>
                  <a:pt x="3323" y="614"/>
                </a:lnTo>
                <a:lnTo>
                  <a:pt x="3323" y="650"/>
                </a:lnTo>
                <a:lnTo>
                  <a:pt x="3319" y="649"/>
                </a:lnTo>
                <a:lnTo>
                  <a:pt x="3315" y="648"/>
                </a:lnTo>
                <a:lnTo>
                  <a:pt x="3310" y="648"/>
                </a:lnTo>
                <a:lnTo>
                  <a:pt x="3306" y="647"/>
                </a:lnTo>
                <a:lnTo>
                  <a:pt x="3299" y="648"/>
                </a:lnTo>
                <a:lnTo>
                  <a:pt x="3296" y="649"/>
                </a:lnTo>
                <a:lnTo>
                  <a:pt x="3294" y="649"/>
                </a:lnTo>
                <a:lnTo>
                  <a:pt x="3288" y="652"/>
                </a:lnTo>
                <a:lnTo>
                  <a:pt x="3286" y="654"/>
                </a:lnTo>
                <a:lnTo>
                  <a:pt x="3284" y="656"/>
                </a:lnTo>
                <a:lnTo>
                  <a:pt x="3280" y="660"/>
                </a:lnTo>
                <a:lnTo>
                  <a:pt x="3277" y="665"/>
                </a:lnTo>
                <a:lnTo>
                  <a:pt x="3276" y="671"/>
                </a:lnTo>
                <a:lnTo>
                  <a:pt x="3275" y="677"/>
                </a:lnTo>
                <a:lnTo>
                  <a:pt x="3275" y="759"/>
                </a:lnTo>
                <a:lnTo>
                  <a:pt x="3235" y="7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63203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png"/><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F88ACE25-8CC0-47FA-B38B-83BD3BBFB23F}" type="datetime1">
              <a:rPr lang="fi-FI" smtClean="0"/>
              <a:t>28.2.2024</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29922"/>
      </p:ext>
    </p:extLst>
  </p:cSld>
  <p:clrMap bg1="lt1" tx1="dk1" bg2="lt2" tx2="dk2" accent1="accent1" accent2="accent2" accent3="accent3" accent4="accent4" accent5="accent5" accent6="accent6" hlink="hlink" folHlink="folHlink"/>
  <p:sldLayoutIdLst>
    <p:sldLayoutId id="2147483892" r:id="rId1"/>
    <p:sldLayoutId id="2147484071" r:id="rId2"/>
    <p:sldLayoutId id="2147483893" r:id="rId3"/>
    <p:sldLayoutId id="2147483897" r:id="rId4"/>
    <p:sldLayoutId id="2147484068" r:id="rId5"/>
    <p:sldLayoutId id="2147484069" r:id="rId6"/>
    <p:sldLayoutId id="2147483898" r:id="rId7"/>
    <p:sldLayoutId id="2147483901" r:id="rId8"/>
    <p:sldLayoutId id="2147483902" r:id="rId9"/>
    <p:sldLayoutId id="2147483903" r:id="rId10"/>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77610C63-FE48-4BD4-9F9F-EF32A1826A61}" type="datetime1">
              <a:rPr lang="fi-FI" smtClean="0"/>
              <a:t>28.2.2024</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34173"/>
      </p:ext>
    </p:extLst>
  </p:cSld>
  <p:clrMap bg1="lt1" tx1="dk1" bg2="lt2" tx2="dk2" accent1="accent1" accent2="accent2" accent3="accent3" accent4="accent4" accent5="accent5" accent6="accent6" hlink="hlink" folHlink="folHlink"/>
  <p:sldLayoutIdLst>
    <p:sldLayoutId id="2147484075" r:id="rId1"/>
    <p:sldLayoutId id="2147483770" r:id="rId2"/>
    <p:sldLayoutId id="2147483771" r:id="rId3"/>
    <p:sldLayoutId id="2147483775" r:id="rId4"/>
    <p:sldLayoutId id="2147484076" r:id="rId5"/>
    <p:sldLayoutId id="2147483776" r:id="rId6"/>
    <p:sldLayoutId id="2147483785" r:id="rId7"/>
    <p:sldLayoutId id="2147484077" r:id="rId8"/>
    <p:sldLayoutId id="2147483786" r:id="rId9"/>
    <p:sldLayoutId id="2147483790" r:id="rId10"/>
    <p:sldLayoutId id="2147484078" r:id="rId11"/>
    <p:sldLayoutId id="2147483791" r:id="rId12"/>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8CFD9232-3719-4F9E-8007-2DCF972A3CA4}" type="datetime1">
              <a:rPr lang="fi-FI" smtClean="0"/>
              <a:t>28.2.2024</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09803"/>
      </p:ext>
    </p:extLst>
  </p:cSld>
  <p:clrMap bg1="lt1" tx1="dk1" bg2="lt2" tx2="dk2" accent1="accent1" accent2="accent2" accent3="accent3" accent4="accent4" accent5="accent5" accent6="accent6" hlink="hlink" folHlink="folHlink"/>
  <p:sldLayoutIdLst>
    <p:sldLayoutId id="2147484072" r:id="rId1"/>
    <p:sldLayoutId id="2147483935" r:id="rId2"/>
    <p:sldLayoutId id="2147483936" r:id="rId3"/>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27506E4C-B9FC-44D0-B2BA-36EF67BC6E74}" type="datetime1">
              <a:rPr lang="fi-FI" smtClean="0"/>
              <a:t>28.2.2024</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95271"/>
      </p:ext>
    </p:extLst>
  </p:cSld>
  <p:clrMap bg1="lt1" tx1="dk1" bg2="lt2" tx2="dk2" accent1="accent1" accent2="accent2" accent3="accent3" accent4="accent4" accent5="accent5" accent6="accent6" hlink="hlink" folHlink="folHlink"/>
  <p:sldLayoutIdLst>
    <p:sldLayoutId id="2147483987" r:id="rId1"/>
    <p:sldLayoutId id="2147484073" r:id="rId2"/>
    <p:sldLayoutId id="2147483988" r:id="rId3"/>
    <p:sldLayoutId id="2147484074" r:id="rId4"/>
    <p:sldLayoutId id="2147483992" r:id="rId5"/>
    <p:sldLayoutId id="2147483997" r:id="rId6"/>
    <p:sldLayoutId id="2147483996" r:id="rId7"/>
    <p:sldLayoutId id="2147484000" r:id="rId8"/>
    <p:sldLayoutId id="2147484001" r:id="rId9"/>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0221E6FC-591F-41D3-8866-CA3BC60199CE}" type="datetime1">
              <a:rPr lang="fi-FI" smtClean="0"/>
              <a:t>28.2.2024</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623492"/>
      </p:ext>
    </p:extLst>
  </p:cSld>
  <p:clrMap bg1="lt1" tx1="dk1" bg2="lt2" tx2="dk2" accent1="accent1" accent2="accent2" accent3="accent3" accent4="accent4" accent5="accent5" accent6="accent6" hlink="hlink" folHlink="folHlink"/>
  <p:sldLayoutIdLst>
    <p:sldLayoutId id="2147484044" r:id="rId1"/>
    <p:sldLayoutId id="2147484081" r:id="rId2"/>
    <p:sldLayoutId id="2147484082" r:id="rId3"/>
    <p:sldLayoutId id="2147484064" r:id="rId4"/>
    <p:sldLayoutId id="2147484065" r:id="rId5"/>
    <p:sldLayoutId id="2147484080" r:id="rId6"/>
    <p:sldLayoutId id="2147484079" r:id="rId7"/>
    <p:sldLayoutId id="2147484066" r:id="rId8"/>
    <p:sldLayoutId id="2147484067" r:id="rId9"/>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D7C2292C-5C74-45EE-A0FE-7902D9C4C12B}" type="datetime1">
              <a:rPr lang="fi-FI" smtClean="0"/>
              <a:t>28.2.2024</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r>
              <a:rPr lang="fi-FI"/>
              <a:t>Presenter Name</a:t>
            </a:r>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30185"/>
      </p:ext>
    </p:extLst>
  </p:cSld>
  <p:clrMap bg1="lt1" tx1="dk1" bg2="lt2" tx2="dk2" accent1="accent1" accent2="accent2" accent3="accent3" accent4="accent4" accent5="accent5" accent6="accent6" hlink="hlink" folHlink="folHlink"/>
  <p:sldLayoutIdLst>
    <p:sldLayoutId id="2147483888" r:id="rId1"/>
    <p:sldLayoutId id="2147484070" r:id="rId2"/>
  </p:sldLayoutIdLst>
  <p:hf hd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renault.com.eg/AboutRenault/Renault-history.html" TargetMode="External"/><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www.renault.com.eg/AboutRenault/Co2-Emmissions.html" TargetMode="External"/><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8179-75E8-4FB2-C758-5B85B509F1F1}"/>
              </a:ext>
            </a:extLst>
          </p:cNvPr>
          <p:cNvSpPr>
            <a:spLocks noGrp="1"/>
          </p:cNvSpPr>
          <p:nvPr>
            <p:ph type="ctrTitle"/>
          </p:nvPr>
        </p:nvSpPr>
        <p:spPr>
          <a:xfrm>
            <a:off x="407988" y="1962842"/>
            <a:ext cx="9792468" cy="615553"/>
          </a:xfrm>
        </p:spPr>
        <p:txBody>
          <a:bodyPr/>
          <a:lstStyle/>
          <a:p>
            <a:r>
              <a:rPr lang="en-GB" sz="4000">
                <a:cs typeface="Arial"/>
              </a:rPr>
              <a:t>RENAULT</a:t>
            </a:r>
          </a:p>
        </p:txBody>
      </p:sp>
      <p:sp>
        <p:nvSpPr>
          <p:cNvPr id="3" name="Subtitle 2">
            <a:extLst>
              <a:ext uri="{FF2B5EF4-FFF2-40B4-BE49-F238E27FC236}">
                <a16:creationId xmlns:a16="http://schemas.microsoft.com/office/drawing/2014/main" id="{09FDDA63-C2E2-7C0E-30E9-0454B2A07E1B}"/>
              </a:ext>
            </a:extLst>
          </p:cNvPr>
          <p:cNvSpPr>
            <a:spLocks noGrp="1"/>
          </p:cNvSpPr>
          <p:nvPr>
            <p:ph type="subTitle" idx="1"/>
          </p:nvPr>
        </p:nvSpPr>
        <p:spPr/>
        <p:txBody>
          <a:bodyPr/>
          <a:lstStyle/>
          <a:p>
            <a:r>
              <a:rPr lang="en-GB">
                <a:cs typeface="Arial"/>
              </a:rPr>
              <a:t>Juho, Otso, Max and Tilda</a:t>
            </a:r>
            <a:endParaRPr lang="en-GB"/>
          </a:p>
        </p:txBody>
      </p:sp>
      <p:sp>
        <p:nvSpPr>
          <p:cNvPr id="4" name="Date Placeholder 3">
            <a:extLst>
              <a:ext uri="{FF2B5EF4-FFF2-40B4-BE49-F238E27FC236}">
                <a16:creationId xmlns:a16="http://schemas.microsoft.com/office/drawing/2014/main" id="{60EB00D6-0D98-F87C-7A1E-0FB0AFDBE66C}"/>
              </a:ext>
            </a:extLst>
          </p:cNvPr>
          <p:cNvSpPr>
            <a:spLocks noGrp="1"/>
          </p:cNvSpPr>
          <p:nvPr>
            <p:ph type="dt" sz="half" idx="10"/>
          </p:nvPr>
        </p:nvSpPr>
        <p:spPr/>
        <p:txBody>
          <a:bodyPr/>
          <a:lstStyle/>
          <a:p>
            <a:fld id="{DB0B8D34-7805-4B99-B11D-74BDC5210068}" type="datetime1">
              <a:rPr lang="fi-FI" smtClean="0"/>
              <a:t>28.2.2024</a:t>
            </a:fld>
            <a:endParaRPr lang="fi-FI"/>
          </a:p>
        </p:txBody>
      </p:sp>
      <p:sp>
        <p:nvSpPr>
          <p:cNvPr id="6" name="Slide Number Placeholder 5">
            <a:extLst>
              <a:ext uri="{FF2B5EF4-FFF2-40B4-BE49-F238E27FC236}">
                <a16:creationId xmlns:a16="http://schemas.microsoft.com/office/drawing/2014/main" id="{716A4E5B-0B5E-E0DB-C4FC-8BCE456C6D1A}"/>
              </a:ext>
            </a:extLst>
          </p:cNvPr>
          <p:cNvSpPr>
            <a:spLocks noGrp="1"/>
          </p:cNvSpPr>
          <p:nvPr>
            <p:ph type="sldNum" sz="quarter" idx="12"/>
          </p:nvPr>
        </p:nvSpPr>
        <p:spPr/>
        <p:txBody>
          <a:bodyPr/>
          <a:lstStyle/>
          <a:p>
            <a:fld id="{D701140D-C14F-41CA-99FC-0EF83E8DA40A}" type="slidenum">
              <a:rPr lang="fi-FI" smtClean="0"/>
              <a:pPr/>
              <a:t>1</a:t>
            </a:fld>
            <a:endParaRPr lang="fi-FI"/>
          </a:p>
        </p:txBody>
      </p:sp>
      <p:pic>
        <p:nvPicPr>
          <p:cNvPr id="7" name="Picture 6" descr="File:Renault 2009 logo.svg - Wikipedia">
            <a:extLst>
              <a:ext uri="{FF2B5EF4-FFF2-40B4-BE49-F238E27FC236}">
                <a16:creationId xmlns:a16="http://schemas.microsoft.com/office/drawing/2014/main" id="{2A72FCFA-E901-7A8C-F2BE-C544CE745A9F}"/>
              </a:ext>
            </a:extLst>
          </p:cNvPr>
          <p:cNvPicPr>
            <a:picLocks noChangeAspect="1"/>
          </p:cNvPicPr>
          <p:nvPr/>
        </p:nvPicPr>
        <p:blipFill>
          <a:blip r:embed="rId2"/>
          <a:stretch>
            <a:fillRect/>
          </a:stretch>
        </p:blipFill>
        <p:spPr>
          <a:xfrm>
            <a:off x="6581964" y="1252987"/>
            <a:ext cx="4331776" cy="4344691"/>
          </a:xfrm>
          <a:prstGeom prst="rect">
            <a:avLst/>
          </a:prstGeom>
        </p:spPr>
      </p:pic>
    </p:spTree>
    <p:extLst>
      <p:ext uri="{BB962C8B-B14F-4D97-AF65-F5344CB8AC3E}">
        <p14:creationId xmlns:p14="http://schemas.microsoft.com/office/powerpoint/2010/main" val="385083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1987-F893-9282-850E-A9FED1ACC15D}"/>
              </a:ext>
            </a:extLst>
          </p:cNvPr>
          <p:cNvSpPr>
            <a:spLocks noGrp="1"/>
          </p:cNvSpPr>
          <p:nvPr>
            <p:ph type="title"/>
          </p:nvPr>
        </p:nvSpPr>
        <p:spPr/>
        <p:txBody>
          <a:bodyPr/>
          <a:lstStyle/>
          <a:p>
            <a:r>
              <a:rPr lang="en-US" sz="5000">
                <a:solidFill>
                  <a:schemeClr val="accent1">
                    <a:lumMod val="50000"/>
                  </a:schemeClr>
                </a:solidFill>
                <a:cs typeface="Arial"/>
              </a:rPr>
              <a:t>RENAULT</a:t>
            </a:r>
            <a:endParaRPr lang="en-US" sz="5000">
              <a:solidFill>
                <a:schemeClr val="accent1">
                  <a:lumMod val="50000"/>
                </a:schemeClr>
              </a:solidFill>
            </a:endParaRPr>
          </a:p>
        </p:txBody>
      </p:sp>
      <p:sp>
        <p:nvSpPr>
          <p:cNvPr id="3" name="Date Placeholder 2">
            <a:extLst>
              <a:ext uri="{FF2B5EF4-FFF2-40B4-BE49-F238E27FC236}">
                <a16:creationId xmlns:a16="http://schemas.microsoft.com/office/drawing/2014/main" id="{CD0FB44B-F135-C61A-8BBE-52F9B5C978EA}"/>
              </a:ext>
            </a:extLst>
          </p:cNvPr>
          <p:cNvSpPr>
            <a:spLocks noGrp="1"/>
          </p:cNvSpPr>
          <p:nvPr>
            <p:ph type="dt" sz="half" idx="10"/>
          </p:nvPr>
        </p:nvSpPr>
        <p:spPr/>
        <p:txBody>
          <a:bodyPr/>
          <a:lstStyle/>
          <a:p>
            <a:fld id="{81186476-C2D2-4758-B513-0C56AE264C34}" type="datetime1">
              <a:rPr lang="fi-FI" smtClean="0"/>
              <a:t>28.2.2024</a:t>
            </a:fld>
            <a:endParaRPr lang="fi-FI"/>
          </a:p>
        </p:txBody>
      </p:sp>
      <p:sp>
        <p:nvSpPr>
          <p:cNvPr id="4" name="Footer Placeholder 3">
            <a:extLst>
              <a:ext uri="{FF2B5EF4-FFF2-40B4-BE49-F238E27FC236}">
                <a16:creationId xmlns:a16="http://schemas.microsoft.com/office/drawing/2014/main" id="{B22CCE1F-71E4-E10A-DD88-A01FBC835C61}"/>
              </a:ext>
            </a:extLst>
          </p:cNvPr>
          <p:cNvSpPr>
            <a:spLocks noGrp="1"/>
          </p:cNvSpPr>
          <p:nvPr>
            <p:ph type="ftr" sz="quarter" idx="11"/>
          </p:nvPr>
        </p:nvSpPr>
        <p:spPr/>
        <p:txBody>
          <a:bodyPr/>
          <a:lstStyle/>
          <a:p>
            <a:r>
              <a:rPr lang="fi-FI"/>
              <a:t>Juho, Max, Tilda, Otso</a:t>
            </a:r>
            <a:endParaRPr lang="en-US"/>
          </a:p>
        </p:txBody>
      </p:sp>
      <p:sp>
        <p:nvSpPr>
          <p:cNvPr id="5" name="Slide Number Placeholder 4">
            <a:extLst>
              <a:ext uri="{FF2B5EF4-FFF2-40B4-BE49-F238E27FC236}">
                <a16:creationId xmlns:a16="http://schemas.microsoft.com/office/drawing/2014/main" id="{2B82D021-7052-CBDD-4AAC-E3A96F86B133}"/>
              </a:ext>
            </a:extLst>
          </p:cNvPr>
          <p:cNvSpPr>
            <a:spLocks noGrp="1"/>
          </p:cNvSpPr>
          <p:nvPr>
            <p:ph type="sldNum" sz="quarter" idx="12"/>
          </p:nvPr>
        </p:nvSpPr>
        <p:spPr/>
        <p:txBody>
          <a:bodyPr/>
          <a:lstStyle/>
          <a:p>
            <a:fld id="{D701140D-C14F-41CA-99FC-0EF83E8DA40A}" type="slidenum">
              <a:rPr lang="fi-FI" smtClean="0"/>
              <a:t>2</a:t>
            </a:fld>
            <a:endParaRPr lang="fi-FI"/>
          </a:p>
        </p:txBody>
      </p:sp>
      <p:sp>
        <p:nvSpPr>
          <p:cNvPr id="6" name="Text Placeholder 5">
            <a:extLst>
              <a:ext uri="{FF2B5EF4-FFF2-40B4-BE49-F238E27FC236}">
                <a16:creationId xmlns:a16="http://schemas.microsoft.com/office/drawing/2014/main" id="{53B1C58F-1A1B-2E62-5E34-4351E24B332D}"/>
              </a:ext>
            </a:extLst>
          </p:cNvPr>
          <p:cNvSpPr>
            <a:spLocks noGrp="1"/>
          </p:cNvSpPr>
          <p:nvPr>
            <p:ph type="body" sz="quarter" idx="13"/>
          </p:nvPr>
        </p:nvSpPr>
        <p:spPr>
          <a:xfrm>
            <a:off x="999244" y="1301928"/>
            <a:ext cx="10886379" cy="4631441"/>
          </a:xfrm>
        </p:spPr>
        <p:txBody>
          <a:bodyPr/>
          <a:lstStyle/>
          <a:p>
            <a:pPr marL="457200" indent="-457200">
              <a:buFont typeface="Arial"/>
              <a:buChar char="•"/>
            </a:pPr>
            <a:r>
              <a:rPr lang="en-US">
                <a:cs typeface="Arial" panose="020B0604020202020204"/>
              </a:rPr>
              <a:t>Founded 1898, Louis Renault, France</a:t>
            </a:r>
          </a:p>
          <a:p>
            <a:pPr marL="457200" indent="-457200">
              <a:buFont typeface="Arial"/>
              <a:buChar char="•"/>
            </a:pPr>
            <a:r>
              <a:rPr lang="en-US">
                <a:cs typeface="Arial" panose="020B0604020202020204"/>
              </a:rPr>
              <a:t>Major automotive manufacturer</a:t>
            </a:r>
          </a:p>
          <a:p>
            <a:pPr marL="457200" indent="-457200">
              <a:buFont typeface="Arial"/>
              <a:buChar char="•"/>
            </a:pPr>
            <a:r>
              <a:rPr lang="en-US">
                <a:cs typeface="Arial" panose="020B0604020202020204"/>
              </a:rPr>
              <a:t>Major presence in rally racing and Formula 1</a:t>
            </a:r>
          </a:p>
          <a:p>
            <a:endParaRPr lang="en-US" b="1">
              <a:solidFill>
                <a:schemeClr val="accent1">
                  <a:lumMod val="50000"/>
                </a:schemeClr>
              </a:solidFill>
              <a:cs typeface="Arial" panose="020B0604020202020204"/>
            </a:endParaRPr>
          </a:p>
          <a:p>
            <a:r>
              <a:rPr lang="en-US" b="1">
                <a:solidFill>
                  <a:schemeClr val="accent1">
                    <a:lumMod val="50000"/>
                  </a:schemeClr>
                </a:solidFill>
                <a:cs typeface="Arial" panose="020B0604020202020204"/>
              </a:rPr>
              <a:t>Sustainability Examples</a:t>
            </a:r>
            <a:endParaRPr lang="en-US">
              <a:solidFill>
                <a:schemeClr val="accent1">
                  <a:lumMod val="50000"/>
                </a:schemeClr>
              </a:solidFill>
            </a:endParaRPr>
          </a:p>
          <a:p>
            <a:pPr marL="457200" indent="-457200">
              <a:buFont typeface="Arial"/>
              <a:buChar char="•"/>
            </a:pPr>
            <a:r>
              <a:rPr lang="en-US" sz="2000">
                <a:solidFill>
                  <a:srgbClr val="000000"/>
                </a:solidFill>
                <a:ea typeface="+mn-lt"/>
                <a:cs typeface="+mn-lt"/>
              </a:rPr>
              <a:t>"The vehicle is manufactured in a plant that has been certified ISO 14001"</a:t>
            </a:r>
            <a:endParaRPr lang="en-US" sz="2000">
              <a:solidFill>
                <a:srgbClr val="000000"/>
              </a:solidFill>
              <a:cs typeface="Arial" panose="020B0604020202020204"/>
            </a:endParaRPr>
          </a:p>
          <a:p>
            <a:pPr marL="457200" indent="-457200">
              <a:buFont typeface="Arial"/>
              <a:buChar char="•"/>
            </a:pPr>
            <a:r>
              <a:rPr lang="en-US" sz="2000" b="1">
                <a:solidFill>
                  <a:srgbClr val="000000"/>
                </a:solidFill>
                <a:ea typeface="+mn-lt"/>
                <a:cs typeface="+mn-lt"/>
              </a:rPr>
              <a:t>Since 1996 Renault has decreased: , </a:t>
            </a:r>
            <a:r>
              <a:rPr lang="en-US" sz="2000">
                <a:solidFill>
                  <a:srgbClr val="000000"/>
                </a:solidFill>
                <a:ea typeface="+mn-lt"/>
                <a:cs typeface="+mn-lt"/>
              </a:rPr>
              <a:t>its energy consumption by 25% (kW/vehicle),  its water consumption by 57% (m³/vehicle), its waste by 65% (kg/vehicle), its water-borne effluents by 38% (kg/vehicle), its industrial liquid effluents by 44% (kg/j/vehicle)</a:t>
            </a:r>
            <a:endParaRPr lang="en-US" sz="2000" b="1">
              <a:solidFill>
                <a:srgbClr val="000000"/>
              </a:solidFill>
              <a:cs typeface="Arial" panose="020B0604020202020204"/>
            </a:endParaRPr>
          </a:p>
          <a:p>
            <a:endParaRPr lang="en-US">
              <a:solidFill>
                <a:schemeClr val="accent1">
                  <a:lumMod val="50000"/>
                </a:schemeClr>
              </a:solidFill>
              <a:cs typeface="Arial" panose="020B0604020202020204"/>
            </a:endParaRPr>
          </a:p>
          <a:p>
            <a:pPr marL="457200" indent="-457200">
              <a:buFont typeface="Arial"/>
              <a:buChar char="•"/>
            </a:pPr>
            <a:endParaRPr lang="en-US">
              <a:solidFill>
                <a:schemeClr val="accent1">
                  <a:lumMod val="50000"/>
                </a:schemeClr>
              </a:solidFill>
              <a:cs typeface="Arial" panose="020B0604020202020204"/>
            </a:endParaRPr>
          </a:p>
        </p:txBody>
      </p:sp>
      <p:pic>
        <p:nvPicPr>
          <p:cNvPr id="7" name="Picture 6" descr="Renault unveils a new op art-style logo">
            <a:extLst>
              <a:ext uri="{FF2B5EF4-FFF2-40B4-BE49-F238E27FC236}">
                <a16:creationId xmlns:a16="http://schemas.microsoft.com/office/drawing/2014/main" id="{465051BF-0DE3-E284-DE4B-A5241B67330F}"/>
              </a:ext>
            </a:extLst>
          </p:cNvPr>
          <p:cNvPicPr>
            <a:picLocks noChangeAspect="1"/>
          </p:cNvPicPr>
          <p:nvPr/>
        </p:nvPicPr>
        <p:blipFill rotWithShape="1">
          <a:blip r:embed="rId2"/>
          <a:srcRect l="27184" r="26861" b="571"/>
          <a:stretch/>
        </p:blipFill>
        <p:spPr>
          <a:xfrm>
            <a:off x="3532393" y="407680"/>
            <a:ext cx="526857" cy="631125"/>
          </a:xfrm>
          <a:prstGeom prst="rect">
            <a:avLst/>
          </a:prstGeom>
        </p:spPr>
      </p:pic>
      <p:sp>
        <p:nvSpPr>
          <p:cNvPr id="8" name="TextBox 7">
            <a:extLst>
              <a:ext uri="{FF2B5EF4-FFF2-40B4-BE49-F238E27FC236}">
                <a16:creationId xmlns:a16="http://schemas.microsoft.com/office/drawing/2014/main" id="{5DE2767E-A40F-1258-DC44-572D5050ABDB}"/>
              </a:ext>
            </a:extLst>
          </p:cNvPr>
          <p:cNvSpPr txBox="1"/>
          <p:nvPr/>
        </p:nvSpPr>
        <p:spPr>
          <a:xfrm>
            <a:off x="1535289" y="6191956"/>
            <a:ext cx="6515502" cy="3693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a:hlinkClick r:id="rId3"/>
              </a:rPr>
              <a:t>https://www.renault.com.eg/AboutRenault/Renault-history.html</a:t>
            </a:r>
            <a:endParaRPr lang="en-US"/>
          </a:p>
        </p:txBody>
      </p:sp>
      <p:pic>
        <p:nvPicPr>
          <p:cNvPr id="9" name="Picture 8" descr="France Flag– Life's a breeze GB Ltd">
            <a:extLst>
              <a:ext uri="{FF2B5EF4-FFF2-40B4-BE49-F238E27FC236}">
                <a16:creationId xmlns:a16="http://schemas.microsoft.com/office/drawing/2014/main" id="{1F735F73-2979-7611-1755-790B5262CD71}"/>
              </a:ext>
            </a:extLst>
          </p:cNvPr>
          <p:cNvPicPr>
            <a:picLocks noChangeAspect="1"/>
          </p:cNvPicPr>
          <p:nvPr/>
        </p:nvPicPr>
        <p:blipFill rotWithShape="1">
          <a:blip r:embed="rId4"/>
          <a:srcRect t="17808" r="-690" b="19178"/>
          <a:stretch/>
        </p:blipFill>
        <p:spPr>
          <a:xfrm>
            <a:off x="4235214" y="298215"/>
            <a:ext cx="1379165" cy="863113"/>
          </a:xfrm>
          <a:prstGeom prst="rect">
            <a:avLst/>
          </a:prstGeom>
        </p:spPr>
      </p:pic>
    </p:spTree>
    <p:extLst>
      <p:ext uri="{BB962C8B-B14F-4D97-AF65-F5344CB8AC3E}">
        <p14:creationId xmlns:p14="http://schemas.microsoft.com/office/powerpoint/2010/main" val="1517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186D-8FFB-815C-5B90-35411D8B0C4A}"/>
              </a:ext>
            </a:extLst>
          </p:cNvPr>
          <p:cNvSpPr>
            <a:spLocks noGrp="1"/>
          </p:cNvSpPr>
          <p:nvPr>
            <p:ph type="title"/>
          </p:nvPr>
        </p:nvSpPr>
        <p:spPr/>
        <p:txBody>
          <a:bodyPr/>
          <a:lstStyle/>
          <a:p>
            <a:r>
              <a:rPr lang="en-US" sz="4000">
                <a:solidFill>
                  <a:schemeClr val="accent1">
                    <a:lumMod val="50000"/>
                  </a:schemeClr>
                </a:solidFill>
                <a:cs typeface="Arial"/>
              </a:rPr>
              <a:t>RENAULT and RESOLVE</a:t>
            </a:r>
            <a:endParaRPr lang="en-US">
              <a:solidFill>
                <a:schemeClr val="accent1">
                  <a:lumMod val="50000"/>
                </a:schemeClr>
              </a:solidFill>
            </a:endParaRPr>
          </a:p>
        </p:txBody>
      </p:sp>
      <p:sp>
        <p:nvSpPr>
          <p:cNvPr id="3" name="Date Placeholder 2">
            <a:extLst>
              <a:ext uri="{FF2B5EF4-FFF2-40B4-BE49-F238E27FC236}">
                <a16:creationId xmlns:a16="http://schemas.microsoft.com/office/drawing/2014/main" id="{F8278F79-FDE1-6094-7459-28382068173A}"/>
              </a:ext>
            </a:extLst>
          </p:cNvPr>
          <p:cNvSpPr>
            <a:spLocks noGrp="1"/>
          </p:cNvSpPr>
          <p:nvPr>
            <p:ph type="dt" sz="half" idx="10"/>
          </p:nvPr>
        </p:nvSpPr>
        <p:spPr/>
        <p:txBody>
          <a:bodyPr/>
          <a:lstStyle/>
          <a:p>
            <a:fld id="{81186476-C2D2-4758-B513-0C56AE264C34}" type="datetime1">
              <a:rPr lang="fi-FI" smtClean="0"/>
              <a:t>28.2.2024</a:t>
            </a:fld>
            <a:endParaRPr lang="fi-FI"/>
          </a:p>
        </p:txBody>
      </p:sp>
      <p:sp>
        <p:nvSpPr>
          <p:cNvPr id="4" name="Footer Placeholder 3">
            <a:extLst>
              <a:ext uri="{FF2B5EF4-FFF2-40B4-BE49-F238E27FC236}">
                <a16:creationId xmlns:a16="http://schemas.microsoft.com/office/drawing/2014/main" id="{A301DAC9-9490-AF78-75C5-8FF756FBE799}"/>
              </a:ext>
            </a:extLst>
          </p:cNvPr>
          <p:cNvSpPr>
            <a:spLocks noGrp="1"/>
          </p:cNvSpPr>
          <p:nvPr>
            <p:ph type="ftr" sz="quarter" idx="11"/>
          </p:nvPr>
        </p:nvSpPr>
        <p:spPr/>
        <p:txBody>
          <a:bodyPr/>
          <a:lstStyle/>
          <a:p>
            <a:r>
              <a:rPr lang="fi-FI"/>
              <a:t>Juho, </a:t>
            </a:r>
            <a:r>
              <a:rPr lang="fi-FI" err="1"/>
              <a:t>TIlda</a:t>
            </a:r>
            <a:r>
              <a:rPr lang="fi-FI"/>
              <a:t>, Max, Otso</a:t>
            </a:r>
            <a:endParaRPr lang="en-US"/>
          </a:p>
        </p:txBody>
      </p:sp>
      <p:sp>
        <p:nvSpPr>
          <p:cNvPr id="5" name="Slide Number Placeholder 4">
            <a:extLst>
              <a:ext uri="{FF2B5EF4-FFF2-40B4-BE49-F238E27FC236}">
                <a16:creationId xmlns:a16="http://schemas.microsoft.com/office/drawing/2014/main" id="{D6DD0243-F22A-6494-A852-6CC68F6B25E5}"/>
              </a:ext>
            </a:extLst>
          </p:cNvPr>
          <p:cNvSpPr>
            <a:spLocks noGrp="1"/>
          </p:cNvSpPr>
          <p:nvPr>
            <p:ph type="sldNum" sz="quarter" idx="12"/>
          </p:nvPr>
        </p:nvSpPr>
        <p:spPr/>
        <p:txBody>
          <a:bodyPr/>
          <a:lstStyle/>
          <a:p>
            <a:fld id="{D701140D-C14F-41CA-99FC-0EF83E8DA40A}" type="slidenum">
              <a:rPr lang="fi-FI" smtClean="0"/>
              <a:t>3</a:t>
            </a:fld>
            <a:endParaRPr lang="fi-FI"/>
          </a:p>
        </p:txBody>
      </p:sp>
      <p:sp>
        <p:nvSpPr>
          <p:cNvPr id="6" name="Text Placeholder 5">
            <a:extLst>
              <a:ext uri="{FF2B5EF4-FFF2-40B4-BE49-F238E27FC236}">
                <a16:creationId xmlns:a16="http://schemas.microsoft.com/office/drawing/2014/main" id="{42DE593F-C2E8-7169-F454-C94BCA61E0C9}"/>
              </a:ext>
            </a:extLst>
          </p:cNvPr>
          <p:cNvSpPr>
            <a:spLocks noGrp="1"/>
          </p:cNvSpPr>
          <p:nvPr>
            <p:ph type="body" sz="quarter" idx="13"/>
          </p:nvPr>
        </p:nvSpPr>
        <p:spPr>
          <a:xfrm>
            <a:off x="510058" y="1303363"/>
            <a:ext cx="5720496" cy="4601784"/>
          </a:xfrm>
        </p:spPr>
        <p:txBody>
          <a:bodyPr/>
          <a:lstStyle/>
          <a:p>
            <a:r>
              <a:rPr lang="en-US" b="1">
                <a:solidFill>
                  <a:schemeClr val="accent1">
                    <a:lumMod val="50000"/>
                  </a:schemeClr>
                </a:solidFill>
                <a:cs typeface="Arial"/>
              </a:rPr>
              <a:t>Regenerate</a:t>
            </a:r>
          </a:p>
          <a:p>
            <a:pPr marL="457200" indent="-457200">
              <a:buFont typeface="Arial"/>
              <a:buChar char="•"/>
            </a:pPr>
            <a:r>
              <a:rPr lang="en-US" sz="2000">
                <a:ea typeface="+mn-lt"/>
                <a:cs typeface="+mn-lt"/>
              </a:rPr>
              <a:t>Biofuels help reduce CO2 emissions as the plants used to create them absorb the CO2 in the atmosphere through photosynthesis.</a:t>
            </a:r>
            <a:endParaRPr lang="en-US" sz="2000">
              <a:cs typeface="Arial"/>
            </a:endParaRPr>
          </a:p>
          <a:p>
            <a:r>
              <a:rPr lang="en-US" b="1">
                <a:solidFill>
                  <a:schemeClr val="accent1">
                    <a:lumMod val="50000"/>
                  </a:schemeClr>
                </a:solidFill>
                <a:cs typeface="Arial"/>
              </a:rPr>
              <a:t>Share</a:t>
            </a:r>
          </a:p>
          <a:p>
            <a:pPr marL="457200" indent="-457200">
              <a:buFont typeface="Arial"/>
              <a:buChar char="•"/>
            </a:pPr>
            <a:r>
              <a:rPr lang="en-US" sz="2000">
                <a:cs typeface="Arial"/>
              </a:rPr>
              <a:t>Sustainable driving tips</a:t>
            </a:r>
          </a:p>
          <a:p>
            <a:pPr marL="457200" indent="-457200">
              <a:buFont typeface="Arial"/>
              <a:buChar char="•"/>
            </a:pPr>
            <a:r>
              <a:rPr lang="en-US" sz="2000">
                <a:solidFill>
                  <a:srgbClr val="000000"/>
                </a:solidFill>
                <a:cs typeface="Arial"/>
              </a:rPr>
              <a:t>Sponsor the Ellen MacArthur Foundation</a:t>
            </a:r>
          </a:p>
          <a:p>
            <a:r>
              <a:rPr lang="en-US" b="1">
                <a:solidFill>
                  <a:schemeClr val="accent1">
                    <a:lumMod val="50000"/>
                  </a:schemeClr>
                </a:solidFill>
                <a:cs typeface="Arial"/>
              </a:rPr>
              <a:t>Loop</a:t>
            </a:r>
            <a:endParaRPr lang="en-US">
              <a:solidFill>
                <a:schemeClr val="accent1">
                  <a:lumMod val="50000"/>
                </a:schemeClr>
              </a:solidFill>
              <a:cs typeface="Arial"/>
            </a:endParaRPr>
          </a:p>
          <a:p>
            <a:pPr marL="457200" indent="-457200">
              <a:buFont typeface="Arial"/>
              <a:buChar char="•"/>
            </a:pPr>
            <a:r>
              <a:rPr lang="en-US" sz="2000">
                <a:cs typeface="Arial"/>
              </a:rPr>
              <a:t>The Espace model is 90 % recyclable</a:t>
            </a:r>
          </a:p>
          <a:p>
            <a:endParaRPr lang="en-US" sz="2000">
              <a:solidFill>
                <a:srgbClr val="000000"/>
              </a:solidFill>
              <a:cs typeface="Arial"/>
            </a:endParaRPr>
          </a:p>
          <a:p>
            <a:endParaRPr lang="en-US">
              <a:cs typeface="Arial"/>
            </a:endParaRPr>
          </a:p>
          <a:p>
            <a:endParaRPr lang="en-US">
              <a:cs typeface="Arial"/>
            </a:endParaRPr>
          </a:p>
          <a:p>
            <a:endParaRPr lang="en-US">
              <a:cs typeface="Arial"/>
            </a:endParaRPr>
          </a:p>
        </p:txBody>
      </p:sp>
      <p:pic>
        <p:nvPicPr>
          <p:cNvPr id="8" name="Picture 7" descr="Renault unveils a new op art-style logo">
            <a:extLst>
              <a:ext uri="{FF2B5EF4-FFF2-40B4-BE49-F238E27FC236}">
                <a16:creationId xmlns:a16="http://schemas.microsoft.com/office/drawing/2014/main" id="{30F61EDD-B45B-4458-2623-55D17E81031D}"/>
              </a:ext>
            </a:extLst>
          </p:cNvPr>
          <p:cNvPicPr>
            <a:picLocks noChangeAspect="1"/>
          </p:cNvPicPr>
          <p:nvPr/>
        </p:nvPicPr>
        <p:blipFill rotWithShape="1">
          <a:blip r:embed="rId2"/>
          <a:srcRect l="27184" r="26861" b="571"/>
          <a:stretch/>
        </p:blipFill>
        <p:spPr>
          <a:xfrm>
            <a:off x="6420467" y="313606"/>
            <a:ext cx="526857" cy="631125"/>
          </a:xfrm>
          <a:prstGeom prst="rect">
            <a:avLst/>
          </a:prstGeom>
        </p:spPr>
      </p:pic>
      <p:sp>
        <p:nvSpPr>
          <p:cNvPr id="11" name="TextBox 10">
            <a:extLst>
              <a:ext uri="{FF2B5EF4-FFF2-40B4-BE49-F238E27FC236}">
                <a16:creationId xmlns:a16="http://schemas.microsoft.com/office/drawing/2014/main" id="{22E33724-1AE4-A6EE-20C8-4D3D71D422AD}"/>
              </a:ext>
            </a:extLst>
          </p:cNvPr>
          <p:cNvSpPr txBox="1"/>
          <p:nvPr/>
        </p:nvSpPr>
        <p:spPr>
          <a:xfrm>
            <a:off x="1271881" y="6126104"/>
            <a:ext cx="6724983" cy="3693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a:hlinkClick r:id="rId3"/>
              </a:rPr>
              <a:t>https://www.renault.com.eg/AboutRenault/Co2-Emmissions.html</a:t>
            </a:r>
            <a:endParaRPr lang="en-US"/>
          </a:p>
        </p:txBody>
      </p:sp>
      <p:sp>
        <p:nvSpPr>
          <p:cNvPr id="12" name="TextBox 11">
            <a:extLst>
              <a:ext uri="{FF2B5EF4-FFF2-40B4-BE49-F238E27FC236}">
                <a16:creationId xmlns:a16="http://schemas.microsoft.com/office/drawing/2014/main" id="{FE83D9ED-C5C2-0796-56E2-EDB6281A2AB0}"/>
              </a:ext>
            </a:extLst>
          </p:cNvPr>
          <p:cNvSpPr txBox="1"/>
          <p:nvPr/>
        </p:nvSpPr>
        <p:spPr>
          <a:xfrm>
            <a:off x="6943581" y="422300"/>
            <a:ext cx="5163593" cy="52322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sz="2800" b="1">
                <a:latin typeface="+mj-lt"/>
                <a:cs typeface="Arial"/>
              </a:rPr>
              <a:t>"Re-cycle, Re-use, Re-</a:t>
            </a:r>
            <a:r>
              <a:rPr lang="en-US" sz="2800" b="1" err="1">
                <a:latin typeface="+mj-lt"/>
                <a:cs typeface="Arial"/>
              </a:rPr>
              <a:t>nault</a:t>
            </a:r>
            <a:r>
              <a:rPr lang="en-US" sz="2800" b="1">
                <a:latin typeface="+mj-lt"/>
                <a:cs typeface="Arial"/>
              </a:rPr>
              <a:t>!"</a:t>
            </a:r>
            <a:endParaRPr lang="en-US"/>
          </a:p>
        </p:txBody>
      </p:sp>
      <p:sp>
        <p:nvSpPr>
          <p:cNvPr id="14" name="Text Placeholder 5">
            <a:extLst>
              <a:ext uri="{FF2B5EF4-FFF2-40B4-BE49-F238E27FC236}">
                <a16:creationId xmlns:a16="http://schemas.microsoft.com/office/drawing/2014/main" id="{E1DEE58D-8A89-A17E-0C4D-2727D55CFD2D}"/>
              </a:ext>
            </a:extLst>
          </p:cNvPr>
          <p:cNvSpPr txBox="1">
            <a:spLocks/>
          </p:cNvSpPr>
          <p:nvPr/>
        </p:nvSpPr>
        <p:spPr>
          <a:xfrm>
            <a:off x="6342651" y="1482104"/>
            <a:ext cx="5720496" cy="46017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800"/>
              </a:spcBef>
              <a:buFontTx/>
              <a:buNone/>
              <a:defRPr sz="28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accent1">
                    <a:lumMod val="50000"/>
                  </a:schemeClr>
                </a:solidFill>
                <a:cs typeface="Arial"/>
              </a:rPr>
              <a:t>Optimize</a:t>
            </a:r>
          </a:p>
          <a:p>
            <a:pPr marL="457200" indent="-457200">
              <a:buFont typeface="Arial"/>
              <a:buChar char="•"/>
            </a:pPr>
            <a:r>
              <a:rPr lang="en-US" sz="2000">
                <a:ea typeface="+mn-lt"/>
                <a:cs typeface="+mn-lt"/>
              </a:rPr>
              <a:t>Renault strives to minimize CO2 emissions from its gasoline and diesel </a:t>
            </a:r>
            <a:br>
              <a:rPr lang="en-US" sz="2000">
                <a:ea typeface="+mn-lt"/>
                <a:cs typeface="+mn-lt"/>
              </a:rPr>
            </a:br>
            <a:r>
              <a:rPr lang="en-US" sz="2000">
                <a:ea typeface="+mn-lt"/>
                <a:cs typeface="+mn-lt"/>
              </a:rPr>
              <a:t> engines</a:t>
            </a:r>
            <a:endParaRPr lang="en-US" sz="2000">
              <a:cs typeface="Arial"/>
            </a:endParaRPr>
          </a:p>
          <a:p>
            <a:r>
              <a:rPr lang="en-US" b="1">
                <a:solidFill>
                  <a:schemeClr val="accent1">
                    <a:lumMod val="50000"/>
                  </a:schemeClr>
                </a:solidFill>
                <a:cs typeface="Arial"/>
              </a:rPr>
              <a:t>Exchange</a:t>
            </a:r>
          </a:p>
          <a:p>
            <a:pPr marL="171450" indent="-171450">
              <a:buFont typeface="Arial"/>
              <a:buChar char="•"/>
            </a:pPr>
            <a:r>
              <a:rPr lang="en-US" sz="2000">
                <a:solidFill>
                  <a:srgbClr val="000000"/>
                </a:solidFill>
                <a:ea typeface="+mn-lt"/>
                <a:cs typeface="+mn-lt"/>
              </a:rPr>
              <a:t>ISO 14001 certifies the progress made by an industrial site to reduce its water and energy consumption and the visual and audible disturbances, as well as the discharge of pollutants into the air and water.</a:t>
            </a:r>
            <a:endParaRPr lang="en-US">
              <a:cs typeface="Arial" panose="020B0604020202020204"/>
            </a:endParaRPr>
          </a:p>
          <a:p>
            <a:pPr marL="457200" indent="-457200">
              <a:buFont typeface="Arial"/>
            </a:pPr>
            <a:endParaRPr lang="en-US" sz="2000">
              <a:cs typeface="Arial"/>
            </a:endParaRPr>
          </a:p>
          <a:p>
            <a:endParaRPr lang="en-US">
              <a:cs typeface="Arial"/>
            </a:endParaRPr>
          </a:p>
          <a:p>
            <a:endParaRPr lang="en-US">
              <a:cs typeface="Arial"/>
            </a:endParaRPr>
          </a:p>
          <a:p>
            <a:endParaRPr lang="en-US">
              <a:cs typeface="Arial"/>
            </a:endParaRPr>
          </a:p>
        </p:txBody>
      </p:sp>
    </p:spTree>
    <p:extLst>
      <p:ext uri="{BB962C8B-B14F-4D97-AF65-F5344CB8AC3E}">
        <p14:creationId xmlns:p14="http://schemas.microsoft.com/office/powerpoint/2010/main" val="348834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8E7F-9466-9064-5D8A-C21DA6C7C6CD}"/>
              </a:ext>
            </a:extLst>
          </p:cNvPr>
          <p:cNvSpPr>
            <a:spLocks noGrp="1"/>
          </p:cNvSpPr>
          <p:nvPr>
            <p:ph type="title"/>
          </p:nvPr>
        </p:nvSpPr>
        <p:spPr/>
        <p:txBody>
          <a:bodyPr/>
          <a:lstStyle/>
          <a:p>
            <a:r>
              <a:rPr lang="en-US" sz="4000">
                <a:cs typeface="Arial"/>
              </a:rPr>
              <a:t>Closing, narrowing, and slowing down loops</a:t>
            </a:r>
          </a:p>
        </p:txBody>
      </p:sp>
      <p:sp>
        <p:nvSpPr>
          <p:cNvPr id="3" name="Date Placeholder 2">
            <a:extLst>
              <a:ext uri="{FF2B5EF4-FFF2-40B4-BE49-F238E27FC236}">
                <a16:creationId xmlns:a16="http://schemas.microsoft.com/office/drawing/2014/main" id="{B2C06D80-2A69-91F0-5529-6EC2BDDDED91}"/>
              </a:ext>
            </a:extLst>
          </p:cNvPr>
          <p:cNvSpPr>
            <a:spLocks noGrp="1"/>
          </p:cNvSpPr>
          <p:nvPr>
            <p:ph type="dt" sz="half" idx="10"/>
          </p:nvPr>
        </p:nvSpPr>
        <p:spPr/>
        <p:txBody>
          <a:bodyPr/>
          <a:lstStyle/>
          <a:p>
            <a:fld id="{81186476-C2D2-4758-B513-0C56AE264C34}" type="datetime1">
              <a:rPr lang="fi-FI" smtClean="0"/>
              <a:t>28.2.2024</a:t>
            </a:fld>
            <a:endParaRPr lang="fi-FI"/>
          </a:p>
        </p:txBody>
      </p:sp>
      <p:sp>
        <p:nvSpPr>
          <p:cNvPr id="5" name="Slide Number Placeholder 4">
            <a:extLst>
              <a:ext uri="{FF2B5EF4-FFF2-40B4-BE49-F238E27FC236}">
                <a16:creationId xmlns:a16="http://schemas.microsoft.com/office/drawing/2014/main" id="{5331628A-2639-6A9C-58DC-3C9A3B80A651}"/>
              </a:ext>
            </a:extLst>
          </p:cNvPr>
          <p:cNvSpPr>
            <a:spLocks noGrp="1"/>
          </p:cNvSpPr>
          <p:nvPr>
            <p:ph type="sldNum" sz="quarter" idx="12"/>
          </p:nvPr>
        </p:nvSpPr>
        <p:spPr/>
        <p:txBody>
          <a:bodyPr/>
          <a:lstStyle/>
          <a:p>
            <a:fld id="{D701140D-C14F-41CA-99FC-0EF83E8DA40A}" type="slidenum">
              <a:rPr lang="fi-FI" smtClean="0"/>
              <a:t>4</a:t>
            </a:fld>
            <a:endParaRPr lang="fi-FI"/>
          </a:p>
        </p:txBody>
      </p:sp>
      <p:sp>
        <p:nvSpPr>
          <p:cNvPr id="6" name="Text Placeholder 5">
            <a:extLst>
              <a:ext uri="{FF2B5EF4-FFF2-40B4-BE49-F238E27FC236}">
                <a16:creationId xmlns:a16="http://schemas.microsoft.com/office/drawing/2014/main" id="{33330DCC-21A5-9E85-C1E4-BAF69C48C279}"/>
              </a:ext>
            </a:extLst>
          </p:cNvPr>
          <p:cNvSpPr>
            <a:spLocks noGrp="1"/>
          </p:cNvSpPr>
          <p:nvPr>
            <p:ph type="body" sz="quarter" idx="13"/>
          </p:nvPr>
        </p:nvSpPr>
        <p:spPr>
          <a:xfrm>
            <a:off x="607453" y="1655951"/>
            <a:ext cx="10528860" cy="4220974"/>
          </a:xfrm>
        </p:spPr>
        <p:txBody>
          <a:bodyPr/>
          <a:lstStyle/>
          <a:p>
            <a:r>
              <a:rPr lang="en-US" b="1">
                <a:cs typeface="Arial"/>
              </a:rPr>
              <a:t>Closing the loop</a:t>
            </a:r>
          </a:p>
          <a:p>
            <a:pPr marL="457200" indent="-457200">
              <a:buFont typeface="Arial"/>
              <a:buChar char="•"/>
            </a:pPr>
            <a:r>
              <a:rPr lang="en-US" sz="2400">
                <a:cs typeface="Arial"/>
              </a:rPr>
              <a:t>Remanufacturing components</a:t>
            </a:r>
            <a:endParaRPr lang="en-US" sz="2400" b="1">
              <a:cs typeface="Arial"/>
            </a:endParaRPr>
          </a:p>
          <a:p>
            <a:pPr marL="457200" indent="-457200">
              <a:buFont typeface="Arial"/>
              <a:buChar char="•"/>
            </a:pPr>
            <a:r>
              <a:rPr lang="en-US" sz="2400">
                <a:cs typeface="Arial"/>
              </a:rPr>
              <a:t>Recycling and re-use of end-of-life vehicles</a:t>
            </a:r>
          </a:p>
          <a:p>
            <a:r>
              <a:rPr lang="en-US" b="1">
                <a:cs typeface="Arial"/>
              </a:rPr>
              <a:t>Narrowing the loop</a:t>
            </a:r>
            <a:endParaRPr lang="en-US" sz="2400" b="1">
              <a:cs typeface="Arial"/>
            </a:endParaRPr>
          </a:p>
          <a:p>
            <a:pPr marL="457200" indent="-457200">
              <a:buFont typeface="Arial"/>
              <a:buChar char="•"/>
            </a:pPr>
            <a:r>
              <a:rPr lang="en-US" sz="2400">
                <a:cs typeface="Arial"/>
              </a:rPr>
              <a:t>Increased recycled content</a:t>
            </a:r>
            <a:endParaRPr lang="en-US">
              <a:cs typeface="Arial"/>
            </a:endParaRPr>
          </a:p>
          <a:p>
            <a:pPr marL="457200" indent="-457200">
              <a:buFont typeface="Arial"/>
              <a:buChar char="•"/>
            </a:pPr>
            <a:r>
              <a:rPr lang="en-US" sz="2400">
                <a:cs typeface="Arial"/>
              </a:rPr>
              <a:t>Efficiency in production</a:t>
            </a:r>
          </a:p>
          <a:p>
            <a:r>
              <a:rPr lang="en-US" b="1">
                <a:cs typeface="Arial"/>
              </a:rPr>
              <a:t>Slowing the loop</a:t>
            </a:r>
            <a:endParaRPr lang="en-US" sz="2400">
              <a:cs typeface="Arial"/>
            </a:endParaRPr>
          </a:p>
          <a:p>
            <a:pPr marL="457200" indent="-457200">
              <a:buFont typeface="Arial"/>
              <a:buChar char="•"/>
            </a:pPr>
            <a:r>
              <a:rPr lang="en-US" sz="2400">
                <a:cs typeface="Arial"/>
              </a:rPr>
              <a:t>Vehicle and component </a:t>
            </a:r>
            <a:r>
              <a:rPr lang="en-US" sz="2400" err="1">
                <a:cs typeface="Arial"/>
              </a:rPr>
              <a:t>longetivity</a:t>
            </a:r>
            <a:endParaRPr lang="en-US" sz="2400">
              <a:cs typeface="Arial"/>
            </a:endParaRPr>
          </a:p>
          <a:p>
            <a:pPr marL="457200" indent="-457200">
              <a:buFont typeface="Arial"/>
              <a:buChar char="•"/>
            </a:pPr>
            <a:r>
              <a:rPr lang="en-US" sz="2400">
                <a:cs typeface="Arial"/>
              </a:rPr>
              <a:t>Repurpose of old car batteries</a:t>
            </a:r>
          </a:p>
          <a:p>
            <a:pPr marL="457200" indent="-457200">
              <a:buFont typeface="Arial"/>
              <a:buChar char="•"/>
            </a:pPr>
            <a:endParaRPr lang="en-US" b="1">
              <a:cs typeface="Arial"/>
            </a:endParaRPr>
          </a:p>
        </p:txBody>
      </p:sp>
      <p:pic>
        <p:nvPicPr>
          <p:cNvPr id="8" name="Picture 7" descr="Renault unveils a new op art-style logo">
            <a:extLst>
              <a:ext uri="{FF2B5EF4-FFF2-40B4-BE49-F238E27FC236}">
                <a16:creationId xmlns:a16="http://schemas.microsoft.com/office/drawing/2014/main" id="{746B9A6B-DF61-0A04-8CE7-C1076398A438}"/>
              </a:ext>
            </a:extLst>
          </p:cNvPr>
          <p:cNvPicPr>
            <a:picLocks noChangeAspect="1"/>
          </p:cNvPicPr>
          <p:nvPr/>
        </p:nvPicPr>
        <p:blipFill rotWithShape="1">
          <a:blip r:embed="rId2"/>
          <a:srcRect l="27184" r="26861" b="571"/>
          <a:stretch/>
        </p:blipFill>
        <p:spPr>
          <a:xfrm>
            <a:off x="11041688" y="315750"/>
            <a:ext cx="526857" cy="631125"/>
          </a:xfrm>
          <a:prstGeom prst="rect">
            <a:avLst/>
          </a:prstGeom>
        </p:spPr>
      </p:pic>
      <p:pic>
        <p:nvPicPr>
          <p:cNvPr id="9" name="Picture 8" descr="A yellow and black logo&#10;&#10;Description automatically generated">
            <a:extLst>
              <a:ext uri="{FF2B5EF4-FFF2-40B4-BE49-F238E27FC236}">
                <a16:creationId xmlns:a16="http://schemas.microsoft.com/office/drawing/2014/main" id="{762085EE-4D11-91CD-673B-06735F3CE367}"/>
              </a:ext>
            </a:extLst>
          </p:cNvPr>
          <p:cNvPicPr>
            <a:picLocks noChangeAspect="1"/>
          </p:cNvPicPr>
          <p:nvPr/>
        </p:nvPicPr>
        <p:blipFill>
          <a:blip r:embed="rId3"/>
          <a:stretch>
            <a:fillRect/>
          </a:stretch>
        </p:blipFill>
        <p:spPr>
          <a:xfrm>
            <a:off x="7154955" y="3430121"/>
            <a:ext cx="4583205" cy="2563905"/>
          </a:xfrm>
          <a:prstGeom prst="rect">
            <a:avLst/>
          </a:prstGeom>
        </p:spPr>
      </p:pic>
    </p:spTree>
    <p:extLst>
      <p:ext uri="{BB962C8B-B14F-4D97-AF65-F5344CB8AC3E}">
        <p14:creationId xmlns:p14="http://schemas.microsoft.com/office/powerpoint/2010/main" val="397950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A74D-BF41-31C8-294B-5A2980176FA1}"/>
              </a:ext>
            </a:extLst>
          </p:cNvPr>
          <p:cNvSpPr>
            <a:spLocks noGrp="1"/>
          </p:cNvSpPr>
          <p:nvPr>
            <p:ph type="title"/>
          </p:nvPr>
        </p:nvSpPr>
        <p:spPr/>
        <p:txBody>
          <a:bodyPr/>
          <a:lstStyle/>
          <a:p>
            <a:r>
              <a:rPr lang="en-US"/>
              <a:t>THE FUTURE IS NEUTRAL</a:t>
            </a:r>
            <a:br>
              <a:rPr lang="en-US"/>
            </a:br>
            <a:endParaRPr lang="en-GB">
              <a:cs typeface="Arial"/>
            </a:endParaRPr>
          </a:p>
        </p:txBody>
      </p:sp>
      <p:sp>
        <p:nvSpPr>
          <p:cNvPr id="8" name="Date Placeholder 7">
            <a:extLst>
              <a:ext uri="{FF2B5EF4-FFF2-40B4-BE49-F238E27FC236}">
                <a16:creationId xmlns:a16="http://schemas.microsoft.com/office/drawing/2014/main" id="{867849D2-19A4-BF72-28F6-FF98B80C932B}"/>
              </a:ext>
            </a:extLst>
          </p:cNvPr>
          <p:cNvSpPr>
            <a:spLocks noGrp="1"/>
          </p:cNvSpPr>
          <p:nvPr>
            <p:ph type="dt" sz="half" idx="10"/>
          </p:nvPr>
        </p:nvSpPr>
        <p:spPr/>
        <p:txBody>
          <a:bodyPr/>
          <a:lstStyle/>
          <a:p>
            <a:fld id="{86E107CF-1556-455F-9B76-CD9EDD333316}" type="datetime1">
              <a:rPr lang="fi-FI" smtClean="0"/>
              <a:t>28.2.2024</a:t>
            </a:fld>
            <a:endParaRPr lang="fi-FI"/>
          </a:p>
        </p:txBody>
      </p:sp>
      <p:sp>
        <p:nvSpPr>
          <p:cNvPr id="9" name="Footer Placeholder 8">
            <a:extLst>
              <a:ext uri="{FF2B5EF4-FFF2-40B4-BE49-F238E27FC236}">
                <a16:creationId xmlns:a16="http://schemas.microsoft.com/office/drawing/2014/main" id="{9C764E6F-0A4B-BB83-6AE1-2BB30642AE90}"/>
              </a:ext>
            </a:extLst>
          </p:cNvPr>
          <p:cNvSpPr>
            <a:spLocks noGrp="1"/>
          </p:cNvSpPr>
          <p:nvPr>
            <p:ph type="ftr" sz="quarter" idx="11"/>
          </p:nvPr>
        </p:nvSpPr>
        <p:spPr/>
        <p:txBody>
          <a:bodyPr/>
          <a:lstStyle/>
          <a:p>
            <a:r>
              <a:rPr lang="fi-FI"/>
              <a:t>Presenter Name</a:t>
            </a:r>
          </a:p>
        </p:txBody>
      </p:sp>
      <p:sp>
        <p:nvSpPr>
          <p:cNvPr id="3" name="Slide Number Placeholder 2">
            <a:extLst>
              <a:ext uri="{FF2B5EF4-FFF2-40B4-BE49-F238E27FC236}">
                <a16:creationId xmlns:a16="http://schemas.microsoft.com/office/drawing/2014/main" id="{4A700F67-B8CC-36EC-483E-3F0A3F581778}"/>
              </a:ext>
            </a:extLst>
          </p:cNvPr>
          <p:cNvSpPr>
            <a:spLocks noGrp="1"/>
          </p:cNvSpPr>
          <p:nvPr>
            <p:ph type="sldNum" sz="quarter" idx="12"/>
          </p:nvPr>
        </p:nvSpPr>
        <p:spPr/>
        <p:txBody>
          <a:bodyPr/>
          <a:lstStyle/>
          <a:p>
            <a:fld id="{D701140D-C14F-41CA-99FC-0EF83E8DA40A}" type="slidenum">
              <a:rPr lang="fi-FI" smtClean="0"/>
              <a:pPr/>
              <a:t>5</a:t>
            </a:fld>
            <a:endParaRPr lang="fi-FI"/>
          </a:p>
        </p:txBody>
      </p:sp>
      <p:sp>
        <p:nvSpPr>
          <p:cNvPr id="4" name="Text Placeholder 3">
            <a:extLst>
              <a:ext uri="{FF2B5EF4-FFF2-40B4-BE49-F238E27FC236}">
                <a16:creationId xmlns:a16="http://schemas.microsoft.com/office/drawing/2014/main" id="{6A1FE08F-A94A-C5E2-3BC3-56E61A7F4CF7}"/>
              </a:ext>
            </a:extLst>
          </p:cNvPr>
          <p:cNvSpPr>
            <a:spLocks noGrp="1"/>
          </p:cNvSpPr>
          <p:nvPr>
            <p:ph type="body" sz="quarter" idx="13"/>
          </p:nvPr>
        </p:nvSpPr>
        <p:spPr>
          <a:xfrm>
            <a:off x="404525" y="1713057"/>
            <a:ext cx="5200237" cy="4483805"/>
          </a:xfrm>
        </p:spPr>
        <p:txBody>
          <a:bodyPr/>
          <a:lstStyle/>
          <a:p>
            <a:pPr marL="342900" indent="-342900">
              <a:buFont typeface="Arial"/>
              <a:buChar char="•"/>
            </a:pPr>
            <a:r>
              <a:rPr lang="en-GB" sz="2000">
                <a:ea typeface="+mn-lt"/>
                <a:cs typeface="+mn-lt"/>
              </a:rPr>
              <a:t>Although a car is 85% recyclable, the vehicle itself is the most underused resource. </a:t>
            </a:r>
          </a:p>
          <a:p>
            <a:pPr marL="342900" indent="-342900">
              <a:buFont typeface="Arial"/>
              <a:buChar char="•"/>
            </a:pPr>
            <a:r>
              <a:rPr lang="en-GB" sz="2000">
                <a:ea typeface="+mn-lt"/>
                <a:cs typeface="+mn-lt"/>
              </a:rPr>
              <a:t>THE FUTURE IS NEUTRAL™ is the first 360° automotive circular-economy enterprise committed to creating sustainable value by closing the loop, from car to car.</a:t>
            </a:r>
          </a:p>
          <a:p>
            <a:pPr marL="342900" indent="-342900">
              <a:buFont typeface="Arial"/>
              <a:buChar char="•"/>
            </a:pPr>
            <a:r>
              <a:rPr lang="en-GB" sz="2000">
                <a:ea typeface="+mn-lt"/>
                <a:cs typeface="+mn-lt"/>
              </a:rPr>
              <a:t>It aims to increase the proportion of recycled resources in manufacturing. </a:t>
            </a:r>
          </a:p>
          <a:p>
            <a:pPr marL="342900" indent="-342900">
              <a:buFont typeface="Arial"/>
              <a:buChar char="•"/>
            </a:pPr>
            <a:r>
              <a:rPr lang="en-GB" sz="1700" i="1">
                <a:ea typeface="+mn-lt"/>
                <a:cs typeface="+mn-lt"/>
              </a:rPr>
              <a:t>"To obtain the Renault eco² signature, at least 5% of the vehicle's plastic content has to be made of plastic recovered from end-of-life products"</a:t>
            </a:r>
            <a:endParaRPr lang="en-GB" sz="1700" i="1">
              <a:cs typeface="Arial"/>
            </a:endParaRPr>
          </a:p>
          <a:p>
            <a:endParaRPr lang="en-GB" sz="2000" i="1">
              <a:cs typeface="Arial"/>
            </a:endParaRPr>
          </a:p>
          <a:p>
            <a:br>
              <a:rPr lang="en-US"/>
            </a:br>
            <a:endParaRPr lang="en-US"/>
          </a:p>
          <a:p>
            <a:endParaRPr lang="en-US" sz="2000">
              <a:cs typeface="Arial"/>
            </a:endParaRPr>
          </a:p>
          <a:p>
            <a:endParaRPr lang="en-GB" sz="2000"/>
          </a:p>
          <a:p>
            <a:endParaRPr lang="en-GB" sz="2000">
              <a:cs typeface="Arial"/>
            </a:endParaRPr>
          </a:p>
        </p:txBody>
      </p:sp>
      <p:pic>
        <p:nvPicPr>
          <p:cNvPr id="5" name="Picture 4" descr="A mountain with a lake in the background&#10;&#10;Description automatically generated">
            <a:extLst>
              <a:ext uri="{FF2B5EF4-FFF2-40B4-BE49-F238E27FC236}">
                <a16:creationId xmlns:a16="http://schemas.microsoft.com/office/drawing/2014/main" id="{3BF72D8A-8342-B8E7-5DC2-66E8E68645BB}"/>
              </a:ext>
            </a:extLst>
          </p:cNvPr>
          <p:cNvPicPr>
            <a:picLocks noChangeAspect="1"/>
          </p:cNvPicPr>
          <p:nvPr/>
        </p:nvPicPr>
        <p:blipFill>
          <a:blip r:embed="rId3"/>
          <a:stretch>
            <a:fillRect/>
          </a:stretch>
        </p:blipFill>
        <p:spPr>
          <a:xfrm>
            <a:off x="5667214" y="1218503"/>
            <a:ext cx="6301352" cy="4220808"/>
          </a:xfrm>
          <a:prstGeom prst="rect">
            <a:avLst/>
          </a:prstGeom>
          <a:ln>
            <a:solidFill>
              <a:schemeClr val="tx1"/>
            </a:solidFill>
          </a:ln>
        </p:spPr>
      </p:pic>
      <p:pic>
        <p:nvPicPr>
          <p:cNvPr id="7" name="Picture 6" descr="Renault unveils a new op art-style logo">
            <a:extLst>
              <a:ext uri="{FF2B5EF4-FFF2-40B4-BE49-F238E27FC236}">
                <a16:creationId xmlns:a16="http://schemas.microsoft.com/office/drawing/2014/main" id="{D46DDFC2-E88D-D829-0D3B-94672C3FB126}"/>
              </a:ext>
            </a:extLst>
          </p:cNvPr>
          <p:cNvPicPr>
            <a:picLocks noChangeAspect="1"/>
          </p:cNvPicPr>
          <p:nvPr/>
        </p:nvPicPr>
        <p:blipFill rotWithShape="1">
          <a:blip r:embed="rId4"/>
          <a:srcRect l="27184" r="26861" b="571"/>
          <a:stretch/>
        </p:blipFill>
        <p:spPr>
          <a:xfrm>
            <a:off x="5141060" y="257162"/>
            <a:ext cx="526857" cy="631125"/>
          </a:xfrm>
          <a:prstGeom prst="rect">
            <a:avLst/>
          </a:prstGeom>
        </p:spPr>
      </p:pic>
    </p:spTree>
    <p:extLst>
      <p:ext uri="{BB962C8B-B14F-4D97-AF65-F5344CB8AC3E}">
        <p14:creationId xmlns:p14="http://schemas.microsoft.com/office/powerpoint/2010/main" val="415551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59E2-7140-D0A0-FD91-1B05BE25FF96}"/>
              </a:ext>
            </a:extLst>
          </p:cNvPr>
          <p:cNvSpPr>
            <a:spLocks noGrp="1"/>
          </p:cNvSpPr>
          <p:nvPr>
            <p:ph type="title"/>
          </p:nvPr>
        </p:nvSpPr>
        <p:spPr/>
        <p:txBody>
          <a:bodyPr/>
          <a:lstStyle/>
          <a:p>
            <a:r>
              <a:rPr lang="en-US"/>
              <a:t>Renault's Eco-Design Strategy: Tackling Resource Scarcity</a:t>
            </a:r>
          </a:p>
          <a:p>
            <a:endParaRPr lang="en-US">
              <a:cs typeface="Arial"/>
            </a:endParaRPr>
          </a:p>
        </p:txBody>
      </p:sp>
      <p:sp>
        <p:nvSpPr>
          <p:cNvPr id="3" name="Date Placeholder 2">
            <a:extLst>
              <a:ext uri="{FF2B5EF4-FFF2-40B4-BE49-F238E27FC236}">
                <a16:creationId xmlns:a16="http://schemas.microsoft.com/office/drawing/2014/main" id="{7EFDABCF-6980-26BD-966F-528D8B9CE8A0}"/>
              </a:ext>
            </a:extLst>
          </p:cNvPr>
          <p:cNvSpPr>
            <a:spLocks noGrp="1"/>
          </p:cNvSpPr>
          <p:nvPr>
            <p:ph type="dt" sz="half" idx="10"/>
          </p:nvPr>
        </p:nvSpPr>
        <p:spPr/>
        <p:txBody>
          <a:bodyPr/>
          <a:lstStyle/>
          <a:p>
            <a:fld id="{81186476-C2D2-4758-B513-0C56AE264C34}" type="datetime1">
              <a:rPr lang="fi-FI" smtClean="0"/>
              <a:t>28.2.2024</a:t>
            </a:fld>
            <a:endParaRPr lang="fi-FI"/>
          </a:p>
        </p:txBody>
      </p:sp>
      <p:sp>
        <p:nvSpPr>
          <p:cNvPr id="5" name="Slide Number Placeholder 4">
            <a:extLst>
              <a:ext uri="{FF2B5EF4-FFF2-40B4-BE49-F238E27FC236}">
                <a16:creationId xmlns:a16="http://schemas.microsoft.com/office/drawing/2014/main" id="{62621419-505C-CEEA-813E-DA629CCE933D}"/>
              </a:ext>
            </a:extLst>
          </p:cNvPr>
          <p:cNvSpPr>
            <a:spLocks noGrp="1"/>
          </p:cNvSpPr>
          <p:nvPr>
            <p:ph type="sldNum" sz="quarter" idx="12"/>
          </p:nvPr>
        </p:nvSpPr>
        <p:spPr/>
        <p:txBody>
          <a:bodyPr/>
          <a:lstStyle/>
          <a:p>
            <a:fld id="{D701140D-C14F-41CA-99FC-0EF83E8DA40A}" type="slidenum">
              <a:rPr lang="fi-FI" smtClean="0"/>
              <a:t>6</a:t>
            </a:fld>
            <a:endParaRPr lang="fi-FI"/>
          </a:p>
        </p:txBody>
      </p:sp>
      <p:sp>
        <p:nvSpPr>
          <p:cNvPr id="6" name="Text Placeholder 5">
            <a:extLst>
              <a:ext uri="{FF2B5EF4-FFF2-40B4-BE49-F238E27FC236}">
                <a16:creationId xmlns:a16="http://schemas.microsoft.com/office/drawing/2014/main" id="{FCE6FBEB-D3EB-EEAD-D37A-FF4032D87B70}"/>
              </a:ext>
            </a:extLst>
          </p:cNvPr>
          <p:cNvSpPr>
            <a:spLocks noGrp="1"/>
          </p:cNvSpPr>
          <p:nvPr>
            <p:ph type="body" sz="quarter" idx="13"/>
          </p:nvPr>
        </p:nvSpPr>
        <p:spPr>
          <a:xfrm>
            <a:off x="1055688" y="2205039"/>
            <a:ext cx="5230948" cy="3671886"/>
          </a:xfrm>
        </p:spPr>
        <p:txBody>
          <a:bodyPr/>
          <a:lstStyle/>
          <a:p>
            <a:pPr marL="457200" indent="-457200">
              <a:buFont typeface="Arial"/>
              <a:buChar char="•"/>
            </a:pPr>
            <a:r>
              <a:rPr lang="en-US" sz="2000">
                <a:cs typeface="Arial" panose="020B0604020202020204"/>
              </a:rPr>
              <a:t>To tackle resource scarcity Renault has initiated the eco design philosophy.</a:t>
            </a:r>
          </a:p>
          <a:p>
            <a:pPr marL="457200" indent="-457200">
              <a:buFont typeface="Arial"/>
              <a:buChar char="•"/>
            </a:pPr>
            <a:r>
              <a:rPr lang="en-US" sz="2000">
                <a:cs typeface="Arial" panose="020B0604020202020204"/>
              </a:rPr>
              <a:t>Its objective is to pay attention to the selection of materials, the composition of products, the choice of suppliers, sustainability, management and recycling of used products.</a:t>
            </a:r>
          </a:p>
          <a:p>
            <a:pPr marL="457200" indent="-457200">
              <a:buFont typeface="Arial"/>
              <a:buChar char="•"/>
            </a:pPr>
            <a:r>
              <a:rPr lang="en-US" sz="2000">
                <a:cs typeface="Arial" panose="020B0604020202020204"/>
              </a:rPr>
              <a:t>In 2011 Renault was awarded the European Ecolabel certification for its </a:t>
            </a:r>
            <a:r>
              <a:rPr lang="en-US" sz="2000" err="1">
                <a:cs typeface="Arial" panose="020B0604020202020204"/>
              </a:rPr>
              <a:t>Elastorem</a:t>
            </a:r>
            <a:r>
              <a:rPr lang="en-US" sz="2000">
                <a:cs typeface="Arial" panose="020B0604020202020204"/>
              </a:rPr>
              <a:t> mattress. </a:t>
            </a:r>
          </a:p>
        </p:txBody>
      </p:sp>
      <p:pic>
        <p:nvPicPr>
          <p:cNvPr id="8" name="Picture 7" descr="Renault unveils a new op art-style logo">
            <a:extLst>
              <a:ext uri="{FF2B5EF4-FFF2-40B4-BE49-F238E27FC236}">
                <a16:creationId xmlns:a16="http://schemas.microsoft.com/office/drawing/2014/main" id="{8D977C95-68BB-D350-51BA-28D301E6D524}"/>
              </a:ext>
            </a:extLst>
          </p:cNvPr>
          <p:cNvPicPr>
            <a:picLocks noChangeAspect="1"/>
          </p:cNvPicPr>
          <p:nvPr/>
        </p:nvPicPr>
        <p:blipFill rotWithShape="1">
          <a:blip r:embed="rId2"/>
          <a:srcRect l="27184" r="26861" b="571"/>
          <a:stretch/>
        </p:blipFill>
        <p:spPr>
          <a:xfrm>
            <a:off x="10875433" y="308823"/>
            <a:ext cx="526857" cy="631125"/>
          </a:xfrm>
          <a:prstGeom prst="rect">
            <a:avLst/>
          </a:prstGeom>
        </p:spPr>
      </p:pic>
      <p:pic>
        <p:nvPicPr>
          <p:cNvPr id="9" name="Picture 8" descr="A tree in a bubble&#10;&#10;Description automatically generated">
            <a:extLst>
              <a:ext uri="{FF2B5EF4-FFF2-40B4-BE49-F238E27FC236}">
                <a16:creationId xmlns:a16="http://schemas.microsoft.com/office/drawing/2014/main" id="{EF3F6F72-BFD2-97F9-F920-43F2E4588452}"/>
              </a:ext>
            </a:extLst>
          </p:cNvPr>
          <p:cNvPicPr>
            <a:picLocks noChangeAspect="1"/>
          </p:cNvPicPr>
          <p:nvPr/>
        </p:nvPicPr>
        <p:blipFill>
          <a:blip r:embed="rId3"/>
          <a:stretch>
            <a:fillRect/>
          </a:stretch>
        </p:blipFill>
        <p:spPr>
          <a:xfrm>
            <a:off x="7171840" y="2528430"/>
            <a:ext cx="4402810" cy="2918309"/>
          </a:xfrm>
          <a:prstGeom prst="rect">
            <a:avLst/>
          </a:prstGeom>
        </p:spPr>
      </p:pic>
    </p:spTree>
    <p:extLst>
      <p:ext uri="{BB962C8B-B14F-4D97-AF65-F5344CB8AC3E}">
        <p14:creationId xmlns:p14="http://schemas.microsoft.com/office/powerpoint/2010/main" val="386110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nault Espace E-Tech full hybrid">
            <a:extLst>
              <a:ext uri="{FF2B5EF4-FFF2-40B4-BE49-F238E27FC236}">
                <a16:creationId xmlns:a16="http://schemas.microsoft.com/office/drawing/2014/main" id="{E48BFDAA-29CC-6048-E78B-F92411BCFD8D}"/>
              </a:ext>
            </a:extLst>
          </p:cNvPr>
          <p:cNvPicPr>
            <a:picLocks noChangeAspect="1"/>
          </p:cNvPicPr>
          <p:nvPr/>
        </p:nvPicPr>
        <p:blipFill>
          <a:blip r:embed="rId2"/>
          <a:stretch>
            <a:fillRect/>
          </a:stretch>
        </p:blipFill>
        <p:spPr>
          <a:xfrm>
            <a:off x="1480724" y="4073150"/>
            <a:ext cx="1664086" cy="1118626"/>
          </a:xfrm>
          <a:prstGeom prst="rect">
            <a:avLst/>
          </a:prstGeom>
        </p:spPr>
      </p:pic>
      <p:sp>
        <p:nvSpPr>
          <p:cNvPr id="2" name="Date Placeholder 1">
            <a:extLst>
              <a:ext uri="{FF2B5EF4-FFF2-40B4-BE49-F238E27FC236}">
                <a16:creationId xmlns:a16="http://schemas.microsoft.com/office/drawing/2014/main" id="{F80ACC7B-1DA7-A637-EE56-FE065FF0F3AC}"/>
              </a:ext>
            </a:extLst>
          </p:cNvPr>
          <p:cNvSpPr>
            <a:spLocks noGrp="1"/>
          </p:cNvSpPr>
          <p:nvPr>
            <p:ph type="dt" sz="half" idx="14"/>
          </p:nvPr>
        </p:nvSpPr>
        <p:spPr/>
        <p:txBody>
          <a:bodyPr/>
          <a:lstStyle/>
          <a:p>
            <a:fld id="{04456940-D26A-438E-A708-80A4FC128A37}" type="datetime1">
              <a:rPr lang="fi-FI" smtClean="0"/>
              <a:t>28.2.2024</a:t>
            </a:fld>
            <a:endParaRPr lang="fi-FI"/>
          </a:p>
        </p:txBody>
      </p:sp>
      <p:sp>
        <p:nvSpPr>
          <p:cNvPr id="4" name="Slide Number Placeholder 3">
            <a:extLst>
              <a:ext uri="{FF2B5EF4-FFF2-40B4-BE49-F238E27FC236}">
                <a16:creationId xmlns:a16="http://schemas.microsoft.com/office/drawing/2014/main" id="{0BAF5E66-CF8D-1472-6D18-8EDEB18217F9}"/>
              </a:ext>
            </a:extLst>
          </p:cNvPr>
          <p:cNvSpPr>
            <a:spLocks noGrp="1"/>
          </p:cNvSpPr>
          <p:nvPr>
            <p:ph type="sldNum" sz="quarter" idx="16"/>
          </p:nvPr>
        </p:nvSpPr>
        <p:spPr/>
        <p:txBody>
          <a:bodyPr/>
          <a:lstStyle/>
          <a:p>
            <a:fld id="{D701140D-C14F-41CA-99FC-0EF83E8DA40A}" type="slidenum">
              <a:rPr lang="fi-FI" smtClean="0"/>
              <a:pPr/>
              <a:t>7</a:t>
            </a:fld>
            <a:endParaRPr lang="fi-FI"/>
          </a:p>
        </p:txBody>
      </p:sp>
      <p:sp>
        <p:nvSpPr>
          <p:cNvPr id="3" name="Minus Sign 2">
            <a:extLst>
              <a:ext uri="{FF2B5EF4-FFF2-40B4-BE49-F238E27FC236}">
                <a16:creationId xmlns:a16="http://schemas.microsoft.com/office/drawing/2014/main" id="{4C6AB771-F142-0EC0-FEA3-7CC862ABE88A}"/>
              </a:ext>
            </a:extLst>
          </p:cNvPr>
          <p:cNvSpPr/>
          <p:nvPr/>
        </p:nvSpPr>
        <p:spPr>
          <a:xfrm rot="4200000" flipV="1">
            <a:off x="847412" y="2640474"/>
            <a:ext cx="4310472" cy="3911603"/>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pic>
        <p:nvPicPr>
          <p:cNvPr id="6" name="Picture 5" descr="The UNESCO crowns the French baguette bread | Campus France">
            <a:extLst>
              <a:ext uri="{FF2B5EF4-FFF2-40B4-BE49-F238E27FC236}">
                <a16:creationId xmlns:a16="http://schemas.microsoft.com/office/drawing/2014/main" id="{71EE8786-C23E-7F3E-CE5E-FADAA9BE1E2C}"/>
              </a:ext>
            </a:extLst>
          </p:cNvPr>
          <p:cNvPicPr>
            <a:picLocks noChangeAspect="1"/>
          </p:cNvPicPr>
          <p:nvPr/>
        </p:nvPicPr>
        <p:blipFill>
          <a:blip r:embed="rId3"/>
          <a:stretch>
            <a:fillRect/>
          </a:stretch>
        </p:blipFill>
        <p:spPr>
          <a:xfrm>
            <a:off x="8963891" y="2389623"/>
            <a:ext cx="3103417" cy="2064898"/>
          </a:xfrm>
          <a:prstGeom prst="rect">
            <a:avLst/>
          </a:prstGeom>
        </p:spPr>
      </p:pic>
      <p:sp>
        <p:nvSpPr>
          <p:cNvPr id="8" name="Minus Sign 7">
            <a:extLst>
              <a:ext uri="{FF2B5EF4-FFF2-40B4-BE49-F238E27FC236}">
                <a16:creationId xmlns:a16="http://schemas.microsoft.com/office/drawing/2014/main" id="{190C2805-7145-D642-9139-48F4EC5A2BA9}"/>
              </a:ext>
            </a:extLst>
          </p:cNvPr>
          <p:cNvSpPr/>
          <p:nvPr/>
        </p:nvSpPr>
        <p:spPr>
          <a:xfrm rot="6660000">
            <a:off x="-554632" y="3180579"/>
            <a:ext cx="4282251" cy="2814695"/>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pic>
        <p:nvPicPr>
          <p:cNvPr id="9" name="Picture 8" descr="Renault 4 Love | Influx Magazine">
            <a:extLst>
              <a:ext uri="{FF2B5EF4-FFF2-40B4-BE49-F238E27FC236}">
                <a16:creationId xmlns:a16="http://schemas.microsoft.com/office/drawing/2014/main" id="{4A3E397E-104D-1C44-7809-B5BC151BEF96}"/>
              </a:ext>
            </a:extLst>
          </p:cNvPr>
          <p:cNvPicPr>
            <a:picLocks noChangeAspect="1"/>
          </p:cNvPicPr>
          <p:nvPr/>
        </p:nvPicPr>
        <p:blipFill>
          <a:blip r:embed="rId4"/>
          <a:stretch>
            <a:fillRect/>
          </a:stretch>
        </p:blipFill>
        <p:spPr>
          <a:xfrm>
            <a:off x="9005456" y="255595"/>
            <a:ext cx="3020289" cy="2010337"/>
          </a:xfrm>
          <a:prstGeom prst="rect">
            <a:avLst/>
          </a:prstGeom>
        </p:spPr>
      </p:pic>
    </p:spTree>
    <p:extLst>
      <p:ext uri="{BB962C8B-B14F-4D97-AF65-F5344CB8AC3E}">
        <p14:creationId xmlns:p14="http://schemas.microsoft.com/office/powerpoint/2010/main" val="3024657635"/>
      </p:ext>
    </p:extLst>
  </p:cSld>
  <p:clrMapOvr>
    <a:masterClrMapping/>
  </p:clrMapOvr>
</p:sld>
</file>

<file path=ppt/theme/theme1.xml><?xml version="1.0" encoding="utf-8"?>
<a:theme xmlns:a="http://schemas.openxmlformats.org/drawingml/2006/main" name="Aalto - Title Slides">
  <a:themeElements>
    <a:clrScheme name="AALTO ARTS">
      <a:dk1>
        <a:sysClr val="windowText" lastClr="000000"/>
      </a:dk1>
      <a:lt1>
        <a:sysClr val="window" lastClr="FFFFFF"/>
      </a:lt1>
      <a:dk2>
        <a:srgbClr val="B4B4B4"/>
      </a:dk2>
      <a:lt2>
        <a:srgbClr val="E8E8E8"/>
      </a:lt2>
      <a:accent1>
        <a:srgbClr val="FFC341"/>
      </a:accent1>
      <a:accent2>
        <a:srgbClr val="FFCF67"/>
      </a:accent2>
      <a:accent3>
        <a:srgbClr val="FFDB8D"/>
      </a:accent3>
      <a:accent4>
        <a:srgbClr val="FFE7B3"/>
      </a:accent4>
      <a:accent5>
        <a:srgbClr val="FFF3D9"/>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600" dirty="0" err="1">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arts_169_en.potx" id="{12E1FDBE-5268-4C1C-B557-76BE35AE635A}" vid="{A24C4C7D-72FF-41BD-BD21-B6F596A11A89}"/>
    </a:ext>
  </a:extLst>
</a:theme>
</file>

<file path=ppt/theme/theme2.xml><?xml version="1.0" encoding="utf-8"?>
<a:theme xmlns:a="http://schemas.openxmlformats.org/drawingml/2006/main" name="Aalto - Content Slides">
  <a:themeElements>
    <a:clrScheme name="AALTO ARTS">
      <a:dk1>
        <a:sysClr val="windowText" lastClr="000000"/>
      </a:dk1>
      <a:lt1>
        <a:sysClr val="window" lastClr="FFFFFF"/>
      </a:lt1>
      <a:dk2>
        <a:srgbClr val="B4B4B4"/>
      </a:dk2>
      <a:lt2>
        <a:srgbClr val="E8E8E8"/>
      </a:lt2>
      <a:accent1>
        <a:srgbClr val="FFC341"/>
      </a:accent1>
      <a:accent2>
        <a:srgbClr val="FFCF67"/>
      </a:accent2>
      <a:accent3>
        <a:srgbClr val="FFDB8D"/>
      </a:accent3>
      <a:accent4>
        <a:srgbClr val="FFE7B3"/>
      </a:accent4>
      <a:accent5>
        <a:srgbClr val="FFF3D9"/>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600" dirty="0" err="1">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arts_169_en.potx" id="{12E1FDBE-5268-4C1C-B557-76BE35AE635A}" vid="{DA95FCFD-5CE1-4679-866B-1039658ABBFE}"/>
    </a:ext>
  </a:extLst>
</a:theme>
</file>

<file path=ppt/theme/theme3.xml><?xml version="1.0" encoding="utf-8"?>
<a:theme xmlns:a="http://schemas.openxmlformats.org/drawingml/2006/main" name="Aalto - Divider Slides">
  <a:themeElements>
    <a:clrScheme name="AALTO ARTS">
      <a:dk1>
        <a:sysClr val="windowText" lastClr="000000"/>
      </a:dk1>
      <a:lt1>
        <a:sysClr val="window" lastClr="FFFFFF"/>
      </a:lt1>
      <a:dk2>
        <a:srgbClr val="B4B4B4"/>
      </a:dk2>
      <a:lt2>
        <a:srgbClr val="E8E8E8"/>
      </a:lt2>
      <a:accent1>
        <a:srgbClr val="FFC341"/>
      </a:accent1>
      <a:accent2>
        <a:srgbClr val="FFCF67"/>
      </a:accent2>
      <a:accent3>
        <a:srgbClr val="FFDB8D"/>
      </a:accent3>
      <a:accent4>
        <a:srgbClr val="FFE7B3"/>
      </a:accent4>
      <a:accent5>
        <a:srgbClr val="FFF3D9"/>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600" dirty="0" err="1">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arts_169_en.potx" id="{12E1FDBE-5268-4C1C-B557-76BE35AE635A}" vid="{AA5EE106-0F86-4FF0-AB1A-AB1A24EA57C6}"/>
    </a:ext>
  </a:extLst>
</a:theme>
</file>

<file path=ppt/theme/theme4.xml><?xml version="1.0" encoding="utf-8"?>
<a:theme xmlns:a="http://schemas.openxmlformats.org/drawingml/2006/main" name="Aalto - Picture Content Slides">
  <a:themeElements>
    <a:clrScheme name="AALTO ARTS">
      <a:dk1>
        <a:sysClr val="windowText" lastClr="000000"/>
      </a:dk1>
      <a:lt1>
        <a:sysClr val="window" lastClr="FFFFFF"/>
      </a:lt1>
      <a:dk2>
        <a:srgbClr val="B4B4B4"/>
      </a:dk2>
      <a:lt2>
        <a:srgbClr val="E8E8E8"/>
      </a:lt2>
      <a:accent1>
        <a:srgbClr val="FFC341"/>
      </a:accent1>
      <a:accent2>
        <a:srgbClr val="FFCF67"/>
      </a:accent2>
      <a:accent3>
        <a:srgbClr val="FFDB8D"/>
      </a:accent3>
      <a:accent4>
        <a:srgbClr val="FFE7B3"/>
      </a:accent4>
      <a:accent5>
        <a:srgbClr val="FFF3D9"/>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600" dirty="0" err="1">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arts_169_en.potx" id="{12E1FDBE-5268-4C1C-B557-76BE35AE635A}" vid="{A9307682-5BAA-412F-ABE9-C51F03C9A3A1}"/>
    </a:ext>
  </a:extLst>
</a:theme>
</file>

<file path=ppt/theme/theme5.xml><?xml version="1.0" encoding="utf-8"?>
<a:theme xmlns:a="http://schemas.openxmlformats.org/drawingml/2006/main" name="Aalto - Custom Content Slides">
  <a:themeElements>
    <a:clrScheme name="AALTO ARTS">
      <a:dk1>
        <a:sysClr val="windowText" lastClr="000000"/>
      </a:dk1>
      <a:lt1>
        <a:sysClr val="window" lastClr="FFFFFF"/>
      </a:lt1>
      <a:dk2>
        <a:srgbClr val="B4B4B4"/>
      </a:dk2>
      <a:lt2>
        <a:srgbClr val="E8E8E8"/>
      </a:lt2>
      <a:accent1>
        <a:srgbClr val="FFC341"/>
      </a:accent1>
      <a:accent2>
        <a:srgbClr val="FFCF67"/>
      </a:accent2>
      <a:accent3>
        <a:srgbClr val="FFDB8D"/>
      </a:accent3>
      <a:accent4>
        <a:srgbClr val="FFE7B3"/>
      </a:accent4>
      <a:accent5>
        <a:srgbClr val="FFF3D9"/>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600" dirty="0" err="1">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arts_169_en.potx" id="{12E1FDBE-5268-4C1C-B557-76BE35AE635A}" vid="{49DCEC04-CC0F-47C8-A1E5-92A91935E61A}"/>
    </a:ext>
  </a:extLst>
</a:theme>
</file>

<file path=ppt/theme/theme6.xml><?xml version="1.0" encoding="utf-8"?>
<a:theme xmlns:a="http://schemas.openxmlformats.org/drawingml/2006/main" name="Aalto - Kiitos Slides">
  <a:themeElements>
    <a:clrScheme name="AALTO ARTS">
      <a:dk1>
        <a:sysClr val="windowText" lastClr="000000"/>
      </a:dk1>
      <a:lt1>
        <a:sysClr val="window" lastClr="FFFFFF"/>
      </a:lt1>
      <a:dk2>
        <a:srgbClr val="B4B4B4"/>
      </a:dk2>
      <a:lt2>
        <a:srgbClr val="E8E8E8"/>
      </a:lt2>
      <a:accent1>
        <a:srgbClr val="FFC341"/>
      </a:accent1>
      <a:accent2>
        <a:srgbClr val="FFCF67"/>
      </a:accent2>
      <a:accent3>
        <a:srgbClr val="FFDB8D"/>
      </a:accent3>
      <a:accent4>
        <a:srgbClr val="FFE7B3"/>
      </a:accent4>
      <a:accent5>
        <a:srgbClr val="FFF3D9"/>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600" dirty="0" err="1">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arts_169_en.potx" id="{12E1FDBE-5268-4C1C-B557-76BE35AE635A}" vid="{4D985EE3-C314-484F-B217-6CBF1A365105}"/>
    </a:ext>
  </a:extLst>
</a:theme>
</file>

<file path=ppt/theme/theme7.xml><?xml version="1.0" encoding="utf-8"?>
<a:theme xmlns:a="http://schemas.openxmlformats.org/drawingml/2006/main" name="Office Theme">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D8067A49724945B01A3FCDF2E7485D" ma:contentTypeVersion="4" ma:contentTypeDescription="Create a new document." ma:contentTypeScope="" ma:versionID="d8cbf66e851f692858053630a4fd929b">
  <xsd:schema xmlns:xsd="http://www.w3.org/2001/XMLSchema" xmlns:xs="http://www.w3.org/2001/XMLSchema" xmlns:p="http://schemas.microsoft.com/office/2006/metadata/properties" xmlns:ns2="1f75d104-e856-40ea-a1e1-b25d46133343" targetNamespace="http://schemas.microsoft.com/office/2006/metadata/properties" ma:root="true" ma:fieldsID="91c2c2fa05b3920c0388e21b562e0193" ns2:_="">
    <xsd:import namespace="1f75d104-e856-40ea-a1e1-b25d46133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5d104-e856-40ea-a1e1-b25d46133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4C450-52FB-488C-88C3-339C9510D252}">
  <ds:schemaRefs>
    <ds:schemaRef ds:uri="http://schemas.microsoft.com/sharepoint/v3/contenttype/forms"/>
  </ds:schemaRefs>
</ds:datastoreItem>
</file>

<file path=customXml/itemProps2.xml><?xml version="1.0" encoding="utf-8"?>
<ds:datastoreItem xmlns:ds="http://schemas.openxmlformats.org/officeDocument/2006/customXml" ds:itemID="{AFEBA4A2-D11A-4555-B36E-64B2CDB2BA3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F9A07C9-1D54-41E8-9AC6-783D91A4A743}">
  <ds:schemaRefs>
    <ds:schemaRef ds:uri="1f75d104-e856-40ea-a1e1-b25d461333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Slides>
  <Notes>1</Notes>
  <HiddenSlides>0</HiddenSlide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Aalto - Title Slides</vt:lpstr>
      <vt:lpstr>Aalto - Content Slides</vt:lpstr>
      <vt:lpstr>Aalto - Divider Slides</vt:lpstr>
      <vt:lpstr>Aalto - Picture Content Slides</vt:lpstr>
      <vt:lpstr>Aalto - Custom Content Slides</vt:lpstr>
      <vt:lpstr>Aalto - Kiitos Slides</vt:lpstr>
      <vt:lpstr>RENAULT</vt:lpstr>
      <vt:lpstr>RENAULT</vt:lpstr>
      <vt:lpstr>RENAULT and RESOLVE</vt:lpstr>
      <vt:lpstr>Closing, narrowing, and slowing down loops</vt:lpstr>
      <vt:lpstr>THE FUTURE IS NEUTRAL </vt:lpstr>
      <vt:lpstr>Renault's Eco-Design Strategy: Tackling Resource Scarcity </vt:lpstr>
      <vt:lpstr>PowerPoint Presentation</vt:lpstr>
    </vt:vector>
  </TitlesOfParts>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2024-02-28T08:09:01Z</dcterms:created>
  <dcterms:modified xsi:type="dcterms:W3CDTF">2024-02-28T08:51:24Z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0x01010077D8067A49724945B01A3FCDF2E7485D</vt:lpwstr>
  </property>
</Properties>
</file>