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7"/>
  </p:notesMasterIdLst>
  <p:sldIdLst>
    <p:sldId id="306" r:id="rId2"/>
    <p:sldId id="309" r:id="rId3"/>
    <p:sldId id="310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FE299-AF16-452F-9E11-12EF7E7C03E3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96E49-8688-4E36-A6F3-0FA4F936E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184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9432D-8254-284C-B5B6-470D5C5453D9}" type="slidenum">
              <a:rPr lang="aa-ET" smtClean="0"/>
              <a:t>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5535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32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3131" y="524414"/>
            <a:ext cx="10058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Individually think about your tasks. 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1679331" y="2014194"/>
            <a:ext cx="8264769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6655" y="2014194"/>
            <a:ext cx="8264769" cy="6059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5187" y="4545622"/>
            <a:ext cx="8264769" cy="134522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2512" y="2014193"/>
            <a:ext cx="1463926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9837" y="2008467"/>
            <a:ext cx="4762510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0630" y="208631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Urgent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6033" y="208408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urgent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837" y="25611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Important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80799" y="4492285"/>
            <a:ext cx="147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 important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915250" y="5896573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Eisenhower matrix</a:t>
            </a:r>
          </a:p>
        </p:txBody>
      </p:sp>
    </p:spTree>
    <p:extLst>
      <p:ext uri="{BB962C8B-B14F-4D97-AF65-F5344CB8AC3E}">
        <p14:creationId xmlns:p14="http://schemas.microsoft.com/office/powerpoint/2010/main" val="26040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3131" y="524414"/>
            <a:ext cx="10058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1679331" y="2014194"/>
            <a:ext cx="8264769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6655" y="2014194"/>
            <a:ext cx="8264769" cy="6059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5187" y="4545622"/>
            <a:ext cx="8264769" cy="134522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2512" y="2014193"/>
            <a:ext cx="1463926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9837" y="2008467"/>
            <a:ext cx="4762510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0630" y="208631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Urgent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6033" y="208408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urgent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837" y="25611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Important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80799" y="4492285"/>
            <a:ext cx="147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 important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915250" y="5896573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Eisenhower matrix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10629" y="2627938"/>
            <a:ext cx="29962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Basic everyday tasks: cook, clean, buy groceries</a:t>
            </a:r>
          </a:p>
          <a:p>
            <a:r>
              <a:rPr lang="en-US" sz="1400" dirty="0" smtClean="0"/>
              <a:t>Work, solve acute issues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482853" y="2615643"/>
            <a:ext cx="334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Learning language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96033" y="2886372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Self-development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496033" y="4548874"/>
            <a:ext cx="147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wasters</a:t>
            </a:r>
          </a:p>
          <a:p>
            <a:r>
              <a:rPr lang="en-US" sz="1400" dirty="0"/>
              <a:t>P</a:t>
            </a:r>
            <a:r>
              <a:rPr lang="en-US" sz="1400" dirty="0" smtClean="0"/>
              <a:t>rocrastination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3102" y="4615524"/>
            <a:ext cx="1242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Interruptions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96033" y="3132739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Planning</a:t>
            </a:r>
          </a:p>
          <a:p>
            <a:r>
              <a:rPr lang="en-US" sz="1400" dirty="0" smtClean="0"/>
              <a:t>Networking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85682" y="37929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53102" y="478771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521060" y="355750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521060" y="502644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244293" y="3366602"/>
            <a:ext cx="1124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Firefighting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5779475" y="2479431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9599736" y="2479430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5756856" y="4523217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9560551" y="4492285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229553" y="3632866"/>
            <a:ext cx="2488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Do something for recovery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059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3131" y="524414"/>
            <a:ext cx="10058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Decision making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1679331" y="2014194"/>
            <a:ext cx="8264769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6655" y="2014194"/>
            <a:ext cx="8264769" cy="6059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5187" y="4545622"/>
            <a:ext cx="8264769" cy="134522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2512" y="2014193"/>
            <a:ext cx="1463926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9837" y="2008467"/>
            <a:ext cx="4762510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0630" y="208631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Urgent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6033" y="208408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urgent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837" y="25611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Important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80799" y="4492285"/>
            <a:ext cx="147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 important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915250" y="5896573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Eisenhower matrix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05899" y="470798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DELETE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779475" y="2479431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9599736" y="2479430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5756856" y="4523217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9560551" y="4492285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cxnSp>
        <p:nvCxnSpPr>
          <p:cNvPr id="32" name="Straight Connector 31"/>
          <p:cNvCxnSpPr>
            <a:endCxn id="31" idx="7"/>
          </p:cNvCxnSpPr>
          <p:nvPr/>
        </p:nvCxnSpPr>
        <p:spPr>
          <a:xfrm flipV="1">
            <a:off x="6462347" y="4557306"/>
            <a:ext cx="3488449" cy="13278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82853" y="4545622"/>
            <a:ext cx="3468571" cy="13394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45963" y="5053630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If possible - DELEGATE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89305" y="2989501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SCHEDULE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PRIOROTY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04974" y="3026635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 ASAP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PRIOROTY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0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FC7F80FC-E63C-42B1-AE59-B0B2F1FC03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1045633"/>
          <a:ext cx="8929781" cy="476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683">
                  <a:extLst>
                    <a:ext uri="{9D8B030D-6E8A-4147-A177-3AD203B41FA5}">
                      <a16:colId xmlns:a16="http://schemas.microsoft.com/office/drawing/2014/main" xmlns="" val="3606981387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1846247301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2156599556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3337265393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62999474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4086938303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4157398701"/>
                    </a:ext>
                  </a:extLst>
                </a:gridCol>
              </a:tblGrid>
              <a:tr h="953347">
                <a:tc>
                  <a:txBody>
                    <a:bodyPr/>
                    <a:lstStyle/>
                    <a:p>
                      <a:r>
                        <a:rPr lang="en-US" dirty="0"/>
                        <a:t>Mon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9242081"/>
                  </a:ext>
                </a:extLst>
              </a:tr>
              <a:tr h="953347">
                <a:tc rowSpan="2">
                  <a:txBody>
                    <a:bodyPr/>
                    <a:lstStyle/>
                    <a:p>
                      <a:r>
                        <a:rPr lang="en-US" dirty="0"/>
                        <a:t>Box 1, </a:t>
                      </a:r>
                    </a:p>
                    <a:p>
                      <a:r>
                        <a:rPr lang="en-US" dirty="0"/>
                        <a:t>time for most important thing</a:t>
                      </a:r>
                      <a:endParaRPr lang="fi-FI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267584"/>
                  </a:ext>
                </a:extLst>
              </a:tr>
              <a:tr h="953347"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462764"/>
                  </a:ext>
                </a:extLst>
              </a:tr>
              <a:tr h="953347">
                <a:tc rowSpan="2">
                  <a:txBody>
                    <a:bodyPr/>
                    <a:lstStyle/>
                    <a:p>
                      <a:r>
                        <a:rPr lang="en-US" dirty="0"/>
                        <a:t>Box 2,</a:t>
                      </a:r>
                    </a:p>
                    <a:p>
                      <a:r>
                        <a:rPr lang="en-US" dirty="0"/>
                        <a:t>Time for things I can delay if I must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3979861"/>
                  </a:ext>
                </a:extLst>
              </a:tr>
              <a:tr h="953347"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1593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918093-20E8-406A-8138-B3DCEFEA4B45}"/>
              </a:ext>
            </a:extLst>
          </p:cNvPr>
          <p:cNvSpPr txBox="1"/>
          <p:nvPr/>
        </p:nvSpPr>
        <p:spPr>
          <a:xfrm>
            <a:off x="360178" y="2185008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do this no </a:t>
            </a:r>
          </a:p>
          <a:p>
            <a:r>
              <a:rPr lang="en-US" dirty="0"/>
              <a:t>matter what</a:t>
            </a:r>
            <a:endParaRPr lang="fi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EFFFF5-C71B-4771-AF63-795F5349BCD6}"/>
              </a:ext>
            </a:extLst>
          </p:cNvPr>
          <p:cNvSpPr txBox="1"/>
          <p:nvPr/>
        </p:nvSpPr>
        <p:spPr>
          <a:xfrm>
            <a:off x="276045" y="4013808"/>
            <a:ext cx="1690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drop these if needed e.g. the most important thing needs more time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0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xmlns="" id="{5D9B781A-67AE-4557-8531-4A4BF90C7BB7}"/>
              </a:ext>
            </a:extLst>
          </p:cNvPr>
          <p:cNvCxnSpPr/>
          <p:nvPr/>
        </p:nvCxnSpPr>
        <p:spPr>
          <a:xfrm flipV="1">
            <a:off x="2346185" y="1637315"/>
            <a:ext cx="0" cy="441575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9A79FA62-6211-4318-8948-459503F8BA3E}"/>
              </a:ext>
            </a:extLst>
          </p:cNvPr>
          <p:cNvCxnSpPr>
            <a:cxnSpLocks/>
          </p:cNvCxnSpPr>
          <p:nvPr/>
        </p:nvCxnSpPr>
        <p:spPr>
          <a:xfrm>
            <a:off x="2346185" y="6053073"/>
            <a:ext cx="6710723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0F67A2-B5AC-48B0-B1CC-87CD08564A05}"/>
              </a:ext>
            </a:extLst>
          </p:cNvPr>
          <p:cNvSpPr txBox="1"/>
          <p:nvPr/>
        </p:nvSpPr>
        <p:spPr>
          <a:xfrm>
            <a:off x="2506704" y="1669404"/>
            <a:ext cx="2527181" cy="234865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 dirty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A: Relaxation and activities that allow me to accrue resources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48A7EC-07F7-406C-A4E0-66DDD37ED865}"/>
              </a:ext>
            </a:extLst>
          </p:cNvPr>
          <p:cNvSpPr txBox="1"/>
          <p:nvPr/>
        </p:nvSpPr>
        <p:spPr>
          <a:xfrm>
            <a:off x="7151319" y="1675964"/>
            <a:ext cx="2315400" cy="214353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D: Interesting and productive activities that increase resources 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F6EC59-EE08-492B-9133-E9BD7E0456E1}"/>
              </a:ext>
            </a:extLst>
          </p:cNvPr>
          <p:cNvSpPr txBox="1"/>
          <p:nvPr/>
        </p:nvSpPr>
        <p:spPr>
          <a:xfrm>
            <a:off x="2506704" y="3835571"/>
            <a:ext cx="2527181" cy="19384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E: Activities or negligence that consume resources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A907F11-F045-43CB-809F-5AF8BD43A524}"/>
              </a:ext>
            </a:extLst>
          </p:cNvPr>
          <p:cNvSpPr txBox="1"/>
          <p:nvPr/>
        </p:nvSpPr>
        <p:spPr>
          <a:xfrm>
            <a:off x="7151319" y="3851931"/>
            <a:ext cx="2315400" cy="210262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B: Activities with pressure to achieve results</a:t>
            </a: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3EE2B16-A857-4E86-A218-7E44200B2DBB}"/>
              </a:ext>
            </a:extLst>
          </p:cNvPr>
          <p:cNvSpPr txBox="1"/>
          <p:nvPr/>
        </p:nvSpPr>
        <p:spPr>
          <a:xfrm>
            <a:off x="5033886" y="2717636"/>
            <a:ext cx="2117433" cy="255377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C: Controlled routines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438C73F-71E9-48A8-98FF-6D9791E91A6D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243182" y="1147703"/>
            <a:ext cx="507275" cy="489612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4DEEA15-373E-4E77-A87D-CF47C501B7AD}"/>
              </a:ext>
            </a:extLst>
          </p:cNvPr>
          <p:cNvSpPr txBox="1"/>
          <p:nvPr/>
        </p:nvSpPr>
        <p:spPr>
          <a:xfrm>
            <a:off x="3408311" y="603836"/>
            <a:ext cx="268429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What gave you energy during breaks and free time?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23A5B9C-0052-4DD6-BC4E-D65E235D165A}"/>
              </a:ext>
            </a:extLst>
          </p:cNvPr>
          <p:cNvSpPr txBox="1"/>
          <p:nvPr/>
        </p:nvSpPr>
        <p:spPr>
          <a:xfrm>
            <a:off x="5472725" y="1503124"/>
            <a:ext cx="1191860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What tasks are routine for you?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5626F72-DD57-443B-914B-B99738FFEA40}"/>
              </a:ext>
            </a:extLst>
          </p:cNvPr>
          <p:cNvSpPr txBox="1"/>
          <p:nvPr/>
        </p:nvSpPr>
        <p:spPr>
          <a:xfrm>
            <a:off x="9777483" y="4361398"/>
            <a:ext cx="1905652" cy="1221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In which activities were you solely focused on performance or schedule targets?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9AF96A5-8732-433D-9386-CCE117759B6B}"/>
              </a:ext>
            </a:extLst>
          </p:cNvPr>
          <p:cNvSpPr txBox="1"/>
          <p:nvPr/>
        </p:nvSpPr>
        <p:spPr>
          <a:xfrm>
            <a:off x="359234" y="3650977"/>
            <a:ext cx="1896340" cy="144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 dirty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Which activities at work or during free time did not contribute to either resources or achievements?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433CEEF-FAFB-4938-AF58-B9DA1D1C5158}"/>
              </a:ext>
            </a:extLst>
          </p:cNvPr>
          <p:cNvSpPr txBox="1"/>
          <p:nvPr/>
        </p:nvSpPr>
        <p:spPr>
          <a:xfrm>
            <a:off x="7818928" y="578876"/>
            <a:ext cx="2684291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Which work tasks have made you feel enthusiastic and successful and gave you energy?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644BD942-CB38-4391-B094-22FD136264CB}"/>
              </a:ext>
            </a:extLst>
          </p:cNvPr>
          <p:cNvCxnSpPr>
            <a:cxnSpLocks/>
            <a:stCxn id="21" idx="1"/>
            <a:endCxn id="7" idx="3"/>
          </p:cNvCxnSpPr>
          <p:nvPr/>
        </p:nvCxnSpPr>
        <p:spPr>
          <a:xfrm flipH="1" flipV="1">
            <a:off x="9466719" y="4903245"/>
            <a:ext cx="310764" cy="68737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0D23BD3-98CD-4385-911B-AFBA5861B18E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063552" y="4625731"/>
            <a:ext cx="443152" cy="179048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C9980C9-4800-414F-9CC3-EDBC935B9E6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995266" y="2324478"/>
            <a:ext cx="97337" cy="393158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D8CB4D50-6007-4C8E-914C-543590DA1B51}"/>
              </a:ext>
            </a:extLst>
          </p:cNvPr>
          <p:cNvCxnSpPr>
            <a:cxnSpLocks/>
          </p:cNvCxnSpPr>
          <p:nvPr/>
        </p:nvCxnSpPr>
        <p:spPr>
          <a:xfrm flipH="1">
            <a:off x="8782017" y="1330229"/>
            <a:ext cx="274891" cy="307087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Google Shape;185;p35">
            <a:extLst>
              <a:ext uri="{FF2B5EF4-FFF2-40B4-BE49-F238E27FC236}">
                <a16:creationId xmlns:a16="http://schemas.microsoft.com/office/drawing/2014/main" xmlns="" id="{7A9097E1-67AE-4946-B5AA-116850A66369}"/>
              </a:ext>
            </a:extLst>
          </p:cNvPr>
          <p:cNvSpPr txBox="1">
            <a:spLocks/>
          </p:cNvSpPr>
          <p:nvPr/>
        </p:nvSpPr>
        <p:spPr>
          <a:xfrm>
            <a:off x="235645" y="113419"/>
            <a:ext cx="11651556" cy="51013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buSzPts val="3000"/>
              <a:defRPr/>
            </a:pPr>
            <a:r>
              <a:rPr lang="en" sz="2133" b="1" kern="0">
                <a:solidFill>
                  <a:srgbClr val="0B3991"/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Exercise: </a:t>
            </a:r>
            <a:r>
              <a:rPr lang="en" sz="1600" kern="0">
                <a:solidFill>
                  <a:srgbClr val="0B39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Look at your calendar for the last 2–3 weeks and place your activities in the areas A–E in the work ability chart. 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xmlns="" id="{29BB0C28-FC4A-4411-9B04-7436851AC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7119" y="6253549"/>
            <a:ext cx="1270423" cy="53582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8597A12-B6BD-47D0-93EC-CE840E5B91E8}"/>
              </a:ext>
            </a:extLst>
          </p:cNvPr>
          <p:cNvSpPr txBox="1"/>
          <p:nvPr/>
        </p:nvSpPr>
        <p:spPr>
          <a:xfrm>
            <a:off x="523094" y="1637315"/>
            <a:ext cx="188919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>
                <a:solidFill>
                  <a:srgbClr val="0B3991"/>
                </a:solidFill>
                <a:latin typeface="Arial"/>
              </a:rPr>
              <a:t>I accrue resources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897365C-646A-481A-B27A-416B0B8C2317}"/>
              </a:ext>
            </a:extLst>
          </p:cNvPr>
          <p:cNvSpPr txBox="1"/>
          <p:nvPr/>
        </p:nvSpPr>
        <p:spPr>
          <a:xfrm>
            <a:off x="7151318" y="6053074"/>
            <a:ext cx="326516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 dirty="0">
                <a:solidFill>
                  <a:srgbClr val="0B3991"/>
                </a:solidFill>
                <a:latin typeface="Arial"/>
              </a:rPr>
              <a:t>My focus is on productive work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3FEB364-81DD-4717-9A74-F592826E108E}"/>
              </a:ext>
            </a:extLst>
          </p:cNvPr>
          <p:cNvSpPr txBox="1"/>
          <p:nvPr/>
        </p:nvSpPr>
        <p:spPr>
          <a:xfrm>
            <a:off x="523093" y="5379169"/>
            <a:ext cx="196788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>
                <a:solidFill>
                  <a:srgbClr val="0B3991"/>
                </a:solidFill>
                <a:latin typeface="Arial"/>
              </a:rPr>
              <a:t>I consume resources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E5A459-A9F1-4A7B-AE81-941752B1648C}"/>
              </a:ext>
            </a:extLst>
          </p:cNvPr>
          <p:cNvSpPr txBox="1"/>
          <p:nvPr/>
        </p:nvSpPr>
        <p:spPr>
          <a:xfrm>
            <a:off x="2346186" y="6095621"/>
            <a:ext cx="3408717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 dirty="0">
                <a:solidFill>
                  <a:srgbClr val="0B3991"/>
                </a:solidFill>
                <a:latin typeface="Arial"/>
              </a:rPr>
              <a:t>My focus is on non-core activities </a:t>
            </a:r>
          </a:p>
        </p:txBody>
      </p:sp>
    </p:spTree>
    <p:extLst>
      <p:ext uri="{BB962C8B-B14F-4D97-AF65-F5344CB8AC3E}">
        <p14:creationId xmlns:p14="http://schemas.microsoft.com/office/powerpoint/2010/main" val="1740630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332552AEB197419BC8783AEE0DAF2D" ma:contentTypeVersion="18" ma:contentTypeDescription="Create a new document." ma:contentTypeScope="" ma:versionID="a65107584b2f743737ef5e73c56534f2">
  <xsd:schema xmlns:xsd="http://www.w3.org/2001/XMLSchema" xmlns:xs="http://www.w3.org/2001/XMLSchema" xmlns:p="http://schemas.microsoft.com/office/2006/metadata/properties" xmlns:ns2="6ff1f430-a2db-4e75-91c2-7a6b8e9ec566" xmlns:ns3="1f129c51-93d6-4ca7-9833-1d1d635f95f7" targetNamespace="http://schemas.microsoft.com/office/2006/metadata/properties" ma:root="true" ma:fieldsID="d254e3e64b3683cd049d9189b4487f78" ns2:_="" ns3:_="">
    <xsd:import namespace="6ff1f430-a2db-4e75-91c2-7a6b8e9ec566"/>
    <xsd:import namespace="1f129c51-93d6-4ca7-9833-1d1d635f9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1f430-a2db-4e75-91c2-7a6b8e9ec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d61bb93-c830-477f-800c-34a01ab1e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29c51-93d6-4ca7-9833-1d1d635f95f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3ebb04e-e84f-460c-b36c-578614313bd2}" ma:internalName="TaxCatchAll" ma:showField="CatchAllData" ma:web="1f129c51-93d6-4ca7-9833-1d1d635f95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90B3EC-528E-499F-B7C9-9A10F531D277}"/>
</file>

<file path=customXml/itemProps2.xml><?xml version="1.0" encoding="utf-8"?>
<ds:datastoreItem xmlns:ds="http://schemas.openxmlformats.org/officeDocument/2006/customXml" ds:itemID="{E0216E55-CC1D-4C59-AAD1-10F9833A7DE5}"/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6619</TotalTime>
  <Words>278</Words>
  <Application>Microsoft Office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Poppins</vt:lpstr>
      <vt:lpstr>Segoe UI Bold</vt:lpstr>
      <vt:lpstr>Segoe UI Semibold</vt:lpstr>
      <vt:lpstr>Savon</vt:lpstr>
      <vt:lpstr>Individually think about your tasks. </vt:lpstr>
      <vt:lpstr>Example</vt:lpstr>
      <vt:lpstr>Decision making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mastery</dc:title>
  <dc:creator>Petäjä Merita</dc:creator>
  <cp:lastModifiedBy>Lidia Borisova</cp:lastModifiedBy>
  <cp:revision>65</cp:revision>
  <dcterms:created xsi:type="dcterms:W3CDTF">2020-06-09T04:51:44Z</dcterms:created>
  <dcterms:modified xsi:type="dcterms:W3CDTF">2023-11-03T07:43:28Z</dcterms:modified>
</cp:coreProperties>
</file>