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Robo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2" roundtripDataSignature="AMtx7mjtTSOMeEpZK1go5QjUJ/xX4sPJ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italic.fntdata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font" Target="fonts/Robo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.fntdata"/><Relationship Id="rId6" Type="http://schemas.openxmlformats.org/officeDocument/2006/relationships/slide" Target="slides/slide1.xml"/><Relationship Id="rId18" Type="http://schemas.openxmlformats.org/officeDocument/2006/relationships/font" Target="fonts/Robo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9" name="Google Shape;23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2c19d3279e3_0_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2c19d3279e3_0_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g2c19d3279e3_0_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2c161ef9495_0_3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g2c161ef9495_0_3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2c161ef9495_0_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g2c161ef9495_0_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2c161ef9495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g2c161ef9495_0_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2c19d3279e3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2c19d3279e3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g2c19d3279e3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2c161ef9495_0_2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g2c161ef9495_0_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0.png"/><Relationship Id="rId10" Type="http://schemas.openxmlformats.org/officeDocument/2006/relationships/hyperlink" Target="https://www.aalto.fi/snapchat/" TargetMode="External"/><Relationship Id="rId13" Type="http://schemas.openxmlformats.org/officeDocument/2006/relationships/image" Target="../media/image6.png"/><Relationship Id="rId12" Type="http://schemas.openxmlformats.org/officeDocument/2006/relationships/hyperlink" Target="https://www.linkedin.com/school/aalto-university/" TargetMode="External"/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www.facebook.com/AaltoUniversitySchoolOfArtsDesignAndArchitecture" TargetMode="External"/><Relationship Id="rId3" Type="http://schemas.openxmlformats.org/officeDocument/2006/relationships/image" Target="../media/image7.png"/><Relationship Id="rId4" Type="http://schemas.openxmlformats.org/officeDocument/2006/relationships/hyperlink" Target="https://www.instagram.com/aaltoarts" TargetMode="External"/><Relationship Id="rId9" Type="http://schemas.openxmlformats.org/officeDocument/2006/relationships/image" Target="../media/image11.png"/><Relationship Id="rId1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hyperlink" Target="https://twitter.com/aaltoARTS" TargetMode="External"/><Relationship Id="rId7" Type="http://schemas.openxmlformats.org/officeDocument/2006/relationships/image" Target="../media/image5.png"/><Relationship Id="rId8" Type="http://schemas.openxmlformats.org/officeDocument/2006/relationships/hyperlink" Target="https://www.youtube.com/user/aaltouniversity" TargetMode="Externa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24.xml.rels><?xml version="1.0" encoding="UTF-8" standalone="yes"?><Relationships xmlns="http://schemas.openxmlformats.org/package/2006/relationships"><Relationship Id="rId11" Type="http://schemas.openxmlformats.org/officeDocument/2006/relationships/image" Target="../media/image10.png"/><Relationship Id="rId10" Type="http://schemas.openxmlformats.org/officeDocument/2006/relationships/hyperlink" Target="https://www.aalto.fi/snapchat/" TargetMode="External"/><Relationship Id="rId13" Type="http://schemas.openxmlformats.org/officeDocument/2006/relationships/image" Target="../media/image6.png"/><Relationship Id="rId12" Type="http://schemas.openxmlformats.org/officeDocument/2006/relationships/hyperlink" Target="https://www.linkedin.com/school/aalto-university/" TargetMode="External"/><Relationship Id="rId1" Type="http://schemas.openxmlformats.org/officeDocument/2006/relationships/slideMaster" Target="../slideMasters/slideMaster2.xml"/><Relationship Id="rId2" Type="http://schemas.openxmlformats.org/officeDocument/2006/relationships/hyperlink" Target="https://www.facebook.com/AaltoUniversitySchoolOfArtsDesignAndArchitecture" TargetMode="External"/><Relationship Id="rId3" Type="http://schemas.openxmlformats.org/officeDocument/2006/relationships/image" Target="../media/image7.png"/><Relationship Id="rId4" Type="http://schemas.openxmlformats.org/officeDocument/2006/relationships/hyperlink" Target="https://www.instagram.com/aaltoarts" TargetMode="External"/><Relationship Id="rId9" Type="http://schemas.openxmlformats.org/officeDocument/2006/relationships/image" Target="../media/image11.png"/><Relationship Id="rId1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hyperlink" Target="https://twitter.com/aaltoARTS" TargetMode="External"/><Relationship Id="rId7" Type="http://schemas.openxmlformats.org/officeDocument/2006/relationships/image" Target="../media/image5.png"/><Relationship Id="rId8" Type="http://schemas.openxmlformats.org/officeDocument/2006/relationships/hyperlink" Target="https://www.youtube.com/user/aaltouniversity" TargetMode="Externa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. Header Slide - Image ">
  <p:cSld name="2. Header Slide - Image 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A500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13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10"/>
          <p:cNvSpPr txBox="1"/>
          <p:nvPr>
            <p:ph type="title"/>
          </p:nvPr>
        </p:nvSpPr>
        <p:spPr>
          <a:xfrm>
            <a:off x="442400" y="896700"/>
            <a:ext cx="3869137" cy="57077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6" name="Google Shape;16;p10"/>
          <p:cNvSpPr txBox="1"/>
          <p:nvPr>
            <p:ph idx="1" type="body"/>
          </p:nvPr>
        </p:nvSpPr>
        <p:spPr>
          <a:xfrm>
            <a:off x="442400" y="1781298"/>
            <a:ext cx="3869137" cy="3516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10"/>
          <p:cNvSpPr txBox="1"/>
          <p:nvPr>
            <p:ph idx="2" type="body"/>
          </p:nvPr>
        </p:nvSpPr>
        <p:spPr>
          <a:xfrm>
            <a:off x="442400" y="2794133"/>
            <a:ext cx="3869137" cy="2944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10"/>
          <p:cNvSpPr txBox="1"/>
          <p:nvPr>
            <p:ph idx="3" type="body"/>
          </p:nvPr>
        </p:nvSpPr>
        <p:spPr>
          <a:xfrm>
            <a:off x="442400" y="3088551"/>
            <a:ext cx="3869137" cy="32405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10"/>
          <p:cNvSpPr/>
          <p:nvPr>
            <p:ph idx="4" type="pic"/>
          </p:nvPr>
        </p:nvSpPr>
        <p:spPr>
          <a:xfrm>
            <a:off x="4564419" y="0"/>
            <a:ext cx="4579582" cy="5143500"/>
          </a:xfrm>
          <a:prstGeom prst="rect">
            <a:avLst/>
          </a:prstGeom>
          <a:noFill/>
          <a:ln>
            <a:noFill/>
          </a:ln>
        </p:spPr>
      </p:sp>
      <p:pic>
        <p:nvPicPr>
          <p:cNvPr id="20" name="Google Shape;20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469499"/>
            <a:ext cx="1911013" cy="167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0. Process slide">
  <p:cSld name="10. Process slide">
    <p:bg>
      <p:bgPr>
        <a:solidFill>
          <a:srgbClr val="FFA500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 txBox="1"/>
          <p:nvPr>
            <p:ph idx="1" type="body"/>
          </p:nvPr>
        </p:nvSpPr>
        <p:spPr>
          <a:xfrm>
            <a:off x="294503" y="27708"/>
            <a:ext cx="8489928" cy="9958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21"/>
          <p:cNvSpPr txBox="1"/>
          <p:nvPr>
            <p:ph idx="10" type="dt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1"/>
          <p:cNvSpPr txBox="1"/>
          <p:nvPr>
            <p:ph idx="11" type="ftr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1"/>
          <p:cNvSpPr txBox="1"/>
          <p:nvPr>
            <p:ph idx="12" type="sldNum"/>
          </p:nvPr>
        </p:nvSpPr>
        <p:spPr>
          <a:xfrm>
            <a:off x="6678800" y="4848630"/>
            <a:ext cx="2057400" cy="1728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2" y="4286701"/>
            <a:ext cx="2139679" cy="856801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21"/>
          <p:cNvSpPr txBox="1"/>
          <p:nvPr>
            <p:ph idx="2" type="body"/>
          </p:nvPr>
        </p:nvSpPr>
        <p:spPr>
          <a:xfrm>
            <a:off x="290831" y="2440262"/>
            <a:ext cx="1539000" cy="19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11111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b="1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78638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788"/>
              <a:buFont typeface="Arial"/>
              <a:buChar char="•"/>
              <a:defRPr b="0" i="0" sz="788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p21"/>
          <p:cNvSpPr txBox="1"/>
          <p:nvPr>
            <p:ph idx="3" type="body"/>
          </p:nvPr>
        </p:nvSpPr>
        <p:spPr>
          <a:xfrm>
            <a:off x="2030003" y="2440262"/>
            <a:ext cx="1539000" cy="19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4325" lvl="1" marL="914400" marR="0" rtl="0" algn="l">
              <a:lnSpc>
                <a:spcPct val="118518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1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Google Shape;88;p21"/>
          <p:cNvSpPr/>
          <p:nvPr>
            <p:ph idx="4" type="body"/>
          </p:nvPr>
        </p:nvSpPr>
        <p:spPr>
          <a:xfrm>
            <a:off x="502331" y="1202897"/>
            <a:ext cx="1116000" cy="1116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A500"/>
              </a:buClr>
              <a:buSzPts val="1875"/>
              <a:buFont typeface="Arial"/>
              <a:buNone/>
              <a:defRPr b="1" i="0" sz="1875" u="none" cap="none" strike="noStrike">
                <a:solidFill>
                  <a:srgbClr val="FFA5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4325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4325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9" name="Google Shape;89;p21"/>
          <p:cNvSpPr/>
          <p:nvPr>
            <p:ph idx="5" type="body"/>
          </p:nvPr>
        </p:nvSpPr>
        <p:spPr>
          <a:xfrm>
            <a:off x="2241503" y="1202897"/>
            <a:ext cx="1116000" cy="1116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A500"/>
              </a:buClr>
              <a:buSzPts val="1875"/>
              <a:buFont typeface="Arial"/>
              <a:buNone/>
              <a:defRPr b="1" i="0" sz="1875" u="none" cap="none" strike="noStrike">
                <a:solidFill>
                  <a:srgbClr val="FFA5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4325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4325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0" name="Google Shape;90;p21"/>
          <p:cNvSpPr/>
          <p:nvPr>
            <p:ph idx="6" type="body"/>
          </p:nvPr>
        </p:nvSpPr>
        <p:spPr>
          <a:xfrm>
            <a:off x="3980675" y="1202897"/>
            <a:ext cx="1116000" cy="1116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A500"/>
              </a:buClr>
              <a:buSzPts val="1875"/>
              <a:buFont typeface="Arial"/>
              <a:buNone/>
              <a:defRPr b="1" i="0" sz="1875" u="none" cap="none" strike="noStrike">
                <a:solidFill>
                  <a:srgbClr val="FFA5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4325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4325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1" name="Google Shape;91;p21"/>
          <p:cNvSpPr/>
          <p:nvPr>
            <p:ph idx="7" type="body"/>
          </p:nvPr>
        </p:nvSpPr>
        <p:spPr>
          <a:xfrm>
            <a:off x="5719847" y="1202897"/>
            <a:ext cx="1116000" cy="1116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A500"/>
              </a:buClr>
              <a:buSzPts val="1875"/>
              <a:buFont typeface="Arial"/>
              <a:buNone/>
              <a:defRPr b="1" i="0" sz="1875" u="none" cap="none" strike="noStrike">
                <a:solidFill>
                  <a:srgbClr val="FFA5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4325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4325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2" name="Google Shape;92;p21"/>
          <p:cNvSpPr/>
          <p:nvPr>
            <p:ph idx="8" type="body"/>
          </p:nvPr>
        </p:nvSpPr>
        <p:spPr>
          <a:xfrm>
            <a:off x="7459018" y="1202897"/>
            <a:ext cx="1116000" cy="1116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A500"/>
              </a:buClr>
              <a:buSzPts val="1875"/>
              <a:buFont typeface="Arial"/>
              <a:buNone/>
              <a:defRPr b="1" i="0" sz="1875" u="none" cap="none" strike="noStrike">
                <a:solidFill>
                  <a:srgbClr val="FFA5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4325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4325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3" name="Google Shape;93;p21"/>
          <p:cNvSpPr txBox="1"/>
          <p:nvPr>
            <p:ph idx="9" type="body"/>
          </p:nvPr>
        </p:nvSpPr>
        <p:spPr>
          <a:xfrm>
            <a:off x="3769175" y="2440262"/>
            <a:ext cx="1539000" cy="19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4325" lvl="1" marL="914400" marR="0" rtl="0" algn="l">
              <a:lnSpc>
                <a:spcPct val="118518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1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4" name="Google Shape;94;p21"/>
          <p:cNvSpPr txBox="1"/>
          <p:nvPr>
            <p:ph idx="13" type="body"/>
          </p:nvPr>
        </p:nvSpPr>
        <p:spPr>
          <a:xfrm>
            <a:off x="5508347" y="2440262"/>
            <a:ext cx="1539000" cy="19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4325" lvl="1" marL="914400" marR="0" rtl="0" algn="l">
              <a:lnSpc>
                <a:spcPct val="118518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1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5" name="Google Shape;95;p21"/>
          <p:cNvSpPr txBox="1"/>
          <p:nvPr>
            <p:ph idx="14" type="body"/>
          </p:nvPr>
        </p:nvSpPr>
        <p:spPr>
          <a:xfrm>
            <a:off x="7247518" y="2440262"/>
            <a:ext cx="1539000" cy="19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4325" lvl="1" marL="914400" marR="0" rtl="0" algn="l">
              <a:lnSpc>
                <a:spcPct val="118518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1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553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1. Process slide - White">
  <p:cSld name="11. Process slide - White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2"/>
          <p:cNvSpPr txBox="1"/>
          <p:nvPr>
            <p:ph idx="12" type="sldNum"/>
          </p:nvPr>
        </p:nvSpPr>
        <p:spPr>
          <a:xfrm>
            <a:off x="6678800" y="4848630"/>
            <a:ext cx="2057400" cy="1728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8" name="Google Shape;98;p22"/>
          <p:cNvSpPr txBox="1"/>
          <p:nvPr>
            <p:ph idx="10" type="dt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2"/>
          <p:cNvSpPr txBox="1"/>
          <p:nvPr>
            <p:ph idx="11" type="ftr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2"/>
          <p:cNvSpPr txBox="1"/>
          <p:nvPr>
            <p:ph idx="1" type="body"/>
          </p:nvPr>
        </p:nvSpPr>
        <p:spPr>
          <a:xfrm>
            <a:off x="287340" y="28265"/>
            <a:ext cx="8497093" cy="11366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101" name="Google Shape;101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" y="4284505"/>
            <a:ext cx="2223969" cy="856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2"/>
          <p:cNvSpPr/>
          <p:nvPr>
            <p:ph idx="2" type="body"/>
          </p:nvPr>
        </p:nvSpPr>
        <p:spPr>
          <a:xfrm>
            <a:off x="505754" y="1202400"/>
            <a:ext cx="1116000" cy="1116000"/>
          </a:xfrm>
          <a:prstGeom prst="ellipse">
            <a:avLst/>
          </a:prstGeom>
          <a:solidFill>
            <a:srgbClr val="FFA300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80"/>
              <a:buFont typeface="Arial"/>
              <a:buNone/>
              <a:defRPr b="1" i="0" sz="1879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4325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4325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3" name="Google Shape;103;p22"/>
          <p:cNvSpPr/>
          <p:nvPr>
            <p:ph idx="3" type="body"/>
          </p:nvPr>
        </p:nvSpPr>
        <p:spPr>
          <a:xfrm>
            <a:off x="2243548" y="1202400"/>
            <a:ext cx="1116000" cy="1116000"/>
          </a:xfrm>
          <a:prstGeom prst="ellipse">
            <a:avLst/>
          </a:prstGeom>
          <a:solidFill>
            <a:srgbClr val="FFA300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34798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80"/>
              <a:buFont typeface="Arial"/>
              <a:buChar char="•"/>
              <a:defRPr b="1" i="0" sz="1879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4" name="Google Shape;104;p22"/>
          <p:cNvSpPr/>
          <p:nvPr>
            <p:ph idx="4" type="body"/>
          </p:nvPr>
        </p:nvSpPr>
        <p:spPr>
          <a:xfrm>
            <a:off x="3981342" y="1202400"/>
            <a:ext cx="1116000" cy="1116000"/>
          </a:xfrm>
          <a:prstGeom prst="ellipse">
            <a:avLst/>
          </a:prstGeom>
          <a:solidFill>
            <a:srgbClr val="FFA500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80"/>
              <a:buFont typeface="Arial"/>
              <a:buNone/>
              <a:defRPr b="1" i="0" sz="1879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4325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4325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5" name="Google Shape;105;p22"/>
          <p:cNvSpPr/>
          <p:nvPr>
            <p:ph idx="5" type="body"/>
          </p:nvPr>
        </p:nvSpPr>
        <p:spPr>
          <a:xfrm>
            <a:off x="5719136" y="1202400"/>
            <a:ext cx="1116000" cy="1116000"/>
          </a:xfrm>
          <a:prstGeom prst="ellipse">
            <a:avLst/>
          </a:prstGeom>
          <a:solidFill>
            <a:srgbClr val="FFA500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80"/>
              <a:buFont typeface="Arial"/>
              <a:buNone/>
              <a:defRPr b="1" i="0" sz="1879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4325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4325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6" name="Google Shape;106;p22"/>
          <p:cNvSpPr/>
          <p:nvPr>
            <p:ph idx="6" type="body"/>
          </p:nvPr>
        </p:nvSpPr>
        <p:spPr>
          <a:xfrm>
            <a:off x="7456931" y="1202400"/>
            <a:ext cx="1116000" cy="1116000"/>
          </a:xfrm>
          <a:prstGeom prst="ellipse">
            <a:avLst/>
          </a:prstGeom>
          <a:solidFill>
            <a:srgbClr val="FFA500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80"/>
              <a:buFont typeface="Arial"/>
              <a:buNone/>
              <a:defRPr b="1" i="0" sz="1879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4325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4325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7" name="Google Shape;107;p22"/>
          <p:cNvSpPr txBox="1"/>
          <p:nvPr>
            <p:ph idx="7" type="body"/>
          </p:nvPr>
        </p:nvSpPr>
        <p:spPr>
          <a:xfrm>
            <a:off x="294254" y="2440800"/>
            <a:ext cx="1539000" cy="19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8" name="Google Shape;108;p22"/>
          <p:cNvSpPr txBox="1"/>
          <p:nvPr>
            <p:ph idx="8" type="body"/>
          </p:nvPr>
        </p:nvSpPr>
        <p:spPr>
          <a:xfrm>
            <a:off x="2032048" y="2440800"/>
            <a:ext cx="1539000" cy="19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9" name="Google Shape;109;p22"/>
          <p:cNvSpPr txBox="1"/>
          <p:nvPr>
            <p:ph idx="9" type="body"/>
          </p:nvPr>
        </p:nvSpPr>
        <p:spPr>
          <a:xfrm>
            <a:off x="3769842" y="2440800"/>
            <a:ext cx="1539000" cy="19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0" name="Google Shape;110;p22"/>
          <p:cNvSpPr txBox="1"/>
          <p:nvPr>
            <p:ph idx="13" type="body"/>
          </p:nvPr>
        </p:nvSpPr>
        <p:spPr>
          <a:xfrm>
            <a:off x="5507636" y="2440800"/>
            <a:ext cx="1539000" cy="19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1" name="Google Shape;111;p22"/>
          <p:cNvSpPr txBox="1"/>
          <p:nvPr>
            <p:ph idx="14" type="body"/>
          </p:nvPr>
        </p:nvSpPr>
        <p:spPr>
          <a:xfrm>
            <a:off x="7245431" y="2440800"/>
            <a:ext cx="1539000" cy="19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553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2. Closing slide - Social media icons">
  <p:cSld name="12. Closing slide - Social media icons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/>
          <p:nvPr/>
        </p:nvSpPr>
        <p:spPr>
          <a:xfrm>
            <a:off x="2" y="0"/>
            <a:ext cx="9143997" cy="5143500"/>
          </a:xfrm>
          <a:prstGeom prst="rect">
            <a:avLst/>
          </a:prstGeom>
          <a:solidFill>
            <a:srgbClr val="FFA5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2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3"/>
          <p:cNvSpPr txBox="1"/>
          <p:nvPr/>
        </p:nvSpPr>
        <p:spPr>
          <a:xfrm>
            <a:off x="3717367" y="3568351"/>
            <a:ext cx="1709289" cy="36435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aalto.fi</a:t>
            </a:r>
            <a:endParaRPr/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1576390" y="1364642"/>
            <a:ext cx="5995987" cy="130609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116" name="Google Shape;116;p23">
            <a:hlinkClick r:id="rId2"/>
          </p:cNvPr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72065" y="2837164"/>
            <a:ext cx="419100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23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586316" y="2837164"/>
            <a:ext cx="419100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3">
            <a:hlinkClick r:id="rId6"/>
          </p:cNvPr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100567" y="2837164"/>
            <a:ext cx="419100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3">
            <a:hlinkClick r:id="rId8"/>
          </p:cNvPr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614818" y="2837164"/>
            <a:ext cx="419100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3">
            <a:hlinkClick r:id="rId10"/>
          </p:cNvPr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5129069" y="2820204"/>
            <a:ext cx="419100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23">
            <a:hlinkClick r:id="rId12"/>
          </p:cNvPr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5643319" y="2820204"/>
            <a:ext cx="419100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23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0" y="3469499"/>
            <a:ext cx="1911013" cy="167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07">
          <p15:clr>
            <a:srgbClr val="FBAE40"/>
          </p15:clr>
        </p15:guide>
        <p15:guide id="2" orient="horz" pos="202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. Body slide - 2 text columns ">
  <p:cSld name="4. Body slide - 2 text columns 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2"/>
          <p:cNvSpPr txBox="1"/>
          <p:nvPr>
            <p:ph idx="1" type="body"/>
          </p:nvPr>
        </p:nvSpPr>
        <p:spPr>
          <a:xfrm>
            <a:off x="292906" y="192870"/>
            <a:ext cx="8497093" cy="10162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  <a:defRPr b="0" i="0" sz="9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810"/>
              <a:buFont typeface="Arial"/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9" name="Google Shape;129;p12"/>
          <p:cNvSpPr txBox="1"/>
          <p:nvPr>
            <p:ph idx="2" type="body"/>
          </p:nvPr>
        </p:nvSpPr>
        <p:spPr>
          <a:xfrm>
            <a:off x="287339" y="1513704"/>
            <a:ext cx="4150122" cy="29362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8615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1" i="0" sz="189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8615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0039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0" name="Google Shape;130;p12"/>
          <p:cNvSpPr txBox="1"/>
          <p:nvPr>
            <p:ph idx="3" type="body"/>
          </p:nvPr>
        </p:nvSpPr>
        <p:spPr>
          <a:xfrm>
            <a:off x="4706541" y="1513704"/>
            <a:ext cx="4078684" cy="29362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8615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1" i="0" sz="189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8615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0039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1" name="Google Shape;131;p12"/>
          <p:cNvSpPr txBox="1"/>
          <p:nvPr>
            <p:ph idx="10" type="dt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12"/>
          <p:cNvSpPr txBox="1"/>
          <p:nvPr>
            <p:ph idx="11" type="ftr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2"/>
          <p:cNvSpPr txBox="1"/>
          <p:nvPr>
            <p:ph idx="12" type="sldNum"/>
          </p:nvPr>
        </p:nvSpPr>
        <p:spPr>
          <a:xfrm>
            <a:off x="6678800" y="4848631"/>
            <a:ext cx="2057400" cy="1728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34" name="Google Shape;134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" y="4340832"/>
            <a:ext cx="2223969" cy="771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pos="5534">
          <p15:clr>
            <a:srgbClr val="FBAE40"/>
          </p15:clr>
        </p15:guide>
        <p15:guide id="2" orient="horz" pos="3069">
          <p15:clr>
            <a:srgbClr val="FBAE40"/>
          </p15:clr>
        </p15:guide>
        <p15:guide id="3" pos="2795">
          <p15:clr>
            <a:srgbClr val="FBAE40"/>
          </p15:clr>
        </p15:guide>
        <p15:guide id="4" pos="2965">
          <p15:clr>
            <a:srgbClr val="FBAE40"/>
          </p15:clr>
        </p15:guide>
        <p15:guide id="5" pos="181">
          <p15:clr>
            <a:srgbClr val="FBAE40"/>
          </p15:clr>
        </p15:guide>
        <p15:guide id="6" orient="horz" pos="849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. Header Slide">
  <p:cSld name="1. Header Slide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1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4"/>
          <p:cNvSpPr txBox="1"/>
          <p:nvPr>
            <p:ph idx="1" type="body"/>
          </p:nvPr>
        </p:nvSpPr>
        <p:spPr>
          <a:xfrm>
            <a:off x="431800" y="1638135"/>
            <a:ext cx="7948556" cy="663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  <a:defRPr b="0" i="0" sz="9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810"/>
              <a:buFont typeface="Arial"/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8" name="Google Shape;138;p24"/>
          <p:cNvSpPr txBox="1"/>
          <p:nvPr>
            <p:ph idx="2" type="body"/>
          </p:nvPr>
        </p:nvSpPr>
        <p:spPr>
          <a:xfrm>
            <a:off x="431826" y="2571750"/>
            <a:ext cx="7998597" cy="5013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None/>
              <a:defRPr b="1" i="0" sz="252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  <a:defRPr b="0" i="0" sz="9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810"/>
              <a:buFont typeface="Arial"/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9" name="Google Shape;139;p24"/>
          <p:cNvSpPr txBox="1"/>
          <p:nvPr>
            <p:ph idx="3" type="body"/>
          </p:nvPr>
        </p:nvSpPr>
        <p:spPr>
          <a:xfrm>
            <a:off x="5966385" y="4215388"/>
            <a:ext cx="2464025" cy="294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None/>
              <a:defRPr b="1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  <a:defRPr b="0" i="0" sz="9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810"/>
              <a:buFont typeface="Arial"/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0" name="Google Shape;140;p24"/>
          <p:cNvSpPr txBox="1"/>
          <p:nvPr>
            <p:ph idx="4" type="body"/>
          </p:nvPr>
        </p:nvSpPr>
        <p:spPr>
          <a:xfrm>
            <a:off x="5966385" y="4509807"/>
            <a:ext cx="2464025" cy="294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None/>
              <a:defRPr b="1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  <a:defRPr b="0" i="0" sz="9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810"/>
              <a:buFont typeface="Arial"/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141" name="Google Shape;141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" y="3592167"/>
            <a:ext cx="1911013" cy="150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95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. Header Slide - Image ">
  <p:cSld name="2. Header Slide - Image 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1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 txBox="1"/>
          <p:nvPr>
            <p:ph type="title"/>
          </p:nvPr>
        </p:nvSpPr>
        <p:spPr>
          <a:xfrm>
            <a:off x="442403" y="896701"/>
            <a:ext cx="3869137" cy="57077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5" name="Google Shape;145;p25"/>
          <p:cNvSpPr txBox="1"/>
          <p:nvPr>
            <p:ph idx="1" type="body"/>
          </p:nvPr>
        </p:nvSpPr>
        <p:spPr>
          <a:xfrm>
            <a:off x="442403" y="1781298"/>
            <a:ext cx="3869137" cy="3516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None/>
              <a:defRPr b="1" i="0" sz="252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  <a:defRPr b="0" i="0" sz="9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810"/>
              <a:buFont typeface="Arial"/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6" name="Google Shape;146;p25"/>
          <p:cNvSpPr txBox="1"/>
          <p:nvPr>
            <p:ph idx="2" type="body"/>
          </p:nvPr>
        </p:nvSpPr>
        <p:spPr>
          <a:xfrm>
            <a:off x="442403" y="2794134"/>
            <a:ext cx="3869137" cy="2944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620"/>
              <a:buFont typeface="Arial"/>
              <a:buNone/>
              <a:defRPr b="1" i="0" sz="162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  <a:defRPr b="0" i="0" sz="9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810"/>
              <a:buFont typeface="Arial"/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7" name="Google Shape;147;p25"/>
          <p:cNvSpPr txBox="1"/>
          <p:nvPr>
            <p:ph idx="3" type="body"/>
          </p:nvPr>
        </p:nvSpPr>
        <p:spPr>
          <a:xfrm>
            <a:off x="442403" y="3088551"/>
            <a:ext cx="3869137" cy="32405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620"/>
              <a:buFont typeface="Arial"/>
              <a:buNone/>
              <a:defRPr b="1" i="0" sz="162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  <a:defRPr b="0" i="0" sz="9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810"/>
              <a:buFont typeface="Arial"/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8" name="Google Shape;148;p25"/>
          <p:cNvSpPr/>
          <p:nvPr>
            <p:ph idx="4" type="pic"/>
          </p:nvPr>
        </p:nvSpPr>
        <p:spPr>
          <a:xfrm>
            <a:off x="4564419" y="0"/>
            <a:ext cx="4579582" cy="5143500"/>
          </a:xfrm>
          <a:prstGeom prst="rect">
            <a:avLst/>
          </a:prstGeom>
          <a:noFill/>
          <a:ln>
            <a:noFill/>
          </a:ln>
        </p:spPr>
      </p:sp>
      <p:pic>
        <p:nvPicPr>
          <p:cNvPr id="149" name="Google Shape;149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" y="3592167"/>
            <a:ext cx="1911013" cy="150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967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. Body slide - 1 wide column">
  <p:cSld name="3. Body slide - 1 wide column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6"/>
          <p:cNvSpPr txBox="1"/>
          <p:nvPr>
            <p:ph idx="1" type="body"/>
          </p:nvPr>
        </p:nvSpPr>
        <p:spPr>
          <a:xfrm>
            <a:off x="292354" y="194353"/>
            <a:ext cx="8492897" cy="9995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  <a:defRPr b="0" i="0" sz="9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810"/>
              <a:buFont typeface="Arial"/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2" name="Google Shape;152;p26"/>
          <p:cNvSpPr txBox="1"/>
          <p:nvPr>
            <p:ph idx="2" type="body"/>
          </p:nvPr>
        </p:nvSpPr>
        <p:spPr>
          <a:xfrm>
            <a:off x="292354" y="1407385"/>
            <a:ext cx="8492897" cy="30494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None/>
              <a:defRPr b="1" i="0" sz="189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8615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0039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3" name="Google Shape;153;p26"/>
          <p:cNvSpPr txBox="1"/>
          <p:nvPr>
            <p:ph idx="10" type="dt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26"/>
          <p:cNvSpPr txBox="1"/>
          <p:nvPr>
            <p:ph idx="11" type="ftr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26"/>
          <p:cNvSpPr txBox="1"/>
          <p:nvPr>
            <p:ph idx="12" type="sldNum"/>
          </p:nvPr>
        </p:nvSpPr>
        <p:spPr>
          <a:xfrm>
            <a:off x="6678800" y="4848631"/>
            <a:ext cx="2057400" cy="1728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6" name="Google Shape;156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" y="4340832"/>
            <a:ext cx="2223969" cy="771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pos="5534">
          <p15:clr>
            <a:srgbClr val="FBAE40"/>
          </p15:clr>
        </p15:guide>
        <p15:guide id="2" orient="horz" pos="327">
          <p15:clr>
            <a:srgbClr val="FBAE40"/>
          </p15:clr>
        </p15:guide>
        <p15:guide id="3" pos="2795">
          <p15:clr>
            <a:srgbClr val="FBAE40"/>
          </p15:clr>
        </p15:guide>
        <p15:guide id="4" pos="2965">
          <p15:clr>
            <a:srgbClr val="FBAE40"/>
          </p15:clr>
        </p15:guide>
        <p15:guide id="5" orient="horz" pos="3069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. Body slide - Black text - Image">
  <p:cSld name="5. Body slide - Black text - Image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7"/>
          <p:cNvSpPr/>
          <p:nvPr>
            <p:ph idx="2" type="pic"/>
          </p:nvPr>
        </p:nvSpPr>
        <p:spPr>
          <a:xfrm>
            <a:off x="4710816" y="0"/>
            <a:ext cx="4433207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59" name="Google Shape;159;p27"/>
          <p:cNvSpPr txBox="1"/>
          <p:nvPr>
            <p:ph idx="1" type="body"/>
          </p:nvPr>
        </p:nvSpPr>
        <p:spPr>
          <a:xfrm>
            <a:off x="287364" y="1524452"/>
            <a:ext cx="4052221" cy="29254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None/>
              <a:defRPr b="1" i="0" sz="189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None/>
              <a:defRPr b="0" i="0" sz="189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None/>
              <a:defRPr b="0" i="0" sz="14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0" name="Google Shape;160;p27"/>
          <p:cNvSpPr txBox="1"/>
          <p:nvPr>
            <p:ph idx="3" type="body"/>
          </p:nvPr>
        </p:nvSpPr>
        <p:spPr>
          <a:xfrm>
            <a:off x="287364" y="200715"/>
            <a:ext cx="4052221" cy="1041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  <a:defRPr b="0" i="0" sz="9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810"/>
              <a:buFont typeface="Arial"/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1" name="Google Shape;161;p27"/>
          <p:cNvSpPr txBox="1"/>
          <p:nvPr>
            <p:ph idx="10" type="dt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27"/>
          <p:cNvSpPr txBox="1"/>
          <p:nvPr>
            <p:ph idx="11" type="ftr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27"/>
          <p:cNvSpPr txBox="1"/>
          <p:nvPr>
            <p:ph idx="12" type="sldNum"/>
          </p:nvPr>
        </p:nvSpPr>
        <p:spPr>
          <a:xfrm>
            <a:off x="6678800" y="4848631"/>
            <a:ext cx="2057400" cy="1728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64" name="Google Shape;164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" y="4340832"/>
            <a:ext cx="2223969" cy="771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3069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6. Divider - Text and image">
  <p:cSld name="6. Divider - Text and image"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1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28"/>
          <p:cNvSpPr/>
          <p:nvPr>
            <p:ph idx="2" type="pic"/>
          </p:nvPr>
        </p:nvSpPr>
        <p:spPr>
          <a:xfrm>
            <a:off x="4710816" y="0"/>
            <a:ext cx="4433207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68" name="Google Shape;168;p28"/>
          <p:cNvSpPr txBox="1"/>
          <p:nvPr>
            <p:ph idx="10" type="dt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p28"/>
          <p:cNvSpPr txBox="1"/>
          <p:nvPr>
            <p:ph idx="11" type="ftr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0" name="Google Shape;170;p28"/>
          <p:cNvSpPr txBox="1"/>
          <p:nvPr>
            <p:ph idx="12" type="sldNum"/>
          </p:nvPr>
        </p:nvSpPr>
        <p:spPr>
          <a:xfrm>
            <a:off x="6678800" y="4848631"/>
            <a:ext cx="2057400" cy="1728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1" name="Google Shape;171;p28"/>
          <p:cNvSpPr txBox="1"/>
          <p:nvPr>
            <p:ph idx="1" type="body"/>
          </p:nvPr>
        </p:nvSpPr>
        <p:spPr>
          <a:xfrm>
            <a:off x="287338" y="519117"/>
            <a:ext cx="4218160" cy="37675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2970"/>
              <a:buFont typeface="Arial"/>
              <a:buNone/>
              <a:defRPr b="1" i="0" sz="297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1469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20"/>
              <a:buFont typeface="Arial"/>
              <a:buChar char="•"/>
              <a:defRPr b="0" i="0" sz="162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4325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5752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5752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5752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5752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5752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5752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172" name="Google Shape;172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4340831"/>
            <a:ext cx="2139677" cy="7711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. Divider">
  <p:cSld name="7. Divider"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9"/>
          <p:cNvSpPr/>
          <p:nvPr/>
        </p:nvSpPr>
        <p:spPr>
          <a:xfrm>
            <a:off x="-1066" y="0"/>
            <a:ext cx="9144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12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29"/>
          <p:cNvSpPr txBox="1"/>
          <p:nvPr>
            <p:ph idx="1" type="body"/>
          </p:nvPr>
        </p:nvSpPr>
        <p:spPr>
          <a:xfrm>
            <a:off x="755662" y="1759438"/>
            <a:ext cx="7669159" cy="13522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  <a:defRPr b="0" i="0" sz="9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810"/>
              <a:buFont typeface="Arial"/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6" name="Google Shape;176;p29"/>
          <p:cNvSpPr txBox="1"/>
          <p:nvPr>
            <p:ph idx="10" type="dt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29"/>
          <p:cNvSpPr txBox="1"/>
          <p:nvPr>
            <p:ph idx="11" type="ftr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29"/>
          <p:cNvSpPr txBox="1"/>
          <p:nvPr>
            <p:ph idx="12" type="sldNum"/>
          </p:nvPr>
        </p:nvSpPr>
        <p:spPr>
          <a:xfrm>
            <a:off x="6678800" y="4848631"/>
            <a:ext cx="2057400" cy="1728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79" name="Google Shape;179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4340831"/>
            <a:ext cx="2139677" cy="7711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. Body slide - 1 wide column">
  <p:cSld name="3. Body slide - 1 wide column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/>
          <p:nvPr>
            <p:ph idx="1" type="body"/>
          </p:nvPr>
        </p:nvSpPr>
        <p:spPr>
          <a:xfrm>
            <a:off x="292330" y="28438"/>
            <a:ext cx="8492897" cy="9995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13"/>
          <p:cNvSpPr txBox="1"/>
          <p:nvPr>
            <p:ph idx="2" type="body"/>
          </p:nvPr>
        </p:nvSpPr>
        <p:spPr>
          <a:xfrm>
            <a:off x="292330" y="1241468"/>
            <a:ext cx="8492897" cy="30494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1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195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13"/>
          <p:cNvSpPr txBox="1"/>
          <p:nvPr>
            <p:ph idx="10" type="dt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1" type="ftr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2" type="sldNum"/>
          </p:nvPr>
        </p:nvSpPr>
        <p:spPr>
          <a:xfrm>
            <a:off x="6678800" y="4848630"/>
            <a:ext cx="2057400" cy="1728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7" name="Google Shape;27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" y="4284505"/>
            <a:ext cx="2223969" cy="85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pos="5534">
          <p15:clr>
            <a:srgbClr val="FBAE40"/>
          </p15:clr>
        </p15:guide>
        <p15:guide id="2" orient="horz" pos="327">
          <p15:clr>
            <a:srgbClr val="FBAE40"/>
          </p15:clr>
        </p15:guide>
        <p15:guide id="3" pos="2795">
          <p15:clr>
            <a:srgbClr val="FBAE40"/>
          </p15:clr>
        </p15:guide>
        <p15:guide id="4" pos="2965">
          <p15:clr>
            <a:srgbClr val="FBAE40"/>
          </p15:clr>
        </p15:guide>
        <p15:guide id="5" orient="horz" pos="849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8. Body slide - Table">
  <p:cSld name="8. Body slide - Table"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0"/>
          <p:cNvSpPr txBox="1"/>
          <p:nvPr>
            <p:ph idx="1" type="body"/>
          </p:nvPr>
        </p:nvSpPr>
        <p:spPr>
          <a:xfrm>
            <a:off x="287364" y="194351"/>
            <a:ext cx="8497093" cy="1007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  <a:defRPr b="0" i="0" sz="9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810"/>
              <a:buFont typeface="Arial"/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2" name="Google Shape;182;p30"/>
          <p:cNvSpPr/>
          <p:nvPr>
            <p:ph idx="2" type="tbl"/>
          </p:nvPr>
        </p:nvSpPr>
        <p:spPr>
          <a:xfrm>
            <a:off x="287364" y="1374229"/>
            <a:ext cx="8497093" cy="30756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215"/>
              <a:buFont typeface="Arial"/>
              <a:buNone/>
              <a:defRPr b="1" i="0" sz="1215" u="none" cap="none" strike="noStrike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3" name="Google Shape;183;p30"/>
          <p:cNvSpPr txBox="1"/>
          <p:nvPr>
            <p:ph idx="12" type="sldNum"/>
          </p:nvPr>
        </p:nvSpPr>
        <p:spPr>
          <a:xfrm>
            <a:off x="6678800" y="4848631"/>
            <a:ext cx="2057400" cy="1728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4" name="Google Shape;184;p30"/>
          <p:cNvSpPr txBox="1"/>
          <p:nvPr>
            <p:ph idx="10" type="dt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81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30"/>
          <p:cNvSpPr txBox="1"/>
          <p:nvPr>
            <p:ph idx="11" type="ftr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81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86" name="Google Shape;186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" y="4340832"/>
            <a:ext cx="2223969" cy="771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3100">
          <p15:clr>
            <a:srgbClr val="FBAE40"/>
          </p15:clr>
        </p15:guide>
        <p15:guide id="2" pos="5534">
          <p15:clr>
            <a:srgbClr val="FBAE40"/>
          </p15:clr>
        </p15:guide>
        <p15:guide id="3" orient="horz" pos="327">
          <p15:clr>
            <a:srgbClr val="FBAE40"/>
          </p15:clr>
        </p15:guide>
        <p15:guide id="4" pos="2795">
          <p15:clr>
            <a:srgbClr val="FBAE40"/>
          </p15:clr>
        </p15:guide>
        <p15:guide id="5" pos="2965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9. Body slide - Chart">
  <p:cSld name="9. Body slide - Chart"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1"/>
          <p:cNvSpPr txBox="1"/>
          <p:nvPr>
            <p:ph idx="1" type="body"/>
          </p:nvPr>
        </p:nvSpPr>
        <p:spPr>
          <a:xfrm>
            <a:off x="287364" y="194351"/>
            <a:ext cx="8497093" cy="1007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  <a:defRPr b="0" i="0" sz="9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810"/>
              <a:buFont typeface="Arial"/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9" name="Google Shape;189;p31"/>
          <p:cNvSpPr txBox="1"/>
          <p:nvPr>
            <p:ph idx="12" type="sldNum"/>
          </p:nvPr>
        </p:nvSpPr>
        <p:spPr>
          <a:xfrm>
            <a:off x="6678800" y="4848631"/>
            <a:ext cx="2057400" cy="1728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90" name="Google Shape;190;p31"/>
          <p:cNvSpPr txBox="1"/>
          <p:nvPr>
            <p:ph idx="10" type="dt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81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p31"/>
          <p:cNvSpPr txBox="1"/>
          <p:nvPr>
            <p:ph idx="11" type="ftr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81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92" name="Google Shape;192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" y="4340832"/>
            <a:ext cx="2223969" cy="7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31"/>
          <p:cNvSpPr/>
          <p:nvPr>
            <p:ph idx="2" type="chart"/>
          </p:nvPr>
        </p:nvSpPr>
        <p:spPr>
          <a:xfrm>
            <a:off x="287364" y="1374229"/>
            <a:ext cx="8497082" cy="30756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None/>
              <a:defRPr b="1" i="0" sz="189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20"/>
              <a:buFont typeface="Arial"/>
              <a:buChar char="•"/>
              <a:defRPr b="0" i="0" sz="162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3100">
          <p15:clr>
            <a:srgbClr val="FBAE40"/>
          </p15:clr>
        </p15:guide>
        <p15:guide id="2" pos="5534">
          <p15:clr>
            <a:srgbClr val="FBAE40"/>
          </p15:clr>
        </p15:guide>
        <p15:guide id="3" orient="horz" pos="327">
          <p15:clr>
            <a:srgbClr val="FBAE40"/>
          </p15:clr>
        </p15:guide>
        <p15:guide id="4" pos="2795">
          <p15:clr>
            <a:srgbClr val="FBAE40"/>
          </p15:clr>
        </p15:guide>
        <p15:guide id="5" pos="2965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0. Process slide">
  <p:cSld name="10. Process slide">
    <p:bg>
      <p:bgPr>
        <a:solidFill>
          <a:schemeClr val="dk2"/>
        </a:solidFill>
      </p:bgPr>
    </p:bg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2"/>
          <p:cNvSpPr txBox="1"/>
          <p:nvPr>
            <p:ph idx="1" type="body"/>
          </p:nvPr>
        </p:nvSpPr>
        <p:spPr>
          <a:xfrm>
            <a:off x="294503" y="193623"/>
            <a:ext cx="8489928" cy="9958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  <a:defRPr b="0" i="0" sz="9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810"/>
              <a:buFont typeface="Arial"/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6" name="Google Shape;196;p32"/>
          <p:cNvSpPr txBox="1"/>
          <p:nvPr>
            <p:ph idx="10" type="dt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p32"/>
          <p:cNvSpPr txBox="1"/>
          <p:nvPr>
            <p:ph idx="11" type="ftr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8" name="Google Shape;198;p32"/>
          <p:cNvSpPr txBox="1"/>
          <p:nvPr>
            <p:ph idx="12" type="sldNum"/>
          </p:nvPr>
        </p:nvSpPr>
        <p:spPr>
          <a:xfrm>
            <a:off x="6678800" y="4848631"/>
            <a:ext cx="2057400" cy="1728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99" name="Google Shape;199;p32"/>
          <p:cNvSpPr txBox="1"/>
          <p:nvPr>
            <p:ph idx="2" type="body"/>
          </p:nvPr>
        </p:nvSpPr>
        <p:spPr>
          <a:xfrm>
            <a:off x="295200" y="2485079"/>
            <a:ext cx="1539000" cy="19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0861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260"/>
              <a:buFont typeface="Arial"/>
              <a:buChar char="•"/>
              <a:defRPr b="1" i="0" sz="126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11111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None/>
              <a:defRPr b="1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73621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709"/>
              <a:buFont typeface="Arial"/>
              <a:buChar char="•"/>
              <a:defRPr b="0" i="0" sz="709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5752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5752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5752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5752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5752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5752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0" name="Google Shape;200;p32"/>
          <p:cNvSpPr txBox="1"/>
          <p:nvPr>
            <p:ph idx="3" type="body"/>
          </p:nvPr>
        </p:nvSpPr>
        <p:spPr>
          <a:xfrm>
            <a:off x="2039978" y="2485080"/>
            <a:ext cx="1539000" cy="19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0861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260"/>
              <a:buFont typeface="Arial"/>
              <a:buChar char="•"/>
              <a:defRPr b="1" i="0" sz="126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5752" lvl="1" marL="914400" marR="0" rtl="0" algn="l">
              <a:lnSpc>
                <a:spcPct val="118518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1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4325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5752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5752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5752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5752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5752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5752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1" name="Google Shape;201;p32"/>
          <p:cNvSpPr/>
          <p:nvPr>
            <p:ph idx="4" type="body"/>
          </p:nvPr>
        </p:nvSpPr>
        <p:spPr>
          <a:xfrm>
            <a:off x="506700" y="1323729"/>
            <a:ext cx="1116000" cy="100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Clr>
                <a:schemeClr val="dk2"/>
              </a:buClr>
              <a:buSzPts val="1688"/>
              <a:buFont typeface="Arial"/>
              <a:buNone/>
              <a:defRPr b="1" i="0" sz="1687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5752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5752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5752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5752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5752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5752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5752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5752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2" name="Google Shape;202;p32"/>
          <p:cNvSpPr/>
          <p:nvPr>
            <p:ph idx="5" type="body"/>
          </p:nvPr>
        </p:nvSpPr>
        <p:spPr>
          <a:xfrm>
            <a:off x="2251478" y="1323729"/>
            <a:ext cx="1116000" cy="100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Clr>
                <a:schemeClr val="dk2"/>
              </a:buClr>
              <a:buSzPts val="1688"/>
              <a:buFont typeface="Arial"/>
              <a:buNone/>
              <a:defRPr b="1" i="0" sz="1687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5752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5752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5752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5752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5752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5752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5752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5752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3" name="Google Shape;203;p32"/>
          <p:cNvSpPr/>
          <p:nvPr>
            <p:ph idx="6" type="body"/>
          </p:nvPr>
        </p:nvSpPr>
        <p:spPr>
          <a:xfrm>
            <a:off x="3983001" y="1323729"/>
            <a:ext cx="1116000" cy="100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Clr>
                <a:schemeClr val="dk2"/>
              </a:buClr>
              <a:buSzPts val="1688"/>
              <a:buFont typeface="Arial"/>
              <a:buNone/>
              <a:defRPr b="1" i="0" sz="1687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5752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5752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5752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5752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5752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5752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5752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5752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4" name="Google Shape;204;p32"/>
          <p:cNvSpPr/>
          <p:nvPr>
            <p:ph idx="7" type="body"/>
          </p:nvPr>
        </p:nvSpPr>
        <p:spPr>
          <a:xfrm>
            <a:off x="5727495" y="1323729"/>
            <a:ext cx="1116000" cy="100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Clr>
                <a:schemeClr val="dk2"/>
              </a:buClr>
              <a:buSzPts val="1688"/>
              <a:buFont typeface="Arial"/>
              <a:buNone/>
              <a:defRPr b="1" i="0" sz="1687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5752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5752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5752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5752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5752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5752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5752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5752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5" name="Google Shape;205;p32"/>
          <p:cNvSpPr/>
          <p:nvPr>
            <p:ph idx="8" type="body"/>
          </p:nvPr>
        </p:nvSpPr>
        <p:spPr>
          <a:xfrm>
            <a:off x="7459018" y="1323729"/>
            <a:ext cx="1116000" cy="100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Clr>
                <a:schemeClr val="dk2"/>
              </a:buClr>
              <a:buSzPts val="1688"/>
              <a:buFont typeface="Arial"/>
              <a:buNone/>
              <a:defRPr b="1" i="0" sz="1687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5752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5752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5752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5752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5752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5752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5752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5752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6" name="Google Shape;206;p32"/>
          <p:cNvSpPr txBox="1"/>
          <p:nvPr>
            <p:ph idx="9" type="body"/>
          </p:nvPr>
        </p:nvSpPr>
        <p:spPr>
          <a:xfrm>
            <a:off x="3771501" y="2485080"/>
            <a:ext cx="1539000" cy="19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0861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260"/>
              <a:buFont typeface="Arial"/>
              <a:buChar char="•"/>
              <a:defRPr b="1" i="0" sz="126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5752" lvl="1" marL="914400" marR="0" rtl="0" algn="l">
              <a:lnSpc>
                <a:spcPct val="118518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1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4325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5752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5752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5752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5752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5752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5752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7" name="Google Shape;207;p32"/>
          <p:cNvSpPr txBox="1"/>
          <p:nvPr>
            <p:ph idx="13" type="body"/>
          </p:nvPr>
        </p:nvSpPr>
        <p:spPr>
          <a:xfrm>
            <a:off x="5515995" y="2485080"/>
            <a:ext cx="1539000" cy="19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0861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260"/>
              <a:buFont typeface="Arial"/>
              <a:buChar char="•"/>
              <a:defRPr b="1" i="0" sz="126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5752" lvl="1" marL="914400" marR="0" rtl="0" algn="l">
              <a:lnSpc>
                <a:spcPct val="118518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1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4325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5752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5752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5752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5752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5752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5752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8" name="Google Shape;208;p32"/>
          <p:cNvSpPr txBox="1"/>
          <p:nvPr>
            <p:ph idx="14" type="body"/>
          </p:nvPr>
        </p:nvSpPr>
        <p:spPr>
          <a:xfrm>
            <a:off x="7247518" y="2485080"/>
            <a:ext cx="1539000" cy="19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0861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260"/>
              <a:buFont typeface="Arial"/>
              <a:buChar char="•"/>
              <a:defRPr b="1" i="0" sz="126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5752" lvl="1" marL="914400" marR="0" rtl="0" algn="l">
              <a:lnSpc>
                <a:spcPct val="118518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1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4325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5752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5752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5752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5752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5752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5752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209" name="Google Shape;209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4340831"/>
            <a:ext cx="2139677" cy="7711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pos="5534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1. Process slide - White">
  <p:cSld name="11. Process slide - White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3"/>
          <p:cNvSpPr txBox="1"/>
          <p:nvPr>
            <p:ph idx="12" type="sldNum"/>
          </p:nvPr>
        </p:nvSpPr>
        <p:spPr>
          <a:xfrm>
            <a:off x="6678800" y="4848631"/>
            <a:ext cx="2057400" cy="1728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2" name="Google Shape;212;p33"/>
          <p:cNvSpPr txBox="1"/>
          <p:nvPr>
            <p:ph idx="10" type="dt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81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3" name="Google Shape;213;p33"/>
          <p:cNvSpPr txBox="1"/>
          <p:nvPr>
            <p:ph idx="11" type="ftr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81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4" name="Google Shape;214;p33"/>
          <p:cNvSpPr txBox="1"/>
          <p:nvPr>
            <p:ph idx="1" type="body"/>
          </p:nvPr>
        </p:nvSpPr>
        <p:spPr>
          <a:xfrm>
            <a:off x="287364" y="194192"/>
            <a:ext cx="8497093" cy="11366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  <a:defRPr b="0" i="0" sz="9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810"/>
              <a:buFont typeface="Arial"/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215" name="Google Shape;215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" y="4340832"/>
            <a:ext cx="2223969" cy="7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33"/>
          <p:cNvSpPr txBox="1"/>
          <p:nvPr>
            <p:ph idx="2" type="body"/>
          </p:nvPr>
        </p:nvSpPr>
        <p:spPr>
          <a:xfrm>
            <a:off x="294254" y="2484215"/>
            <a:ext cx="1539000" cy="193001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260"/>
              <a:buFont typeface="Arial"/>
              <a:buNone/>
              <a:defRPr b="1" i="0" sz="126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  <a:defRPr b="0" i="0" sz="9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810"/>
              <a:buFont typeface="Arial"/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7" name="Google Shape;217;p33"/>
          <p:cNvSpPr txBox="1"/>
          <p:nvPr>
            <p:ph idx="3" type="body"/>
          </p:nvPr>
        </p:nvSpPr>
        <p:spPr>
          <a:xfrm>
            <a:off x="2048379" y="2484216"/>
            <a:ext cx="1539000" cy="19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260"/>
              <a:buFont typeface="Arial"/>
              <a:buNone/>
              <a:defRPr b="1" i="0" sz="126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  <a:defRPr b="0" i="0" sz="9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810"/>
              <a:buFont typeface="Arial"/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8" name="Google Shape;218;p33"/>
          <p:cNvSpPr txBox="1"/>
          <p:nvPr>
            <p:ph idx="4" type="body"/>
          </p:nvPr>
        </p:nvSpPr>
        <p:spPr>
          <a:xfrm>
            <a:off x="3788504" y="2484215"/>
            <a:ext cx="1539000" cy="19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260"/>
              <a:buFont typeface="Arial"/>
              <a:buNone/>
              <a:defRPr b="1" i="0" sz="126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  <a:defRPr b="0" i="0" sz="9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810"/>
              <a:buFont typeface="Arial"/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9" name="Google Shape;219;p33"/>
          <p:cNvSpPr txBox="1"/>
          <p:nvPr>
            <p:ph idx="5" type="body"/>
          </p:nvPr>
        </p:nvSpPr>
        <p:spPr>
          <a:xfrm>
            <a:off x="5519300" y="2484215"/>
            <a:ext cx="1539000" cy="19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260"/>
              <a:buFont typeface="Arial"/>
              <a:buNone/>
              <a:defRPr b="1" i="0" sz="126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  <a:defRPr b="0" i="0" sz="9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810"/>
              <a:buFont typeface="Arial"/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0" name="Google Shape;220;p33"/>
          <p:cNvSpPr txBox="1"/>
          <p:nvPr>
            <p:ph idx="6" type="body"/>
          </p:nvPr>
        </p:nvSpPr>
        <p:spPr>
          <a:xfrm>
            <a:off x="7245431" y="2484214"/>
            <a:ext cx="1539000" cy="19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260"/>
              <a:buFont typeface="Arial"/>
              <a:buNone/>
              <a:defRPr b="1" i="0" sz="126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945"/>
              <a:buFont typeface="Arial"/>
              <a:buNone/>
              <a:defRPr b="0" i="0" sz="9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810"/>
              <a:buFont typeface="Arial"/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b="0" i="0" sz="67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1" name="Google Shape;221;p33"/>
          <p:cNvSpPr/>
          <p:nvPr>
            <p:ph idx="7" type="body"/>
          </p:nvPr>
        </p:nvSpPr>
        <p:spPr>
          <a:xfrm>
            <a:off x="505754" y="1325160"/>
            <a:ext cx="1116000" cy="1004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Clr>
                <a:schemeClr val="lt1"/>
              </a:buClr>
              <a:buSzPts val="1688"/>
              <a:buFont typeface="Arial"/>
              <a:buNone/>
              <a:defRPr b="1" i="0" sz="1687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5752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5752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5752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5752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5752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5752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5752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5752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2" name="Google Shape;222;p33"/>
          <p:cNvSpPr/>
          <p:nvPr>
            <p:ph idx="8" type="body"/>
          </p:nvPr>
        </p:nvSpPr>
        <p:spPr>
          <a:xfrm>
            <a:off x="2259879" y="1325160"/>
            <a:ext cx="1116000" cy="1004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Clr>
                <a:schemeClr val="lt1"/>
              </a:buClr>
              <a:buSzPts val="1688"/>
              <a:buFont typeface="Arial"/>
              <a:buNone/>
              <a:defRPr b="1" i="0" sz="1687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5752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5752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5752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5752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5752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5752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5752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5752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3" name="Google Shape;223;p33"/>
          <p:cNvSpPr/>
          <p:nvPr>
            <p:ph idx="9" type="body"/>
          </p:nvPr>
        </p:nvSpPr>
        <p:spPr>
          <a:xfrm>
            <a:off x="4000004" y="1325160"/>
            <a:ext cx="1116000" cy="1004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Clr>
                <a:schemeClr val="lt1"/>
              </a:buClr>
              <a:buSzPts val="1688"/>
              <a:buFont typeface="Arial"/>
              <a:buNone/>
              <a:defRPr b="1" i="0" sz="1687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5752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5752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5752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5752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5752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5752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5752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5752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4" name="Google Shape;224;p33"/>
          <p:cNvSpPr/>
          <p:nvPr>
            <p:ph idx="13" type="body"/>
          </p:nvPr>
        </p:nvSpPr>
        <p:spPr>
          <a:xfrm>
            <a:off x="5730800" y="1325160"/>
            <a:ext cx="1116000" cy="1004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Clr>
                <a:schemeClr val="lt1"/>
              </a:buClr>
              <a:buSzPts val="1688"/>
              <a:buFont typeface="Arial"/>
              <a:buNone/>
              <a:defRPr b="1" i="0" sz="1687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5752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5752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5752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5752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5752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5752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5752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5752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5" name="Google Shape;225;p33"/>
          <p:cNvSpPr/>
          <p:nvPr>
            <p:ph idx="14" type="body"/>
          </p:nvPr>
        </p:nvSpPr>
        <p:spPr>
          <a:xfrm>
            <a:off x="7456931" y="1325160"/>
            <a:ext cx="1116000" cy="1004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Clr>
                <a:schemeClr val="lt1"/>
              </a:buClr>
              <a:buSzPts val="1688"/>
              <a:buFont typeface="Arial"/>
              <a:buNone/>
              <a:defRPr b="1" i="0" sz="1687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5752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5752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5752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5752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lt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5752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5752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5752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5752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5534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2. Closing slide - Social media icons">
  <p:cSld name="12. Closing slide - Social media icons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4"/>
          <p:cNvSpPr/>
          <p:nvPr/>
        </p:nvSpPr>
        <p:spPr>
          <a:xfrm>
            <a:off x="3" y="0"/>
            <a:ext cx="9143997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58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4"/>
          <p:cNvSpPr txBox="1"/>
          <p:nvPr/>
        </p:nvSpPr>
        <p:spPr>
          <a:xfrm>
            <a:off x="3717368" y="3568351"/>
            <a:ext cx="1709289" cy="36435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2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aalto.fi</a:t>
            </a:r>
            <a:endParaRPr/>
          </a:p>
        </p:txBody>
      </p:sp>
      <p:sp>
        <p:nvSpPr>
          <p:cNvPr id="229" name="Google Shape;229;p34"/>
          <p:cNvSpPr txBox="1"/>
          <p:nvPr>
            <p:ph idx="1" type="body"/>
          </p:nvPr>
        </p:nvSpPr>
        <p:spPr>
          <a:xfrm>
            <a:off x="1576400" y="1364654"/>
            <a:ext cx="5995987" cy="130609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620"/>
              <a:buFont typeface="Arial"/>
              <a:buNone/>
              <a:defRPr b="0" i="0" sz="162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4325" lvl="2" marL="1371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5752" lvl="3" marL="1828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5752" lvl="4" marL="22860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5752" lvl="5" marL="27432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5752" lvl="6" marL="3200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5752" lvl="7" marL="36576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5752" lvl="8" marL="41148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215"/>
              <a:buFont typeface="Arial"/>
              <a:buChar char="•"/>
              <a:defRPr b="0" i="0" sz="121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230" name="Google Shape;230;p34">
            <a:hlinkClick r:id="rId2"/>
          </p:cNvPr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72065" y="2711275"/>
            <a:ext cx="419100" cy="377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34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586316" y="2711275"/>
            <a:ext cx="419100" cy="377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34">
            <a:hlinkClick r:id="rId6"/>
          </p:cNvPr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100567" y="2711275"/>
            <a:ext cx="419100" cy="377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34">
            <a:hlinkClick r:id="rId8"/>
          </p:cNvPr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614818" y="2711275"/>
            <a:ext cx="419100" cy="377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34">
            <a:hlinkClick r:id="rId10"/>
          </p:cNvPr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5129069" y="2696011"/>
            <a:ext cx="419100" cy="377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34">
            <a:hlinkClick r:id="rId12"/>
          </p:cNvPr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5643319" y="2696011"/>
            <a:ext cx="419100" cy="377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34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3" y="3592167"/>
            <a:ext cx="1911013" cy="150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. Header Slide">
  <p:cSld name="1. Header Slide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A5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13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14"/>
          <p:cNvSpPr txBox="1"/>
          <p:nvPr>
            <p:ph idx="1" type="body"/>
          </p:nvPr>
        </p:nvSpPr>
        <p:spPr>
          <a:xfrm>
            <a:off x="431800" y="1638135"/>
            <a:ext cx="7948556" cy="663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14"/>
          <p:cNvSpPr txBox="1"/>
          <p:nvPr>
            <p:ph idx="2" type="body"/>
          </p:nvPr>
        </p:nvSpPr>
        <p:spPr>
          <a:xfrm>
            <a:off x="431802" y="2571750"/>
            <a:ext cx="7998597" cy="5013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14"/>
          <p:cNvSpPr txBox="1"/>
          <p:nvPr>
            <p:ph idx="3" type="body"/>
          </p:nvPr>
        </p:nvSpPr>
        <p:spPr>
          <a:xfrm>
            <a:off x="5966374" y="4215388"/>
            <a:ext cx="2464025" cy="294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1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14"/>
          <p:cNvSpPr txBox="1"/>
          <p:nvPr>
            <p:ph idx="4" type="body"/>
          </p:nvPr>
        </p:nvSpPr>
        <p:spPr>
          <a:xfrm>
            <a:off x="5966374" y="4509807"/>
            <a:ext cx="2464025" cy="294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1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34" name="Google Shape;34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469499"/>
            <a:ext cx="1911013" cy="167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958">
          <p15:clr>
            <a:srgbClr val="FBAE40"/>
          </p15:clr>
        </p15:guide>
        <p15:guide id="2" pos="27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. Body slide - 2 text columns ">
  <p:cSld name="4. Body slide - 2 text columns 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 txBox="1"/>
          <p:nvPr>
            <p:ph idx="1" type="body"/>
          </p:nvPr>
        </p:nvSpPr>
        <p:spPr>
          <a:xfrm>
            <a:off x="292882" y="26955"/>
            <a:ext cx="8497093" cy="10162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15"/>
          <p:cNvSpPr txBox="1"/>
          <p:nvPr>
            <p:ph idx="2" type="body"/>
          </p:nvPr>
        </p:nvSpPr>
        <p:spPr>
          <a:xfrm>
            <a:off x="287339" y="1347789"/>
            <a:ext cx="4150122" cy="29362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1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195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15"/>
          <p:cNvSpPr txBox="1"/>
          <p:nvPr>
            <p:ph idx="3" type="body"/>
          </p:nvPr>
        </p:nvSpPr>
        <p:spPr>
          <a:xfrm>
            <a:off x="4706541" y="1347789"/>
            <a:ext cx="4078684" cy="29362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1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195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15"/>
          <p:cNvSpPr txBox="1"/>
          <p:nvPr>
            <p:ph idx="10" type="dt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11" type="ftr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5"/>
          <p:cNvSpPr txBox="1"/>
          <p:nvPr>
            <p:ph idx="12" type="sldNum"/>
          </p:nvPr>
        </p:nvSpPr>
        <p:spPr>
          <a:xfrm>
            <a:off x="6678800" y="4848630"/>
            <a:ext cx="2057400" cy="1728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2" name="Google Shape;42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" y="4284505"/>
            <a:ext cx="2223969" cy="85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pos="5534">
          <p15:clr>
            <a:srgbClr val="FBAE40"/>
          </p15:clr>
        </p15:guide>
        <p15:guide id="2" orient="horz" pos="327">
          <p15:clr>
            <a:srgbClr val="FBAE40"/>
          </p15:clr>
        </p15:guide>
        <p15:guide id="3" pos="2795">
          <p15:clr>
            <a:srgbClr val="FBAE40"/>
          </p15:clr>
        </p15:guide>
        <p15:guide id="4" pos="2965">
          <p15:clr>
            <a:srgbClr val="FBAE40"/>
          </p15:clr>
        </p15:guide>
        <p15:guide id="5" pos="181">
          <p15:clr>
            <a:srgbClr val="FBAE40"/>
          </p15:clr>
        </p15:guide>
        <p15:guide id="6" orient="horz" pos="849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. Body slide - Black text - Image">
  <p:cSld name="5. Body slide - Black text - Image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6"/>
          <p:cNvSpPr/>
          <p:nvPr>
            <p:ph idx="2" type="pic"/>
          </p:nvPr>
        </p:nvSpPr>
        <p:spPr>
          <a:xfrm>
            <a:off x="4710795" y="0"/>
            <a:ext cx="4433207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45" name="Google Shape;45;p16"/>
          <p:cNvSpPr txBox="1"/>
          <p:nvPr>
            <p:ph idx="1" type="body"/>
          </p:nvPr>
        </p:nvSpPr>
        <p:spPr>
          <a:xfrm>
            <a:off x="287340" y="1358537"/>
            <a:ext cx="4052221" cy="29254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1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16"/>
          <p:cNvSpPr txBox="1"/>
          <p:nvPr>
            <p:ph idx="3" type="body"/>
          </p:nvPr>
        </p:nvSpPr>
        <p:spPr>
          <a:xfrm>
            <a:off x="287340" y="34800"/>
            <a:ext cx="4052221" cy="1041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16"/>
          <p:cNvSpPr txBox="1"/>
          <p:nvPr>
            <p:ph idx="10" type="dt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1" type="ftr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6678800" y="4848630"/>
            <a:ext cx="2057400" cy="1728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0" name="Google Shape;50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" y="4284505"/>
            <a:ext cx="2223969" cy="85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6. Divider - Text and image">
  <p:cSld name="6. Divider - Text and imag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A500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13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7"/>
          <p:cNvSpPr/>
          <p:nvPr>
            <p:ph idx="2" type="pic"/>
          </p:nvPr>
        </p:nvSpPr>
        <p:spPr>
          <a:xfrm>
            <a:off x="4710795" y="0"/>
            <a:ext cx="4433207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54" name="Google Shape;54;p17"/>
          <p:cNvSpPr txBox="1"/>
          <p:nvPr>
            <p:ph idx="10" type="dt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7"/>
          <p:cNvSpPr txBox="1"/>
          <p:nvPr>
            <p:ph idx="11" type="ftr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2" type="sldNum"/>
          </p:nvPr>
        </p:nvSpPr>
        <p:spPr>
          <a:xfrm>
            <a:off x="6678800" y="4848630"/>
            <a:ext cx="2057400" cy="1728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7" name="Google Shape;57;p17"/>
          <p:cNvSpPr txBox="1"/>
          <p:nvPr>
            <p:ph idx="1" type="body"/>
          </p:nvPr>
        </p:nvSpPr>
        <p:spPr>
          <a:xfrm>
            <a:off x="287338" y="519114"/>
            <a:ext cx="4218160" cy="37675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1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58" name="Google Shape;58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2" y="4286701"/>
            <a:ext cx="2139679" cy="856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. Divider">
  <p:cSld name="7. Divider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8"/>
          <p:cNvSpPr/>
          <p:nvPr/>
        </p:nvSpPr>
        <p:spPr>
          <a:xfrm>
            <a:off x="-1066" y="0"/>
            <a:ext cx="9144000" cy="5143500"/>
          </a:xfrm>
          <a:prstGeom prst="rect">
            <a:avLst/>
          </a:prstGeom>
          <a:solidFill>
            <a:srgbClr val="FFA5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13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8"/>
          <p:cNvSpPr txBox="1"/>
          <p:nvPr>
            <p:ph idx="1" type="body"/>
          </p:nvPr>
        </p:nvSpPr>
        <p:spPr>
          <a:xfrm>
            <a:off x="755652" y="1759426"/>
            <a:ext cx="7669159" cy="13522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18"/>
          <p:cNvSpPr txBox="1"/>
          <p:nvPr>
            <p:ph idx="10" type="dt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 txBox="1"/>
          <p:nvPr>
            <p:ph idx="11" type="ftr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8"/>
          <p:cNvSpPr txBox="1"/>
          <p:nvPr>
            <p:ph idx="12" type="sldNum"/>
          </p:nvPr>
        </p:nvSpPr>
        <p:spPr>
          <a:xfrm>
            <a:off x="6678800" y="4848630"/>
            <a:ext cx="2057400" cy="1728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5" name="Google Shape;65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2" y="4286701"/>
            <a:ext cx="2139679" cy="856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8. Body slide - Table">
  <p:cSld name="8. Body slide - Table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/>
          <p:nvPr>
            <p:ph idx="1" type="body"/>
          </p:nvPr>
        </p:nvSpPr>
        <p:spPr>
          <a:xfrm>
            <a:off x="287340" y="28436"/>
            <a:ext cx="8497093" cy="1007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19"/>
          <p:cNvSpPr/>
          <p:nvPr>
            <p:ph idx="2" type="tbl"/>
          </p:nvPr>
        </p:nvSpPr>
        <p:spPr>
          <a:xfrm>
            <a:off x="287340" y="1208314"/>
            <a:ext cx="8497093" cy="30756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350"/>
              <a:buFont typeface="Arial"/>
              <a:buNone/>
              <a:defRPr b="1" i="0" sz="1350" u="none" cap="none" strike="noStrike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19"/>
          <p:cNvSpPr txBox="1"/>
          <p:nvPr>
            <p:ph idx="12" type="sldNum"/>
          </p:nvPr>
        </p:nvSpPr>
        <p:spPr>
          <a:xfrm>
            <a:off x="6678800" y="4848630"/>
            <a:ext cx="2057400" cy="1728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0" name="Google Shape;70;p19"/>
          <p:cNvSpPr txBox="1"/>
          <p:nvPr>
            <p:ph idx="10" type="dt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1" type="ftr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72" name="Google Shape;72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" y="4284505"/>
            <a:ext cx="2223969" cy="85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3100">
          <p15:clr>
            <a:srgbClr val="FBAE40"/>
          </p15:clr>
        </p15:guide>
        <p15:guide id="2" pos="5534">
          <p15:clr>
            <a:srgbClr val="FBAE40"/>
          </p15:clr>
        </p15:guide>
        <p15:guide id="3" orient="horz" pos="327">
          <p15:clr>
            <a:srgbClr val="FBAE40"/>
          </p15:clr>
        </p15:guide>
        <p15:guide id="4" pos="2795">
          <p15:clr>
            <a:srgbClr val="FBAE40"/>
          </p15:clr>
        </p15:guide>
        <p15:guide id="5" pos="2965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9. Body slide - Chart">
  <p:cSld name="9. Body slide - Char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0"/>
          <p:cNvSpPr txBox="1"/>
          <p:nvPr>
            <p:ph idx="1" type="body"/>
          </p:nvPr>
        </p:nvSpPr>
        <p:spPr>
          <a:xfrm>
            <a:off x="287340" y="28436"/>
            <a:ext cx="8497093" cy="1007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20"/>
          <p:cNvSpPr txBox="1"/>
          <p:nvPr>
            <p:ph idx="12" type="sldNum"/>
          </p:nvPr>
        </p:nvSpPr>
        <p:spPr>
          <a:xfrm>
            <a:off x="6678800" y="4848630"/>
            <a:ext cx="2057400" cy="1728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6" name="Google Shape;76;p20"/>
          <p:cNvSpPr txBox="1"/>
          <p:nvPr>
            <p:ph idx="10" type="dt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1" type="ftr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78" name="Google Shape;78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" y="4284505"/>
            <a:ext cx="2223969" cy="8568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20"/>
          <p:cNvSpPr/>
          <p:nvPr>
            <p:ph idx="2" type="chart"/>
          </p:nvPr>
        </p:nvSpPr>
        <p:spPr>
          <a:xfrm>
            <a:off x="287340" y="1207808"/>
            <a:ext cx="8497093" cy="3076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1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3100">
          <p15:clr>
            <a:srgbClr val="FBAE40"/>
          </p15:clr>
        </p15:guide>
        <p15:guide id="2" pos="5534">
          <p15:clr>
            <a:srgbClr val="FBAE40"/>
          </p15:clr>
        </p15:guide>
        <p15:guide id="3" orient="horz" pos="327">
          <p15:clr>
            <a:srgbClr val="FBAE40"/>
          </p15:clr>
        </p15:guide>
        <p15:guide id="4" pos="2795">
          <p15:clr>
            <a:srgbClr val="FBAE40"/>
          </p15:clr>
        </p15:guide>
        <p15:guide id="5" pos="2965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6678800" y="4848630"/>
            <a:ext cx="2057400" cy="1728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9"/>
          <p:cNvSpPr txBox="1"/>
          <p:nvPr>
            <p:ph idx="10" type="dt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1" type="ftr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327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1"/>
          <p:cNvSpPr txBox="1"/>
          <p:nvPr>
            <p:ph idx="12" type="sldNum"/>
          </p:nvPr>
        </p:nvSpPr>
        <p:spPr>
          <a:xfrm>
            <a:off x="6678800" y="4848631"/>
            <a:ext cx="2057400" cy="1728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5" name="Google Shape;125;p11"/>
          <p:cNvSpPr txBox="1"/>
          <p:nvPr>
            <p:ph idx="10" type="dt"/>
          </p:nvPr>
        </p:nvSpPr>
        <p:spPr>
          <a:xfrm>
            <a:off x="6678800" y="4672741"/>
            <a:ext cx="2057400" cy="175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6" name="Google Shape;126;p11"/>
          <p:cNvSpPr txBox="1"/>
          <p:nvPr>
            <p:ph idx="11" type="ftr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1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181">
          <p15:clr>
            <a:srgbClr val="F26B43"/>
          </p15:clr>
        </p15:guide>
        <p15:guide id="2" orient="horz" pos="32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opiskelijapalvelut@aalto.fi" TargetMode="External"/><Relationship Id="rId4" Type="http://schemas.openxmlformats.org/officeDocument/2006/relationships/hyperlink" Target="mailto:opiskelijapalvelut@aalto.fi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"/>
          <p:cNvSpPr txBox="1"/>
          <p:nvPr>
            <p:ph type="title"/>
          </p:nvPr>
        </p:nvSpPr>
        <p:spPr>
          <a:xfrm>
            <a:off x="442400" y="896700"/>
            <a:ext cx="3869137" cy="57077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/>
              <a:t>MA1 Seminar</a:t>
            </a:r>
            <a:endParaRPr/>
          </a:p>
        </p:txBody>
      </p:sp>
      <p:sp>
        <p:nvSpPr>
          <p:cNvPr id="243" name="Google Shape;243;p1"/>
          <p:cNvSpPr txBox="1"/>
          <p:nvPr>
            <p:ph idx="1" type="body"/>
          </p:nvPr>
        </p:nvSpPr>
        <p:spPr>
          <a:xfrm>
            <a:off x="442400" y="1781298"/>
            <a:ext cx="3869137" cy="3516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Spring 2024</a:t>
            </a:r>
            <a:endParaRPr/>
          </a:p>
        </p:txBody>
      </p:sp>
      <p:sp>
        <p:nvSpPr>
          <p:cNvPr id="244" name="Google Shape;244;p1"/>
          <p:cNvSpPr txBox="1"/>
          <p:nvPr>
            <p:ph idx="2" type="body"/>
          </p:nvPr>
        </p:nvSpPr>
        <p:spPr>
          <a:xfrm>
            <a:off x="442400" y="2794133"/>
            <a:ext cx="3869137" cy="2944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Department of Film</a:t>
            </a:r>
            <a:endParaRPr/>
          </a:p>
        </p:txBody>
      </p:sp>
      <p:sp>
        <p:nvSpPr>
          <p:cNvPr id="245" name="Google Shape;245;p1"/>
          <p:cNvSpPr txBox="1"/>
          <p:nvPr>
            <p:ph idx="3" type="body"/>
          </p:nvPr>
        </p:nvSpPr>
        <p:spPr>
          <a:xfrm>
            <a:off x="442400" y="3088551"/>
            <a:ext cx="3869137" cy="32405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Aalto University School of Arts, Design and Architecture</a:t>
            </a:r>
            <a:endParaRPr/>
          </a:p>
        </p:txBody>
      </p:sp>
      <p:sp>
        <p:nvSpPr>
          <p:cNvPr id="246" name="Google Shape;246;p1"/>
          <p:cNvSpPr/>
          <p:nvPr>
            <p:ph idx="4" type="pic"/>
          </p:nvPr>
        </p:nvSpPr>
        <p:spPr>
          <a:xfrm>
            <a:off x="4564419" y="0"/>
            <a:ext cx="4579582" cy="51435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247" name="Google Shape;247;p1"/>
          <p:cNvCxnSpPr/>
          <p:nvPr/>
        </p:nvCxnSpPr>
        <p:spPr>
          <a:xfrm>
            <a:off x="442400" y="1588362"/>
            <a:ext cx="379683" cy="0"/>
          </a:xfrm>
          <a:prstGeom prst="straightConnector1">
            <a:avLst/>
          </a:prstGeom>
          <a:noFill/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6"/>
          <p:cNvSpPr txBox="1"/>
          <p:nvPr>
            <p:ph idx="1" type="body"/>
          </p:nvPr>
        </p:nvSpPr>
        <p:spPr>
          <a:xfrm>
            <a:off x="292330" y="28438"/>
            <a:ext cx="8492897" cy="9995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/>
              <a:t>Exercise: Questions and themes</a:t>
            </a:r>
            <a:endParaRPr/>
          </a:p>
        </p:txBody>
      </p:sp>
      <p:sp>
        <p:nvSpPr>
          <p:cNvPr id="305" name="Google Shape;305;p6"/>
          <p:cNvSpPr txBox="1"/>
          <p:nvPr>
            <p:ph idx="2" type="body"/>
          </p:nvPr>
        </p:nvSpPr>
        <p:spPr>
          <a:xfrm>
            <a:off x="292330" y="853279"/>
            <a:ext cx="8492897" cy="30494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619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-US"/>
              <a:t>How was it to engage with something new? – </a:t>
            </a:r>
            <a:r>
              <a:rPr lang="en-US">
                <a:solidFill>
                  <a:srgbClr val="0000FF"/>
                </a:solidFill>
              </a:rPr>
              <a:t>Minkälaiselta tuntui</a:t>
            </a:r>
            <a:r>
              <a:rPr lang="en-US">
                <a:solidFill>
                  <a:srgbClr val="0000FF"/>
                </a:solidFill>
              </a:rPr>
              <a:t> tarttua itselle uuteen elokuvaideaan?</a:t>
            </a:r>
            <a:endParaRPr>
              <a:solidFill>
                <a:srgbClr val="0000FF"/>
              </a:solidFill>
            </a:endParaRPr>
          </a:p>
          <a:p>
            <a:pPr indent="-3619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-US"/>
              <a:t>How did you react and feel to f</a:t>
            </a:r>
            <a:r>
              <a:rPr lang="en-US"/>
              <a:t>orced engagement? – </a:t>
            </a:r>
            <a:r>
              <a:rPr lang="en-US">
                <a:solidFill>
                  <a:srgbClr val="0000FF"/>
                </a:solidFill>
                <a:highlight>
                  <a:schemeClr val="lt1"/>
                </a:highlight>
              </a:rPr>
              <a:t>Miten reagoit annettuun tehtävään?</a:t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-3619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-US"/>
              <a:t>How to get inspired? Did you learn something new? – </a:t>
            </a:r>
            <a:r>
              <a:rPr lang="en-US">
                <a:solidFill>
                  <a:srgbClr val="0000FF"/>
                </a:solidFill>
              </a:rPr>
              <a:t>Mistä inspiraatio löytyy? Opitko jotakin omasta tavastasi inspiroitua?</a:t>
            </a:r>
            <a:endParaRPr>
              <a:solidFill>
                <a:srgbClr val="0000FF"/>
              </a:solidFill>
            </a:endParaRPr>
          </a:p>
          <a:p>
            <a:pPr indent="-3619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-US"/>
              <a:t>How to be analytical? – </a:t>
            </a:r>
            <a:r>
              <a:rPr lang="en-US">
                <a:solidFill>
                  <a:srgbClr val="0000FF"/>
                </a:solidFill>
              </a:rPr>
              <a:t>Miten olla analyyttinen?</a:t>
            </a:r>
            <a:endParaRPr>
              <a:solidFill>
                <a:srgbClr val="0000FF"/>
              </a:solidFill>
            </a:endParaRPr>
          </a:p>
          <a:p>
            <a:pPr indent="-3619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-US"/>
              <a:t>How to help others with their ideas? – </a:t>
            </a:r>
            <a:r>
              <a:rPr lang="en-US">
                <a:solidFill>
                  <a:srgbClr val="0000FF"/>
                </a:solidFill>
              </a:rPr>
              <a:t>Miten voit auttaa muita kehittämään heidän ajatuksiaan eteenpäin?</a:t>
            </a:r>
            <a:endParaRPr>
              <a:solidFill>
                <a:srgbClr val="0000FF"/>
              </a:solidFill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-323850" lvl="0" marL="45720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-323850" lvl="0" marL="45720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2c19d3279e3_0_7"/>
          <p:cNvSpPr txBox="1"/>
          <p:nvPr>
            <p:ph idx="1" type="body"/>
          </p:nvPr>
        </p:nvSpPr>
        <p:spPr>
          <a:xfrm>
            <a:off x="292330" y="28438"/>
            <a:ext cx="8493000" cy="999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3600"/>
              <a:t>Tips for developing a project idea research and/or film</a:t>
            </a:r>
            <a:endParaRPr sz="3600"/>
          </a:p>
        </p:txBody>
      </p:sp>
      <p:sp>
        <p:nvSpPr>
          <p:cNvPr id="312" name="Google Shape;312;g2c19d3279e3_0_7"/>
          <p:cNvSpPr txBox="1"/>
          <p:nvPr>
            <p:ph idx="2" type="body"/>
          </p:nvPr>
        </p:nvSpPr>
        <p:spPr>
          <a:xfrm>
            <a:off x="292330" y="1241468"/>
            <a:ext cx="8493000" cy="3049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61950" lvl="0" marL="457200" rtl="0" algn="l">
              <a:spcBef>
                <a:spcPts val="750"/>
              </a:spcBef>
              <a:spcAft>
                <a:spcPts val="0"/>
              </a:spcAft>
              <a:buSzPts val="2100"/>
              <a:buAutoNum type="arabicPeriod"/>
            </a:pPr>
            <a:r>
              <a:rPr lang="en-US"/>
              <a:t>Collective brainstorming → ideation flow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-US"/>
              <a:t>Outlining a possible list of references - movies, articles, books, literature..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-US"/>
              <a:t>We suggest that each group develops a one-pager, discussing the concept, a short </a:t>
            </a:r>
            <a:r>
              <a:rPr lang="en-US"/>
              <a:t>synopsis</a:t>
            </a:r>
            <a:r>
              <a:rPr lang="en-US"/>
              <a:t>, key-characters or milestones, working plan that you can then present in the class.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-US"/>
              <a:t>Be analytical with your “</a:t>
            </a:r>
            <a:r>
              <a:rPr lang="en-US"/>
              <a:t>film project, think of the reader/ target audience, similar films works and the historical or cultural context if applicable.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2c161ef9495_0_32"/>
          <p:cNvSpPr txBox="1"/>
          <p:nvPr>
            <p:ph idx="1" type="body"/>
          </p:nvPr>
        </p:nvSpPr>
        <p:spPr>
          <a:xfrm>
            <a:off x="292330" y="28438"/>
            <a:ext cx="8493000" cy="9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/>
              <a:t>Exercise: Missing Movie Report</a:t>
            </a:r>
            <a:endParaRPr/>
          </a:p>
        </p:txBody>
      </p:sp>
      <p:sp>
        <p:nvSpPr>
          <p:cNvPr id="318" name="Google Shape;318;g2c161ef9495_0_32"/>
          <p:cNvSpPr txBox="1"/>
          <p:nvPr>
            <p:ph idx="2" type="body"/>
          </p:nvPr>
        </p:nvSpPr>
        <p:spPr>
          <a:xfrm>
            <a:off x="292330" y="1211093"/>
            <a:ext cx="8493000" cy="30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16:00-16:10 Break / Tauko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16:10-17:00 Presenting the results and discussion / Tulosten ja ryhmissä tapahtuneen keskustelun esittely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"/>
          <p:cNvSpPr txBox="1"/>
          <p:nvPr>
            <p:ph idx="1" type="body"/>
          </p:nvPr>
        </p:nvSpPr>
        <p:spPr>
          <a:xfrm>
            <a:off x="292906" y="192870"/>
            <a:ext cx="8497093" cy="10162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1600"/>
              <a:t>Course Objective &amp; Info</a:t>
            </a:r>
            <a:endParaRPr/>
          </a:p>
        </p:txBody>
      </p:sp>
      <p:sp>
        <p:nvSpPr>
          <p:cNvPr id="253" name="Google Shape;253;p2"/>
          <p:cNvSpPr txBox="1"/>
          <p:nvPr>
            <p:ph idx="2" type="body"/>
          </p:nvPr>
        </p:nvSpPr>
        <p:spPr>
          <a:xfrm>
            <a:off x="287339" y="1513704"/>
            <a:ext cx="4150122" cy="29362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07975" lvl="0" marL="30797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400"/>
              <a:t>The Master’s Thesis Seminar 1 is course that supports students to begin making connections between their artistic practice and the process of writing.</a:t>
            </a:r>
            <a:endParaRPr/>
          </a:p>
          <a:p>
            <a:pPr indent="-307975" lvl="0" marL="307975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400"/>
              <a:t>The course is organised in contact teaching sessions, combined with assignments and peer work.</a:t>
            </a:r>
            <a:endParaRPr b="0" sz="1400"/>
          </a:p>
          <a:p>
            <a:pPr indent="-307975" lvl="0" marL="307975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400"/>
              <a:t>You are invited to share feedback in between the sessions.</a:t>
            </a:r>
            <a:endParaRPr b="0" sz="1400"/>
          </a:p>
          <a:p>
            <a:pPr indent="-307975" lvl="0" marL="307975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400"/>
              <a:t>Preferred channels of communication: Aalto email &amp; MyCourses</a:t>
            </a:r>
            <a:endParaRPr b="0" sz="1400"/>
          </a:p>
          <a:p>
            <a:pPr indent="-216534" lvl="0" marL="307975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</a:pPr>
            <a:r>
              <a:t/>
            </a:r>
            <a:endParaRPr b="0" sz="1440"/>
          </a:p>
          <a:p>
            <a:pPr indent="-187960" lvl="0" marL="307975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</a:pPr>
            <a:r>
              <a:t/>
            </a:r>
            <a:endParaRPr/>
          </a:p>
        </p:txBody>
      </p:sp>
      <p:sp>
        <p:nvSpPr>
          <p:cNvPr id="254" name="Google Shape;254;p2"/>
          <p:cNvSpPr txBox="1"/>
          <p:nvPr>
            <p:ph idx="3" type="body"/>
          </p:nvPr>
        </p:nvSpPr>
        <p:spPr>
          <a:xfrm>
            <a:off x="4706541" y="1513704"/>
            <a:ext cx="4078684" cy="29362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07975" lvl="0" marL="30797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400"/>
              <a:t>Tämä kurssi tukee opiskelijoita luomaan yhteyksiä taiteellisen praktiikan ja kirjoittamisen prosessin välillä. </a:t>
            </a:r>
            <a:endParaRPr/>
          </a:p>
          <a:p>
            <a:pPr indent="-307975" lvl="0" marL="307975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400"/>
              <a:t>Kurssi koostuu lähiopetuksesta, tehtävistä ja vertaistyöskentelystä</a:t>
            </a:r>
            <a:endParaRPr sz="1400"/>
          </a:p>
          <a:p>
            <a:pPr indent="-307975" lvl="0" marL="307975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400"/>
              <a:t>Otamme mielellämme palautetta vastaan lähiopetuskerroilla ja niiden välillä</a:t>
            </a:r>
            <a:endParaRPr sz="1400"/>
          </a:p>
          <a:p>
            <a:pPr indent="-307975" lvl="0" marL="307975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400"/>
              <a:t>Suositellut yhteydenpitokanavat: Aalto email &amp; MyCourses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"/>
          <p:cNvSpPr txBox="1"/>
          <p:nvPr>
            <p:ph idx="1" type="body"/>
          </p:nvPr>
        </p:nvSpPr>
        <p:spPr>
          <a:xfrm>
            <a:off x="292906" y="192870"/>
            <a:ext cx="8497093" cy="10162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US"/>
              <a:t>Important Contact</a:t>
            </a:r>
            <a:endParaRPr/>
          </a:p>
        </p:txBody>
      </p:sp>
      <p:sp>
        <p:nvSpPr>
          <p:cNvPr id="260" name="Google Shape;260;p3"/>
          <p:cNvSpPr txBox="1"/>
          <p:nvPr>
            <p:ph idx="2" type="body"/>
          </p:nvPr>
        </p:nvSpPr>
        <p:spPr>
          <a:xfrm>
            <a:off x="287339" y="1513704"/>
            <a:ext cx="4150122" cy="29362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08039" lvl="0" marL="308039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Learning Services (LES)/ Student Services</a:t>
            </a:r>
            <a:endParaRPr/>
          </a:p>
          <a:p>
            <a:pPr indent="-308039" lvl="0" marL="308039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260"/>
              <a:buChar char="•"/>
            </a:pPr>
            <a:r>
              <a:rPr b="0" lang="en-US" sz="1260" u="sng">
                <a:solidFill>
                  <a:schemeClr val="hlink"/>
                </a:solidFill>
                <a:hlinkClick r:id="rId3"/>
              </a:rPr>
              <a:t>studentservices@aalto.fi</a:t>
            </a:r>
            <a:endParaRPr/>
          </a:p>
          <a:p>
            <a:pPr indent="-308039" lvl="0" marL="308039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260"/>
              <a:buChar char="•"/>
            </a:pPr>
            <a:r>
              <a:rPr b="0" lang="en-US" sz="1260"/>
              <a:t>https://www.aalto.fi/en/services/learning-services</a:t>
            </a:r>
            <a:endParaRPr b="0" sz="1260"/>
          </a:p>
        </p:txBody>
      </p:sp>
      <p:sp>
        <p:nvSpPr>
          <p:cNvPr id="261" name="Google Shape;261;p3"/>
          <p:cNvSpPr txBox="1"/>
          <p:nvPr>
            <p:ph idx="3" type="body"/>
          </p:nvPr>
        </p:nvSpPr>
        <p:spPr>
          <a:xfrm>
            <a:off x="4706541" y="1513704"/>
            <a:ext cx="4078684" cy="29362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08039" lvl="0" marL="308039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Oppimispalvelut (LES)/ Student Services</a:t>
            </a:r>
            <a:endParaRPr b="0"/>
          </a:p>
          <a:p>
            <a:pPr indent="-308039" lvl="0" marL="308039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260"/>
              <a:buChar char="•"/>
            </a:pPr>
            <a:r>
              <a:rPr b="0" lang="en-US" sz="1260" u="sng">
                <a:solidFill>
                  <a:schemeClr val="hlink"/>
                </a:solidFill>
                <a:hlinkClick r:id="rId4"/>
              </a:rPr>
              <a:t>opiskelijapalvelut@aalto.fi</a:t>
            </a:r>
            <a:endParaRPr b="0" sz="1260"/>
          </a:p>
          <a:p>
            <a:pPr indent="-308039" lvl="0" marL="308039" rtl="0" algn="l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chemeClr val="dk1"/>
              </a:buClr>
              <a:buSzPts val="1260"/>
              <a:buChar char="•"/>
            </a:pPr>
            <a:r>
              <a:rPr b="0" lang="en-US" sz="1260"/>
              <a:t>https://www.aalto.fi/fi/palvelut/oppimispalvelut</a:t>
            </a:r>
            <a:endParaRPr sz="126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4"/>
          <p:cNvSpPr txBox="1"/>
          <p:nvPr>
            <p:ph idx="1" type="body"/>
          </p:nvPr>
        </p:nvSpPr>
        <p:spPr>
          <a:xfrm>
            <a:off x="292330" y="28438"/>
            <a:ext cx="8492897" cy="9995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/>
              <a:t>Course Schedule     Aikataulu </a:t>
            </a:r>
            <a:endParaRPr/>
          </a:p>
        </p:txBody>
      </p:sp>
      <p:sp>
        <p:nvSpPr>
          <p:cNvPr id="267" name="Google Shape;267;p4"/>
          <p:cNvSpPr txBox="1"/>
          <p:nvPr>
            <p:ph idx="2" type="body"/>
          </p:nvPr>
        </p:nvSpPr>
        <p:spPr>
          <a:xfrm>
            <a:off x="292330" y="1241468"/>
            <a:ext cx="8492897" cy="30494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2265" lvl="0" marL="34226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11.3.2024</a:t>
            </a:r>
            <a:r>
              <a:rPr lang="en-US" sz="2000"/>
              <a:t> </a:t>
            </a:r>
            <a:r>
              <a:rPr b="0" lang="en-US" sz="2000"/>
              <a:t>– F101 Ryhmäopetus - F101 – Väre</a:t>
            </a:r>
            <a:endParaRPr b="0"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/>
          </a:p>
          <a:p>
            <a:pPr indent="-342265" lvl="0" marL="342265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25.3.2024</a:t>
            </a:r>
            <a:r>
              <a:rPr lang="en-US" sz="2000"/>
              <a:t> </a:t>
            </a:r>
            <a:r>
              <a:rPr lang="en-US" sz="2000">
                <a:highlight>
                  <a:srgbClr val="FFFF00"/>
                </a:highlight>
              </a:rPr>
              <a:t>Combined session with MA2</a:t>
            </a:r>
            <a:r>
              <a:rPr lang="en-US" sz="2000"/>
              <a:t> </a:t>
            </a:r>
            <a:endParaRPr sz="2000"/>
          </a:p>
          <a:p>
            <a:pPr indent="457200" lvl="0" marL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b="0" lang="en-US" sz="2000"/>
              <a:t>Q202 Ryhmäopetus - Q202 – Väre</a:t>
            </a:r>
            <a:endParaRPr b="0" sz="2000"/>
          </a:p>
          <a:p>
            <a:pPr indent="457200" lvl="0" marL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b="0" sz="2000"/>
          </a:p>
          <a:p>
            <a:pPr indent="-342265" lvl="0" marL="342265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29.4.2024</a:t>
            </a:r>
            <a:r>
              <a:rPr b="0" lang="en-US" sz="2000"/>
              <a:t> – </a:t>
            </a:r>
            <a:r>
              <a:rPr b="0" lang="en-US" sz="2000"/>
              <a:t>Q101 Ryhmäopetus - Q101 – Väre</a:t>
            </a:r>
            <a:endParaRPr b="0" sz="2000"/>
          </a:p>
          <a:p>
            <a:pPr indent="0" lvl="0" marL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b="0" sz="2000"/>
          </a:p>
          <a:p>
            <a:pPr indent="0" lvl="0" marL="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lang="en-US" sz="2000"/>
              <a:t>*The space is subject to change. Time: 15:00-17:00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5"/>
          <p:cNvSpPr txBox="1"/>
          <p:nvPr>
            <p:ph idx="1" type="body"/>
          </p:nvPr>
        </p:nvSpPr>
        <p:spPr>
          <a:xfrm>
            <a:off x="292330" y="28438"/>
            <a:ext cx="8492897" cy="9995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/>
              <a:t>Schedule of the day / Aikataulu</a:t>
            </a:r>
            <a:endParaRPr/>
          </a:p>
        </p:txBody>
      </p:sp>
      <p:sp>
        <p:nvSpPr>
          <p:cNvPr id="273" name="Google Shape;273;p5"/>
          <p:cNvSpPr txBox="1"/>
          <p:nvPr>
            <p:ph idx="2" type="body"/>
          </p:nvPr>
        </p:nvSpPr>
        <p:spPr>
          <a:xfrm>
            <a:off x="292330" y="1241468"/>
            <a:ext cx="8492897" cy="30494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US"/>
              <a:t>15:00-16:00 Introducing the exercise Missing Movie Report / Harjoitteen esittely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US"/>
              <a:t>16:00-16:10 Break / Tauko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US"/>
              <a:t>16:10-17:00 Presenting the results / Tulosten esittely</a:t>
            </a:r>
            <a:endParaRPr>
              <a:solidFill>
                <a:srgbClr val="000000"/>
              </a:solidFill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2c161ef9495_0_18"/>
          <p:cNvSpPr txBox="1"/>
          <p:nvPr>
            <p:ph idx="1" type="body"/>
          </p:nvPr>
        </p:nvSpPr>
        <p:spPr>
          <a:xfrm>
            <a:off x="292330" y="28438"/>
            <a:ext cx="8493000" cy="9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/>
              <a:t>Exercise: Missing Movie Report</a:t>
            </a:r>
            <a:endParaRPr/>
          </a:p>
        </p:txBody>
      </p:sp>
      <p:sp>
        <p:nvSpPr>
          <p:cNvPr id="279" name="Google Shape;279;g2c161ef9495_0_18"/>
          <p:cNvSpPr txBox="1"/>
          <p:nvPr>
            <p:ph idx="2" type="body"/>
          </p:nvPr>
        </p:nvSpPr>
        <p:spPr>
          <a:xfrm>
            <a:off x="292330" y="1211093"/>
            <a:ext cx="8493000" cy="30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-US" sz="1800">
                <a:latin typeface="Roboto"/>
                <a:ea typeface="Roboto"/>
                <a:cs typeface="Roboto"/>
                <a:sym typeface="Roboto"/>
              </a:rPr>
              <a:t>"In downtown Portland, Oregon, in the summer of 1996, Miranda July juggled a tape recorder and a camera, approaching women and girls on the street with a simple question: “If you could make a movie, what would it be about?” July typed up the answers and compiled twenty-four of them in a large black-and-white poster, four feet long, two feet wide. Above the responses she pasted mug shots of the interviewees, grainy or oversaturated images that do and do not identify their subjects."</a:t>
            </a:r>
            <a:endParaRPr b="0"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b="0" lang="en-US" sz="1800">
                <a:latin typeface="Roboto"/>
                <a:ea typeface="Roboto"/>
                <a:cs typeface="Roboto"/>
                <a:sym typeface="Roboto"/>
              </a:rPr>
            </a:br>
            <a:r>
              <a:rPr b="0" lang="en-US" sz="1800">
                <a:latin typeface="Roboto"/>
                <a:ea typeface="Roboto"/>
                <a:cs typeface="Roboto"/>
                <a:sym typeface="Roboto"/>
              </a:rPr>
              <a:t>Beeston, A. and Solomon, S. eds., 2023. </a:t>
            </a:r>
            <a:r>
              <a:rPr b="0" i="1" lang="en-US" sz="1800">
                <a:latin typeface="Roboto"/>
                <a:ea typeface="Roboto"/>
                <a:cs typeface="Roboto"/>
                <a:sym typeface="Roboto"/>
              </a:rPr>
              <a:t>Incomplete: The feminist possibilities of the unfinished film</a:t>
            </a:r>
            <a:r>
              <a:rPr b="0" lang="en-US" sz="1800">
                <a:latin typeface="Roboto"/>
                <a:ea typeface="Roboto"/>
                <a:cs typeface="Roboto"/>
                <a:sym typeface="Roboto"/>
              </a:rPr>
              <a:t> (Vol. 5). Univ of California Press.pp.4</a:t>
            </a:r>
            <a:endParaRPr b="0" sz="1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c161ef9495_0_12"/>
          <p:cNvSpPr txBox="1"/>
          <p:nvPr>
            <p:ph idx="1" type="body"/>
          </p:nvPr>
        </p:nvSpPr>
        <p:spPr>
          <a:xfrm>
            <a:off x="292330" y="28438"/>
            <a:ext cx="8493000" cy="9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/>
              <a:t>Exercise: Missing Movie Report</a:t>
            </a:r>
            <a:endParaRPr/>
          </a:p>
        </p:txBody>
      </p:sp>
      <p:sp>
        <p:nvSpPr>
          <p:cNvPr id="285" name="Google Shape;285;g2c161ef9495_0_12"/>
          <p:cNvSpPr txBox="1"/>
          <p:nvPr>
            <p:ph idx="2" type="body"/>
          </p:nvPr>
        </p:nvSpPr>
        <p:spPr>
          <a:xfrm>
            <a:off x="292330" y="1211093"/>
            <a:ext cx="8493000" cy="30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-US" sz="1800">
                <a:latin typeface="Roboto"/>
                <a:ea typeface="Roboto"/>
                <a:cs typeface="Roboto"/>
                <a:sym typeface="Roboto"/>
              </a:rPr>
              <a:t>You were invited to come to the class with a movie idea articulated briefly in 2-3 sentences. This can be an idea you would like to share and test-develop during the session, whether it's yours or from someone outside the film industry.</a:t>
            </a:r>
            <a:endParaRPr b="0" sz="23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-US" sz="1800">
                <a:latin typeface="Roboto"/>
                <a:ea typeface="Roboto"/>
                <a:cs typeface="Roboto"/>
                <a:sym typeface="Roboto"/>
              </a:rPr>
              <a:t>You can see this exercise is an encouragement to approach new challenges with curiosity, openness, and empathy: engaging with something new, finding inspiration and learning, being analytical, and helping others with their ideas.</a:t>
            </a:r>
            <a:endParaRPr b="0"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6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2c19d3279e3_0_0"/>
          <p:cNvSpPr txBox="1"/>
          <p:nvPr>
            <p:ph idx="1" type="body"/>
          </p:nvPr>
        </p:nvSpPr>
        <p:spPr>
          <a:xfrm>
            <a:off x="292330" y="28438"/>
            <a:ext cx="8493000" cy="999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g2c19d3279e3_0_0"/>
          <p:cNvSpPr txBox="1"/>
          <p:nvPr>
            <p:ph idx="2" type="body"/>
          </p:nvPr>
        </p:nvSpPr>
        <p:spPr>
          <a:xfrm>
            <a:off x="292330" y="1241468"/>
            <a:ext cx="8493000" cy="3049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93" name="Google Shape;293;g2c19d3279e3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2319" y="0"/>
            <a:ext cx="342816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2c161ef9495_0_26"/>
          <p:cNvSpPr txBox="1"/>
          <p:nvPr>
            <p:ph idx="1" type="body"/>
          </p:nvPr>
        </p:nvSpPr>
        <p:spPr>
          <a:xfrm>
            <a:off x="292330" y="28438"/>
            <a:ext cx="8493000" cy="9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/>
              <a:t>Exercise: Missing Movie Report</a:t>
            </a:r>
            <a:endParaRPr/>
          </a:p>
        </p:txBody>
      </p:sp>
      <p:sp>
        <p:nvSpPr>
          <p:cNvPr id="299" name="Google Shape;299;g2c161ef9495_0_26"/>
          <p:cNvSpPr txBox="1"/>
          <p:nvPr>
            <p:ph idx="2" type="body"/>
          </p:nvPr>
        </p:nvSpPr>
        <p:spPr>
          <a:xfrm>
            <a:off x="292330" y="1211093"/>
            <a:ext cx="8493000" cy="30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Introducing the exercise / Harjoitteen esittely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-"/>
            </a:pPr>
            <a:r>
              <a:rPr lang="en-US"/>
              <a:t>Forming the groups / jakaantuminen ryhmiin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-"/>
            </a:pPr>
            <a:r>
              <a:rPr lang="en-US"/>
              <a:t>Share your movie idea to others in group / kerro elokuvaideasi muille ryhmäläisille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-"/>
            </a:pPr>
            <a:r>
              <a:rPr lang="en-US"/>
              <a:t>Develop the film ideas further together / kehitelkää elokuvaideoita pitemmälle yhdessä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-teema">
  <a:themeElements>
    <a:clrScheme name="Mukautettu 1">
      <a:dk1>
        <a:srgbClr val="000000"/>
      </a:dk1>
      <a:lt1>
        <a:srgbClr val="FFFFFF"/>
      </a:lt1>
      <a:dk2>
        <a:srgbClr val="005EB8"/>
      </a:dk2>
      <a:lt2>
        <a:srgbClr val="669ED4"/>
      </a:lt2>
      <a:accent1>
        <a:srgbClr val="0C0C0C"/>
      </a:accent1>
      <a:accent2>
        <a:srgbClr val="595959"/>
      </a:accent2>
      <a:accent3>
        <a:srgbClr val="A5A5A5"/>
      </a:accent3>
      <a:accent4>
        <a:srgbClr val="D8D8D8"/>
      </a:accent4>
      <a:accent5>
        <a:srgbClr val="F2F2F2"/>
      </a:accent5>
      <a:accent6>
        <a:srgbClr val="FFFFFF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-teema">
  <a:themeElements>
    <a:clrScheme name="Mukautettu 3">
      <a:dk1>
        <a:srgbClr val="000000"/>
      </a:dk1>
      <a:lt1>
        <a:srgbClr val="FFFFFF"/>
      </a:lt1>
      <a:dk2>
        <a:srgbClr val="FFA500"/>
      </a:dk2>
      <a:lt2>
        <a:srgbClr val="FFC866"/>
      </a:lt2>
      <a:accent1>
        <a:srgbClr val="0C0C0C"/>
      </a:accent1>
      <a:accent2>
        <a:srgbClr val="595959"/>
      </a:accent2>
      <a:accent3>
        <a:srgbClr val="A5A5A5"/>
      </a:accent3>
      <a:accent4>
        <a:srgbClr val="D8D8D8"/>
      </a:accent4>
      <a:accent5>
        <a:srgbClr val="F2F2F2"/>
      </a:accent5>
      <a:accent6>
        <a:srgbClr val="FFFFFF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2023-09-27T13:25:53Z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0x01010077D8067A49724945B01A3FCDF2E7485D</vt:lpwstr>
  </property>
</Properties>
</file>