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72"/>
  </p:normalViewPr>
  <p:slideViewPr>
    <p:cSldViewPr snapToGrid="0">
      <p:cViewPr varScale="1">
        <p:scale>
          <a:sx n="86" d="100"/>
          <a:sy n="86" d="100"/>
        </p:scale>
        <p:origin x="10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298A-2446-AD2A-2298-669275CF7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KAKSI VERBIÄ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30E2E-5350-8B25-656A-D1212A72BE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pääverbi + A-infinitiivi</a:t>
            </a:r>
          </a:p>
        </p:txBody>
      </p:sp>
    </p:spTree>
    <p:extLst>
      <p:ext uri="{BB962C8B-B14F-4D97-AF65-F5344CB8AC3E}">
        <p14:creationId xmlns:p14="http://schemas.microsoft.com/office/powerpoint/2010/main" val="100566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270A-05BC-0495-96C6-3DD7DCBF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AVUSTAVIA VERBEJÄ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AD967-8E2D-C2BE-9E4B-ECF2EDD63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986195"/>
            <a:ext cx="4447786" cy="3581401"/>
          </a:xfrm>
        </p:spPr>
        <p:txBody>
          <a:bodyPr>
            <a:normAutofit/>
          </a:bodyPr>
          <a:lstStyle/>
          <a:p>
            <a:r>
              <a:rPr lang="fi-FI" sz="2800" dirty="0"/>
              <a:t>OSATA</a:t>
            </a:r>
          </a:p>
          <a:p>
            <a:r>
              <a:rPr lang="fi-FI" sz="2800" dirty="0"/>
              <a:t>VOIDA</a:t>
            </a:r>
          </a:p>
          <a:p>
            <a:r>
              <a:rPr lang="fi-FI" sz="2800" dirty="0"/>
              <a:t>SAADA</a:t>
            </a:r>
          </a:p>
          <a:p>
            <a:r>
              <a:rPr lang="fi-FI" sz="2800" dirty="0"/>
              <a:t>HALUTA</a:t>
            </a:r>
          </a:p>
          <a:p>
            <a:r>
              <a:rPr lang="fi-FI" sz="2800" dirty="0"/>
              <a:t>AIKOA</a:t>
            </a:r>
          </a:p>
          <a:p>
            <a:r>
              <a:rPr lang="fi-FI" sz="2800" dirty="0"/>
              <a:t>JAKSAA</a:t>
            </a:r>
          </a:p>
          <a:p>
            <a:r>
              <a:rPr lang="fi-FI" sz="2800" dirty="0"/>
              <a:t>TYKÄTÄ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32F82-67A4-0BE2-6A0E-71AE42634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95493" y="1986194"/>
            <a:ext cx="7692100" cy="3581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/>
              <a:t>&gt; </a:t>
            </a:r>
            <a:r>
              <a:rPr lang="fi-FI" sz="2800" i="1" dirty="0" err="1"/>
              <a:t>can</a:t>
            </a:r>
            <a:r>
              <a:rPr lang="fi-FI" sz="2800" i="1" dirty="0"/>
              <a:t>, </a:t>
            </a:r>
            <a:r>
              <a:rPr lang="fi-FI" sz="2800" i="1" dirty="0" err="1"/>
              <a:t>be</a:t>
            </a:r>
            <a:r>
              <a:rPr lang="fi-FI" sz="2800" i="1" dirty="0"/>
              <a:t> </a:t>
            </a:r>
            <a:r>
              <a:rPr lang="fi-FI" sz="2800" i="1" dirty="0" err="1"/>
              <a:t>able</a:t>
            </a:r>
            <a:r>
              <a:rPr lang="fi-FI" sz="2800" i="1" dirty="0"/>
              <a:t> to, </a:t>
            </a:r>
            <a:r>
              <a:rPr lang="fi-FI" sz="2800" i="1" dirty="0" err="1"/>
              <a:t>know</a:t>
            </a:r>
            <a:r>
              <a:rPr lang="fi-FI" sz="2800" i="1" dirty="0"/>
              <a:t> </a:t>
            </a:r>
            <a:r>
              <a:rPr lang="fi-FI" sz="2800" i="1" dirty="0" err="1"/>
              <a:t>how</a:t>
            </a:r>
            <a:r>
              <a:rPr lang="fi-FI" sz="2800" i="1" dirty="0"/>
              <a:t> to, </a:t>
            </a:r>
            <a:r>
              <a:rPr lang="fi-FI" sz="2800" i="1" dirty="0" err="1"/>
              <a:t>be</a:t>
            </a:r>
            <a:r>
              <a:rPr lang="fi-FI" sz="2800" i="1" dirty="0"/>
              <a:t> </a:t>
            </a:r>
            <a:r>
              <a:rPr lang="fi-FI" sz="2800" i="1" dirty="0" err="1"/>
              <a:t>capable</a:t>
            </a:r>
            <a:r>
              <a:rPr lang="fi-FI" sz="2800" i="1" dirty="0"/>
              <a:t> to</a:t>
            </a:r>
          </a:p>
          <a:p>
            <a:pPr marL="0" indent="0">
              <a:buNone/>
            </a:pPr>
            <a:r>
              <a:rPr lang="fi-FI" sz="2800" i="1" dirty="0"/>
              <a:t>&gt; </a:t>
            </a:r>
            <a:r>
              <a:rPr lang="fi-FI" sz="2800" i="1" dirty="0" err="1"/>
              <a:t>can</a:t>
            </a:r>
            <a:r>
              <a:rPr lang="fi-FI" sz="2800" i="1" dirty="0"/>
              <a:t>, </a:t>
            </a:r>
            <a:r>
              <a:rPr lang="fi-FI" sz="2800" i="1" dirty="0" err="1"/>
              <a:t>be</a:t>
            </a:r>
            <a:r>
              <a:rPr lang="fi-FI" sz="2800" i="1" dirty="0"/>
              <a:t> </a:t>
            </a:r>
            <a:r>
              <a:rPr lang="fi-FI" sz="2800" i="1" dirty="0" err="1"/>
              <a:t>able</a:t>
            </a:r>
            <a:r>
              <a:rPr lang="fi-FI" sz="2800" i="1" dirty="0"/>
              <a:t> to, </a:t>
            </a:r>
            <a:r>
              <a:rPr lang="fi-FI" sz="2800" i="1" dirty="0" err="1"/>
              <a:t>be</a:t>
            </a:r>
            <a:r>
              <a:rPr lang="fi-FI" sz="2800" i="1" dirty="0"/>
              <a:t> </a:t>
            </a:r>
            <a:r>
              <a:rPr lang="fi-FI" sz="2800" i="1" dirty="0" err="1"/>
              <a:t>willing</a:t>
            </a:r>
            <a:r>
              <a:rPr lang="fi-FI" sz="2800" i="1" dirty="0"/>
              <a:t> to</a:t>
            </a:r>
          </a:p>
          <a:p>
            <a:pPr marL="0" indent="0">
              <a:buNone/>
            </a:pPr>
            <a:r>
              <a:rPr lang="fi-FI" sz="2800" i="1" dirty="0"/>
              <a:t>&gt; </a:t>
            </a:r>
            <a:r>
              <a:rPr lang="fi-FI" sz="2800" i="1" dirty="0" err="1"/>
              <a:t>can</a:t>
            </a:r>
            <a:r>
              <a:rPr lang="fi-FI" sz="2800" i="1" dirty="0"/>
              <a:t>, </a:t>
            </a:r>
            <a:r>
              <a:rPr lang="fi-FI" sz="2800" i="1" dirty="0" err="1"/>
              <a:t>be</a:t>
            </a:r>
            <a:r>
              <a:rPr lang="fi-FI" sz="2800" i="1" dirty="0"/>
              <a:t> </a:t>
            </a:r>
            <a:r>
              <a:rPr lang="fi-FI" sz="2800" i="1" dirty="0" err="1"/>
              <a:t>allowed</a:t>
            </a:r>
            <a:r>
              <a:rPr lang="fi-FI" sz="2800" i="1" dirty="0"/>
              <a:t> to, </a:t>
            </a:r>
            <a:r>
              <a:rPr lang="fi-FI" sz="2800" i="1" dirty="0" err="1"/>
              <a:t>have</a:t>
            </a:r>
            <a:r>
              <a:rPr lang="fi-FI" sz="2800" i="1" dirty="0"/>
              <a:t> </a:t>
            </a:r>
            <a:r>
              <a:rPr lang="fi-FI" sz="2800" i="1" dirty="0" err="1"/>
              <a:t>permission</a:t>
            </a:r>
            <a:endParaRPr lang="fi-FI" sz="2800" i="1" dirty="0"/>
          </a:p>
          <a:p>
            <a:pPr marL="0" indent="0">
              <a:buNone/>
            </a:pPr>
            <a:r>
              <a:rPr lang="fi-FI" sz="2800" i="1" dirty="0"/>
              <a:t>&gt; </a:t>
            </a:r>
            <a:r>
              <a:rPr lang="fi-FI" sz="2800" i="1" dirty="0" err="1"/>
              <a:t>want</a:t>
            </a:r>
            <a:r>
              <a:rPr lang="fi-FI" sz="2800" i="1" dirty="0"/>
              <a:t> to</a:t>
            </a:r>
          </a:p>
          <a:p>
            <a:pPr marL="0" indent="0">
              <a:buNone/>
            </a:pPr>
            <a:r>
              <a:rPr lang="fi-FI" sz="2800" i="1" dirty="0"/>
              <a:t>&gt; </a:t>
            </a:r>
            <a:r>
              <a:rPr lang="fi-FI" sz="2800" i="1" dirty="0" err="1"/>
              <a:t>plan</a:t>
            </a:r>
            <a:r>
              <a:rPr lang="fi-FI" sz="2800" i="1" dirty="0"/>
              <a:t> to, </a:t>
            </a:r>
            <a:r>
              <a:rPr lang="fi-FI" sz="2800" i="1" dirty="0" err="1"/>
              <a:t>be</a:t>
            </a:r>
            <a:r>
              <a:rPr lang="fi-FI" sz="2800" i="1" dirty="0"/>
              <a:t> </a:t>
            </a:r>
            <a:r>
              <a:rPr lang="fi-FI" sz="2800" i="1" dirty="0" err="1"/>
              <a:t>going</a:t>
            </a:r>
            <a:r>
              <a:rPr lang="fi-FI" sz="2800" i="1" dirty="0"/>
              <a:t> to (in </a:t>
            </a:r>
            <a:r>
              <a:rPr lang="fi-FI" sz="2800" i="1" dirty="0" err="1"/>
              <a:t>the</a:t>
            </a:r>
            <a:r>
              <a:rPr lang="fi-FI" sz="2800" i="1" dirty="0"/>
              <a:t> </a:t>
            </a:r>
            <a:r>
              <a:rPr lang="fi-FI" sz="2800" i="1" dirty="0" err="1"/>
              <a:t>future</a:t>
            </a:r>
            <a:r>
              <a:rPr lang="fi-FI" sz="2800" i="1" dirty="0"/>
              <a:t>)</a:t>
            </a:r>
          </a:p>
          <a:p>
            <a:pPr marL="0" indent="0">
              <a:buNone/>
            </a:pPr>
            <a:r>
              <a:rPr lang="fi-FI" sz="2800" i="1" dirty="0"/>
              <a:t>&gt; </a:t>
            </a:r>
            <a:r>
              <a:rPr lang="fi-FI" sz="2800" i="1" dirty="0" err="1"/>
              <a:t>can</a:t>
            </a:r>
            <a:r>
              <a:rPr lang="fi-FI" sz="2800" i="1" dirty="0"/>
              <a:t>, </a:t>
            </a:r>
            <a:r>
              <a:rPr lang="fi-FI" sz="2800" i="1" dirty="0" err="1"/>
              <a:t>have</a:t>
            </a:r>
            <a:r>
              <a:rPr lang="fi-FI" sz="2800" i="1" dirty="0"/>
              <a:t> </a:t>
            </a:r>
            <a:r>
              <a:rPr lang="fi-FI" sz="2800" i="1" dirty="0" err="1"/>
              <a:t>enough</a:t>
            </a:r>
            <a:r>
              <a:rPr lang="fi-FI" sz="2800" i="1" dirty="0"/>
              <a:t> </a:t>
            </a:r>
            <a:r>
              <a:rPr lang="fi-FI" sz="2800" i="1" dirty="0" err="1"/>
              <a:t>energy</a:t>
            </a:r>
            <a:r>
              <a:rPr lang="fi-FI" sz="2800" i="1" dirty="0"/>
              <a:t>/ </a:t>
            </a:r>
            <a:r>
              <a:rPr lang="fi-FI" sz="2800" i="1" dirty="0" err="1"/>
              <a:t>strenght</a:t>
            </a:r>
            <a:r>
              <a:rPr lang="fi-FI" sz="2800" i="1" dirty="0"/>
              <a:t>/ </a:t>
            </a:r>
            <a:r>
              <a:rPr lang="fi-FI" sz="2800" i="1" dirty="0" err="1"/>
              <a:t>motivation</a:t>
            </a:r>
            <a:endParaRPr lang="fi-FI" sz="2800" i="1" dirty="0"/>
          </a:p>
          <a:p>
            <a:pPr marL="0" indent="0">
              <a:buNone/>
            </a:pPr>
            <a:r>
              <a:rPr lang="fi-FI" sz="2800" i="1" dirty="0"/>
              <a:t>&gt; </a:t>
            </a:r>
            <a:r>
              <a:rPr lang="fi-FI" sz="2800" i="1" dirty="0" err="1"/>
              <a:t>like</a:t>
            </a:r>
            <a:r>
              <a:rPr lang="fi-FI" sz="2800" i="1" dirty="0"/>
              <a:t> to</a:t>
            </a:r>
          </a:p>
          <a:p>
            <a:pPr marL="0" indent="0">
              <a:buNone/>
            </a:pPr>
            <a:endParaRPr lang="fi-FI" sz="2800" i="1" dirty="0"/>
          </a:p>
        </p:txBody>
      </p:sp>
    </p:spTree>
    <p:extLst>
      <p:ext uri="{BB962C8B-B14F-4D97-AF65-F5344CB8AC3E}">
        <p14:creationId xmlns:p14="http://schemas.microsoft.com/office/powerpoint/2010/main" val="75529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FE326D-27F7-9779-DC8F-7B3685DA8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289" y="254000"/>
            <a:ext cx="6525944" cy="63499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7B5896-154D-B2D9-3AF6-F4EC2E4389D9}"/>
              </a:ext>
            </a:extLst>
          </p:cNvPr>
          <p:cNvSpPr txBox="1"/>
          <p:nvPr/>
        </p:nvSpPr>
        <p:spPr>
          <a:xfrm>
            <a:off x="9127067" y="5452533"/>
            <a:ext cx="1860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Oma suomi s. 216</a:t>
            </a:r>
          </a:p>
        </p:txBody>
      </p:sp>
    </p:spTree>
    <p:extLst>
      <p:ext uri="{BB962C8B-B14F-4D97-AF65-F5344CB8AC3E}">
        <p14:creationId xmlns:p14="http://schemas.microsoft.com/office/powerpoint/2010/main" val="52628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1EC5-5FA0-8EEE-4171-FD8928C2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8049"/>
          </a:xfrm>
        </p:spPr>
        <p:txBody>
          <a:bodyPr>
            <a:normAutofit/>
          </a:bodyPr>
          <a:lstStyle/>
          <a:p>
            <a:r>
              <a:rPr lang="fi-FI" sz="4000" dirty="0"/>
              <a:t>VAIN YKSI VERBI TAIPUU PERSOONASSA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B2132-7A51-2D9C-6D18-404C3EF0C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185" y="1753849"/>
            <a:ext cx="9938477" cy="4113551"/>
          </a:xfrm>
        </p:spPr>
        <p:txBody>
          <a:bodyPr/>
          <a:lstStyle/>
          <a:p>
            <a:pPr marL="0" indent="0">
              <a:spcAft>
                <a:spcPts val="1400"/>
              </a:spcAft>
              <a:buNone/>
            </a:pPr>
            <a:r>
              <a:rPr lang="fi-FI" sz="2400" b="1" u="sng" dirty="0">
                <a:highlight>
                  <a:srgbClr val="FFFF00"/>
                </a:highlight>
              </a:rPr>
              <a:t>Haluan</a:t>
            </a:r>
            <a:r>
              <a:rPr lang="fi-FI" sz="2400" b="1" dirty="0"/>
              <a:t> </a:t>
            </a:r>
            <a:r>
              <a:rPr lang="fi-FI" sz="2400" dirty="0"/>
              <a:t>mennä ulos. / </a:t>
            </a:r>
            <a:r>
              <a:rPr lang="fi-FI" sz="2400" b="1" u="sng" dirty="0">
                <a:highlight>
                  <a:srgbClr val="FFFF00"/>
                </a:highlight>
              </a:rPr>
              <a:t>En halua</a:t>
            </a:r>
            <a:r>
              <a:rPr lang="fi-FI" sz="2400" b="1" dirty="0">
                <a:highlight>
                  <a:srgbClr val="FFFF00"/>
                </a:highlight>
              </a:rPr>
              <a:t> </a:t>
            </a:r>
            <a:r>
              <a:rPr lang="fi-FI" sz="2400" dirty="0"/>
              <a:t>mennä ulos.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Nyt </a:t>
            </a:r>
            <a:r>
              <a:rPr lang="fi-FI" sz="2400" b="1" u="sng" dirty="0">
                <a:highlight>
                  <a:srgbClr val="FFFF00"/>
                </a:highlight>
              </a:rPr>
              <a:t>saat</a:t>
            </a:r>
            <a:r>
              <a:rPr lang="fi-FI" sz="2400" dirty="0"/>
              <a:t> lähteä. / </a:t>
            </a:r>
            <a:r>
              <a:rPr lang="fi-FI" sz="2400" b="1" u="sng" dirty="0">
                <a:highlight>
                  <a:srgbClr val="FFFF00"/>
                </a:highlight>
              </a:rPr>
              <a:t>Et saa </a:t>
            </a:r>
            <a:r>
              <a:rPr lang="fi-FI" sz="2400" dirty="0"/>
              <a:t>vielä lähteä!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Lapsi </a:t>
            </a:r>
            <a:r>
              <a:rPr lang="fi-FI" sz="2400" b="1" u="sng" dirty="0">
                <a:highlight>
                  <a:srgbClr val="FFFF00"/>
                </a:highlight>
              </a:rPr>
              <a:t>osaa</a:t>
            </a:r>
            <a:r>
              <a:rPr lang="fi-FI" sz="2400" dirty="0"/>
              <a:t> jo kävellä. / Lapsi </a:t>
            </a:r>
            <a:r>
              <a:rPr lang="fi-FI" sz="2400" b="1" u="sng" dirty="0">
                <a:highlight>
                  <a:srgbClr val="FFFF00"/>
                </a:highlight>
              </a:rPr>
              <a:t>ei osaa </a:t>
            </a:r>
            <a:r>
              <a:rPr lang="fi-FI" sz="2400" dirty="0"/>
              <a:t>vielä kävellä.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b="1" u="sng" dirty="0">
                <a:highlight>
                  <a:srgbClr val="FFFF00"/>
                </a:highlight>
              </a:rPr>
              <a:t>Voimmeko</a:t>
            </a:r>
            <a:r>
              <a:rPr lang="fi-FI" sz="2400" dirty="0"/>
              <a:t> syödä tänään ulkona? / </a:t>
            </a:r>
            <a:r>
              <a:rPr lang="fi-FI" sz="2400" b="1" u="sng" dirty="0">
                <a:highlight>
                  <a:srgbClr val="FFFF00"/>
                </a:highlight>
              </a:rPr>
              <a:t>Emmekö voi</a:t>
            </a:r>
            <a:r>
              <a:rPr lang="fi-FI" sz="2400" dirty="0"/>
              <a:t> syödä tänään ulkona?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b="1" u="sng" dirty="0">
                <a:highlight>
                  <a:srgbClr val="FFFF00"/>
                </a:highlight>
              </a:rPr>
              <a:t>Jaksatteko</a:t>
            </a:r>
            <a:r>
              <a:rPr lang="fi-FI" sz="2400" dirty="0"/>
              <a:t> auttaa meitä? / </a:t>
            </a:r>
            <a:r>
              <a:rPr lang="fi-FI" sz="2400" b="1" u="sng" dirty="0">
                <a:highlight>
                  <a:srgbClr val="FFFF00"/>
                </a:highlight>
              </a:rPr>
              <a:t>Ettekö jaksa</a:t>
            </a:r>
            <a:r>
              <a:rPr lang="fi-FI" sz="2400" dirty="0"/>
              <a:t> auttaa meitä?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He </a:t>
            </a:r>
            <a:r>
              <a:rPr lang="fi-FI" sz="2400" b="1" u="sng" dirty="0">
                <a:highlight>
                  <a:srgbClr val="FFFF00"/>
                </a:highlight>
              </a:rPr>
              <a:t>aikovat</a:t>
            </a:r>
            <a:r>
              <a:rPr lang="fi-FI" sz="2400" dirty="0"/>
              <a:t> matkustaa ulkomaille pian. / He </a:t>
            </a:r>
            <a:r>
              <a:rPr lang="fi-FI" sz="2400" b="1" u="sng" dirty="0">
                <a:highlight>
                  <a:srgbClr val="FFFF00"/>
                </a:highlight>
              </a:rPr>
              <a:t>eivät aio </a:t>
            </a:r>
            <a:r>
              <a:rPr lang="fi-FI" sz="2400" dirty="0"/>
              <a:t>matkustaa ulkomaille </a:t>
            </a:r>
            <a:r>
              <a:rPr lang="fi-FI" sz="2400" dirty="0" err="1"/>
              <a:t>lähikaikoina</a:t>
            </a:r>
            <a:r>
              <a:rPr lang="fi-FI" sz="2400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943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1EC5-5FA0-8EEE-4171-FD8928C2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8049"/>
          </a:xfrm>
        </p:spPr>
        <p:txBody>
          <a:bodyPr>
            <a:normAutofit/>
          </a:bodyPr>
          <a:lstStyle/>
          <a:p>
            <a:r>
              <a:rPr lang="fi-FI" sz="4000" dirty="0"/>
              <a:t>TOINEN VERBI ON PERUSMUODOSSA (A-</a:t>
            </a:r>
            <a:r>
              <a:rPr lang="fi-FI" sz="4000" dirty="0" err="1"/>
              <a:t>inf</a:t>
            </a:r>
            <a:r>
              <a:rPr lang="fi-FI" sz="4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B2132-7A51-2D9C-6D18-404C3EF0C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185" y="1753849"/>
            <a:ext cx="9938477" cy="4113551"/>
          </a:xfrm>
        </p:spPr>
        <p:txBody>
          <a:bodyPr/>
          <a:lstStyle/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Haluan</a:t>
            </a:r>
            <a:r>
              <a:rPr lang="fi-FI" sz="2400" b="1" dirty="0"/>
              <a:t> </a:t>
            </a:r>
            <a:r>
              <a:rPr lang="fi-FI" sz="2400" dirty="0">
                <a:highlight>
                  <a:srgbClr val="FFFF00"/>
                </a:highlight>
              </a:rPr>
              <a:t>mennä</a:t>
            </a:r>
            <a:r>
              <a:rPr lang="fi-FI" sz="2400" dirty="0"/>
              <a:t> ulos. / En halua </a:t>
            </a:r>
            <a:r>
              <a:rPr lang="fi-FI" sz="2400" u="sng" dirty="0">
                <a:highlight>
                  <a:srgbClr val="FFFF00"/>
                </a:highlight>
              </a:rPr>
              <a:t>mennä</a:t>
            </a:r>
            <a:r>
              <a:rPr lang="fi-FI" sz="2400" dirty="0"/>
              <a:t> ulos.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Nyt saat </a:t>
            </a:r>
            <a:r>
              <a:rPr lang="fi-FI" sz="2400" dirty="0">
                <a:highlight>
                  <a:srgbClr val="FFFF00"/>
                </a:highlight>
              </a:rPr>
              <a:t>lähteä</a:t>
            </a:r>
            <a:r>
              <a:rPr lang="fi-FI" sz="2400" dirty="0"/>
              <a:t>. / Et saa vielä </a:t>
            </a:r>
            <a:r>
              <a:rPr lang="fi-FI" sz="2400" dirty="0">
                <a:highlight>
                  <a:srgbClr val="FFFF00"/>
                </a:highlight>
              </a:rPr>
              <a:t>lähteä</a:t>
            </a:r>
            <a:r>
              <a:rPr lang="fi-FI" sz="2400" dirty="0"/>
              <a:t>!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Lapsi osaa jo </a:t>
            </a:r>
            <a:r>
              <a:rPr lang="fi-FI" sz="2400" dirty="0">
                <a:highlight>
                  <a:srgbClr val="FFFF00"/>
                </a:highlight>
              </a:rPr>
              <a:t>kävellä</a:t>
            </a:r>
            <a:r>
              <a:rPr lang="fi-FI" sz="2400" dirty="0"/>
              <a:t>. / Lapsi ei osaa vielä </a:t>
            </a:r>
            <a:r>
              <a:rPr lang="fi-FI" sz="2400" dirty="0">
                <a:highlight>
                  <a:srgbClr val="FFFF00"/>
                </a:highlight>
              </a:rPr>
              <a:t>kävellä</a:t>
            </a:r>
            <a:r>
              <a:rPr lang="fi-FI" sz="2400" dirty="0"/>
              <a:t>.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Voimmeko </a:t>
            </a:r>
            <a:r>
              <a:rPr lang="fi-FI" sz="2400" dirty="0">
                <a:highlight>
                  <a:srgbClr val="FFFF00"/>
                </a:highlight>
              </a:rPr>
              <a:t>syödä</a:t>
            </a:r>
            <a:r>
              <a:rPr lang="fi-FI" sz="2400" dirty="0"/>
              <a:t> tänään ulkona? / Emmekö voi </a:t>
            </a:r>
            <a:r>
              <a:rPr lang="fi-FI" sz="2400" dirty="0">
                <a:highlight>
                  <a:srgbClr val="FFFF00"/>
                </a:highlight>
              </a:rPr>
              <a:t>syödä</a:t>
            </a:r>
            <a:r>
              <a:rPr lang="fi-FI" sz="2400" dirty="0"/>
              <a:t> tänään ulkona?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Jaksatteko </a:t>
            </a:r>
            <a:r>
              <a:rPr lang="fi-FI" sz="2400" dirty="0">
                <a:highlight>
                  <a:srgbClr val="FFFF00"/>
                </a:highlight>
              </a:rPr>
              <a:t>auttaa</a:t>
            </a:r>
            <a:r>
              <a:rPr lang="fi-FI" sz="2400" dirty="0"/>
              <a:t> meitä? / Ettekö jaksa </a:t>
            </a:r>
            <a:r>
              <a:rPr lang="fi-FI" sz="2400" dirty="0">
                <a:highlight>
                  <a:srgbClr val="FFFF00"/>
                </a:highlight>
              </a:rPr>
              <a:t>auttaa</a:t>
            </a:r>
            <a:r>
              <a:rPr lang="fi-FI" sz="2400" dirty="0"/>
              <a:t> meitä?</a:t>
            </a:r>
          </a:p>
          <a:p>
            <a:pPr marL="0" indent="0">
              <a:spcAft>
                <a:spcPts val="1400"/>
              </a:spcAft>
              <a:buNone/>
            </a:pPr>
            <a:r>
              <a:rPr lang="fi-FI" sz="2400" dirty="0"/>
              <a:t>He aikovat </a:t>
            </a:r>
            <a:r>
              <a:rPr lang="fi-FI" sz="2400" dirty="0">
                <a:highlight>
                  <a:srgbClr val="FFFF00"/>
                </a:highlight>
              </a:rPr>
              <a:t>matkustaa</a:t>
            </a:r>
            <a:r>
              <a:rPr lang="fi-FI" sz="2400" dirty="0"/>
              <a:t> ulkomaille pian. / He eivät aio </a:t>
            </a:r>
            <a:r>
              <a:rPr lang="fi-FI" sz="2400" dirty="0">
                <a:highlight>
                  <a:srgbClr val="FFFF00"/>
                </a:highlight>
              </a:rPr>
              <a:t>matkustaa</a:t>
            </a:r>
            <a:r>
              <a:rPr lang="fi-FI" sz="2400" dirty="0"/>
              <a:t> ulkomaille </a:t>
            </a:r>
            <a:r>
              <a:rPr lang="fi-FI" sz="2400" dirty="0" err="1"/>
              <a:t>lähikaikoina</a:t>
            </a:r>
            <a:r>
              <a:rPr lang="fi-FI" sz="2400" dirty="0"/>
              <a:t>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805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85C82-241E-655F-1DFD-F3A582CD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Video:</a:t>
            </a:r>
            <a:br>
              <a:rPr lang="fi-FI" dirty="0"/>
            </a:br>
            <a:r>
              <a:rPr lang="fi-FI" sz="2800" dirty="0" err="1"/>
              <a:t>https</a:t>
            </a:r>
            <a:r>
              <a:rPr lang="fi-FI" sz="2800" dirty="0"/>
              <a:t>://</a:t>
            </a:r>
            <a:r>
              <a:rPr lang="fi-FI" sz="2800" dirty="0" err="1"/>
              <a:t>www.youtube.com</a:t>
            </a:r>
            <a:r>
              <a:rPr lang="fi-FI" sz="2800" dirty="0"/>
              <a:t>/</a:t>
            </a:r>
            <a:r>
              <a:rPr lang="fi-FI" sz="2800" dirty="0" err="1"/>
              <a:t>watch?v</a:t>
            </a:r>
            <a:r>
              <a:rPr lang="fi-FI" sz="2800" dirty="0"/>
              <a:t>=</a:t>
            </a:r>
            <a:r>
              <a:rPr lang="fi-FI" sz="2800" dirty="0" err="1"/>
              <a:t>xDeTLuBksiA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56735369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2887</TotalTime>
  <Words>244</Words>
  <Application>Microsoft Macintosh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KAKSI VERBIÄ</vt:lpstr>
      <vt:lpstr>AVUSTAVIA VERBEJÄ</vt:lpstr>
      <vt:lpstr>PowerPoint Presentation</vt:lpstr>
      <vt:lpstr>VAIN YKSI VERBI TAIPUU PERSOONASSA</vt:lpstr>
      <vt:lpstr>TOINEN VERBI ON PERUSMUODOSSA (A-inf)</vt:lpstr>
      <vt:lpstr>Video: https://www.youtube.com/watch?v=xDeTLuBksiA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KAKSI VERBIÄ</dc:title>
  <dc:creator>H N</dc:creator>
  <cp:lastModifiedBy>H N</cp:lastModifiedBy>
  <cp:revision>1</cp:revision>
  <dcterms:created xsi:type="dcterms:W3CDTF">2024-05-03T10:19:20Z</dcterms:created>
  <dcterms:modified xsi:type="dcterms:W3CDTF">2024-05-05T10:26:41Z</dcterms:modified>
</cp:coreProperties>
</file>