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2" r:id="rId2"/>
  </p:sldIdLst>
  <p:sldSz cx="9144000" cy="5715000" type="screen16x10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htinen Eeva" initials="LE" lastIdx="5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6E6E6"/>
    <a:srgbClr val="005EB8"/>
    <a:srgbClr val="FFFFFF"/>
    <a:srgbClr val="EF363B"/>
    <a:srgbClr val="00965E"/>
    <a:srgbClr val="EE353B"/>
    <a:srgbClr val="FF0000"/>
    <a:srgbClr val="FFC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0671" autoAdjust="0"/>
  </p:normalViewPr>
  <p:slideViewPr>
    <p:cSldViewPr snapToGrid="0" snapToObjects="1">
      <p:cViewPr varScale="1">
        <p:scale>
          <a:sx n="130" d="100"/>
          <a:sy n="130" d="100"/>
        </p:scale>
        <p:origin x="1056" y="1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40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CC29D-C729-694F-A788-B5007BCA57F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0BB66-2831-4C42-9675-9DAB39629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43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AFD53-F29D-C94E-BF8B-0D8B7431C954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64E42-DED0-9246-9B1B-B67105F62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9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hyperlink" Target="https://www.facebook.com/aaltobiz/" TargetMode="External"/><Relationship Id="rId7" Type="http://schemas.openxmlformats.org/officeDocument/2006/relationships/hyperlink" Target="https://twitter.com/AaltoBIZ" TargetMode="External"/><Relationship Id="rId12" Type="http://schemas.openxmlformats.org/officeDocument/2006/relationships/image" Target="../media/image8.png"/><Relationship Id="rId2" Type="http://schemas.openxmlformats.org/officeDocument/2006/relationships/hyperlink" Target="http://biz.aalto.fi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hyperlink" Target="http://www.aalto.fi/snapchat/" TargetMode="External"/><Relationship Id="rId5" Type="http://schemas.openxmlformats.org/officeDocument/2006/relationships/hyperlink" Target="https://www.instagram.com/aaltouniversity/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hyperlink" Target="https://www.youtube.com/user/aaltouniversity" TargetMode="External"/><Relationship Id="rId1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Header Slid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31800" y="1820150"/>
            <a:ext cx="7948556" cy="736960"/>
          </a:xfrm>
          <a:prstGeom prst="rect">
            <a:avLst/>
          </a:prstGeom>
        </p:spPr>
        <p:txBody>
          <a:bodyPr lIns="0" rIns="0" anchor="b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1801" y="2857500"/>
            <a:ext cx="7998597" cy="55709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No Image - Sub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5966373" y="4683765"/>
            <a:ext cx="2464025" cy="3271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5966373" y="5010897"/>
            <a:ext cx="2464025" cy="3271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67520"/>
            <a:ext cx="1750409" cy="1690668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8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Body slide - Text - 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/>
          <p:nvPr userDrawn="1"/>
        </p:nvSpPr>
        <p:spPr>
          <a:xfrm>
            <a:off x="-1066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1622733"/>
            <a:ext cx="4150122" cy="326545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>
                <a:solidFill>
                  <a:srgbClr val="FFFFFF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>
                <a:solidFill>
                  <a:srgbClr val="FFFFFF"/>
                </a:solidFill>
              </a:defRPr>
            </a:lvl2pPr>
            <a:lvl3pPr marL="804863" indent="-176213"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149089"/>
            <a:ext cx="8497093" cy="12816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706541" y="1622732"/>
            <a:ext cx="4077891" cy="326734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000" b="1">
                <a:solidFill>
                  <a:srgbClr val="FFFFFF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>
                <a:solidFill>
                  <a:srgbClr val="FFFFFF"/>
                </a:solidFill>
              </a:defRPr>
            </a:lvl2pPr>
            <a:lvl3pPr marL="804863" indent="-176213"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5184"/>
            <a:ext cx="1983521" cy="862738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2DDC196-D49A-4DB6-A68D-238E3C73DA3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1265EED-F2E6-43DA-B5C9-706015FF2F7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011BD5-68CE-472A-A314-532B85BA474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795" userDrawn="1">
          <p15:clr>
            <a:srgbClr val="FBAE40"/>
          </p15:clr>
        </p15:guide>
        <p15:guide id="2" pos="2965" userDrawn="1">
          <p15:clr>
            <a:srgbClr val="FBAE40"/>
          </p15:clr>
        </p15:guide>
        <p15:guide id="3" orient="horz" pos="943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Body slide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69180"/>
            <a:ext cx="2025396" cy="845820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156784"/>
            <a:ext cx="8497093" cy="1118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6" name="Table Placeholder 12">
            <a:extLst>
              <a:ext uri="{FF2B5EF4-FFF2-40B4-BE49-F238E27FC236}">
                <a16:creationId xmlns:a16="http://schemas.microsoft.com/office/drawing/2014/main" id="{D90CC8CD-0F46-F240-AF4E-99DE2A9ECF91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9" y="1467760"/>
            <a:ext cx="8497093" cy="34174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4CDEE4-AFAC-4BB1-B02E-FDE939F20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6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2C686F0-0C1B-46BD-9DE7-A93BAA6AC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5191934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4338FCB4-9412-423F-84B9-91EDDBA25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20564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44" userDrawn="1">
          <p15:clr>
            <a:srgbClr val="FBAE40"/>
          </p15:clr>
        </p15:guide>
        <p15:guide id="4" pos="5534" userDrawn="1">
          <p15:clr>
            <a:srgbClr val="FBAE40"/>
          </p15:clr>
        </p15:guide>
        <p15:guide id="5" orient="horz" pos="363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Body slide - 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62864"/>
            <a:ext cx="2025396" cy="845820"/>
          </a:xfrm>
          <a:prstGeom prst="rect">
            <a:avLst/>
          </a:prstGeom>
        </p:spPr>
      </p:pic>
      <p:sp>
        <p:nvSpPr>
          <p:cNvPr id="14" name="Table Placeholder 12">
            <a:extLst>
              <a:ext uri="{FF2B5EF4-FFF2-40B4-BE49-F238E27FC236}">
                <a16:creationId xmlns:a16="http://schemas.microsoft.com/office/drawing/2014/main" id="{BBBD8CFA-2274-400B-84ED-AD95B6C224E6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8" y="1456908"/>
            <a:ext cx="5486014" cy="16041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93B047F6-3228-402F-9203-526F72E0AFAD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287338" y="3240577"/>
            <a:ext cx="5486014" cy="1644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2" name="Suorakulmio 1"/>
          <p:cNvSpPr/>
          <p:nvPr userDrawn="1"/>
        </p:nvSpPr>
        <p:spPr>
          <a:xfrm>
            <a:off x="6288119" y="1456906"/>
            <a:ext cx="2167128" cy="34578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155690"/>
            <a:ext cx="8167909" cy="11217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84722C4-26CA-4157-95A3-B7176EEF8B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8279" y="1737311"/>
            <a:ext cx="1624668" cy="2915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sz="17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1pPr>
            <a:lvl2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2pPr>
            <a:lvl3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3pPr>
            <a:lvl4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4pPr>
            <a:lvl5pPr>
              <a:defRPr lang="fi-FI" sz="1500" b="1" kern="1200" dirty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5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ADAB2CE-4212-44E9-B137-C1C680FB6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6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4E096FB-FCA1-4B5C-ACD6-0CEFB3F917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5191934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5" name="Alatunnisteen paikkamerkki 1">
            <a:extLst>
              <a:ext uri="{FF2B5EF4-FFF2-40B4-BE49-F238E27FC236}">
                <a16:creationId xmlns:a16="http://schemas.microsoft.com/office/drawing/2014/main" id="{3C30B25E-7918-4E31-B8C8-B2EDDFA118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43304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Body slide - Black and red text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66740"/>
            <a:ext cx="2025396" cy="84582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6B642BD-45BB-4F77-82AA-AE37473CB2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6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1652838-FE86-4ABD-9F9D-AFD4E96BB5D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78800" y="5191934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2" name="Alatunnisteen paikkamerkki 1">
            <a:extLst>
              <a:ext uri="{FF2B5EF4-FFF2-40B4-BE49-F238E27FC236}">
                <a16:creationId xmlns:a16="http://schemas.microsoft.com/office/drawing/2014/main" id="{0B96DB4D-EBEA-407A-A811-A01FA90FCD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6" name="Chart Placeholder 2">
            <a:extLst>
              <a:ext uri="{FF2B5EF4-FFF2-40B4-BE49-F238E27FC236}">
                <a16:creationId xmlns:a16="http://schemas.microsoft.com/office/drawing/2014/main" id="{09161BE7-F8D2-4ACD-83CC-1D9839ED404B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3654029" y="576791"/>
            <a:ext cx="5130403" cy="4615142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chemeClr val="tx1">
                    <a:alpha val="17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chart</a:t>
            </a:r>
            <a:endParaRPr lang="fi-FI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BF71F6C-31BF-8A4F-AA9D-13A108C26B8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87340" y="2906566"/>
            <a:ext cx="3015455" cy="18534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818ADAA-0D73-2649-A90F-A489016A109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438728"/>
            <a:ext cx="3015456" cy="20802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081" userDrawn="1">
          <p15:clr>
            <a:srgbClr val="FBAE40"/>
          </p15:clr>
        </p15:guide>
        <p15:guide id="2" pos="2302" userDrawn="1">
          <p15:clr>
            <a:srgbClr val="FBAE40"/>
          </p15:clr>
        </p15:guide>
        <p15:guide id="3" pos="553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Process slid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4503" y="155976"/>
            <a:ext cx="8489928" cy="11065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36A9AB-7FD4-4A4D-8EF5-3255560CFB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0831" y="2816102"/>
            <a:ext cx="1539000" cy="1948781"/>
          </a:xfrm>
          <a:prstGeom prst="rect">
            <a:avLst/>
          </a:prstGeom>
        </p:spPr>
        <p:txBody>
          <a:bodyPr lIns="0" tIns="0" rIns="0" bIns="0"/>
          <a:lstStyle>
            <a:lvl1pPr marL="81000" indent="-81000" algn="l" defTabSz="514436" rtl="0" eaLnBrk="1" latinLnBrk="0" hangingPunct="1">
              <a:lnSpc>
                <a:spcPct val="100000"/>
              </a:lnSpc>
              <a:buFont typeface="Arial" charset="0"/>
              <a:buChar char="•"/>
              <a:defRPr sz="1400" b="1">
                <a:solidFill>
                  <a:schemeClr val="bg1"/>
                </a:solidFill>
              </a:defRPr>
            </a:lvl1pPr>
            <a:lvl2pPr marL="0" indent="0">
              <a:lnSpc>
                <a:spcPts val="1500"/>
              </a:lnSpc>
              <a:buNone/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  <a:lvl3pPr>
              <a:buClr>
                <a:schemeClr val="bg1"/>
              </a:buClr>
              <a:defRPr sz="788">
                <a:solidFill>
                  <a:schemeClr val="bg1"/>
                </a:solidFill>
              </a:defRPr>
            </a:lvl3pPr>
          </a:lstStyle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r>
              <a:rPr lang="fi-FI" dirty="0"/>
              <a:t>Add text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9987C57-966C-4855-9310-5E356BB3CB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39978" y="2818618"/>
            <a:ext cx="1539000" cy="223020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0021" y="1405642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2014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09169" y="1405642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2015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3650" y="1405642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2016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84136" y="1405642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2017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14622" y="1405642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2018</a:t>
            </a:r>
          </a:p>
        </p:txBody>
      </p:sp>
      <p:pic>
        <p:nvPicPr>
          <p:cNvPr id="16" name="Kuva 15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2838"/>
            <a:ext cx="1969868" cy="862738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A827BBD5-9E69-4D6A-ACDE-EC26CFE2F6D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71501" y="2818618"/>
            <a:ext cx="1539000" cy="223020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BA48B8B-BD2C-4A39-82AF-63EB5DF45D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15995" y="2818618"/>
            <a:ext cx="1539000" cy="223020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FDACDC4A-3163-4169-8C73-15CC127E50C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47518" y="2818618"/>
            <a:ext cx="1539000" cy="223020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7A6B884-331F-40FA-8908-119224136FDB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749CABA-9FF3-45EA-9953-7B719CB699D9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F271C0B-E7D3-474B-A483-3CBA7656076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Process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69334"/>
            <a:ext cx="2052735" cy="845820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9F47391-4AC0-4F7E-BFA1-6D69FD784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6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FEF0705C-E100-4768-B5FA-237B27E15CFD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6678800" y="5191934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7" name="Alatunnisteen paikkamerkki 1">
            <a:extLst>
              <a:ext uri="{FF2B5EF4-FFF2-40B4-BE49-F238E27FC236}">
                <a16:creationId xmlns:a16="http://schemas.microsoft.com/office/drawing/2014/main" id="{84C2D171-9BD9-4BE0-A001-56E727390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156594"/>
            <a:ext cx="8497093" cy="126297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1755" y="1583186"/>
            <a:ext cx="863747" cy="86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1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85880" y="1583186"/>
            <a:ext cx="863747" cy="86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26005" y="1583186"/>
            <a:ext cx="863747" cy="86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3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56801" y="1583186"/>
            <a:ext cx="863747" cy="86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4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82932" y="1583186"/>
            <a:ext cx="863747" cy="86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5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8B20109F-4A5D-AF40-A937-1636D1D64A3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94254" y="2560340"/>
            <a:ext cx="1539000" cy="219966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1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B1A38691-037D-394F-800A-B98CC5204D3A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2048379" y="2575890"/>
            <a:ext cx="1539000" cy="218411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2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591022EE-194A-0147-A4C1-5527DCEE10B9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3788504" y="2575889"/>
            <a:ext cx="1539000" cy="218411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3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59974140-1C49-A14E-96F4-B74CDFC7AA87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5519300" y="2575888"/>
            <a:ext cx="1539000" cy="218411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4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5A54D1A0-56C3-904B-A447-7E1980F40DB9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7245431" y="2575888"/>
            <a:ext cx="1539000" cy="218411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4</a:t>
            </a:r>
          </a:p>
        </p:txBody>
      </p:sp>
    </p:spTree>
    <p:extLst>
      <p:ext uri="{BB962C8B-B14F-4D97-AF65-F5344CB8AC3E}">
        <p14:creationId xmlns:p14="http://schemas.microsoft.com/office/powerpoint/2010/main" val="4012048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Closing slide - Red - Social media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6450" y="0"/>
            <a:ext cx="9160449" cy="5715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20"/>
          </a:p>
        </p:txBody>
      </p:sp>
      <p:sp>
        <p:nvSpPr>
          <p:cNvPr id="12" name="Otsikko 1">
            <a:hlinkClick r:id="rId2"/>
          </p:cNvPr>
          <p:cNvSpPr txBox="1">
            <a:spLocks/>
          </p:cNvSpPr>
          <p:nvPr userDrawn="1"/>
        </p:nvSpPr>
        <p:spPr>
          <a:xfrm>
            <a:off x="3717366" y="3964834"/>
            <a:ext cx="1709289" cy="40483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 kern="1200" spc="-100">
                <a:solidFill>
                  <a:srgbClr val="FFFFFF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fi-FI" sz="1800" spc="0" baseline="0" dirty="0">
                <a:latin typeface="Arial"/>
                <a:cs typeface="Arial"/>
              </a:rPr>
              <a:t>aalto.fi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94340" y="3186907"/>
            <a:ext cx="2955323" cy="393067"/>
            <a:chOff x="4484925" y="3824288"/>
            <a:chExt cx="3940431" cy="471680"/>
          </a:xfrm>
        </p:grpSpPr>
        <p:pic>
          <p:nvPicPr>
            <p:cNvPr id="7" name="Picture 6" descr="FB.png">
              <a:hlinkClick r:id="rId3"/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84925" y="3824416"/>
              <a:ext cx="471553" cy="471552"/>
            </a:xfrm>
            <a:prstGeom prst="rect">
              <a:avLst/>
            </a:prstGeom>
          </p:spPr>
        </p:pic>
        <p:pic>
          <p:nvPicPr>
            <p:cNvPr id="8" name="Picture 7" descr="IG.png">
              <a:hlinkClick r:id="rId5"/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64502" y="3824416"/>
              <a:ext cx="471553" cy="471552"/>
            </a:xfrm>
            <a:prstGeom prst="rect">
              <a:avLst/>
            </a:prstGeom>
          </p:spPr>
        </p:pic>
        <p:pic>
          <p:nvPicPr>
            <p:cNvPr id="9" name="Picture 8" descr="Twitter.png">
              <a:hlinkClick r:id="rId7"/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44079" y="3824416"/>
              <a:ext cx="471553" cy="471552"/>
            </a:xfrm>
            <a:prstGeom prst="rect">
              <a:avLst/>
            </a:prstGeom>
          </p:spPr>
        </p:pic>
        <p:pic>
          <p:nvPicPr>
            <p:cNvPr id="10" name="Picture 9" descr="Youtube.png">
              <a:hlinkClick r:id="rId9"/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23656" y="3824416"/>
              <a:ext cx="471553" cy="471552"/>
            </a:xfrm>
            <a:prstGeom prst="rect">
              <a:avLst/>
            </a:prstGeom>
          </p:spPr>
        </p:pic>
        <p:pic>
          <p:nvPicPr>
            <p:cNvPr id="11" name="Picture 10" descr="SC.png">
              <a:hlinkClick r:id="rId11"/>
            </p:cNvPr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3233" y="3824416"/>
              <a:ext cx="471553" cy="47155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2812" y="3824288"/>
              <a:ext cx="542544" cy="457200"/>
            </a:xfrm>
            <a:prstGeom prst="rect">
              <a:avLst/>
            </a:prstGeom>
          </p:spPr>
        </p:pic>
      </p:grp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B67CF44B-9D5D-46DC-B676-986416FB83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6389" y="1516268"/>
            <a:ext cx="5995987" cy="1451219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rgbClr val="FFFFFF"/>
                </a:solidFill>
                <a:latin typeface="+mj-lt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fi-FI" dirty="0"/>
              <a:t>Add text</a:t>
            </a:r>
          </a:p>
        </p:txBody>
      </p:sp>
      <p:pic>
        <p:nvPicPr>
          <p:cNvPr id="13" name="Kuva 12"/>
          <p:cNvPicPr>
            <a:picLocks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19264"/>
            <a:ext cx="1734813" cy="169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277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9" y="996333"/>
            <a:ext cx="3869137" cy="63419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9" y="1940737"/>
            <a:ext cx="3869137" cy="390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399" y="1764847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9" y="3104592"/>
            <a:ext cx="3869137" cy="327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9" y="3431723"/>
            <a:ext cx="3869137" cy="36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14" name="Kuva 13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19264"/>
            <a:ext cx="1734813" cy="1690668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3" r="14072"/>
          <a:stretch/>
        </p:blipFill>
        <p:spPr>
          <a:xfrm>
            <a:off x="4572000" y="0"/>
            <a:ext cx="4572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9747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9" y="996333"/>
            <a:ext cx="3869137" cy="63419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399" y="1764847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9" y="1940737"/>
            <a:ext cx="3869137" cy="390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9" y="3104592"/>
            <a:ext cx="3869137" cy="327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9" y="3431723"/>
            <a:ext cx="3869137" cy="36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pic>
        <p:nvPicPr>
          <p:cNvPr id="12" name="Kuva 11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19264"/>
            <a:ext cx="1734813" cy="1690668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3" r="20815"/>
          <a:stretch/>
        </p:blipFill>
        <p:spPr>
          <a:xfrm>
            <a:off x="4572014" y="0"/>
            <a:ext cx="4572000" cy="571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8857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9" y="996333"/>
            <a:ext cx="3869137" cy="63419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399" y="1764847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9" y="1940737"/>
            <a:ext cx="3869137" cy="390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9" y="3104592"/>
            <a:ext cx="3869137" cy="327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9" y="3431723"/>
            <a:ext cx="3869137" cy="36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pic>
        <p:nvPicPr>
          <p:cNvPr id="12" name="Kuva 11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19264"/>
            <a:ext cx="1734813" cy="1690668"/>
          </a:xfrm>
          <a:prstGeom prst="rect">
            <a:avLst/>
          </a:prstGeom>
        </p:spPr>
      </p:pic>
      <p:pic>
        <p:nvPicPr>
          <p:cNvPr id="16" name="Kuva 1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2" t="22626" r="53157"/>
          <a:stretch/>
        </p:blipFill>
        <p:spPr>
          <a:xfrm>
            <a:off x="4576717" y="1"/>
            <a:ext cx="4572000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85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9" y="996333"/>
            <a:ext cx="3869137" cy="63419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9" y="1979220"/>
            <a:ext cx="3869137" cy="390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9" y="3104592"/>
            <a:ext cx="3869137" cy="327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9" y="3431723"/>
            <a:ext cx="3869137" cy="36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564419" y="0"/>
            <a:ext cx="4579582" cy="57150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i="0" baseline="0">
                <a:solidFill>
                  <a:schemeClr val="bg1"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image.</a:t>
            </a:r>
          </a:p>
          <a:p>
            <a:r>
              <a:rPr lang="fi-FI" dirty="0" err="1"/>
              <a:t>Fit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67520"/>
            <a:ext cx="1750409" cy="169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86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76793"/>
            <a:ext cx="4218160" cy="4186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adipiscing elit. </a:t>
            </a:r>
            <a:r>
              <a:rPr lang="fi-FI" dirty="0" err="1"/>
              <a:t>Maecenas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pic>
        <p:nvPicPr>
          <p:cNvPr id="2" name="Kuva 1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2262"/>
            <a:ext cx="1969868" cy="862738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9" r="22506"/>
          <a:stretch/>
        </p:blipFill>
        <p:spPr>
          <a:xfrm>
            <a:off x="4715180" y="0"/>
            <a:ext cx="4428000" cy="57150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07931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71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76793"/>
            <a:ext cx="4218160" cy="4186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Maecenas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Kuva 8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2262"/>
            <a:ext cx="1969868" cy="862738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08" r="14927"/>
          <a:stretch/>
        </p:blipFill>
        <p:spPr>
          <a:xfrm>
            <a:off x="4722854" y="0"/>
            <a:ext cx="4428000" cy="57150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0361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71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76793"/>
            <a:ext cx="4218160" cy="4186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Maecenas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consequat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0" r="21909"/>
          <a:stretch/>
        </p:blipFill>
        <p:spPr>
          <a:xfrm>
            <a:off x="4713402" y="1"/>
            <a:ext cx="4428000" cy="5714999"/>
          </a:xfrm>
          <a:prstGeom prst="rect">
            <a:avLst/>
          </a:prstGeom>
        </p:spPr>
      </p:pic>
      <p:pic>
        <p:nvPicPr>
          <p:cNvPr id="9" name="Kuva 8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2262"/>
            <a:ext cx="1969868" cy="862738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632342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Body slide - 1 w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74303"/>
            <a:ext cx="2025396" cy="845820"/>
          </a:xfrm>
          <a:prstGeom prst="rect">
            <a:avLst/>
          </a:prstGeom>
        </p:spPr>
      </p:pic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29" y="1504597"/>
            <a:ext cx="8492897" cy="338828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71463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C366827-B13F-41D2-9BB1-86D6952FE7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081CECA-2419-49BC-A865-E26F838DFB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5CA6814-F1E3-4289-929D-E2AEACCAF6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419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63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orient="horz" pos="94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Body slide with Sub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68860"/>
            <a:ext cx="2025396" cy="845820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29" y="156786"/>
            <a:ext cx="8492897" cy="11106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29" y="2374542"/>
            <a:ext cx="8492897" cy="251064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71463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92329" y="1458417"/>
            <a:ext cx="8492897" cy="72094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  <a:p>
            <a:pPr lvl="0"/>
            <a:endParaRPr lang="en-US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5F98E76-565B-438E-BE24-AF36CE784A6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477500B-A8BC-45B6-BA85-A082FC8528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A736A4D-A5BC-4E4F-9FD0-C4BC6EEC98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578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63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orient="horz" pos="943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Body slide - 2 text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68860"/>
            <a:ext cx="2025396" cy="845820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881" y="155139"/>
            <a:ext cx="8497093" cy="1129216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87339" y="1622732"/>
            <a:ext cx="4150122" cy="3262458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706541" y="1622732"/>
            <a:ext cx="4078684" cy="3262458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ACE9B33-D0C7-4AF1-A02A-1559773A78A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F7430A1-7AEB-4722-97B3-51719F60574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5B56DD1-CE07-4F8B-9EEB-5CFC86C5CCF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63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pos="181" userDrawn="1">
          <p15:clr>
            <a:srgbClr val="FBAE40"/>
          </p15:clr>
        </p15:guide>
        <p15:guide id="9" orient="horz" pos="94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Body slide - Black tex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66740"/>
            <a:ext cx="2025396" cy="845820"/>
          </a:xfrm>
          <a:prstGeom prst="rect">
            <a:avLst/>
          </a:prstGeom>
        </p:spPr>
      </p:pic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794" y="0"/>
            <a:ext cx="4433207" cy="571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bg1">
                    <a:lumMod val="85000"/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image</a:t>
            </a:r>
            <a:br>
              <a:rPr lang="fi-FI" dirty="0"/>
            </a:br>
            <a:br>
              <a:rPr lang="fi-FI" dirty="0"/>
            </a:br>
            <a:r>
              <a:rPr lang="fi-FI" dirty="0" err="1"/>
              <a:t>Fit</a:t>
            </a:r>
            <a:r>
              <a:rPr lang="fi-FI" dirty="0"/>
              <a:t> the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1634675"/>
            <a:ext cx="4052221" cy="325051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/>
            </a:lvl1pPr>
            <a:lvl2pPr marL="342900" indent="0">
              <a:buFontTx/>
              <a:buNone/>
              <a:defRPr sz="2100"/>
            </a:lvl2pPr>
            <a:lvl3pPr marL="628650" indent="0">
              <a:buFontTx/>
              <a:buNone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163856"/>
            <a:ext cx="4052221" cy="11571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5155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794" y="0"/>
            <a:ext cx="4433207" cy="57150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baseline="0">
                <a:solidFill>
                  <a:schemeClr val="bg1"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image.</a:t>
            </a:r>
            <a:br>
              <a:rPr lang="en-US" dirty="0"/>
            </a:br>
            <a:br>
              <a:rPr lang="en-US" dirty="0"/>
            </a:br>
            <a:r>
              <a:rPr lang="fi-FI" dirty="0" err="1"/>
              <a:t>Fit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2262"/>
            <a:ext cx="1983521" cy="862738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76793"/>
            <a:ext cx="4218160" cy="4186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adipiscing elit. </a:t>
            </a:r>
            <a:r>
              <a:rPr lang="fi-FI" dirty="0" err="1"/>
              <a:t>Maecenas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</p:spTree>
    <p:extLst>
      <p:ext uri="{BB962C8B-B14F-4D97-AF65-F5344CB8AC3E}">
        <p14:creationId xmlns:p14="http://schemas.microsoft.com/office/powerpoint/2010/main" val="3624160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Divider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066" y="0"/>
            <a:ext cx="9144000" cy="5715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755651" y="1954917"/>
            <a:ext cx="7669159" cy="1502517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Divider – Headline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2262"/>
            <a:ext cx="1983521" cy="862738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7C6C481-D72C-4B89-AA19-AC91EB21FEF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81A4FB-6563-4C02-8A9B-51D830F1EAB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F6A7C93-158F-48BA-8E95-EC2109A4B4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5495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Body slide - Text - Red 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66740"/>
            <a:ext cx="2025396" cy="84582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2906565"/>
            <a:ext cx="3015456" cy="1827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445949"/>
            <a:ext cx="3015456" cy="19421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654029" y="515218"/>
            <a:ext cx="5130402" cy="4219286"/>
          </a:xfrm>
          <a:prstGeom prst="rect">
            <a:avLst/>
          </a:prstGeom>
        </p:spPr>
        <p:txBody>
          <a:bodyPr wrap="square"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FontTx/>
              <a:buNone/>
              <a:defRPr sz="2100"/>
            </a:lvl2pPr>
            <a:lvl3pPr marL="628650" indent="0">
              <a:buFontTx/>
              <a:buNone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062E6-8B0E-4DB4-8209-4E7EB4F3F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6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DE37A55-AE2A-40CC-8240-F6FD4F5BD0F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78800" y="5191934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AD81B084-A59A-450A-B69B-00DEBAF84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081" userDrawn="1">
          <p15:clr>
            <a:srgbClr val="FBAE40"/>
          </p15:clr>
        </p15:guide>
        <p15:guide id="2" pos="2302" userDrawn="1">
          <p15:clr>
            <a:srgbClr val="FBAE40"/>
          </p15:clr>
        </p15:guide>
        <p15:guide id="3" pos="553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78800" y="5387366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78800" y="5191934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dd.mm.yyyy</a:t>
            </a:r>
            <a:endParaRPr lang="en-US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C150BC1-EEBC-48B9-AEAE-962A54F46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3375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0" r:id="rId2"/>
    <p:sldLayoutId id="2147483704" r:id="rId3"/>
    <p:sldLayoutId id="2147483708" r:id="rId4"/>
    <p:sldLayoutId id="2147483707" r:id="rId5"/>
    <p:sldLayoutId id="2147483694" r:id="rId6"/>
    <p:sldLayoutId id="2147483695" r:id="rId7"/>
    <p:sldLayoutId id="2147483702" r:id="rId8"/>
    <p:sldLayoutId id="2147483678" r:id="rId9"/>
    <p:sldLayoutId id="2147483705" r:id="rId10"/>
    <p:sldLayoutId id="2147483701" r:id="rId11"/>
    <p:sldLayoutId id="2147483697" r:id="rId12"/>
    <p:sldLayoutId id="2147483703" r:id="rId13"/>
    <p:sldLayoutId id="2147483691" r:id="rId14"/>
    <p:sldLayoutId id="2147483699" r:id="rId15"/>
    <p:sldLayoutId id="2147483679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1" userDrawn="1">
          <p15:clr>
            <a:srgbClr val="F26B43"/>
          </p15:clr>
        </p15:guide>
        <p15:guide id="3" orient="horz" pos="3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presemo.aalto.fi/scitec2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7E96F9-6922-282A-8094-1386F783FBF4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47173" y="156819"/>
            <a:ext cx="7002713" cy="3076237"/>
          </a:xfrm>
        </p:spPr>
        <p:txBody>
          <a:bodyPr/>
          <a:lstStyle/>
          <a:p>
            <a:r>
              <a:rPr lang="en-US" sz="24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SCI teaching evaluation committee (SCITEC) evaluates assistant professor Hanna </a:t>
            </a:r>
            <a:r>
              <a:rPr lang="en-US" sz="24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Renvall’s</a:t>
            </a:r>
            <a:r>
              <a:rPr lang="en-US" sz="2400" b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teaching </a:t>
            </a:r>
            <a:r>
              <a:rPr lang="en-US" sz="24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is a </a:t>
            </a:r>
            <a:r>
              <a:rPr lang="en-US" sz="24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 of </a:t>
            </a:r>
            <a:r>
              <a:rPr lang="en-US" sz="24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their</a:t>
            </a:r>
            <a:r>
              <a:rPr lang="en-US" sz="24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career advancement process. </a:t>
            </a:r>
          </a:p>
          <a:p>
            <a:br>
              <a:rPr lang="en-US" sz="20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Students of this course have an opportunity to </a:t>
            </a:r>
            <a:r>
              <a:rPr lang="en-US" sz="20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participate in the evaluation by giving </a:t>
            </a:r>
            <a:r>
              <a:rPr lang="en-US" sz="20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feedback. Feel free to say what you </a:t>
            </a:r>
            <a:br>
              <a:rPr lang="en-US" sz="20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think about the course:</a:t>
            </a:r>
            <a:endParaRPr lang="fi-FI" sz="2000" b="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i-FI" sz="2400" b="0" dirty="0">
                <a:latin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https://presemo.aalto.fi/scitec2</a:t>
            </a:r>
            <a:endParaRPr lang="fi-FI" sz="2400" b="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fi-FI" sz="2400" b="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fi-FI" sz="2400" b="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i-FI" sz="2400" b="0" dirty="0" err="1">
                <a:latin typeface="Calibri" panose="020F0502020204030204" pitchFamily="34" charset="0"/>
                <a:cs typeface="Times New Roman" panose="02020603050405020304" pitchFamily="18" charset="0"/>
              </a:rPr>
              <a:t>Thank</a:t>
            </a:r>
            <a:r>
              <a:rPr lang="fi-FI" sz="2400" b="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400" b="0" dirty="0" err="1">
                <a:latin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fi-FI" sz="2400" b="0" dirty="0">
                <a:latin typeface="Calibri" panose="020F0502020204030204" pitchFamily="34" charset="0"/>
                <a:cs typeface="Times New Roman" panose="02020603050405020304" pitchFamily="18" charset="0"/>
              </a:rPr>
              <a:t> for </a:t>
            </a:r>
            <a:r>
              <a:rPr lang="fi-FI" sz="2400" b="0" dirty="0" err="1">
                <a:latin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fi-FI" sz="2400" b="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400" b="0" dirty="0" err="1">
                <a:latin typeface="Calibri" panose="020F0502020204030204" pitchFamily="34" charset="0"/>
                <a:cs typeface="Times New Roman" panose="02020603050405020304" pitchFamily="18" charset="0"/>
              </a:rPr>
              <a:t>valuable</a:t>
            </a:r>
            <a:r>
              <a:rPr lang="fi-FI" sz="2400" b="0" dirty="0">
                <a:latin typeface="Calibri" panose="020F0502020204030204" pitchFamily="34" charset="0"/>
                <a:cs typeface="Times New Roman" panose="02020603050405020304" pitchFamily="18" charset="0"/>
              </a:rPr>
              <a:t> feedback!</a:t>
            </a:r>
          </a:p>
          <a:p>
            <a:endParaRPr lang="fi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68837D-1B51-BC5B-D0E6-910469A78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5862" y="2580046"/>
            <a:ext cx="2047260" cy="204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735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tu 1">
      <a:dk1>
        <a:sysClr val="windowText" lastClr="000000"/>
      </a:dk1>
      <a:lt1>
        <a:sysClr val="window" lastClr="FFFFFF"/>
      </a:lt1>
      <a:dk2>
        <a:srgbClr val="005EB8"/>
      </a:dk2>
      <a:lt2>
        <a:srgbClr val="669ED4"/>
      </a:lt2>
      <a:accent1>
        <a:srgbClr val="0C0C0C"/>
      </a:accent1>
      <a:accent2>
        <a:srgbClr val="595959"/>
      </a:accent2>
      <a:accent3>
        <a:srgbClr val="A5A5A5"/>
      </a:accent3>
      <a:accent4>
        <a:srgbClr val="D8D8D8"/>
      </a:accent4>
      <a:accent5>
        <a:srgbClr val="F2F2F2"/>
      </a:accent5>
      <a:accent6>
        <a:srgbClr val="FFFFF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lto_1610_black.potx" id="{807D7090-37C1-4F70-90DD-4591AAA9614F}" vid="{17CB250D-4AE5-404E-9506-5813DC9970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Aalto_1610_black</Template>
  <TotalTime>15466</TotalTime>
  <Words>69</Words>
  <Application>Microsoft Office PowerPoint</Application>
  <PresentationFormat>On-screen Show (16:10)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Arial</vt:lpstr>
      <vt:lpstr>Calibri</vt:lpstr>
      <vt:lpstr>Office-teema</vt:lpstr>
      <vt:lpstr>PowerPoint Presentation</vt:lpstr>
    </vt:vector>
  </TitlesOfParts>
  <Company>Unigrafia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Forsten Miia</dc:creator>
  <cp:lastModifiedBy>Forsten Miia</cp:lastModifiedBy>
  <cp:revision>34</cp:revision>
  <dcterms:created xsi:type="dcterms:W3CDTF">2021-10-14T16:57:46Z</dcterms:created>
  <dcterms:modified xsi:type="dcterms:W3CDTF">2024-03-12T15:07:24Z</dcterms:modified>
</cp:coreProperties>
</file>