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61"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4" roundtripDataSignature="AMtx7mghB7eG1RAQxCxottD2KVQhI/4YF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4"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9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9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9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9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9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9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9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9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9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9" name="Google Shape;239;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40" name="Google Shape;240;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0" name="Google Shape;25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57" name="Google Shape;257;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63" name="Google Shape;26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2c5fb56691e_1_3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9" name="Google Shape;269;g2c5fb56691e_1_31: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0" name="Google Shape;270;g2c5fb56691e_1_31: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2c5fb56691e_1_6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6" name="Google Shape;276;g2c5fb56691e_1_69: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77" name="Google Shape;277;g2c5fb56691e_1_69: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2c5fb56691e_1_6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3" name="Google Shape;283;g2c5fb56691e_1_63: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84" name="Google Shape;284;g2c5fb56691e_1_63: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8" name="Shape 288"/>
        <p:cNvGrpSpPr/>
        <p:nvPr/>
      </p:nvGrpSpPr>
      <p:grpSpPr>
        <a:xfrm>
          <a:off x="0" y="0"/>
          <a:ext cx="0" cy="0"/>
          <a:chOff x="0" y="0"/>
          <a:chExt cx="0" cy="0"/>
        </a:xfrm>
      </p:grpSpPr>
      <p:sp>
        <p:nvSpPr>
          <p:cNvPr id="289" name="Google Shape;289;g2c5fb56691e_1_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0" name="Google Shape;290;g2c5fb56691e_1_7: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91" name="Google Shape;291;g2c5fb56691e_1_7:notes"/>
          <p:cNvSpPr txBox="1"/>
          <p:nvPr>
            <p:ph idx="12" type="sldNum"/>
          </p:nvPr>
        </p:nvSpPr>
        <p:spPr>
          <a:xfrm>
            <a:off x="3884613" y="8685213"/>
            <a:ext cx="2971800" cy="4587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2.xml.rels><?xml version="1.0" encoding="UTF-8" standalone="yes"?><Relationships xmlns="http://schemas.openxmlformats.org/package/2006/relationships"><Relationship Id="rId11" Type="http://schemas.openxmlformats.org/officeDocument/2006/relationships/image" Target="../media/image6.png"/><Relationship Id="rId10" Type="http://schemas.openxmlformats.org/officeDocument/2006/relationships/hyperlink" Target="https://www.aalto.fi/snapchat/" TargetMode="External"/><Relationship Id="rId13" Type="http://schemas.openxmlformats.org/officeDocument/2006/relationships/image" Target="../media/image11.png"/><Relationship Id="rId12" Type="http://schemas.openxmlformats.org/officeDocument/2006/relationships/hyperlink" Target="https://www.linkedin.com/school/aalto-university/" TargetMode="External"/><Relationship Id="rId1" Type="http://schemas.openxmlformats.org/officeDocument/2006/relationships/slideMaster" Target="../slideMasters/slideMaster1.xml"/><Relationship Id="rId2" Type="http://schemas.openxmlformats.org/officeDocument/2006/relationships/hyperlink" Target="https://www.facebook.com/AaltoUniversitySchoolOfArtsDesignAndArchitecture" TargetMode="External"/><Relationship Id="rId3" Type="http://schemas.openxmlformats.org/officeDocument/2006/relationships/image" Target="../media/image8.png"/><Relationship Id="rId4" Type="http://schemas.openxmlformats.org/officeDocument/2006/relationships/hyperlink" Target="https://www.instagram.com/aaltoarts" TargetMode="External"/><Relationship Id="rId9" Type="http://schemas.openxmlformats.org/officeDocument/2006/relationships/image" Target="../media/image9.png"/><Relationship Id="rId14" Type="http://schemas.openxmlformats.org/officeDocument/2006/relationships/image" Target="../media/image3.png"/><Relationship Id="rId5" Type="http://schemas.openxmlformats.org/officeDocument/2006/relationships/image" Target="../media/image5.png"/><Relationship Id="rId6" Type="http://schemas.openxmlformats.org/officeDocument/2006/relationships/hyperlink" Target="https://twitter.com/aaltoARTS" TargetMode="External"/><Relationship Id="rId7" Type="http://schemas.openxmlformats.org/officeDocument/2006/relationships/image" Target="../media/image7.png"/><Relationship Id="rId8" Type="http://schemas.openxmlformats.org/officeDocument/2006/relationships/hyperlink" Target="https://www.youtube.com/user/aaltouniversity" TargetMode="Externa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png"/></Relationships>
</file>

<file path=ppt/slideLayouts/_rels/slideLayout24.xml.rels><?xml version="1.0" encoding="UTF-8" standalone="yes"?><Relationships xmlns="http://schemas.openxmlformats.org/package/2006/relationships"><Relationship Id="rId11" Type="http://schemas.openxmlformats.org/officeDocument/2006/relationships/image" Target="../media/image6.png"/><Relationship Id="rId10" Type="http://schemas.openxmlformats.org/officeDocument/2006/relationships/hyperlink" Target="https://www.aalto.fi/snapchat/" TargetMode="External"/><Relationship Id="rId13" Type="http://schemas.openxmlformats.org/officeDocument/2006/relationships/image" Target="../media/image11.png"/><Relationship Id="rId12" Type="http://schemas.openxmlformats.org/officeDocument/2006/relationships/hyperlink" Target="https://www.linkedin.com/school/aalto-university/" TargetMode="External"/><Relationship Id="rId1" Type="http://schemas.openxmlformats.org/officeDocument/2006/relationships/slideMaster" Target="../slideMasters/slideMaster2.xml"/><Relationship Id="rId2" Type="http://schemas.openxmlformats.org/officeDocument/2006/relationships/hyperlink" Target="https://www.facebook.com/AaltoUniversitySchoolOfArtsDesignAndArchitecture" TargetMode="External"/><Relationship Id="rId3" Type="http://schemas.openxmlformats.org/officeDocument/2006/relationships/image" Target="../media/image8.png"/><Relationship Id="rId4" Type="http://schemas.openxmlformats.org/officeDocument/2006/relationships/hyperlink" Target="https://www.instagram.com/aaltoarts" TargetMode="External"/><Relationship Id="rId9" Type="http://schemas.openxmlformats.org/officeDocument/2006/relationships/image" Target="../media/image9.png"/><Relationship Id="rId14" Type="http://schemas.openxmlformats.org/officeDocument/2006/relationships/image" Target="../media/image3.png"/><Relationship Id="rId5" Type="http://schemas.openxmlformats.org/officeDocument/2006/relationships/image" Target="../media/image5.png"/><Relationship Id="rId6" Type="http://schemas.openxmlformats.org/officeDocument/2006/relationships/hyperlink" Target="https://twitter.com/aaltoARTS" TargetMode="External"/><Relationship Id="rId7" Type="http://schemas.openxmlformats.org/officeDocument/2006/relationships/image" Target="../media/image7.png"/><Relationship Id="rId8" Type="http://schemas.openxmlformats.org/officeDocument/2006/relationships/hyperlink" Target="https://www.youtube.com/user/aaltouniversity"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Header Slide - Image ">
  <p:cSld name="2. Header Slide - Image ">
    <p:spTree>
      <p:nvGrpSpPr>
        <p:cNvPr id="13" name="Shape 13"/>
        <p:cNvGrpSpPr/>
        <p:nvPr/>
      </p:nvGrpSpPr>
      <p:grpSpPr>
        <a:xfrm>
          <a:off x="0" y="0"/>
          <a:ext cx="0" cy="0"/>
          <a:chOff x="0" y="0"/>
          <a:chExt cx="0" cy="0"/>
        </a:xfrm>
      </p:grpSpPr>
      <p:sp>
        <p:nvSpPr>
          <p:cNvPr id="14" name="Google Shape;14;p10"/>
          <p:cNvSpPr/>
          <p:nvPr/>
        </p:nvSpPr>
        <p:spPr>
          <a:xfrm>
            <a:off x="0" y="0"/>
            <a:ext cx="9144000" cy="5143500"/>
          </a:xfrm>
          <a:prstGeom prst="rect">
            <a:avLst/>
          </a:prstGeom>
          <a:solidFill>
            <a:srgbClr val="FFA500"/>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013"/>
              <a:buFont typeface="Arial"/>
              <a:buNone/>
            </a:pPr>
            <a:r>
              <a:t/>
            </a:r>
            <a:endParaRPr b="0" i="0" sz="1013" u="none" cap="none" strike="noStrike">
              <a:solidFill>
                <a:schemeClr val="lt1"/>
              </a:solidFill>
              <a:latin typeface="Arial"/>
              <a:ea typeface="Arial"/>
              <a:cs typeface="Arial"/>
              <a:sym typeface="Arial"/>
            </a:endParaRPr>
          </a:p>
        </p:txBody>
      </p:sp>
      <p:sp>
        <p:nvSpPr>
          <p:cNvPr id="15" name="Google Shape;15;p10"/>
          <p:cNvSpPr txBox="1"/>
          <p:nvPr>
            <p:ph type="title"/>
          </p:nvPr>
        </p:nvSpPr>
        <p:spPr>
          <a:xfrm>
            <a:off x="442400" y="896700"/>
            <a:ext cx="3869137" cy="570773"/>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6" name="Google Shape;16;p10"/>
          <p:cNvSpPr txBox="1"/>
          <p:nvPr>
            <p:ph idx="1" type="body"/>
          </p:nvPr>
        </p:nvSpPr>
        <p:spPr>
          <a:xfrm>
            <a:off x="442400" y="1781298"/>
            <a:ext cx="3869137" cy="351692"/>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2800"/>
              <a:buFont typeface="Arial"/>
              <a:buNone/>
              <a:defRPr b="1" i="0" sz="28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17" name="Google Shape;17;p10"/>
          <p:cNvSpPr txBox="1"/>
          <p:nvPr>
            <p:ph idx="2" type="body"/>
          </p:nvPr>
        </p:nvSpPr>
        <p:spPr>
          <a:xfrm>
            <a:off x="442400" y="2794133"/>
            <a:ext cx="3869137" cy="294419"/>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18" name="Google Shape;18;p10"/>
          <p:cNvSpPr txBox="1"/>
          <p:nvPr>
            <p:ph idx="3" type="body"/>
          </p:nvPr>
        </p:nvSpPr>
        <p:spPr>
          <a:xfrm>
            <a:off x="442400" y="3088551"/>
            <a:ext cx="3869137" cy="324054"/>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19" name="Google Shape;19;p10"/>
          <p:cNvSpPr/>
          <p:nvPr>
            <p:ph idx="4" type="pic"/>
          </p:nvPr>
        </p:nvSpPr>
        <p:spPr>
          <a:xfrm>
            <a:off x="4564419" y="0"/>
            <a:ext cx="4579582" cy="5143500"/>
          </a:xfrm>
          <a:prstGeom prst="rect">
            <a:avLst/>
          </a:prstGeom>
          <a:noFill/>
          <a:ln>
            <a:noFill/>
          </a:ln>
        </p:spPr>
      </p:sp>
      <p:pic>
        <p:nvPicPr>
          <p:cNvPr id="20" name="Google Shape;20;p10"/>
          <p:cNvPicPr preferRelativeResize="0"/>
          <p:nvPr/>
        </p:nvPicPr>
        <p:blipFill rotWithShape="1">
          <a:blip r:embed="rId2">
            <a:alphaModFix/>
          </a:blip>
          <a:srcRect b="0" l="0" r="0" t="0"/>
          <a:stretch/>
        </p:blipFill>
        <p:spPr>
          <a:xfrm>
            <a:off x="0" y="3469499"/>
            <a:ext cx="1911013" cy="16740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 Process slide">
  <p:cSld name="10. Process slide">
    <p:bg>
      <p:bgPr>
        <a:solidFill>
          <a:srgbClr val="FFA500"/>
        </a:solidFill>
      </p:bgPr>
    </p:bg>
    <p:spTree>
      <p:nvGrpSpPr>
        <p:cNvPr id="80" name="Shape 80"/>
        <p:cNvGrpSpPr/>
        <p:nvPr/>
      </p:nvGrpSpPr>
      <p:grpSpPr>
        <a:xfrm>
          <a:off x="0" y="0"/>
          <a:ext cx="0" cy="0"/>
          <a:chOff x="0" y="0"/>
          <a:chExt cx="0" cy="0"/>
        </a:xfrm>
      </p:grpSpPr>
      <p:sp>
        <p:nvSpPr>
          <p:cNvPr id="81" name="Google Shape;81;p21"/>
          <p:cNvSpPr txBox="1"/>
          <p:nvPr>
            <p:ph idx="1" type="body"/>
          </p:nvPr>
        </p:nvSpPr>
        <p:spPr>
          <a:xfrm>
            <a:off x="294503" y="27708"/>
            <a:ext cx="8489928" cy="995897"/>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82" name="Google Shape;82;p21"/>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1"/>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21"/>
          <p:cNvSpPr txBox="1"/>
          <p:nvPr>
            <p:ph idx="12" type="sldNum"/>
          </p:nvPr>
        </p:nvSpPr>
        <p:spPr>
          <a:xfrm>
            <a:off x="6678800" y="4848630"/>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85" name="Google Shape;85;p21"/>
          <p:cNvPicPr preferRelativeResize="0"/>
          <p:nvPr/>
        </p:nvPicPr>
        <p:blipFill rotWithShape="1">
          <a:blip r:embed="rId2">
            <a:alphaModFix/>
          </a:blip>
          <a:srcRect b="0" l="0" r="0" t="0"/>
          <a:stretch/>
        </p:blipFill>
        <p:spPr>
          <a:xfrm>
            <a:off x="-2" y="4286701"/>
            <a:ext cx="2139679" cy="856801"/>
          </a:xfrm>
          <a:prstGeom prst="rect">
            <a:avLst/>
          </a:prstGeom>
          <a:noFill/>
          <a:ln>
            <a:noFill/>
          </a:ln>
        </p:spPr>
      </p:pic>
      <p:sp>
        <p:nvSpPr>
          <p:cNvPr id="86" name="Google Shape;86;p21"/>
          <p:cNvSpPr txBox="1"/>
          <p:nvPr>
            <p:ph idx="2" type="body"/>
          </p:nvPr>
        </p:nvSpPr>
        <p:spPr>
          <a:xfrm>
            <a:off x="290831" y="2440262"/>
            <a:ext cx="1539000" cy="1980000"/>
          </a:xfrm>
          <a:prstGeom prst="rect">
            <a:avLst/>
          </a:prstGeom>
          <a:noFill/>
          <a:ln>
            <a:noFill/>
          </a:ln>
        </p:spPr>
        <p:txBody>
          <a:bodyPr anchorCtr="0" anchor="t" bIns="0" lIns="0" spcFirstLastPara="1" rIns="0" wrap="square" tIns="0">
            <a:noAutofit/>
          </a:bodyPr>
          <a:lstStyle>
            <a:lvl1pPr indent="-317500" lvl="0" marL="457200" marR="0" rtl="0" algn="l">
              <a:lnSpc>
                <a:spcPct val="100000"/>
              </a:lnSpc>
              <a:spcBef>
                <a:spcPts val="750"/>
              </a:spcBef>
              <a:spcAft>
                <a:spcPts val="0"/>
              </a:spcAft>
              <a:buClr>
                <a:schemeClr val="dk1"/>
              </a:buClr>
              <a:buSzPts val="1400"/>
              <a:buFont typeface="Arial"/>
              <a:buChar char="•"/>
              <a:defRPr b="1" i="0" sz="1400" u="none" cap="none" strike="noStrike">
                <a:solidFill>
                  <a:schemeClr val="dk1"/>
                </a:solidFill>
                <a:latin typeface="Arial"/>
                <a:ea typeface="Arial"/>
                <a:cs typeface="Arial"/>
                <a:sym typeface="Arial"/>
              </a:defRPr>
            </a:lvl1pPr>
            <a:lvl2pPr indent="-228600" lvl="1" marL="914400" marR="0" rtl="0" algn="l">
              <a:lnSpc>
                <a:spcPct val="111111"/>
              </a:lnSpc>
              <a:spcBef>
                <a:spcPts val="375"/>
              </a:spcBef>
              <a:spcAft>
                <a:spcPts val="0"/>
              </a:spcAft>
              <a:buClr>
                <a:schemeClr val="lt1"/>
              </a:buClr>
              <a:buSzPts val="1350"/>
              <a:buFont typeface="Arial"/>
              <a:buNone/>
              <a:defRPr b="1" i="0" sz="1350" u="none" cap="none" strike="noStrike">
                <a:solidFill>
                  <a:schemeClr val="lt1"/>
                </a:solidFill>
                <a:latin typeface="Arial"/>
                <a:ea typeface="Arial"/>
                <a:cs typeface="Arial"/>
                <a:sym typeface="Arial"/>
              </a:defRPr>
            </a:lvl2pPr>
            <a:lvl3pPr indent="-278638" lvl="2" marL="1371600" marR="0" rtl="0" algn="l">
              <a:lnSpc>
                <a:spcPct val="90000"/>
              </a:lnSpc>
              <a:spcBef>
                <a:spcPts val="375"/>
              </a:spcBef>
              <a:spcAft>
                <a:spcPts val="0"/>
              </a:spcAft>
              <a:buClr>
                <a:schemeClr val="lt1"/>
              </a:buClr>
              <a:buSzPts val="788"/>
              <a:buFont typeface="Arial"/>
              <a:buChar char="•"/>
              <a:defRPr b="0" i="0" sz="788" u="none" cap="none" strike="noStrike">
                <a:solidFill>
                  <a:schemeClr val="lt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87" name="Google Shape;87;p21"/>
          <p:cNvSpPr txBox="1"/>
          <p:nvPr>
            <p:ph idx="3" type="body"/>
          </p:nvPr>
        </p:nvSpPr>
        <p:spPr>
          <a:xfrm>
            <a:off x="2030003" y="2440262"/>
            <a:ext cx="1539000" cy="1980000"/>
          </a:xfrm>
          <a:prstGeom prst="rect">
            <a:avLst/>
          </a:prstGeom>
          <a:noFill/>
          <a:ln>
            <a:noFill/>
          </a:ln>
        </p:spPr>
        <p:txBody>
          <a:bodyPr anchorCtr="0" anchor="t" bIns="0" lIns="0" spcFirstLastPara="1" rIns="0" wrap="square" tIns="0">
            <a:noAutofit/>
          </a:bodyPr>
          <a:lstStyle>
            <a:lvl1pPr indent="-317500" lvl="0" marL="457200" marR="0" rtl="0" algn="l">
              <a:lnSpc>
                <a:spcPct val="100000"/>
              </a:lnSpc>
              <a:spcBef>
                <a:spcPts val="750"/>
              </a:spcBef>
              <a:spcAft>
                <a:spcPts val="0"/>
              </a:spcAft>
              <a:buClr>
                <a:schemeClr val="dk1"/>
              </a:buClr>
              <a:buSzPts val="1400"/>
              <a:buFont typeface="Arial"/>
              <a:buChar char="•"/>
              <a:defRPr b="1" i="0" sz="1400" u="none" cap="none" strike="noStrike">
                <a:solidFill>
                  <a:schemeClr val="dk1"/>
                </a:solidFill>
                <a:latin typeface="Arial"/>
                <a:ea typeface="Arial"/>
                <a:cs typeface="Arial"/>
                <a:sym typeface="Arial"/>
              </a:defRPr>
            </a:lvl1pPr>
            <a:lvl2pPr indent="-314325" lvl="1" marL="914400" marR="0" rtl="0" algn="l">
              <a:lnSpc>
                <a:spcPct val="118518"/>
              </a:lnSpc>
              <a:spcBef>
                <a:spcPts val="375"/>
              </a:spcBef>
              <a:spcAft>
                <a:spcPts val="0"/>
              </a:spcAft>
              <a:buClr>
                <a:schemeClr val="lt1"/>
              </a:buClr>
              <a:buSzPts val="1350"/>
              <a:buFont typeface="Arial"/>
              <a:buChar char="•"/>
              <a:defRPr b="1" i="0" sz="1350" u="none" cap="none" strike="noStrike">
                <a:solidFill>
                  <a:schemeClr val="lt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88" name="Google Shape;88;p21"/>
          <p:cNvSpPr/>
          <p:nvPr>
            <p:ph idx="4" type="body"/>
          </p:nvPr>
        </p:nvSpPr>
        <p:spPr>
          <a:xfrm>
            <a:off x="502331" y="1202897"/>
            <a:ext cx="1116000" cy="1116000"/>
          </a:xfrm>
          <a:prstGeom prst="ellipse">
            <a:avLst/>
          </a:prstGeom>
          <a:solidFill>
            <a:schemeClr val="lt1"/>
          </a:solidFill>
          <a:ln>
            <a:noFill/>
          </a:ln>
        </p:spPr>
        <p:txBody>
          <a:bodyPr anchorCtr="0" anchor="ctr" bIns="34275" lIns="68575" spcFirstLastPara="1" rIns="68575" wrap="square" tIns="34275">
            <a:noAutofit/>
          </a:bodyPr>
          <a:lstStyle>
            <a:lvl1pPr indent="-228600" lvl="0" marL="457200" marR="0" rtl="0" algn="ctr">
              <a:lnSpc>
                <a:spcPct val="90000"/>
              </a:lnSpc>
              <a:spcBef>
                <a:spcPts val="750"/>
              </a:spcBef>
              <a:spcAft>
                <a:spcPts val="0"/>
              </a:spcAft>
              <a:buClr>
                <a:srgbClr val="FFA500"/>
              </a:buClr>
              <a:buSzPts val="1875"/>
              <a:buFont typeface="Arial"/>
              <a:buNone/>
              <a:defRPr b="1" i="0" sz="1875" u="none" cap="none" strike="noStrike">
                <a:solidFill>
                  <a:srgbClr val="FFA500"/>
                </a:solidFill>
                <a:latin typeface="Arial"/>
                <a:ea typeface="Arial"/>
                <a:cs typeface="Arial"/>
                <a:sym typeface="Arial"/>
              </a:defRPr>
            </a:lvl1pPr>
            <a:lvl2pPr indent="-314325" lvl="1" marL="9144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2pPr>
            <a:lvl3pPr indent="-314325" lvl="2" marL="13716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3pPr>
            <a:lvl4pPr indent="-314325" lvl="3" marL="18288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4pPr>
            <a:lvl5pPr indent="-314325" lvl="4" marL="22860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89" name="Google Shape;89;p21"/>
          <p:cNvSpPr/>
          <p:nvPr>
            <p:ph idx="5" type="body"/>
          </p:nvPr>
        </p:nvSpPr>
        <p:spPr>
          <a:xfrm>
            <a:off x="2241503" y="1202897"/>
            <a:ext cx="1116000" cy="1116000"/>
          </a:xfrm>
          <a:prstGeom prst="ellipse">
            <a:avLst/>
          </a:prstGeom>
          <a:solidFill>
            <a:schemeClr val="lt1"/>
          </a:solidFill>
          <a:ln>
            <a:noFill/>
          </a:ln>
        </p:spPr>
        <p:txBody>
          <a:bodyPr anchorCtr="0" anchor="ctr" bIns="34275" lIns="68575" spcFirstLastPara="1" rIns="68575" wrap="square" tIns="34275">
            <a:noAutofit/>
          </a:bodyPr>
          <a:lstStyle>
            <a:lvl1pPr indent="-228600" lvl="0" marL="457200" marR="0" rtl="0" algn="ctr">
              <a:lnSpc>
                <a:spcPct val="90000"/>
              </a:lnSpc>
              <a:spcBef>
                <a:spcPts val="750"/>
              </a:spcBef>
              <a:spcAft>
                <a:spcPts val="0"/>
              </a:spcAft>
              <a:buClr>
                <a:srgbClr val="FFA500"/>
              </a:buClr>
              <a:buSzPts val="1875"/>
              <a:buFont typeface="Arial"/>
              <a:buNone/>
              <a:defRPr b="1" i="0" sz="1875" u="none" cap="none" strike="noStrike">
                <a:solidFill>
                  <a:srgbClr val="FFA500"/>
                </a:solidFill>
                <a:latin typeface="Arial"/>
                <a:ea typeface="Arial"/>
                <a:cs typeface="Arial"/>
                <a:sym typeface="Arial"/>
              </a:defRPr>
            </a:lvl1pPr>
            <a:lvl2pPr indent="-314325" lvl="1" marL="9144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2pPr>
            <a:lvl3pPr indent="-314325" lvl="2" marL="13716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3pPr>
            <a:lvl4pPr indent="-314325" lvl="3" marL="18288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4pPr>
            <a:lvl5pPr indent="-314325" lvl="4" marL="22860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90" name="Google Shape;90;p21"/>
          <p:cNvSpPr/>
          <p:nvPr>
            <p:ph idx="6" type="body"/>
          </p:nvPr>
        </p:nvSpPr>
        <p:spPr>
          <a:xfrm>
            <a:off x="3980675" y="1202897"/>
            <a:ext cx="1116000" cy="1116000"/>
          </a:xfrm>
          <a:prstGeom prst="ellipse">
            <a:avLst/>
          </a:prstGeom>
          <a:solidFill>
            <a:schemeClr val="lt1"/>
          </a:solidFill>
          <a:ln>
            <a:noFill/>
          </a:ln>
        </p:spPr>
        <p:txBody>
          <a:bodyPr anchorCtr="0" anchor="ctr" bIns="34275" lIns="68575" spcFirstLastPara="1" rIns="68575" wrap="square" tIns="34275">
            <a:noAutofit/>
          </a:bodyPr>
          <a:lstStyle>
            <a:lvl1pPr indent="-228600" lvl="0" marL="457200" marR="0" rtl="0" algn="ctr">
              <a:lnSpc>
                <a:spcPct val="90000"/>
              </a:lnSpc>
              <a:spcBef>
                <a:spcPts val="750"/>
              </a:spcBef>
              <a:spcAft>
                <a:spcPts val="0"/>
              </a:spcAft>
              <a:buClr>
                <a:srgbClr val="FFA500"/>
              </a:buClr>
              <a:buSzPts val="1875"/>
              <a:buFont typeface="Arial"/>
              <a:buNone/>
              <a:defRPr b="1" i="0" sz="1875" u="none" cap="none" strike="noStrike">
                <a:solidFill>
                  <a:srgbClr val="FFA500"/>
                </a:solidFill>
                <a:latin typeface="Arial"/>
                <a:ea typeface="Arial"/>
                <a:cs typeface="Arial"/>
                <a:sym typeface="Arial"/>
              </a:defRPr>
            </a:lvl1pPr>
            <a:lvl2pPr indent="-314325" lvl="1" marL="9144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2pPr>
            <a:lvl3pPr indent="-314325" lvl="2" marL="13716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3pPr>
            <a:lvl4pPr indent="-314325" lvl="3" marL="18288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4pPr>
            <a:lvl5pPr indent="-314325" lvl="4" marL="22860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91" name="Google Shape;91;p21"/>
          <p:cNvSpPr/>
          <p:nvPr>
            <p:ph idx="7" type="body"/>
          </p:nvPr>
        </p:nvSpPr>
        <p:spPr>
          <a:xfrm>
            <a:off x="5719847" y="1202897"/>
            <a:ext cx="1116000" cy="1116000"/>
          </a:xfrm>
          <a:prstGeom prst="ellipse">
            <a:avLst/>
          </a:prstGeom>
          <a:solidFill>
            <a:schemeClr val="lt1"/>
          </a:solidFill>
          <a:ln>
            <a:noFill/>
          </a:ln>
        </p:spPr>
        <p:txBody>
          <a:bodyPr anchorCtr="0" anchor="ctr" bIns="34275" lIns="68575" spcFirstLastPara="1" rIns="68575" wrap="square" tIns="34275">
            <a:noAutofit/>
          </a:bodyPr>
          <a:lstStyle>
            <a:lvl1pPr indent="-228600" lvl="0" marL="457200" marR="0" rtl="0" algn="ctr">
              <a:lnSpc>
                <a:spcPct val="90000"/>
              </a:lnSpc>
              <a:spcBef>
                <a:spcPts val="750"/>
              </a:spcBef>
              <a:spcAft>
                <a:spcPts val="0"/>
              </a:spcAft>
              <a:buClr>
                <a:srgbClr val="FFA500"/>
              </a:buClr>
              <a:buSzPts val="1875"/>
              <a:buFont typeface="Arial"/>
              <a:buNone/>
              <a:defRPr b="1" i="0" sz="1875" u="none" cap="none" strike="noStrike">
                <a:solidFill>
                  <a:srgbClr val="FFA500"/>
                </a:solidFill>
                <a:latin typeface="Arial"/>
                <a:ea typeface="Arial"/>
                <a:cs typeface="Arial"/>
                <a:sym typeface="Arial"/>
              </a:defRPr>
            </a:lvl1pPr>
            <a:lvl2pPr indent="-314325" lvl="1" marL="9144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2pPr>
            <a:lvl3pPr indent="-314325" lvl="2" marL="13716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3pPr>
            <a:lvl4pPr indent="-314325" lvl="3" marL="18288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4pPr>
            <a:lvl5pPr indent="-314325" lvl="4" marL="22860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92" name="Google Shape;92;p21"/>
          <p:cNvSpPr/>
          <p:nvPr>
            <p:ph idx="8" type="body"/>
          </p:nvPr>
        </p:nvSpPr>
        <p:spPr>
          <a:xfrm>
            <a:off x="7459018" y="1202897"/>
            <a:ext cx="1116000" cy="1116000"/>
          </a:xfrm>
          <a:prstGeom prst="ellipse">
            <a:avLst/>
          </a:prstGeom>
          <a:solidFill>
            <a:schemeClr val="lt1"/>
          </a:solidFill>
          <a:ln>
            <a:noFill/>
          </a:ln>
        </p:spPr>
        <p:txBody>
          <a:bodyPr anchorCtr="0" anchor="ctr" bIns="34275" lIns="68575" spcFirstLastPara="1" rIns="68575" wrap="square" tIns="34275">
            <a:noAutofit/>
          </a:bodyPr>
          <a:lstStyle>
            <a:lvl1pPr indent="-228600" lvl="0" marL="457200" marR="0" rtl="0" algn="ctr">
              <a:lnSpc>
                <a:spcPct val="90000"/>
              </a:lnSpc>
              <a:spcBef>
                <a:spcPts val="750"/>
              </a:spcBef>
              <a:spcAft>
                <a:spcPts val="0"/>
              </a:spcAft>
              <a:buClr>
                <a:srgbClr val="FFA500"/>
              </a:buClr>
              <a:buSzPts val="1875"/>
              <a:buFont typeface="Arial"/>
              <a:buNone/>
              <a:defRPr b="1" i="0" sz="1875" u="none" cap="none" strike="noStrike">
                <a:solidFill>
                  <a:srgbClr val="FFA500"/>
                </a:solidFill>
                <a:latin typeface="Arial"/>
                <a:ea typeface="Arial"/>
                <a:cs typeface="Arial"/>
                <a:sym typeface="Arial"/>
              </a:defRPr>
            </a:lvl1pPr>
            <a:lvl2pPr indent="-314325" lvl="1" marL="9144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2pPr>
            <a:lvl3pPr indent="-314325" lvl="2" marL="13716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3pPr>
            <a:lvl4pPr indent="-314325" lvl="3" marL="18288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4pPr>
            <a:lvl5pPr indent="-314325" lvl="4" marL="22860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93" name="Google Shape;93;p21"/>
          <p:cNvSpPr txBox="1"/>
          <p:nvPr>
            <p:ph idx="9" type="body"/>
          </p:nvPr>
        </p:nvSpPr>
        <p:spPr>
          <a:xfrm>
            <a:off x="3769175" y="2440262"/>
            <a:ext cx="1539000" cy="1980000"/>
          </a:xfrm>
          <a:prstGeom prst="rect">
            <a:avLst/>
          </a:prstGeom>
          <a:noFill/>
          <a:ln>
            <a:noFill/>
          </a:ln>
        </p:spPr>
        <p:txBody>
          <a:bodyPr anchorCtr="0" anchor="t" bIns="0" lIns="0" spcFirstLastPara="1" rIns="0" wrap="square" tIns="0">
            <a:noAutofit/>
          </a:bodyPr>
          <a:lstStyle>
            <a:lvl1pPr indent="-317500" lvl="0" marL="457200" marR="0" rtl="0" algn="l">
              <a:lnSpc>
                <a:spcPct val="100000"/>
              </a:lnSpc>
              <a:spcBef>
                <a:spcPts val="750"/>
              </a:spcBef>
              <a:spcAft>
                <a:spcPts val="0"/>
              </a:spcAft>
              <a:buClr>
                <a:schemeClr val="dk1"/>
              </a:buClr>
              <a:buSzPts val="1400"/>
              <a:buFont typeface="Arial"/>
              <a:buChar char="•"/>
              <a:defRPr b="1" i="0" sz="1400" u="none" cap="none" strike="noStrike">
                <a:solidFill>
                  <a:schemeClr val="dk1"/>
                </a:solidFill>
                <a:latin typeface="Arial"/>
                <a:ea typeface="Arial"/>
                <a:cs typeface="Arial"/>
                <a:sym typeface="Arial"/>
              </a:defRPr>
            </a:lvl1pPr>
            <a:lvl2pPr indent="-314325" lvl="1" marL="914400" marR="0" rtl="0" algn="l">
              <a:lnSpc>
                <a:spcPct val="118518"/>
              </a:lnSpc>
              <a:spcBef>
                <a:spcPts val="375"/>
              </a:spcBef>
              <a:spcAft>
                <a:spcPts val="0"/>
              </a:spcAft>
              <a:buClr>
                <a:schemeClr val="lt1"/>
              </a:buClr>
              <a:buSzPts val="1350"/>
              <a:buFont typeface="Arial"/>
              <a:buChar char="•"/>
              <a:defRPr b="1" i="0" sz="1350" u="none" cap="none" strike="noStrike">
                <a:solidFill>
                  <a:schemeClr val="lt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94" name="Google Shape;94;p21"/>
          <p:cNvSpPr txBox="1"/>
          <p:nvPr>
            <p:ph idx="13" type="body"/>
          </p:nvPr>
        </p:nvSpPr>
        <p:spPr>
          <a:xfrm>
            <a:off x="5508347" y="2440262"/>
            <a:ext cx="1539000" cy="1980000"/>
          </a:xfrm>
          <a:prstGeom prst="rect">
            <a:avLst/>
          </a:prstGeom>
          <a:noFill/>
          <a:ln>
            <a:noFill/>
          </a:ln>
        </p:spPr>
        <p:txBody>
          <a:bodyPr anchorCtr="0" anchor="t" bIns="0" lIns="0" spcFirstLastPara="1" rIns="0" wrap="square" tIns="0">
            <a:noAutofit/>
          </a:bodyPr>
          <a:lstStyle>
            <a:lvl1pPr indent="-317500" lvl="0" marL="457200" marR="0" rtl="0" algn="l">
              <a:lnSpc>
                <a:spcPct val="100000"/>
              </a:lnSpc>
              <a:spcBef>
                <a:spcPts val="750"/>
              </a:spcBef>
              <a:spcAft>
                <a:spcPts val="0"/>
              </a:spcAft>
              <a:buClr>
                <a:schemeClr val="dk1"/>
              </a:buClr>
              <a:buSzPts val="1400"/>
              <a:buFont typeface="Arial"/>
              <a:buChar char="•"/>
              <a:defRPr b="1" i="0" sz="1400" u="none" cap="none" strike="noStrike">
                <a:solidFill>
                  <a:schemeClr val="dk1"/>
                </a:solidFill>
                <a:latin typeface="Arial"/>
                <a:ea typeface="Arial"/>
                <a:cs typeface="Arial"/>
                <a:sym typeface="Arial"/>
              </a:defRPr>
            </a:lvl1pPr>
            <a:lvl2pPr indent="-314325" lvl="1" marL="914400" marR="0" rtl="0" algn="l">
              <a:lnSpc>
                <a:spcPct val="118518"/>
              </a:lnSpc>
              <a:spcBef>
                <a:spcPts val="375"/>
              </a:spcBef>
              <a:spcAft>
                <a:spcPts val="0"/>
              </a:spcAft>
              <a:buClr>
                <a:schemeClr val="lt1"/>
              </a:buClr>
              <a:buSzPts val="1350"/>
              <a:buFont typeface="Arial"/>
              <a:buChar char="•"/>
              <a:defRPr b="1" i="0" sz="1350" u="none" cap="none" strike="noStrike">
                <a:solidFill>
                  <a:schemeClr val="lt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95" name="Google Shape;95;p21"/>
          <p:cNvSpPr txBox="1"/>
          <p:nvPr>
            <p:ph idx="14" type="body"/>
          </p:nvPr>
        </p:nvSpPr>
        <p:spPr>
          <a:xfrm>
            <a:off x="7247518" y="2440262"/>
            <a:ext cx="1539000" cy="1980000"/>
          </a:xfrm>
          <a:prstGeom prst="rect">
            <a:avLst/>
          </a:prstGeom>
          <a:noFill/>
          <a:ln>
            <a:noFill/>
          </a:ln>
        </p:spPr>
        <p:txBody>
          <a:bodyPr anchorCtr="0" anchor="t" bIns="0" lIns="0" spcFirstLastPara="1" rIns="0" wrap="square" tIns="0">
            <a:noAutofit/>
          </a:bodyPr>
          <a:lstStyle>
            <a:lvl1pPr indent="-317500" lvl="0" marL="457200" marR="0" rtl="0" algn="l">
              <a:lnSpc>
                <a:spcPct val="100000"/>
              </a:lnSpc>
              <a:spcBef>
                <a:spcPts val="750"/>
              </a:spcBef>
              <a:spcAft>
                <a:spcPts val="0"/>
              </a:spcAft>
              <a:buClr>
                <a:schemeClr val="dk1"/>
              </a:buClr>
              <a:buSzPts val="1400"/>
              <a:buFont typeface="Arial"/>
              <a:buChar char="•"/>
              <a:defRPr b="1" i="0" sz="1400" u="none" cap="none" strike="noStrike">
                <a:solidFill>
                  <a:schemeClr val="dk1"/>
                </a:solidFill>
                <a:latin typeface="Arial"/>
                <a:ea typeface="Arial"/>
                <a:cs typeface="Arial"/>
                <a:sym typeface="Arial"/>
              </a:defRPr>
            </a:lvl1pPr>
            <a:lvl2pPr indent="-314325" lvl="1" marL="914400" marR="0" rtl="0" algn="l">
              <a:lnSpc>
                <a:spcPct val="118518"/>
              </a:lnSpc>
              <a:spcBef>
                <a:spcPts val="375"/>
              </a:spcBef>
              <a:spcAft>
                <a:spcPts val="0"/>
              </a:spcAft>
              <a:buClr>
                <a:schemeClr val="lt1"/>
              </a:buClr>
              <a:buSzPts val="1350"/>
              <a:buFont typeface="Arial"/>
              <a:buChar char="•"/>
              <a:defRPr b="1" i="0" sz="1350" u="none" cap="none" strike="noStrike">
                <a:solidFill>
                  <a:schemeClr val="lt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Tree>
  </p:cSld>
  <p:clrMapOvr>
    <a:masterClrMapping/>
  </p:clrMapOvr>
  <p:extLst>
    <p:ext uri="{DCECCB84-F9BA-43D5-87BE-67443E8EF086}">
      <p15:sldGuideLst>
        <p15:guide id="1" pos="553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1. Process slide - White">
  <p:cSld name="11. Process slide - White">
    <p:spTree>
      <p:nvGrpSpPr>
        <p:cNvPr id="96" name="Shape 96"/>
        <p:cNvGrpSpPr/>
        <p:nvPr/>
      </p:nvGrpSpPr>
      <p:grpSpPr>
        <a:xfrm>
          <a:off x="0" y="0"/>
          <a:ext cx="0" cy="0"/>
          <a:chOff x="0" y="0"/>
          <a:chExt cx="0" cy="0"/>
        </a:xfrm>
      </p:grpSpPr>
      <p:sp>
        <p:nvSpPr>
          <p:cNvPr id="97" name="Google Shape;97;p22"/>
          <p:cNvSpPr txBox="1"/>
          <p:nvPr>
            <p:ph idx="12" type="sldNum"/>
          </p:nvPr>
        </p:nvSpPr>
        <p:spPr>
          <a:xfrm>
            <a:off x="6678800" y="4848630"/>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98" name="Google Shape;98;p22"/>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22"/>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sz="90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2"/>
          <p:cNvSpPr txBox="1"/>
          <p:nvPr>
            <p:ph idx="1" type="body"/>
          </p:nvPr>
        </p:nvSpPr>
        <p:spPr>
          <a:xfrm>
            <a:off x="287340" y="28265"/>
            <a:ext cx="8497093" cy="1136681"/>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pic>
        <p:nvPicPr>
          <p:cNvPr id="101" name="Google Shape;101;p22"/>
          <p:cNvPicPr preferRelativeResize="0"/>
          <p:nvPr/>
        </p:nvPicPr>
        <p:blipFill rotWithShape="1">
          <a:blip r:embed="rId2">
            <a:alphaModFix/>
          </a:blip>
          <a:srcRect b="0" l="0" r="0" t="0"/>
          <a:stretch/>
        </p:blipFill>
        <p:spPr>
          <a:xfrm>
            <a:off x="2" y="4284505"/>
            <a:ext cx="2223969" cy="856800"/>
          </a:xfrm>
          <a:prstGeom prst="rect">
            <a:avLst/>
          </a:prstGeom>
          <a:noFill/>
          <a:ln>
            <a:noFill/>
          </a:ln>
        </p:spPr>
      </p:pic>
      <p:sp>
        <p:nvSpPr>
          <p:cNvPr id="102" name="Google Shape;102;p22"/>
          <p:cNvSpPr/>
          <p:nvPr>
            <p:ph idx="2" type="body"/>
          </p:nvPr>
        </p:nvSpPr>
        <p:spPr>
          <a:xfrm>
            <a:off x="505754" y="1202400"/>
            <a:ext cx="1116000" cy="1116000"/>
          </a:xfrm>
          <a:prstGeom prst="ellipse">
            <a:avLst/>
          </a:prstGeom>
          <a:solidFill>
            <a:srgbClr val="FFA300"/>
          </a:solidFill>
          <a:ln>
            <a:noFill/>
          </a:ln>
        </p:spPr>
        <p:txBody>
          <a:bodyPr anchorCtr="0" anchor="ctr" bIns="34275" lIns="68575" spcFirstLastPara="1" rIns="68575" wrap="square" tIns="34275">
            <a:noAutofit/>
          </a:bodyPr>
          <a:lstStyle>
            <a:lvl1pPr indent="-228600" lvl="0" marL="457200" marR="0" rtl="0" algn="ctr">
              <a:lnSpc>
                <a:spcPct val="90000"/>
              </a:lnSpc>
              <a:spcBef>
                <a:spcPts val="750"/>
              </a:spcBef>
              <a:spcAft>
                <a:spcPts val="0"/>
              </a:spcAft>
              <a:buClr>
                <a:schemeClr val="lt1"/>
              </a:buClr>
              <a:buSzPts val="1880"/>
              <a:buFont typeface="Arial"/>
              <a:buNone/>
              <a:defRPr b="1" i="0" sz="1879" u="none" cap="none" strike="noStrike">
                <a:solidFill>
                  <a:schemeClr val="lt1"/>
                </a:solidFill>
                <a:latin typeface="Arial"/>
                <a:ea typeface="Arial"/>
                <a:cs typeface="Arial"/>
                <a:sym typeface="Arial"/>
              </a:defRPr>
            </a:lvl1pPr>
            <a:lvl2pPr indent="-314325" lvl="1" marL="9144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2pPr>
            <a:lvl3pPr indent="-314325" lvl="2" marL="13716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3pPr>
            <a:lvl4pPr indent="-314325" lvl="3" marL="18288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4pPr>
            <a:lvl5pPr indent="-314325" lvl="4" marL="22860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03" name="Google Shape;103;p22"/>
          <p:cNvSpPr/>
          <p:nvPr>
            <p:ph idx="3" type="body"/>
          </p:nvPr>
        </p:nvSpPr>
        <p:spPr>
          <a:xfrm>
            <a:off x="2243548" y="1202400"/>
            <a:ext cx="1116000" cy="1116000"/>
          </a:xfrm>
          <a:prstGeom prst="ellipse">
            <a:avLst/>
          </a:prstGeom>
          <a:solidFill>
            <a:srgbClr val="FFA300"/>
          </a:solidFill>
          <a:ln>
            <a:noFill/>
          </a:ln>
        </p:spPr>
        <p:txBody>
          <a:bodyPr anchorCtr="0" anchor="ctr" bIns="34275" lIns="68575" spcFirstLastPara="1" rIns="68575" wrap="square" tIns="34275">
            <a:noAutofit/>
          </a:bodyPr>
          <a:lstStyle>
            <a:lvl1pPr indent="-347980" lvl="0" marL="457200" marR="0" rtl="0" algn="l">
              <a:lnSpc>
                <a:spcPct val="90000"/>
              </a:lnSpc>
              <a:spcBef>
                <a:spcPts val="750"/>
              </a:spcBef>
              <a:spcAft>
                <a:spcPts val="0"/>
              </a:spcAft>
              <a:buClr>
                <a:schemeClr val="lt1"/>
              </a:buClr>
              <a:buSzPts val="1880"/>
              <a:buFont typeface="Arial"/>
              <a:buChar char="•"/>
              <a:defRPr b="1" i="0" sz="1879" u="none" cap="none" strike="noStrike">
                <a:solidFill>
                  <a:schemeClr val="lt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04" name="Google Shape;104;p22"/>
          <p:cNvSpPr/>
          <p:nvPr>
            <p:ph idx="4" type="body"/>
          </p:nvPr>
        </p:nvSpPr>
        <p:spPr>
          <a:xfrm>
            <a:off x="3981342" y="1202400"/>
            <a:ext cx="1116000" cy="1116000"/>
          </a:xfrm>
          <a:prstGeom prst="ellipse">
            <a:avLst/>
          </a:prstGeom>
          <a:solidFill>
            <a:srgbClr val="FFA500"/>
          </a:solidFill>
          <a:ln>
            <a:noFill/>
          </a:ln>
        </p:spPr>
        <p:txBody>
          <a:bodyPr anchorCtr="0" anchor="ctr" bIns="34275" lIns="68575" spcFirstLastPara="1" rIns="68575" wrap="square" tIns="34275">
            <a:noAutofit/>
          </a:bodyPr>
          <a:lstStyle>
            <a:lvl1pPr indent="-228600" lvl="0" marL="457200" marR="0" rtl="0" algn="ctr">
              <a:lnSpc>
                <a:spcPct val="90000"/>
              </a:lnSpc>
              <a:spcBef>
                <a:spcPts val="750"/>
              </a:spcBef>
              <a:spcAft>
                <a:spcPts val="0"/>
              </a:spcAft>
              <a:buClr>
                <a:schemeClr val="lt1"/>
              </a:buClr>
              <a:buSzPts val="1880"/>
              <a:buFont typeface="Arial"/>
              <a:buNone/>
              <a:defRPr b="1" i="0" sz="1879" u="none" cap="none" strike="noStrike">
                <a:solidFill>
                  <a:schemeClr val="lt1"/>
                </a:solidFill>
                <a:latin typeface="Arial"/>
                <a:ea typeface="Arial"/>
                <a:cs typeface="Arial"/>
                <a:sym typeface="Arial"/>
              </a:defRPr>
            </a:lvl1pPr>
            <a:lvl2pPr indent="-314325" lvl="1" marL="9144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2pPr>
            <a:lvl3pPr indent="-314325" lvl="2" marL="13716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3pPr>
            <a:lvl4pPr indent="-314325" lvl="3" marL="18288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4pPr>
            <a:lvl5pPr indent="-314325" lvl="4" marL="22860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05" name="Google Shape;105;p22"/>
          <p:cNvSpPr/>
          <p:nvPr>
            <p:ph idx="5" type="body"/>
          </p:nvPr>
        </p:nvSpPr>
        <p:spPr>
          <a:xfrm>
            <a:off x="5719136" y="1202400"/>
            <a:ext cx="1116000" cy="1116000"/>
          </a:xfrm>
          <a:prstGeom prst="ellipse">
            <a:avLst/>
          </a:prstGeom>
          <a:solidFill>
            <a:srgbClr val="FFA500"/>
          </a:solidFill>
          <a:ln>
            <a:noFill/>
          </a:ln>
        </p:spPr>
        <p:txBody>
          <a:bodyPr anchorCtr="0" anchor="ctr" bIns="34275" lIns="68575" spcFirstLastPara="1" rIns="68575" wrap="square" tIns="34275">
            <a:noAutofit/>
          </a:bodyPr>
          <a:lstStyle>
            <a:lvl1pPr indent="-228600" lvl="0" marL="457200" marR="0" rtl="0" algn="ctr">
              <a:lnSpc>
                <a:spcPct val="90000"/>
              </a:lnSpc>
              <a:spcBef>
                <a:spcPts val="750"/>
              </a:spcBef>
              <a:spcAft>
                <a:spcPts val="0"/>
              </a:spcAft>
              <a:buClr>
                <a:schemeClr val="lt1"/>
              </a:buClr>
              <a:buSzPts val="1880"/>
              <a:buFont typeface="Arial"/>
              <a:buNone/>
              <a:defRPr b="1" i="0" sz="1879" u="none" cap="none" strike="noStrike">
                <a:solidFill>
                  <a:schemeClr val="lt1"/>
                </a:solidFill>
                <a:latin typeface="Arial"/>
                <a:ea typeface="Arial"/>
                <a:cs typeface="Arial"/>
                <a:sym typeface="Arial"/>
              </a:defRPr>
            </a:lvl1pPr>
            <a:lvl2pPr indent="-314325" lvl="1" marL="9144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2pPr>
            <a:lvl3pPr indent="-314325" lvl="2" marL="13716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3pPr>
            <a:lvl4pPr indent="-314325" lvl="3" marL="18288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4pPr>
            <a:lvl5pPr indent="-314325" lvl="4" marL="22860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06" name="Google Shape;106;p22"/>
          <p:cNvSpPr/>
          <p:nvPr>
            <p:ph idx="6" type="body"/>
          </p:nvPr>
        </p:nvSpPr>
        <p:spPr>
          <a:xfrm>
            <a:off x="7456931" y="1202400"/>
            <a:ext cx="1116000" cy="1116000"/>
          </a:xfrm>
          <a:prstGeom prst="ellipse">
            <a:avLst/>
          </a:prstGeom>
          <a:solidFill>
            <a:srgbClr val="FFA500"/>
          </a:solidFill>
          <a:ln>
            <a:noFill/>
          </a:ln>
        </p:spPr>
        <p:txBody>
          <a:bodyPr anchorCtr="0" anchor="ctr" bIns="34275" lIns="68575" spcFirstLastPara="1" rIns="68575" wrap="square" tIns="34275">
            <a:noAutofit/>
          </a:bodyPr>
          <a:lstStyle>
            <a:lvl1pPr indent="-228600" lvl="0" marL="457200" marR="0" rtl="0" algn="ctr">
              <a:lnSpc>
                <a:spcPct val="90000"/>
              </a:lnSpc>
              <a:spcBef>
                <a:spcPts val="750"/>
              </a:spcBef>
              <a:spcAft>
                <a:spcPts val="0"/>
              </a:spcAft>
              <a:buClr>
                <a:schemeClr val="lt1"/>
              </a:buClr>
              <a:buSzPts val="1880"/>
              <a:buFont typeface="Arial"/>
              <a:buNone/>
              <a:defRPr b="1" i="0" sz="1879" u="none" cap="none" strike="noStrike">
                <a:solidFill>
                  <a:schemeClr val="lt1"/>
                </a:solidFill>
                <a:latin typeface="Arial"/>
                <a:ea typeface="Arial"/>
                <a:cs typeface="Arial"/>
                <a:sym typeface="Arial"/>
              </a:defRPr>
            </a:lvl1pPr>
            <a:lvl2pPr indent="-314325" lvl="1" marL="9144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2pPr>
            <a:lvl3pPr indent="-314325" lvl="2" marL="13716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3pPr>
            <a:lvl4pPr indent="-314325" lvl="3" marL="18288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4pPr>
            <a:lvl5pPr indent="-314325" lvl="4" marL="2286000" marR="0" rtl="0" algn="l">
              <a:lnSpc>
                <a:spcPct val="90000"/>
              </a:lnSpc>
              <a:spcBef>
                <a:spcPts val="375"/>
              </a:spcBef>
              <a:spcAft>
                <a:spcPts val="0"/>
              </a:spcAft>
              <a:buClr>
                <a:schemeClr val="lt1"/>
              </a:buClr>
              <a:buSzPts val="1350"/>
              <a:buFont typeface="Arial"/>
              <a:buChar char="•"/>
              <a:defRPr b="0" i="0" sz="1350" u="none" cap="none" strike="noStrike">
                <a:solidFill>
                  <a:schemeClr val="lt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
        <p:nvSpPr>
          <p:cNvPr id="107" name="Google Shape;107;p22"/>
          <p:cNvSpPr txBox="1"/>
          <p:nvPr>
            <p:ph idx="7" type="body"/>
          </p:nvPr>
        </p:nvSpPr>
        <p:spPr>
          <a:xfrm>
            <a:off x="294254" y="2440800"/>
            <a:ext cx="1539000" cy="19800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1400"/>
              <a:buFont typeface="Arial"/>
              <a:buNone/>
              <a:defRPr b="1" i="0" sz="14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108" name="Google Shape;108;p22"/>
          <p:cNvSpPr txBox="1"/>
          <p:nvPr>
            <p:ph idx="8" type="body"/>
          </p:nvPr>
        </p:nvSpPr>
        <p:spPr>
          <a:xfrm>
            <a:off x="2032048" y="2440800"/>
            <a:ext cx="1539000" cy="19800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1400"/>
              <a:buFont typeface="Arial"/>
              <a:buNone/>
              <a:defRPr b="1" i="0" sz="14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109" name="Google Shape;109;p22"/>
          <p:cNvSpPr txBox="1"/>
          <p:nvPr>
            <p:ph idx="9" type="body"/>
          </p:nvPr>
        </p:nvSpPr>
        <p:spPr>
          <a:xfrm>
            <a:off x="3769842" y="2440800"/>
            <a:ext cx="1539000" cy="19800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1400"/>
              <a:buFont typeface="Arial"/>
              <a:buNone/>
              <a:defRPr b="1" i="0" sz="14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110" name="Google Shape;110;p22"/>
          <p:cNvSpPr txBox="1"/>
          <p:nvPr>
            <p:ph idx="13" type="body"/>
          </p:nvPr>
        </p:nvSpPr>
        <p:spPr>
          <a:xfrm>
            <a:off x="5507636" y="2440800"/>
            <a:ext cx="1539000" cy="19800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1400"/>
              <a:buFont typeface="Arial"/>
              <a:buNone/>
              <a:defRPr b="1" i="0" sz="14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111" name="Google Shape;111;p22"/>
          <p:cNvSpPr txBox="1"/>
          <p:nvPr>
            <p:ph idx="14" type="body"/>
          </p:nvPr>
        </p:nvSpPr>
        <p:spPr>
          <a:xfrm>
            <a:off x="7245431" y="2440800"/>
            <a:ext cx="1539000" cy="19800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1400"/>
              <a:buFont typeface="Arial"/>
              <a:buNone/>
              <a:defRPr b="1" i="0" sz="14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Tree>
  </p:cSld>
  <p:clrMapOvr>
    <a:masterClrMapping/>
  </p:clrMapOvr>
  <p:extLst>
    <p:ext uri="{DCECCB84-F9BA-43D5-87BE-67443E8EF086}">
      <p15:sldGuideLst>
        <p15:guide id="1" pos="5534">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 Closing slide - Social media icons">
  <p:cSld name="12. Closing slide - Social media icons">
    <p:spTree>
      <p:nvGrpSpPr>
        <p:cNvPr id="112" name="Shape 112"/>
        <p:cNvGrpSpPr/>
        <p:nvPr/>
      </p:nvGrpSpPr>
      <p:grpSpPr>
        <a:xfrm>
          <a:off x="0" y="0"/>
          <a:ext cx="0" cy="0"/>
          <a:chOff x="0" y="0"/>
          <a:chExt cx="0" cy="0"/>
        </a:xfrm>
      </p:grpSpPr>
      <p:sp>
        <p:nvSpPr>
          <p:cNvPr id="113" name="Google Shape;113;p23"/>
          <p:cNvSpPr/>
          <p:nvPr/>
        </p:nvSpPr>
        <p:spPr>
          <a:xfrm>
            <a:off x="2" y="0"/>
            <a:ext cx="9143997" cy="5143500"/>
          </a:xfrm>
          <a:prstGeom prst="rect">
            <a:avLst/>
          </a:prstGeom>
          <a:solidFill>
            <a:srgbClr val="FFA5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20"/>
              <a:buFont typeface="Arial"/>
              <a:buNone/>
            </a:pPr>
            <a:r>
              <a:t/>
            </a:r>
            <a:endParaRPr b="0" i="0" sz="1620" u="none" cap="none" strike="noStrike">
              <a:solidFill>
                <a:schemeClr val="lt1"/>
              </a:solidFill>
              <a:latin typeface="Arial"/>
              <a:ea typeface="Arial"/>
              <a:cs typeface="Arial"/>
              <a:sym typeface="Arial"/>
            </a:endParaRPr>
          </a:p>
        </p:txBody>
      </p:sp>
      <p:sp>
        <p:nvSpPr>
          <p:cNvPr id="114" name="Google Shape;114;p23"/>
          <p:cNvSpPr txBox="1"/>
          <p:nvPr/>
        </p:nvSpPr>
        <p:spPr>
          <a:xfrm>
            <a:off x="3717367" y="3568351"/>
            <a:ext cx="1709289" cy="364352"/>
          </a:xfrm>
          <a:prstGeom prst="rect">
            <a:avLst/>
          </a:prstGeom>
          <a:noFill/>
          <a:ln>
            <a:noFill/>
          </a:ln>
        </p:spPr>
        <p:txBody>
          <a:bodyPr anchorCtr="0" anchor="t" bIns="0" lIns="0" spcFirstLastPara="1" rIns="0" wrap="square" tIns="0">
            <a:noAutofit/>
          </a:bodyPr>
          <a:lstStyle/>
          <a:p>
            <a:pPr indent="0" lvl="0" marL="0" marR="0" rtl="0" algn="ctr">
              <a:lnSpc>
                <a:spcPct val="85000"/>
              </a:lnSpc>
              <a:spcBef>
                <a:spcPts val="0"/>
              </a:spcBef>
              <a:spcAft>
                <a:spcPts val="0"/>
              </a:spcAft>
              <a:buClr>
                <a:srgbClr val="000000"/>
              </a:buClr>
              <a:buSzPts val="1800"/>
              <a:buFont typeface="Arial"/>
              <a:buNone/>
            </a:pPr>
            <a:r>
              <a:rPr b="1" i="0" lang="en-US" sz="1800" u="none" cap="none" strike="noStrike">
                <a:solidFill>
                  <a:schemeClr val="dk1"/>
                </a:solidFill>
                <a:latin typeface="Arial"/>
                <a:ea typeface="Arial"/>
                <a:cs typeface="Arial"/>
                <a:sym typeface="Arial"/>
              </a:rPr>
              <a:t>aalto.fi</a:t>
            </a:r>
            <a:endParaRPr b="0" i="0" sz="1400" u="none" cap="none" strike="noStrike">
              <a:solidFill>
                <a:srgbClr val="000000"/>
              </a:solidFill>
              <a:latin typeface="Arial"/>
              <a:ea typeface="Arial"/>
              <a:cs typeface="Arial"/>
              <a:sym typeface="Arial"/>
            </a:endParaRPr>
          </a:p>
        </p:txBody>
      </p:sp>
      <p:sp>
        <p:nvSpPr>
          <p:cNvPr id="115" name="Google Shape;115;p23"/>
          <p:cNvSpPr txBox="1"/>
          <p:nvPr>
            <p:ph idx="1" type="body"/>
          </p:nvPr>
        </p:nvSpPr>
        <p:spPr>
          <a:xfrm>
            <a:off x="1576390" y="1364642"/>
            <a:ext cx="5995987" cy="1306097"/>
          </a:xfrm>
          <a:prstGeom prst="rect">
            <a:avLst/>
          </a:prstGeom>
          <a:noFill/>
          <a:ln>
            <a:noFill/>
          </a:ln>
        </p:spPr>
        <p:txBody>
          <a:bodyPr anchorCtr="0" anchor="b" bIns="45700" lIns="91425" spcFirstLastPara="1" rIns="91425" wrap="square" tIns="45700">
            <a:noAutofit/>
          </a:bodyPr>
          <a:lstStyle>
            <a:lvl1pPr indent="-228600" lvl="0" marL="457200" marR="0" rtl="0" algn="ctr">
              <a:lnSpc>
                <a:spcPct val="100000"/>
              </a:lnSpc>
              <a:spcBef>
                <a:spcPts val="75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pic>
        <p:nvPicPr>
          <p:cNvPr id="116" name="Google Shape;116;p23">
            <a:hlinkClick r:id="rId2"/>
          </p:cNvPr>
          <p:cNvPicPr preferRelativeResize="0"/>
          <p:nvPr/>
        </p:nvPicPr>
        <p:blipFill rotWithShape="1">
          <a:blip r:embed="rId3">
            <a:alphaModFix/>
          </a:blip>
          <a:srcRect b="0" l="0" r="0" t="0"/>
          <a:stretch/>
        </p:blipFill>
        <p:spPr>
          <a:xfrm>
            <a:off x="3072065" y="2837164"/>
            <a:ext cx="419100" cy="419100"/>
          </a:xfrm>
          <a:prstGeom prst="rect">
            <a:avLst/>
          </a:prstGeom>
          <a:noFill/>
          <a:ln>
            <a:noFill/>
          </a:ln>
        </p:spPr>
      </p:pic>
      <p:pic>
        <p:nvPicPr>
          <p:cNvPr id="117" name="Google Shape;117;p23">
            <a:hlinkClick r:id="rId4"/>
          </p:cNvPr>
          <p:cNvPicPr preferRelativeResize="0"/>
          <p:nvPr/>
        </p:nvPicPr>
        <p:blipFill rotWithShape="1">
          <a:blip r:embed="rId5">
            <a:alphaModFix/>
          </a:blip>
          <a:srcRect b="0" l="0" r="0" t="0"/>
          <a:stretch/>
        </p:blipFill>
        <p:spPr>
          <a:xfrm>
            <a:off x="3586316" y="2837164"/>
            <a:ext cx="419100" cy="419100"/>
          </a:xfrm>
          <a:prstGeom prst="rect">
            <a:avLst/>
          </a:prstGeom>
          <a:noFill/>
          <a:ln>
            <a:noFill/>
          </a:ln>
        </p:spPr>
      </p:pic>
      <p:pic>
        <p:nvPicPr>
          <p:cNvPr id="118" name="Google Shape;118;p23">
            <a:hlinkClick r:id="rId6"/>
          </p:cNvPr>
          <p:cNvPicPr preferRelativeResize="0"/>
          <p:nvPr/>
        </p:nvPicPr>
        <p:blipFill rotWithShape="1">
          <a:blip r:embed="rId7">
            <a:alphaModFix/>
          </a:blip>
          <a:srcRect b="0" l="0" r="0" t="0"/>
          <a:stretch/>
        </p:blipFill>
        <p:spPr>
          <a:xfrm>
            <a:off x="4100567" y="2837164"/>
            <a:ext cx="419100" cy="419100"/>
          </a:xfrm>
          <a:prstGeom prst="rect">
            <a:avLst/>
          </a:prstGeom>
          <a:noFill/>
          <a:ln>
            <a:noFill/>
          </a:ln>
        </p:spPr>
      </p:pic>
      <p:pic>
        <p:nvPicPr>
          <p:cNvPr id="119" name="Google Shape;119;p23">
            <a:hlinkClick r:id="rId8"/>
          </p:cNvPr>
          <p:cNvPicPr preferRelativeResize="0"/>
          <p:nvPr/>
        </p:nvPicPr>
        <p:blipFill rotWithShape="1">
          <a:blip r:embed="rId9">
            <a:alphaModFix/>
          </a:blip>
          <a:srcRect b="0" l="0" r="0" t="0"/>
          <a:stretch/>
        </p:blipFill>
        <p:spPr>
          <a:xfrm>
            <a:off x="4614818" y="2837164"/>
            <a:ext cx="419100" cy="419100"/>
          </a:xfrm>
          <a:prstGeom prst="rect">
            <a:avLst/>
          </a:prstGeom>
          <a:noFill/>
          <a:ln>
            <a:noFill/>
          </a:ln>
        </p:spPr>
      </p:pic>
      <p:pic>
        <p:nvPicPr>
          <p:cNvPr id="120" name="Google Shape;120;p23">
            <a:hlinkClick r:id="rId10"/>
          </p:cNvPr>
          <p:cNvPicPr preferRelativeResize="0"/>
          <p:nvPr/>
        </p:nvPicPr>
        <p:blipFill rotWithShape="1">
          <a:blip r:embed="rId11">
            <a:alphaModFix/>
          </a:blip>
          <a:srcRect b="0" l="0" r="0" t="0"/>
          <a:stretch/>
        </p:blipFill>
        <p:spPr>
          <a:xfrm>
            <a:off x="5129069" y="2820204"/>
            <a:ext cx="419100" cy="419100"/>
          </a:xfrm>
          <a:prstGeom prst="rect">
            <a:avLst/>
          </a:prstGeom>
          <a:noFill/>
          <a:ln>
            <a:noFill/>
          </a:ln>
        </p:spPr>
      </p:pic>
      <p:pic>
        <p:nvPicPr>
          <p:cNvPr id="121" name="Google Shape;121;p23">
            <a:hlinkClick r:id="rId12"/>
          </p:cNvPr>
          <p:cNvPicPr preferRelativeResize="0"/>
          <p:nvPr/>
        </p:nvPicPr>
        <p:blipFill rotWithShape="1">
          <a:blip r:embed="rId13">
            <a:alphaModFix/>
          </a:blip>
          <a:srcRect b="0" l="0" r="0" t="0"/>
          <a:stretch/>
        </p:blipFill>
        <p:spPr>
          <a:xfrm>
            <a:off x="5643319" y="2820204"/>
            <a:ext cx="419100" cy="419100"/>
          </a:xfrm>
          <a:prstGeom prst="rect">
            <a:avLst/>
          </a:prstGeom>
          <a:noFill/>
          <a:ln>
            <a:noFill/>
          </a:ln>
        </p:spPr>
      </p:pic>
      <p:pic>
        <p:nvPicPr>
          <p:cNvPr id="122" name="Google Shape;122;p23"/>
          <p:cNvPicPr preferRelativeResize="0"/>
          <p:nvPr/>
        </p:nvPicPr>
        <p:blipFill rotWithShape="1">
          <a:blip r:embed="rId14">
            <a:alphaModFix/>
          </a:blip>
          <a:srcRect b="0" l="0" r="0" t="0"/>
          <a:stretch/>
        </p:blipFill>
        <p:spPr>
          <a:xfrm>
            <a:off x="0" y="3469499"/>
            <a:ext cx="1911013" cy="1674000"/>
          </a:xfrm>
          <a:prstGeom prst="rect">
            <a:avLst/>
          </a:prstGeom>
          <a:noFill/>
          <a:ln>
            <a:noFill/>
          </a:ln>
        </p:spPr>
      </p:pic>
    </p:spTree>
  </p:cSld>
  <p:clrMapOvr>
    <a:masterClrMapping/>
  </p:clrMapOvr>
  <p:extLst>
    <p:ext uri="{DCECCB84-F9BA-43D5-87BE-67443E8EF086}">
      <p15:sldGuideLst>
        <p15:guide id="1" orient="horz" pos="1807">
          <p15:clr>
            <a:srgbClr val="FBAE40"/>
          </p15:clr>
        </p15:guide>
        <p15:guide id="2" orient="horz" pos="202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 Body slide - 2 text columns ">
  <p:cSld name="4. Body slide - 2 text columns ">
    <p:spTree>
      <p:nvGrpSpPr>
        <p:cNvPr id="127" name="Shape 127"/>
        <p:cNvGrpSpPr/>
        <p:nvPr/>
      </p:nvGrpSpPr>
      <p:grpSpPr>
        <a:xfrm>
          <a:off x="0" y="0"/>
          <a:ext cx="0" cy="0"/>
          <a:chOff x="0" y="0"/>
          <a:chExt cx="0" cy="0"/>
        </a:xfrm>
      </p:grpSpPr>
      <p:sp>
        <p:nvSpPr>
          <p:cNvPr id="128" name="Google Shape;128;p12"/>
          <p:cNvSpPr txBox="1"/>
          <p:nvPr>
            <p:ph idx="1" type="body"/>
          </p:nvPr>
        </p:nvSpPr>
        <p:spPr>
          <a:xfrm>
            <a:off x="292906" y="192870"/>
            <a:ext cx="8497093" cy="1016294"/>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29" name="Google Shape;129;p12"/>
          <p:cNvSpPr txBox="1"/>
          <p:nvPr>
            <p:ph idx="2" type="body"/>
          </p:nvPr>
        </p:nvSpPr>
        <p:spPr>
          <a:xfrm>
            <a:off x="287339" y="1513704"/>
            <a:ext cx="4150122" cy="2936212"/>
          </a:xfrm>
          <a:prstGeom prst="rect">
            <a:avLst/>
          </a:prstGeom>
          <a:noFill/>
          <a:ln>
            <a:noFill/>
          </a:ln>
        </p:spPr>
        <p:txBody>
          <a:bodyPr anchorCtr="0" anchor="t" bIns="0" lIns="0" spcFirstLastPara="1" rIns="0" wrap="square" tIns="0">
            <a:noAutofit/>
          </a:bodyPr>
          <a:lstStyle>
            <a:lvl1pPr indent="-348615" lvl="0" marL="457200" marR="0" rtl="0" algn="l">
              <a:lnSpc>
                <a:spcPct val="100000"/>
              </a:lnSpc>
              <a:spcBef>
                <a:spcPts val="675"/>
              </a:spcBef>
              <a:spcAft>
                <a:spcPts val="0"/>
              </a:spcAft>
              <a:buClr>
                <a:schemeClr val="dk1"/>
              </a:buClr>
              <a:buSzPts val="1890"/>
              <a:buFont typeface="Arial"/>
              <a:buChar char="•"/>
              <a:defRPr b="1" i="0" sz="1890" u="none" cap="none" strike="noStrike">
                <a:solidFill>
                  <a:schemeClr val="dk1"/>
                </a:solidFill>
                <a:latin typeface="Arial"/>
                <a:ea typeface="Arial"/>
                <a:cs typeface="Arial"/>
                <a:sym typeface="Arial"/>
              </a:defRPr>
            </a:lvl1pPr>
            <a:lvl2pPr indent="-348615" lvl="1" marL="914400" marR="0" rtl="0" algn="l">
              <a:lnSpc>
                <a:spcPct val="90000"/>
              </a:lnSpc>
              <a:spcBef>
                <a:spcPts val="338"/>
              </a:spcBef>
              <a:spcAft>
                <a:spcPts val="0"/>
              </a:spcAft>
              <a:buClr>
                <a:schemeClr val="dk1"/>
              </a:buClr>
              <a:buSzPts val="1890"/>
              <a:buFont typeface="Arial"/>
              <a:buChar char="•"/>
              <a:defRPr b="0" i="0" sz="1890" u="none" cap="none" strike="noStrike">
                <a:solidFill>
                  <a:schemeClr val="dk1"/>
                </a:solidFill>
                <a:latin typeface="Arial"/>
                <a:ea typeface="Arial"/>
                <a:cs typeface="Arial"/>
                <a:sym typeface="Arial"/>
              </a:defRPr>
            </a:lvl2pPr>
            <a:lvl3pPr indent="-320039" lvl="2" marL="1371600" marR="0" rtl="0" algn="l">
              <a:lnSpc>
                <a:spcPct val="90000"/>
              </a:lnSpc>
              <a:spcBef>
                <a:spcPts val="338"/>
              </a:spcBef>
              <a:spcAft>
                <a:spcPts val="0"/>
              </a:spcAft>
              <a:buClr>
                <a:schemeClr val="dk1"/>
              </a:buClr>
              <a:buSzPts val="1440"/>
              <a:buFont typeface="Arial"/>
              <a:buChar char="•"/>
              <a:defRPr b="0" i="0" sz="144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30" name="Google Shape;130;p12"/>
          <p:cNvSpPr txBox="1"/>
          <p:nvPr>
            <p:ph idx="3" type="body"/>
          </p:nvPr>
        </p:nvSpPr>
        <p:spPr>
          <a:xfrm>
            <a:off x="4706541" y="1513704"/>
            <a:ext cx="4078684" cy="2936212"/>
          </a:xfrm>
          <a:prstGeom prst="rect">
            <a:avLst/>
          </a:prstGeom>
          <a:noFill/>
          <a:ln>
            <a:noFill/>
          </a:ln>
        </p:spPr>
        <p:txBody>
          <a:bodyPr anchorCtr="0" anchor="t" bIns="0" lIns="0" spcFirstLastPara="1" rIns="0" wrap="square" tIns="0">
            <a:noAutofit/>
          </a:bodyPr>
          <a:lstStyle>
            <a:lvl1pPr indent="-348615" lvl="0" marL="457200" marR="0" rtl="0" algn="l">
              <a:lnSpc>
                <a:spcPct val="100000"/>
              </a:lnSpc>
              <a:spcBef>
                <a:spcPts val="675"/>
              </a:spcBef>
              <a:spcAft>
                <a:spcPts val="0"/>
              </a:spcAft>
              <a:buClr>
                <a:schemeClr val="dk1"/>
              </a:buClr>
              <a:buSzPts val="1890"/>
              <a:buFont typeface="Arial"/>
              <a:buChar char="•"/>
              <a:defRPr b="1" i="0" sz="1890" u="none" cap="none" strike="noStrike">
                <a:solidFill>
                  <a:schemeClr val="dk1"/>
                </a:solidFill>
                <a:latin typeface="Arial"/>
                <a:ea typeface="Arial"/>
                <a:cs typeface="Arial"/>
                <a:sym typeface="Arial"/>
              </a:defRPr>
            </a:lvl1pPr>
            <a:lvl2pPr indent="-348615" lvl="1" marL="914400" marR="0" rtl="0" algn="l">
              <a:lnSpc>
                <a:spcPct val="90000"/>
              </a:lnSpc>
              <a:spcBef>
                <a:spcPts val="338"/>
              </a:spcBef>
              <a:spcAft>
                <a:spcPts val="0"/>
              </a:spcAft>
              <a:buClr>
                <a:schemeClr val="dk1"/>
              </a:buClr>
              <a:buSzPts val="1890"/>
              <a:buFont typeface="Arial"/>
              <a:buChar char="•"/>
              <a:defRPr b="0" i="0" sz="1890" u="none" cap="none" strike="noStrike">
                <a:solidFill>
                  <a:schemeClr val="dk1"/>
                </a:solidFill>
                <a:latin typeface="Arial"/>
                <a:ea typeface="Arial"/>
                <a:cs typeface="Arial"/>
                <a:sym typeface="Arial"/>
              </a:defRPr>
            </a:lvl2pPr>
            <a:lvl3pPr indent="-320039" lvl="2" marL="1371600" marR="0" rtl="0" algn="l">
              <a:lnSpc>
                <a:spcPct val="90000"/>
              </a:lnSpc>
              <a:spcBef>
                <a:spcPts val="338"/>
              </a:spcBef>
              <a:spcAft>
                <a:spcPts val="0"/>
              </a:spcAft>
              <a:buClr>
                <a:schemeClr val="dk1"/>
              </a:buClr>
              <a:buSzPts val="1440"/>
              <a:buFont typeface="Arial"/>
              <a:buChar char="•"/>
              <a:defRPr b="0" i="0" sz="144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31" name="Google Shape;131;p12"/>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2" name="Google Shape;132;p12"/>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3" name="Google Shape;133;p12"/>
          <p:cNvSpPr txBox="1"/>
          <p:nvPr>
            <p:ph idx="12" type="sldNum"/>
          </p:nvPr>
        </p:nvSpPr>
        <p:spPr>
          <a:xfrm>
            <a:off x="6678800" y="4848631"/>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134" name="Google Shape;134;p12"/>
          <p:cNvPicPr preferRelativeResize="0"/>
          <p:nvPr/>
        </p:nvPicPr>
        <p:blipFill rotWithShape="1">
          <a:blip r:embed="rId2">
            <a:alphaModFix/>
          </a:blip>
          <a:srcRect b="0" l="0" r="0" t="0"/>
          <a:stretch/>
        </p:blipFill>
        <p:spPr>
          <a:xfrm>
            <a:off x="3" y="4340832"/>
            <a:ext cx="2223969" cy="771120"/>
          </a:xfrm>
          <a:prstGeom prst="rect">
            <a:avLst/>
          </a:prstGeom>
          <a:noFill/>
          <a:ln>
            <a:noFill/>
          </a:ln>
        </p:spPr>
      </p:pic>
    </p:spTree>
  </p:cSld>
  <p:clrMapOvr>
    <a:masterClrMapping/>
  </p:clrMapOvr>
  <p:extLst>
    <p:ext uri="{DCECCB84-F9BA-43D5-87BE-67443E8EF086}">
      <p15:sldGuideLst>
        <p15:guide id="1" pos="5534">
          <p15:clr>
            <a:srgbClr val="FBAE40"/>
          </p15:clr>
        </p15:guide>
        <p15:guide id="2" orient="horz" pos="3069">
          <p15:clr>
            <a:srgbClr val="FBAE40"/>
          </p15:clr>
        </p15:guide>
        <p15:guide id="3" pos="2795">
          <p15:clr>
            <a:srgbClr val="FBAE40"/>
          </p15:clr>
        </p15:guide>
        <p15:guide id="4" pos="2965">
          <p15:clr>
            <a:srgbClr val="FBAE40"/>
          </p15:clr>
        </p15:guide>
        <p15:guide id="5" pos="181">
          <p15:clr>
            <a:srgbClr val="FBAE40"/>
          </p15:clr>
        </p15:guide>
        <p15:guide id="6" orient="horz" pos="849">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 Header Slide">
  <p:cSld name="1. Header Slide">
    <p:spTree>
      <p:nvGrpSpPr>
        <p:cNvPr id="135" name="Shape 135"/>
        <p:cNvGrpSpPr/>
        <p:nvPr/>
      </p:nvGrpSpPr>
      <p:grpSpPr>
        <a:xfrm>
          <a:off x="0" y="0"/>
          <a:ext cx="0" cy="0"/>
          <a:chOff x="0" y="0"/>
          <a:chExt cx="0" cy="0"/>
        </a:xfrm>
      </p:grpSpPr>
      <p:sp>
        <p:nvSpPr>
          <p:cNvPr id="136" name="Google Shape;136;p24"/>
          <p:cNvSpPr/>
          <p:nvPr/>
        </p:nvSpPr>
        <p:spPr>
          <a:xfrm>
            <a:off x="0" y="0"/>
            <a:ext cx="9144000" cy="51435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12"/>
              <a:buFont typeface="Arial"/>
              <a:buNone/>
            </a:pPr>
            <a:r>
              <a:t/>
            </a:r>
            <a:endParaRPr b="0" i="0" sz="912" u="none" cap="none" strike="noStrike">
              <a:solidFill>
                <a:schemeClr val="lt1"/>
              </a:solidFill>
              <a:latin typeface="Arial"/>
              <a:ea typeface="Arial"/>
              <a:cs typeface="Arial"/>
              <a:sym typeface="Arial"/>
            </a:endParaRPr>
          </a:p>
        </p:txBody>
      </p:sp>
      <p:sp>
        <p:nvSpPr>
          <p:cNvPr id="137" name="Google Shape;137;p24"/>
          <p:cNvSpPr txBox="1"/>
          <p:nvPr>
            <p:ph idx="1" type="body"/>
          </p:nvPr>
        </p:nvSpPr>
        <p:spPr>
          <a:xfrm>
            <a:off x="431800" y="1638135"/>
            <a:ext cx="7948556" cy="663264"/>
          </a:xfrm>
          <a:prstGeom prst="rect">
            <a:avLst/>
          </a:prstGeom>
          <a:noFill/>
          <a:ln>
            <a:noFill/>
          </a:ln>
        </p:spPr>
        <p:txBody>
          <a:bodyPr anchorCtr="0" anchor="b" bIns="45700" lIns="0" spcFirstLastPara="1" rIns="0" wrap="square" tIns="45700">
            <a:noAutofit/>
          </a:bodyPr>
          <a:lstStyle>
            <a:lvl1pPr indent="-228600" lvl="0" marL="457200" marR="0" rtl="0" algn="l">
              <a:lnSpc>
                <a:spcPct val="100000"/>
              </a:lnSpc>
              <a:spcBef>
                <a:spcPts val="675"/>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38" name="Google Shape;138;p24"/>
          <p:cNvSpPr txBox="1"/>
          <p:nvPr>
            <p:ph idx="2" type="body"/>
          </p:nvPr>
        </p:nvSpPr>
        <p:spPr>
          <a:xfrm>
            <a:off x="431826" y="2571750"/>
            <a:ext cx="7998597" cy="501388"/>
          </a:xfrm>
          <a:prstGeom prst="rect">
            <a:avLst/>
          </a:prstGeom>
          <a:noFill/>
          <a:ln>
            <a:noFill/>
          </a:ln>
        </p:spPr>
        <p:txBody>
          <a:bodyPr anchorCtr="0" anchor="t" bIns="45700" lIns="0" spcFirstLastPara="1" rIns="0" wrap="square" tIns="45700">
            <a:noAutofit/>
          </a:bodyPr>
          <a:lstStyle>
            <a:lvl1pPr indent="-228600" lvl="0" marL="457200" marR="0" rtl="0" algn="l">
              <a:lnSpc>
                <a:spcPct val="100000"/>
              </a:lnSpc>
              <a:spcBef>
                <a:spcPts val="675"/>
              </a:spcBef>
              <a:spcAft>
                <a:spcPts val="0"/>
              </a:spcAft>
              <a:buClr>
                <a:schemeClr val="dk1"/>
              </a:buClr>
              <a:buSzPts val="2520"/>
              <a:buFont typeface="Arial"/>
              <a:buNone/>
              <a:defRPr b="1" i="0" sz="252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39" name="Google Shape;139;p24"/>
          <p:cNvSpPr txBox="1"/>
          <p:nvPr>
            <p:ph idx="3" type="body"/>
          </p:nvPr>
        </p:nvSpPr>
        <p:spPr>
          <a:xfrm>
            <a:off x="5966385" y="4215388"/>
            <a:ext cx="2464025" cy="294419"/>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675"/>
              </a:spcBef>
              <a:spcAft>
                <a:spcPts val="0"/>
              </a:spcAft>
              <a:buClr>
                <a:schemeClr val="dk1"/>
              </a:buClr>
              <a:buSzPts val="1215"/>
              <a:buFont typeface="Arial"/>
              <a:buNone/>
              <a:defRPr b="1" i="0" sz="1215"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40" name="Google Shape;140;p24"/>
          <p:cNvSpPr txBox="1"/>
          <p:nvPr>
            <p:ph idx="4" type="body"/>
          </p:nvPr>
        </p:nvSpPr>
        <p:spPr>
          <a:xfrm>
            <a:off x="5966385" y="4509807"/>
            <a:ext cx="2464025" cy="294419"/>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675"/>
              </a:spcBef>
              <a:spcAft>
                <a:spcPts val="0"/>
              </a:spcAft>
              <a:buClr>
                <a:schemeClr val="dk1"/>
              </a:buClr>
              <a:buSzPts val="1215"/>
              <a:buFont typeface="Arial"/>
              <a:buNone/>
              <a:defRPr b="1" i="0" sz="1215"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pic>
        <p:nvPicPr>
          <p:cNvPr id="141" name="Google Shape;141;p24"/>
          <p:cNvPicPr preferRelativeResize="0"/>
          <p:nvPr/>
        </p:nvPicPr>
        <p:blipFill rotWithShape="1">
          <a:blip r:embed="rId2">
            <a:alphaModFix/>
          </a:blip>
          <a:srcRect b="0" l="0" r="0" t="0"/>
          <a:stretch/>
        </p:blipFill>
        <p:spPr>
          <a:xfrm>
            <a:off x="3" y="3592167"/>
            <a:ext cx="1911013" cy="1506600"/>
          </a:xfrm>
          <a:prstGeom prst="rect">
            <a:avLst/>
          </a:prstGeom>
          <a:noFill/>
          <a:ln>
            <a:noFill/>
          </a:ln>
        </p:spPr>
      </p:pic>
    </p:spTree>
  </p:cSld>
  <p:clrMapOvr>
    <a:masterClrMapping/>
  </p:clrMapOvr>
  <p:extLst>
    <p:ext uri="{DCECCB84-F9BA-43D5-87BE-67443E8EF086}">
      <p15:sldGuideLst>
        <p15:guide id="1" orient="horz" pos="2958">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Header Slide - Image ">
  <p:cSld name="2. Header Slide - Image ">
    <p:spTree>
      <p:nvGrpSpPr>
        <p:cNvPr id="142" name="Shape 142"/>
        <p:cNvGrpSpPr/>
        <p:nvPr/>
      </p:nvGrpSpPr>
      <p:grpSpPr>
        <a:xfrm>
          <a:off x="0" y="0"/>
          <a:ext cx="0" cy="0"/>
          <a:chOff x="0" y="0"/>
          <a:chExt cx="0" cy="0"/>
        </a:xfrm>
      </p:grpSpPr>
      <p:sp>
        <p:nvSpPr>
          <p:cNvPr id="143" name="Google Shape;143;p25"/>
          <p:cNvSpPr/>
          <p:nvPr/>
        </p:nvSpPr>
        <p:spPr>
          <a:xfrm>
            <a:off x="0" y="0"/>
            <a:ext cx="9144000" cy="5143500"/>
          </a:xfrm>
          <a:prstGeom prst="rect">
            <a:avLst/>
          </a:prstGeom>
          <a:solidFill>
            <a:schemeClr val="dk2"/>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912"/>
              <a:buFont typeface="Arial"/>
              <a:buNone/>
            </a:pPr>
            <a:r>
              <a:t/>
            </a:r>
            <a:endParaRPr b="0" i="0" sz="912" u="none" cap="none" strike="noStrike">
              <a:solidFill>
                <a:schemeClr val="lt1"/>
              </a:solidFill>
              <a:latin typeface="Arial"/>
              <a:ea typeface="Arial"/>
              <a:cs typeface="Arial"/>
              <a:sym typeface="Arial"/>
            </a:endParaRPr>
          </a:p>
        </p:txBody>
      </p:sp>
      <p:sp>
        <p:nvSpPr>
          <p:cNvPr id="144" name="Google Shape;144;p25"/>
          <p:cNvSpPr txBox="1"/>
          <p:nvPr>
            <p:ph type="title"/>
          </p:nvPr>
        </p:nvSpPr>
        <p:spPr>
          <a:xfrm>
            <a:off x="442403" y="896701"/>
            <a:ext cx="3869137" cy="570773"/>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45" name="Google Shape;145;p25"/>
          <p:cNvSpPr txBox="1"/>
          <p:nvPr>
            <p:ph idx="1" type="body"/>
          </p:nvPr>
        </p:nvSpPr>
        <p:spPr>
          <a:xfrm>
            <a:off x="442403" y="1781298"/>
            <a:ext cx="3869137" cy="351692"/>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2520"/>
              <a:buFont typeface="Arial"/>
              <a:buNone/>
              <a:defRPr b="1" i="0" sz="252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46" name="Google Shape;146;p25"/>
          <p:cNvSpPr txBox="1"/>
          <p:nvPr>
            <p:ph idx="2" type="body"/>
          </p:nvPr>
        </p:nvSpPr>
        <p:spPr>
          <a:xfrm>
            <a:off x="442403" y="2794134"/>
            <a:ext cx="3869137" cy="294419"/>
          </a:xfrm>
          <a:prstGeom prst="rect">
            <a:avLst/>
          </a:prstGeom>
          <a:noFill/>
          <a:ln>
            <a:noFill/>
          </a:ln>
        </p:spPr>
        <p:txBody>
          <a:bodyPr anchorCtr="0" anchor="t" bIns="0" lIns="0" spcFirstLastPara="1" rIns="0" wrap="square" tIns="0">
            <a:noAutofit/>
          </a:bodyPr>
          <a:lstStyle>
            <a:lvl1pPr indent="-228600" lvl="0" marL="457200" marR="0" rtl="0" algn="l">
              <a:lnSpc>
                <a:spcPct val="90000"/>
              </a:lnSpc>
              <a:spcBef>
                <a:spcPts val="675"/>
              </a:spcBef>
              <a:spcAft>
                <a:spcPts val="0"/>
              </a:spcAft>
              <a:buClr>
                <a:schemeClr val="dk1"/>
              </a:buClr>
              <a:buSzPts val="1620"/>
              <a:buFont typeface="Arial"/>
              <a:buNone/>
              <a:defRPr b="1" i="0" sz="162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47" name="Google Shape;147;p25"/>
          <p:cNvSpPr txBox="1"/>
          <p:nvPr>
            <p:ph idx="3" type="body"/>
          </p:nvPr>
        </p:nvSpPr>
        <p:spPr>
          <a:xfrm>
            <a:off x="442403" y="3088551"/>
            <a:ext cx="3869137" cy="324054"/>
          </a:xfrm>
          <a:prstGeom prst="rect">
            <a:avLst/>
          </a:prstGeom>
          <a:noFill/>
          <a:ln>
            <a:noFill/>
          </a:ln>
        </p:spPr>
        <p:txBody>
          <a:bodyPr anchorCtr="0" anchor="t" bIns="0" lIns="0" spcFirstLastPara="1" rIns="0" wrap="square" tIns="0">
            <a:noAutofit/>
          </a:bodyPr>
          <a:lstStyle>
            <a:lvl1pPr indent="-228600" lvl="0" marL="457200" marR="0" rtl="0" algn="l">
              <a:lnSpc>
                <a:spcPct val="90000"/>
              </a:lnSpc>
              <a:spcBef>
                <a:spcPts val="675"/>
              </a:spcBef>
              <a:spcAft>
                <a:spcPts val="0"/>
              </a:spcAft>
              <a:buClr>
                <a:schemeClr val="dk1"/>
              </a:buClr>
              <a:buSzPts val="1620"/>
              <a:buFont typeface="Arial"/>
              <a:buNone/>
              <a:defRPr b="1" i="0" sz="162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48" name="Google Shape;148;p25"/>
          <p:cNvSpPr/>
          <p:nvPr>
            <p:ph idx="4" type="pic"/>
          </p:nvPr>
        </p:nvSpPr>
        <p:spPr>
          <a:xfrm>
            <a:off x="4564419" y="0"/>
            <a:ext cx="4579582" cy="5143500"/>
          </a:xfrm>
          <a:prstGeom prst="rect">
            <a:avLst/>
          </a:prstGeom>
          <a:noFill/>
          <a:ln>
            <a:noFill/>
          </a:ln>
        </p:spPr>
      </p:sp>
      <p:pic>
        <p:nvPicPr>
          <p:cNvPr id="149" name="Google Shape;149;p25"/>
          <p:cNvPicPr preferRelativeResize="0"/>
          <p:nvPr/>
        </p:nvPicPr>
        <p:blipFill rotWithShape="1">
          <a:blip r:embed="rId2">
            <a:alphaModFix/>
          </a:blip>
          <a:srcRect b="0" l="0" r="0" t="0"/>
          <a:stretch/>
        </p:blipFill>
        <p:spPr>
          <a:xfrm>
            <a:off x="3" y="3592167"/>
            <a:ext cx="1911013" cy="1506600"/>
          </a:xfrm>
          <a:prstGeom prst="rect">
            <a:avLst/>
          </a:prstGeom>
          <a:noFill/>
          <a:ln>
            <a:noFill/>
          </a:ln>
        </p:spPr>
      </p:pic>
    </p:spTree>
  </p:cSld>
  <p:clrMapOvr>
    <a:masterClrMapping/>
  </p:clrMapOvr>
  <p:extLst>
    <p:ext uri="{DCECCB84-F9BA-43D5-87BE-67443E8EF086}">
      <p15:sldGuideLst>
        <p15:guide id="1" orient="horz" pos="2967">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Body slide - 1 wide column">
  <p:cSld name="3. Body slide - 1 wide column">
    <p:spTree>
      <p:nvGrpSpPr>
        <p:cNvPr id="150" name="Shape 150"/>
        <p:cNvGrpSpPr/>
        <p:nvPr/>
      </p:nvGrpSpPr>
      <p:grpSpPr>
        <a:xfrm>
          <a:off x="0" y="0"/>
          <a:ext cx="0" cy="0"/>
          <a:chOff x="0" y="0"/>
          <a:chExt cx="0" cy="0"/>
        </a:xfrm>
      </p:grpSpPr>
      <p:sp>
        <p:nvSpPr>
          <p:cNvPr id="151" name="Google Shape;151;p26"/>
          <p:cNvSpPr txBox="1"/>
          <p:nvPr>
            <p:ph idx="1" type="body"/>
          </p:nvPr>
        </p:nvSpPr>
        <p:spPr>
          <a:xfrm>
            <a:off x="292354" y="194353"/>
            <a:ext cx="8492897" cy="999574"/>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52" name="Google Shape;152;p26"/>
          <p:cNvSpPr txBox="1"/>
          <p:nvPr>
            <p:ph idx="2" type="body"/>
          </p:nvPr>
        </p:nvSpPr>
        <p:spPr>
          <a:xfrm>
            <a:off x="292354" y="1407385"/>
            <a:ext cx="8492897" cy="304946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1890"/>
              <a:buFont typeface="Arial"/>
              <a:buNone/>
              <a:defRPr b="1" i="0" sz="1890" u="none" cap="none" strike="noStrike">
                <a:solidFill>
                  <a:schemeClr val="dk1"/>
                </a:solidFill>
                <a:latin typeface="Arial"/>
                <a:ea typeface="Arial"/>
                <a:cs typeface="Arial"/>
                <a:sym typeface="Arial"/>
              </a:defRPr>
            </a:lvl1pPr>
            <a:lvl2pPr indent="-348615" lvl="1" marL="914400" marR="0" rtl="0" algn="l">
              <a:lnSpc>
                <a:spcPct val="90000"/>
              </a:lnSpc>
              <a:spcBef>
                <a:spcPts val="338"/>
              </a:spcBef>
              <a:spcAft>
                <a:spcPts val="0"/>
              </a:spcAft>
              <a:buClr>
                <a:schemeClr val="dk1"/>
              </a:buClr>
              <a:buSzPts val="1890"/>
              <a:buFont typeface="Arial"/>
              <a:buChar char="•"/>
              <a:defRPr b="0" i="0" sz="1890" u="none" cap="none" strike="noStrike">
                <a:solidFill>
                  <a:schemeClr val="dk1"/>
                </a:solidFill>
                <a:latin typeface="Arial"/>
                <a:ea typeface="Arial"/>
                <a:cs typeface="Arial"/>
                <a:sym typeface="Arial"/>
              </a:defRPr>
            </a:lvl2pPr>
            <a:lvl3pPr indent="-320039" lvl="2" marL="1371600" marR="0" rtl="0" algn="l">
              <a:lnSpc>
                <a:spcPct val="90000"/>
              </a:lnSpc>
              <a:spcBef>
                <a:spcPts val="338"/>
              </a:spcBef>
              <a:spcAft>
                <a:spcPts val="0"/>
              </a:spcAft>
              <a:buClr>
                <a:schemeClr val="dk1"/>
              </a:buClr>
              <a:buSzPts val="1440"/>
              <a:buFont typeface="Arial"/>
              <a:buChar char="•"/>
              <a:defRPr b="0" i="0" sz="144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53" name="Google Shape;153;p26"/>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4" name="Google Shape;154;p26"/>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26"/>
          <p:cNvSpPr txBox="1"/>
          <p:nvPr>
            <p:ph idx="12" type="sldNum"/>
          </p:nvPr>
        </p:nvSpPr>
        <p:spPr>
          <a:xfrm>
            <a:off x="6678800" y="4848631"/>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156" name="Google Shape;156;p26"/>
          <p:cNvPicPr preferRelativeResize="0"/>
          <p:nvPr/>
        </p:nvPicPr>
        <p:blipFill rotWithShape="1">
          <a:blip r:embed="rId2">
            <a:alphaModFix/>
          </a:blip>
          <a:srcRect b="0" l="0" r="0" t="0"/>
          <a:stretch/>
        </p:blipFill>
        <p:spPr>
          <a:xfrm>
            <a:off x="3" y="4340832"/>
            <a:ext cx="2223969" cy="771120"/>
          </a:xfrm>
          <a:prstGeom prst="rect">
            <a:avLst/>
          </a:prstGeom>
          <a:noFill/>
          <a:ln>
            <a:noFill/>
          </a:ln>
        </p:spPr>
      </p:pic>
    </p:spTree>
  </p:cSld>
  <p:clrMapOvr>
    <a:masterClrMapping/>
  </p:clrMapOvr>
  <p:extLst>
    <p:ext uri="{DCECCB84-F9BA-43D5-87BE-67443E8EF086}">
      <p15:sldGuideLst>
        <p15:guide id="1" pos="5534">
          <p15:clr>
            <a:srgbClr val="FBAE40"/>
          </p15:clr>
        </p15:guide>
        <p15:guide id="2" orient="horz" pos="327">
          <p15:clr>
            <a:srgbClr val="FBAE40"/>
          </p15:clr>
        </p15:guide>
        <p15:guide id="3" pos="2795">
          <p15:clr>
            <a:srgbClr val="FBAE40"/>
          </p15:clr>
        </p15:guide>
        <p15:guide id="4" pos="2965">
          <p15:clr>
            <a:srgbClr val="FBAE40"/>
          </p15:clr>
        </p15:guide>
        <p15:guide id="5" orient="horz" pos="3069">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 Body slide - Black text - Image">
  <p:cSld name="5. Body slide - Black text - Image">
    <p:spTree>
      <p:nvGrpSpPr>
        <p:cNvPr id="157" name="Shape 157"/>
        <p:cNvGrpSpPr/>
        <p:nvPr/>
      </p:nvGrpSpPr>
      <p:grpSpPr>
        <a:xfrm>
          <a:off x="0" y="0"/>
          <a:ext cx="0" cy="0"/>
          <a:chOff x="0" y="0"/>
          <a:chExt cx="0" cy="0"/>
        </a:xfrm>
      </p:grpSpPr>
      <p:sp>
        <p:nvSpPr>
          <p:cNvPr id="158" name="Google Shape;158;p27"/>
          <p:cNvSpPr/>
          <p:nvPr>
            <p:ph idx="2" type="pic"/>
          </p:nvPr>
        </p:nvSpPr>
        <p:spPr>
          <a:xfrm>
            <a:off x="4710816" y="0"/>
            <a:ext cx="4433207" cy="5143500"/>
          </a:xfrm>
          <a:prstGeom prst="rect">
            <a:avLst/>
          </a:prstGeom>
          <a:noFill/>
          <a:ln>
            <a:noFill/>
          </a:ln>
        </p:spPr>
      </p:sp>
      <p:sp>
        <p:nvSpPr>
          <p:cNvPr id="159" name="Google Shape;159;p27"/>
          <p:cNvSpPr txBox="1"/>
          <p:nvPr>
            <p:ph idx="1" type="body"/>
          </p:nvPr>
        </p:nvSpPr>
        <p:spPr>
          <a:xfrm>
            <a:off x="287364" y="1524452"/>
            <a:ext cx="4052221" cy="2925463"/>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1890"/>
              <a:buFont typeface="Arial"/>
              <a:buNone/>
              <a:defRPr b="1" i="0" sz="189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1890"/>
              <a:buFont typeface="Arial"/>
              <a:buNone/>
              <a:defRPr b="0" i="0" sz="1890"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1440"/>
              <a:buFont typeface="Arial"/>
              <a:buNone/>
              <a:defRPr b="0" i="0" sz="144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60" name="Google Shape;160;p27"/>
          <p:cNvSpPr txBox="1"/>
          <p:nvPr>
            <p:ph idx="3" type="body"/>
          </p:nvPr>
        </p:nvSpPr>
        <p:spPr>
          <a:xfrm>
            <a:off x="287364" y="200715"/>
            <a:ext cx="4052221" cy="1041475"/>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61" name="Google Shape;161;p27"/>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2" name="Google Shape;162;p27"/>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3" name="Google Shape;163;p27"/>
          <p:cNvSpPr txBox="1"/>
          <p:nvPr>
            <p:ph idx="12" type="sldNum"/>
          </p:nvPr>
        </p:nvSpPr>
        <p:spPr>
          <a:xfrm>
            <a:off x="6678800" y="4848631"/>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164" name="Google Shape;164;p27"/>
          <p:cNvPicPr preferRelativeResize="0"/>
          <p:nvPr/>
        </p:nvPicPr>
        <p:blipFill rotWithShape="1">
          <a:blip r:embed="rId2">
            <a:alphaModFix/>
          </a:blip>
          <a:srcRect b="0" l="0" r="0" t="0"/>
          <a:stretch/>
        </p:blipFill>
        <p:spPr>
          <a:xfrm>
            <a:off x="3" y="4340832"/>
            <a:ext cx="2223969" cy="771120"/>
          </a:xfrm>
          <a:prstGeom prst="rect">
            <a:avLst/>
          </a:prstGeom>
          <a:noFill/>
          <a:ln>
            <a:noFill/>
          </a:ln>
        </p:spPr>
      </p:pic>
    </p:spTree>
  </p:cSld>
  <p:clrMapOvr>
    <a:masterClrMapping/>
  </p:clrMapOvr>
  <p:extLst>
    <p:ext uri="{DCECCB84-F9BA-43D5-87BE-67443E8EF086}">
      <p15:sldGuideLst>
        <p15:guide id="1" orient="horz" pos="3069">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 Divider - Text and image">
  <p:cSld name="6. Divider - Text and image">
    <p:spTree>
      <p:nvGrpSpPr>
        <p:cNvPr id="165" name="Shape 165"/>
        <p:cNvGrpSpPr/>
        <p:nvPr/>
      </p:nvGrpSpPr>
      <p:grpSpPr>
        <a:xfrm>
          <a:off x="0" y="0"/>
          <a:ext cx="0" cy="0"/>
          <a:chOff x="0" y="0"/>
          <a:chExt cx="0" cy="0"/>
        </a:xfrm>
      </p:grpSpPr>
      <p:sp>
        <p:nvSpPr>
          <p:cNvPr id="166" name="Google Shape;166;p28"/>
          <p:cNvSpPr/>
          <p:nvPr/>
        </p:nvSpPr>
        <p:spPr>
          <a:xfrm>
            <a:off x="0" y="0"/>
            <a:ext cx="9144000" cy="5143500"/>
          </a:xfrm>
          <a:prstGeom prst="rect">
            <a:avLst/>
          </a:prstGeom>
          <a:solidFill>
            <a:schemeClr val="dk2"/>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912"/>
              <a:buFont typeface="Arial"/>
              <a:buNone/>
            </a:pPr>
            <a:r>
              <a:t/>
            </a:r>
            <a:endParaRPr b="0" i="0" sz="912" u="none" cap="none" strike="noStrike">
              <a:solidFill>
                <a:schemeClr val="lt1"/>
              </a:solidFill>
              <a:latin typeface="Arial"/>
              <a:ea typeface="Arial"/>
              <a:cs typeface="Arial"/>
              <a:sym typeface="Arial"/>
            </a:endParaRPr>
          </a:p>
        </p:txBody>
      </p:sp>
      <p:sp>
        <p:nvSpPr>
          <p:cNvPr id="167" name="Google Shape;167;p28"/>
          <p:cNvSpPr/>
          <p:nvPr>
            <p:ph idx="2" type="pic"/>
          </p:nvPr>
        </p:nvSpPr>
        <p:spPr>
          <a:xfrm>
            <a:off x="4710816" y="0"/>
            <a:ext cx="4433207" cy="5143500"/>
          </a:xfrm>
          <a:prstGeom prst="rect">
            <a:avLst/>
          </a:prstGeom>
          <a:noFill/>
          <a:ln>
            <a:noFill/>
          </a:ln>
        </p:spPr>
      </p:sp>
      <p:sp>
        <p:nvSpPr>
          <p:cNvPr id="168" name="Google Shape;168;p28"/>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9" name="Google Shape;169;p28"/>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0" name="Google Shape;170;p28"/>
          <p:cNvSpPr txBox="1"/>
          <p:nvPr>
            <p:ph idx="12" type="sldNum"/>
          </p:nvPr>
        </p:nvSpPr>
        <p:spPr>
          <a:xfrm>
            <a:off x="6678800" y="4848631"/>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71" name="Google Shape;171;p28"/>
          <p:cNvSpPr txBox="1"/>
          <p:nvPr>
            <p:ph idx="1" type="body"/>
          </p:nvPr>
        </p:nvSpPr>
        <p:spPr>
          <a:xfrm>
            <a:off x="287338" y="519117"/>
            <a:ext cx="4218160" cy="3767587"/>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2970"/>
              <a:buFont typeface="Arial"/>
              <a:buNone/>
              <a:defRPr b="1" i="0" sz="2970" u="none" cap="none" strike="noStrike">
                <a:solidFill>
                  <a:schemeClr val="dk1"/>
                </a:solidFill>
                <a:latin typeface="Arial"/>
                <a:ea typeface="Arial"/>
                <a:cs typeface="Arial"/>
                <a:sym typeface="Arial"/>
              </a:defRPr>
            </a:lvl1pPr>
            <a:lvl2pPr indent="-331469" lvl="1" marL="914400" marR="0" rtl="0" algn="l">
              <a:lnSpc>
                <a:spcPct val="90000"/>
              </a:lnSpc>
              <a:spcBef>
                <a:spcPts val="338"/>
              </a:spcBef>
              <a:spcAft>
                <a:spcPts val="0"/>
              </a:spcAft>
              <a:buClr>
                <a:schemeClr val="dk1"/>
              </a:buClr>
              <a:buSzPts val="1620"/>
              <a:buFont typeface="Arial"/>
              <a:buChar char="•"/>
              <a:defRPr b="0" i="0" sz="1620" u="none" cap="none" strike="noStrike">
                <a:solidFill>
                  <a:schemeClr val="dk1"/>
                </a:solidFill>
                <a:latin typeface="Arial"/>
                <a:ea typeface="Arial"/>
                <a:cs typeface="Arial"/>
                <a:sym typeface="Arial"/>
              </a:defRPr>
            </a:lvl2pPr>
            <a:lvl3pPr indent="-314325" lvl="2" marL="1371600" marR="0" rtl="0" algn="l">
              <a:lnSpc>
                <a:spcPct val="90000"/>
              </a:lnSpc>
              <a:spcBef>
                <a:spcPts val="338"/>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3pPr>
            <a:lvl4pPr indent="-305752" lvl="3" marL="1828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4pPr>
            <a:lvl5pPr indent="-305752" lvl="4" marL="22860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pic>
        <p:nvPicPr>
          <p:cNvPr id="172" name="Google Shape;172;p28"/>
          <p:cNvPicPr preferRelativeResize="0"/>
          <p:nvPr/>
        </p:nvPicPr>
        <p:blipFill rotWithShape="1">
          <a:blip r:embed="rId2">
            <a:alphaModFix/>
          </a:blip>
          <a:srcRect b="0" l="0" r="0" t="0"/>
          <a:stretch/>
        </p:blipFill>
        <p:spPr>
          <a:xfrm>
            <a:off x="1" y="4340831"/>
            <a:ext cx="2139677" cy="771121"/>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 Divider">
  <p:cSld name="7. Divider">
    <p:spTree>
      <p:nvGrpSpPr>
        <p:cNvPr id="173" name="Shape 173"/>
        <p:cNvGrpSpPr/>
        <p:nvPr/>
      </p:nvGrpSpPr>
      <p:grpSpPr>
        <a:xfrm>
          <a:off x="0" y="0"/>
          <a:ext cx="0" cy="0"/>
          <a:chOff x="0" y="0"/>
          <a:chExt cx="0" cy="0"/>
        </a:xfrm>
      </p:grpSpPr>
      <p:sp>
        <p:nvSpPr>
          <p:cNvPr id="174" name="Google Shape;174;p29"/>
          <p:cNvSpPr/>
          <p:nvPr/>
        </p:nvSpPr>
        <p:spPr>
          <a:xfrm>
            <a:off x="-1066" y="0"/>
            <a:ext cx="9144000" cy="51435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12"/>
              <a:buFont typeface="Arial"/>
              <a:buNone/>
            </a:pPr>
            <a:r>
              <a:t/>
            </a:r>
            <a:endParaRPr b="0" i="0" sz="912" u="none" cap="none" strike="noStrike">
              <a:solidFill>
                <a:schemeClr val="lt1"/>
              </a:solidFill>
              <a:latin typeface="Arial"/>
              <a:ea typeface="Arial"/>
              <a:cs typeface="Arial"/>
              <a:sym typeface="Arial"/>
            </a:endParaRPr>
          </a:p>
        </p:txBody>
      </p:sp>
      <p:sp>
        <p:nvSpPr>
          <p:cNvPr id="175" name="Google Shape;175;p29"/>
          <p:cNvSpPr txBox="1"/>
          <p:nvPr>
            <p:ph idx="1" type="body"/>
          </p:nvPr>
        </p:nvSpPr>
        <p:spPr>
          <a:xfrm>
            <a:off x="755662" y="1759438"/>
            <a:ext cx="7669159" cy="1352265"/>
          </a:xfrm>
          <a:prstGeom prst="rect">
            <a:avLst/>
          </a:prstGeom>
          <a:noFill/>
          <a:ln>
            <a:noFill/>
          </a:ln>
        </p:spPr>
        <p:txBody>
          <a:bodyPr anchorCtr="0" anchor="t" bIns="45700" lIns="0" spcFirstLastPara="1" rIns="0" wrap="square" tIns="45700">
            <a:noAutofit/>
          </a:bodyPr>
          <a:lstStyle>
            <a:lvl1pPr indent="-228600" lvl="0" marL="457200" marR="0" rtl="0" algn="l">
              <a:lnSpc>
                <a:spcPct val="100000"/>
              </a:lnSpc>
              <a:spcBef>
                <a:spcPts val="0"/>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76" name="Google Shape;176;p29"/>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7" name="Google Shape;177;p29"/>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8" name="Google Shape;178;p29"/>
          <p:cNvSpPr txBox="1"/>
          <p:nvPr>
            <p:ph idx="12" type="sldNum"/>
          </p:nvPr>
        </p:nvSpPr>
        <p:spPr>
          <a:xfrm>
            <a:off x="6678800" y="4848631"/>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179" name="Google Shape;179;p29"/>
          <p:cNvPicPr preferRelativeResize="0"/>
          <p:nvPr/>
        </p:nvPicPr>
        <p:blipFill rotWithShape="1">
          <a:blip r:embed="rId2">
            <a:alphaModFix/>
          </a:blip>
          <a:srcRect b="0" l="0" r="0" t="0"/>
          <a:stretch/>
        </p:blipFill>
        <p:spPr>
          <a:xfrm>
            <a:off x="1" y="4340831"/>
            <a:ext cx="2139677" cy="771121"/>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 Body slide - 1 wide column">
  <p:cSld name="3. Body slide - 1 wide column">
    <p:spTree>
      <p:nvGrpSpPr>
        <p:cNvPr id="21" name="Shape 21"/>
        <p:cNvGrpSpPr/>
        <p:nvPr/>
      </p:nvGrpSpPr>
      <p:grpSpPr>
        <a:xfrm>
          <a:off x="0" y="0"/>
          <a:ext cx="0" cy="0"/>
          <a:chOff x="0" y="0"/>
          <a:chExt cx="0" cy="0"/>
        </a:xfrm>
      </p:grpSpPr>
      <p:sp>
        <p:nvSpPr>
          <p:cNvPr id="22" name="Google Shape;22;p13"/>
          <p:cNvSpPr txBox="1"/>
          <p:nvPr>
            <p:ph idx="1" type="body"/>
          </p:nvPr>
        </p:nvSpPr>
        <p:spPr>
          <a:xfrm>
            <a:off x="292330" y="28438"/>
            <a:ext cx="8492897" cy="999574"/>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23" name="Google Shape;23;p13"/>
          <p:cNvSpPr txBox="1"/>
          <p:nvPr>
            <p:ph idx="2" type="body"/>
          </p:nvPr>
        </p:nvSpPr>
        <p:spPr>
          <a:xfrm>
            <a:off x="292330" y="1241468"/>
            <a:ext cx="8492897" cy="304946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2100"/>
              <a:buFont typeface="Arial"/>
              <a:buNone/>
              <a:defRPr b="1" i="0" sz="2100" u="none" cap="none" strike="noStrike">
                <a:solidFill>
                  <a:schemeClr val="dk1"/>
                </a:solidFill>
                <a:latin typeface="Arial"/>
                <a:ea typeface="Arial"/>
                <a:cs typeface="Arial"/>
                <a:sym typeface="Arial"/>
              </a:defRPr>
            </a:lvl1pPr>
            <a:lvl2pPr indent="-361950" lvl="1" marL="914400" marR="0" rtl="0" algn="l">
              <a:lnSpc>
                <a:spcPct val="90000"/>
              </a:lnSpc>
              <a:spcBef>
                <a:spcPts val="375"/>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2pPr>
            <a:lvl3pPr indent="-330200" lvl="2" marL="1371600" marR="0" rtl="0" algn="l">
              <a:lnSpc>
                <a:spcPct val="90000"/>
              </a:lnSpc>
              <a:spcBef>
                <a:spcPts val="375"/>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24" name="Google Shape;24;p13"/>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13"/>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3"/>
          <p:cNvSpPr txBox="1"/>
          <p:nvPr>
            <p:ph idx="12" type="sldNum"/>
          </p:nvPr>
        </p:nvSpPr>
        <p:spPr>
          <a:xfrm>
            <a:off x="6678800" y="4848630"/>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27" name="Google Shape;27;p13"/>
          <p:cNvPicPr preferRelativeResize="0"/>
          <p:nvPr/>
        </p:nvPicPr>
        <p:blipFill rotWithShape="1">
          <a:blip r:embed="rId2">
            <a:alphaModFix/>
          </a:blip>
          <a:srcRect b="0" l="0" r="0" t="0"/>
          <a:stretch/>
        </p:blipFill>
        <p:spPr>
          <a:xfrm>
            <a:off x="2" y="4284505"/>
            <a:ext cx="2223969" cy="856800"/>
          </a:xfrm>
          <a:prstGeom prst="rect">
            <a:avLst/>
          </a:prstGeom>
          <a:noFill/>
          <a:ln>
            <a:noFill/>
          </a:ln>
        </p:spPr>
      </p:pic>
    </p:spTree>
  </p:cSld>
  <p:clrMapOvr>
    <a:masterClrMapping/>
  </p:clrMapOvr>
  <p:extLst>
    <p:ext uri="{DCECCB84-F9BA-43D5-87BE-67443E8EF086}">
      <p15:sldGuideLst>
        <p15:guide id="1" pos="5534">
          <p15:clr>
            <a:srgbClr val="FBAE40"/>
          </p15:clr>
        </p15:guide>
        <p15:guide id="2" orient="horz" pos="327">
          <p15:clr>
            <a:srgbClr val="FBAE40"/>
          </p15:clr>
        </p15:guide>
        <p15:guide id="3" pos="2795">
          <p15:clr>
            <a:srgbClr val="FBAE40"/>
          </p15:clr>
        </p15:guide>
        <p15:guide id="4" pos="2965">
          <p15:clr>
            <a:srgbClr val="FBAE40"/>
          </p15:clr>
        </p15:guide>
        <p15:guide id="5" orient="horz" pos="849">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Body slide - Table">
  <p:cSld name="8. Body slide - Table">
    <p:spTree>
      <p:nvGrpSpPr>
        <p:cNvPr id="180" name="Shape 180"/>
        <p:cNvGrpSpPr/>
        <p:nvPr/>
      </p:nvGrpSpPr>
      <p:grpSpPr>
        <a:xfrm>
          <a:off x="0" y="0"/>
          <a:ext cx="0" cy="0"/>
          <a:chOff x="0" y="0"/>
          <a:chExt cx="0" cy="0"/>
        </a:xfrm>
      </p:grpSpPr>
      <p:sp>
        <p:nvSpPr>
          <p:cNvPr id="181" name="Google Shape;181;p30"/>
          <p:cNvSpPr txBox="1"/>
          <p:nvPr>
            <p:ph idx="1" type="body"/>
          </p:nvPr>
        </p:nvSpPr>
        <p:spPr>
          <a:xfrm>
            <a:off x="287364" y="194351"/>
            <a:ext cx="8497093" cy="1007055"/>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82" name="Google Shape;182;p30"/>
          <p:cNvSpPr/>
          <p:nvPr>
            <p:ph idx="2" type="tbl"/>
          </p:nvPr>
        </p:nvSpPr>
        <p:spPr>
          <a:xfrm>
            <a:off x="287364" y="1374229"/>
            <a:ext cx="8497093" cy="3075686"/>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D8D8D8"/>
              </a:buClr>
              <a:buSzPts val="1215"/>
              <a:buFont typeface="Arial"/>
              <a:buNone/>
              <a:defRPr b="1" i="0" sz="1215" u="none" cap="none" strike="noStrike">
                <a:solidFill>
                  <a:srgbClr val="D8D8D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215"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215"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215"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215"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215"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215"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215"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215" u="none" cap="none" strike="noStrike">
                <a:solidFill>
                  <a:schemeClr val="dk1"/>
                </a:solidFill>
                <a:latin typeface="Arial"/>
                <a:ea typeface="Arial"/>
                <a:cs typeface="Arial"/>
                <a:sym typeface="Arial"/>
              </a:defRPr>
            </a:lvl9pPr>
          </a:lstStyle>
          <a:p/>
        </p:txBody>
      </p:sp>
      <p:sp>
        <p:nvSpPr>
          <p:cNvPr id="183" name="Google Shape;183;p30"/>
          <p:cNvSpPr txBox="1"/>
          <p:nvPr>
            <p:ph idx="12" type="sldNum"/>
          </p:nvPr>
        </p:nvSpPr>
        <p:spPr>
          <a:xfrm>
            <a:off x="6678800" y="4848631"/>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84" name="Google Shape;184;p30"/>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81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5" name="Google Shape;185;p30"/>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sz="81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186" name="Google Shape;186;p30"/>
          <p:cNvPicPr preferRelativeResize="0"/>
          <p:nvPr/>
        </p:nvPicPr>
        <p:blipFill rotWithShape="1">
          <a:blip r:embed="rId2">
            <a:alphaModFix/>
          </a:blip>
          <a:srcRect b="0" l="0" r="0" t="0"/>
          <a:stretch/>
        </p:blipFill>
        <p:spPr>
          <a:xfrm>
            <a:off x="3" y="4340832"/>
            <a:ext cx="2223969" cy="771120"/>
          </a:xfrm>
          <a:prstGeom prst="rect">
            <a:avLst/>
          </a:prstGeom>
          <a:noFill/>
          <a:ln>
            <a:noFill/>
          </a:ln>
        </p:spPr>
      </p:pic>
    </p:spTree>
  </p:cSld>
  <p:clrMapOvr>
    <a:masterClrMapping/>
  </p:clrMapOvr>
  <p:extLst>
    <p:ext uri="{DCECCB84-F9BA-43D5-87BE-67443E8EF086}">
      <p15:sldGuideLst>
        <p15:guide id="1" orient="horz" pos="3100">
          <p15:clr>
            <a:srgbClr val="FBAE40"/>
          </p15:clr>
        </p15:guide>
        <p15:guide id="2" pos="5534">
          <p15:clr>
            <a:srgbClr val="FBAE40"/>
          </p15:clr>
        </p15:guide>
        <p15:guide id="3" orient="horz" pos="327">
          <p15:clr>
            <a:srgbClr val="FBAE40"/>
          </p15:clr>
        </p15:guide>
        <p15:guide id="4" pos="2795">
          <p15:clr>
            <a:srgbClr val="FBAE40"/>
          </p15:clr>
        </p15:guide>
        <p15:guide id="5" pos="2965">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 Body slide - Chart">
  <p:cSld name="9. Body slide - Chart">
    <p:spTree>
      <p:nvGrpSpPr>
        <p:cNvPr id="187" name="Shape 187"/>
        <p:cNvGrpSpPr/>
        <p:nvPr/>
      </p:nvGrpSpPr>
      <p:grpSpPr>
        <a:xfrm>
          <a:off x="0" y="0"/>
          <a:ext cx="0" cy="0"/>
          <a:chOff x="0" y="0"/>
          <a:chExt cx="0" cy="0"/>
        </a:xfrm>
      </p:grpSpPr>
      <p:sp>
        <p:nvSpPr>
          <p:cNvPr id="188" name="Google Shape;188;p31"/>
          <p:cNvSpPr txBox="1"/>
          <p:nvPr>
            <p:ph idx="1" type="body"/>
          </p:nvPr>
        </p:nvSpPr>
        <p:spPr>
          <a:xfrm>
            <a:off x="287364" y="194351"/>
            <a:ext cx="8497093" cy="1007055"/>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89" name="Google Shape;189;p31"/>
          <p:cNvSpPr txBox="1"/>
          <p:nvPr>
            <p:ph idx="12" type="sldNum"/>
          </p:nvPr>
        </p:nvSpPr>
        <p:spPr>
          <a:xfrm>
            <a:off x="6678800" y="4848631"/>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90" name="Google Shape;190;p31"/>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81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1" name="Google Shape;191;p31"/>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sz="81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192" name="Google Shape;192;p31"/>
          <p:cNvPicPr preferRelativeResize="0"/>
          <p:nvPr/>
        </p:nvPicPr>
        <p:blipFill rotWithShape="1">
          <a:blip r:embed="rId2">
            <a:alphaModFix/>
          </a:blip>
          <a:srcRect b="0" l="0" r="0" t="0"/>
          <a:stretch/>
        </p:blipFill>
        <p:spPr>
          <a:xfrm>
            <a:off x="3" y="4340832"/>
            <a:ext cx="2223969" cy="771120"/>
          </a:xfrm>
          <a:prstGeom prst="rect">
            <a:avLst/>
          </a:prstGeom>
          <a:noFill/>
          <a:ln>
            <a:noFill/>
          </a:ln>
        </p:spPr>
      </p:pic>
      <p:sp>
        <p:nvSpPr>
          <p:cNvPr id="193" name="Google Shape;193;p31"/>
          <p:cNvSpPr/>
          <p:nvPr>
            <p:ph idx="2" type="chart"/>
          </p:nvPr>
        </p:nvSpPr>
        <p:spPr>
          <a:xfrm>
            <a:off x="287364" y="1374229"/>
            <a:ext cx="8497082" cy="3075686"/>
          </a:xfrm>
          <a:prstGeom prst="rect">
            <a:avLst/>
          </a:prstGeom>
          <a:noFill/>
          <a:ln>
            <a:noFill/>
          </a:ln>
        </p:spPr>
        <p:txBody>
          <a:bodyPr anchorCtr="0" anchor="t" bIns="45700" lIns="91425" spcFirstLastPara="1" rIns="91425" wrap="square" tIns="45700">
            <a:noAutofit/>
          </a:bodyPr>
          <a:lstStyle>
            <a:lvl1pPr lvl="0" marR="0" rtl="0" algn="ctr">
              <a:lnSpc>
                <a:spcPct val="90000"/>
              </a:lnSpc>
              <a:spcBef>
                <a:spcPts val="675"/>
              </a:spcBef>
              <a:spcAft>
                <a:spcPts val="0"/>
              </a:spcAft>
              <a:buClr>
                <a:schemeClr val="dk1"/>
              </a:buClr>
              <a:buSzPts val="1890"/>
              <a:buFont typeface="Arial"/>
              <a:buNone/>
              <a:defRPr b="1" i="0" sz="1890" u="none" cap="none" strike="noStrike">
                <a:solidFill>
                  <a:schemeClr val="dk1"/>
                </a:solidFill>
                <a:latin typeface="Arial"/>
                <a:ea typeface="Arial"/>
                <a:cs typeface="Arial"/>
                <a:sym typeface="Arial"/>
              </a:defRPr>
            </a:lvl1pPr>
            <a:lvl2pPr lvl="1" marR="0" rtl="0" algn="l">
              <a:lnSpc>
                <a:spcPct val="90000"/>
              </a:lnSpc>
              <a:spcBef>
                <a:spcPts val="338"/>
              </a:spcBef>
              <a:spcAft>
                <a:spcPts val="0"/>
              </a:spcAft>
              <a:buClr>
                <a:schemeClr val="dk1"/>
              </a:buClr>
              <a:buSzPts val="1620"/>
              <a:buFont typeface="Arial"/>
              <a:buChar char="•"/>
              <a:defRPr b="0" i="0" sz="1620" u="none" cap="none" strike="noStrike">
                <a:solidFill>
                  <a:schemeClr val="dk1"/>
                </a:solidFill>
                <a:latin typeface="Arial"/>
                <a:ea typeface="Arial"/>
                <a:cs typeface="Arial"/>
                <a:sym typeface="Arial"/>
              </a:defRPr>
            </a:lvl2pPr>
            <a:lvl3pPr lvl="2" marR="0" rtl="0" algn="l">
              <a:lnSpc>
                <a:spcPct val="90000"/>
              </a:lnSpc>
              <a:spcBef>
                <a:spcPts val="338"/>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3pPr>
            <a:lvl4pPr lvl="3"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4pPr>
            <a:lvl5pPr lvl="4"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5pPr>
            <a:lvl6pPr lvl="5"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lvl="6"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lvl="7"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lvl="8"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Tree>
  </p:cSld>
  <p:clrMapOvr>
    <a:masterClrMapping/>
  </p:clrMapOvr>
  <p:extLst>
    <p:ext uri="{DCECCB84-F9BA-43D5-87BE-67443E8EF086}">
      <p15:sldGuideLst>
        <p15:guide id="1" orient="horz" pos="3100">
          <p15:clr>
            <a:srgbClr val="FBAE40"/>
          </p15:clr>
        </p15:guide>
        <p15:guide id="2" pos="5534">
          <p15:clr>
            <a:srgbClr val="FBAE40"/>
          </p15:clr>
        </p15:guide>
        <p15:guide id="3" orient="horz" pos="327">
          <p15:clr>
            <a:srgbClr val="FBAE40"/>
          </p15:clr>
        </p15:guide>
        <p15:guide id="4" pos="2795">
          <p15:clr>
            <a:srgbClr val="FBAE40"/>
          </p15:clr>
        </p15:guide>
        <p15:guide id="5" pos="2965">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0. Process slide">
  <p:cSld name="10. Process slide">
    <p:bg>
      <p:bgPr>
        <a:solidFill>
          <a:schemeClr val="dk2"/>
        </a:solidFill>
      </p:bgPr>
    </p:bg>
    <p:spTree>
      <p:nvGrpSpPr>
        <p:cNvPr id="194" name="Shape 194"/>
        <p:cNvGrpSpPr/>
        <p:nvPr/>
      </p:nvGrpSpPr>
      <p:grpSpPr>
        <a:xfrm>
          <a:off x="0" y="0"/>
          <a:ext cx="0" cy="0"/>
          <a:chOff x="0" y="0"/>
          <a:chExt cx="0" cy="0"/>
        </a:xfrm>
      </p:grpSpPr>
      <p:sp>
        <p:nvSpPr>
          <p:cNvPr id="195" name="Google Shape;195;p32"/>
          <p:cNvSpPr txBox="1"/>
          <p:nvPr>
            <p:ph idx="1" type="body"/>
          </p:nvPr>
        </p:nvSpPr>
        <p:spPr>
          <a:xfrm>
            <a:off x="294503" y="193623"/>
            <a:ext cx="8489928" cy="995897"/>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196" name="Google Shape;196;p32"/>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7" name="Google Shape;197;p32"/>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8" name="Google Shape;198;p32"/>
          <p:cNvSpPr txBox="1"/>
          <p:nvPr>
            <p:ph idx="12" type="sldNum"/>
          </p:nvPr>
        </p:nvSpPr>
        <p:spPr>
          <a:xfrm>
            <a:off x="6678800" y="4848631"/>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99" name="Google Shape;199;p32"/>
          <p:cNvSpPr txBox="1"/>
          <p:nvPr>
            <p:ph idx="2" type="body"/>
          </p:nvPr>
        </p:nvSpPr>
        <p:spPr>
          <a:xfrm>
            <a:off x="295200" y="2485079"/>
            <a:ext cx="1539000" cy="1944000"/>
          </a:xfrm>
          <a:prstGeom prst="rect">
            <a:avLst/>
          </a:prstGeom>
          <a:noFill/>
          <a:ln>
            <a:noFill/>
          </a:ln>
        </p:spPr>
        <p:txBody>
          <a:bodyPr anchorCtr="0" anchor="t" bIns="0" lIns="0" spcFirstLastPara="1" rIns="0" wrap="square" tIns="0">
            <a:noAutofit/>
          </a:bodyPr>
          <a:lstStyle>
            <a:lvl1pPr indent="-308610" lvl="0" marL="457200" marR="0" rtl="0" algn="l">
              <a:lnSpc>
                <a:spcPct val="100000"/>
              </a:lnSpc>
              <a:spcBef>
                <a:spcPts val="675"/>
              </a:spcBef>
              <a:spcAft>
                <a:spcPts val="0"/>
              </a:spcAft>
              <a:buClr>
                <a:schemeClr val="dk1"/>
              </a:buClr>
              <a:buSzPts val="1260"/>
              <a:buFont typeface="Arial"/>
              <a:buChar char="•"/>
              <a:defRPr b="1" i="0" sz="1260" u="none" cap="none" strike="noStrike">
                <a:solidFill>
                  <a:schemeClr val="dk1"/>
                </a:solidFill>
                <a:latin typeface="Arial"/>
                <a:ea typeface="Arial"/>
                <a:cs typeface="Arial"/>
                <a:sym typeface="Arial"/>
              </a:defRPr>
            </a:lvl1pPr>
            <a:lvl2pPr indent="-228600" lvl="1" marL="914400" marR="0" rtl="0" algn="l">
              <a:lnSpc>
                <a:spcPct val="111111"/>
              </a:lnSpc>
              <a:spcBef>
                <a:spcPts val="338"/>
              </a:spcBef>
              <a:spcAft>
                <a:spcPts val="0"/>
              </a:spcAft>
              <a:buClr>
                <a:schemeClr val="lt1"/>
              </a:buClr>
              <a:buSzPts val="1215"/>
              <a:buFont typeface="Arial"/>
              <a:buNone/>
              <a:defRPr b="1" i="0" sz="1215" u="none" cap="none" strike="noStrike">
                <a:solidFill>
                  <a:schemeClr val="lt1"/>
                </a:solidFill>
                <a:latin typeface="Arial"/>
                <a:ea typeface="Arial"/>
                <a:cs typeface="Arial"/>
                <a:sym typeface="Arial"/>
              </a:defRPr>
            </a:lvl2pPr>
            <a:lvl3pPr indent="-273621" lvl="2" marL="1371600" marR="0" rtl="0" algn="l">
              <a:lnSpc>
                <a:spcPct val="90000"/>
              </a:lnSpc>
              <a:spcBef>
                <a:spcPts val="338"/>
              </a:spcBef>
              <a:spcAft>
                <a:spcPts val="0"/>
              </a:spcAft>
              <a:buClr>
                <a:schemeClr val="lt1"/>
              </a:buClr>
              <a:buSzPts val="709"/>
              <a:buFont typeface="Arial"/>
              <a:buChar char="•"/>
              <a:defRPr b="0" i="0" sz="709" u="none" cap="none" strike="noStrike">
                <a:solidFill>
                  <a:schemeClr val="lt1"/>
                </a:solidFill>
                <a:latin typeface="Arial"/>
                <a:ea typeface="Arial"/>
                <a:cs typeface="Arial"/>
                <a:sym typeface="Arial"/>
              </a:defRPr>
            </a:lvl3pPr>
            <a:lvl4pPr indent="-305752" lvl="3" marL="1828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4pPr>
            <a:lvl5pPr indent="-305752" lvl="4" marL="22860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
        <p:nvSpPr>
          <p:cNvPr id="200" name="Google Shape;200;p32"/>
          <p:cNvSpPr txBox="1"/>
          <p:nvPr>
            <p:ph idx="3" type="body"/>
          </p:nvPr>
        </p:nvSpPr>
        <p:spPr>
          <a:xfrm>
            <a:off x="2039978" y="2485080"/>
            <a:ext cx="1539000" cy="1944000"/>
          </a:xfrm>
          <a:prstGeom prst="rect">
            <a:avLst/>
          </a:prstGeom>
          <a:noFill/>
          <a:ln>
            <a:noFill/>
          </a:ln>
        </p:spPr>
        <p:txBody>
          <a:bodyPr anchorCtr="0" anchor="t" bIns="0" lIns="0" spcFirstLastPara="1" rIns="0" wrap="square" tIns="0">
            <a:noAutofit/>
          </a:bodyPr>
          <a:lstStyle>
            <a:lvl1pPr indent="-308610" lvl="0" marL="457200" marR="0" rtl="0" algn="l">
              <a:lnSpc>
                <a:spcPct val="100000"/>
              </a:lnSpc>
              <a:spcBef>
                <a:spcPts val="675"/>
              </a:spcBef>
              <a:spcAft>
                <a:spcPts val="0"/>
              </a:spcAft>
              <a:buClr>
                <a:schemeClr val="dk1"/>
              </a:buClr>
              <a:buSzPts val="1260"/>
              <a:buFont typeface="Arial"/>
              <a:buChar char="•"/>
              <a:defRPr b="1" i="0" sz="1260" u="none" cap="none" strike="noStrike">
                <a:solidFill>
                  <a:schemeClr val="dk1"/>
                </a:solidFill>
                <a:latin typeface="Arial"/>
                <a:ea typeface="Arial"/>
                <a:cs typeface="Arial"/>
                <a:sym typeface="Arial"/>
              </a:defRPr>
            </a:lvl1pPr>
            <a:lvl2pPr indent="-305752" lvl="1" marL="914400" marR="0" rtl="0" algn="l">
              <a:lnSpc>
                <a:spcPct val="118518"/>
              </a:lnSpc>
              <a:spcBef>
                <a:spcPts val="338"/>
              </a:spcBef>
              <a:spcAft>
                <a:spcPts val="0"/>
              </a:spcAft>
              <a:buClr>
                <a:schemeClr val="lt1"/>
              </a:buClr>
              <a:buSzPts val="1215"/>
              <a:buFont typeface="Arial"/>
              <a:buChar char="•"/>
              <a:defRPr b="1" i="0" sz="1215" u="none" cap="none" strike="noStrike">
                <a:solidFill>
                  <a:schemeClr val="lt1"/>
                </a:solidFill>
                <a:latin typeface="Arial"/>
                <a:ea typeface="Arial"/>
                <a:cs typeface="Arial"/>
                <a:sym typeface="Arial"/>
              </a:defRPr>
            </a:lvl2pPr>
            <a:lvl3pPr indent="-314325" lvl="2" marL="1371600" marR="0" rtl="0" algn="l">
              <a:lnSpc>
                <a:spcPct val="90000"/>
              </a:lnSpc>
              <a:spcBef>
                <a:spcPts val="338"/>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3pPr>
            <a:lvl4pPr indent="-305752" lvl="3" marL="1828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4pPr>
            <a:lvl5pPr indent="-305752" lvl="4" marL="22860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
        <p:nvSpPr>
          <p:cNvPr id="201" name="Google Shape;201;p32"/>
          <p:cNvSpPr/>
          <p:nvPr>
            <p:ph idx="4" type="body"/>
          </p:nvPr>
        </p:nvSpPr>
        <p:spPr>
          <a:xfrm>
            <a:off x="506700" y="1323729"/>
            <a:ext cx="1116000" cy="1004400"/>
          </a:xfrm>
          <a:prstGeom prst="ellipse">
            <a:avLst/>
          </a:prstGeom>
          <a:solidFill>
            <a:schemeClr val="lt1"/>
          </a:solidFill>
          <a:ln>
            <a:noFill/>
          </a:ln>
        </p:spPr>
        <p:txBody>
          <a:bodyPr anchorCtr="0" anchor="ctr" bIns="34275" lIns="68575" spcFirstLastPara="1" rIns="68575" wrap="square" tIns="34275">
            <a:noAutofit/>
          </a:bodyPr>
          <a:lstStyle>
            <a:lvl1pPr indent="-228600" lvl="0" marL="457200" marR="0" rtl="0" algn="ctr">
              <a:lnSpc>
                <a:spcPct val="90000"/>
              </a:lnSpc>
              <a:spcBef>
                <a:spcPts val="675"/>
              </a:spcBef>
              <a:spcAft>
                <a:spcPts val="0"/>
              </a:spcAft>
              <a:buClr>
                <a:schemeClr val="dk2"/>
              </a:buClr>
              <a:buSzPts val="1688"/>
              <a:buFont typeface="Arial"/>
              <a:buNone/>
              <a:defRPr b="1" i="0" sz="1687" u="none" cap="none" strike="noStrike">
                <a:solidFill>
                  <a:schemeClr val="dk2"/>
                </a:solidFill>
                <a:latin typeface="Arial"/>
                <a:ea typeface="Arial"/>
                <a:cs typeface="Arial"/>
                <a:sym typeface="Arial"/>
              </a:defRPr>
            </a:lvl1pPr>
            <a:lvl2pPr indent="-305752" lvl="1" marL="9144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2pPr>
            <a:lvl3pPr indent="-305752" lvl="2" marL="13716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3pPr>
            <a:lvl4pPr indent="-305752" lvl="3" marL="18288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4pPr>
            <a:lvl5pPr indent="-305752" lvl="4" marL="22860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
        <p:nvSpPr>
          <p:cNvPr id="202" name="Google Shape;202;p32"/>
          <p:cNvSpPr/>
          <p:nvPr>
            <p:ph idx="5" type="body"/>
          </p:nvPr>
        </p:nvSpPr>
        <p:spPr>
          <a:xfrm>
            <a:off x="2251478" y="1323729"/>
            <a:ext cx="1116000" cy="1004400"/>
          </a:xfrm>
          <a:prstGeom prst="ellipse">
            <a:avLst/>
          </a:prstGeom>
          <a:solidFill>
            <a:schemeClr val="lt1"/>
          </a:solidFill>
          <a:ln>
            <a:noFill/>
          </a:ln>
        </p:spPr>
        <p:txBody>
          <a:bodyPr anchorCtr="0" anchor="ctr" bIns="34275" lIns="68575" spcFirstLastPara="1" rIns="68575" wrap="square" tIns="34275">
            <a:noAutofit/>
          </a:bodyPr>
          <a:lstStyle>
            <a:lvl1pPr indent="-228600" lvl="0" marL="457200" marR="0" rtl="0" algn="ctr">
              <a:lnSpc>
                <a:spcPct val="90000"/>
              </a:lnSpc>
              <a:spcBef>
                <a:spcPts val="675"/>
              </a:spcBef>
              <a:spcAft>
                <a:spcPts val="0"/>
              </a:spcAft>
              <a:buClr>
                <a:schemeClr val="dk2"/>
              </a:buClr>
              <a:buSzPts val="1688"/>
              <a:buFont typeface="Arial"/>
              <a:buNone/>
              <a:defRPr b="1" i="0" sz="1687" u="none" cap="none" strike="noStrike">
                <a:solidFill>
                  <a:schemeClr val="dk2"/>
                </a:solidFill>
                <a:latin typeface="Arial"/>
                <a:ea typeface="Arial"/>
                <a:cs typeface="Arial"/>
                <a:sym typeface="Arial"/>
              </a:defRPr>
            </a:lvl1pPr>
            <a:lvl2pPr indent="-305752" lvl="1" marL="9144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2pPr>
            <a:lvl3pPr indent="-305752" lvl="2" marL="13716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3pPr>
            <a:lvl4pPr indent="-305752" lvl="3" marL="18288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4pPr>
            <a:lvl5pPr indent="-305752" lvl="4" marL="22860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
        <p:nvSpPr>
          <p:cNvPr id="203" name="Google Shape;203;p32"/>
          <p:cNvSpPr/>
          <p:nvPr>
            <p:ph idx="6" type="body"/>
          </p:nvPr>
        </p:nvSpPr>
        <p:spPr>
          <a:xfrm>
            <a:off x="3983001" y="1323729"/>
            <a:ext cx="1116000" cy="1004400"/>
          </a:xfrm>
          <a:prstGeom prst="ellipse">
            <a:avLst/>
          </a:prstGeom>
          <a:solidFill>
            <a:schemeClr val="lt1"/>
          </a:solidFill>
          <a:ln>
            <a:noFill/>
          </a:ln>
        </p:spPr>
        <p:txBody>
          <a:bodyPr anchorCtr="0" anchor="ctr" bIns="34275" lIns="68575" spcFirstLastPara="1" rIns="68575" wrap="square" tIns="34275">
            <a:noAutofit/>
          </a:bodyPr>
          <a:lstStyle>
            <a:lvl1pPr indent="-228600" lvl="0" marL="457200" marR="0" rtl="0" algn="ctr">
              <a:lnSpc>
                <a:spcPct val="90000"/>
              </a:lnSpc>
              <a:spcBef>
                <a:spcPts val="675"/>
              </a:spcBef>
              <a:spcAft>
                <a:spcPts val="0"/>
              </a:spcAft>
              <a:buClr>
                <a:schemeClr val="dk2"/>
              </a:buClr>
              <a:buSzPts val="1688"/>
              <a:buFont typeface="Arial"/>
              <a:buNone/>
              <a:defRPr b="1" i="0" sz="1687" u="none" cap="none" strike="noStrike">
                <a:solidFill>
                  <a:schemeClr val="dk2"/>
                </a:solidFill>
                <a:latin typeface="Arial"/>
                <a:ea typeface="Arial"/>
                <a:cs typeface="Arial"/>
                <a:sym typeface="Arial"/>
              </a:defRPr>
            </a:lvl1pPr>
            <a:lvl2pPr indent="-305752" lvl="1" marL="9144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2pPr>
            <a:lvl3pPr indent="-305752" lvl="2" marL="13716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3pPr>
            <a:lvl4pPr indent="-305752" lvl="3" marL="18288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4pPr>
            <a:lvl5pPr indent="-305752" lvl="4" marL="22860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
        <p:nvSpPr>
          <p:cNvPr id="204" name="Google Shape;204;p32"/>
          <p:cNvSpPr/>
          <p:nvPr>
            <p:ph idx="7" type="body"/>
          </p:nvPr>
        </p:nvSpPr>
        <p:spPr>
          <a:xfrm>
            <a:off x="5727495" y="1323729"/>
            <a:ext cx="1116000" cy="1004400"/>
          </a:xfrm>
          <a:prstGeom prst="ellipse">
            <a:avLst/>
          </a:prstGeom>
          <a:solidFill>
            <a:schemeClr val="lt1"/>
          </a:solidFill>
          <a:ln>
            <a:noFill/>
          </a:ln>
        </p:spPr>
        <p:txBody>
          <a:bodyPr anchorCtr="0" anchor="ctr" bIns="34275" lIns="68575" spcFirstLastPara="1" rIns="68575" wrap="square" tIns="34275">
            <a:noAutofit/>
          </a:bodyPr>
          <a:lstStyle>
            <a:lvl1pPr indent="-228600" lvl="0" marL="457200" marR="0" rtl="0" algn="ctr">
              <a:lnSpc>
                <a:spcPct val="90000"/>
              </a:lnSpc>
              <a:spcBef>
                <a:spcPts val="675"/>
              </a:spcBef>
              <a:spcAft>
                <a:spcPts val="0"/>
              </a:spcAft>
              <a:buClr>
                <a:schemeClr val="dk2"/>
              </a:buClr>
              <a:buSzPts val="1688"/>
              <a:buFont typeface="Arial"/>
              <a:buNone/>
              <a:defRPr b="1" i="0" sz="1687" u="none" cap="none" strike="noStrike">
                <a:solidFill>
                  <a:schemeClr val="dk2"/>
                </a:solidFill>
                <a:latin typeface="Arial"/>
                <a:ea typeface="Arial"/>
                <a:cs typeface="Arial"/>
                <a:sym typeface="Arial"/>
              </a:defRPr>
            </a:lvl1pPr>
            <a:lvl2pPr indent="-305752" lvl="1" marL="9144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2pPr>
            <a:lvl3pPr indent="-305752" lvl="2" marL="13716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3pPr>
            <a:lvl4pPr indent="-305752" lvl="3" marL="18288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4pPr>
            <a:lvl5pPr indent="-305752" lvl="4" marL="22860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
        <p:nvSpPr>
          <p:cNvPr id="205" name="Google Shape;205;p32"/>
          <p:cNvSpPr/>
          <p:nvPr>
            <p:ph idx="8" type="body"/>
          </p:nvPr>
        </p:nvSpPr>
        <p:spPr>
          <a:xfrm>
            <a:off x="7459018" y="1323729"/>
            <a:ext cx="1116000" cy="1004400"/>
          </a:xfrm>
          <a:prstGeom prst="ellipse">
            <a:avLst/>
          </a:prstGeom>
          <a:solidFill>
            <a:schemeClr val="lt1"/>
          </a:solidFill>
          <a:ln>
            <a:noFill/>
          </a:ln>
        </p:spPr>
        <p:txBody>
          <a:bodyPr anchorCtr="0" anchor="ctr" bIns="34275" lIns="68575" spcFirstLastPara="1" rIns="68575" wrap="square" tIns="34275">
            <a:noAutofit/>
          </a:bodyPr>
          <a:lstStyle>
            <a:lvl1pPr indent="-228600" lvl="0" marL="457200" marR="0" rtl="0" algn="ctr">
              <a:lnSpc>
                <a:spcPct val="90000"/>
              </a:lnSpc>
              <a:spcBef>
                <a:spcPts val="675"/>
              </a:spcBef>
              <a:spcAft>
                <a:spcPts val="0"/>
              </a:spcAft>
              <a:buClr>
                <a:schemeClr val="dk2"/>
              </a:buClr>
              <a:buSzPts val="1688"/>
              <a:buFont typeface="Arial"/>
              <a:buNone/>
              <a:defRPr b="1" i="0" sz="1687" u="none" cap="none" strike="noStrike">
                <a:solidFill>
                  <a:schemeClr val="dk2"/>
                </a:solidFill>
                <a:latin typeface="Arial"/>
                <a:ea typeface="Arial"/>
                <a:cs typeface="Arial"/>
                <a:sym typeface="Arial"/>
              </a:defRPr>
            </a:lvl1pPr>
            <a:lvl2pPr indent="-305752" lvl="1" marL="9144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2pPr>
            <a:lvl3pPr indent="-305752" lvl="2" marL="13716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3pPr>
            <a:lvl4pPr indent="-305752" lvl="3" marL="18288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4pPr>
            <a:lvl5pPr indent="-305752" lvl="4" marL="22860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
        <p:nvSpPr>
          <p:cNvPr id="206" name="Google Shape;206;p32"/>
          <p:cNvSpPr txBox="1"/>
          <p:nvPr>
            <p:ph idx="9" type="body"/>
          </p:nvPr>
        </p:nvSpPr>
        <p:spPr>
          <a:xfrm>
            <a:off x="3771501" y="2485080"/>
            <a:ext cx="1539000" cy="1944000"/>
          </a:xfrm>
          <a:prstGeom prst="rect">
            <a:avLst/>
          </a:prstGeom>
          <a:noFill/>
          <a:ln>
            <a:noFill/>
          </a:ln>
        </p:spPr>
        <p:txBody>
          <a:bodyPr anchorCtr="0" anchor="t" bIns="0" lIns="0" spcFirstLastPara="1" rIns="0" wrap="square" tIns="0">
            <a:noAutofit/>
          </a:bodyPr>
          <a:lstStyle>
            <a:lvl1pPr indent="-308610" lvl="0" marL="457200" marR="0" rtl="0" algn="l">
              <a:lnSpc>
                <a:spcPct val="100000"/>
              </a:lnSpc>
              <a:spcBef>
                <a:spcPts val="675"/>
              </a:spcBef>
              <a:spcAft>
                <a:spcPts val="0"/>
              </a:spcAft>
              <a:buClr>
                <a:schemeClr val="dk1"/>
              </a:buClr>
              <a:buSzPts val="1260"/>
              <a:buFont typeface="Arial"/>
              <a:buChar char="•"/>
              <a:defRPr b="1" i="0" sz="1260" u="none" cap="none" strike="noStrike">
                <a:solidFill>
                  <a:schemeClr val="dk1"/>
                </a:solidFill>
                <a:latin typeface="Arial"/>
                <a:ea typeface="Arial"/>
                <a:cs typeface="Arial"/>
                <a:sym typeface="Arial"/>
              </a:defRPr>
            </a:lvl1pPr>
            <a:lvl2pPr indent="-305752" lvl="1" marL="914400" marR="0" rtl="0" algn="l">
              <a:lnSpc>
                <a:spcPct val="118518"/>
              </a:lnSpc>
              <a:spcBef>
                <a:spcPts val="338"/>
              </a:spcBef>
              <a:spcAft>
                <a:spcPts val="0"/>
              </a:spcAft>
              <a:buClr>
                <a:schemeClr val="lt1"/>
              </a:buClr>
              <a:buSzPts val="1215"/>
              <a:buFont typeface="Arial"/>
              <a:buChar char="•"/>
              <a:defRPr b="1" i="0" sz="1215" u="none" cap="none" strike="noStrike">
                <a:solidFill>
                  <a:schemeClr val="lt1"/>
                </a:solidFill>
                <a:latin typeface="Arial"/>
                <a:ea typeface="Arial"/>
                <a:cs typeface="Arial"/>
                <a:sym typeface="Arial"/>
              </a:defRPr>
            </a:lvl2pPr>
            <a:lvl3pPr indent="-314325" lvl="2" marL="1371600" marR="0" rtl="0" algn="l">
              <a:lnSpc>
                <a:spcPct val="90000"/>
              </a:lnSpc>
              <a:spcBef>
                <a:spcPts val="338"/>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3pPr>
            <a:lvl4pPr indent="-305752" lvl="3" marL="1828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4pPr>
            <a:lvl5pPr indent="-305752" lvl="4" marL="22860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
        <p:nvSpPr>
          <p:cNvPr id="207" name="Google Shape;207;p32"/>
          <p:cNvSpPr txBox="1"/>
          <p:nvPr>
            <p:ph idx="13" type="body"/>
          </p:nvPr>
        </p:nvSpPr>
        <p:spPr>
          <a:xfrm>
            <a:off x="5515995" y="2485080"/>
            <a:ext cx="1539000" cy="1944000"/>
          </a:xfrm>
          <a:prstGeom prst="rect">
            <a:avLst/>
          </a:prstGeom>
          <a:noFill/>
          <a:ln>
            <a:noFill/>
          </a:ln>
        </p:spPr>
        <p:txBody>
          <a:bodyPr anchorCtr="0" anchor="t" bIns="0" lIns="0" spcFirstLastPara="1" rIns="0" wrap="square" tIns="0">
            <a:noAutofit/>
          </a:bodyPr>
          <a:lstStyle>
            <a:lvl1pPr indent="-308610" lvl="0" marL="457200" marR="0" rtl="0" algn="l">
              <a:lnSpc>
                <a:spcPct val="100000"/>
              </a:lnSpc>
              <a:spcBef>
                <a:spcPts val="675"/>
              </a:spcBef>
              <a:spcAft>
                <a:spcPts val="0"/>
              </a:spcAft>
              <a:buClr>
                <a:schemeClr val="dk1"/>
              </a:buClr>
              <a:buSzPts val="1260"/>
              <a:buFont typeface="Arial"/>
              <a:buChar char="•"/>
              <a:defRPr b="1" i="0" sz="1260" u="none" cap="none" strike="noStrike">
                <a:solidFill>
                  <a:schemeClr val="dk1"/>
                </a:solidFill>
                <a:latin typeface="Arial"/>
                <a:ea typeface="Arial"/>
                <a:cs typeface="Arial"/>
                <a:sym typeface="Arial"/>
              </a:defRPr>
            </a:lvl1pPr>
            <a:lvl2pPr indent="-305752" lvl="1" marL="914400" marR="0" rtl="0" algn="l">
              <a:lnSpc>
                <a:spcPct val="118518"/>
              </a:lnSpc>
              <a:spcBef>
                <a:spcPts val="338"/>
              </a:spcBef>
              <a:spcAft>
                <a:spcPts val="0"/>
              </a:spcAft>
              <a:buClr>
                <a:schemeClr val="lt1"/>
              </a:buClr>
              <a:buSzPts val="1215"/>
              <a:buFont typeface="Arial"/>
              <a:buChar char="•"/>
              <a:defRPr b="1" i="0" sz="1215" u="none" cap="none" strike="noStrike">
                <a:solidFill>
                  <a:schemeClr val="lt1"/>
                </a:solidFill>
                <a:latin typeface="Arial"/>
                <a:ea typeface="Arial"/>
                <a:cs typeface="Arial"/>
                <a:sym typeface="Arial"/>
              </a:defRPr>
            </a:lvl2pPr>
            <a:lvl3pPr indent="-314325" lvl="2" marL="1371600" marR="0" rtl="0" algn="l">
              <a:lnSpc>
                <a:spcPct val="90000"/>
              </a:lnSpc>
              <a:spcBef>
                <a:spcPts val="338"/>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3pPr>
            <a:lvl4pPr indent="-305752" lvl="3" marL="1828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4pPr>
            <a:lvl5pPr indent="-305752" lvl="4" marL="22860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
        <p:nvSpPr>
          <p:cNvPr id="208" name="Google Shape;208;p32"/>
          <p:cNvSpPr txBox="1"/>
          <p:nvPr>
            <p:ph idx="14" type="body"/>
          </p:nvPr>
        </p:nvSpPr>
        <p:spPr>
          <a:xfrm>
            <a:off x="7247518" y="2485080"/>
            <a:ext cx="1539000" cy="1944000"/>
          </a:xfrm>
          <a:prstGeom prst="rect">
            <a:avLst/>
          </a:prstGeom>
          <a:noFill/>
          <a:ln>
            <a:noFill/>
          </a:ln>
        </p:spPr>
        <p:txBody>
          <a:bodyPr anchorCtr="0" anchor="t" bIns="0" lIns="0" spcFirstLastPara="1" rIns="0" wrap="square" tIns="0">
            <a:noAutofit/>
          </a:bodyPr>
          <a:lstStyle>
            <a:lvl1pPr indent="-308610" lvl="0" marL="457200" marR="0" rtl="0" algn="l">
              <a:lnSpc>
                <a:spcPct val="100000"/>
              </a:lnSpc>
              <a:spcBef>
                <a:spcPts val="675"/>
              </a:spcBef>
              <a:spcAft>
                <a:spcPts val="0"/>
              </a:spcAft>
              <a:buClr>
                <a:schemeClr val="dk1"/>
              </a:buClr>
              <a:buSzPts val="1260"/>
              <a:buFont typeface="Arial"/>
              <a:buChar char="•"/>
              <a:defRPr b="1" i="0" sz="1260" u="none" cap="none" strike="noStrike">
                <a:solidFill>
                  <a:schemeClr val="dk1"/>
                </a:solidFill>
                <a:latin typeface="Arial"/>
                <a:ea typeface="Arial"/>
                <a:cs typeface="Arial"/>
                <a:sym typeface="Arial"/>
              </a:defRPr>
            </a:lvl1pPr>
            <a:lvl2pPr indent="-305752" lvl="1" marL="914400" marR="0" rtl="0" algn="l">
              <a:lnSpc>
                <a:spcPct val="118518"/>
              </a:lnSpc>
              <a:spcBef>
                <a:spcPts val="338"/>
              </a:spcBef>
              <a:spcAft>
                <a:spcPts val="0"/>
              </a:spcAft>
              <a:buClr>
                <a:schemeClr val="lt1"/>
              </a:buClr>
              <a:buSzPts val="1215"/>
              <a:buFont typeface="Arial"/>
              <a:buChar char="•"/>
              <a:defRPr b="1" i="0" sz="1215" u="none" cap="none" strike="noStrike">
                <a:solidFill>
                  <a:schemeClr val="lt1"/>
                </a:solidFill>
                <a:latin typeface="Arial"/>
                <a:ea typeface="Arial"/>
                <a:cs typeface="Arial"/>
                <a:sym typeface="Arial"/>
              </a:defRPr>
            </a:lvl2pPr>
            <a:lvl3pPr indent="-314325" lvl="2" marL="1371600" marR="0" rtl="0" algn="l">
              <a:lnSpc>
                <a:spcPct val="90000"/>
              </a:lnSpc>
              <a:spcBef>
                <a:spcPts val="338"/>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3pPr>
            <a:lvl4pPr indent="-305752" lvl="3" marL="1828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4pPr>
            <a:lvl5pPr indent="-305752" lvl="4" marL="22860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pic>
        <p:nvPicPr>
          <p:cNvPr id="209" name="Google Shape;209;p32"/>
          <p:cNvPicPr preferRelativeResize="0"/>
          <p:nvPr/>
        </p:nvPicPr>
        <p:blipFill rotWithShape="1">
          <a:blip r:embed="rId2">
            <a:alphaModFix/>
          </a:blip>
          <a:srcRect b="0" l="0" r="0" t="0"/>
          <a:stretch/>
        </p:blipFill>
        <p:spPr>
          <a:xfrm>
            <a:off x="1" y="4340831"/>
            <a:ext cx="2139677" cy="771121"/>
          </a:xfrm>
          <a:prstGeom prst="rect">
            <a:avLst/>
          </a:prstGeom>
          <a:noFill/>
          <a:ln>
            <a:noFill/>
          </a:ln>
        </p:spPr>
      </p:pic>
    </p:spTree>
  </p:cSld>
  <p:clrMapOvr>
    <a:masterClrMapping/>
  </p:clrMapOvr>
  <p:extLst>
    <p:ext uri="{DCECCB84-F9BA-43D5-87BE-67443E8EF086}">
      <p15:sldGuideLst>
        <p15:guide id="1" pos="5534">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1. Process slide - White">
  <p:cSld name="11. Process slide - White">
    <p:spTree>
      <p:nvGrpSpPr>
        <p:cNvPr id="210" name="Shape 210"/>
        <p:cNvGrpSpPr/>
        <p:nvPr/>
      </p:nvGrpSpPr>
      <p:grpSpPr>
        <a:xfrm>
          <a:off x="0" y="0"/>
          <a:ext cx="0" cy="0"/>
          <a:chOff x="0" y="0"/>
          <a:chExt cx="0" cy="0"/>
        </a:xfrm>
      </p:grpSpPr>
      <p:sp>
        <p:nvSpPr>
          <p:cNvPr id="211" name="Google Shape;211;p33"/>
          <p:cNvSpPr txBox="1"/>
          <p:nvPr>
            <p:ph idx="12" type="sldNum"/>
          </p:nvPr>
        </p:nvSpPr>
        <p:spPr>
          <a:xfrm>
            <a:off x="6678800" y="4848631"/>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212" name="Google Shape;212;p33"/>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81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3" name="Google Shape;213;p33"/>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sz="81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4" name="Google Shape;214;p33"/>
          <p:cNvSpPr txBox="1"/>
          <p:nvPr>
            <p:ph idx="1" type="body"/>
          </p:nvPr>
        </p:nvSpPr>
        <p:spPr>
          <a:xfrm>
            <a:off x="287364" y="194192"/>
            <a:ext cx="8497093" cy="1136681"/>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pic>
        <p:nvPicPr>
          <p:cNvPr id="215" name="Google Shape;215;p33"/>
          <p:cNvPicPr preferRelativeResize="0"/>
          <p:nvPr/>
        </p:nvPicPr>
        <p:blipFill rotWithShape="1">
          <a:blip r:embed="rId2">
            <a:alphaModFix/>
          </a:blip>
          <a:srcRect b="0" l="0" r="0" t="0"/>
          <a:stretch/>
        </p:blipFill>
        <p:spPr>
          <a:xfrm>
            <a:off x="3" y="4340832"/>
            <a:ext cx="2223969" cy="771120"/>
          </a:xfrm>
          <a:prstGeom prst="rect">
            <a:avLst/>
          </a:prstGeom>
          <a:noFill/>
          <a:ln>
            <a:noFill/>
          </a:ln>
        </p:spPr>
      </p:pic>
      <p:sp>
        <p:nvSpPr>
          <p:cNvPr id="216" name="Google Shape;216;p33"/>
          <p:cNvSpPr txBox="1"/>
          <p:nvPr>
            <p:ph idx="2" type="body"/>
          </p:nvPr>
        </p:nvSpPr>
        <p:spPr>
          <a:xfrm>
            <a:off x="294254" y="2484215"/>
            <a:ext cx="1539000" cy="1930017"/>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1260"/>
              <a:buFont typeface="Arial"/>
              <a:buNone/>
              <a:defRPr b="1" i="0" sz="126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217" name="Google Shape;217;p33"/>
          <p:cNvSpPr txBox="1"/>
          <p:nvPr>
            <p:ph idx="3" type="body"/>
          </p:nvPr>
        </p:nvSpPr>
        <p:spPr>
          <a:xfrm>
            <a:off x="2048379" y="2484216"/>
            <a:ext cx="1539000" cy="19440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1260"/>
              <a:buFont typeface="Arial"/>
              <a:buNone/>
              <a:defRPr b="1" i="0" sz="126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218" name="Google Shape;218;p33"/>
          <p:cNvSpPr txBox="1"/>
          <p:nvPr>
            <p:ph idx="4" type="body"/>
          </p:nvPr>
        </p:nvSpPr>
        <p:spPr>
          <a:xfrm>
            <a:off x="3788504" y="2484215"/>
            <a:ext cx="1539000" cy="19440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1260"/>
              <a:buFont typeface="Arial"/>
              <a:buNone/>
              <a:defRPr b="1" i="0" sz="126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219" name="Google Shape;219;p33"/>
          <p:cNvSpPr txBox="1"/>
          <p:nvPr>
            <p:ph idx="5" type="body"/>
          </p:nvPr>
        </p:nvSpPr>
        <p:spPr>
          <a:xfrm>
            <a:off x="5519300" y="2484215"/>
            <a:ext cx="1539000" cy="19440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1260"/>
              <a:buFont typeface="Arial"/>
              <a:buNone/>
              <a:defRPr b="1" i="0" sz="126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220" name="Google Shape;220;p33"/>
          <p:cNvSpPr txBox="1"/>
          <p:nvPr>
            <p:ph idx="6" type="body"/>
          </p:nvPr>
        </p:nvSpPr>
        <p:spPr>
          <a:xfrm>
            <a:off x="7245431" y="2484214"/>
            <a:ext cx="1539000" cy="1944000"/>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675"/>
              </a:spcBef>
              <a:spcAft>
                <a:spcPts val="0"/>
              </a:spcAft>
              <a:buClr>
                <a:schemeClr val="dk1"/>
              </a:buClr>
              <a:buSzPts val="1260"/>
              <a:buFont typeface="Arial"/>
              <a:buNone/>
              <a:defRPr b="1" i="0" sz="126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945"/>
              <a:buFont typeface="Arial"/>
              <a:buNone/>
              <a:defRPr b="0" i="0" sz="945" u="none" cap="none" strike="noStrike">
                <a:solidFill>
                  <a:schemeClr val="dk1"/>
                </a:solidFill>
                <a:latin typeface="Arial"/>
                <a:ea typeface="Arial"/>
                <a:cs typeface="Arial"/>
                <a:sym typeface="Arial"/>
              </a:defRPr>
            </a:lvl2pPr>
            <a:lvl3pPr indent="-228600" lvl="2" marL="1371600" marR="0" rtl="0" algn="l">
              <a:lnSpc>
                <a:spcPct val="90000"/>
              </a:lnSpc>
              <a:spcBef>
                <a:spcPts val="338"/>
              </a:spcBef>
              <a:spcAft>
                <a:spcPts val="0"/>
              </a:spcAft>
              <a:buClr>
                <a:schemeClr val="dk1"/>
              </a:buClr>
              <a:buSzPts val="810"/>
              <a:buFont typeface="Arial"/>
              <a:buNone/>
              <a:defRPr b="0" i="0" sz="810" u="none" cap="none" strike="noStrike">
                <a:solidFill>
                  <a:schemeClr val="dk1"/>
                </a:solidFill>
                <a:latin typeface="Arial"/>
                <a:ea typeface="Arial"/>
                <a:cs typeface="Arial"/>
                <a:sym typeface="Arial"/>
              </a:defRPr>
            </a:lvl3pPr>
            <a:lvl4pPr indent="-228600" lvl="3" marL="1828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4pPr>
            <a:lvl5pPr indent="-228600" lvl="4" marL="22860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5pPr>
            <a:lvl6pPr indent="-228600" lvl="5" marL="27432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6pPr>
            <a:lvl7pPr indent="-228600" lvl="6" marL="32004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7pPr>
            <a:lvl8pPr indent="-228600" lvl="7" marL="36576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8pPr>
            <a:lvl9pPr indent="-228600" lvl="8" marL="4114800" marR="0" rtl="0" algn="l">
              <a:lnSpc>
                <a:spcPct val="90000"/>
              </a:lnSpc>
              <a:spcBef>
                <a:spcPts val="338"/>
              </a:spcBef>
              <a:spcAft>
                <a:spcPts val="0"/>
              </a:spcAft>
              <a:buClr>
                <a:schemeClr val="dk1"/>
              </a:buClr>
              <a:buSzPts val="675"/>
              <a:buFont typeface="Arial"/>
              <a:buNone/>
              <a:defRPr b="0" i="0" sz="675" u="none" cap="none" strike="noStrike">
                <a:solidFill>
                  <a:schemeClr val="dk1"/>
                </a:solidFill>
                <a:latin typeface="Arial"/>
                <a:ea typeface="Arial"/>
                <a:cs typeface="Arial"/>
                <a:sym typeface="Arial"/>
              </a:defRPr>
            </a:lvl9pPr>
          </a:lstStyle>
          <a:p/>
        </p:txBody>
      </p:sp>
      <p:sp>
        <p:nvSpPr>
          <p:cNvPr id="221" name="Google Shape;221;p33"/>
          <p:cNvSpPr/>
          <p:nvPr>
            <p:ph idx="7" type="body"/>
          </p:nvPr>
        </p:nvSpPr>
        <p:spPr>
          <a:xfrm>
            <a:off x="505754" y="1325160"/>
            <a:ext cx="1116000" cy="1004400"/>
          </a:xfrm>
          <a:prstGeom prst="ellipse">
            <a:avLst/>
          </a:prstGeom>
          <a:solidFill>
            <a:schemeClr val="dk2"/>
          </a:solidFill>
          <a:ln>
            <a:noFill/>
          </a:ln>
        </p:spPr>
        <p:txBody>
          <a:bodyPr anchorCtr="0" anchor="ctr" bIns="34275" lIns="68575" spcFirstLastPara="1" rIns="68575" wrap="square" tIns="34275">
            <a:noAutofit/>
          </a:bodyPr>
          <a:lstStyle>
            <a:lvl1pPr indent="-228600" lvl="0" marL="457200" marR="0" rtl="0" algn="ctr">
              <a:lnSpc>
                <a:spcPct val="90000"/>
              </a:lnSpc>
              <a:spcBef>
                <a:spcPts val="675"/>
              </a:spcBef>
              <a:spcAft>
                <a:spcPts val="0"/>
              </a:spcAft>
              <a:buClr>
                <a:schemeClr val="lt1"/>
              </a:buClr>
              <a:buSzPts val="1688"/>
              <a:buFont typeface="Arial"/>
              <a:buNone/>
              <a:defRPr b="1" i="0" sz="1687" u="none" cap="none" strike="noStrike">
                <a:solidFill>
                  <a:schemeClr val="lt1"/>
                </a:solidFill>
                <a:latin typeface="Arial"/>
                <a:ea typeface="Arial"/>
                <a:cs typeface="Arial"/>
                <a:sym typeface="Arial"/>
              </a:defRPr>
            </a:lvl1pPr>
            <a:lvl2pPr indent="-305752" lvl="1" marL="9144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2pPr>
            <a:lvl3pPr indent="-305752" lvl="2" marL="13716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3pPr>
            <a:lvl4pPr indent="-305752" lvl="3" marL="18288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4pPr>
            <a:lvl5pPr indent="-305752" lvl="4" marL="22860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
        <p:nvSpPr>
          <p:cNvPr id="222" name="Google Shape;222;p33"/>
          <p:cNvSpPr/>
          <p:nvPr>
            <p:ph idx="8" type="body"/>
          </p:nvPr>
        </p:nvSpPr>
        <p:spPr>
          <a:xfrm>
            <a:off x="2259879" y="1325160"/>
            <a:ext cx="1116000" cy="1004400"/>
          </a:xfrm>
          <a:prstGeom prst="ellipse">
            <a:avLst/>
          </a:prstGeom>
          <a:solidFill>
            <a:schemeClr val="dk2"/>
          </a:solidFill>
          <a:ln>
            <a:noFill/>
          </a:ln>
        </p:spPr>
        <p:txBody>
          <a:bodyPr anchorCtr="0" anchor="ctr" bIns="34275" lIns="68575" spcFirstLastPara="1" rIns="68575" wrap="square" tIns="34275">
            <a:noAutofit/>
          </a:bodyPr>
          <a:lstStyle>
            <a:lvl1pPr indent="-228600" lvl="0" marL="457200" marR="0" rtl="0" algn="ctr">
              <a:lnSpc>
                <a:spcPct val="90000"/>
              </a:lnSpc>
              <a:spcBef>
                <a:spcPts val="675"/>
              </a:spcBef>
              <a:spcAft>
                <a:spcPts val="0"/>
              </a:spcAft>
              <a:buClr>
                <a:schemeClr val="lt1"/>
              </a:buClr>
              <a:buSzPts val="1688"/>
              <a:buFont typeface="Arial"/>
              <a:buNone/>
              <a:defRPr b="1" i="0" sz="1687" u="none" cap="none" strike="noStrike">
                <a:solidFill>
                  <a:schemeClr val="lt1"/>
                </a:solidFill>
                <a:latin typeface="Arial"/>
                <a:ea typeface="Arial"/>
                <a:cs typeface="Arial"/>
                <a:sym typeface="Arial"/>
              </a:defRPr>
            </a:lvl1pPr>
            <a:lvl2pPr indent="-305752" lvl="1" marL="9144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2pPr>
            <a:lvl3pPr indent="-305752" lvl="2" marL="13716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3pPr>
            <a:lvl4pPr indent="-305752" lvl="3" marL="18288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4pPr>
            <a:lvl5pPr indent="-305752" lvl="4" marL="22860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
        <p:nvSpPr>
          <p:cNvPr id="223" name="Google Shape;223;p33"/>
          <p:cNvSpPr/>
          <p:nvPr>
            <p:ph idx="9" type="body"/>
          </p:nvPr>
        </p:nvSpPr>
        <p:spPr>
          <a:xfrm>
            <a:off x="4000004" y="1325160"/>
            <a:ext cx="1116000" cy="1004400"/>
          </a:xfrm>
          <a:prstGeom prst="ellipse">
            <a:avLst/>
          </a:prstGeom>
          <a:solidFill>
            <a:schemeClr val="dk2"/>
          </a:solidFill>
          <a:ln>
            <a:noFill/>
          </a:ln>
        </p:spPr>
        <p:txBody>
          <a:bodyPr anchorCtr="0" anchor="ctr" bIns="34275" lIns="68575" spcFirstLastPara="1" rIns="68575" wrap="square" tIns="34275">
            <a:noAutofit/>
          </a:bodyPr>
          <a:lstStyle>
            <a:lvl1pPr indent="-228600" lvl="0" marL="457200" marR="0" rtl="0" algn="ctr">
              <a:lnSpc>
                <a:spcPct val="90000"/>
              </a:lnSpc>
              <a:spcBef>
                <a:spcPts val="675"/>
              </a:spcBef>
              <a:spcAft>
                <a:spcPts val="0"/>
              </a:spcAft>
              <a:buClr>
                <a:schemeClr val="lt1"/>
              </a:buClr>
              <a:buSzPts val="1688"/>
              <a:buFont typeface="Arial"/>
              <a:buNone/>
              <a:defRPr b="1" i="0" sz="1687" u="none" cap="none" strike="noStrike">
                <a:solidFill>
                  <a:schemeClr val="lt1"/>
                </a:solidFill>
                <a:latin typeface="Arial"/>
                <a:ea typeface="Arial"/>
                <a:cs typeface="Arial"/>
                <a:sym typeface="Arial"/>
              </a:defRPr>
            </a:lvl1pPr>
            <a:lvl2pPr indent="-305752" lvl="1" marL="9144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2pPr>
            <a:lvl3pPr indent="-305752" lvl="2" marL="13716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3pPr>
            <a:lvl4pPr indent="-305752" lvl="3" marL="18288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4pPr>
            <a:lvl5pPr indent="-305752" lvl="4" marL="22860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
        <p:nvSpPr>
          <p:cNvPr id="224" name="Google Shape;224;p33"/>
          <p:cNvSpPr/>
          <p:nvPr>
            <p:ph idx="13" type="body"/>
          </p:nvPr>
        </p:nvSpPr>
        <p:spPr>
          <a:xfrm>
            <a:off x="5730800" y="1325160"/>
            <a:ext cx="1116000" cy="1004400"/>
          </a:xfrm>
          <a:prstGeom prst="ellipse">
            <a:avLst/>
          </a:prstGeom>
          <a:solidFill>
            <a:schemeClr val="dk2"/>
          </a:solidFill>
          <a:ln>
            <a:noFill/>
          </a:ln>
        </p:spPr>
        <p:txBody>
          <a:bodyPr anchorCtr="0" anchor="ctr" bIns="34275" lIns="68575" spcFirstLastPara="1" rIns="68575" wrap="square" tIns="34275">
            <a:noAutofit/>
          </a:bodyPr>
          <a:lstStyle>
            <a:lvl1pPr indent="-228600" lvl="0" marL="457200" marR="0" rtl="0" algn="ctr">
              <a:lnSpc>
                <a:spcPct val="90000"/>
              </a:lnSpc>
              <a:spcBef>
                <a:spcPts val="675"/>
              </a:spcBef>
              <a:spcAft>
                <a:spcPts val="0"/>
              </a:spcAft>
              <a:buClr>
                <a:schemeClr val="lt1"/>
              </a:buClr>
              <a:buSzPts val="1688"/>
              <a:buFont typeface="Arial"/>
              <a:buNone/>
              <a:defRPr b="1" i="0" sz="1687" u="none" cap="none" strike="noStrike">
                <a:solidFill>
                  <a:schemeClr val="lt1"/>
                </a:solidFill>
                <a:latin typeface="Arial"/>
                <a:ea typeface="Arial"/>
                <a:cs typeface="Arial"/>
                <a:sym typeface="Arial"/>
              </a:defRPr>
            </a:lvl1pPr>
            <a:lvl2pPr indent="-305752" lvl="1" marL="9144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2pPr>
            <a:lvl3pPr indent="-305752" lvl="2" marL="13716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3pPr>
            <a:lvl4pPr indent="-305752" lvl="3" marL="18288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4pPr>
            <a:lvl5pPr indent="-305752" lvl="4" marL="22860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
        <p:nvSpPr>
          <p:cNvPr id="225" name="Google Shape;225;p33"/>
          <p:cNvSpPr/>
          <p:nvPr>
            <p:ph idx="14" type="body"/>
          </p:nvPr>
        </p:nvSpPr>
        <p:spPr>
          <a:xfrm>
            <a:off x="7456931" y="1325160"/>
            <a:ext cx="1116000" cy="1004400"/>
          </a:xfrm>
          <a:prstGeom prst="ellipse">
            <a:avLst/>
          </a:prstGeom>
          <a:solidFill>
            <a:schemeClr val="dk2"/>
          </a:solidFill>
          <a:ln>
            <a:noFill/>
          </a:ln>
        </p:spPr>
        <p:txBody>
          <a:bodyPr anchorCtr="0" anchor="ctr" bIns="34275" lIns="68575" spcFirstLastPara="1" rIns="68575" wrap="square" tIns="34275">
            <a:noAutofit/>
          </a:bodyPr>
          <a:lstStyle>
            <a:lvl1pPr indent="-228600" lvl="0" marL="457200" marR="0" rtl="0" algn="ctr">
              <a:lnSpc>
                <a:spcPct val="90000"/>
              </a:lnSpc>
              <a:spcBef>
                <a:spcPts val="675"/>
              </a:spcBef>
              <a:spcAft>
                <a:spcPts val="0"/>
              </a:spcAft>
              <a:buClr>
                <a:schemeClr val="lt1"/>
              </a:buClr>
              <a:buSzPts val="1688"/>
              <a:buFont typeface="Arial"/>
              <a:buNone/>
              <a:defRPr b="1" i="0" sz="1687" u="none" cap="none" strike="noStrike">
                <a:solidFill>
                  <a:schemeClr val="lt1"/>
                </a:solidFill>
                <a:latin typeface="Arial"/>
                <a:ea typeface="Arial"/>
                <a:cs typeface="Arial"/>
                <a:sym typeface="Arial"/>
              </a:defRPr>
            </a:lvl1pPr>
            <a:lvl2pPr indent="-305752" lvl="1" marL="9144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2pPr>
            <a:lvl3pPr indent="-305752" lvl="2" marL="13716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3pPr>
            <a:lvl4pPr indent="-305752" lvl="3" marL="18288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4pPr>
            <a:lvl5pPr indent="-305752" lvl="4" marL="2286000" marR="0" rtl="0" algn="l">
              <a:lnSpc>
                <a:spcPct val="90000"/>
              </a:lnSpc>
              <a:spcBef>
                <a:spcPts val="338"/>
              </a:spcBef>
              <a:spcAft>
                <a:spcPts val="0"/>
              </a:spcAft>
              <a:buClr>
                <a:schemeClr val="lt1"/>
              </a:buClr>
              <a:buSzPts val="1215"/>
              <a:buFont typeface="Arial"/>
              <a:buChar char="•"/>
              <a:defRPr b="0" i="0" sz="1215" u="none" cap="none" strike="noStrike">
                <a:solidFill>
                  <a:schemeClr val="lt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spTree>
  </p:cSld>
  <p:clrMapOvr>
    <a:masterClrMapping/>
  </p:clrMapOvr>
  <p:extLst>
    <p:ext uri="{DCECCB84-F9BA-43D5-87BE-67443E8EF086}">
      <p15:sldGuideLst>
        <p15:guide id="1" pos="5534">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2. Closing slide - Social media icons">
  <p:cSld name="12. Closing slide - Social media icons">
    <p:spTree>
      <p:nvGrpSpPr>
        <p:cNvPr id="226" name="Shape 226"/>
        <p:cNvGrpSpPr/>
        <p:nvPr/>
      </p:nvGrpSpPr>
      <p:grpSpPr>
        <a:xfrm>
          <a:off x="0" y="0"/>
          <a:ext cx="0" cy="0"/>
          <a:chOff x="0" y="0"/>
          <a:chExt cx="0" cy="0"/>
        </a:xfrm>
      </p:grpSpPr>
      <p:sp>
        <p:nvSpPr>
          <p:cNvPr id="227" name="Google Shape;227;p34"/>
          <p:cNvSpPr/>
          <p:nvPr/>
        </p:nvSpPr>
        <p:spPr>
          <a:xfrm>
            <a:off x="3" y="0"/>
            <a:ext cx="9143997" cy="5143500"/>
          </a:xfrm>
          <a:prstGeom prst="rect">
            <a:avLst/>
          </a:prstGeom>
          <a:solidFill>
            <a:schemeClr val="dk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58"/>
              <a:buFont typeface="Arial"/>
              <a:buNone/>
            </a:pPr>
            <a:r>
              <a:t/>
            </a:r>
            <a:endParaRPr b="0" i="0" sz="1458" u="none" cap="none" strike="noStrike">
              <a:solidFill>
                <a:schemeClr val="lt1"/>
              </a:solidFill>
              <a:latin typeface="Arial"/>
              <a:ea typeface="Arial"/>
              <a:cs typeface="Arial"/>
              <a:sym typeface="Arial"/>
            </a:endParaRPr>
          </a:p>
        </p:txBody>
      </p:sp>
      <p:sp>
        <p:nvSpPr>
          <p:cNvPr id="228" name="Google Shape;228;p34"/>
          <p:cNvSpPr txBox="1"/>
          <p:nvPr/>
        </p:nvSpPr>
        <p:spPr>
          <a:xfrm>
            <a:off x="3717368" y="3568351"/>
            <a:ext cx="1709289" cy="364352"/>
          </a:xfrm>
          <a:prstGeom prst="rect">
            <a:avLst/>
          </a:prstGeom>
          <a:noFill/>
          <a:ln>
            <a:noFill/>
          </a:ln>
        </p:spPr>
        <p:txBody>
          <a:bodyPr anchorCtr="0" anchor="t" bIns="0" lIns="0" spcFirstLastPara="1" rIns="0" wrap="square" tIns="0">
            <a:noAutofit/>
          </a:bodyPr>
          <a:lstStyle/>
          <a:p>
            <a:pPr indent="0" lvl="0" marL="0" marR="0" rtl="0" algn="ctr">
              <a:lnSpc>
                <a:spcPct val="85000"/>
              </a:lnSpc>
              <a:spcBef>
                <a:spcPts val="0"/>
              </a:spcBef>
              <a:spcAft>
                <a:spcPts val="0"/>
              </a:spcAft>
              <a:buClr>
                <a:srgbClr val="000000"/>
              </a:buClr>
              <a:buSzPts val="1620"/>
              <a:buFont typeface="Arial"/>
              <a:buNone/>
            </a:pPr>
            <a:r>
              <a:rPr b="1" i="0" lang="en-US" sz="1620" u="none" cap="none" strike="noStrike">
                <a:solidFill>
                  <a:schemeClr val="dk1"/>
                </a:solidFill>
                <a:latin typeface="Arial"/>
                <a:ea typeface="Arial"/>
                <a:cs typeface="Arial"/>
                <a:sym typeface="Arial"/>
              </a:rPr>
              <a:t>aalto.fi</a:t>
            </a:r>
            <a:endParaRPr b="0" i="0" sz="1400" u="none" cap="none" strike="noStrike">
              <a:solidFill>
                <a:srgbClr val="000000"/>
              </a:solidFill>
              <a:latin typeface="Arial"/>
              <a:ea typeface="Arial"/>
              <a:cs typeface="Arial"/>
              <a:sym typeface="Arial"/>
            </a:endParaRPr>
          </a:p>
        </p:txBody>
      </p:sp>
      <p:sp>
        <p:nvSpPr>
          <p:cNvPr id="229" name="Google Shape;229;p34"/>
          <p:cNvSpPr txBox="1"/>
          <p:nvPr>
            <p:ph idx="1" type="body"/>
          </p:nvPr>
        </p:nvSpPr>
        <p:spPr>
          <a:xfrm>
            <a:off x="1576400" y="1364654"/>
            <a:ext cx="5995987" cy="1306097"/>
          </a:xfrm>
          <a:prstGeom prst="rect">
            <a:avLst/>
          </a:prstGeom>
          <a:noFill/>
          <a:ln>
            <a:noFill/>
          </a:ln>
        </p:spPr>
        <p:txBody>
          <a:bodyPr anchorCtr="0" anchor="b" bIns="45700" lIns="91425" spcFirstLastPara="1" rIns="91425" wrap="square" tIns="45700">
            <a:noAutofit/>
          </a:bodyPr>
          <a:lstStyle>
            <a:lvl1pPr indent="-228600" lvl="0" marL="457200" marR="0" rtl="0" algn="ctr">
              <a:lnSpc>
                <a:spcPct val="100000"/>
              </a:lnSpc>
              <a:spcBef>
                <a:spcPts val="675"/>
              </a:spcBef>
              <a:spcAft>
                <a:spcPts val="0"/>
              </a:spcAft>
              <a:buClr>
                <a:schemeClr val="dk1"/>
              </a:buClr>
              <a:buSzPts val="3600"/>
              <a:buFont typeface="Arial"/>
              <a:buNone/>
              <a:defRPr b="1" i="0" sz="3600" u="none" cap="none" strike="noStrike">
                <a:solidFill>
                  <a:schemeClr val="dk1"/>
                </a:solidFill>
                <a:latin typeface="Arial"/>
                <a:ea typeface="Arial"/>
                <a:cs typeface="Arial"/>
                <a:sym typeface="Arial"/>
              </a:defRPr>
            </a:lvl1pPr>
            <a:lvl2pPr indent="-228600" lvl="1" marL="914400" marR="0" rtl="0" algn="l">
              <a:lnSpc>
                <a:spcPct val="90000"/>
              </a:lnSpc>
              <a:spcBef>
                <a:spcPts val="338"/>
              </a:spcBef>
              <a:spcAft>
                <a:spcPts val="0"/>
              </a:spcAft>
              <a:buClr>
                <a:schemeClr val="dk1"/>
              </a:buClr>
              <a:buSzPts val="1620"/>
              <a:buFont typeface="Arial"/>
              <a:buNone/>
              <a:defRPr b="0" i="0" sz="1620" u="none" cap="none" strike="noStrike">
                <a:solidFill>
                  <a:schemeClr val="dk1"/>
                </a:solidFill>
                <a:latin typeface="Arial"/>
                <a:ea typeface="Arial"/>
                <a:cs typeface="Arial"/>
                <a:sym typeface="Arial"/>
              </a:defRPr>
            </a:lvl2pPr>
            <a:lvl3pPr indent="-314325" lvl="2" marL="1371600" marR="0" rtl="0" algn="l">
              <a:lnSpc>
                <a:spcPct val="90000"/>
              </a:lnSpc>
              <a:spcBef>
                <a:spcPts val="338"/>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3pPr>
            <a:lvl4pPr indent="-305752" lvl="3" marL="1828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4pPr>
            <a:lvl5pPr indent="-305752" lvl="4" marL="22860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5pPr>
            <a:lvl6pPr indent="-305752" lvl="5" marL="27432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6pPr>
            <a:lvl7pPr indent="-305752" lvl="6" marL="32004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7pPr>
            <a:lvl8pPr indent="-305752" lvl="7" marL="36576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8pPr>
            <a:lvl9pPr indent="-305752" lvl="8" marL="4114800" marR="0" rtl="0" algn="l">
              <a:lnSpc>
                <a:spcPct val="90000"/>
              </a:lnSpc>
              <a:spcBef>
                <a:spcPts val="338"/>
              </a:spcBef>
              <a:spcAft>
                <a:spcPts val="0"/>
              </a:spcAft>
              <a:buClr>
                <a:schemeClr val="dk1"/>
              </a:buClr>
              <a:buSzPts val="1215"/>
              <a:buFont typeface="Arial"/>
              <a:buChar char="•"/>
              <a:defRPr b="0" i="0" sz="1215" u="none" cap="none" strike="noStrike">
                <a:solidFill>
                  <a:schemeClr val="dk1"/>
                </a:solidFill>
                <a:latin typeface="Arial"/>
                <a:ea typeface="Arial"/>
                <a:cs typeface="Arial"/>
                <a:sym typeface="Arial"/>
              </a:defRPr>
            </a:lvl9pPr>
          </a:lstStyle>
          <a:p/>
        </p:txBody>
      </p:sp>
      <p:pic>
        <p:nvPicPr>
          <p:cNvPr id="230" name="Google Shape;230;p34">
            <a:hlinkClick r:id="rId2"/>
          </p:cNvPr>
          <p:cNvPicPr preferRelativeResize="0"/>
          <p:nvPr/>
        </p:nvPicPr>
        <p:blipFill rotWithShape="1">
          <a:blip r:embed="rId3">
            <a:alphaModFix/>
          </a:blip>
          <a:srcRect b="0" l="0" r="0" t="0"/>
          <a:stretch/>
        </p:blipFill>
        <p:spPr>
          <a:xfrm>
            <a:off x="3072065" y="2711275"/>
            <a:ext cx="419100" cy="377190"/>
          </a:xfrm>
          <a:prstGeom prst="rect">
            <a:avLst/>
          </a:prstGeom>
          <a:noFill/>
          <a:ln>
            <a:noFill/>
          </a:ln>
        </p:spPr>
      </p:pic>
      <p:pic>
        <p:nvPicPr>
          <p:cNvPr id="231" name="Google Shape;231;p34">
            <a:hlinkClick r:id="rId4"/>
          </p:cNvPr>
          <p:cNvPicPr preferRelativeResize="0"/>
          <p:nvPr/>
        </p:nvPicPr>
        <p:blipFill rotWithShape="1">
          <a:blip r:embed="rId5">
            <a:alphaModFix/>
          </a:blip>
          <a:srcRect b="0" l="0" r="0" t="0"/>
          <a:stretch/>
        </p:blipFill>
        <p:spPr>
          <a:xfrm>
            <a:off x="3586316" y="2711275"/>
            <a:ext cx="419100" cy="377190"/>
          </a:xfrm>
          <a:prstGeom prst="rect">
            <a:avLst/>
          </a:prstGeom>
          <a:noFill/>
          <a:ln>
            <a:noFill/>
          </a:ln>
        </p:spPr>
      </p:pic>
      <p:pic>
        <p:nvPicPr>
          <p:cNvPr id="232" name="Google Shape;232;p34">
            <a:hlinkClick r:id="rId6"/>
          </p:cNvPr>
          <p:cNvPicPr preferRelativeResize="0"/>
          <p:nvPr/>
        </p:nvPicPr>
        <p:blipFill rotWithShape="1">
          <a:blip r:embed="rId7">
            <a:alphaModFix/>
          </a:blip>
          <a:srcRect b="0" l="0" r="0" t="0"/>
          <a:stretch/>
        </p:blipFill>
        <p:spPr>
          <a:xfrm>
            <a:off x="4100567" y="2711275"/>
            <a:ext cx="419100" cy="377190"/>
          </a:xfrm>
          <a:prstGeom prst="rect">
            <a:avLst/>
          </a:prstGeom>
          <a:noFill/>
          <a:ln>
            <a:noFill/>
          </a:ln>
        </p:spPr>
      </p:pic>
      <p:pic>
        <p:nvPicPr>
          <p:cNvPr id="233" name="Google Shape;233;p34">
            <a:hlinkClick r:id="rId8"/>
          </p:cNvPr>
          <p:cNvPicPr preferRelativeResize="0"/>
          <p:nvPr/>
        </p:nvPicPr>
        <p:blipFill rotWithShape="1">
          <a:blip r:embed="rId9">
            <a:alphaModFix/>
          </a:blip>
          <a:srcRect b="0" l="0" r="0" t="0"/>
          <a:stretch/>
        </p:blipFill>
        <p:spPr>
          <a:xfrm>
            <a:off x="4614818" y="2711275"/>
            <a:ext cx="419100" cy="377190"/>
          </a:xfrm>
          <a:prstGeom prst="rect">
            <a:avLst/>
          </a:prstGeom>
          <a:noFill/>
          <a:ln>
            <a:noFill/>
          </a:ln>
        </p:spPr>
      </p:pic>
      <p:pic>
        <p:nvPicPr>
          <p:cNvPr id="234" name="Google Shape;234;p34">
            <a:hlinkClick r:id="rId10"/>
          </p:cNvPr>
          <p:cNvPicPr preferRelativeResize="0"/>
          <p:nvPr/>
        </p:nvPicPr>
        <p:blipFill rotWithShape="1">
          <a:blip r:embed="rId11">
            <a:alphaModFix/>
          </a:blip>
          <a:srcRect b="0" l="0" r="0" t="0"/>
          <a:stretch/>
        </p:blipFill>
        <p:spPr>
          <a:xfrm>
            <a:off x="5129069" y="2696011"/>
            <a:ext cx="419100" cy="377190"/>
          </a:xfrm>
          <a:prstGeom prst="rect">
            <a:avLst/>
          </a:prstGeom>
          <a:noFill/>
          <a:ln>
            <a:noFill/>
          </a:ln>
        </p:spPr>
      </p:pic>
      <p:pic>
        <p:nvPicPr>
          <p:cNvPr id="235" name="Google Shape;235;p34">
            <a:hlinkClick r:id="rId12"/>
          </p:cNvPr>
          <p:cNvPicPr preferRelativeResize="0"/>
          <p:nvPr/>
        </p:nvPicPr>
        <p:blipFill rotWithShape="1">
          <a:blip r:embed="rId13">
            <a:alphaModFix/>
          </a:blip>
          <a:srcRect b="0" l="0" r="0" t="0"/>
          <a:stretch/>
        </p:blipFill>
        <p:spPr>
          <a:xfrm>
            <a:off x="5643319" y="2696011"/>
            <a:ext cx="419100" cy="377190"/>
          </a:xfrm>
          <a:prstGeom prst="rect">
            <a:avLst/>
          </a:prstGeom>
          <a:noFill/>
          <a:ln>
            <a:noFill/>
          </a:ln>
        </p:spPr>
      </p:pic>
      <p:pic>
        <p:nvPicPr>
          <p:cNvPr id="236" name="Google Shape;236;p34"/>
          <p:cNvPicPr preferRelativeResize="0"/>
          <p:nvPr/>
        </p:nvPicPr>
        <p:blipFill rotWithShape="1">
          <a:blip r:embed="rId14">
            <a:alphaModFix/>
          </a:blip>
          <a:srcRect b="0" l="0" r="0" t="0"/>
          <a:stretch/>
        </p:blipFill>
        <p:spPr>
          <a:xfrm>
            <a:off x="3" y="3592167"/>
            <a:ext cx="1911013" cy="15066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 Header Slide">
  <p:cSld name="1. Header Slide">
    <p:spTree>
      <p:nvGrpSpPr>
        <p:cNvPr id="28" name="Shape 28"/>
        <p:cNvGrpSpPr/>
        <p:nvPr/>
      </p:nvGrpSpPr>
      <p:grpSpPr>
        <a:xfrm>
          <a:off x="0" y="0"/>
          <a:ext cx="0" cy="0"/>
          <a:chOff x="0" y="0"/>
          <a:chExt cx="0" cy="0"/>
        </a:xfrm>
      </p:grpSpPr>
      <p:sp>
        <p:nvSpPr>
          <p:cNvPr id="29" name="Google Shape;29;p14"/>
          <p:cNvSpPr/>
          <p:nvPr/>
        </p:nvSpPr>
        <p:spPr>
          <a:xfrm>
            <a:off x="0" y="0"/>
            <a:ext cx="9144000" cy="5143500"/>
          </a:xfrm>
          <a:prstGeom prst="rect">
            <a:avLst/>
          </a:prstGeom>
          <a:solidFill>
            <a:srgbClr val="FFA5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013"/>
              <a:buFont typeface="Arial"/>
              <a:buNone/>
            </a:pPr>
            <a:r>
              <a:t/>
            </a:r>
            <a:endParaRPr b="0" i="0" sz="1013" u="none" cap="none" strike="noStrike">
              <a:solidFill>
                <a:schemeClr val="lt1"/>
              </a:solidFill>
              <a:latin typeface="Arial"/>
              <a:ea typeface="Arial"/>
              <a:cs typeface="Arial"/>
              <a:sym typeface="Arial"/>
            </a:endParaRPr>
          </a:p>
        </p:txBody>
      </p:sp>
      <p:sp>
        <p:nvSpPr>
          <p:cNvPr id="30" name="Google Shape;30;p14"/>
          <p:cNvSpPr txBox="1"/>
          <p:nvPr>
            <p:ph idx="1" type="body"/>
          </p:nvPr>
        </p:nvSpPr>
        <p:spPr>
          <a:xfrm>
            <a:off x="431800" y="1638135"/>
            <a:ext cx="7948556" cy="663264"/>
          </a:xfrm>
          <a:prstGeom prst="rect">
            <a:avLst/>
          </a:prstGeom>
          <a:noFill/>
          <a:ln>
            <a:noFill/>
          </a:ln>
        </p:spPr>
        <p:txBody>
          <a:bodyPr anchorCtr="0" anchor="b" bIns="45700" lIns="0" spcFirstLastPara="1" rIns="0" wrap="square" tIns="45700">
            <a:noAutofit/>
          </a:bodyPr>
          <a:lstStyle>
            <a:lvl1pPr indent="-228600" lvl="0" marL="457200" marR="0" rtl="0" algn="l">
              <a:lnSpc>
                <a:spcPct val="100000"/>
              </a:lnSpc>
              <a:spcBef>
                <a:spcPts val="75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31" name="Google Shape;31;p14"/>
          <p:cNvSpPr txBox="1"/>
          <p:nvPr>
            <p:ph idx="2" type="body"/>
          </p:nvPr>
        </p:nvSpPr>
        <p:spPr>
          <a:xfrm>
            <a:off x="431802" y="2571750"/>
            <a:ext cx="7998597" cy="501388"/>
          </a:xfrm>
          <a:prstGeom prst="rect">
            <a:avLst/>
          </a:prstGeom>
          <a:noFill/>
          <a:ln>
            <a:noFill/>
          </a:ln>
        </p:spPr>
        <p:txBody>
          <a:bodyPr anchorCtr="0" anchor="t" bIns="45700" lIns="0" spcFirstLastPara="1" rIns="0" wrap="square" tIns="45700">
            <a:noAutofit/>
          </a:bodyPr>
          <a:lstStyle>
            <a:lvl1pPr indent="-228600" lvl="0" marL="457200" marR="0" rtl="0" algn="l">
              <a:lnSpc>
                <a:spcPct val="100000"/>
              </a:lnSpc>
              <a:spcBef>
                <a:spcPts val="750"/>
              </a:spcBef>
              <a:spcAft>
                <a:spcPts val="0"/>
              </a:spcAft>
              <a:buClr>
                <a:schemeClr val="dk1"/>
              </a:buClr>
              <a:buSzPts val="2800"/>
              <a:buFont typeface="Arial"/>
              <a:buNone/>
              <a:defRPr b="1" i="0" sz="28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32" name="Google Shape;32;p14"/>
          <p:cNvSpPr txBox="1"/>
          <p:nvPr>
            <p:ph idx="3" type="body"/>
          </p:nvPr>
        </p:nvSpPr>
        <p:spPr>
          <a:xfrm>
            <a:off x="5966374" y="4215388"/>
            <a:ext cx="2464025" cy="294419"/>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750"/>
              </a:spcBef>
              <a:spcAft>
                <a:spcPts val="0"/>
              </a:spcAft>
              <a:buClr>
                <a:schemeClr val="dk1"/>
              </a:buClr>
              <a:buSzPts val="1350"/>
              <a:buFont typeface="Arial"/>
              <a:buNone/>
              <a:defRPr b="1" i="0" sz="135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33" name="Google Shape;33;p14"/>
          <p:cNvSpPr txBox="1"/>
          <p:nvPr>
            <p:ph idx="4" type="body"/>
          </p:nvPr>
        </p:nvSpPr>
        <p:spPr>
          <a:xfrm>
            <a:off x="5966374" y="4509807"/>
            <a:ext cx="2464025" cy="294419"/>
          </a:xfrm>
          <a:prstGeom prst="rect">
            <a:avLst/>
          </a:prstGeom>
          <a:noFill/>
          <a:ln>
            <a:noFill/>
          </a:ln>
        </p:spPr>
        <p:txBody>
          <a:bodyPr anchorCtr="0" anchor="t" bIns="45700" lIns="91425" spcFirstLastPara="1" rIns="91425" wrap="square" tIns="45700">
            <a:noAutofit/>
          </a:bodyPr>
          <a:lstStyle>
            <a:lvl1pPr indent="-228600" lvl="0" marL="457200" marR="0" rtl="0" algn="l">
              <a:lnSpc>
                <a:spcPct val="90000"/>
              </a:lnSpc>
              <a:spcBef>
                <a:spcPts val="750"/>
              </a:spcBef>
              <a:spcAft>
                <a:spcPts val="0"/>
              </a:spcAft>
              <a:buClr>
                <a:schemeClr val="dk1"/>
              </a:buClr>
              <a:buSzPts val="1350"/>
              <a:buFont typeface="Arial"/>
              <a:buNone/>
              <a:defRPr b="1" i="0" sz="135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pic>
        <p:nvPicPr>
          <p:cNvPr id="34" name="Google Shape;34;p14"/>
          <p:cNvPicPr preferRelativeResize="0"/>
          <p:nvPr/>
        </p:nvPicPr>
        <p:blipFill rotWithShape="1">
          <a:blip r:embed="rId2">
            <a:alphaModFix/>
          </a:blip>
          <a:srcRect b="0" l="0" r="0" t="0"/>
          <a:stretch/>
        </p:blipFill>
        <p:spPr>
          <a:xfrm>
            <a:off x="0" y="3469499"/>
            <a:ext cx="1911013" cy="1674000"/>
          </a:xfrm>
          <a:prstGeom prst="rect">
            <a:avLst/>
          </a:prstGeom>
          <a:noFill/>
          <a:ln>
            <a:noFill/>
          </a:ln>
        </p:spPr>
      </p:pic>
    </p:spTree>
  </p:cSld>
  <p:clrMapOvr>
    <a:masterClrMapping/>
  </p:clrMapOvr>
  <p:extLst>
    <p:ext uri="{DCECCB84-F9BA-43D5-87BE-67443E8EF086}">
      <p15:sldGuideLst>
        <p15:guide id="1" orient="horz" pos="2958">
          <p15:clr>
            <a:srgbClr val="FBAE40"/>
          </p15:clr>
        </p15:guide>
        <p15:guide id="2" pos="27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 Body slide - 2 text columns ">
  <p:cSld name="4. Body slide - 2 text columns ">
    <p:spTree>
      <p:nvGrpSpPr>
        <p:cNvPr id="35" name="Shape 35"/>
        <p:cNvGrpSpPr/>
        <p:nvPr/>
      </p:nvGrpSpPr>
      <p:grpSpPr>
        <a:xfrm>
          <a:off x="0" y="0"/>
          <a:ext cx="0" cy="0"/>
          <a:chOff x="0" y="0"/>
          <a:chExt cx="0" cy="0"/>
        </a:xfrm>
      </p:grpSpPr>
      <p:sp>
        <p:nvSpPr>
          <p:cNvPr id="36" name="Google Shape;36;p15"/>
          <p:cNvSpPr txBox="1"/>
          <p:nvPr>
            <p:ph idx="1" type="body"/>
          </p:nvPr>
        </p:nvSpPr>
        <p:spPr>
          <a:xfrm>
            <a:off x="292882" y="26955"/>
            <a:ext cx="8497093" cy="1016294"/>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37" name="Google Shape;37;p15"/>
          <p:cNvSpPr txBox="1"/>
          <p:nvPr>
            <p:ph idx="2" type="body"/>
          </p:nvPr>
        </p:nvSpPr>
        <p:spPr>
          <a:xfrm>
            <a:off x="287339" y="1347789"/>
            <a:ext cx="4150122" cy="2936212"/>
          </a:xfrm>
          <a:prstGeom prst="rect">
            <a:avLst/>
          </a:prstGeom>
          <a:noFill/>
          <a:ln>
            <a:noFill/>
          </a:ln>
        </p:spPr>
        <p:txBody>
          <a:bodyPr anchorCtr="0" anchor="t" bIns="0" lIns="0" spcFirstLastPara="1" rIns="0" wrap="square" tIns="0">
            <a:noAutofit/>
          </a:bodyPr>
          <a:lstStyle>
            <a:lvl1pPr indent="-361950" lvl="0" marL="457200" marR="0" rtl="0" algn="l">
              <a:lnSpc>
                <a:spcPct val="100000"/>
              </a:lnSpc>
              <a:spcBef>
                <a:spcPts val="750"/>
              </a:spcBef>
              <a:spcAft>
                <a:spcPts val="0"/>
              </a:spcAft>
              <a:buClr>
                <a:schemeClr val="dk1"/>
              </a:buClr>
              <a:buSzPts val="2100"/>
              <a:buFont typeface="Arial"/>
              <a:buChar char="•"/>
              <a:defRPr b="1" i="0" sz="2100" u="none" cap="none" strike="noStrike">
                <a:solidFill>
                  <a:schemeClr val="dk1"/>
                </a:solidFill>
                <a:latin typeface="Arial"/>
                <a:ea typeface="Arial"/>
                <a:cs typeface="Arial"/>
                <a:sym typeface="Arial"/>
              </a:defRPr>
            </a:lvl1pPr>
            <a:lvl2pPr indent="-361950" lvl="1" marL="914400" marR="0" rtl="0" algn="l">
              <a:lnSpc>
                <a:spcPct val="90000"/>
              </a:lnSpc>
              <a:spcBef>
                <a:spcPts val="375"/>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2pPr>
            <a:lvl3pPr indent="-330200" lvl="2" marL="1371600" marR="0" rtl="0" algn="l">
              <a:lnSpc>
                <a:spcPct val="90000"/>
              </a:lnSpc>
              <a:spcBef>
                <a:spcPts val="375"/>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38" name="Google Shape;38;p15"/>
          <p:cNvSpPr txBox="1"/>
          <p:nvPr>
            <p:ph idx="3" type="body"/>
          </p:nvPr>
        </p:nvSpPr>
        <p:spPr>
          <a:xfrm>
            <a:off x="4706541" y="1347789"/>
            <a:ext cx="4078684" cy="2936212"/>
          </a:xfrm>
          <a:prstGeom prst="rect">
            <a:avLst/>
          </a:prstGeom>
          <a:noFill/>
          <a:ln>
            <a:noFill/>
          </a:ln>
        </p:spPr>
        <p:txBody>
          <a:bodyPr anchorCtr="0" anchor="t" bIns="0" lIns="0" spcFirstLastPara="1" rIns="0" wrap="square" tIns="0">
            <a:noAutofit/>
          </a:bodyPr>
          <a:lstStyle>
            <a:lvl1pPr indent="-361950" lvl="0" marL="457200" marR="0" rtl="0" algn="l">
              <a:lnSpc>
                <a:spcPct val="100000"/>
              </a:lnSpc>
              <a:spcBef>
                <a:spcPts val="750"/>
              </a:spcBef>
              <a:spcAft>
                <a:spcPts val="0"/>
              </a:spcAft>
              <a:buClr>
                <a:schemeClr val="dk1"/>
              </a:buClr>
              <a:buSzPts val="2100"/>
              <a:buFont typeface="Arial"/>
              <a:buChar char="•"/>
              <a:defRPr b="1" i="0" sz="2100" u="none" cap="none" strike="noStrike">
                <a:solidFill>
                  <a:schemeClr val="dk1"/>
                </a:solidFill>
                <a:latin typeface="Arial"/>
                <a:ea typeface="Arial"/>
                <a:cs typeface="Arial"/>
                <a:sym typeface="Arial"/>
              </a:defRPr>
            </a:lvl1pPr>
            <a:lvl2pPr indent="-361950" lvl="1" marL="914400" marR="0" rtl="0" algn="l">
              <a:lnSpc>
                <a:spcPct val="90000"/>
              </a:lnSpc>
              <a:spcBef>
                <a:spcPts val="375"/>
              </a:spcBef>
              <a:spcAft>
                <a:spcPts val="0"/>
              </a:spcAft>
              <a:buClr>
                <a:schemeClr val="dk1"/>
              </a:buClr>
              <a:buSzPts val="2100"/>
              <a:buFont typeface="Arial"/>
              <a:buChar char="•"/>
              <a:defRPr b="0" i="0" sz="2100" u="none" cap="none" strike="noStrike">
                <a:solidFill>
                  <a:schemeClr val="dk1"/>
                </a:solidFill>
                <a:latin typeface="Arial"/>
                <a:ea typeface="Arial"/>
                <a:cs typeface="Arial"/>
                <a:sym typeface="Arial"/>
              </a:defRPr>
            </a:lvl2pPr>
            <a:lvl3pPr indent="-330200" lvl="2" marL="1371600" marR="0" rtl="0" algn="l">
              <a:lnSpc>
                <a:spcPct val="90000"/>
              </a:lnSpc>
              <a:spcBef>
                <a:spcPts val="375"/>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39" name="Google Shape;39;p15"/>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15"/>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5"/>
          <p:cNvSpPr txBox="1"/>
          <p:nvPr>
            <p:ph idx="12" type="sldNum"/>
          </p:nvPr>
        </p:nvSpPr>
        <p:spPr>
          <a:xfrm>
            <a:off x="6678800" y="4848630"/>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42" name="Google Shape;42;p15"/>
          <p:cNvPicPr preferRelativeResize="0"/>
          <p:nvPr/>
        </p:nvPicPr>
        <p:blipFill rotWithShape="1">
          <a:blip r:embed="rId2">
            <a:alphaModFix/>
          </a:blip>
          <a:srcRect b="0" l="0" r="0" t="0"/>
          <a:stretch/>
        </p:blipFill>
        <p:spPr>
          <a:xfrm>
            <a:off x="2" y="4284505"/>
            <a:ext cx="2223969" cy="856800"/>
          </a:xfrm>
          <a:prstGeom prst="rect">
            <a:avLst/>
          </a:prstGeom>
          <a:noFill/>
          <a:ln>
            <a:noFill/>
          </a:ln>
        </p:spPr>
      </p:pic>
    </p:spTree>
  </p:cSld>
  <p:clrMapOvr>
    <a:masterClrMapping/>
  </p:clrMapOvr>
  <p:extLst>
    <p:ext uri="{DCECCB84-F9BA-43D5-87BE-67443E8EF086}">
      <p15:sldGuideLst>
        <p15:guide id="1" pos="5534">
          <p15:clr>
            <a:srgbClr val="FBAE40"/>
          </p15:clr>
        </p15:guide>
        <p15:guide id="2" orient="horz" pos="327">
          <p15:clr>
            <a:srgbClr val="FBAE40"/>
          </p15:clr>
        </p15:guide>
        <p15:guide id="3" pos="2795">
          <p15:clr>
            <a:srgbClr val="FBAE40"/>
          </p15:clr>
        </p15:guide>
        <p15:guide id="4" pos="2965">
          <p15:clr>
            <a:srgbClr val="FBAE40"/>
          </p15:clr>
        </p15:guide>
        <p15:guide id="5" pos="181">
          <p15:clr>
            <a:srgbClr val="FBAE40"/>
          </p15:clr>
        </p15:guide>
        <p15:guide id="6" orient="horz" pos="84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 Body slide - Black text - Image">
  <p:cSld name="5. Body slide - Black text - Image">
    <p:spTree>
      <p:nvGrpSpPr>
        <p:cNvPr id="43" name="Shape 43"/>
        <p:cNvGrpSpPr/>
        <p:nvPr/>
      </p:nvGrpSpPr>
      <p:grpSpPr>
        <a:xfrm>
          <a:off x="0" y="0"/>
          <a:ext cx="0" cy="0"/>
          <a:chOff x="0" y="0"/>
          <a:chExt cx="0" cy="0"/>
        </a:xfrm>
      </p:grpSpPr>
      <p:sp>
        <p:nvSpPr>
          <p:cNvPr id="44" name="Google Shape;44;p16"/>
          <p:cNvSpPr/>
          <p:nvPr>
            <p:ph idx="2" type="pic"/>
          </p:nvPr>
        </p:nvSpPr>
        <p:spPr>
          <a:xfrm>
            <a:off x="4710795" y="0"/>
            <a:ext cx="4433207" cy="5143500"/>
          </a:xfrm>
          <a:prstGeom prst="rect">
            <a:avLst/>
          </a:prstGeom>
          <a:noFill/>
          <a:ln>
            <a:noFill/>
          </a:ln>
        </p:spPr>
      </p:sp>
      <p:sp>
        <p:nvSpPr>
          <p:cNvPr id="45" name="Google Shape;45;p16"/>
          <p:cNvSpPr txBox="1"/>
          <p:nvPr>
            <p:ph idx="1" type="body"/>
          </p:nvPr>
        </p:nvSpPr>
        <p:spPr>
          <a:xfrm>
            <a:off x="287340" y="1358537"/>
            <a:ext cx="4052221" cy="2925463"/>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2100"/>
              <a:buFont typeface="Arial"/>
              <a:buNone/>
              <a:defRPr b="1" i="0" sz="21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2100"/>
              <a:buFont typeface="Arial"/>
              <a:buNone/>
              <a:defRPr b="0" i="0" sz="210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46" name="Google Shape;46;p16"/>
          <p:cNvSpPr txBox="1"/>
          <p:nvPr>
            <p:ph idx="3" type="body"/>
          </p:nvPr>
        </p:nvSpPr>
        <p:spPr>
          <a:xfrm>
            <a:off x="287340" y="34800"/>
            <a:ext cx="4052221" cy="1041475"/>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47" name="Google Shape;47;p16"/>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6"/>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6"/>
          <p:cNvSpPr txBox="1"/>
          <p:nvPr>
            <p:ph idx="12" type="sldNum"/>
          </p:nvPr>
        </p:nvSpPr>
        <p:spPr>
          <a:xfrm>
            <a:off x="6678800" y="4848630"/>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50" name="Google Shape;50;p16"/>
          <p:cNvPicPr preferRelativeResize="0"/>
          <p:nvPr/>
        </p:nvPicPr>
        <p:blipFill rotWithShape="1">
          <a:blip r:embed="rId2">
            <a:alphaModFix/>
          </a:blip>
          <a:srcRect b="0" l="0" r="0" t="0"/>
          <a:stretch/>
        </p:blipFill>
        <p:spPr>
          <a:xfrm>
            <a:off x="2" y="4284505"/>
            <a:ext cx="2223969" cy="856800"/>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 Divider - Text and image">
  <p:cSld name="6. Divider - Text and image">
    <p:spTree>
      <p:nvGrpSpPr>
        <p:cNvPr id="51" name="Shape 51"/>
        <p:cNvGrpSpPr/>
        <p:nvPr/>
      </p:nvGrpSpPr>
      <p:grpSpPr>
        <a:xfrm>
          <a:off x="0" y="0"/>
          <a:ext cx="0" cy="0"/>
          <a:chOff x="0" y="0"/>
          <a:chExt cx="0" cy="0"/>
        </a:xfrm>
      </p:grpSpPr>
      <p:sp>
        <p:nvSpPr>
          <p:cNvPr id="52" name="Google Shape;52;p17"/>
          <p:cNvSpPr/>
          <p:nvPr/>
        </p:nvSpPr>
        <p:spPr>
          <a:xfrm>
            <a:off x="0" y="0"/>
            <a:ext cx="9144000" cy="5143500"/>
          </a:xfrm>
          <a:prstGeom prst="rect">
            <a:avLst/>
          </a:prstGeom>
          <a:solidFill>
            <a:srgbClr val="FFA500"/>
          </a:solidFill>
          <a:ln>
            <a:noFill/>
          </a:ln>
        </p:spPr>
        <p:txBody>
          <a:bodyPr anchorCtr="0" anchor="ctr" bIns="0" lIns="0" spcFirstLastPara="1" rIns="0" wrap="square" tIns="0">
            <a:noAutofit/>
          </a:bodyPr>
          <a:lstStyle/>
          <a:p>
            <a:pPr indent="0" lvl="0" marL="0" marR="0" rtl="0" algn="ctr">
              <a:lnSpc>
                <a:spcPct val="100000"/>
              </a:lnSpc>
              <a:spcBef>
                <a:spcPts val="0"/>
              </a:spcBef>
              <a:spcAft>
                <a:spcPts val="0"/>
              </a:spcAft>
              <a:buClr>
                <a:srgbClr val="000000"/>
              </a:buClr>
              <a:buSzPts val="1013"/>
              <a:buFont typeface="Arial"/>
              <a:buNone/>
            </a:pPr>
            <a:r>
              <a:t/>
            </a:r>
            <a:endParaRPr b="0" i="0" sz="1013" u="none" cap="none" strike="noStrike">
              <a:solidFill>
                <a:schemeClr val="lt1"/>
              </a:solidFill>
              <a:latin typeface="Arial"/>
              <a:ea typeface="Arial"/>
              <a:cs typeface="Arial"/>
              <a:sym typeface="Arial"/>
            </a:endParaRPr>
          </a:p>
        </p:txBody>
      </p:sp>
      <p:sp>
        <p:nvSpPr>
          <p:cNvPr id="53" name="Google Shape;53;p17"/>
          <p:cNvSpPr/>
          <p:nvPr>
            <p:ph idx="2" type="pic"/>
          </p:nvPr>
        </p:nvSpPr>
        <p:spPr>
          <a:xfrm>
            <a:off x="4710795" y="0"/>
            <a:ext cx="4433207" cy="5143500"/>
          </a:xfrm>
          <a:prstGeom prst="rect">
            <a:avLst/>
          </a:prstGeom>
          <a:noFill/>
          <a:ln>
            <a:noFill/>
          </a:ln>
        </p:spPr>
      </p:sp>
      <p:sp>
        <p:nvSpPr>
          <p:cNvPr id="54" name="Google Shape;54;p17"/>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17"/>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7"/>
          <p:cNvSpPr txBox="1"/>
          <p:nvPr>
            <p:ph idx="12" type="sldNum"/>
          </p:nvPr>
        </p:nvSpPr>
        <p:spPr>
          <a:xfrm>
            <a:off x="6678800" y="4848630"/>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57" name="Google Shape;57;p17"/>
          <p:cNvSpPr txBox="1"/>
          <p:nvPr>
            <p:ph idx="1" type="body"/>
          </p:nvPr>
        </p:nvSpPr>
        <p:spPr>
          <a:xfrm>
            <a:off x="287338" y="519114"/>
            <a:ext cx="4218160" cy="3767587"/>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3300"/>
              <a:buFont typeface="Arial"/>
              <a:buNone/>
              <a:defRPr b="1" i="0" sz="3300" u="none" cap="none" strike="noStrike">
                <a:solidFill>
                  <a:schemeClr val="dk1"/>
                </a:solidFill>
                <a:latin typeface="Arial"/>
                <a:ea typeface="Arial"/>
                <a:cs typeface="Arial"/>
                <a:sym typeface="Arial"/>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pic>
        <p:nvPicPr>
          <p:cNvPr id="58" name="Google Shape;58;p17"/>
          <p:cNvPicPr preferRelativeResize="0"/>
          <p:nvPr/>
        </p:nvPicPr>
        <p:blipFill rotWithShape="1">
          <a:blip r:embed="rId2">
            <a:alphaModFix/>
          </a:blip>
          <a:srcRect b="0" l="0" r="0" t="0"/>
          <a:stretch/>
        </p:blipFill>
        <p:spPr>
          <a:xfrm>
            <a:off x="-2" y="4286701"/>
            <a:ext cx="2139679" cy="856801"/>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 Divider">
  <p:cSld name="7. Divider">
    <p:spTree>
      <p:nvGrpSpPr>
        <p:cNvPr id="59" name="Shape 59"/>
        <p:cNvGrpSpPr/>
        <p:nvPr/>
      </p:nvGrpSpPr>
      <p:grpSpPr>
        <a:xfrm>
          <a:off x="0" y="0"/>
          <a:ext cx="0" cy="0"/>
          <a:chOff x="0" y="0"/>
          <a:chExt cx="0" cy="0"/>
        </a:xfrm>
      </p:grpSpPr>
      <p:sp>
        <p:nvSpPr>
          <p:cNvPr id="60" name="Google Shape;60;p18"/>
          <p:cNvSpPr/>
          <p:nvPr/>
        </p:nvSpPr>
        <p:spPr>
          <a:xfrm>
            <a:off x="-1066" y="0"/>
            <a:ext cx="9144000" cy="5143500"/>
          </a:xfrm>
          <a:prstGeom prst="rect">
            <a:avLst/>
          </a:prstGeom>
          <a:solidFill>
            <a:srgbClr val="FFA5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013"/>
              <a:buFont typeface="Arial"/>
              <a:buNone/>
            </a:pPr>
            <a:r>
              <a:t/>
            </a:r>
            <a:endParaRPr b="0" i="0" sz="1013" u="none" cap="none" strike="noStrike">
              <a:solidFill>
                <a:schemeClr val="lt1"/>
              </a:solidFill>
              <a:latin typeface="Arial"/>
              <a:ea typeface="Arial"/>
              <a:cs typeface="Arial"/>
              <a:sym typeface="Arial"/>
            </a:endParaRPr>
          </a:p>
        </p:txBody>
      </p:sp>
      <p:sp>
        <p:nvSpPr>
          <p:cNvPr id="61" name="Google Shape;61;p18"/>
          <p:cNvSpPr txBox="1"/>
          <p:nvPr>
            <p:ph idx="1" type="body"/>
          </p:nvPr>
        </p:nvSpPr>
        <p:spPr>
          <a:xfrm>
            <a:off x="755652" y="1759426"/>
            <a:ext cx="7669159" cy="1352265"/>
          </a:xfrm>
          <a:prstGeom prst="rect">
            <a:avLst/>
          </a:prstGeom>
          <a:noFill/>
          <a:ln>
            <a:noFill/>
          </a:ln>
        </p:spPr>
        <p:txBody>
          <a:bodyPr anchorCtr="0" anchor="t" bIns="45700" lIns="0" spcFirstLastPara="1" rIns="0" wrap="square" tIns="45700">
            <a:noAutofit/>
          </a:bodyPr>
          <a:lstStyle>
            <a:lvl1pPr indent="-228600" lvl="0" marL="457200" marR="0" rtl="0" algn="l">
              <a:lnSpc>
                <a:spcPct val="100000"/>
              </a:lnSpc>
              <a:spcBef>
                <a:spcPts val="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62" name="Google Shape;62;p18"/>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8"/>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8"/>
          <p:cNvSpPr txBox="1"/>
          <p:nvPr>
            <p:ph idx="12" type="sldNum"/>
          </p:nvPr>
        </p:nvSpPr>
        <p:spPr>
          <a:xfrm>
            <a:off x="6678800" y="4848630"/>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65" name="Google Shape;65;p18"/>
          <p:cNvPicPr preferRelativeResize="0"/>
          <p:nvPr/>
        </p:nvPicPr>
        <p:blipFill rotWithShape="1">
          <a:blip r:embed="rId2">
            <a:alphaModFix/>
          </a:blip>
          <a:srcRect b="0" l="0" r="0" t="0"/>
          <a:stretch/>
        </p:blipFill>
        <p:spPr>
          <a:xfrm>
            <a:off x="-2" y="4286701"/>
            <a:ext cx="2139679" cy="856801"/>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8. Body slide - Table">
  <p:cSld name="8. Body slide - Table">
    <p:spTree>
      <p:nvGrpSpPr>
        <p:cNvPr id="66" name="Shape 66"/>
        <p:cNvGrpSpPr/>
        <p:nvPr/>
      </p:nvGrpSpPr>
      <p:grpSpPr>
        <a:xfrm>
          <a:off x="0" y="0"/>
          <a:ext cx="0" cy="0"/>
          <a:chOff x="0" y="0"/>
          <a:chExt cx="0" cy="0"/>
        </a:xfrm>
      </p:grpSpPr>
      <p:sp>
        <p:nvSpPr>
          <p:cNvPr id="67" name="Google Shape;67;p19"/>
          <p:cNvSpPr txBox="1"/>
          <p:nvPr>
            <p:ph idx="1" type="body"/>
          </p:nvPr>
        </p:nvSpPr>
        <p:spPr>
          <a:xfrm>
            <a:off x="287340" y="28436"/>
            <a:ext cx="8497093" cy="1007055"/>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68" name="Google Shape;68;p19"/>
          <p:cNvSpPr/>
          <p:nvPr>
            <p:ph idx="2" type="tbl"/>
          </p:nvPr>
        </p:nvSpPr>
        <p:spPr>
          <a:xfrm>
            <a:off x="287340" y="1208314"/>
            <a:ext cx="8497093" cy="3075686"/>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Clr>
                <a:srgbClr val="D8D8D8"/>
              </a:buClr>
              <a:buSzPts val="1350"/>
              <a:buFont typeface="Arial"/>
              <a:buNone/>
              <a:defRPr b="1" i="0" sz="1350" u="none" cap="none" strike="noStrike">
                <a:solidFill>
                  <a:srgbClr val="D8D8D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9pPr>
          </a:lstStyle>
          <a:p/>
        </p:txBody>
      </p:sp>
      <p:sp>
        <p:nvSpPr>
          <p:cNvPr id="69" name="Google Shape;69;p19"/>
          <p:cNvSpPr txBox="1"/>
          <p:nvPr>
            <p:ph idx="12" type="sldNum"/>
          </p:nvPr>
        </p:nvSpPr>
        <p:spPr>
          <a:xfrm>
            <a:off x="6678800" y="4848630"/>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70" name="Google Shape;70;p19"/>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9"/>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sz="90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72" name="Google Shape;72;p19"/>
          <p:cNvPicPr preferRelativeResize="0"/>
          <p:nvPr/>
        </p:nvPicPr>
        <p:blipFill rotWithShape="1">
          <a:blip r:embed="rId2">
            <a:alphaModFix/>
          </a:blip>
          <a:srcRect b="0" l="0" r="0" t="0"/>
          <a:stretch/>
        </p:blipFill>
        <p:spPr>
          <a:xfrm>
            <a:off x="2" y="4284505"/>
            <a:ext cx="2223969" cy="856800"/>
          </a:xfrm>
          <a:prstGeom prst="rect">
            <a:avLst/>
          </a:prstGeom>
          <a:noFill/>
          <a:ln>
            <a:noFill/>
          </a:ln>
        </p:spPr>
      </p:pic>
    </p:spTree>
  </p:cSld>
  <p:clrMapOvr>
    <a:masterClrMapping/>
  </p:clrMapOvr>
  <p:extLst>
    <p:ext uri="{DCECCB84-F9BA-43D5-87BE-67443E8EF086}">
      <p15:sldGuideLst>
        <p15:guide id="1" orient="horz" pos="3100">
          <p15:clr>
            <a:srgbClr val="FBAE40"/>
          </p15:clr>
        </p15:guide>
        <p15:guide id="2" pos="5534">
          <p15:clr>
            <a:srgbClr val="FBAE40"/>
          </p15:clr>
        </p15:guide>
        <p15:guide id="3" orient="horz" pos="327">
          <p15:clr>
            <a:srgbClr val="FBAE40"/>
          </p15:clr>
        </p15:guide>
        <p15:guide id="4" pos="2795">
          <p15:clr>
            <a:srgbClr val="FBAE40"/>
          </p15:clr>
        </p15:guide>
        <p15:guide id="5" pos="2965">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9. Body slide - Chart">
  <p:cSld name="9. Body slide - Chart">
    <p:spTree>
      <p:nvGrpSpPr>
        <p:cNvPr id="73" name="Shape 73"/>
        <p:cNvGrpSpPr/>
        <p:nvPr/>
      </p:nvGrpSpPr>
      <p:grpSpPr>
        <a:xfrm>
          <a:off x="0" y="0"/>
          <a:ext cx="0" cy="0"/>
          <a:chOff x="0" y="0"/>
          <a:chExt cx="0" cy="0"/>
        </a:xfrm>
      </p:grpSpPr>
      <p:sp>
        <p:nvSpPr>
          <p:cNvPr id="74" name="Google Shape;74;p20"/>
          <p:cNvSpPr txBox="1"/>
          <p:nvPr>
            <p:ph idx="1" type="body"/>
          </p:nvPr>
        </p:nvSpPr>
        <p:spPr>
          <a:xfrm>
            <a:off x="287340" y="28436"/>
            <a:ext cx="8497093" cy="1007055"/>
          </a:xfrm>
          <a:prstGeom prst="rect">
            <a:avLst/>
          </a:prstGeom>
          <a:noFill/>
          <a:ln>
            <a:noFill/>
          </a:ln>
        </p:spPr>
        <p:txBody>
          <a:bodyPr anchorCtr="0" anchor="t" bIns="0" lIns="0" spcFirstLastPara="1" rIns="0" wrap="square" tIns="0">
            <a:noAutofit/>
          </a:bodyPr>
          <a:lstStyle>
            <a:lvl1pPr indent="-228600" lvl="0" marL="457200" marR="0" rtl="0" algn="l">
              <a:lnSpc>
                <a:spcPct val="100000"/>
              </a:lnSpc>
              <a:spcBef>
                <a:spcPts val="750"/>
              </a:spcBef>
              <a:spcAft>
                <a:spcPts val="0"/>
              </a:spcAft>
              <a:buClr>
                <a:schemeClr val="dk1"/>
              </a:buClr>
              <a:buSzPts val="4000"/>
              <a:buFont typeface="Arial"/>
              <a:buNone/>
              <a:defRPr b="1" i="0" sz="4000" u="none" cap="none" strike="noStrike">
                <a:solidFill>
                  <a:schemeClr val="dk1"/>
                </a:solidFill>
                <a:latin typeface="Arial"/>
                <a:ea typeface="Arial"/>
                <a:cs typeface="Arial"/>
                <a:sym typeface="Arial"/>
              </a:defRPr>
            </a:lvl1pPr>
            <a:lvl2pPr indent="-228600" lvl="1" marL="914400" marR="0" rtl="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Arial"/>
                <a:ea typeface="Arial"/>
                <a:cs typeface="Arial"/>
                <a:sym typeface="Arial"/>
              </a:defRPr>
            </a:lvl2pPr>
            <a:lvl3pPr indent="-228600" lvl="2" marL="1371600" marR="0" rtl="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3pPr>
            <a:lvl4pPr indent="-228600" lvl="3" marL="1828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4pPr>
            <a:lvl5pPr indent="-228600" lvl="4" marL="22860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5pPr>
            <a:lvl6pPr indent="-228600" lvl="5" marL="27432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6pPr>
            <a:lvl7pPr indent="-228600" lvl="6" marL="32004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7pPr>
            <a:lvl8pPr indent="-228600" lvl="7" marL="36576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8pPr>
            <a:lvl9pPr indent="-228600" lvl="8" marL="4114800" marR="0" rtl="0" algn="l">
              <a:lnSpc>
                <a:spcPct val="90000"/>
              </a:lnSpc>
              <a:spcBef>
                <a:spcPts val="375"/>
              </a:spcBef>
              <a:spcAft>
                <a:spcPts val="0"/>
              </a:spcAft>
              <a:buClr>
                <a:schemeClr val="dk1"/>
              </a:buClr>
              <a:buSzPts val="750"/>
              <a:buFont typeface="Arial"/>
              <a:buNone/>
              <a:defRPr b="0" i="0" sz="750" u="none" cap="none" strike="noStrike">
                <a:solidFill>
                  <a:schemeClr val="dk1"/>
                </a:solidFill>
                <a:latin typeface="Arial"/>
                <a:ea typeface="Arial"/>
                <a:cs typeface="Arial"/>
                <a:sym typeface="Arial"/>
              </a:defRPr>
            </a:lvl9pPr>
          </a:lstStyle>
          <a:p/>
        </p:txBody>
      </p:sp>
      <p:sp>
        <p:nvSpPr>
          <p:cNvPr id="75" name="Google Shape;75;p20"/>
          <p:cNvSpPr txBox="1"/>
          <p:nvPr>
            <p:ph idx="12" type="sldNum"/>
          </p:nvPr>
        </p:nvSpPr>
        <p:spPr>
          <a:xfrm>
            <a:off x="6678800" y="4848630"/>
            <a:ext cx="2057400" cy="172823"/>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76" name="Google Shape;76;p20"/>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sz="90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20"/>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sz="900">
                <a:solidFill>
                  <a:schemeClr val="dk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78" name="Google Shape;78;p20"/>
          <p:cNvPicPr preferRelativeResize="0"/>
          <p:nvPr/>
        </p:nvPicPr>
        <p:blipFill rotWithShape="1">
          <a:blip r:embed="rId2">
            <a:alphaModFix/>
          </a:blip>
          <a:srcRect b="0" l="0" r="0" t="0"/>
          <a:stretch/>
        </p:blipFill>
        <p:spPr>
          <a:xfrm>
            <a:off x="2" y="4284505"/>
            <a:ext cx="2223969" cy="856800"/>
          </a:xfrm>
          <a:prstGeom prst="rect">
            <a:avLst/>
          </a:prstGeom>
          <a:noFill/>
          <a:ln>
            <a:noFill/>
          </a:ln>
        </p:spPr>
      </p:pic>
      <p:sp>
        <p:nvSpPr>
          <p:cNvPr id="79" name="Google Shape;79;p20"/>
          <p:cNvSpPr/>
          <p:nvPr>
            <p:ph idx="2" type="chart"/>
          </p:nvPr>
        </p:nvSpPr>
        <p:spPr>
          <a:xfrm>
            <a:off x="287340" y="1207808"/>
            <a:ext cx="8497093" cy="3076191"/>
          </a:xfrm>
          <a:prstGeom prst="rect">
            <a:avLst/>
          </a:prstGeom>
          <a:noFill/>
          <a:ln>
            <a:noFill/>
          </a:ln>
        </p:spPr>
        <p:txBody>
          <a:bodyPr anchorCtr="0" anchor="t" bIns="45700" lIns="91425" spcFirstLastPara="1" rIns="91425" wrap="square" tIns="45700">
            <a:noAutofit/>
          </a:bodyPr>
          <a:lstStyle>
            <a:lvl1pPr lvl="0" marR="0" rtl="0" algn="ctr">
              <a:lnSpc>
                <a:spcPct val="90000"/>
              </a:lnSpc>
              <a:spcBef>
                <a:spcPts val="750"/>
              </a:spcBef>
              <a:spcAft>
                <a:spcPts val="0"/>
              </a:spcAft>
              <a:buClr>
                <a:schemeClr val="dk1"/>
              </a:buClr>
              <a:buSzPts val="2100"/>
              <a:buFont typeface="Arial"/>
              <a:buNone/>
              <a:defRPr b="1" i="0" sz="2100" u="none" cap="none" strike="noStrike">
                <a:solidFill>
                  <a:schemeClr val="dk1"/>
                </a:solidFill>
                <a:latin typeface="Arial"/>
                <a:ea typeface="Arial"/>
                <a:cs typeface="Arial"/>
                <a:sym typeface="Arial"/>
              </a:defRPr>
            </a:lvl1pPr>
            <a:lvl2pPr lvl="1"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2pPr>
            <a:lvl3pPr lvl="2"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Arial"/>
                <a:ea typeface="Arial"/>
                <a:cs typeface="Arial"/>
                <a:sym typeface="Arial"/>
              </a:defRPr>
            </a:lvl3pPr>
            <a:lvl4pPr lvl="3"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4pPr>
            <a:lvl5pPr lvl="4"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5pPr>
            <a:lvl6pPr lvl="5"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6pPr>
            <a:lvl7pPr lvl="6"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7pPr>
            <a:lvl8pPr lvl="7"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8pPr>
            <a:lvl9pPr lvl="8"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Arial"/>
                <a:ea typeface="Arial"/>
                <a:cs typeface="Arial"/>
                <a:sym typeface="Arial"/>
              </a:defRPr>
            </a:lvl9pPr>
          </a:lstStyle>
          <a:p/>
        </p:txBody>
      </p:sp>
    </p:spTree>
  </p:cSld>
  <p:clrMapOvr>
    <a:masterClrMapping/>
  </p:clrMapOvr>
  <p:extLst>
    <p:ext uri="{DCECCB84-F9BA-43D5-87BE-67443E8EF086}">
      <p15:sldGuideLst>
        <p15:guide id="1" orient="horz" pos="3100">
          <p15:clr>
            <a:srgbClr val="FBAE40"/>
          </p15:clr>
        </p15:guide>
        <p15:guide id="2" pos="5534">
          <p15:clr>
            <a:srgbClr val="FBAE40"/>
          </p15:clr>
        </p15:guide>
        <p15:guide id="3" orient="horz" pos="327">
          <p15:clr>
            <a:srgbClr val="FBAE40"/>
          </p15:clr>
        </p15:guide>
        <p15:guide id="4" pos="2795">
          <p15:clr>
            <a:srgbClr val="FBAE40"/>
          </p15:clr>
        </p15:guide>
        <p15:guide id="5" pos="2965">
          <p15:clr>
            <a:srgbClr val="FBAE40"/>
          </p15:clr>
        </p15:guide>
      </p15:sldGuideLst>
    </p:ext>
  </p:extLs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3.xml"/><Relationship Id="rId10" Type="http://schemas.openxmlformats.org/officeDocument/2006/relationships/slideLayout" Target="../slideLayouts/slideLayout22.xml"/><Relationship Id="rId13" Type="http://schemas.openxmlformats.org/officeDocument/2006/relationships/theme" Target="../theme/theme2.xml"/><Relationship Id="rId12" Type="http://schemas.openxmlformats.org/officeDocument/2006/relationships/slideLayout" Target="../slideLayouts/slideLayout24.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9" Type="http://schemas.openxmlformats.org/officeDocument/2006/relationships/slideLayout" Target="../slideLayouts/slideLayout21.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9"/>
          <p:cNvSpPr txBox="1"/>
          <p:nvPr>
            <p:ph idx="12" type="sldNum"/>
          </p:nvPr>
        </p:nvSpPr>
        <p:spPr>
          <a:xfrm>
            <a:off x="6678800" y="4848630"/>
            <a:ext cx="2057400" cy="17282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1" name="Google Shape;11;p9"/>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9pPr>
          </a:lstStyle>
          <a:p/>
        </p:txBody>
      </p:sp>
      <p:sp>
        <p:nvSpPr>
          <p:cNvPr id="12" name="Google Shape;12;p9"/>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327">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23" name="Shape 123"/>
        <p:cNvGrpSpPr/>
        <p:nvPr/>
      </p:nvGrpSpPr>
      <p:grpSpPr>
        <a:xfrm>
          <a:off x="0" y="0"/>
          <a:ext cx="0" cy="0"/>
          <a:chOff x="0" y="0"/>
          <a:chExt cx="0" cy="0"/>
        </a:xfrm>
      </p:grpSpPr>
      <p:sp>
        <p:nvSpPr>
          <p:cNvPr id="124" name="Google Shape;124;p11"/>
          <p:cNvSpPr txBox="1"/>
          <p:nvPr>
            <p:ph idx="12" type="sldNum"/>
          </p:nvPr>
        </p:nvSpPr>
        <p:spPr>
          <a:xfrm>
            <a:off x="6678800" y="4848631"/>
            <a:ext cx="2057400" cy="172823"/>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810"/>
              <a:buFont typeface="Arial"/>
              <a:buNone/>
              <a:defRPr b="0" i="0" sz="81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25" name="Google Shape;125;p11"/>
          <p:cNvSpPr txBox="1"/>
          <p:nvPr>
            <p:ph idx="10" type="dt"/>
          </p:nvPr>
        </p:nvSpPr>
        <p:spPr>
          <a:xfrm>
            <a:off x="6678800" y="4672741"/>
            <a:ext cx="2057400" cy="175889"/>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81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9pPr>
          </a:lstStyle>
          <a:p/>
        </p:txBody>
      </p:sp>
      <p:sp>
        <p:nvSpPr>
          <p:cNvPr id="126" name="Google Shape;126;p11"/>
          <p:cNvSpPr txBox="1"/>
          <p:nvPr>
            <p:ph idx="11" type="ftr"/>
          </p:nvPr>
        </p:nvSpPr>
        <p:spPr>
          <a:xfrm>
            <a:off x="3028950" y="4849200"/>
            <a:ext cx="3086100" cy="1728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81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350" u="none" cap="none" strike="noStrike">
                <a:solidFill>
                  <a:schemeClr val="dk1"/>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pos="181">
          <p15:clr>
            <a:srgbClr val="F26B43"/>
          </p15:clr>
        </p15:guide>
        <p15:guide id="2" orient="horz" pos="327">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www.aalto.fi/en/programmes/masters-programme-in-art-and-media/thesis" TargetMode="External"/><Relationship Id="rId4" Type="http://schemas.openxmlformats.org/officeDocument/2006/relationships/hyperlink" Target="https://mycourses.aalto.fi/pluginfile.php/1504906/mod_resource/content/2/Aalto%20ARTS%20Master%20Thesis%20Guide%202020%20v.2.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
          <p:cNvSpPr txBox="1"/>
          <p:nvPr>
            <p:ph type="title"/>
          </p:nvPr>
        </p:nvSpPr>
        <p:spPr>
          <a:xfrm>
            <a:off x="442400" y="896700"/>
            <a:ext cx="3869137" cy="570773"/>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Clr>
                <a:schemeClr val="dk1"/>
              </a:buClr>
              <a:buSzPts val="4000"/>
              <a:buFont typeface="Arial"/>
              <a:buNone/>
            </a:pPr>
            <a:r>
              <a:rPr lang="en-US"/>
              <a:t>MA1 </a:t>
            </a:r>
            <a:endParaRPr/>
          </a:p>
          <a:p>
            <a:pPr indent="0" lvl="0" marL="0" rtl="0" algn="l">
              <a:lnSpc>
                <a:spcPct val="100000"/>
              </a:lnSpc>
              <a:spcBef>
                <a:spcPts val="0"/>
              </a:spcBef>
              <a:spcAft>
                <a:spcPts val="0"/>
              </a:spcAft>
              <a:buClr>
                <a:schemeClr val="dk1"/>
              </a:buClr>
              <a:buSzPts val="4000"/>
              <a:buFont typeface="Arial"/>
              <a:buNone/>
            </a:pPr>
            <a:r>
              <a:rPr lang="en-US"/>
              <a:t>Seminar</a:t>
            </a:r>
            <a:endParaRPr/>
          </a:p>
        </p:txBody>
      </p:sp>
      <p:sp>
        <p:nvSpPr>
          <p:cNvPr id="243" name="Google Shape;243;p1"/>
          <p:cNvSpPr txBox="1"/>
          <p:nvPr>
            <p:ph idx="1" type="body"/>
          </p:nvPr>
        </p:nvSpPr>
        <p:spPr>
          <a:xfrm>
            <a:off x="442400" y="1781298"/>
            <a:ext cx="3869137" cy="351692"/>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Clr>
                <a:schemeClr val="dk1"/>
              </a:buClr>
              <a:buSzPts val="2800"/>
              <a:buNone/>
            </a:pPr>
            <a:r>
              <a:rPr lang="en-US"/>
              <a:t>Spring 2024</a:t>
            </a:r>
            <a:endParaRPr/>
          </a:p>
        </p:txBody>
      </p:sp>
      <p:sp>
        <p:nvSpPr>
          <p:cNvPr id="244" name="Google Shape;244;p1"/>
          <p:cNvSpPr txBox="1"/>
          <p:nvPr>
            <p:ph idx="2" type="body"/>
          </p:nvPr>
        </p:nvSpPr>
        <p:spPr>
          <a:xfrm>
            <a:off x="442400" y="2794133"/>
            <a:ext cx="3869137" cy="294419"/>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Clr>
                <a:schemeClr val="dk1"/>
              </a:buClr>
              <a:buSzPts val="1800"/>
              <a:buNone/>
            </a:pPr>
            <a:r>
              <a:rPr lang="en-US">
                <a:latin typeface="arial"/>
                <a:ea typeface="arial"/>
                <a:cs typeface="arial"/>
                <a:sym typeface="arial"/>
              </a:rPr>
              <a:t>Department of Film</a:t>
            </a:r>
            <a:endParaRPr/>
          </a:p>
        </p:txBody>
      </p:sp>
      <p:sp>
        <p:nvSpPr>
          <p:cNvPr id="245" name="Google Shape;245;p1"/>
          <p:cNvSpPr txBox="1"/>
          <p:nvPr>
            <p:ph idx="3" type="body"/>
          </p:nvPr>
        </p:nvSpPr>
        <p:spPr>
          <a:xfrm>
            <a:off x="442400" y="3088551"/>
            <a:ext cx="3869137" cy="324054"/>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Clr>
                <a:schemeClr val="dk1"/>
              </a:buClr>
              <a:buSzPts val="1800"/>
              <a:buNone/>
            </a:pPr>
            <a:r>
              <a:rPr lang="en-US">
                <a:latin typeface="arial"/>
                <a:ea typeface="arial"/>
                <a:cs typeface="arial"/>
                <a:sym typeface="arial"/>
              </a:rPr>
              <a:t>Aalto University School of Arts, Design and Architecture</a:t>
            </a:r>
            <a:endParaRPr/>
          </a:p>
        </p:txBody>
      </p:sp>
      <p:sp>
        <p:nvSpPr>
          <p:cNvPr id="246" name="Google Shape;246;p1"/>
          <p:cNvSpPr/>
          <p:nvPr>
            <p:ph idx="4" type="pic"/>
          </p:nvPr>
        </p:nvSpPr>
        <p:spPr>
          <a:xfrm>
            <a:off x="4564419" y="0"/>
            <a:ext cx="4579582" cy="5143500"/>
          </a:xfrm>
          <a:prstGeom prst="rect">
            <a:avLst/>
          </a:prstGeom>
          <a:noFill/>
          <a:ln>
            <a:noFill/>
          </a:ln>
        </p:spPr>
      </p:sp>
      <p:cxnSp>
        <p:nvCxnSpPr>
          <p:cNvPr id="247" name="Google Shape;247;p1"/>
          <p:cNvCxnSpPr/>
          <p:nvPr/>
        </p:nvCxnSpPr>
        <p:spPr>
          <a:xfrm>
            <a:off x="442400" y="1588362"/>
            <a:ext cx="379683" cy="0"/>
          </a:xfrm>
          <a:prstGeom prst="straightConnector1">
            <a:avLst/>
          </a:prstGeom>
          <a:noFill/>
          <a:ln cap="flat" cmpd="sng" w="57150">
            <a:solidFill>
              <a:schemeClr val="dk1"/>
            </a:solidFill>
            <a:prstDash val="solid"/>
            <a:miter lim="800000"/>
            <a:headEnd len="sm" w="sm" type="none"/>
            <a:tailEnd len="sm" w="sm" type="none"/>
          </a:ln>
        </p:spPr>
      </p:cxn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2"/>
          <p:cNvSpPr txBox="1"/>
          <p:nvPr>
            <p:ph idx="1" type="body"/>
          </p:nvPr>
        </p:nvSpPr>
        <p:spPr>
          <a:xfrm>
            <a:off x="292906" y="192870"/>
            <a:ext cx="8497093" cy="1016294"/>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Clr>
                <a:schemeClr val="dk1"/>
              </a:buClr>
              <a:buSzPts val="1600"/>
              <a:buNone/>
            </a:pPr>
            <a:r>
              <a:rPr lang="en-US" sz="1600"/>
              <a:t>Course Objective &amp; Info</a:t>
            </a:r>
            <a:endParaRPr/>
          </a:p>
        </p:txBody>
      </p:sp>
      <p:sp>
        <p:nvSpPr>
          <p:cNvPr id="253" name="Google Shape;253;p2"/>
          <p:cNvSpPr txBox="1"/>
          <p:nvPr>
            <p:ph idx="2" type="body"/>
          </p:nvPr>
        </p:nvSpPr>
        <p:spPr>
          <a:xfrm>
            <a:off x="287339" y="1513704"/>
            <a:ext cx="4150122" cy="2936212"/>
          </a:xfrm>
          <a:prstGeom prst="rect">
            <a:avLst/>
          </a:prstGeom>
          <a:noFill/>
          <a:ln>
            <a:noFill/>
          </a:ln>
        </p:spPr>
        <p:txBody>
          <a:bodyPr anchorCtr="0" anchor="t" bIns="0" lIns="0" spcFirstLastPara="1" rIns="0" wrap="square" tIns="0">
            <a:noAutofit/>
          </a:bodyPr>
          <a:lstStyle/>
          <a:p>
            <a:pPr indent="-307975" lvl="0" marL="307975" rtl="0" algn="l">
              <a:lnSpc>
                <a:spcPct val="100000"/>
              </a:lnSpc>
              <a:spcBef>
                <a:spcPts val="0"/>
              </a:spcBef>
              <a:spcAft>
                <a:spcPts val="0"/>
              </a:spcAft>
              <a:buClr>
                <a:schemeClr val="dk1"/>
              </a:buClr>
              <a:buSzPts val="1400"/>
              <a:buChar char="•"/>
            </a:pPr>
            <a:r>
              <a:rPr lang="en-US" sz="1400"/>
              <a:t>The Master’s Thesis Seminar  is course that supports students to begin making connections between their artistic practice and the process of writing.</a:t>
            </a:r>
            <a:endParaRPr/>
          </a:p>
          <a:p>
            <a:pPr indent="-307975" lvl="0" marL="307975" rtl="0" algn="l">
              <a:lnSpc>
                <a:spcPct val="100000"/>
              </a:lnSpc>
              <a:spcBef>
                <a:spcPts val="675"/>
              </a:spcBef>
              <a:spcAft>
                <a:spcPts val="0"/>
              </a:spcAft>
              <a:buClr>
                <a:schemeClr val="dk1"/>
              </a:buClr>
              <a:buSzPts val="1400"/>
              <a:buChar char="•"/>
            </a:pPr>
            <a:r>
              <a:rPr lang="en-US" sz="1400"/>
              <a:t>The course is organised in contact teaching sessions, combined with assignments and peer work.</a:t>
            </a:r>
            <a:endParaRPr b="0" sz="1400"/>
          </a:p>
          <a:p>
            <a:pPr indent="-307975" lvl="0" marL="307975" rtl="0" algn="l">
              <a:lnSpc>
                <a:spcPct val="100000"/>
              </a:lnSpc>
              <a:spcBef>
                <a:spcPts val="675"/>
              </a:spcBef>
              <a:spcAft>
                <a:spcPts val="0"/>
              </a:spcAft>
              <a:buClr>
                <a:schemeClr val="dk1"/>
              </a:buClr>
              <a:buSzPts val="1400"/>
              <a:buChar char="•"/>
            </a:pPr>
            <a:r>
              <a:rPr lang="en-US" sz="1400"/>
              <a:t>You are invited to share feedback in between the sessions.</a:t>
            </a:r>
            <a:endParaRPr b="0" sz="1400"/>
          </a:p>
          <a:p>
            <a:pPr indent="-307975" lvl="0" marL="307975" rtl="0" algn="l">
              <a:lnSpc>
                <a:spcPct val="100000"/>
              </a:lnSpc>
              <a:spcBef>
                <a:spcPts val="675"/>
              </a:spcBef>
              <a:spcAft>
                <a:spcPts val="0"/>
              </a:spcAft>
              <a:buClr>
                <a:schemeClr val="dk1"/>
              </a:buClr>
              <a:buSzPts val="1400"/>
              <a:buChar char="•"/>
            </a:pPr>
            <a:r>
              <a:rPr lang="en-US" sz="1400"/>
              <a:t>Preferred channels of communication: Aalto email &amp; MyCourses</a:t>
            </a:r>
            <a:endParaRPr b="0" sz="1400"/>
          </a:p>
          <a:p>
            <a:pPr indent="-216534" lvl="0" marL="307975" rtl="0" algn="l">
              <a:lnSpc>
                <a:spcPct val="100000"/>
              </a:lnSpc>
              <a:spcBef>
                <a:spcPts val="675"/>
              </a:spcBef>
              <a:spcAft>
                <a:spcPts val="0"/>
              </a:spcAft>
              <a:buClr>
                <a:schemeClr val="dk1"/>
              </a:buClr>
              <a:buSzPts val="1440"/>
              <a:buNone/>
            </a:pPr>
            <a:r>
              <a:t/>
            </a:r>
            <a:endParaRPr b="0" sz="1440"/>
          </a:p>
          <a:p>
            <a:pPr indent="-187960" lvl="0" marL="307975" rtl="0" algn="l">
              <a:lnSpc>
                <a:spcPct val="100000"/>
              </a:lnSpc>
              <a:spcBef>
                <a:spcPts val="675"/>
              </a:spcBef>
              <a:spcAft>
                <a:spcPts val="0"/>
              </a:spcAft>
              <a:buClr>
                <a:schemeClr val="dk1"/>
              </a:buClr>
              <a:buSzPts val="1890"/>
              <a:buNone/>
            </a:pPr>
            <a:r>
              <a:t/>
            </a:r>
            <a:endParaRPr/>
          </a:p>
        </p:txBody>
      </p:sp>
      <p:sp>
        <p:nvSpPr>
          <p:cNvPr id="254" name="Google Shape;254;p2"/>
          <p:cNvSpPr txBox="1"/>
          <p:nvPr>
            <p:ph idx="3" type="body"/>
          </p:nvPr>
        </p:nvSpPr>
        <p:spPr>
          <a:xfrm>
            <a:off x="4706541" y="1513704"/>
            <a:ext cx="4078684" cy="2936212"/>
          </a:xfrm>
          <a:prstGeom prst="rect">
            <a:avLst/>
          </a:prstGeom>
          <a:noFill/>
          <a:ln>
            <a:noFill/>
          </a:ln>
        </p:spPr>
        <p:txBody>
          <a:bodyPr anchorCtr="0" anchor="t" bIns="0" lIns="0" spcFirstLastPara="1" rIns="0" wrap="square" tIns="0">
            <a:noAutofit/>
          </a:bodyPr>
          <a:lstStyle/>
          <a:p>
            <a:pPr indent="-307975" lvl="0" marL="307975" rtl="0" algn="l">
              <a:lnSpc>
                <a:spcPct val="100000"/>
              </a:lnSpc>
              <a:spcBef>
                <a:spcPts val="0"/>
              </a:spcBef>
              <a:spcAft>
                <a:spcPts val="0"/>
              </a:spcAft>
              <a:buClr>
                <a:schemeClr val="dk1"/>
              </a:buClr>
              <a:buSzPts val="1400"/>
              <a:buChar char="•"/>
            </a:pPr>
            <a:r>
              <a:rPr lang="en-US" sz="1400"/>
              <a:t>Tämä kurssi tukee opiskelijoita luomaan yhteyksiä taiteellisen praktiikan ja kirjoittamisen prosessin välillä. </a:t>
            </a:r>
            <a:endParaRPr/>
          </a:p>
          <a:p>
            <a:pPr indent="-307975" lvl="0" marL="307975" rtl="0" algn="l">
              <a:lnSpc>
                <a:spcPct val="100000"/>
              </a:lnSpc>
              <a:spcBef>
                <a:spcPts val="675"/>
              </a:spcBef>
              <a:spcAft>
                <a:spcPts val="0"/>
              </a:spcAft>
              <a:buClr>
                <a:schemeClr val="dk1"/>
              </a:buClr>
              <a:buSzPts val="1400"/>
              <a:buChar char="•"/>
            </a:pPr>
            <a:r>
              <a:rPr lang="en-US" sz="1400"/>
              <a:t>Kurssi koostuu lähiopetuksesta, tehtävistä ja vertaistyöskentelystä</a:t>
            </a:r>
            <a:endParaRPr sz="1400"/>
          </a:p>
          <a:p>
            <a:pPr indent="-307975" lvl="0" marL="307975" rtl="0" algn="l">
              <a:lnSpc>
                <a:spcPct val="100000"/>
              </a:lnSpc>
              <a:spcBef>
                <a:spcPts val="675"/>
              </a:spcBef>
              <a:spcAft>
                <a:spcPts val="0"/>
              </a:spcAft>
              <a:buClr>
                <a:schemeClr val="dk1"/>
              </a:buClr>
              <a:buSzPts val="1400"/>
              <a:buChar char="•"/>
            </a:pPr>
            <a:r>
              <a:rPr lang="en-US" sz="1400"/>
              <a:t>Otamme mielellämme palautetta vastaan lähiopetuskerroilla ja niiden välillä</a:t>
            </a:r>
            <a:endParaRPr sz="1400"/>
          </a:p>
          <a:p>
            <a:pPr indent="-307975" lvl="0" marL="307975" rtl="0" algn="l">
              <a:lnSpc>
                <a:spcPct val="100000"/>
              </a:lnSpc>
              <a:spcBef>
                <a:spcPts val="675"/>
              </a:spcBef>
              <a:spcAft>
                <a:spcPts val="0"/>
              </a:spcAft>
              <a:buClr>
                <a:schemeClr val="dk1"/>
              </a:buClr>
              <a:buSzPts val="1400"/>
              <a:buChar char="•"/>
            </a:pPr>
            <a:r>
              <a:rPr lang="en-US" sz="1400"/>
              <a:t>Suositellut yhteydenpitokanavat: Aalto email &amp; MyCourses</a:t>
            </a:r>
            <a:endParaRPr/>
          </a:p>
          <a:p>
            <a:pPr indent="0" lvl="0" marL="0" rtl="0" algn="l">
              <a:lnSpc>
                <a:spcPct val="100000"/>
              </a:lnSpc>
              <a:spcBef>
                <a:spcPts val="675"/>
              </a:spcBef>
              <a:spcAft>
                <a:spcPts val="0"/>
              </a:spcAft>
              <a:buClr>
                <a:schemeClr val="dk1"/>
              </a:buClr>
              <a:buSzPts val="189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
          <p:cNvSpPr txBox="1"/>
          <p:nvPr>
            <p:ph idx="1" type="body"/>
          </p:nvPr>
        </p:nvSpPr>
        <p:spPr>
          <a:xfrm>
            <a:off x="292330" y="28438"/>
            <a:ext cx="8492897" cy="999574"/>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Clr>
                <a:schemeClr val="dk1"/>
              </a:buClr>
              <a:buSzPts val="4000"/>
              <a:buNone/>
            </a:pPr>
            <a:r>
              <a:rPr lang="en-US"/>
              <a:t>Course Schedule</a:t>
            </a:r>
            <a:endParaRPr/>
          </a:p>
        </p:txBody>
      </p:sp>
      <p:sp>
        <p:nvSpPr>
          <p:cNvPr id="260" name="Google Shape;260;p4"/>
          <p:cNvSpPr txBox="1"/>
          <p:nvPr>
            <p:ph idx="2" type="body"/>
          </p:nvPr>
        </p:nvSpPr>
        <p:spPr>
          <a:xfrm>
            <a:off x="292325" y="757776"/>
            <a:ext cx="8493000" cy="36924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750"/>
              </a:spcBef>
              <a:spcAft>
                <a:spcPts val="0"/>
              </a:spcAft>
              <a:buNone/>
            </a:pPr>
            <a:r>
              <a:t/>
            </a:r>
            <a:endParaRPr b="0" sz="1800"/>
          </a:p>
          <a:p>
            <a:pPr indent="-329565" lvl="0" marL="342265" rtl="0" algn="l">
              <a:lnSpc>
                <a:spcPct val="100000"/>
              </a:lnSpc>
              <a:spcBef>
                <a:spcPts val="750"/>
              </a:spcBef>
              <a:spcAft>
                <a:spcPts val="0"/>
              </a:spcAft>
              <a:buClr>
                <a:schemeClr val="dk1"/>
              </a:buClr>
              <a:buSzPts val="1800"/>
              <a:buFont typeface="Arial"/>
              <a:buChar char="•"/>
            </a:pPr>
            <a:r>
              <a:rPr lang="en-US" sz="1800"/>
              <a:t>29.4.2024</a:t>
            </a:r>
            <a:r>
              <a:rPr b="0" lang="en-US" sz="1800"/>
              <a:t> </a:t>
            </a:r>
            <a:r>
              <a:rPr lang="en-US" sz="1800"/>
              <a:t>MA1</a:t>
            </a:r>
            <a:r>
              <a:rPr b="0" lang="en-US" sz="1800"/>
              <a:t> – Q101 Ryhmäopetus - Q101 – Väre </a:t>
            </a:r>
            <a:endParaRPr b="0" sz="1800"/>
          </a:p>
          <a:p>
            <a:pPr indent="0" lvl="0" marL="457200" rtl="0" algn="l">
              <a:lnSpc>
                <a:spcPct val="100000"/>
              </a:lnSpc>
              <a:spcBef>
                <a:spcPts val="750"/>
              </a:spcBef>
              <a:spcAft>
                <a:spcPts val="0"/>
              </a:spcAft>
              <a:buNone/>
            </a:pPr>
            <a:r>
              <a:t/>
            </a:r>
            <a:endParaRPr sz="1800"/>
          </a:p>
          <a:p>
            <a:pPr indent="0" lvl="0" marL="457200" rtl="0" algn="l">
              <a:lnSpc>
                <a:spcPct val="100000"/>
              </a:lnSpc>
              <a:spcBef>
                <a:spcPts val="750"/>
              </a:spcBef>
              <a:spcAft>
                <a:spcPts val="0"/>
              </a:spcAft>
              <a:buNone/>
            </a:pPr>
            <a:r>
              <a:rPr lang="en-US" sz="1800"/>
              <a:t>Congratulations! </a:t>
            </a:r>
            <a:r>
              <a:rPr b="0" lang="en-US" sz="1800"/>
              <a:t>You made it to the final session for this academic year!</a:t>
            </a:r>
            <a:endParaRPr b="0" sz="1800"/>
          </a:p>
          <a:p>
            <a:pPr indent="0" lvl="0" marL="457200" rtl="0" algn="l">
              <a:lnSpc>
                <a:spcPct val="100000"/>
              </a:lnSpc>
              <a:spcBef>
                <a:spcPts val="750"/>
              </a:spcBef>
              <a:spcAft>
                <a:spcPts val="0"/>
              </a:spcAft>
              <a:buNone/>
            </a:pPr>
            <a:r>
              <a:rPr b="0" lang="en-US" sz="1800"/>
              <a:t>Please remember to mark your attendance on MyCourses</a:t>
            </a:r>
            <a:endParaRPr b="0" sz="1800"/>
          </a:p>
          <a:p>
            <a:pPr indent="0" lvl="0" marL="457200" rtl="0" algn="l">
              <a:lnSpc>
                <a:spcPct val="100000"/>
              </a:lnSpc>
              <a:spcBef>
                <a:spcPts val="750"/>
              </a:spcBef>
              <a:spcAft>
                <a:spcPts val="0"/>
              </a:spcAft>
              <a:buNone/>
            </a:pPr>
            <a:r>
              <a:rPr b="0" lang="en-US" sz="1800"/>
              <a:t>Password: summer</a:t>
            </a:r>
            <a:endParaRPr b="0" sz="1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5"/>
          <p:cNvSpPr txBox="1"/>
          <p:nvPr>
            <p:ph idx="1" type="body"/>
          </p:nvPr>
        </p:nvSpPr>
        <p:spPr>
          <a:xfrm>
            <a:off x="292330" y="28438"/>
            <a:ext cx="8492897" cy="999574"/>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Clr>
                <a:schemeClr val="dk1"/>
              </a:buClr>
              <a:buSzPts val="4000"/>
              <a:buNone/>
            </a:pPr>
            <a:r>
              <a:rPr lang="en-US"/>
              <a:t>Schedule of the day / Aikataulu</a:t>
            </a:r>
            <a:endParaRPr/>
          </a:p>
        </p:txBody>
      </p:sp>
      <p:sp>
        <p:nvSpPr>
          <p:cNvPr id="266" name="Google Shape;266;p5"/>
          <p:cNvSpPr txBox="1"/>
          <p:nvPr>
            <p:ph idx="2" type="body"/>
          </p:nvPr>
        </p:nvSpPr>
        <p:spPr>
          <a:xfrm>
            <a:off x="292330" y="1241468"/>
            <a:ext cx="8492897" cy="3049460"/>
          </a:xfrm>
          <a:prstGeom prst="rect">
            <a:avLst/>
          </a:prstGeom>
          <a:noFill/>
          <a:ln>
            <a:noFill/>
          </a:ln>
        </p:spPr>
        <p:txBody>
          <a:bodyPr anchorCtr="0" anchor="t" bIns="0" lIns="0" spcFirstLastPara="1" rIns="0" wrap="square" tIns="0">
            <a:noAutofit/>
          </a:bodyPr>
          <a:lstStyle/>
          <a:p>
            <a:pPr indent="0" lvl="0" marL="0" rtl="0" algn="l">
              <a:spcBef>
                <a:spcPts val="0"/>
              </a:spcBef>
              <a:spcAft>
                <a:spcPts val="0"/>
              </a:spcAft>
              <a:buClr>
                <a:schemeClr val="dk1"/>
              </a:buClr>
              <a:buSzPts val="2100"/>
              <a:buFont typeface="Arial"/>
              <a:buNone/>
            </a:pPr>
            <a:r>
              <a:rPr lang="en-US"/>
              <a:t>15:00-15:10 Presenting the theme of the day</a:t>
            </a:r>
            <a:endParaRPr/>
          </a:p>
          <a:p>
            <a:pPr indent="0" lvl="0" marL="0" rtl="0" algn="l">
              <a:spcBef>
                <a:spcPts val="750"/>
              </a:spcBef>
              <a:spcAft>
                <a:spcPts val="0"/>
              </a:spcAft>
              <a:buClr>
                <a:schemeClr val="dk1"/>
              </a:buClr>
              <a:buSzPts val="2100"/>
              <a:buFont typeface="Arial"/>
              <a:buNone/>
            </a:pPr>
            <a:r>
              <a:t/>
            </a:r>
            <a:endParaRPr/>
          </a:p>
          <a:p>
            <a:pPr indent="0" lvl="0" marL="0" rtl="0" algn="l">
              <a:spcBef>
                <a:spcPts val="750"/>
              </a:spcBef>
              <a:spcAft>
                <a:spcPts val="0"/>
              </a:spcAft>
              <a:buClr>
                <a:schemeClr val="dk1"/>
              </a:buClr>
              <a:buSzPts val="2100"/>
              <a:buFont typeface="Arial"/>
              <a:buNone/>
            </a:pPr>
            <a:r>
              <a:rPr lang="en-US"/>
              <a:t>15:10-16:20 Individual writing time </a:t>
            </a:r>
            <a:endParaRPr/>
          </a:p>
          <a:p>
            <a:pPr indent="0" lvl="0" marL="0" rtl="0" algn="l">
              <a:spcBef>
                <a:spcPts val="750"/>
              </a:spcBef>
              <a:spcAft>
                <a:spcPts val="0"/>
              </a:spcAft>
              <a:buClr>
                <a:schemeClr val="dk1"/>
              </a:buClr>
              <a:buSzPts val="2100"/>
              <a:buFont typeface="Arial"/>
              <a:buNone/>
            </a:pPr>
            <a:r>
              <a:t/>
            </a:r>
            <a:endParaRPr/>
          </a:p>
          <a:p>
            <a:pPr indent="0" lvl="0" marL="0" rtl="0" algn="l">
              <a:spcBef>
                <a:spcPts val="750"/>
              </a:spcBef>
              <a:spcAft>
                <a:spcPts val="0"/>
              </a:spcAft>
              <a:buClr>
                <a:schemeClr val="dk1"/>
              </a:buClr>
              <a:buSzPts val="2100"/>
              <a:buFont typeface="Arial"/>
              <a:buNone/>
            </a:pPr>
            <a:r>
              <a:rPr lang="en-US"/>
              <a:t>16:</a:t>
            </a:r>
            <a:r>
              <a:rPr lang="en-US"/>
              <a:t>3</a:t>
            </a:r>
            <a:r>
              <a:rPr lang="en-US"/>
              <a:t>0-16:</a:t>
            </a:r>
            <a:r>
              <a:rPr lang="en-US"/>
              <a:t>4</a:t>
            </a:r>
            <a:r>
              <a:rPr lang="en-US"/>
              <a:t>0 Break</a:t>
            </a:r>
            <a:endParaRPr/>
          </a:p>
          <a:p>
            <a:pPr indent="0" lvl="0" marL="0" rtl="0" algn="l">
              <a:spcBef>
                <a:spcPts val="750"/>
              </a:spcBef>
              <a:spcAft>
                <a:spcPts val="0"/>
              </a:spcAft>
              <a:buClr>
                <a:schemeClr val="dk1"/>
              </a:buClr>
              <a:buSzPts val="2100"/>
              <a:buFont typeface="Arial"/>
              <a:buNone/>
            </a:pPr>
            <a:r>
              <a:t/>
            </a:r>
            <a:endParaRPr/>
          </a:p>
          <a:p>
            <a:pPr indent="0" lvl="0" marL="0" rtl="0" algn="l">
              <a:spcBef>
                <a:spcPts val="750"/>
              </a:spcBef>
              <a:spcAft>
                <a:spcPts val="0"/>
              </a:spcAft>
              <a:buClr>
                <a:schemeClr val="dk1"/>
              </a:buClr>
              <a:buSzPts val="2100"/>
              <a:buFont typeface="Arial"/>
              <a:buNone/>
            </a:pPr>
            <a:r>
              <a:rPr lang="en-US"/>
              <a:t>16:40-17:00 Sharing tips and experiences concerning writing, </a:t>
            </a:r>
            <a:br>
              <a:rPr lang="en-US"/>
            </a:br>
            <a:r>
              <a:rPr lang="en-US"/>
              <a:t>Sharing wishes for the MA Seminar next year.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g2c5fb56691e_1_31"/>
          <p:cNvSpPr txBox="1"/>
          <p:nvPr>
            <p:ph idx="1" type="body"/>
          </p:nvPr>
        </p:nvSpPr>
        <p:spPr>
          <a:xfrm>
            <a:off x="292330" y="28438"/>
            <a:ext cx="8493000" cy="999600"/>
          </a:xfrm>
          <a:prstGeom prst="rect">
            <a:avLst/>
          </a:prstGeom>
          <a:noFill/>
          <a:ln>
            <a:noFill/>
          </a:ln>
        </p:spPr>
        <p:txBody>
          <a:bodyPr anchorCtr="0" anchor="t" bIns="0" lIns="0" spcFirstLastPara="1" rIns="0" wrap="square" tIns="0">
            <a:noAutofit/>
          </a:bodyPr>
          <a:lstStyle/>
          <a:p>
            <a:pPr indent="0" lvl="0" marL="0" rtl="0" algn="l">
              <a:spcBef>
                <a:spcPts val="750"/>
              </a:spcBef>
              <a:spcAft>
                <a:spcPts val="0"/>
              </a:spcAft>
              <a:buClr>
                <a:schemeClr val="dk1"/>
              </a:buClr>
              <a:buSzPts val="1100"/>
              <a:buFont typeface="Arial"/>
              <a:buNone/>
            </a:pPr>
            <a:r>
              <a:rPr lang="en-US"/>
              <a:t>Inspiration in MyCourses</a:t>
            </a:r>
            <a:endParaRPr/>
          </a:p>
          <a:p>
            <a:pPr indent="0" lvl="0" marL="0" rtl="0" algn="l">
              <a:lnSpc>
                <a:spcPct val="100000"/>
              </a:lnSpc>
              <a:spcBef>
                <a:spcPts val="750"/>
              </a:spcBef>
              <a:spcAft>
                <a:spcPts val="0"/>
              </a:spcAft>
              <a:buSzPts val="4000"/>
              <a:buNone/>
            </a:pPr>
            <a:r>
              <a:t/>
            </a:r>
            <a:endParaRPr/>
          </a:p>
        </p:txBody>
      </p:sp>
      <p:sp>
        <p:nvSpPr>
          <p:cNvPr id="273" name="Google Shape;273;g2c5fb56691e_1_31"/>
          <p:cNvSpPr txBox="1"/>
          <p:nvPr>
            <p:ph idx="2" type="body"/>
          </p:nvPr>
        </p:nvSpPr>
        <p:spPr>
          <a:xfrm>
            <a:off x="292330" y="1241468"/>
            <a:ext cx="8493000" cy="3049500"/>
          </a:xfrm>
          <a:prstGeom prst="rect">
            <a:avLst/>
          </a:prstGeom>
          <a:noFill/>
          <a:ln>
            <a:noFill/>
          </a:ln>
        </p:spPr>
        <p:txBody>
          <a:bodyPr anchorCtr="0" anchor="t" bIns="0" lIns="0" spcFirstLastPara="1" rIns="0" wrap="square" tIns="0">
            <a:noAutofit/>
          </a:bodyPr>
          <a:lstStyle/>
          <a:p>
            <a:pPr indent="0" lvl="0" marL="0" rtl="0" algn="l">
              <a:spcBef>
                <a:spcPts val="750"/>
              </a:spcBef>
              <a:spcAft>
                <a:spcPts val="0"/>
              </a:spcAft>
              <a:buClr>
                <a:schemeClr val="dk1"/>
              </a:buClr>
              <a:buSzPts val="1100"/>
              <a:buFont typeface="Arial"/>
              <a:buNone/>
            </a:pPr>
            <a:r>
              <a:rPr lang="en-US"/>
              <a:t>Book: How to Plan and Write Essays</a:t>
            </a:r>
            <a:endParaRPr/>
          </a:p>
          <a:p>
            <a:pPr indent="0" lvl="0" marL="0" rtl="0" algn="l">
              <a:spcBef>
                <a:spcPts val="750"/>
              </a:spcBef>
              <a:spcAft>
                <a:spcPts val="0"/>
              </a:spcAft>
              <a:buClr>
                <a:schemeClr val="dk1"/>
              </a:buClr>
              <a:buSzPts val="1100"/>
              <a:buFont typeface="Arial"/>
              <a:buNone/>
            </a:pPr>
            <a:r>
              <a:t/>
            </a:r>
            <a:endParaRPr/>
          </a:p>
          <a:p>
            <a:pPr indent="0" lvl="0" marL="0" rtl="0" algn="l">
              <a:spcBef>
                <a:spcPts val="750"/>
              </a:spcBef>
              <a:spcAft>
                <a:spcPts val="0"/>
              </a:spcAft>
              <a:buClr>
                <a:schemeClr val="dk1"/>
              </a:buClr>
              <a:buSzPts val="1100"/>
              <a:buFont typeface="Arial"/>
              <a:buNone/>
            </a:pPr>
            <a:r>
              <a:rPr lang="en-US"/>
              <a:t>Book: Daily Rituals. How Artists Work.</a:t>
            </a:r>
            <a:endParaRPr b="0" sz="1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g2c5fb56691e_1_69"/>
          <p:cNvSpPr txBox="1"/>
          <p:nvPr>
            <p:ph idx="1" type="body"/>
          </p:nvPr>
        </p:nvSpPr>
        <p:spPr>
          <a:xfrm>
            <a:off x="292330" y="28438"/>
            <a:ext cx="8493000" cy="9996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750"/>
              </a:spcBef>
              <a:spcAft>
                <a:spcPts val="0"/>
              </a:spcAft>
              <a:buSzPts val="4000"/>
              <a:buNone/>
            </a:pPr>
            <a:r>
              <a:rPr lang="en-US" sz="2400"/>
              <a:t>Additional Info</a:t>
            </a:r>
            <a:endParaRPr/>
          </a:p>
        </p:txBody>
      </p:sp>
      <p:sp>
        <p:nvSpPr>
          <p:cNvPr id="280" name="Google Shape;280;g2c5fb56691e_1_69"/>
          <p:cNvSpPr txBox="1"/>
          <p:nvPr>
            <p:ph idx="2" type="body"/>
          </p:nvPr>
        </p:nvSpPr>
        <p:spPr>
          <a:xfrm>
            <a:off x="292325" y="804825"/>
            <a:ext cx="8493000" cy="3718800"/>
          </a:xfrm>
          <a:prstGeom prst="rect">
            <a:avLst/>
          </a:prstGeom>
          <a:noFill/>
          <a:ln>
            <a:noFill/>
          </a:ln>
        </p:spPr>
        <p:txBody>
          <a:bodyPr anchorCtr="0" anchor="t" bIns="0" lIns="0" spcFirstLastPara="1" rIns="0" wrap="square" tIns="0">
            <a:noAutofit/>
          </a:bodyPr>
          <a:lstStyle/>
          <a:p>
            <a:pPr indent="0" lvl="0" marL="0" rtl="0" algn="l">
              <a:spcBef>
                <a:spcPts val="750"/>
              </a:spcBef>
              <a:spcAft>
                <a:spcPts val="0"/>
              </a:spcAft>
              <a:buClr>
                <a:schemeClr val="dk1"/>
              </a:buClr>
              <a:buSzPts val="2100"/>
              <a:buFont typeface="Arial"/>
              <a:buNone/>
            </a:pPr>
            <a:r>
              <a:rPr lang="en-US"/>
              <a:t>Timeline MA Thesis spring 2024</a:t>
            </a:r>
            <a:endParaRPr/>
          </a:p>
          <a:p>
            <a:pPr indent="0" lvl="0" marL="0" rtl="0" algn="l">
              <a:spcBef>
                <a:spcPts val="750"/>
              </a:spcBef>
              <a:spcAft>
                <a:spcPts val="0"/>
              </a:spcAft>
              <a:buClr>
                <a:schemeClr val="dk1"/>
              </a:buClr>
              <a:buSzPts val="2100"/>
              <a:buFont typeface="Arial"/>
              <a:buNone/>
            </a:pPr>
            <a:r>
              <a:rPr lang="en-US" u="sng">
                <a:hlinkClick r:id="rId3"/>
              </a:rPr>
              <a:t>https://www.aalto.fi/en/programmes/masters-programme-in-art-and-media/thesis</a:t>
            </a:r>
            <a:endParaRPr/>
          </a:p>
          <a:p>
            <a:pPr indent="0" lvl="0" marL="0" rtl="0" algn="l">
              <a:spcBef>
                <a:spcPts val="750"/>
              </a:spcBef>
              <a:spcAft>
                <a:spcPts val="0"/>
              </a:spcAft>
              <a:buClr>
                <a:schemeClr val="dk1"/>
              </a:buClr>
              <a:buSzPts val="2100"/>
              <a:buFont typeface="Arial"/>
              <a:buNone/>
            </a:pPr>
            <a:r>
              <a:t/>
            </a:r>
            <a:endParaRPr/>
          </a:p>
          <a:p>
            <a:pPr indent="0" lvl="0" marL="0" rtl="0" algn="l">
              <a:spcBef>
                <a:spcPts val="750"/>
              </a:spcBef>
              <a:spcAft>
                <a:spcPts val="0"/>
              </a:spcAft>
              <a:buClr>
                <a:schemeClr val="dk1"/>
              </a:buClr>
              <a:buSzPts val="2100"/>
              <a:buFont typeface="Arial"/>
              <a:buNone/>
            </a:pPr>
            <a:r>
              <a:rPr lang="en-US"/>
              <a:t>Master’s thesis guide</a:t>
            </a:r>
            <a:endParaRPr/>
          </a:p>
          <a:p>
            <a:pPr indent="0" lvl="0" marL="0" rtl="0" algn="l">
              <a:spcBef>
                <a:spcPts val="750"/>
              </a:spcBef>
              <a:spcAft>
                <a:spcPts val="0"/>
              </a:spcAft>
              <a:buClr>
                <a:schemeClr val="dk1"/>
              </a:buClr>
              <a:buSzPts val="2100"/>
              <a:buFont typeface="Arial"/>
              <a:buNone/>
            </a:pPr>
            <a:r>
              <a:rPr lang="en-US" u="sng">
                <a:hlinkClick r:id="rId4"/>
              </a:rPr>
              <a:t>https://mycourses.aalto.fi/pluginfile.php/1504906/mod_resource/content/2/Aalto%20ARTS%20Master%20Thesis%20Guide%202020%20v.2.pdf</a:t>
            </a:r>
            <a:endParaRPr/>
          </a:p>
          <a:p>
            <a:pPr indent="0" lvl="0" marL="457200" rtl="0" algn="l">
              <a:lnSpc>
                <a:spcPct val="115000"/>
              </a:lnSpc>
              <a:spcBef>
                <a:spcPts val="1200"/>
              </a:spcBef>
              <a:spcAft>
                <a:spcPts val="0"/>
              </a:spcAft>
              <a:buSzPts val="2100"/>
              <a:buNone/>
            </a:pPr>
            <a:r>
              <a:t/>
            </a:r>
            <a:endParaRPr b="0" sz="1600">
              <a:solidFill>
                <a:schemeClr val="accent1"/>
              </a:solidFill>
              <a:highlight>
                <a:srgbClr val="FFFFFF"/>
              </a:highlight>
            </a:endParaRPr>
          </a:p>
          <a:p>
            <a:pPr indent="0" lvl="0" marL="0" rtl="0" algn="l">
              <a:lnSpc>
                <a:spcPct val="100000"/>
              </a:lnSpc>
              <a:spcBef>
                <a:spcPts val="1200"/>
              </a:spcBef>
              <a:spcAft>
                <a:spcPts val="0"/>
              </a:spcAft>
              <a:buSzPts val="2100"/>
              <a:buNone/>
            </a:pPr>
            <a:r>
              <a:t/>
            </a:r>
            <a:endParaRPr sz="22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5" name="Shape 285"/>
        <p:cNvGrpSpPr/>
        <p:nvPr/>
      </p:nvGrpSpPr>
      <p:grpSpPr>
        <a:xfrm>
          <a:off x="0" y="0"/>
          <a:ext cx="0" cy="0"/>
          <a:chOff x="0" y="0"/>
          <a:chExt cx="0" cy="0"/>
        </a:xfrm>
      </p:grpSpPr>
      <p:sp>
        <p:nvSpPr>
          <p:cNvPr id="286" name="Google Shape;286;g2c5fb56691e_1_63"/>
          <p:cNvSpPr txBox="1"/>
          <p:nvPr>
            <p:ph idx="1" type="body"/>
          </p:nvPr>
        </p:nvSpPr>
        <p:spPr>
          <a:xfrm>
            <a:off x="292330" y="28438"/>
            <a:ext cx="8493000" cy="999600"/>
          </a:xfrm>
          <a:prstGeom prst="rect">
            <a:avLst/>
          </a:prstGeom>
          <a:noFill/>
          <a:ln>
            <a:noFill/>
          </a:ln>
        </p:spPr>
        <p:txBody>
          <a:bodyPr anchorCtr="0" anchor="t" bIns="0" lIns="0" spcFirstLastPara="1" rIns="0" wrap="square" tIns="0">
            <a:noAutofit/>
          </a:bodyPr>
          <a:lstStyle/>
          <a:p>
            <a:pPr indent="0" lvl="0" marL="0" rtl="0" algn="l">
              <a:spcBef>
                <a:spcPts val="750"/>
              </a:spcBef>
              <a:spcAft>
                <a:spcPts val="0"/>
              </a:spcAft>
              <a:buClr>
                <a:schemeClr val="dk1"/>
              </a:buClr>
              <a:buSzPts val="1100"/>
              <a:buFont typeface="Arial"/>
              <a:buNone/>
            </a:pPr>
            <a:r>
              <a:rPr lang="en-US"/>
              <a:t>MA1 Seminar Additional assignments</a:t>
            </a:r>
            <a:endParaRPr/>
          </a:p>
          <a:p>
            <a:pPr indent="0" lvl="0" marL="0" rtl="0" algn="l">
              <a:lnSpc>
                <a:spcPct val="100000"/>
              </a:lnSpc>
              <a:spcBef>
                <a:spcPts val="750"/>
              </a:spcBef>
              <a:spcAft>
                <a:spcPts val="0"/>
              </a:spcAft>
              <a:buSzPts val="4000"/>
              <a:buNone/>
            </a:pPr>
            <a:r>
              <a:t/>
            </a:r>
            <a:endParaRPr sz="2400"/>
          </a:p>
        </p:txBody>
      </p:sp>
      <p:sp>
        <p:nvSpPr>
          <p:cNvPr id="287" name="Google Shape;287;g2c5fb56691e_1_63"/>
          <p:cNvSpPr txBox="1"/>
          <p:nvPr>
            <p:ph idx="2" type="body"/>
          </p:nvPr>
        </p:nvSpPr>
        <p:spPr>
          <a:xfrm>
            <a:off x="292325" y="804825"/>
            <a:ext cx="8493000" cy="3718800"/>
          </a:xfrm>
          <a:prstGeom prst="rect">
            <a:avLst/>
          </a:prstGeom>
          <a:noFill/>
          <a:ln>
            <a:noFill/>
          </a:ln>
        </p:spPr>
        <p:txBody>
          <a:bodyPr anchorCtr="0" anchor="t" bIns="0" lIns="0" spcFirstLastPara="1" rIns="0" wrap="square" tIns="0">
            <a:noAutofit/>
          </a:bodyPr>
          <a:lstStyle/>
          <a:p>
            <a:pPr indent="0" lvl="0" marL="457200" rtl="0" algn="l">
              <a:lnSpc>
                <a:spcPct val="115000"/>
              </a:lnSpc>
              <a:spcBef>
                <a:spcPts val="1200"/>
              </a:spcBef>
              <a:spcAft>
                <a:spcPts val="0"/>
              </a:spcAft>
              <a:buSzPts val="2100"/>
              <a:buNone/>
            </a:pPr>
            <a:r>
              <a:t/>
            </a:r>
            <a:endParaRPr b="0" sz="1600">
              <a:solidFill>
                <a:schemeClr val="accent1"/>
              </a:solidFill>
              <a:highlight>
                <a:srgbClr val="FFFFFF"/>
              </a:highlight>
            </a:endParaRPr>
          </a:p>
          <a:p>
            <a:pPr indent="0" lvl="0" marL="457200" rtl="0" algn="l">
              <a:lnSpc>
                <a:spcPct val="115000"/>
              </a:lnSpc>
              <a:spcBef>
                <a:spcPts val="1200"/>
              </a:spcBef>
              <a:spcAft>
                <a:spcPts val="0"/>
              </a:spcAft>
              <a:buSzPts val="2100"/>
              <a:buNone/>
            </a:pPr>
            <a:r>
              <a:t/>
            </a:r>
            <a:endParaRPr b="0" sz="1600">
              <a:solidFill>
                <a:schemeClr val="accent1"/>
              </a:solidFill>
              <a:highlight>
                <a:srgbClr val="FFFFFF"/>
              </a:highlight>
            </a:endParaRPr>
          </a:p>
          <a:p>
            <a:pPr indent="0" lvl="0" marL="0" rtl="0" algn="l">
              <a:lnSpc>
                <a:spcPct val="115000"/>
              </a:lnSpc>
              <a:spcBef>
                <a:spcPts val="1200"/>
              </a:spcBef>
              <a:spcAft>
                <a:spcPts val="0"/>
              </a:spcAft>
              <a:buClr>
                <a:schemeClr val="dk1"/>
              </a:buClr>
              <a:buSzPts val="1100"/>
              <a:buFont typeface="Arial"/>
              <a:buNone/>
            </a:pPr>
            <a:r>
              <a:rPr b="0" lang="en-US" sz="1800"/>
              <a:t>At least 80% participation in face-to-face teaching is mandatory to complete the course. We have eight annual meetings (excluding the MA Thesis presentations), so you can skip one session without having to complete an additional assignment. If you have missed more than one session, please choose and complete one (or some) of the following exercises. You should do one additional exercise for each session you miss, counting from the second missed session onwards. Please return the assignment or assignments to the designated folder on the MyCourses page. Please submit the additional assignments by </a:t>
            </a:r>
            <a:r>
              <a:rPr lang="en-US" sz="1800"/>
              <a:t>10.05.2024.</a:t>
            </a:r>
            <a:endParaRPr sz="1800"/>
          </a:p>
          <a:p>
            <a:pPr indent="0" lvl="0" marL="0" rtl="0" algn="l">
              <a:lnSpc>
                <a:spcPct val="100000"/>
              </a:lnSpc>
              <a:spcBef>
                <a:spcPts val="1200"/>
              </a:spcBef>
              <a:spcAft>
                <a:spcPts val="0"/>
              </a:spcAft>
              <a:buSzPts val="2100"/>
              <a:buNone/>
            </a:pPr>
            <a:r>
              <a:t/>
            </a:r>
            <a:endParaRPr sz="22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2" name="Shape 292"/>
        <p:cNvGrpSpPr/>
        <p:nvPr/>
      </p:nvGrpSpPr>
      <p:grpSpPr>
        <a:xfrm>
          <a:off x="0" y="0"/>
          <a:ext cx="0" cy="0"/>
          <a:chOff x="0" y="0"/>
          <a:chExt cx="0" cy="0"/>
        </a:xfrm>
      </p:grpSpPr>
      <p:sp>
        <p:nvSpPr>
          <p:cNvPr id="293" name="Google Shape;293;g2c5fb56691e_1_7"/>
          <p:cNvSpPr txBox="1"/>
          <p:nvPr>
            <p:ph idx="1" type="body"/>
          </p:nvPr>
        </p:nvSpPr>
        <p:spPr>
          <a:xfrm>
            <a:off x="292330" y="28438"/>
            <a:ext cx="8493000" cy="9996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750"/>
              </a:spcBef>
              <a:spcAft>
                <a:spcPts val="0"/>
              </a:spcAft>
              <a:buSzPts val="4000"/>
              <a:buNone/>
            </a:pPr>
            <a:r>
              <a:rPr lang="en-US" sz="2400"/>
              <a:t>Choose the right number of assignments</a:t>
            </a:r>
            <a:endParaRPr sz="2400"/>
          </a:p>
          <a:p>
            <a:pPr indent="0" lvl="0" marL="0" rtl="0" algn="l">
              <a:lnSpc>
                <a:spcPct val="100000"/>
              </a:lnSpc>
              <a:spcBef>
                <a:spcPts val="750"/>
              </a:spcBef>
              <a:spcAft>
                <a:spcPts val="0"/>
              </a:spcAft>
              <a:buSzPts val="4000"/>
              <a:buNone/>
            </a:pPr>
            <a:r>
              <a:t/>
            </a:r>
            <a:endParaRPr/>
          </a:p>
        </p:txBody>
      </p:sp>
      <p:sp>
        <p:nvSpPr>
          <p:cNvPr id="294" name="Google Shape;294;g2c5fb56691e_1_7"/>
          <p:cNvSpPr txBox="1"/>
          <p:nvPr>
            <p:ph idx="2" type="body"/>
          </p:nvPr>
        </p:nvSpPr>
        <p:spPr>
          <a:xfrm>
            <a:off x="292325" y="804825"/>
            <a:ext cx="8493000" cy="3718800"/>
          </a:xfrm>
          <a:prstGeom prst="rect">
            <a:avLst/>
          </a:prstGeom>
          <a:noFill/>
          <a:ln>
            <a:noFill/>
          </a:ln>
        </p:spPr>
        <p:txBody>
          <a:bodyPr anchorCtr="0" anchor="t" bIns="0" lIns="0" spcFirstLastPara="1" rIns="0" wrap="square" tIns="0">
            <a:noAutofit/>
          </a:bodyPr>
          <a:lstStyle/>
          <a:p>
            <a:pPr indent="0" lvl="0" marL="0" rtl="0" algn="l">
              <a:lnSpc>
                <a:spcPct val="115000"/>
              </a:lnSpc>
              <a:spcBef>
                <a:spcPts val="1200"/>
              </a:spcBef>
              <a:spcAft>
                <a:spcPts val="0"/>
              </a:spcAft>
              <a:buClr>
                <a:schemeClr val="dk1"/>
              </a:buClr>
              <a:buSzPts val="1100"/>
              <a:buFont typeface="Arial"/>
              <a:buNone/>
            </a:pPr>
            <a:r>
              <a:rPr b="0" lang="en-US" sz="1800"/>
              <a:t>1.     Compose a reflective essay of 600-800 words aiming to answer these questions: What is my research topic? What specific question or puzzle am I trying to solve? What discoveries have I made thus far, or what am I hoping to discover through my research? Lastly, how will my findings contribute to my understanding of the topic and how can you communicate it with others?</a:t>
            </a:r>
            <a:endParaRPr b="0" sz="1800"/>
          </a:p>
          <a:p>
            <a:pPr indent="0" lvl="0" marL="0" rtl="0" algn="l">
              <a:lnSpc>
                <a:spcPct val="115000"/>
              </a:lnSpc>
              <a:spcBef>
                <a:spcPts val="1200"/>
              </a:spcBef>
              <a:spcAft>
                <a:spcPts val="0"/>
              </a:spcAft>
              <a:buClr>
                <a:schemeClr val="dk1"/>
              </a:buClr>
              <a:buSzPts val="1100"/>
              <a:buFont typeface="Arial"/>
              <a:buNone/>
            </a:pPr>
            <a:r>
              <a:rPr b="0" lang="en-US" sz="1800"/>
              <a:t>2.     Prepare a comprehensive table of contents for your thesis. This will help you  organize and structure your writing effectively.</a:t>
            </a:r>
            <a:endParaRPr b="0" sz="1800"/>
          </a:p>
          <a:p>
            <a:pPr indent="0" lvl="0" marL="0" rtl="0" algn="l">
              <a:lnSpc>
                <a:spcPct val="115000"/>
              </a:lnSpc>
              <a:spcBef>
                <a:spcPts val="1200"/>
              </a:spcBef>
              <a:spcAft>
                <a:spcPts val="1200"/>
              </a:spcAft>
              <a:buClr>
                <a:schemeClr val="dk1"/>
              </a:buClr>
              <a:buSzPts val="1100"/>
              <a:buFont typeface="Arial"/>
              <a:buNone/>
            </a:pPr>
            <a:r>
              <a:rPr b="0" lang="en-US" sz="1800"/>
              <a:t>3. 	Summarize the main findings and insights from your literature review in one page. Focus on highlighting the key findings and insights that will support your research.</a:t>
            </a:r>
            <a:endParaRPr b="0" sz="1600">
              <a:solidFill>
                <a:srgbClr val="000000"/>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teema">
  <a:themeElements>
    <a:clrScheme name="Mukautettu 3">
      <a:dk1>
        <a:srgbClr val="000000"/>
      </a:dk1>
      <a:lt1>
        <a:srgbClr val="FFFFFF"/>
      </a:lt1>
      <a:dk2>
        <a:srgbClr val="FFA500"/>
      </a:dk2>
      <a:lt2>
        <a:srgbClr val="FFC866"/>
      </a:lt2>
      <a:accent1>
        <a:srgbClr val="0C0C0C"/>
      </a:accent1>
      <a:accent2>
        <a:srgbClr val="595959"/>
      </a:accent2>
      <a:accent3>
        <a:srgbClr val="A5A5A5"/>
      </a:accent3>
      <a:accent4>
        <a:srgbClr val="D8D8D8"/>
      </a:accent4>
      <a:accent5>
        <a:srgbClr val="F2F2F2"/>
      </a:accent5>
      <a:accent6>
        <a:srgbClr val="FFFFFF"/>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teema">
  <a:themeElements>
    <a:clrScheme name="Mukautettu 1">
      <a:dk1>
        <a:srgbClr val="000000"/>
      </a:dk1>
      <a:lt1>
        <a:srgbClr val="FFFFFF"/>
      </a:lt1>
      <a:dk2>
        <a:srgbClr val="005EB8"/>
      </a:dk2>
      <a:lt2>
        <a:srgbClr val="669ED4"/>
      </a:lt2>
      <a:accent1>
        <a:srgbClr val="0C0C0C"/>
      </a:accent1>
      <a:accent2>
        <a:srgbClr val="595959"/>
      </a:accent2>
      <a:accent3>
        <a:srgbClr val="A5A5A5"/>
      </a:accent3>
      <a:accent4>
        <a:srgbClr val="D8D8D8"/>
      </a:accent4>
      <a:accent5>
        <a:srgbClr val="F2F2F2"/>
      </a:accent5>
      <a:accent6>
        <a:srgbClr val="FFFFFF"/>
      </a:accent6>
      <a:hlink>
        <a:srgbClr val="000000"/>
      </a:hlink>
      <a:folHlink>
        <a:srgbClr val="0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2023-09-27T13:25:53Z</dcterms:creat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0x01010077D8067A49724945B01A3FCDF2E7485D</vt:lpwstr>
  </property>
</Properties>
</file>