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1158" r:id="rId2"/>
    <p:sldId id="1157" r:id="rId3"/>
    <p:sldId id="1198" r:id="rId4"/>
    <p:sldId id="1159" r:id="rId5"/>
    <p:sldId id="1160" r:id="rId6"/>
    <p:sldId id="270" r:id="rId7"/>
    <p:sldId id="1162" r:id="rId8"/>
    <p:sldId id="1163" r:id="rId9"/>
    <p:sldId id="1164" r:id="rId10"/>
    <p:sldId id="1166" r:id="rId11"/>
    <p:sldId id="1169" r:id="rId12"/>
    <p:sldId id="1167" r:id="rId13"/>
    <p:sldId id="1168" r:id="rId14"/>
    <p:sldId id="1203" r:id="rId15"/>
    <p:sldId id="1269" r:id="rId16"/>
    <p:sldId id="1186" r:id="rId17"/>
    <p:sldId id="1185" r:id="rId18"/>
    <p:sldId id="1268" r:id="rId19"/>
    <p:sldId id="346" r:id="rId20"/>
    <p:sldId id="347" r:id="rId21"/>
    <p:sldId id="357" r:id="rId22"/>
    <p:sldId id="352" r:id="rId23"/>
    <p:sldId id="1264" r:id="rId24"/>
    <p:sldId id="1263" r:id="rId25"/>
    <p:sldId id="1266" r:id="rId26"/>
    <p:sldId id="1274" r:id="rId27"/>
    <p:sldId id="1211" r:id="rId28"/>
    <p:sldId id="1213" r:id="rId29"/>
    <p:sldId id="1214" r:id="rId30"/>
    <p:sldId id="1216" r:id="rId31"/>
    <p:sldId id="1218" r:id="rId32"/>
    <p:sldId id="1219" r:id="rId33"/>
    <p:sldId id="1220" r:id="rId34"/>
    <p:sldId id="1221" r:id="rId35"/>
    <p:sldId id="1223" r:id="rId36"/>
    <p:sldId id="1222" r:id="rId37"/>
    <p:sldId id="1225" r:id="rId38"/>
    <p:sldId id="1273" r:id="rId39"/>
    <p:sldId id="1275" r:id="rId40"/>
    <p:sldId id="1233" r:id="rId41"/>
    <p:sldId id="1234" r:id="rId42"/>
    <p:sldId id="1276" r:id="rId43"/>
    <p:sldId id="1236" r:id="rId44"/>
    <p:sldId id="1277" r:id="rId45"/>
    <p:sldId id="1278" r:id="rId46"/>
    <p:sldId id="1279" r:id="rId47"/>
    <p:sldId id="1241" r:id="rId48"/>
    <p:sldId id="1280" r:id="rId49"/>
  </p:sldIdLst>
  <p:sldSz cx="12192000" cy="6858000"/>
  <p:notesSz cx="6858000" cy="9144000"/>
  <p:defaultText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B97"/>
    <a:srgbClr val="F6CEC0"/>
    <a:srgbClr val="7DAD55"/>
    <a:srgbClr val="4F97B1"/>
    <a:srgbClr val="6B4B97"/>
    <a:srgbClr val="3269AE"/>
    <a:srgbClr val="9D2E41"/>
    <a:srgbClr val="D67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8"/>
    <p:restoredTop sz="86564"/>
  </p:normalViewPr>
  <p:slideViewPr>
    <p:cSldViewPr snapToGrid="0">
      <p:cViewPr varScale="1">
        <p:scale>
          <a:sx n="221" d="100"/>
          <a:sy n="221" d="100"/>
        </p:scale>
        <p:origin x="5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96EA2-F9E4-7945-8E47-0136F87D10E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52B56E84-7183-7B43-A7F5-AB676EDF92DF}">
      <dgm:prSet custT="1"/>
      <dgm:spPr>
        <a:solidFill>
          <a:schemeClr val="accent2">
            <a:lumMod val="20000"/>
            <a:lumOff val="80000"/>
          </a:schemeClr>
        </a:solidFill>
        <a:ln>
          <a:solidFill>
            <a:schemeClr val="accent2">
              <a:lumMod val="60000"/>
              <a:lumOff val="40000"/>
            </a:schemeClr>
          </a:solidFill>
        </a:ln>
      </dgm:spPr>
      <dgm:t>
        <a:bodyPr/>
        <a:lstStyle/>
        <a:p>
          <a:r>
            <a:rPr lang="en-US" sz="1800" b="1" noProof="0" dirty="0">
              <a:solidFill>
                <a:schemeClr val="tx1"/>
              </a:solidFill>
            </a:rPr>
            <a:t>Service Research</a:t>
          </a:r>
          <a:r>
            <a:rPr lang="en-US" sz="1400" noProof="0" dirty="0">
              <a:solidFill>
                <a:schemeClr val="tx1"/>
              </a:solidFill>
            </a:rPr>
            <a:t> «Machines that exhibit aspects of human intelligence» </a:t>
          </a:r>
        </a:p>
        <a:p>
          <a:r>
            <a:rPr lang="en-US" sz="1050" noProof="0" dirty="0">
              <a:solidFill>
                <a:schemeClr val="tx1"/>
              </a:solidFill>
            </a:rPr>
            <a:t>(Huang and Rust 2018) </a:t>
          </a:r>
        </a:p>
      </dgm:t>
    </dgm:pt>
    <dgm:pt modelId="{5D368001-9B03-4541-B903-5D59682380CB}" type="parTrans" cxnId="{3081D945-671B-C941-B26E-96C61B2CC635}">
      <dgm:prSet/>
      <dgm:spPr/>
      <dgm:t>
        <a:bodyPr/>
        <a:lstStyle/>
        <a:p>
          <a:endParaRPr lang="en-US" noProof="0" dirty="0"/>
        </a:p>
      </dgm:t>
    </dgm:pt>
    <dgm:pt modelId="{7E97AAAD-C204-F64B-9170-B470D74BCB5E}" type="sibTrans" cxnId="{3081D945-671B-C941-B26E-96C61B2CC635}">
      <dgm:prSet/>
      <dgm:spPr>
        <a:noFill/>
      </dgm:spPr>
      <dgm:t>
        <a:bodyPr/>
        <a:lstStyle/>
        <a:p>
          <a:endParaRPr lang="en-US" noProof="0" dirty="0"/>
        </a:p>
      </dgm:t>
    </dgm:pt>
    <dgm:pt modelId="{74192925-5C45-4346-8686-8E61855BF9DC}">
      <dgm:prSet custT="1"/>
      <dgm:spPr>
        <a:solidFill>
          <a:schemeClr val="accent2">
            <a:lumMod val="20000"/>
            <a:lumOff val="80000"/>
          </a:schemeClr>
        </a:solidFill>
        <a:ln>
          <a:solidFill>
            <a:schemeClr val="accent2">
              <a:lumMod val="60000"/>
              <a:lumOff val="40000"/>
            </a:schemeClr>
          </a:solidFill>
        </a:ln>
      </dgm:spPr>
      <dgm:t>
        <a:bodyPr/>
        <a:lstStyle/>
        <a:p>
          <a:r>
            <a:rPr lang="en-US" sz="1800" b="1" kern="1200" noProof="0" dirty="0">
              <a:solidFill>
                <a:prstClr val="black"/>
              </a:solidFill>
              <a:latin typeface="Calibri" panose="020F0502020204030204"/>
              <a:ea typeface="+mn-ea"/>
              <a:cs typeface="+mn-cs"/>
            </a:rPr>
            <a:t>Computer Science</a:t>
          </a:r>
        </a:p>
        <a:p>
          <a:r>
            <a:rPr lang="en-US" sz="1500" kern="1200" noProof="0" dirty="0">
              <a:solidFill>
                <a:schemeClr val="tx1"/>
              </a:solidFill>
            </a:rPr>
            <a:t>«AI is intelligence demonstrated by computers that mimics human cognitive functions such as problem solving»</a:t>
          </a:r>
        </a:p>
        <a:p>
          <a:r>
            <a:rPr lang="en-US" sz="1500" kern="1200" noProof="0" dirty="0">
              <a:solidFill>
                <a:schemeClr val="tx1"/>
              </a:solidFill>
            </a:rPr>
            <a:t> </a:t>
          </a:r>
          <a:r>
            <a:rPr lang="en-US" sz="1050" kern="1200" noProof="0" dirty="0">
              <a:solidFill>
                <a:prstClr val="black"/>
              </a:solidFill>
              <a:latin typeface="Calibri" panose="020F0502020204030204"/>
              <a:ea typeface="+mn-ea"/>
              <a:cs typeface="+mn-cs"/>
            </a:rPr>
            <a:t>(Russell and Norvig 2009) </a:t>
          </a:r>
        </a:p>
      </dgm:t>
    </dgm:pt>
    <dgm:pt modelId="{557F2E8F-08C1-004E-99F9-B12264CA945B}" type="parTrans" cxnId="{927190B6-9B0B-5842-B210-CAD6A663DD5B}">
      <dgm:prSet/>
      <dgm:spPr/>
      <dgm:t>
        <a:bodyPr/>
        <a:lstStyle/>
        <a:p>
          <a:endParaRPr lang="en-US" noProof="0" dirty="0"/>
        </a:p>
      </dgm:t>
    </dgm:pt>
    <dgm:pt modelId="{BDDCB3FE-767C-DD4B-A09F-3D9230E1AEA3}" type="sibTrans" cxnId="{927190B6-9B0B-5842-B210-CAD6A663DD5B}">
      <dgm:prSet/>
      <dgm:spPr>
        <a:noFill/>
      </dgm:spPr>
      <dgm:t>
        <a:bodyPr/>
        <a:lstStyle/>
        <a:p>
          <a:endParaRPr lang="en-US" noProof="0" dirty="0"/>
        </a:p>
      </dgm:t>
    </dgm:pt>
    <dgm:pt modelId="{1C3BB256-FA0B-3545-92C3-8CAC79303236}">
      <dgm:prSet custT="1"/>
      <dgm:spPr>
        <a:solidFill>
          <a:schemeClr val="accent2">
            <a:lumMod val="20000"/>
            <a:lumOff val="80000"/>
          </a:schemeClr>
        </a:solidFill>
        <a:ln>
          <a:solidFill>
            <a:schemeClr val="accent2">
              <a:lumMod val="60000"/>
              <a:lumOff val="40000"/>
            </a:schemeClr>
          </a:solidFill>
        </a:ln>
      </dgm:spPr>
      <dgm:t>
        <a:bodyPr/>
        <a:lstStyle/>
        <a:p>
          <a:r>
            <a:rPr lang="en-US" sz="1800" b="1" kern="1200" noProof="0" dirty="0">
              <a:solidFill>
                <a:schemeClr val="tx1"/>
              </a:solidFill>
            </a:rPr>
            <a:t>Consumer Research</a:t>
          </a:r>
        </a:p>
        <a:p>
          <a:r>
            <a:rPr lang="en-US" sz="1400" kern="1200" noProof="0" dirty="0">
              <a:solidFill>
                <a:schemeClr val="tx1"/>
              </a:solidFill>
            </a:rPr>
            <a:t>«Any machine that uses any kind of algorithm or statistical model to perform perceptual, cognitive, and conversational functions typical of the human mind»</a:t>
          </a:r>
        </a:p>
        <a:p>
          <a:r>
            <a:rPr lang="en-US" sz="1400" kern="1200" noProof="0" dirty="0">
              <a:solidFill>
                <a:schemeClr val="tx1"/>
              </a:solidFill>
            </a:rPr>
            <a:t> </a:t>
          </a:r>
          <a:r>
            <a:rPr lang="en-US" sz="1050" kern="1200" noProof="0" dirty="0">
              <a:solidFill>
                <a:prstClr val="black"/>
              </a:solidFill>
              <a:latin typeface="Calibri" panose="020F0502020204030204"/>
              <a:ea typeface="+mn-ea"/>
              <a:cs typeface="+mn-cs"/>
            </a:rPr>
            <a:t>(</a:t>
          </a:r>
          <a:r>
            <a:rPr lang="en-US" sz="1050" kern="1200" noProof="0" dirty="0" err="1">
              <a:solidFill>
                <a:prstClr val="black"/>
              </a:solidFill>
              <a:latin typeface="Calibri" panose="020F0502020204030204"/>
              <a:ea typeface="+mn-ea"/>
              <a:cs typeface="+mn-cs"/>
            </a:rPr>
            <a:t>Longoni</a:t>
          </a:r>
          <a:r>
            <a:rPr lang="en-US" sz="1050" kern="1200" noProof="0" dirty="0">
              <a:solidFill>
                <a:prstClr val="black"/>
              </a:solidFill>
              <a:latin typeface="Calibri" panose="020F0502020204030204"/>
              <a:ea typeface="+mn-ea"/>
              <a:cs typeface="+mn-cs"/>
            </a:rPr>
            <a:t>, </a:t>
          </a:r>
          <a:r>
            <a:rPr lang="en-US" sz="1050" kern="1200" noProof="0" dirty="0" err="1">
              <a:solidFill>
                <a:prstClr val="black"/>
              </a:solidFill>
              <a:latin typeface="Calibri" panose="020F0502020204030204"/>
              <a:ea typeface="+mn-ea"/>
              <a:cs typeface="+mn-cs"/>
            </a:rPr>
            <a:t>Bonezzi</a:t>
          </a:r>
          <a:r>
            <a:rPr lang="en-US" sz="1050" kern="1200" noProof="0" dirty="0">
              <a:solidFill>
                <a:prstClr val="black"/>
              </a:solidFill>
              <a:latin typeface="Calibri" panose="020F0502020204030204"/>
              <a:ea typeface="+mn-ea"/>
              <a:cs typeface="+mn-cs"/>
            </a:rPr>
            <a:t>, and </a:t>
          </a:r>
          <a:r>
            <a:rPr lang="en-US" sz="1050" kern="1200" noProof="0" dirty="0" err="1">
              <a:solidFill>
                <a:prstClr val="black"/>
              </a:solidFill>
              <a:latin typeface="Calibri" panose="020F0502020204030204"/>
              <a:ea typeface="+mn-ea"/>
              <a:cs typeface="+mn-cs"/>
            </a:rPr>
            <a:t>Morewedge</a:t>
          </a:r>
          <a:r>
            <a:rPr lang="en-US" sz="1050" kern="1200" noProof="0" dirty="0">
              <a:solidFill>
                <a:prstClr val="black"/>
              </a:solidFill>
              <a:latin typeface="Calibri" panose="020F0502020204030204"/>
              <a:ea typeface="+mn-ea"/>
              <a:cs typeface="+mn-cs"/>
            </a:rPr>
            <a:t> 2019) </a:t>
          </a:r>
        </a:p>
      </dgm:t>
    </dgm:pt>
    <dgm:pt modelId="{4FEC9248-212F-D14B-A82A-0F0B94B07659}" type="parTrans" cxnId="{4A1DC495-C27E-C145-B3C2-207AEB41EBD4}">
      <dgm:prSet/>
      <dgm:spPr/>
      <dgm:t>
        <a:bodyPr/>
        <a:lstStyle/>
        <a:p>
          <a:endParaRPr lang="en-US" noProof="0" dirty="0"/>
        </a:p>
      </dgm:t>
    </dgm:pt>
    <dgm:pt modelId="{F99E3917-F84C-B846-8EBB-15981E4B59EB}" type="sibTrans" cxnId="{4A1DC495-C27E-C145-B3C2-207AEB41EBD4}">
      <dgm:prSet/>
      <dgm:spPr>
        <a:noFill/>
      </dgm:spPr>
      <dgm:t>
        <a:bodyPr/>
        <a:lstStyle/>
        <a:p>
          <a:endParaRPr lang="en-US" noProof="0" dirty="0"/>
        </a:p>
      </dgm:t>
    </dgm:pt>
    <dgm:pt modelId="{A464F756-3A65-C348-86D9-567B0A0F4A5B}" type="pres">
      <dgm:prSet presAssocID="{10C96EA2-F9E4-7945-8E47-0136F87D10ED}" presName="cycle" presStyleCnt="0">
        <dgm:presLayoutVars>
          <dgm:dir/>
          <dgm:resizeHandles val="exact"/>
        </dgm:presLayoutVars>
      </dgm:prSet>
      <dgm:spPr/>
    </dgm:pt>
    <dgm:pt modelId="{04A2B333-1171-B24A-8A92-3CE580D92228}" type="pres">
      <dgm:prSet presAssocID="{52B56E84-7183-7B43-A7F5-AB676EDF92DF}" presName="node" presStyleLbl="node1" presStyleIdx="0" presStyleCnt="3" custRadScaleRad="70502" custRadScaleInc="-11545">
        <dgm:presLayoutVars>
          <dgm:bulletEnabled val="1"/>
        </dgm:presLayoutVars>
      </dgm:prSet>
      <dgm:spPr/>
    </dgm:pt>
    <dgm:pt modelId="{60B0F29C-28D1-FC49-B79A-BA7CD6E3D189}" type="pres">
      <dgm:prSet presAssocID="{7E97AAAD-C204-F64B-9170-B470D74BCB5E}" presName="sibTrans" presStyleLbl="sibTrans2D1" presStyleIdx="0" presStyleCnt="3"/>
      <dgm:spPr/>
    </dgm:pt>
    <dgm:pt modelId="{EA73ED5B-65D7-C248-BF9D-E1D41F5D6F8D}" type="pres">
      <dgm:prSet presAssocID="{7E97AAAD-C204-F64B-9170-B470D74BCB5E}" presName="connectorText" presStyleLbl="sibTrans2D1" presStyleIdx="0" presStyleCnt="3"/>
      <dgm:spPr/>
    </dgm:pt>
    <dgm:pt modelId="{AEB493CC-CFA8-1544-9D2D-EE782E0BD9FF}" type="pres">
      <dgm:prSet presAssocID="{74192925-5C45-4346-8686-8E61855BF9DC}" presName="node" presStyleLbl="node1" presStyleIdx="1" presStyleCnt="3" custRadScaleRad="95776" custRadScaleInc="-26868">
        <dgm:presLayoutVars>
          <dgm:bulletEnabled val="1"/>
        </dgm:presLayoutVars>
      </dgm:prSet>
      <dgm:spPr/>
    </dgm:pt>
    <dgm:pt modelId="{2E46239C-05A9-784C-8154-64A92F4E6807}" type="pres">
      <dgm:prSet presAssocID="{BDDCB3FE-767C-DD4B-A09F-3D9230E1AEA3}" presName="sibTrans" presStyleLbl="sibTrans2D1" presStyleIdx="1" presStyleCnt="3"/>
      <dgm:spPr/>
    </dgm:pt>
    <dgm:pt modelId="{841EEF67-3CEF-7340-A2A8-14351BD10028}" type="pres">
      <dgm:prSet presAssocID="{BDDCB3FE-767C-DD4B-A09F-3D9230E1AEA3}" presName="connectorText" presStyleLbl="sibTrans2D1" presStyleIdx="1" presStyleCnt="3"/>
      <dgm:spPr/>
    </dgm:pt>
    <dgm:pt modelId="{F01C7863-5643-8040-8ED2-B653B03B1F26}" type="pres">
      <dgm:prSet presAssocID="{1C3BB256-FA0B-3545-92C3-8CAC79303236}" presName="node" presStyleLbl="node1" presStyleIdx="2" presStyleCnt="3" custRadScaleRad="99500" custRadScaleInc="4358">
        <dgm:presLayoutVars>
          <dgm:bulletEnabled val="1"/>
        </dgm:presLayoutVars>
      </dgm:prSet>
      <dgm:spPr/>
    </dgm:pt>
    <dgm:pt modelId="{C8AA75FE-C8DE-BC4C-88ED-E8203DC9AF6C}" type="pres">
      <dgm:prSet presAssocID="{F99E3917-F84C-B846-8EBB-15981E4B59EB}" presName="sibTrans" presStyleLbl="sibTrans2D1" presStyleIdx="2" presStyleCnt="3"/>
      <dgm:spPr/>
    </dgm:pt>
    <dgm:pt modelId="{9FC0659A-6E34-F14F-9DA4-6029F5BBF005}" type="pres">
      <dgm:prSet presAssocID="{F99E3917-F84C-B846-8EBB-15981E4B59EB}" presName="connectorText" presStyleLbl="sibTrans2D1" presStyleIdx="2" presStyleCnt="3"/>
      <dgm:spPr/>
    </dgm:pt>
  </dgm:ptLst>
  <dgm:cxnLst>
    <dgm:cxn modelId="{978F6832-9C25-FA48-A337-B6A8B43962BC}" type="presOf" srcId="{BDDCB3FE-767C-DD4B-A09F-3D9230E1AEA3}" destId="{2E46239C-05A9-784C-8154-64A92F4E6807}" srcOrd="0" destOrd="0" presId="urn:microsoft.com/office/officeart/2005/8/layout/cycle2"/>
    <dgm:cxn modelId="{F4989733-1B82-B543-B622-6CEE0D294E99}" type="presOf" srcId="{52B56E84-7183-7B43-A7F5-AB676EDF92DF}" destId="{04A2B333-1171-B24A-8A92-3CE580D92228}" srcOrd="0" destOrd="0" presId="urn:microsoft.com/office/officeart/2005/8/layout/cycle2"/>
    <dgm:cxn modelId="{3081D945-671B-C941-B26E-96C61B2CC635}" srcId="{10C96EA2-F9E4-7945-8E47-0136F87D10ED}" destId="{52B56E84-7183-7B43-A7F5-AB676EDF92DF}" srcOrd="0" destOrd="0" parTransId="{5D368001-9B03-4541-B903-5D59682380CB}" sibTransId="{7E97AAAD-C204-F64B-9170-B470D74BCB5E}"/>
    <dgm:cxn modelId="{E3388250-A15A-7047-8C0C-D194C6DE66D9}" type="presOf" srcId="{74192925-5C45-4346-8686-8E61855BF9DC}" destId="{AEB493CC-CFA8-1544-9D2D-EE782E0BD9FF}" srcOrd="0" destOrd="0" presId="urn:microsoft.com/office/officeart/2005/8/layout/cycle2"/>
    <dgm:cxn modelId="{14D50161-1EE9-7A47-A372-3301A6367F8A}" type="presOf" srcId="{7E97AAAD-C204-F64B-9170-B470D74BCB5E}" destId="{60B0F29C-28D1-FC49-B79A-BA7CD6E3D189}" srcOrd="0" destOrd="0" presId="urn:microsoft.com/office/officeart/2005/8/layout/cycle2"/>
    <dgm:cxn modelId="{364C2062-86C6-8440-B8BF-71998FD4ECCA}" type="presOf" srcId="{F99E3917-F84C-B846-8EBB-15981E4B59EB}" destId="{C8AA75FE-C8DE-BC4C-88ED-E8203DC9AF6C}" srcOrd="0" destOrd="0" presId="urn:microsoft.com/office/officeart/2005/8/layout/cycle2"/>
    <dgm:cxn modelId="{FD78BF68-645C-2C4B-8B6D-30533C743867}" type="presOf" srcId="{F99E3917-F84C-B846-8EBB-15981E4B59EB}" destId="{9FC0659A-6E34-F14F-9DA4-6029F5BBF005}" srcOrd="1" destOrd="0" presId="urn:microsoft.com/office/officeart/2005/8/layout/cycle2"/>
    <dgm:cxn modelId="{4A1DC495-C27E-C145-B3C2-207AEB41EBD4}" srcId="{10C96EA2-F9E4-7945-8E47-0136F87D10ED}" destId="{1C3BB256-FA0B-3545-92C3-8CAC79303236}" srcOrd="2" destOrd="0" parTransId="{4FEC9248-212F-D14B-A82A-0F0B94B07659}" sibTransId="{F99E3917-F84C-B846-8EBB-15981E4B59EB}"/>
    <dgm:cxn modelId="{927190B6-9B0B-5842-B210-CAD6A663DD5B}" srcId="{10C96EA2-F9E4-7945-8E47-0136F87D10ED}" destId="{74192925-5C45-4346-8686-8E61855BF9DC}" srcOrd="1" destOrd="0" parTransId="{557F2E8F-08C1-004E-99F9-B12264CA945B}" sibTransId="{BDDCB3FE-767C-DD4B-A09F-3D9230E1AEA3}"/>
    <dgm:cxn modelId="{8B5115D4-5AEA-9741-97C2-C1E558B47AC9}" type="presOf" srcId="{10C96EA2-F9E4-7945-8E47-0136F87D10ED}" destId="{A464F756-3A65-C348-86D9-567B0A0F4A5B}" srcOrd="0" destOrd="0" presId="urn:microsoft.com/office/officeart/2005/8/layout/cycle2"/>
    <dgm:cxn modelId="{DDA05BDD-D349-6247-841C-8CB8AE0BEE27}" type="presOf" srcId="{BDDCB3FE-767C-DD4B-A09F-3D9230E1AEA3}" destId="{841EEF67-3CEF-7340-A2A8-14351BD10028}" srcOrd="1" destOrd="0" presId="urn:microsoft.com/office/officeart/2005/8/layout/cycle2"/>
    <dgm:cxn modelId="{121924E1-905E-F04A-81D2-A44DD47AAA34}" type="presOf" srcId="{1C3BB256-FA0B-3545-92C3-8CAC79303236}" destId="{F01C7863-5643-8040-8ED2-B653B03B1F26}" srcOrd="0" destOrd="0" presId="urn:microsoft.com/office/officeart/2005/8/layout/cycle2"/>
    <dgm:cxn modelId="{6D6A7DF4-75B3-D24A-9A10-31BAA6CED6CA}" type="presOf" srcId="{7E97AAAD-C204-F64B-9170-B470D74BCB5E}" destId="{EA73ED5B-65D7-C248-BF9D-E1D41F5D6F8D}" srcOrd="1" destOrd="0" presId="urn:microsoft.com/office/officeart/2005/8/layout/cycle2"/>
    <dgm:cxn modelId="{E5E777B0-21C1-9F40-B5BC-BA8F280F7E3B}" type="presParOf" srcId="{A464F756-3A65-C348-86D9-567B0A0F4A5B}" destId="{04A2B333-1171-B24A-8A92-3CE580D92228}" srcOrd="0" destOrd="0" presId="urn:microsoft.com/office/officeart/2005/8/layout/cycle2"/>
    <dgm:cxn modelId="{E375ADD2-DE49-0742-A13B-EC866C7055DA}" type="presParOf" srcId="{A464F756-3A65-C348-86D9-567B0A0F4A5B}" destId="{60B0F29C-28D1-FC49-B79A-BA7CD6E3D189}" srcOrd="1" destOrd="0" presId="urn:microsoft.com/office/officeart/2005/8/layout/cycle2"/>
    <dgm:cxn modelId="{7ABFCC90-5BBC-8F4C-B28F-6AFCCB2CFFCF}" type="presParOf" srcId="{60B0F29C-28D1-FC49-B79A-BA7CD6E3D189}" destId="{EA73ED5B-65D7-C248-BF9D-E1D41F5D6F8D}" srcOrd="0" destOrd="0" presId="urn:microsoft.com/office/officeart/2005/8/layout/cycle2"/>
    <dgm:cxn modelId="{DFA8FD55-405D-3C4F-B0EB-7FB7280355D8}" type="presParOf" srcId="{A464F756-3A65-C348-86D9-567B0A0F4A5B}" destId="{AEB493CC-CFA8-1544-9D2D-EE782E0BD9FF}" srcOrd="2" destOrd="0" presId="urn:microsoft.com/office/officeart/2005/8/layout/cycle2"/>
    <dgm:cxn modelId="{F48579A1-FA6E-4F43-A174-698796DADF31}" type="presParOf" srcId="{A464F756-3A65-C348-86D9-567B0A0F4A5B}" destId="{2E46239C-05A9-784C-8154-64A92F4E6807}" srcOrd="3" destOrd="0" presId="urn:microsoft.com/office/officeart/2005/8/layout/cycle2"/>
    <dgm:cxn modelId="{6D9B8EF4-E6DC-3540-850D-A0C7B623F636}" type="presParOf" srcId="{2E46239C-05A9-784C-8154-64A92F4E6807}" destId="{841EEF67-3CEF-7340-A2A8-14351BD10028}" srcOrd="0" destOrd="0" presId="urn:microsoft.com/office/officeart/2005/8/layout/cycle2"/>
    <dgm:cxn modelId="{10F0A872-0FD3-AA40-B211-59A92FB40F2E}" type="presParOf" srcId="{A464F756-3A65-C348-86D9-567B0A0F4A5B}" destId="{F01C7863-5643-8040-8ED2-B653B03B1F26}" srcOrd="4" destOrd="0" presId="urn:microsoft.com/office/officeart/2005/8/layout/cycle2"/>
    <dgm:cxn modelId="{E5958913-6535-244A-A055-5B2389AC278F}" type="presParOf" srcId="{A464F756-3A65-C348-86D9-567B0A0F4A5B}" destId="{C8AA75FE-C8DE-BC4C-88ED-E8203DC9AF6C}" srcOrd="5" destOrd="0" presId="urn:microsoft.com/office/officeart/2005/8/layout/cycle2"/>
    <dgm:cxn modelId="{14E42908-5732-A941-9AE6-127545AA6E3A}" type="presParOf" srcId="{C8AA75FE-C8DE-BC4C-88ED-E8203DC9AF6C}" destId="{9FC0659A-6E34-F14F-9DA4-6029F5BBF00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accent3_3" csCatId="accent3" phldr="1"/>
      <dgm:spPr/>
      <dgm:t>
        <a:bodyPr/>
        <a:lstStyle/>
        <a:p>
          <a:endParaRPr lang="it-IT"/>
        </a:p>
      </dgm:t>
    </dgm:pt>
    <dgm:pt modelId="{CDB6AFD3-FA06-2D4C-8522-D5F8FE019E90}">
      <dgm:prSet custT="1"/>
      <dgm:spPr/>
      <dgm:t>
        <a:bodyPr/>
        <a:lstStyle/>
        <a:p>
          <a:endParaRPr lang="en-US" sz="1400" b="1" i="0" kern="1200" noProof="0" dirty="0">
            <a:solidFill>
              <a:prstClr val="white"/>
            </a:solidFill>
            <a:latin typeface="Calibri" panose="020F0502020204030204"/>
            <a:ea typeface="+mn-ea"/>
            <a:cs typeface="+mn-cs"/>
          </a:endParaRPr>
        </a:p>
      </dgm:t>
    </dgm:pt>
    <dgm:pt modelId="{6E0CB297-C88B-6B45-AB1B-AA70B1836BC0}" type="parTrans" cxnId="{4E384CA0-9F82-FA4C-8C29-244EE93E4B85}">
      <dgm:prSet/>
      <dgm:spPr/>
      <dgm:t>
        <a:bodyPr/>
        <a:lstStyle/>
        <a:p>
          <a:endParaRPr lang="en-US" noProof="0" dirty="0"/>
        </a:p>
      </dgm:t>
    </dgm:pt>
    <dgm:pt modelId="{4953E910-F6A9-8041-9A4E-1E15D2D9654A}" type="sibTrans" cxnId="{4E384CA0-9F82-FA4C-8C29-244EE93E4B85}">
      <dgm:prSet/>
      <dgm:spPr/>
      <dgm:t>
        <a:bodyPr/>
        <a:lstStyle/>
        <a:p>
          <a:endParaRPr lang="en-US" noProof="0" dirty="0"/>
        </a:p>
      </dgm:t>
    </dgm:pt>
    <dgm:pt modelId="{34FD84B6-7F7A-CC46-9F75-6A30B9FCF421}">
      <dgm:prSet custT="1"/>
      <dgm:spPr/>
      <dgm:t>
        <a:bodyPr/>
        <a:lstStyle/>
        <a:p>
          <a:endParaRPr lang="en-US" sz="900" b="0" i="0" kern="1200" noProof="0" dirty="0">
            <a:latin typeface="Calibri" panose="020F0502020204030204"/>
            <a:ea typeface="+mn-ea"/>
            <a:cs typeface="+mn-cs"/>
          </a:endParaRPr>
        </a:p>
      </dgm:t>
    </dgm:pt>
    <dgm:pt modelId="{75829BB9-A9D4-6441-A2C3-DB1E7024D030}" type="parTrans" cxnId="{4134CFD8-6EB3-D941-98B9-B42E01023ABC}">
      <dgm:prSet/>
      <dgm:spPr/>
      <dgm:t>
        <a:bodyPr/>
        <a:lstStyle/>
        <a:p>
          <a:endParaRPr lang="en-US" noProof="0" dirty="0"/>
        </a:p>
      </dgm:t>
    </dgm:pt>
    <dgm:pt modelId="{62F82A83-6071-B04B-BF4F-515B7540C6DC}" type="sibTrans" cxnId="{4134CFD8-6EB3-D941-98B9-B42E01023ABC}">
      <dgm:prSet/>
      <dgm:spPr/>
      <dgm:t>
        <a:bodyPr/>
        <a:lstStyle/>
        <a:p>
          <a:endParaRPr lang="en-US" noProof="0" dirty="0"/>
        </a:p>
      </dgm:t>
    </dgm:pt>
    <dgm:pt modelId="{30F95097-5B9C-F04B-B58D-F7AB0AB90773}">
      <dgm:prSet custT="1"/>
      <dgm:spPr/>
      <dgm:t>
        <a:bodyPr/>
        <a:lstStyle/>
        <a:p>
          <a:endParaRPr lang="en-US" sz="1400" b="1" i="0" kern="1200" noProof="0" dirty="0">
            <a:solidFill>
              <a:prstClr val="white"/>
            </a:solidFill>
            <a:latin typeface="Calibri" panose="020F0502020204030204"/>
            <a:ea typeface="+mn-ea"/>
            <a:cs typeface="+mn-cs"/>
          </a:endParaRPr>
        </a:p>
      </dgm:t>
    </dgm:pt>
    <dgm:pt modelId="{181DEBB0-C9FF-5A41-8D39-802930953176}" type="parTrans" cxnId="{D70B6925-016A-9048-9246-CF12D8257046}">
      <dgm:prSet/>
      <dgm:spPr/>
      <dgm:t>
        <a:bodyPr/>
        <a:lstStyle/>
        <a:p>
          <a:endParaRPr lang="en-US" noProof="0" dirty="0"/>
        </a:p>
      </dgm:t>
    </dgm:pt>
    <dgm:pt modelId="{30C67044-3149-954F-8BB7-67E0166BC027}" type="sibTrans" cxnId="{D70B6925-016A-9048-9246-CF12D8257046}">
      <dgm:prSet/>
      <dgm:spPr/>
      <dgm:t>
        <a:bodyPr/>
        <a:lstStyle/>
        <a:p>
          <a:endParaRPr lang="en-US" noProof="0" dirty="0"/>
        </a:p>
      </dgm:t>
    </dgm:pt>
    <dgm:pt modelId="{17F049E8-587C-DE4F-9299-5EBD2BDFFC82}">
      <dgm:prSet custT="1"/>
      <dgm:spPr/>
      <dgm: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gm:t>
    </dgm:pt>
    <dgm:pt modelId="{7A46300A-8B86-AC4E-8458-0FF86D3E91B5}" type="parTrans" cxnId="{4333DE36-11E4-BB4D-9912-99230B4EC54B}">
      <dgm:prSet/>
      <dgm:spPr/>
      <dgm:t>
        <a:bodyPr/>
        <a:lstStyle/>
        <a:p>
          <a:endParaRPr lang="en-US" noProof="0" dirty="0"/>
        </a:p>
      </dgm:t>
    </dgm:pt>
    <dgm:pt modelId="{F4580C00-81C0-6648-AA38-4492E84AEC73}" type="sibTrans" cxnId="{4333DE36-11E4-BB4D-9912-99230B4EC54B}">
      <dgm:prSet/>
      <dgm:spPr/>
      <dgm:t>
        <a:bodyPr/>
        <a:lstStyle/>
        <a:p>
          <a:endParaRPr lang="en-US" noProof="0" dirty="0"/>
        </a:p>
      </dgm:t>
    </dgm:pt>
    <dgm:pt modelId="{8A0FCB82-60C6-0E45-B5C7-EE09BB48787A}">
      <dgm:prSet custT="1"/>
      <dgm:spPr/>
      <dgm:t>
        <a:bodyPr/>
        <a:lstStyle/>
        <a:p>
          <a:endParaRPr lang="en-US" sz="1400" b="1" kern="1200" noProof="0" dirty="0">
            <a:solidFill>
              <a:prstClr val="white"/>
            </a:solidFill>
            <a:latin typeface="Calibri" panose="020F0502020204030204"/>
            <a:ea typeface="+mn-ea"/>
            <a:cs typeface="+mn-cs"/>
          </a:endParaRPr>
        </a:p>
      </dgm:t>
    </dgm:pt>
    <dgm:pt modelId="{4F8645D3-4F1A-7240-B74C-0BD5EA1F7E01}" type="parTrans" cxnId="{51F0F20A-ACD5-264D-B7FA-FE8A105F71D4}">
      <dgm:prSet/>
      <dgm:spPr/>
      <dgm:t>
        <a:bodyPr/>
        <a:lstStyle/>
        <a:p>
          <a:endParaRPr lang="en-US" noProof="0" dirty="0"/>
        </a:p>
      </dgm:t>
    </dgm:pt>
    <dgm:pt modelId="{20B80A4F-9691-5441-B512-B69E6A86C24B}" type="sibTrans" cxnId="{51F0F20A-ACD5-264D-B7FA-FE8A105F71D4}">
      <dgm:prSet/>
      <dgm:spPr/>
      <dgm:t>
        <a:bodyPr/>
        <a:lstStyle/>
        <a:p>
          <a:endParaRPr lang="en-US" noProof="0" dirty="0"/>
        </a:p>
      </dgm:t>
    </dgm:pt>
    <dgm:pt modelId="{54A134F3-7C3B-5940-8E7D-DCE160C3D588}">
      <dgm:prSet custT="1"/>
      <dgm:spPr/>
      <dgm:t>
        <a:bodyPr/>
        <a:lstStyle/>
        <a:p>
          <a:pPr marL="0" lvl="0" indent="0" algn="l" defTabSz="400050">
            <a:lnSpc>
              <a:spcPct val="90000"/>
            </a:lnSpc>
            <a:spcBef>
              <a:spcPct val="0"/>
            </a:spcBef>
            <a:spcAft>
              <a:spcPct val="35000"/>
            </a:spcAft>
            <a:buNone/>
          </a:pPr>
          <a:endParaRPr lang="en-US" sz="1000" b="1" i="0" kern="1200" noProof="0" dirty="0">
            <a:solidFill>
              <a:prstClr val="black">
                <a:hueOff val="0"/>
                <a:satOff val="0"/>
                <a:lumOff val="0"/>
                <a:alphaOff val="0"/>
              </a:prstClr>
            </a:solidFill>
            <a:latin typeface="Calibri" panose="020F0502020204030204"/>
            <a:ea typeface="+mn-ea"/>
            <a:cs typeface="+mn-cs"/>
          </a:endParaRPr>
        </a:p>
      </dgm:t>
    </dgm:pt>
    <dgm:pt modelId="{0DF2EA12-FFCB-4B4E-9BDC-B0505D6427C4}" type="parTrans" cxnId="{1782958B-CC9B-3E4B-B450-9BE583D92EC8}">
      <dgm:prSet/>
      <dgm:spPr/>
      <dgm:t>
        <a:bodyPr/>
        <a:lstStyle/>
        <a:p>
          <a:endParaRPr lang="en-US" noProof="0" dirty="0"/>
        </a:p>
      </dgm:t>
    </dgm:pt>
    <dgm:pt modelId="{BDE1F6CC-CD6F-AE42-8008-75202AB9AB6F}" type="sibTrans" cxnId="{1782958B-CC9B-3E4B-B450-9BE583D92EC8}">
      <dgm:prSet/>
      <dgm:spPr/>
      <dgm:t>
        <a:bodyPr/>
        <a:lstStyle/>
        <a:p>
          <a:endParaRPr lang="en-US" noProof="0" dirty="0"/>
        </a:p>
      </dgm:t>
    </dgm:pt>
    <dgm:pt modelId="{03EF3EB7-66CC-174F-A404-3FD174E461C5}">
      <dgm:prSet custT="1"/>
      <dgm:spPr/>
      <dgm:t>
        <a:bodyPr/>
        <a:lstStyle/>
        <a:p>
          <a:endParaRPr lang="en-US" sz="1400" b="1" kern="1200" noProof="0" dirty="0">
            <a:solidFill>
              <a:prstClr val="white"/>
            </a:solidFill>
            <a:latin typeface="Calibri" panose="020F0502020204030204"/>
            <a:ea typeface="+mn-ea"/>
            <a:cs typeface="+mn-cs"/>
          </a:endParaRPr>
        </a:p>
      </dgm:t>
    </dgm:pt>
    <dgm:pt modelId="{B69415DC-DF54-6E49-BF68-79796DAAEBD2}" type="parTrans" cxnId="{593CB6E2-09D2-A24E-9997-1061CB867E15}">
      <dgm:prSet/>
      <dgm:spPr/>
      <dgm:t>
        <a:bodyPr/>
        <a:lstStyle/>
        <a:p>
          <a:endParaRPr lang="en-US" noProof="0" dirty="0"/>
        </a:p>
      </dgm:t>
    </dgm:pt>
    <dgm:pt modelId="{6DBE6EC4-0F3D-D44C-8EF7-7C5BA12DD61A}" type="sibTrans" cxnId="{593CB6E2-09D2-A24E-9997-1061CB867E15}">
      <dgm:prSet/>
      <dgm:spPr/>
      <dgm:t>
        <a:bodyPr/>
        <a:lstStyle/>
        <a:p>
          <a:endParaRPr lang="en-US" noProof="0" dirty="0"/>
        </a:p>
      </dgm:t>
    </dgm:pt>
    <dgm:pt modelId="{FF792DC9-53B2-3842-98BF-98423BAE0571}">
      <dgm:prSet custT="1"/>
      <dgm:spPr/>
      <dgm:t>
        <a:bodyPr/>
        <a:lstStyle/>
        <a:p>
          <a:r>
            <a:rPr lang="en-US" sz="900" b="0" i="0" kern="1200" noProof="0" dirty="0">
              <a:latin typeface="Calibri" panose="020F0502020204030204"/>
              <a:ea typeface="+mn-ea"/>
              <a:cs typeface="+mn-cs"/>
            </a:rPr>
            <a:t>.</a:t>
          </a:r>
        </a:p>
      </dgm:t>
    </dgm:pt>
    <dgm:pt modelId="{5A861ED6-A5E0-2C47-B953-403707318F5F}" type="parTrans" cxnId="{2720856B-6EA3-0347-BE13-9A5982BF9974}">
      <dgm:prSet/>
      <dgm:spPr/>
      <dgm:t>
        <a:bodyPr/>
        <a:lstStyle/>
        <a:p>
          <a:endParaRPr lang="en-US" noProof="0" dirty="0"/>
        </a:p>
      </dgm:t>
    </dgm:pt>
    <dgm:pt modelId="{505C4030-8265-3F46-9E3E-777D4DDE09AC}" type="sibTrans" cxnId="{2720856B-6EA3-0347-BE13-9A5982BF9974}">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93485EB4-1158-C04C-8FE0-825122765608}" type="pres">
      <dgm:prSet presAssocID="{CDB6AFD3-FA06-2D4C-8522-D5F8FE019E90}" presName="composite" presStyleCnt="0"/>
      <dgm:spPr/>
    </dgm:pt>
    <dgm:pt modelId="{CA5BA677-6FC1-EE43-A9BB-10B695363A95}" type="pres">
      <dgm:prSet presAssocID="{CDB6AFD3-FA06-2D4C-8522-D5F8FE019E90}" presName="Parent1" presStyleLbl="node1" presStyleIdx="0" presStyleCnt="8">
        <dgm:presLayoutVars>
          <dgm:chMax val="1"/>
          <dgm:chPref val="1"/>
          <dgm:bulletEnabled val="1"/>
        </dgm:presLayoutVars>
      </dgm:prSet>
      <dgm:spPr/>
    </dgm:pt>
    <dgm:pt modelId="{04F779E1-5349-C240-8583-BF6FE6189D5A}" type="pres">
      <dgm:prSet presAssocID="{CDB6AFD3-FA06-2D4C-8522-D5F8FE019E90}" presName="Childtext1" presStyleLbl="revTx" presStyleIdx="0" presStyleCnt="4">
        <dgm:presLayoutVars>
          <dgm:chMax val="0"/>
          <dgm:chPref val="0"/>
          <dgm:bulletEnabled val="1"/>
        </dgm:presLayoutVars>
      </dgm:prSet>
      <dgm:spPr/>
    </dgm:pt>
    <dgm:pt modelId="{631F5608-B1C5-334B-A879-0008D9CF1C57}" type="pres">
      <dgm:prSet presAssocID="{CDB6AFD3-FA06-2D4C-8522-D5F8FE019E90}" presName="BalanceSpacing" presStyleCnt="0"/>
      <dgm:spPr/>
    </dgm:pt>
    <dgm:pt modelId="{A2A4674B-5899-E14A-A4E1-5937E936A028}" type="pres">
      <dgm:prSet presAssocID="{CDB6AFD3-FA06-2D4C-8522-D5F8FE019E90}" presName="BalanceSpacing1" presStyleCnt="0"/>
      <dgm:spPr/>
    </dgm:pt>
    <dgm:pt modelId="{E7A17145-436D-9C44-BD1B-8680D1CD56A3}" type="pres">
      <dgm:prSet presAssocID="{4953E910-F6A9-8041-9A4E-1E15D2D9654A}" presName="Accent1Text" presStyleLbl="node1" presStyleIdx="1" presStyleCnt="8" custScaleX="56448" custScaleY="56448" custLinFactNeighborX="25037" custLinFactNeighborY="-2161"/>
      <dgm:spPr/>
    </dgm:pt>
    <dgm:pt modelId="{772039BB-EA79-214E-B443-01902BD93161}" type="pres">
      <dgm:prSet presAssocID="{4953E910-F6A9-8041-9A4E-1E15D2D9654A}" presName="spaceBetweenRectangles" presStyleCnt="0"/>
      <dgm:spPr/>
    </dgm:pt>
    <dgm:pt modelId="{16950686-FF33-364B-942B-709EA5E9A7C8}" type="pres">
      <dgm:prSet presAssocID="{30F95097-5B9C-F04B-B58D-F7AB0AB90773}" presName="composite" presStyleCnt="0"/>
      <dgm:spPr/>
    </dgm:pt>
    <dgm:pt modelId="{3CA533C1-8ED2-1645-8EC8-CA58D01A5EDA}" type="pres">
      <dgm:prSet presAssocID="{30F95097-5B9C-F04B-B58D-F7AB0AB90773}" presName="Parent1" presStyleLbl="node1" presStyleIdx="2" presStyleCnt="8">
        <dgm:presLayoutVars>
          <dgm:chMax val="1"/>
          <dgm:chPref val="1"/>
          <dgm:bulletEnabled val="1"/>
        </dgm:presLayoutVars>
      </dgm:prSet>
      <dgm:spPr/>
    </dgm:pt>
    <dgm:pt modelId="{957F6334-E667-5C40-9B07-4780891B33E2}" type="pres">
      <dgm:prSet presAssocID="{30F95097-5B9C-F04B-B58D-F7AB0AB90773}" presName="Childtext1" presStyleLbl="revTx" presStyleIdx="1" presStyleCnt="4">
        <dgm:presLayoutVars>
          <dgm:chMax val="0"/>
          <dgm:chPref val="0"/>
          <dgm:bulletEnabled val="1"/>
        </dgm:presLayoutVars>
      </dgm:prSet>
      <dgm:spPr/>
    </dgm:pt>
    <dgm:pt modelId="{1DA65122-B6F6-A24E-AE30-C1FC304EA6A5}" type="pres">
      <dgm:prSet presAssocID="{30F95097-5B9C-F04B-B58D-F7AB0AB90773}" presName="BalanceSpacing" presStyleCnt="0"/>
      <dgm:spPr/>
    </dgm:pt>
    <dgm:pt modelId="{99DACB45-9DBF-3D43-979F-D134C66A7513}" type="pres">
      <dgm:prSet presAssocID="{30F95097-5B9C-F04B-B58D-F7AB0AB90773}" presName="BalanceSpacing1" presStyleCnt="0"/>
      <dgm:spPr/>
    </dgm:pt>
    <dgm:pt modelId="{F6D1D490-1CCC-7F43-8518-ABFE394738A7}" type="pres">
      <dgm:prSet presAssocID="{30C67044-3149-954F-8BB7-67E0166BC027}" presName="Accent1Text" presStyleLbl="node1" presStyleIdx="3" presStyleCnt="8" custScaleX="56448" custScaleY="56448" custLinFactNeighborX="-24591" custLinFactNeighborY="-1052"/>
      <dgm:spPr/>
    </dgm:pt>
    <dgm:pt modelId="{E8DB7BED-2B5D-A74C-8F11-CE8C258E1DFC}" type="pres">
      <dgm:prSet presAssocID="{30C67044-3149-954F-8BB7-67E0166BC027}" presName="spaceBetweenRectangles" presStyleCnt="0"/>
      <dgm:spPr/>
    </dgm:pt>
    <dgm:pt modelId="{A9F03954-15C6-AD43-8A69-A1BB79BA57E8}" type="pres">
      <dgm:prSet presAssocID="{8A0FCB82-60C6-0E45-B5C7-EE09BB48787A}" presName="composite" presStyleCnt="0"/>
      <dgm:spPr/>
    </dgm:pt>
    <dgm:pt modelId="{3E436BE3-8FC5-D641-9182-78514CFBD95C}" type="pres">
      <dgm:prSet presAssocID="{8A0FCB82-60C6-0E45-B5C7-EE09BB48787A}" presName="Parent1" presStyleLbl="node1" presStyleIdx="4" presStyleCnt="8">
        <dgm:presLayoutVars>
          <dgm:chMax val="1"/>
          <dgm:chPref val="1"/>
          <dgm:bulletEnabled val="1"/>
        </dgm:presLayoutVars>
      </dgm:prSet>
      <dgm:spPr/>
    </dgm:pt>
    <dgm:pt modelId="{9EF45A4C-90F0-4741-BF81-A921C946BE72}" type="pres">
      <dgm:prSet presAssocID="{8A0FCB82-60C6-0E45-B5C7-EE09BB48787A}" presName="Childtext1" presStyleLbl="revTx" presStyleIdx="2" presStyleCnt="4">
        <dgm:presLayoutVars>
          <dgm:chMax val="0"/>
          <dgm:chPref val="0"/>
          <dgm:bulletEnabled val="1"/>
        </dgm:presLayoutVars>
      </dgm:prSet>
      <dgm:spPr/>
    </dgm:pt>
    <dgm:pt modelId="{932214FA-F13D-3944-AFA6-CB63148BDF4F}" type="pres">
      <dgm:prSet presAssocID="{8A0FCB82-60C6-0E45-B5C7-EE09BB48787A}" presName="BalanceSpacing" presStyleCnt="0"/>
      <dgm:spPr/>
    </dgm:pt>
    <dgm:pt modelId="{963BC478-02D1-A644-AF57-B7EB0C0420BB}" type="pres">
      <dgm:prSet presAssocID="{8A0FCB82-60C6-0E45-B5C7-EE09BB48787A}" presName="BalanceSpacing1" presStyleCnt="0"/>
      <dgm:spPr/>
    </dgm:pt>
    <dgm:pt modelId="{8710FC0B-60E8-6446-827B-9DD4E70BCAF5}" type="pres">
      <dgm:prSet presAssocID="{20B80A4F-9691-5441-B512-B69E6A86C24B}" presName="Accent1Text" presStyleLbl="node1" presStyleIdx="5" presStyleCnt="8" custScaleX="62093" custScaleY="62093" custLinFactNeighborX="21769" custLinFactNeighborY="-1324"/>
      <dgm:spPr/>
    </dgm:pt>
    <dgm:pt modelId="{257B3784-5D7C-7841-AAF8-B217CA92E4F4}" type="pres">
      <dgm:prSet presAssocID="{20B80A4F-9691-5441-B512-B69E6A86C24B}" presName="spaceBetweenRectangles" presStyleCnt="0"/>
      <dgm:spPr/>
    </dgm:pt>
    <dgm:pt modelId="{BF23DFA2-FCC8-C143-ABE5-4FA487FDE994}" type="pres">
      <dgm:prSet presAssocID="{03EF3EB7-66CC-174F-A404-3FD174E461C5}" presName="composite" presStyleCnt="0"/>
      <dgm:spPr/>
    </dgm:pt>
    <dgm:pt modelId="{6D6D112B-254E-2840-BE6F-7B4547C62F3E}" type="pres">
      <dgm:prSet presAssocID="{03EF3EB7-66CC-174F-A404-3FD174E461C5}" presName="Parent1" presStyleLbl="node1" presStyleIdx="6" presStyleCnt="8">
        <dgm:presLayoutVars>
          <dgm:chMax val="1"/>
          <dgm:chPref val="1"/>
          <dgm:bulletEnabled val="1"/>
        </dgm:presLayoutVars>
      </dgm:prSet>
      <dgm:spPr/>
    </dgm:pt>
    <dgm:pt modelId="{5065D56F-8144-E749-83CE-152937E7AE9C}" type="pres">
      <dgm:prSet presAssocID="{03EF3EB7-66CC-174F-A404-3FD174E461C5}" presName="Childtext1" presStyleLbl="revTx" presStyleIdx="3" presStyleCnt="4">
        <dgm:presLayoutVars>
          <dgm:chMax val="0"/>
          <dgm:chPref val="0"/>
          <dgm:bulletEnabled val="1"/>
        </dgm:presLayoutVars>
      </dgm:prSet>
      <dgm:spPr/>
    </dgm:pt>
    <dgm:pt modelId="{900F2958-A34A-E847-8126-BC192159F862}" type="pres">
      <dgm:prSet presAssocID="{03EF3EB7-66CC-174F-A404-3FD174E461C5}" presName="BalanceSpacing" presStyleCnt="0"/>
      <dgm:spPr/>
    </dgm:pt>
    <dgm:pt modelId="{C73E3207-067E-E54B-9E3C-8BA01DF4236E}" type="pres">
      <dgm:prSet presAssocID="{03EF3EB7-66CC-174F-A404-3FD174E461C5}" presName="BalanceSpacing1" presStyleCnt="0"/>
      <dgm:spPr/>
    </dgm:pt>
    <dgm:pt modelId="{B4094C32-2463-4C4A-8532-CBD5FA75A4BB}" type="pres">
      <dgm:prSet presAssocID="{6DBE6EC4-0F3D-D44C-8EF7-7C5BA12DD61A}" presName="Accent1Text" presStyleLbl="node1" presStyleIdx="7" presStyleCnt="8" custScaleX="62093" custScaleY="62093" custLinFactNeighborX="-19351" custLinFactNeighborY="1754"/>
      <dgm:spPr/>
    </dgm:pt>
  </dgm:ptLst>
  <dgm:cxnLst>
    <dgm:cxn modelId="{51F0F20A-ACD5-264D-B7FA-FE8A105F71D4}" srcId="{E42EE937-6C84-7045-A0CC-D6CCAF4503A3}" destId="{8A0FCB82-60C6-0E45-B5C7-EE09BB48787A}" srcOrd="2" destOrd="0" parTransId="{4F8645D3-4F1A-7240-B74C-0BD5EA1F7E01}" sibTransId="{20B80A4F-9691-5441-B512-B69E6A86C24B}"/>
    <dgm:cxn modelId="{0756D418-3612-6F46-B81B-E5EC16EFE555}" type="presOf" srcId="{20B80A4F-9691-5441-B512-B69E6A86C24B}" destId="{8710FC0B-60E8-6446-827B-9DD4E70BCAF5}" srcOrd="0" destOrd="0" presId="urn:microsoft.com/office/officeart/2008/layout/AlternatingHexagons"/>
    <dgm:cxn modelId="{D70B6925-016A-9048-9246-CF12D8257046}" srcId="{E42EE937-6C84-7045-A0CC-D6CCAF4503A3}" destId="{30F95097-5B9C-F04B-B58D-F7AB0AB90773}" srcOrd="1" destOrd="0" parTransId="{181DEBB0-C9FF-5A41-8D39-802930953176}" sibTransId="{30C67044-3149-954F-8BB7-67E0166BC027}"/>
    <dgm:cxn modelId="{ACFFE725-14A3-FB4D-8C5F-73C810F8207C}" type="presOf" srcId="{CDB6AFD3-FA06-2D4C-8522-D5F8FE019E90}" destId="{CA5BA677-6FC1-EE43-A9BB-10B695363A95}" srcOrd="0" destOrd="0" presId="urn:microsoft.com/office/officeart/2008/layout/AlternatingHexagons"/>
    <dgm:cxn modelId="{4333DE36-11E4-BB4D-9912-99230B4EC54B}" srcId="{30F95097-5B9C-F04B-B58D-F7AB0AB90773}" destId="{17F049E8-587C-DE4F-9299-5EBD2BDFFC82}" srcOrd="0" destOrd="0" parTransId="{7A46300A-8B86-AC4E-8458-0FF86D3E91B5}" sibTransId="{F4580C00-81C0-6648-AA38-4492E84AEC73}"/>
    <dgm:cxn modelId="{7F3FC33C-20AA-0C4B-B764-8524AF8E5321}" type="presOf" srcId="{54A134F3-7C3B-5940-8E7D-DCE160C3D588}" destId="{9EF45A4C-90F0-4741-BF81-A921C946BE72}" srcOrd="0" destOrd="0" presId="urn:microsoft.com/office/officeart/2008/layout/AlternatingHexagons"/>
    <dgm:cxn modelId="{4599305F-300E-5043-AE34-E57181505D0D}" type="presOf" srcId="{6DBE6EC4-0F3D-D44C-8EF7-7C5BA12DD61A}" destId="{B4094C32-2463-4C4A-8532-CBD5FA75A4BB}" srcOrd="0" destOrd="0" presId="urn:microsoft.com/office/officeart/2008/layout/AlternatingHexagons"/>
    <dgm:cxn modelId="{80908B67-B7FC-A849-AAEC-7719A8F98140}" type="presOf" srcId="{30F95097-5B9C-F04B-B58D-F7AB0AB90773}" destId="{3CA533C1-8ED2-1645-8EC8-CA58D01A5EDA}" srcOrd="0" destOrd="0" presId="urn:microsoft.com/office/officeart/2008/layout/AlternatingHexagons"/>
    <dgm:cxn modelId="{2720856B-6EA3-0347-BE13-9A5982BF9974}" srcId="{03EF3EB7-66CC-174F-A404-3FD174E461C5}" destId="{FF792DC9-53B2-3842-98BF-98423BAE0571}" srcOrd="0" destOrd="0" parTransId="{5A861ED6-A5E0-2C47-B953-403707318F5F}" sibTransId="{505C4030-8265-3F46-9E3E-777D4DDE09AC}"/>
    <dgm:cxn modelId="{1782958B-CC9B-3E4B-B450-9BE583D92EC8}" srcId="{8A0FCB82-60C6-0E45-B5C7-EE09BB48787A}" destId="{54A134F3-7C3B-5940-8E7D-DCE160C3D588}" srcOrd="0" destOrd="0" parTransId="{0DF2EA12-FFCB-4B4E-9BDC-B0505D6427C4}" sibTransId="{BDE1F6CC-CD6F-AE42-8008-75202AB9AB6F}"/>
    <dgm:cxn modelId="{2C42BD92-BC79-3A4C-B986-77194BB3CC63}" type="presOf" srcId="{34FD84B6-7F7A-CC46-9F75-6A30B9FCF421}" destId="{04F779E1-5349-C240-8583-BF6FE6189D5A}" srcOrd="0" destOrd="0" presId="urn:microsoft.com/office/officeart/2008/layout/AlternatingHexagons"/>
    <dgm:cxn modelId="{2E6C069A-DD7A-5A4D-8F41-5A16D3DBB824}" type="presOf" srcId="{E42EE937-6C84-7045-A0CC-D6CCAF4503A3}" destId="{4F68F16B-BC05-C24B-9C7E-20EEC8AB46F0}" srcOrd="0" destOrd="0" presId="urn:microsoft.com/office/officeart/2008/layout/AlternatingHexagons"/>
    <dgm:cxn modelId="{4E384CA0-9F82-FA4C-8C29-244EE93E4B85}" srcId="{E42EE937-6C84-7045-A0CC-D6CCAF4503A3}" destId="{CDB6AFD3-FA06-2D4C-8522-D5F8FE019E90}" srcOrd="0" destOrd="0" parTransId="{6E0CB297-C88B-6B45-AB1B-AA70B1836BC0}" sibTransId="{4953E910-F6A9-8041-9A4E-1E15D2D9654A}"/>
    <dgm:cxn modelId="{FBB71DA2-A756-8F49-86E6-571919787690}" type="presOf" srcId="{4953E910-F6A9-8041-9A4E-1E15D2D9654A}" destId="{E7A17145-436D-9C44-BD1B-8680D1CD56A3}" srcOrd="0" destOrd="0" presId="urn:microsoft.com/office/officeart/2008/layout/AlternatingHexagons"/>
    <dgm:cxn modelId="{852F98A2-1673-E74A-9FF6-3F255476E07D}" type="presOf" srcId="{17F049E8-587C-DE4F-9299-5EBD2BDFFC82}" destId="{957F6334-E667-5C40-9B07-4780891B33E2}" srcOrd="0" destOrd="0" presId="urn:microsoft.com/office/officeart/2008/layout/AlternatingHexagons"/>
    <dgm:cxn modelId="{E15B94B6-6290-B34D-AD63-C4E7E1D1D137}" type="presOf" srcId="{8A0FCB82-60C6-0E45-B5C7-EE09BB48787A}" destId="{3E436BE3-8FC5-D641-9182-78514CFBD95C}" srcOrd="0" destOrd="0" presId="urn:microsoft.com/office/officeart/2008/layout/AlternatingHexagons"/>
    <dgm:cxn modelId="{363059C5-A731-8C4F-8DFA-F0A5C0BE8A48}" type="presOf" srcId="{03EF3EB7-66CC-174F-A404-3FD174E461C5}" destId="{6D6D112B-254E-2840-BE6F-7B4547C62F3E}" srcOrd="0" destOrd="0" presId="urn:microsoft.com/office/officeart/2008/layout/AlternatingHexagons"/>
    <dgm:cxn modelId="{296163C9-A090-C641-848D-72329EF401DA}" type="presOf" srcId="{30C67044-3149-954F-8BB7-67E0166BC027}" destId="{F6D1D490-1CCC-7F43-8518-ABFE394738A7}" srcOrd="0" destOrd="0" presId="urn:microsoft.com/office/officeart/2008/layout/AlternatingHexagons"/>
    <dgm:cxn modelId="{4AA160CD-B72B-7C47-A077-7A361FEDA04B}" type="presOf" srcId="{FF792DC9-53B2-3842-98BF-98423BAE0571}" destId="{5065D56F-8144-E749-83CE-152937E7AE9C}" srcOrd="0" destOrd="0" presId="urn:microsoft.com/office/officeart/2008/layout/AlternatingHexagons"/>
    <dgm:cxn modelId="{4134CFD8-6EB3-D941-98B9-B42E01023ABC}" srcId="{CDB6AFD3-FA06-2D4C-8522-D5F8FE019E90}" destId="{34FD84B6-7F7A-CC46-9F75-6A30B9FCF421}" srcOrd="0" destOrd="0" parTransId="{75829BB9-A9D4-6441-A2C3-DB1E7024D030}" sibTransId="{62F82A83-6071-B04B-BF4F-515B7540C6DC}"/>
    <dgm:cxn modelId="{593CB6E2-09D2-A24E-9997-1061CB867E15}" srcId="{E42EE937-6C84-7045-A0CC-D6CCAF4503A3}" destId="{03EF3EB7-66CC-174F-A404-3FD174E461C5}" srcOrd="3" destOrd="0" parTransId="{B69415DC-DF54-6E49-BF68-79796DAAEBD2}" sibTransId="{6DBE6EC4-0F3D-D44C-8EF7-7C5BA12DD61A}"/>
    <dgm:cxn modelId="{D532AB3F-400A-5649-B06E-AB927D4EAB71}" type="presParOf" srcId="{4F68F16B-BC05-C24B-9C7E-20EEC8AB46F0}" destId="{93485EB4-1158-C04C-8FE0-825122765608}" srcOrd="0" destOrd="0" presId="urn:microsoft.com/office/officeart/2008/layout/AlternatingHexagons"/>
    <dgm:cxn modelId="{ED9E3037-7A94-5E4A-A3A3-6D245C1E3C19}" type="presParOf" srcId="{93485EB4-1158-C04C-8FE0-825122765608}" destId="{CA5BA677-6FC1-EE43-A9BB-10B695363A95}" srcOrd="0" destOrd="0" presId="urn:microsoft.com/office/officeart/2008/layout/AlternatingHexagons"/>
    <dgm:cxn modelId="{CDB7670B-4C18-6148-AD61-3EA4809E9062}" type="presParOf" srcId="{93485EB4-1158-C04C-8FE0-825122765608}" destId="{04F779E1-5349-C240-8583-BF6FE6189D5A}" srcOrd="1" destOrd="0" presId="urn:microsoft.com/office/officeart/2008/layout/AlternatingHexagons"/>
    <dgm:cxn modelId="{95069117-8574-9948-B5E1-CCAD4B39BCCE}" type="presParOf" srcId="{93485EB4-1158-C04C-8FE0-825122765608}" destId="{631F5608-B1C5-334B-A879-0008D9CF1C57}" srcOrd="2" destOrd="0" presId="urn:microsoft.com/office/officeart/2008/layout/AlternatingHexagons"/>
    <dgm:cxn modelId="{536C5D50-13AD-6246-8C26-F9A5E9812D37}" type="presParOf" srcId="{93485EB4-1158-C04C-8FE0-825122765608}" destId="{A2A4674B-5899-E14A-A4E1-5937E936A028}" srcOrd="3" destOrd="0" presId="urn:microsoft.com/office/officeart/2008/layout/AlternatingHexagons"/>
    <dgm:cxn modelId="{D72E7828-3E9F-5C4F-B8F4-EB8D86789CDF}" type="presParOf" srcId="{93485EB4-1158-C04C-8FE0-825122765608}" destId="{E7A17145-436D-9C44-BD1B-8680D1CD56A3}" srcOrd="4" destOrd="0" presId="urn:microsoft.com/office/officeart/2008/layout/AlternatingHexagons"/>
    <dgm:cxn modelId="{20B2A3CB-9F27-394C-B8A4-554624012BC7}" type="presParOf" srcId="{4F68F16B-BC05-C24B-9C7E-20EEC8AB46F0}" destId="{772039BB-EA79-214E-B443-01902BD93161}" srcOrd="1" destOrd="0" presId="urn:microsoft.com/office/officeart/2008/layout/AlternatingHexagons"/>
    <dgm:cxn modelId="{36E6758D-EE29-C642-8C86-F627EAB77263}" type="presParOf" srcId="{4F68F16B-BC05-C24B-9C7E-20EEC8AB46F0}" destId="{16950686-FF33-364B-942B-709EA5E9A7C8}" srcOrd="2" destOrd="0" presId="urn:microsoft.com/office/officeart/2008/layout/AlternatingHexagons"/>
    <dgm:cxn modelId="{3413E378-D82F-914F-8C10-FEC9329E87AD}" type="presParOf" srcId="{16950686-FF33-364B-942B-709EA5E9A7C8}" destId="{3CA533C1-8ED2-1645-8EC8-CA58D01A5EDA}" srcOrd="0" destOrd="0" presId="urn:microsoft.com/office/officeart/2008/layout/AlternatingHexagons"/>
    <dgm:cxn modelId="{397BE7D2-64BC-984C-B9CD-FA4EA00FE142}" type="presParOf" srcId="{16950686-FF33-364B-942B-709EA5E9A7C8}" destId="{957F6334-E667-5C40-9B07-4780891B33E2}" srcOrd="1" destOrd="0" presId="urn:microsoft.com/office/officeart/2008/layout/AlternatingHexagons"/>
    <dgm:cxn modelId="{10BF3A4E-84E2-A944-BDEE-DA1A6EBA84B1}" type="presParOf" srcId="{16950686-FF33-364B-942B-709EA5E9A7C8}" destId="{1DA65122-B6F6-A24E-AE30-C1FC304EA6A5}" srcOrd="2" destOrd="0" presId="urn:microsoft.com/office/officeart/2008/layout/AlternatingHexagons"/>
    <dgm:cxn modelId="{734FCA85-2FC7-CA4C-AF26-D749B9A8CD07}" type="presParOf" srcId="{16950686-FF33-364B-942B-709EA5E9A7C8}" destId="{99DACB45-9DBF-3D43-979F-D134C66A7513}" srcOrd="3" destOrd="0" presId="urn:microsoft.com/office/officeart/2008/layout/AlternatingHexagons"/>
    <dgm:cxn modelId="{DB61378A-A424-2C46-BB16-BF2C60536945}" type="presParOf" srcId="{16950686-FF33-364B-942B-709EA5E9A7C8}" destId="{F6D1D490-1CCC-7F43-8518-ABFE394738A7}" srcOrd="4" destOrd="0" presId="urn:microsoft.com/office/officeart/2008/layout/AlternatingHexagons"/>
    <dgm:cxn modelId="{B42B511F-1015-7746-B211-7AA3E392C028}" type="presParOf" srcId="{4F68F16B-BC05-C24B-9C7E-20EEC8AB46F0}" destId="{E8DB7BED-2B5D-A74C-8F11-CE8C258E1DFC}" srcOrd="3" destOrd="0" presId="urn:microsoft.com/office/officeart/2008/layout/AlternatingHexagons"/>
    <dgm:cxn modelId="{46860158-E3BD-7C46-A819-9AD32518710D}" type="presParOf" srcId="{4F68F16B-BC05-C24B-9C7E-20EEC8AB46F0}" destId="{A9F03954-15C6-AD43-8A69-A1BB79BA57E8}" srcOrd="4" destOrd="0" presId="urn:microsoft.com/office/officeart/2008/layout/AlternatingHexagons"/>
    <dgm:cxn modelId="{51594E25-1DC9-D749-B8C7-C29563AE17F3}" type="presParOf" srcId="{A9F03954-15C6-AD43-8A69-A1BB79BA57E8}" destId="{3E436BE3-8FC5-D641-9182-78514CFBD95C}" srcOrd="0" destOrd="0" presId="urn:microsoft.com/office/officeart/2008/layout/AlternatingHexagons"/>
    <dgm:cxn modelId="{6B2B7B8A-5D4B-934A-BC0A-2C807D23986E}" type="presParOf" srcId="{A9F03954-15C6-AD43-8A69-A1BB79BA57E8}" destId="{9EF45A4C-90F0-4741-BF81-A921C946BE72}" srcOrd="1" destOrd="0" presId="urn:microsoft.com/office/officeart/2008/layout/AlternatingHexagons"/>
    <dgm:cxn modelId="{2E71553B-F2B7-BA42-95FA-83F95D7BAB63}" type="presParOf" srcId="{A9F03954-15C6-AD43-8A69-A1BB79BA57E8}" destId="{932214FA-F13D-3944-AFA6-CB63148BDF4F}" srcOrd="2" destOrd="0" presId="urn:microsoft.com/office/officeart/2008/layout/AlternatingHexagons"/>
    <dgm:cxn modelId="{94FF71C2-071F-624D-9C10-FCAB1078ACDF}" type="presParOf" srcId="{A9F03954-15C6-AD43-8A69-A1BB79BA57E8}" destId="{963BC478-02D1-A644-AF57-B7EB0C0420BB}" srcOrd="3" destOrd="0" presId="urn:microsoft.com/office/officeart/2008/layout/AlternatingHexagons"/>
    <dgm:cxn modelId="{81A9ECFF-DBE6-1446-9018-5D01D7F4AC1A}" type="presParOf" srcId="{A9F03954-15C6-AD43-8A69-A1BB79BA57E8}" destId="{8710FC0B-60E8-6446-827B-9DD4E70BCAF5}" srcOrd="4" destOrd="0" presId="urn:microsoft.com/office/officeart/2008/layout/AlternatingHexagons"/>
    <dgm:cxn modelId="{76B6504E-C0AE-A845-A826-2E446DB616FC}" type="presParOf" srcId="{4F68F16B-BC05-C24B-9C7E-20EEC8AB46F0}" destId="{257B3784-5D7C-7841-AAF8-B217CA92E4F4}" srcOrd="5" destOrd="0" presId="urn:microsoft.com/office/officeart/2008/layout/AlternatingHexagons"/>
    <dgm:cxn modelId="{3DD6386E-39B4-944C-BE95-D3983CC3A244}" type="presParOf" srcId="{4F68F16B-BC05-C24B-9C7E-20EEC8AB46F0}" destId="{BF23DFA2-FCC8-C143-ABE5-4FA487FDE994}" srcOrd="6" destOrd="0" presId="urn:microsoft.com/office/officeart/2008/layout/AlternatingHexagons"/>
    <dgm:cxn modelId="{C4EBD8F8-2E4A-C642-8172-622C5C98175B}" type="presParOf" srcId="{BF23DFA2-FCC8-C143-ABE5-4FA487FDE994}" destId="{6D6D112B-254E-2840-BE6F-7B4547C62F3E}" srcOrd="0" destOrd="0" presId="urn:microsoft.com/office/officeart/2008/layout/AlternatingHexagons"/>
    <dgm:cxn modelId="{42A941C2-9785-1141-85D3-6EBC1B28B23F}" type="presParOf" srcId="{BF23DFA2-FCC8-C143-ABE5-4FA487FDE994}" destId="{5065D56F-8144-E749-83CE-152937E7AE9C}" srcOrd="1" destOrd="0" presId="urn:microsoft.com/office/officeart/2008/layout/AlternatingHexagons"/>
    <dgm:cxn modelId="{07142185-F4DE-DE43-B9C9-A32A27C20D84}" type="presParOf" srcId="{BF23DFA2-FCC8-C143-ABE5-4FA487FDE994}" destId="{900F2958-A34A-E847-8126-BC192159F862}" srcOrd="2" destOrd="0" presId="urn:microsoft.com/office/officeart/2008/layout/AlternatingHexagons"/>
    <dgm:cxn modelId="{2F02F3E4-9FC4-E74E-8598-679AA91B391E}" type="presParOf" srcId="{BF23DFA2-FCC8-C143-ABE5-4FA487FDE994}" destId="{C73E3207-067E-E54B-9E3C-8BA01DF4236E}" srcOrd="3" destOrd="0" presId="urn:microsoft.com/office/officeart/2008/layout/AlternatingHexagons"/>
    <dgm:cxn modelId="{F95EDD1B-D922-F140-B5E2-C88B5A5E05E9}" type="presParOf" srcId="{BF23DFA2-FCC8-C143-ABE5-4FA487FDE994}" destId="{B4094C32-2463-4C4A-8532-CBD5FA75A4BB}"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it-IT"/>
        </a:p>
      </dgm:t>
    </dgm:pt>
    <dgm:pt modelId="{404272AB-4DEE-A344-9664-7379CE18785F}">
      <dgm:prSet custT="1"/>
      <dgm:spPr/>
      <dgm:t>
        <a:bodyPr/>
        <a:lstStyle/>
        <a:p>
          <a:r>
            <a:rPr lang="en-US" sz="1400" b="1" i="0" noProof="0" dirty="0"/>
            <a:t>PERSONA-LIZATION</a:t>
          </a:r>
          <a:endParaRPr lang="en-US" sz="1400" noProof="0" dirty="0"/>
        </a:p>
      </dgm:t>
    </dgm:pt>
    <dgm:pt modelId="{8335B752-84AB-924A-9576-FBBCEA067CF6}" type="parTrans" cxnId="{2ECCC442-575E-0140-A3F5-0495AD98C809}">
      <dgm:prSet/>
      <dgm:spPr/>
      <dgm:t>
        <a:bodyPr/>
        <a:lstStyle/>
        <a:p>
          <a:endParaRPr lang="en-US" noProof="0" dirty="0"/>
        </a:p>
      </dgm:t>
    </dgm:pt>
    <dgm:pt modelId="{B96FAE9F-2F38-0847-A2DC-57765F12E1DB}" type="sibTrans" cxnId="{2ECCC442-575E-0140-A3F5-0495AD98C809}">
      <dgm:prSet/>
      <dgm:spPr/>
      <dgm:t>
        <a:bodyPr/>
        <a:lstStyle/>
        <a:p>
          <a:endParaRPr lang="en-US" noProof="0" dirty="0"/>
        </a:p>
      </dgm:t>
    </dgm:pt>
    <dgm:pt modelId="{E9707FBE-29AD-254A-B91C-F580DBF47D93}">
      <dgm:prSet custT="1"/>
      <dgm:spPr/>
      <dgm:t>
        <a:bodyPr/>
        <a:lstStyle/>
        <a:p>
          <a:r>
            <a:rPr lang="en-US" sz="900" b="0" i="0" noProof="0" dirty="0"/>
            <a:t>Brands can use AI to create </a:t>
          </a:r>
          <a:r>
            <a:rPr lang="en-US" sz="1050" b="1" i="0" noProof="0" dirty="0">
              <a:solidFill>
                <a:schemeClr val="tx1"/>
              </a:solidFill>
            </a:rPr>
            <a:t>personalized shopping experiences </a:t>
          </a:r>
          <a:r>
            <a:rPr lang="en-US" sz="900" b="0" i="0" noProof="0" dirty="0"/>
            <a:t>for their customers. By analyzing customer data, AI can suggest products, provide recommendations, and customize marketing messages.</a:t>
          </a:r>
          <a:endParaRPr lang="en-US" sz="900" noProof="0" dirty="0"/>
        </a:p>
      </dgm:t>
    </dgm:pt>
    <dgm:pt modelId="{2B5575EF-98ED-A841-8557-0621F7D7D81C}" type="parTrans" cxnId="{E6B453CB-2A7E-344E-B523-3F566A5A4630}">
      <dgm:prSet/>
      <dgm:spPr/>
      <dgm:t>
        <a:bodyPr/>
        <a:lstStyle/>
        <a:p>
          <a:endParaRPr lang="en-US" noProof="0" dirty="0"/>
        </a:p>
      </dgm:t>
    </dgm:pt>
    <dgm:pt modelId="{B0E80A93-610D-D443-BEA2-5D2B52A1C04C}" type="sibTrans" cxnId="{E6B453CB-2A7E-344E-B523-3F566A5A4630}">
      <dgm:prSet/>
      <dgm:spPr/>
      <dgm:t>
        <a:bodyPr/>
        <a:lstStyle/>
        <a:p>
          <a:endParaRPr lang="en-US" noProof="0" dirty="0"/>
        </a:p>
      </dgm:t>
    </dgm:pt>
    <dgm:pt modelId="{86D019F3-F1CB-9740-B42B-E7994B7C31AE}">
      <dgm:prSet custT="1"/>
      <dgm:spPr/>
      <dgm:t>
        <a:bodyPr/>
        <a:lstStyle/>
        <a:p>
          <a:r>
            <a:rPr lang="en-US" sz="1400" b="1" noProof="0" dirty="0"/>
            <a:t>INVENTORY MANAGE-MENT</a:t>
          </a:r>
          <a:endParaRPr lang="en-US" sz="1400" noProof="0" dirty="0"/>
        </a:p>
      </dgm:t>
    </dgm:pt>
    <dgm:pt modelId="{51A7EBE1-467C-DA4B-9999-344EED86C73E}" type="parTrans" cxnId="{DA42B29B-AECD-BB49-B4E8-30F6EFCCE5CE}">
      <dgm:prSet/>
      <dgm:spPr/>
      <dgm:t>
        <a:bodyPr/>
        <a:lstStyle/>
        <a:p>
          <a:endParaRPr lang="en-US" noProof="0" dirty="0"/>
        </a:p>
      </dgm:t>
    </dgm:pt>
    <dgm:pt modelId="{09096475-577C-7244-AFA8-5B8FF391C6AF}" type="sibTrans" cxnId="{DA42B29B-AECD-BB49-B4E8-30F6EFCCE5CE}">
      <dgm:prSet/>
      <dgm:spPr/>
      <dgm:t>
        <a:bodyPr/>
        <a:lstStyle/>
        <a:p>
          <a:endParaRPr lang="en-US" noProof="0" dirty="0"/>
        </a:p>
      </dgm:t>
    </dgm:pt>
    <dgm:pt modelId="{22F6BCC9-E20B-7D4E-839F-CAB24742D3CA}">
      <dgm:prSet custT="1"/>
      <dgm:spPr/>
      <dgm:t>
        <a:bodyPr/>
        <a:lstStyle/>
        <a:p>
          <a:r>
            <a:rPr lang="en-US" sz="900" b="0" i="0" noProof="0" dirty="0"/>
            <a:t>AI can help brands optimize inventory management by </a:t>
          </a:r>
          <a:r>
            <a:rPr lang="en-US" sz="1000" b="1" i="0" noProof="0" dirty="0"/>
            <a:t>analyzing data on customer demand</a:t>
          </a:r>
          <a:r>
            <a:rPr lang="en-US" sz="900" b="0" i="0" noProof="0" dirty="0"/>
            <a:t>, </a:t>
          </a:r>
          <a:r>
            <a:rPr lang="en-US" sz="1050" b="1" i="0" noProof="0" dirty="0"/>
            <a:t>seasonality</a:t>
          </a:r>
          <a:r>
            <a:rPr lang="en-US" sz="900" b="0" i="0" noProof="0" dirty="0"/>
            <a:t>, and </a:t>
          </a:r>
          <a:r>
            <a:rPr lang="en-US" sz="1050" b="1" i="0" noProof="0" dirty="0"/>
            <a:t>product popularity</a:t>
          </a:r>
          <a:r>
            <a:rPr lang="en-US" sz="900" b="0" i="0" noProof="0" dirty="0"/>
            <a:t>. This can help brands avoid overstocking or understocking, which can lead to lost sales or excess inventory costs.</a:t>
          </a:r>
          <a:endParaRPr lang="en-US" sz="900" noProof="0" dirty="0"/>
        </a:p>
      </dgm:t>
    </dgm:pt>
    <dgm:pt modelId="{A783474B-E694-F343-B4B6-8FCCC080527B}" type="parTrans" cxnId="{D23A603E-1065-9741-8F0C-1762224EA8D6}">
      <dgm:prSet/>
      <dgm:spPr/>
      <dgm:t>
        <a:bodyPr/>
        <a:lstStyle/>
        <a:p>
          <a:endParaRPr lang="en-US" noProof="0" dirty="0"/>
        </a:p>
      </dgm:t>
    </dgm:pt>
    <dgm:pt modelId="{F0A92D50-234C-FE47-8673-4EEE8251343D}" type="sibTrans" cxnId="{D23A603E-1065-9741-8F0C-1762224EA8D6}">
      <dgm:prSet/>
      <dgm:spPr/>
      <dgm:t>
        <a:bodyPr/>
        <a:lstStyle/>
        <a:p>
          <a:endParaRPr lang="en-US" noProof="0" dirty="0"/>
        </a:p>
      </dgm:t>
    </dgm:pt>
    <dgm:pt modelId="{F7C3FE8A-AC80-144E-9486-CBE60505096E}">
      <dgm:prSet custT="1"/>
      <dgm:spPr/>
      <dgm:t>
        <a:bodyPr/>
        <a:lstStyle/>
        <a:p>
          <a:r>
            <a:rPr lang="en-US" sz="1400" b="1" noProof="0" dirty="0"/>
            <a:t>CUSTOMER SERVICE</a:t>
          </a:r>
          <a:endParaRPr lang="en-US" sz="1400" noProof="0" dirty="0"/>
        </a:p>
      </dgm:t>
    </dgm:pt>
    <dgm:pt modelId="{E7115083-930B-2C44-940D-A903963120C8}" type="parTrans" cxnId="{D1935559-35DD-2E4F-A0B1-350EBA17A673}">
      <dgm:prSet/>
      <dgm:spPr/>
      <dgm:t>
        <a:bodyPr/>
        <a:lstStyle/>
        <a:p>
          <a:endParaRPr lang="en-US" noProof="0" dirty="0"/>
        </a:p>
      </dgm:t>
    </dgm:pt>
    <dgm:pt modelId="{7DD4EAA0-8EE2-4A4A-A866-8ADBB76D0CD8}" type="sibTrans" cxnId="{D1935559-35DD-2E4F-A0B1-350EBA17A673}">
      <dgm:prSet/>
      <dgm:spPr/>
      <dgm:t>
        <a:bodyPr/>
        <a:lstStyle/>
        <a:p>
          <a:endParaRPr lang="en-US" noProof="0" dirty="0"/>
        </a:p>
      </dgm:t>
    </dgm:pt>
    <dgm:pt modelId="{C9B858A7-BAE2-3646-AAB8-970FD6737F9E}">
      <dgm:prSet custT="1"/>
      <dgm:spPr/>
      <dgm:t>
        <a:bodyPr/>
        <a:lstStyle/>
        <a:p>
          <a:r>
            <a:rPr lang="en-US" sz="900" b="0" i="0" noProof="0" dirty="0"/>
            <a:t>AI-powered </a:t>
          </a:r>
          <a:r>
            <a:rPr lang="en-US" sz="1000" b="1" i="0" noProof="0" dirty="0">
              <a:solidFill>
                <a:schemeClr val="tx1"/>
              </a:solidFill>
            </a:rPr>
            <a:t>can provide 24/7 customer service</a:t>
          </a:r>
          <a:r>
            <a:rPr lang="en-US" sz="900" b="0" i="0" noProof="0" dirty="0"/>
            <a:t>, helping customers with product inquiries, order tracking, and returns. AI can also be used </a:t>
          </a:r>
          <a:r>
            <a:rPr lang="en-US" sz="1000" b="1" i="0" noProof="0" dirty="0">
              <a:solidFill>
                <a:schemeClr val="tx1"/>
              </a:solidFill>
            </a:rPr>
            <a:t>to analyze customer feedback </a:t>
          </a:r>
          <a:r>
            <a:rPr lang="en-US" sz="900" b="0" i="0" noProof="0" dirty="0"/>
            <a:t>to identify areas for improvement and enhance the customer experience.</a:t>
          </a:r>
          <a:endParaRPr lang="en-US" sz="900" noProof="0" dirty="0"/>
        </a:p>
      </dgm:t>
    </dgm:pt>
    <dgm:pt modelId="{B361618C-5E42-0540-BE37-842AAB2539E7}" type="parTrans" cxnId="{37FFB8C8-7A2A-4E49-8CE1-B458CB5308D9}">
      <dgm:prSet/>
      <dgm:spPr/>
      <dgm:t>
        <a:bodyPr/>
        <a:lstStyle/>
        <a:p>
          <a:endParaRPr lang="en-US" noProof="0" dirty="0"/>
        </a:p>
      </dgm:t>
    </dgm:pt>
    <dgm:pt modelId="{528EDADB-73F8-4B41-A939-09EC92F6134F}" type="sibTrans" cxnId="{37FFB8C8-7A2A-4E49-8CE1-B458CB5308D9}">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D9872E2F-E66B-9B4F-9D7B-BBD0B2E28488}" type="pres">
      <dgm:prSet presAssocID="{404272AB-4DEE-A344-9664-7379CE18785F}" presName="composite" presStyleCnt="0"/>
      <dgm:spPr/>
    </dgm:pt>
    <dgm:pt modelId="{02FE10EC-E2A2-784D-96CF-1905DC9EB662}" type="pres">
      <dgm:prSet presAssocID="{404272AB-4DEE-A344-9664-7379CE18785F}" presName="Parent1" presStyleLbl="node1" presStyleIdx="0" presStyleCnt="6">
        <dgm:presLayoutVars>
          <dgm:chMax val="1"/>
          <dgm:chPref val="1"/>
          <dgm:bulletEnabled val="1"/>
        </dgm:presLayoutVars>
      </dgm:prSet>
      <dgm:spPr/>
    </dgm:pt>
    <dgm:pt modelId="{9E45E1F5-E5C6-9947-95FF-B8C626E73D38}" type="pres">
      <dgm:prSet presAssocID="{404272AB-4DEE-A344-9664-7379CE18785F}" presName="Childtext1" presStyleLbl="revTx" presStyleIdx="0" presStyleCnt="3">
        <dgm:presLayoutVars>
          <dgm:chMax val="0"/>
          <dgm:chPref val="0"/>
          <dgm:bulletEnabled val="1"/>
        </dgm:presLayoutVars>
      </dgm:prSet>
      <dgm:spPr/>
    </dgm:pt>
    <dgm:pt modelId="{C2ADE149-F834-664B-9CBD-1E1BA70CBB23}" type="pres">
      <dgm:prSet presAssocID="{404272AB-4DEE-A344-9664-7379CE18785F}" presName="BalanceSpacing" presStyleCnt="0"/>
      <dgm:spPr/>
    </dgm:pt>
    <dgm:pt modelId="{796E7258-104D-E944-9DB3-5550CD84BB61}" type="pres">
      <dgm:prSet presAssocID="{404272AB-4DEE-A344-9664-7379CE18785F}" presName="BalanceSpacing1" presStyleCnt="0"/>
      <dgm:spPr/>
    </dgm:pt>
    <dgm:pt modelId="{55A3B72F-402A-8443-9391-4BBC4B64BE50}" type="pres">
      <dgm:prSet presAssocID="{B96FAE9F-2F38-0847-A2DC-57765F12E1DB}" presName="Accent1Text" presStyleLbl="node1" presStyleIdx="1" presStyleCnt="6" custScaleX="56448" custScaleY="56448" custLinFactNeighborX="24854" custLinFactNeighborY="-2441"/>
      <dgm:spPr/>
    </dgm:pt>
    <dgm:pt modelId="{BB60591B-5B97-FA4D-A223-857B0FA13D93}" type="pres">
      <dgm:prSet presAssocID="{B96FAE9F-2F38-0847-A2DC-57765F12E1DB}" presName="spaceBetweenRectangles" presStyleCnt="0"/>
      <dgm:spPr/>
    </dgm:pt>
    <dgm:pt modelId="{774AC225-1E04-E247-B2A2-7425C8EDA9B9}" type="pres">
      <dgm:prSet presAssocID="{86D019F3-F1CB-9740-B42B-E7994B7C31AE}" presName="composite" presStyleCnt="0"/>
      <dgm:spPr/>
    </dgm:pt>
    <dgm:pt modelId="{6AF25BF8-5F13-BA42-9719-AEE087678C8A}" type="pres">
      <dgm:prSet presAssocID="{86D019F3-F1CB-9740-B42B-E7994B7C31AE}" presName="Parent1" presStyleLbl="node1" presStyleIdx="2" presStyleCnt="6">
        <dgm:presLayoutVars>
          <dgm:chMax val="1"/>
          <dgm:chPref val="1"/>
          <dgm:bulletEnabled val="1"/>
        </dgm:presLayoutVars>
      </dgm:prSet>
      <dgm:spPr/>
    </dgm:pt>
    <dgm:pt modelId="{D07D5634-0798-7543-A498-965FE1E4CB6D}" type="pres">
      <dgm:prSet presAssocID="{86D019F3-F1CB-9740-B42B-E7994B7C31AE}" presName="Childtext1" presStyleLbl="revTx" presStyleIdx="1" presStyleCnt="3">
        <dgm:presLayoutVars>
          <dgm:chMax val="0"/>
          <dgm:chPref val="0"/>
          <dgm:bulletEnabled val="1"/>
        </dgm:presLayoutVars>
      </dgm:prSet>
      <dgm:spPr/>
    </dgm:pt>
    <dgm:pt modelId="{78BFB685-D8F3-584A-90B0-28071DBA7BE8}" type="pres">
      <dgm:prSet presAssocID="{86D019F3-F1CB-9740-B42B-E7994B7C31AE}" presName="BalanceSpacing" presStyleCnt="0"/>
      <dgm:spPr/>
    </dgm:pt>
    <dgm:pt modelId="{FDBC176B-5997-7040-ABFC-683C897B7C67}" type="pres">
      <dgm:prSet presAssocID="{86D019F3-F1CB-9740-B42B-E7994B7C31AE}" presName="BalanceSpacing1" presStyleCnt="0"/>
      <dgm:spPr/>
    </dgm:pt>
    <dgm:pt modelId="{3BF6A704-DC3B-1540-8503-00D9ACB48A54}" type="pres">
      <dgm:prSet presAssocID="{09096475-577C-7244-AFA8-5B8FF391C6AF}" presName="Accent1Text" presStyleLbl="node1" presStyleIdx="3" presStyleCnt="6" custScaleX="62093" custScaleY="62093" custLinFactNeighborX="-21647" custLinFactNeighborY="-1395"/>
      <dgm:spPr/>
    </dgm:pt>
    <dgm:pt modelId="{F27B9032-1C20-A946-8256-19F36BADD3A8}" type="pres">
      <dgm:prSet presAssocID="{09096475-577C-7244-AFA8-5B8FF391C6AF}" presName="spaceBetweenRectangles" presStyleCnt="0"/>
      <dgm:spPr/>
    </dgm:pt>
    <dgm:pt modelId="{472FFFFD-26DC-B242-98B6-49D7D5404BF4}" type="pres">
      <dgm:prSet presAssocID="{F7C3FE8A-AC80-144E-9486-CBE60505096E}" presName="composite" presStyleCnt="0"/>
      <dgm:spPr/>
    </dgm:pt>
    <dgm:pt modelId="{F8DAA271-72C6-054D-A5EE-6EC9C645FA42}" type="pres">
      <dgm:prSet presAssocID="{F7C3FE8A-AC80-144E-9486-CBE60505096E}" presName="Parent1" presStyleLbl="node1" presStyleIdx="4" presStyleCnt="6">
        <dgm:presLayoutVars>
          <dgm:chMax val="1"/>
          <dgm:chPref val="1"/>
          <dgm:bulletEnabled val="1"/>
        </dgm:presLayoutVars>
      </dgm:prSet>
      <dgm:spPr/>
    </dgm:pt>
    <dgm:pt modelId="{154A1E14-A35C-5346-AF09-7997692373D9}" type="pres">
      <dgm:prSet presAssocID="{F7C3FE8A-AC80-144E-9486-CBE60505096E}" presName="Childtext1" presStyleLbl="revTx" presStyleIdx="2" presStyleCnt="3">
        <dgm:presLayoutVars>
          <dgm:chMax val="0"/>
          <dgm:chPref val="0"/>
          <dgm:bulletEnabled val="1"/>
        </dgm:presLayoutVars>
      </dgm:prSet>
      <dgm:spPr/>
    </dgm:pt>
    <dgm:pt modelId="{B6721D29-43C5-5243-9562-1B75AC5941BF}" type="pres">
      <dgm:prSet presAssocID="{F7C3FE8A-AC80-144E-9486-CBE60505096E}" presName="BalanceSpacing" presStyleCnt="0"/>
      <dgm:spPr/>
    </dgm:pt>
    <dgm:pt modelId="{89396312-277C-DB42-86CD-B2945FA81EAB}" type="pres">
      <dgm:prSet presAssocID="{F7C3FE8A-AC80-144E-9486-CBE60505096E}" presName="BalanceSpacing1" presStyleCnt="0"/>
      <dgm:spPr/>
    </dgm:pt>
    <dgm:pt modelId="{ADE1771E-3B46-F343-B7CE-0AAB2DA28DF4}" type="pres">
      <dgm:prSet presAssocID="{7DD4EAA0-8EE2-4A4A-A866-8ADBB76D0CD8}" presName="Accent1Text" presStyleLbl="node1" presStyleIdx="5" presStyleCnt="6" custScaleX="62093" custScaleY="62093" custLinFactNeighborX="21246" custLinFactNeighborY="349"/>
      <dgm:spPr/>
    </dgm:pt>
  </dgm:ptLst>
  <dgm:cxnLst>
    <dgm:cxn modelId="{0806C409-FFD1-7640-9F61-486CF7FD86F6}" type="presOf" srcId="{B96FAE9F-2F38-0847-A2DC-57765F12E1DB}" destId="{55A3B72F-402A-8443-9391-4BBC4B64BE50}" srcOrd="0" destOrd="0" presId="urn:microsoft.com/office/officeart/2008/layout/AlternatingHexagons"/>
    <dgm:cxn modelId="{0DDDFB14-8B25-BC41-96C2-AF3A2ABBD7D7}" type="presOf" srcId="{404272AB-4DEE-A344-9664-7379CE18785F}" destId="{02FE10EC-E2A2-784D-96CF-1905DC9EB662}" srcOrd="0" destOrd="0" presId="urn:microsoft.com/office/officeart/2008/layout/AlternatingHexagons"/>
    <dgm:cxn modelId="{2693EB1C-8EAD-6C47-B384-6E56D6320CD1}" type="presOf" srcId="{22F6BCC9-E20B-7D4E-839F-CAB24742D3CA}" destId="{D07D5634-0798-7543-A498-965FE1E4CB6D}" srcOrd="0" destOrd="0" presId="urn:microsoft.com/office/officeart/2008/layout/AlternatingHexagons"/>
    <dgm:cxn modelId="{6144231F-4831-FD49-815F-5F318CEB9A7C}" type="presOf" srcId="{C9B858A7-BAE2-3646-AAB8-970FD6737F9E}" destId="{154A1E14-A35C-5346-AF09-7997692373D9}" srcOrd="0" destOrd="0" presId="urn:microsoft.com/office/officeart/2008/layout/AlternatingHexagons"/>
    <dgm:cxn modelId="{D23A603E-1065-9741-8F0C-1762224EA8D6}" srcId="{86D019F3-F1CB-9740-B42B-E7994B7C31AE}" destId="{22F6BCC9-E20B-7D4E-839F-CAB24742D3CA}" srcOrd="0" destOrd="0" parTransId="{A783474B-E694-F343-B4B6-8FCCC080527B}" sibTransId="{F0A92D50-234C-FE47-8673-4EEE8251343D}"/>
    <dgm:cxn modelId="{2ECCC442-575E-0140-A3F5-0495AD98C809}" srcId="{E42EE937-6C84-7045-A0CC-D6CCAF4503A3}" destId="{404272AB-4DEE-A344-9664-7379CE18785F}" srcOrd="0" destOrd="0" parTransId="{8335B752-84AB-924A-9576-FBBCEA067CF6}" sibTransId="{B96FAE9F-2F38-0847-A2DC-57765F12E1DB}"/>
    <dgm:cxn modelId="{BF16E643-11BE-7544-9469-72712E7E38E6}" type="presOf" srcId="{09096475-577C-7244-AFA8-5B8FF391C6AF}" destId="{3BF6A704-DC3B-1540-8503-00D9ACB48A54}" srcOrd="0" destOrd="0" presId="urn:microsoft.com/office/officeart/2008/layout/AlternatingHexagons"/>
    <dgm:cxn modelId="{42E59055-5F02-674C-8647-D194A1A67AA0}" type="presOf" srcId="{E9707FBE-29AD-254A-B91C-F580DBF47D93}" destId="{9E45E1F5-E5C6-9947-95FF-B8C626E73D38}" srcOrd="0" destOrd="0" presId="urn:microsoft.com/office/officeart/2008/layout/AlternatingHexagons"/>
    <dgm:cxn modelId="{D1935559-35DD-2E4F-A0B1-350EBA17A673}" srcId="{E42EE937-6C84-7045-A0CC-D6CCAF4503A3}" destId="{F7C3FE8A-AC80-144E-9486-CBE60505096E}" srcOrd="2" destOrd="0" parTransId="{E7115083-930B-2C44-940D-A903963120C8}" sibTransId="{7DD4EAA0-8EE2-4A4A-A866-8ADBB76D0CD8}"/>
    <dgm:cxn modelId="{2E6C069A-DD7A-5A4D-8F41-5A16D3DBB824}" type="presOf" srcId="{E42EE937-6C84-7045-A0CC-D6CCAF4503A3}" destId="{4F68F16B-BC05-C24B-9C7E-20EEC8AB46F0}" srcOrd="0" destOrd="0" presId="urn:microsoft.com/office/officeart/2008/layout/AlternatingHexagons"/>
    <dgm:cxn modelId="{DA42B29B-AECD-BB49-B4E8-30F6EFCCE5CE}" srcId="{E42EE937-6C84-7045-A0CC-D6CCAF4503A3}" destId="{86D019F3-F1CB-9740-B42B-E7994B7C31AE}" srcOrd="1" destOrd="0" parTransId="{51A7EBE1-467C-DA4B-9999-344EED86C73E}" sibTransId="{09096475-577C-7244-AFA8-5B8FF391C6AF}"/>
    <dgm:cxn modelId="{37FFB8C8-7A2A-4E49-8CE1-B458CB5308D9}" srcId="{F7C3FE8A-AC80-144E-9486-CBE60505096E}" destId="{C9B858A7-BAE2-3646-AAB8-970FD6737F9E}" srcOrd="0" destOrd="0" parTransId="{B361618C-5E42-0540-BE37-842AAB2539E7}" sibTransId="{528EDADB-73F8-4B41-A939-09EC92F6134F}"/>
    <dgm:cxn modelId="{E6B453CB-2A7E-344E-B523-3F566A5A4630}" srcId="{404272AB-4DEE-A344-9664-7379CE18785F}" destId="{E9707FBE-29AD-254A-B91C-F580DBF47D93}" srcOrd="0" destOrd="0" parTransId="{2B5575EF-98ED-A841-8557-0621F7D7D81C}" sibTransId="{B0E80A93-610D-D443-BEA2-5D2B52A1C04C}"/>
    <dgm:cxn modelId="{BBCA13EB-5F61-EB4C-9E68-52A3083D8D39}" type="presOf" srcId="{F7C3FE8A-AC80-144E-9486-CBE60505096E}" destId="{F8DAA271-72C6-054D-A5EE-6EC9C645FA42}" srcOrd="0" destOrd="0" presId="urn:microsoft.com/office/officeart/2008/layout/AlternatingHexagons"/>
    <dgm:cxn modelId="{180893F0-B095-0B49-A9A1-2C73F9592F2F}" type="presOf" srcId="{86D019F3-F1CB-9740-B42B-E7994B7C31AE}" destId="{6AF25BF8-5F13-BA42-9719-AEE087678C8A}" srcOrd="0" destOrd="0" presId="urn:microsoft.com/office/officeart/2008/layout/AlternatingHexagons"/>
    <dgm:cxn modelId="{4B961AF9-CE1A-A148-9477-B1A4845FA854}" type="presOf" srcId="{7DD4EAA0-8EE2-4A4A-A866-8ADBB76D0CD8}" destId="{ADE1771E-3B46-F343-B7CE-0AAB2DA28DF4}" srcOrd="0" destOrd="0" presId="urn:microsoft.com/office/officeart/2008/layout/AlternatingHexagons"/>
    <dgm:cxn modelId="{71A468B3-B962-534F-AD7B-1EB1D753C73E}" type="presParOf" srcId="{4F68F16B-BC05-C24B-9C7E-20EEC8AB46F0}" destId="{D9872E2F-E66B-9B4F-9D7B-BBD0B2E28488}" srcOrd="0" destOrd="0" presId="urn:microsoft.com/office/officeart/2008/layout/AlternatingHexagons"/>
    <dgm:cxn modelId="{2458F9B5-24BF-5E40-A63A-526EA03E65F7}" type="presParOf" srcId="{D9872E2F-E66B-9B4F-9D7B-BBD0B2E28488}" destId="{02FE10EC-E2A2-784D-96CF-1905DC9EB662}" srcOrd="0" destOrd="0" presId="urn:microsoft.com/office/officeart/2008/layout/AlternatingHexagons"/>
    <dgm:cxn modelId="{752903A4-32E9-C740-9071-5EEB463C4590}" type="presParOf" srcId="{D9872E2F-E66B-9B4F-9D7B-BBD0B2E28488}" destId="{9E45E1F5-E5C6-9947-95FF-B8C626E73D38}" srcOrd="1" destOrd="0" presId="urn:microsoft.com/office/officeart/2008/layout/AlternatingHexagons"/>
    <dgm:cxn modelId="{0D1883A3-6060-7143-A291-A3A3B942C6D8}" type="presParOf" srcId="{D9872E2F-E66B-9B4F-9D7B-BBD0B2E28488}" destId="{C2ADE149-F834-664B-9CBD-1E1BA70CBB23}" srcOrd="2" destOrd="0" presId="urn:microsoft.com/office/officeart/2008/layout/AlternatingHexagons"/>
    <dgm:cxn modelId="{7CBFACB3-9FBA-D349-9441-9FD8FA6C90A9}" type="presParOf" srcId="{D9872E2F-E66B-9B4F-9D7B-BBD0B2E28488}" destId="{796E7258-104D-E944-9DB3-5550CD84BB61}" srcOrd="3" destOrd="0" presId="urn:microsoft.com/office/officeart/2008/layout/AlternatingHexagons"/>
    <dgm:cxn modelId="{DF1B7AC9-3868-E043-BC3F-AD0B5AF8D659}" type="presParOf" srcId="{D9872E2F-E66B-9B4F-9D7B-BBD0B2E28488}" destId="{55A3B72F-402A-8443-9391-4BBC4B64BE50}" srcOrd="4" destOrd="0" presId="urn:microsoft.com/office/officeart/2008/layout/AlternatingHexagons"/>
    <dgm:cxn modelId="{04AC7A99-E3EC-B342-8179-C00A7ADAB85B}" type="presParOf" srcId="{4F68F16B-BC05-C24B-9C7E-20EEC8AB46F0}" destId="{BB60591B-5B97-FA4D-A223-857B0FA13D93}" srcOrd="1" destOrd="0" presId="urn:microsoft.com/office/officeart/2008/layout/AlternatingHexagons"/>
    <dgm:cxn modelId="{747E43D3-0D4E-1C49-80A3-EEF91112DE80}" type="presParOf" srcId="{4F68F16B-BC05-C24B-9C7E-20EEC8AB46F0}" destId="{774AC225-1E04-E247-B2A2-7425C8EDA9B9}" srcOrd="2" destOrd="0" presId="urn:microsoft.com/office/officeart/2008/layout/AlternatingHexagons"/>
    <dgm:cxn modelId="{9DCF92E0-F1D9-F940-A200-4CA7640F9110}" type="presParOf" srcId="{774AC225-1E04-E247-B2A2-7425C8EDA9B9}" destId="{6AF25BF8-5F13-BA42-9719-AEE087678C8A}" srcOrd="0" destOrd="0" presId="urn:microsoft.com/office/officeart/2008/layout/AlternatingHexagons"/>
    <dgm:cxn modelId="{E83E09DE-C317-7D46-935F-99BBB2DC14E6}" type="presParOf" srcId="{774AC225-1E04-E247-B2A2-7425C8EDA9B9}" destId="{D07D5634-0798-7543-A498-965FE1E4CB6D}" srcOrd="1" destOrd="0" presId="urn:microsoft.com/office/officeart/2008/layout/AlternatingHexagons"/>
    <dgm:cxn modelId="{CBBCD5FB-D95D-7746-B89B-C0562EF8E7C4}" type="presParOf" srcId="{774AC225-1E04-E247-B2A2-7425C8EDA9B9}" destId="{78BFB685-D8F3-584A-90B0-28071DBA7BE8}" srcOrd="2" destOrd="0" presId="urn:microsoft.com/office/officeart/2008/layout/AlternatingHexagons"/>
    <dgm:cxn modelId="{08299446-3545-414B-9AAE-43C9852DA1B0}" type="presParOf" srcId="{774AC225-1E04-E247-B2A2-7425C8EDA9B9}" destId="{FDBC176B-5997-7040-ABFC-683C897B7C67}" srcOrd="3" destOrd="0" presId="urn:microsoft.com/office/officeart/2008/layout/AlternatingHexagons"/>
    <dgm:cxn modelId="{9BC8A10D-3D0F-5640-AB12-4A7541B41100}" type="presParOf" srcId="{774AC225-1E04-E247-B2A2-7425C8EDA9B9}" destId="{3BF6A704-DC3B-1540-8503-00D9ACB48A54}" srcOrd="4" destOrd="0" presId="urn:microsoft.com/office/officeart/2008/layout/AlternatingHexagons"/>
    <dgm:cxn modelId="{7C745884-7DCD-6E40-9900-8A33669AF999}" type="presParOf" srcId="{4F68F16B-BC05-C24B-9C7E-20EEC8AB46F0}" destId="{F27B9032-1C20-A946-8256-19F36BADD3A8}" srcOrd="3" destOrd="0" presId="urn:microsoft.com/office/officeart/2008/layout/AlternatingHexagons"/>
    <dgm:cxn modelId="{728D676F-D381-FF4A-AA69-837E3E4EA29F}" type="presParOf" srcId="{4F68F16B-BC05-C24B-9C7E-20EEC8AB46F0}" destId="{472FFFFD-26DC-B242-98B6-49D7D5404BF4}" srcOrd="4" destOrd="0" presId="urn:microsoft.com/office/officeart/2008/layout/AlternatingHexagons"/>
    <dgm:cxn modelId="{128CFBF8-C4D5-A04D-A04A-F9DD99A49890}" type="presParOf" srcId="{472FFFFD-26DC-B242-98B6-49D7D5404BF4}" destId="{F8DAA271-72C6-054D-A5EE-6EC9C645FA42}" srcOrd="0" destOrd="0" presId="urn:microsoft.com/office/officeart/2008/layout/AlternatingHexagons"/>
    <dgm:cxn modelId="{93CD258C-22B6-B343-8165-9905945026E5}" type="presParOf" srcId="{472FFFFD-26DC-B242-98B6-49D7D5404BF4}" destId="{154A1E14-A35C-5346-AF09-7997692373D9}" srcOrd="1" destOrd="0" presId="urn:microsoft.com/office/officeart/2008/layout/AlternatingHexagons"/>
    <dgm:cxn modelId="{9549E31B-5118-414A-A3BB-323635970C2C}" type="presParOf" srcId="{472FFFFD-26DC-B242-98B6-49D7D5404BF4}" destId="{B6721D29-43C5-5243-9562-1B75AC5941BF}" srcOrd="2" destOrd="0" presId="urn:microsoft.com/office/officeart/2008/layout/AlternatingHexagons"/>
    <dgm:cxn modelId="{2BA18E8C-58FA-3741-99CD-22488F314EC2}" type="presParOf" srcId="{472FFFFD-26DC-B242-98B6-49D7D5404BF4}" destId="{89396312-277C-DB42-86CD-B2945FA81EAB}" srcOrd="3" destOrd="0" presId="urn:microsoft.com/office/officeart/2008/layout/AlternatingHexagons"/>
    <dgm:cxn modelId="{1474F27C-DF43-CB4C-870F-EC7498EFAC30}" type="presParOf" srcId="{472FFFFD-26DC-B242-98B6-49D7D5404BF4}" destId="{ADE1771E-3B46-F343-B7CE-0AAB2DA28DF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accent3_3" csCatId="accent3" phldr="1"/>
      <dgm:spPr/>
      <dgm:t>
        <a:bodyPr/>
        <a:lstStyle/>
        <a:p>
          <a:endParaRPr lang="it-IT"/>
        </a:p>
      </dgm:t>
    </dgm:pt>
    <dgm:pt modelId="{CDB6AFD3-FA06-2D4C-8522-D5F8FE019E90}">
      <dgm:prSet custT="1"/>
      <dgm:spPr/>
      <dgm:t>
        <a:bodyPr/>
        <a:lstStyle/>
        <a:p>
          <a:endParaRPr lang="en-US" sz="1400" b="1" i="0" kern="1200" noProof="0" dirty="0">
            <a:solidFill>
              <a:prstClr val="white"/>
            </a:solidFill>
            <a:latin typeface="Calibri" panose="020F0502020204030204"/>
            <a:ea typeface="+mn-ea"/>
            <a:cs typeface="+mn-cs"/>
          </a:endParaRPr>
        </a:p>
      </dgm:t>
    </dgm:pt>
    <dgm:pt modelId="{6E0CB297-C88B-6B45-AB1B-AA70B1836BC0}" type="parTrans" cxnId="{4E384CA0-9F82-FA4C-8C29-244EE93E4B85}">
      <dgm:prSet/>
      <dgm:spPr/>
      <dgm:t>
        <a:bodyPr/>
        <a:lstStyle/>
        <a:p>
          <a:endParaRPr lang="en-US" noProof="0" dirty="0"/>
        </a:p>
      </dgm:t>
    </dgm:pt>
    <dgm:pt modelId="{4953E910-F6A9-8041-9A4E-1E15D2D9654A}" type="sibTrans" cxnId="{4E384CA0-9F82-FA4C-8C29-244EE93E4B85}">
      <dgm:prSet/>
      <dgm:spPr/>
      <dgm:t>
        <a:bodyPr/>
        <a:lstStyle/>
        <a:p>
          <a:endParaRPr lang="en-US" noProof="0" dirty="0"/>
        </a:p>
      </dgm:t>
    </dgm:pt>
    <dgm:pt modelId="{34FD84B6-7F7A-CC46-9F75-6A30B9FCF421}">
      <dgm:prSet custT="1"/>
      <dgm:spPr/>
      <dgm:t>
        <a:bodyPr/>
        <a:lstStyle/>
        <a:p>
          <a:endParaRPr lang="en-US" sz="900" b="0" i="0" kern="1200" noProof="0" dirty="0">
            <a:latin typeface="Calibri" panose="020F0502020204030204"/>
            <a:ea typeface="+mn-ea"/>
            <a:cs typeface="+mn-cs"/>
          </a:endParaRPr>
        </a:p>
      </dgm:t>
    </dgm:pt>
    <dgm:pt modelId="{75829BB9-A9D4-6441-A2C3-DB1E7024D030}" type="parTrans" cxnId="{4134CFD8-6EB3-D941-98B9-B42E01023ABC}">
      <dgm:prSet/>
      <dgm:spPr/>
      <dgm:t>
        <a:bodyPr/>
        <a:lstStyle/>
        <a:p>
          <a:endParaRPr lang="en-US" noProof="0" dirty="0"/>
        </a:p>
      </dgm:t>
    </dgm:pt>
    <dgm:pt modelId="{62F82A83-6071-B04B-BF4F-515B7540C6DC}" type="sibTrans" cxnId="{4134CFD8-6EB3-D941-98B9-B42E01023ABC}">
      <dgm:prSet/>
      <dgm:spPr/>
      <dgm:t>
        <a:bodyPr/>
        <a:lstStyle/>
        <a:p>
          <a:endParaRPr lang="en-US" noProof="0" dirty="0"/>
        </a:p>
      </dgm:t>
    </dgm:pt>
    <dgm:pt modelId="{30F95097-5B9C-F04B-B58D-F7AB0AB90773}">
      <dgm:prSet custT="1"/>
      <dgm:spPr/>
      <dgm:t>
        <a:bodyPr/>
        <a:lstStyle/>
        <a:p>
          <a:endParaRPr lang="en-US" sz="1400" b="1" i="0" kern="1200" noProof="0" dirty="0">
            <a:solidFill>
              <a:prstClr val="white"/>
            </a:solidFill>
            <a:latin typeface="Calibri" panose="020F0502020204030204"/>
            <a:ea typeface="+mn-ea"/>
            <a:cs typeface="+mn-cs"/>
          </a:endParaRPr>
        </a:p>
      </dgm:t>
    </dgm:pt>
    <dgm:pt modelId="{181DEBB0-C9FF-5A41-8D39-802930953176}" type="parTrans" cxnId="{D70B6925-016A-9048-9246-CF12D8257046}">
      <dgm:prSet/>
      <dgm:spPr/>
      <dgm:t>
        <a:bodyPr/>
        <a:lstStyle/>
        <a:p>
          <a:endParaRPr lang="en-US" noProof="0" dirty="0"/>
        </a:p>
      </dgm:t>
    </dgm:pt>
    <dgm:pt modelId="{30C67044-3149-954F-8BB7-67E0166BC027}" type="sibTrans" cxnId="{D70B6925-016A-9048-9246-CF12D8257046}">
      <dgm:prSet/>
      <dgm:spPr/>
      <dgm:t>
        <a:bodyPr/>
        <a:lstStyle/>
        <a:p>
          <a:endParaRPr lang="en-US" noProof="0" dirty="0"/>
        </a:p>
      </dgm:t>
    </dgm:pt>
    <dgm:pt modelId="{17F049E8-587C-DE4F-9299-5EBD2BDFFC82}">
      <dgm:prSet custT="1"/>
      <dgm:spPr/>
      <dgm: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gm:t>
    </dgm:pt>
    <dgm:pt modelId="{7A46300A-8B86-AC4E-8458-0FF86D3E91B5}" type="parTrans" cxnId="{4333DE36-11E4-BB4D-9912-99230B4EC54B}">
      <dgm:prSet/>
      <dgm:spPr/>
      <dgm:t>
        <a:bodyPr/>
        <a:lstStyle/>
        <a:p>
          <a:endParaRPr lang="en-US" noProof="0" dirty="0"/>
        </a:p>
      </dgm:t>
    </dgm:pt>
    <dgm:pt modelId="{F4580C00-81C0-6648-AA38-4492E84AEC73}" type="sibTrans" cxnId="{4333DE36-11E4-BB4D-9912-99230B4EC54B}">
      <dgm:prSet/>
      <dgm:spPr/>
      <dgm:t>
        <a:bodyPr/>
        <a:lstStyle/>
        <a:p>
          <a:endParaRPr lang="en-US" noProof="0" dirty="0"/>
        </a:p>
      </dgm:t>
    </dgm:pt>
    <dgm:pt modelId="{8A0FCB82-60C6-0E45-B5C7-EE09BB48787A}">
      <dgm:prSet custT="1"/>
      <dgm:spPr/>
      <dgm:t>
        <a:bodyPr/>
        <a:lstStyle/>
        <a:p>
          <a:endParaRPr lang="en-US" sz="1400" b="1" kern="1200" noProof="0" dirty="0">
            <a:solidFill>
              <a:prstClr val="white"/>
            </a:solidFill>
            <a:latin typeface="Calibri" panose="020F0502020204030204"/>
            <a:ea typeface="+mn-ea"/>
            <a:cs typeface="+mn-cs"/>
          </a:endParaRPr>
        </a:p>
      </dgm:t>
    </dgm:pt>
    <dgm:pt modelId="{4F8645D3-4F1A-7240-B74C-0BD5EA1F7E01}" type="parTrans" cxnId="{51F0F20A-ACD5-264D-B7FA-FE8A105F71D4}">
      <dgm:prSet/>
      <dgm:spPr/>
      <dgm:t>
        <a:bodyPr/>
        <a:lstStyle/>
        <a:p>
          <a:endParaRPr lang="en-US" noProof="0" dirty="0"/>
        </a:p>
      </dgm:t>
    </dgm:pt>
    <dgm:pt modelId="{20B80A4F-9691-5441-B512-B69E6A86C24B}" type="sibTrans" cxnId="{51F0F20A-ACD5-264D-B7FA-FE8A105F71D4}">
      <dgm:prSet/>
      <dgm:spPr/>
      <dgm:t>
        <a:bodyPr/>
        <a:lstStyle/>
        <a:p>
          <a:endParaRPr lang="en-US" noProof="0" dirty="0"/>
        </a:p>
      </dgm:t>
    </dgm:pt>
    <dgm:pt modelId="{54A134F3-7C3B-5940-8E7D-DCE160C3D588}">
      <dgm:prSet custT="1"/>
      <dgm:spPr/>
      <dgm:t>
        <a:bodyPr/>
        <a:lstStyle/>
        <a:p>
          <a:pPr marL="0" lvl="0" indent="0" algn="l" defTabSz="400050">
            <a:lnSpc>
              <a:spcPct val="90000"/>
            </a:lnSpc>
            <a:spcBef>
              <a:spcPct val="0"/>
            </a:spcBef>
            <a:spcAft>
              <a:spcPct val="35000"/>
            </a:spcAft>
            <a:buNone/>
          </a:pPr>
          <a:endParaRPr lang="en-US" sz="1000" b="1" i="0" kern="1200" noProof="0" dirty="0">
            <a:solidFill>
              <a:prstClr val="black">
                <a:hueOff val="0"/>
                <a:satOff val="0"/>
                <a:lumOff val="0"/>
                <a:alphaOff val="0"/>
              </a:prstClr>
            </a:solidFill>
            <a:latin typeface="Calibri" panose="020F0502020204030204"/>
            <a:ea typeface="+mn-ea"/>
            <a:cs typeface="+mn-cs"/>
          </a:endParaRPr>
        </a:p>
      </dgm:t>
    </dgm:pt>
    <dgm:pt modelId="{0DF2EA12-FFCB-4B4E-9BDC-B0505D6427C4}" type="parTrans" cxnId="{1782958B-CC9B-3E4B-B450-9BE583D92EC8}">
      <dgm:prSet/>
      <dgm:spPr/>
      <dgm:t>
        <a:bodyPr/>
        <a:lstStyle/>
        <a:p>
          <a:endParaRPr lang="en-US" noProof="0" dirty="0"/>
        </a:p>
      </dgm:t>
    </dgm:pt>
    <dgm:pt modelId="{BDE1F6CC-CD6F-AE42-8008-75202AB9AB6F}" type="sibTrans" cxnId="{1782958B-CC9B-3E4B-B450-9BE583D92EC8}">
      <dgm:prSet/>
      <dgm:spPr/>
      <dgm:t>
        <a:bodyPr/>
        <a:lstStyle/>
        <a:p>
          <a:endParaRPr lang="en-US" noProof="0" dirty="0"/>
        </a:p>
      </dgm:t>
    </dgm:pt>
    <dgm:pt modelId="{03EF3EB7-66CC-174F-A404-3FD174E461C5}">
      <dgm:prSet custT="1"/>
      <dgm:spPr/>
      <dgm:t>
        <a:bodyPr/>
        <a:lstStyle/>
        <a:p>
          <a:endParaRPr lang="en-US" sz="1400" b="1" kern="1200" noProof="0" dirty="0">
            <a:solidFill>
              <a:prstClr val="white"/>
            </a:solidFill>
            <a:latin typeface="Calibri" panose="020F0502020204030204"/>
            <a:ea typeface="+mn-ea"/>
            <a:cs typeface="+mn-cs"/>
          </a:endParaRPr>
        </a:p>
      </dgm:t>
    </dgm:pt>
    <dgm:pt modelId="{B69415DC-DF54-6E49-BF68-79796DAAEBD2}" type="parTrans" cxnId="{593CB6E2-09D2-A24E-9997-1061CB867E15}">
      <dgm:prSet/>
      <dgm:spPr/>
      <dgm:t>
        <a:bodyPr/>
        <a:lstStyle/>
        <a:p>
          <a:endParaRPr lang="en-US" noProof="0" dirty="0"/>
        </a:p>
      </dgm:t>
    </dgm:pt>
    <dgm:pt modelId="{6DBE6EC4-0F3D-D44C-8EF7-7C5BA12DD61A}" type="sibTrans" cxnId="{593CB6E2-09D2-A24E-9997-1061CB867E15}">
      <dgm:prSet/>
      <dgm:spPr/>
      <dgm:t>
        <a:bodyPr/>
        <a:lstStyle/>
        <a:p>
          <a:endParaRPr lang="en-US" noProof="0" dirty="0"/>
        </a:p>
      </dgm:t>
    </dgm:pt>
    <dgm:pt modelId="{FF792DC9-53B2-3842-98BF-98423BAE0571}">
      <dgm:prSet custT="1"/>
      <dgm:spPr/>
      <dgm:t>
        <a:bodyPr/>
        <a:lstStyle/>
        <a:p>
          <a:r>
            <a:rPr lang="en-US" sz="900" b="0" i="0" kern="1200" noProof="0" dirty="0">
              <a:latin typeface="Calibri" panose="020F0502020204030204"/>
              <a:ea typeface="+mn-ea"/>
              <a:cs typeface="+mn-cs"/>
            </a:rPr>
            <a:t>.</a:t>
          </a:r>
        </a:p>
      </dgm:t>
    </dgm:pt>
    <dgm:pt modelId="{5A861ED6-A5E0-2C47-B953-403707318F5F}" type="parTrans" cxnId="{2720856B-6EA3-0347-BE13-9A5982BF9974}">
      <dgm:prSet/>
      <dgm:spPr/>
      <dgm:t>
        <a:bodyPr/>
        <a:lstStyle/>
        <a:p>
          <a:endParaRPr lang="en-US" noProof="0" dirty="0"/>
        </a:p>
      </dgm:t>
    </dgm:pt>
    <dgm:pt modelId="{505C4030-8265-3F46-9E3E-777D4DDE09AC}" type="sibTrans" cxnId="{2720856B-6EA3-0347-BE13-9A5982BF9974}">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93485EB4-1158-C04C-8FE0-825122765608}" type="pres">
      <dgm:prSet presAssocID="{CDB6AFD3-FA06-2D4C-8522-D5F8FE019E90}" presName="composite" presStyleCnt="0"/>
      <dgm:spPr/>
    </dgm:pt>
    <dgm:pt modelId="{CA5BA677-6FC1-EE43-A9BB-10B695363A95}" type="pres">
      <dgm:prSet presAssocID="{CDB6AFD3-FA06-2D4C-8522-D5F8FE019E90}" presName="Parent1" presStyleLbl="node1" presStyleIdx="0" presStyleCnt="8">
        <dgm:presLayoutVars>
          <dgm:chMax val="1"/>
          <dgm:chPref val="1"/>
          <dgm:bulletEnabled val="1"/>
        </dgm:presLayoutVars>
      </dgm:prSet>
      <dgm:spPr/>
    </dgm:pt>
    <dgm:pt modelId="{04F779E1-5349-C240-8583-BF6FE6189D5A}" type="pres">
      <dgm:prSet presAssocID="{CDB6AFD3-FA06-2D4C-8522-D5F8FE019E90}" presName="Childtext1" presStyleLbl="revTx" presStyleIdx="0" presStyleCnt="4">
        <dgm:presLayoutVars>
          <dgm:chMax val="0"/>
          <dgm:chPref val="0"/>
          <dgm:bulletEnabled val="1"/>
        </dgm:presLayoutVars>
      </dgm:prSet>
      <dgm:spPr/>
    </dgm:pt>
    <dgm:pt modelId="{631F5608-B1C5-334B-A879-0008D9CF1C57}" type="pres">
      <dgm:prSet presAssocID="{CDB6AFD3-FA06-2D4C-8522-D5F8FE019E90}" presName="BalanceSpacing" presStyleCnt="0"/>
      <dgm:spPr/>
    </dgm:pt>
    <dgm:pt modelId="{A2A4674B-5899-E14A-A4E1-5937E936A028}" type="pres">
      <dgm:prSet presAssocID="{CDB6AFD3-FA06-2D4C-8522-D5F8FE019E90}" presName="BalanceSpacing1" presStyleCnt="0"/>
      <dgm:spPr/>
    </dgm:pt>
    <dgm:pt modelId="{E7A17145-436D-9C44-BD1B-8680D1CD56A3}" type="pres">
      <dgm:prSet presAssocID="{4953E910-F6A9-8041-9A4E-1E15D2D9654A}" presName="Accent1Text" presStyleLbl="node1" presStyleIdx="1" presStyleCnt="8" custScaleX="56448" custScaleY="56448" custLinFactNeighborX="25037" custLinFactNeighborY="-2161"/>
      <dgm:spPr/>
    </dgm:pt>
    <dgm:pt modelId="{772039BB-EA79-214E-B443-01902BD93161}" type="pres">
      <dgm:prSet presAssocID="{4953E910-F6A9-8041-9A4E-1E15D2D9654A}" presName="spaceBetweenRectangles" presStyleCnt="0"/>
      <dgm:spPr/>
    </dgm:pt>
    <dgm:pt modelId="{16950686-FF33-364B-942B-709EA5E9A7C8}" type="pres">
      <dgm:prSet presAssocID="{30F95097-5B9C-F04B-B58D-F7AB0AB90773}" presName="composite" presStyleCnt="0"/>
      <dgm:spPr/>
    </dgm:pt>
    <dgm:pt modelId="{3CA533C1-8ED2-1645-8EC8-CA58D01A5EDA}" type="pres">
      <dgm:prSet presAssocID="{30F95097-5B9C-F04B-B58D-F7AB0AB90773}" presName="Parent1" presStyleLbl="node1" presStyleIdx="2" presStyleCnt="8">
        <dgm:presLayoutVars>
          <dgm:chMax val="1"/>
          <dgm:chPref val="1"/>
          <dgm:bulletEnabled val="1"/>
        </dgm:presLayoutVars>
      </dgm:prSet>
      <dgm:spPr/>
    </dgm:pt>
    <dgm:pt modelId="{957F6334-E667-5C40-9B07-4780891B33E2}" type="pres">
      <dgm:prSet presAssocID="{30F95097-5B9C-F04B-B58D-F7AB0AB90773}" presName="Childtext1" presStyleLbl="revTx" presStyleIdx="1" presStyleCnt="4">
        <dgm:presLayoutVars>
          <dgm:chMax val="0"/>
          <dgm:chPref val="0"/>
          <dgm:bulletEnabled val="1"/>
        </dgm:presLayoutVars>
      </dgm:prSet>
      <dgm:spPr/>
    </dgm:pt>
    <dgm:pt modelId="{1DA65122-B6F6-A24E-AE30-C1FC304EA6A5}" type="pres">
      <dgm:prSet presAssocID="{30F95097-5B9C-F04B-B58D-F7AB0AB90773}" presName="BalanceSpacing" presStyleCnt="0"/>
      <dgm:spPr/>
    </dgm:pt>
    <dgm:pt modelId="{99DACB45-9DBF-3D43-979F-D134C66A7513}" type="pres">
      <dgm:prSet presAssocID="{30F95097-5B9C-F04B-B58D-F7AB0AB90773}" presName="BalanceSpacing1" presStyleCnt="0"/>
      <dgm:spPr/>
    </dgm:pt>
    <dgm:pt modelId="{F6D1D490-1CCC-7F43-8518-ABFE394738A7}" type="pres">
      <dgm:prSet presAssocID="{30C67044-3149-954F-8BB7-67E0166BC027}" presName="Accent1Text" presStyleLbl="node1" presStyleIdx="3" presStyleCnt="8" custScaleX="56448" custScaleY="56448" custLinFactNeighborX="-24591" custLinFactNeighborY="-1052"/>
      <dgm:spPr/>
    </dgm:pt>
    <dgm:pt modelId="{E8DB7BED-2B5D-A74C-8F11-CE8C258E1DFC}" type="pres">
      <dgm:prSet presAssocID="{30C67044-3149-954F-8BB7-67E0166BC027}" presName="spaceBetweenRectangles" presStyleCnt="0"/>
      <dgm:spPr/>
    </dgm:pt>
    <dgm:pt modelId="{A9F03954-15C6-AD43-8A69-A1BB79BA57E8}" type="pres">
      <dgm:prSet presAssocID="{8A0FCB82-60C6-0E45-B5C7-EE09BB48787A}" presName="composite" presStyleCnt="0"/>
      <dgm:spPr/>
    </dgm:pt>
    <dgm:pt modelId="{3E436BE3-8FC5-D641-9182-78514CFBD95C}" type="pres">
      <dgm:prSet presAssocID="{8A0FCB82-60C6-0E45-B5C7-EE09BB48787A}" presName="Parent1" presStyleLbl="node1" presStyleIdx="4" presStyleCnt="8">
        <dgm:presLayoutVars>
          <dgm:chMax val="1"/>
          <dgm:chPref val="1"/>
          <dgm:bulletEnabled val="1"/>
        </dgm:presLayoutVars>
      </dgm:prSet>
      <dgm:spPr/>
    </dgm:pt>
    <dgm:pt modelId="{9EF45A4C-90F0-4741-BF81-A921C946BE72}" type="pres">
      <dgm:prSet presAssocID="{8A0FCB82-60C6-0E45-B5C7-EE09BB48787A}" presName="Childtext1" presStyleLbl="revTx" presStyleIdx="2" presStyleCnt="4">
        <dgm:presLayoutVars>
          <dgm:chMax val="0"/>
          <dgm:chPref val="0"/>
          <dgm:bulletEnabled val="1"/>
        </dgm:presLayoutVars>
      </dgm:prSet>
      <dgm:spPr/>
    </dgm:pt>
    <dgm:pt modelId="{932214FA-F13D-3944-AFA6-CB63148BDF4F}" type="pres">
      <dgm:prSet presAssocID="{8A0FCB82-60C6-0E45-B5C7-EE09BB48787A}" presName="BalanceSpacing" presStyleCnt="0"/>
      <dgm:spPr/>
    </dgm:pt>
    <dgm:pt modelId="{963BC478-02D1-A644-AF57-B7EB0C0420BB}" type="pres">
      <dgm:prSet presAssocID="{8A0FCB82-60C6-0E45-B5C7-EE09BB48787A}" presName="BalanceSpacing1" presStyleCnt="0"/>
      <dgm:spPr/>
    </dgm:pt>
    <dgm:pt modelId="{8710FC0B-60E8-6446-827B-9DD4E70BCAF5}" type="pres">
      <dgm:prSet presAssocID="{20B80A4F-9691-5441-B512-B69E6A86C24B}" presName="Accent1Text" presStyleLbl="node1" presStyleIdx="5" presStyleCnt="8" custScaleX="62093" custScaleY="62093" custLinFactNeighborX="21769" custLinFactNeighborY="-1324"/>
      <dgm:spPr/>
    </dgm:pt>
    <dgm:pt modelId="{257B3784-5D7C-7841-AAF8-B217CA92E4F4}" type="pres">
      <dgm:prSet presAssocID="{20B80A4F-9691-5441-B512-B69E6A86C24B}" presName="spaceBetweenRectangles" presStyleCnt="0"/>
      <dgm:spPr/>
    </dgm:pt>
    <dgm:pt modelId="{BF23DFA2-FCC8-C143-ABE5-4FA487FDE994}" type="pres">
      <dgm:prSet presAssocID="{03EF3EB7-66CC-174F-A404-3FD174E461C5}" presName="composite" presStyleCnt="0"/>
      <dgm:spPr/>
    </dgm:pt>
    <dgm:pt modelId="{6D6D112B-254E-2840-BE6F-7B4547C62F3E}" type="pres">
      <dgm:prSet presAssocID="{03EF3EB7-66CC-174F-A404-3FD174E461C5}" presName="Parent1" presStyleLbl="node1" presStyleIdx="6" presStyleCnt="8">
        <dgm:presLayoutVars>
          <dgm:chMax val="1"/>
          <dgm:chPref val="1"/>
          <dgm:bulletEnabled val="1"/>
        </dgm:presLayoutVars>
      </dgm:prSet>
      <dgm:spPr/>
    </dgm:pt>
    <dgm:pt modelId="{5065D56F-8144-E749-83CE-152937E7AE9C}" type="pres">
      <dgm:prSet presAssocID="{03EF3EB7-66CC-174F-A404-3FD174E461C5}" presName="Childtext1" presStyleLbl="revTx" presStyleIdx="3" presStyleCnt="4">
        <dgm:presLayoutVars>
          <dgm:chMax val="0"/>
          <dgm:chPref val="0"/>
          <dgm:bulletEnabled val="1"/>
        </dgm:presLayoutVars>
      </dgm:prSet>
      <dgm:spPr/>
    </dgm:pt>
    <dgm:pt modelId="{900F2958-A34A-E847-8126-BC192159F862}" type="pres">
      <dgm:prSet presAssocID="{03EF3EB7-66CC-174F-A404-3FD174E461C5}" presName="BalanceSpacing" presStyleCnt="0"/>
      <dgm:spPr/>
    </dgm:pt>
    <dgm:pt modelId="{C73E3207-067E-E54B-9E3C-8BA01DF4236E}" type="pres">
      <dgm:prSet presAssocID="{03EF3EB7-66CC-174F-A404-3FD174E461C5}" presName="BalanceSpacing1" presStyleCnt="0"/>
      <dgm:spPr/>
    </dgm:pt>
    <dgm:pt modelId="{B4094C32-2463-4C4A-8532-CBD5FA75A4BB}" type="pres">
      <dgm:prSet presAssocID="{6DBE6EC4-0F3D-D44C-8EF7-7C5BA12DD61A}" presName="Accent1Text" presStyleLbl="node1" presStyleIdx="7" presStyleCnt="8" custScaleX="62093" custScaleY="62093" custLinFactNeighborX="-19351" custLinFactNeighborY="1754"/>
      <dgm:spPr/>
    </dgm:pt>
  </dgm:ptLst>
  <dgm:cxnLst>
    <dgm:cxn modelId="{51F0F20A-ACD5-264D-B7FA-FE8A105F71D4}" srcId="{E42EE937-6C84-7045-A0CC-D6CCAF4503A3}" destId="{8A0FCB82-60C6-0E45-B5C7-EE09BB48787A}" srcOrd="2" destOrd="0" parTransId="{4F8645D3-4F1A-7240-B74C-0BD5EA1F7E01}" sibTransId="{20B80A4F-9691-5441-B512-B69E6A86C24B}"/>
    <dgm:cxn modelId="{0756D418-3612-6F46-B81B-E5EC16EFE555}" type="presOf" srcId="{20B80A4F-9691-5441-B512-B69E6A86C24B}" destId="{8710FC0B-60E8-6446-827B-9DD4E70BCAF5}" srcOrd="0" destOrd="0" presId="urn:microsoft.com/office/officeart/2008/layout/AlternatingHexagons"/>
    <dgm:cxn modelId="{D70B6925-016A-9048-9246-CF12D8257046}" srcId="{E42EE937-6C84-7045-A0CC-D6CCAF4503A3}" destId="{30F95097-5B9C-F04B-B58D-F7AB0AB90773}" srcOrd="1" destOrd="0" parTransId="{181DEBB0-C9FF-5A41-8D39-802930953176}" sibTransId="{30C67044-3149-954F-8BB7-67E0166BC027}"/>
    <dgm:cxn modelId="{ACFFE725-14A3-FB4D-8C5F-73C810F8207C}" type="presOf" srcId="{CDB6AFD3-FA06-2D4C-8522-D5F8FE019E90}" destId="{CA5BA677-6FC1-EE43-A9BB-10B695363A95}" srcOrd="0" destOrd="0" presId="urn:microsoft.com/office/officeart/2008/layout/AlternatingHexagons"/>
    <dgm:cxn modelId="{4333DE36-11E4-BB4D-9912-99230B4EC54B}" srcId="{30F95097-5B9C-F04B-B58D-F7AB0AB90773}" destId="{17F049E8-587C-DE4F-9299-5EBD2BDFFC82}" srcOrd="0" destOrd="0" parTransId="{7A46300A-8B86-AC4E-8458-0FF86D3E91B5}" sibTransId="{F4580C00-81C0-6648-AA38-4492E84AEC73}"/>
    <dgm:cxn modelId="{7F3FC33C-20AA-0C4B-B764-8524AF8E5321}" type="presOf" srcId="{54A134F3-7C3B-5940-8E7D-DCE160C3D588}" destId="{9EF45A4C-90F0-4741-BF81-A921C946BE72}" srcOrd="0" destOrd="0" presId="urn:microsoft.com/office/officeart/2008/layout/AlternatingHexagons"/>
    <dgm:cxn modelId="{4599305F-300E-5043-AE34-E57181505D0D}" type="presOf" srcId="{6DBE6EC4-0F3D-D44C-8EF7-7C5BA12DD61A}" destId="{B4094C32-2463-4C4A-8532-CBD5FA75A4BB}" srcOrd="0" destOrd="0" presId="urn:microsoft.com/office/officeart/2008/layout/AlternatingHexagons"/>
    <dgm:cxn modelId="{80908B67-B7FC-A849-AAEC-7719A8F98140}" type="presOf" srcId="{30F95097-5B9C-F04B-B58D-F7AB0AB90773}" destId="{3CA533C1-8ED2-1645-8EC8-CA58D01A5EDA}" srcOrd="0" destOrd="0" presId="urn:microsoft.com/office/officeart/2008/layout/AlternatingHexagons"/>
    <dgm:cxn modelId="{2720856B-6EA3-0347-BE13-9A5982BF9974}" srcId="{03EF3EB7-66CC-174F-A404-3FD174E461C5}" destId="{FF792DC9-53B2-3842-98BF-98423BAE0571}" srcOrd="0" destOrd="0" parTransId="{5A861ED6-A5E0-2C47-B953-403707318F5F}" sibTransId="{505C4030-8265-3F46-9E3E-777D4DDE09AC}"/>
    <dgm:cxn modelId="{1782958B-CC9B-3E4B-B450-9BE583D92EC8}" srcId="{8A0FCB82-60C6-0E45-B5C7-EE09BB48787A}" destId="{54A134F3-7C3B-5940-8E7D-DCE160C3D588}" srcOrd="0" destOrd="0" parTransId="{0DF2EA12-FFCB-4B4E-9BDC-B0505D6427C4}" sibTransId="{BDE1F6CC-CD6F-AE42-8008-75202AB9AB6F}"/>
    <dgm:cxn modelId="{2C42BD92-BC79-3A4C-B986-77194BB3CC63}" type="presOf" srcId="{34FD84B6-7F7A-CC46-9F75-6A30B9FCF421}" destId="{04F779E1-5349-C240-8583-BF6FE6189D5A}" srcOrd="0" destOrd="0" presId="urn:microsoft.com/office/officeart/2008/layout/AlternatingHexagons"/>
    <dgm:cxn modelId="{2E6C069A-DD7A-5A4D-8F41-5A16D3DBB824}" type="presOf" srcId="{E42EE937-6C84-7045-A0CC-D6CCAF4503A3}" destId="{4F68F16B-BC05-C24B-9C7E-20EEC8AB46F0}" srcOrd="0" destOrd="0" presId="urn:microsoft.com/office/officeart/2008/layout/AlternatingHexagons"/>
    <dgm:cxn modelId="{4E384CA0-9F82-FA4C-8C29-244EE93E4B85}" srcId="{E42EE937-6C84-7045-A0CC-D6CCAF4503A3}" destId="{CDB6AFD3-FA06-2D4C-8522-D5F8FE019E90}" srcOrd="0" destOrd="0" parTransId="{6E0CB297-C88B-6B45-AB1B-AA70B1836BC0}" sibTransId="{4953E910-F6A9-8041-9A4E-1E15D2D9654A}"/>
    <dgm:cxn modelId="{FBB71DA2-A756-8F49-86E6-571919787690}" type="presOf" srcId="{4953E910-F6A9-8041-9A4E-1E15D2D9654A}" destId="{E7A17145-436D-9C44-BD1B-8680D1CD56A3}" srcOrd="0" destOrd="0" presId="urn:microsoft.com/office/officeart/2008/layout/AlternatingHexagons"/>
    <dgm:cxn modelId="{852F98A2-1673-E74A-9FF6-3F255476E07D}" type="presOf" srcId="{17F049E8-587C-DE4F-9299-5EBD2BDFFC82}" destId="{957F6334-E667-5C40-9B07-4780891B33E2}" srcOrd="0" destOrd="0" presId="urn:microsoft.com/office/officeart/2008/layout/AlternatingHexagons"/>
    <dgm:cxn modelId="{E15B94B6-6290-B34D-AD63-C4E7E1D1D137}" type="presOf" srcId="{8A0FCB82-60C6-0E45-B5C7-EE09BB48787A}" destId="{3E436BE3-8FC5-D641-9182-78514CFBD95C}" srcOrd="0" destOrd="0" presId="urn:microsoft.com/office/officeart/2008/layout/AlternatingHexagons"/>
    <dgm:cxn modelId="{363059C5-A731-8C4F-8DFA-F0A5C0BE8A48}" type="presOf" srcId="{03EF3EB7-66CC-174F-A404-3FD174E461C5}" destId="{6D6D112B-254E-2840-BE6F-7B4547C62F3E}" srcOrd="0" destOrd="0" presId="urn:microsoft.com/office/officeart/2008/layout/AlternatingHexagons"/>
    <dgm:cxn modelId="{296163C9-A090-C641-848D-72329EF401DA}" type="presOf" srcId="{30C67044-3149-954F-8BB7-67E0166BC027}" destId="{F6D1D490-1CCC-7F43-8518-ABFE394738A7}" srcOrd="0" destOrd="0" presId="urn:microsoft.com/office/officeart/2008/layout/AlternatingHexagons"/>
    <dgm:cxn modelId="{4AA160CD-B72B-7C47-A077-7A361FEDA04B}" type="presOf" srcId="{FF792DC9-53B2-3842-98BF-98423BAE0571}" destId="{5065D56F-8144-E749-83CE-152937E7AE9C}" srcOrd="0" destOrd="0" presId="urn:microsoft.com/office/officeart/2008/layout/AlternatingHexagons"/>
    <dgm:cxn modelId="{4134CFD8-6EB3-D941-98B9-B42E01023ABC}" srcId="{CDB6AFD3-FA06-2D4C-8522-D5F8FE019E90}" destId="{34FD84B6-7F7A-CC46-9F75-6A30B9FCF421}" srcOrd="0" destOrd="0" parTransId="{75829BB9-A9D4-6441-A2C3-DB1E7024D030}" sibTransId="{62F82A83-6071-B04B-BF4F-515B7540C6DC}"/>
    <dgm:cxn modelId="{593CB6E2-09D2-A24E-9997-1061CB867E15}" srcId="{E42EE937-6C84-7045-A0CC-D6CCAF4503A3}" destId="{03EF3EB7-66CC-174F-A404-3FD174E461C5}" srcOrd="3" destOrd="0" parTransId="{B69415DC-DF54-6E49-BF68-79796DAAEBD2}" sibTransId="{6DBE6EC4-0F3D-D44C-8EF7-7C5BA12DD61A}"/>
    <dgm:cxn modelId="{D532AB3F-400A-5649-B06E-AB927D4EAB71}" type="presParOf" srcId="{4F68F16B-BC05-C24B-9C7E-20EEC8AB46F0}" destId="{93485EB4-1158-C04C-8FE0-825122765608}" srcOrd="0" destOrd="0" presId="urn:microsoft.com/office/officeart/2008/layout/AlternatingHexagons"/>
    <dgm:cxn modelId="{ED9E3037-7A94-5E4A-A3A3-6D245C1E3C19}" type="presParOf" srcId="{93485EB4-1158-C04C-8FE0-825122765608}" destId="{CA5BA677-6FC1-EE43-A9BB-10B695363A95}" srcOrd="0" destOrd="0" presId="urn:microsoft.com/office/officeart/2008/layout/AlternatingHexagons"/>
    <dgm:cxn modelId="{CDB7670B-4C18-6148-AD61-3EA4809E9062}" type="presParOf" srcId="{93485EB4-1158-C04C-8FE0-825122765608}" destId="{04F779E1-5349-C240-8583-BF6FE6189D5A}" srcOrd="1" destOrd="0" presId="urn:microsoft.com/office/officeart/2008/layout/AlternatingHexagons"/>
    <dgm:cxn modelId="{95069117-8574-9948-B5E1-CCAD4B39BCCE}" type="presParOf" srcId="{93485EB4-1158-C04C-8FE0-825122765608}" destId="{631F5608-B1C5-334B-A879-0008D9CF1C57}" srcOrd="2" destOrd="0" presId="urn:microsoft.com/office/officeart/2008/layout/AlternatingHexagons"/>
    <dgm:cxn modelId="{536C5D50-13AD-6246-8C26-F9A5E9812D37}" type="presParOf" srcId="{93485EB4-1158-C04C-8FE0-825122765608}" destId="{A2A4674B-5899-E14A-A4E1-5937E936A028}" srcOrd="3" destOrd="0" presId="urn:microsoft.com/office/officeart/2008/layout/AlternatingHexagons"/>
    <dgm:cxn modelId="{D72E7828-3E9F-5C4F-B8F4-EB8D86789CDF}" type="presParOf" srcId="{93485EB4-1158-C04C-8FE0-825122765608}" destId="{E7A17145-436D-9C44-BD1B-8680D1CD56A3}" srcOrd="4" destOrd="0" presId="urn:microsoft.com/office/officeart/2008/layout/AlternatingHexagons"/>
    <dgm:cxn modelId="{20B2A3CB-9F27-394C-B8A4-554624012BC7}" type="presParOf" srcId="{4F68F16B-BC05-C24B-9C7E-20EEC8AB46F0}" destId="{772039BB-EA79-214E-B443-01902BD93161}" srcOrd="1" destOrd="0" presId="urn:microsoft.com/office/officeart/2008/layout/AlternatingHexagons"/>
    <dgm:cxn modelId="{36E6758D-EE29-C642-8C86-F627EAB77263}" type="presParOf" srcId="{4F68F16B-BC05-C24B-9C7E-20EEC8AB46F0}" destId="{16950686-FF33-364B-942B-709EA5E9A7C8}" srcOrd="2" destOrd="0" presId="urn:microsoft.com/office/officeart/2008/layout/AlternatingHexagons"/>
    <dgm:cxn modelId="{3413E378-D82F-914F-8C10-FEC9329E87AD}" type="presParOf" srcId="{16950686-FF33-364B-942B-709EA5E9A7C8}" destId="{3CA533C1-8ED2-1645-8EC8-CA58D01A5EDA}" srcOrd="0" destOrd="0" presId="urn:microsoft.com/office/officeart/2008/layout/AlternatingHexagons"/>
    <dgm:cxn modelId="{397BE7D2-64BC-984C-B9CD-FA4EA00FE142}" type="presParOf" srcId="{16950686-FF33-364B-942B-709EA5E9A7C8}" destId="{957F6334-E667-5C40-9B07-4780891B33E2}" srcOrd="1" destOrd="0" presId="urn:microsoft.com/office/officeart/2008/layout/AlternatingHexagons"/>
    <dgm:cxn modelId="{10BF3A4E-84E2-A944-BDEE-DA1A6EBA84B1}" type="presParOf" srcId="{16950686-FF33-364B-942B-709EA5E9A7C8}" destId="{1DA65122-B6F6-A24E-AE30-C1FC304EA6A5}" srcOrd="2" destOrd="0" presId="urn:microsoft.com/office/officeart/2008/layout/AlternatingHexagons"/>
    <dgm:cxn modelId="{734FCA85-2FC7-CA4C-AF26-D749B9A8CD07}" type="presParOf" srcId="{16950686-FF33-364B-942B-709EA5E9A7C8}" destId="{99DACB45-9DBF-3D43-979F-D134C66A7513}" srcOrd="3" destOrd="0" presId="urn:microsoft.com/office/officeart/2008/layout/AlternatingHexagons"/>
    <dgm:cxn modelId="{DB61378A-A424-2C46-BB16-BF2C60536945}" type="presParOf" srcId="{16950686-FF33-364B-942B-709EA5E9A7C8}" destId="{F6D1D490-1CCC-7F43-8518-ABFE394738A7}" srcOrd="4" destOrd="0" presId="urn:microsoft.com/office/officeart/2008/layout/AlternatingHexagons"/>
    <dgm:cxn modelId="{B42B511F-1015-7746-B211-7AA3E392C028}" type="presParOf" srcId="{4F68F16B-BC05-C24B-9C7E-20EEC8AB46F0}" destId="{E8DB7BED-2B5D-A74C-8F11-CE8C258E1DFC}" srcOrd="3" destOrd="0" presId="urn:microsoft.com/office/officeart/2008/layout/AlternatingHexagons"/>
    <dgm:cxn modelId="{46860158-E3BD-7C46-A819-9AD32518710D}" type="presParOf" srcId="{4F68F16B-BC05-C24B-9C7E-20EEC8AB46F0}" destId="{A9F03954-15C6-AD43-8A69-A1BB79BA57E8}" srcOrd="4" destOrd="0" presId="urn:microsoft.com/office/officeart/2008/layout/AlternatingHexagons"/>
    <dgm:cxn modelId="{51594E25-1DC9-D749-B8C7-C29563AE17F3}" type="presParOf" srcId="{A9F03954-15C6-AD43-8A69-A1BB79BA57E8}" destId="{3E436BE3-8FC5-D641-9182-78514CFBD95C}" srcOrd="0" destOrd="0" presId="urn:microsoft.com/office/officeart/2008/layout/AlternatingHexagons"/>
    <dgm:cxn modelId="{6B2B7B8A-5D4B-934A-BC0A-2C807D23986E}" type="presParOf" srcId="{A9F03954-15C6-AD43-8A69-A1BB79BA57E8}" destId="{9EF45A4C-90F0-4741-BF81-A921C946BE72}" srcOrd="1" destOrd="0" presId="urn:microsoft.com/office/officeart/2008/layout/AlternatingHexagons"/>
    <dgm:cxn modelId="{2E71553B-F2B7-BA42-95FA-83F95D7BAB63}" type="presParOf" srcId="{A9F03954-15C6-AD43-8A69-A1BB79BA57E8}" destId="{932214FA-F13D-3944-AFA6-CB63148BDF4F}" srcOrd="2" destOrd="0" presId="urn:microsoft.com/office/officeart/2008/layout/AlternatingHexagons"/>
    <dgm:cxn modelId="{94FF71C2-071F-624D-9C10-FCAB1078ACDF}" type="presParOf" srcId="{A9F03954-15C6-AD43-8A69-A1BB79BA57E8}" destId="{963BC478-02D1-A644-AF57-B7EB0C0420BB}" srcOrd="3" destOrd="0" presId="urn:microsoft.com/office/officeart/2008/layout/AlternatingHexagons"/>
    <dgm:cxn modelId="{81A9ECFF-DBE6-1446-9018-5D01D7F4AC1A}" type="presParOf" srcId="{A9F03954-15C6-AD43-8A69-A1BB79BA57E8}" destId="{8710FC0B-60E8-6446-827B-9DD4E70BCAF5}" srcOrd="4" destOrd="0" presId="urn:microsoft.com/office/officeart/2008/layout/AlternatingHexagons"/>
    <dgm:cxn modelId="{76B6504E-C0AE-A845-A826-2E446DB616FC}" type="presParOf" srcId="{4F68F16B-BC05-C24B-9C7E-20EEC8AB46F0}" destId="{257B3784-5D7C-7841-AAF8-B217CA92E4F4}" srcOrd="5" destOrd="0" presId="urn:microsoft.com/office/officeart/2008/layout/AlternatingHexagons"/>
    <dgm:cxn modelId="{3DD6386E-39B4-944C-BE95-D3983CC3A244}" type="presParOf" srcId="{4F68F16B-BC05-C24B-9C7E-20EEC8AB46F0}" destId="{BF23DFA2-FCC8-C143-ABE5-4FA487FDE994}" srcOrd="6" destOrd="0" presId="urn:microsoft.com/office/officeart/2008/layout/AlternatingHexagons"/>
    <dgm:cxn modelId="{C4EBD8F8-2E4A-C642-8172-622C5C98175B}" type="presParOf" srcId="{BF23DFA2-FCC8-C143-ABE5-4FA487FDE994}" destId="{6D6D112B-254E-2840-BE6F-7B4547C62F3E}" srcOrd="0" destOrd="0" presId="urn:microsoft.com/office/officeart/2008/layout/AlternatingHexagons"/>
    <dgm:cxn modelId="{42A941C2-9785-1141-85D3-6EBC1B28B23F}" type="presParOf" srcId="{BF23DFA2-FCC8-C143-ABE5-4FA487FDE994}" destId="{5065D56F-8144-E749-83CE-152937E7AE9C}" srcOrd="1" destOrd="0" presId="urn:microsoft.com/office/officeart/2008/layout/AlternatingHexagons"/>
    <dgm:cxn modelId="{07142185-F4DE-DE43-B9C9-A32A27C20D84}" type="presParOf" srcId="{BF23DFA2-FCC8-C143-ABE5-4FA487FDE994}" destId="{900F2958-A34A-E847-8126-BC192159F862}" srcOrd="2" destOrd="0" presId="urn:microsoft.com/office/officeart/2008/layout/AlternatingHexagons"/>
    <dgm:cxn modelId="{2F02F3E4-9FC4-E74E-8598-679AA91B391E}" type="presParOf" srcId="{BF23DFA2-FCC8-C143-ABE5-4FA487FDE994}" destId="{C73E3207-067E-E54B-9E3C-8BA01DF4236E}" srcOrd="3" destOrd="0" presId="urn:microsoft.com/office/officeart/2008/layout/AlternatingHexagons"/>
    <dgm:cxn modelId="{F95EDD1B-D922-F140-B5E2-C88B5A5E05E9}" type="presParOf" srcId="{BF23DFA2-FCC8-C143-ABE5-4FA487FDE994}" destId="{B4094C32-2463-4C4A-8532-CBD5FA75A4BB}"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E95D1D-2B77-BF46-9C85-FE66E7FAA891}"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it-IT"/>
        </a:p>
      </dgm:t>
    </dgm:pt>
    <dgm:pt modelId="{CF6FAC1C-B231-B848-BE48-4ABC46B862A1}">
      <dgm:prSet phldrT="[Testo]"/>
      <dgm:spPr>
        <a:solidFill>
          <a:schemeClr val="bg1"/>
        </a:solidFill>
        <a:ln>
          <a:solidFill>
            <a:schemeClr val="tx1"/>
          </a:solidFill>
        </a:ln>
      </dgm:spPr>
      <dgm:t>
        <a:bodyPr/>
        <a:lstStyle/>
        <a:p>
          <a:pPr rtl="0"/>
          <a:r>
            <a:rPr lang="en-US" b="1" i="1" noProof="0" dirty="0">
              <a:solidFill>
                <a:schemeClr val="accent2"/>
              </a:solidFill>
            </a:rPr>
            <a:t>Mechanical Intelligence</a:t>
          </a:r>
        </a:p>
      </dgm:t>
    </dgm:pt>
    <dgm:pt modelId="{95A53ED9-2C6E-B842-B8AE-7267C4A6989F}" type="parTrans" cxnId="{E3D0E721-4CC3-DB40-BA71-10878BB011B7}">
      <dgm:prSet/>
      <dgm:spPr/>
      <dgm:t>
        <a:bodyPr/>
        <a:lstStyle/>
        <a:p>
          <a:endParaRPr lang="it-IT"/>
        </a:p>
      </dgm:t>
    </dgm:pt>
    <dgm:pt modelId="{9F481E80-C7DB-6F4A-A949-7798DC6593F0}" type="sibTrans" cxnId="{E3D0E721-4CC3-DB40-BA71-10878BB011B7}">
      <dgm:prSet/>
      <dgm:spPr/>
      <dgm:t>
        <a:bodyPr/>
        <a:lstStyle/>
        <a:p>
          <a:endParaRPr lang="it-IT"/>
        </a:p>
      </dgm:t>
    </dgm:pt>
    <dgm:pt modelId="{79A53AF8-D0C9-2145-B13C-1F67BE40E477}">
      <dgm:prSet phldrT="[Testo]"/>
      <dgm:spPr>
        <a:noFill/>
        <a:ln>
          <a:noFill/>
        </a:ln>
      </dgm:spPr>
      <dgm:t>
        <a:bodyPr/>
        <a:lstStyle/>
        <a:p>
          <a:pPr>
            <a:buFont typeface="Arial" panose="020B0604020202020204" pitchFamily="34" charset="0"/>
            <a:buChar char="•"/>
          </a:pPr>
          <a:r>
            <a:rPr lang="en-US" dirty="0">
              <a:ln w="0"/>
            </a:rPr>
            <a:t>automation of routines or repeated tasks</a:t>
          </a:r>
          <a:endParaRPr lang="it-IT" dirty="0"/>
        </a:p>
      </dgm:t>
    </dgm:pt>
    <dgm:pt modelId="{459D5081-2A9A-2447-BA07-EF7B76095D18}" type="parTrans" cxnId="{10ADEAE6-5EE3-9546-960A-2FD4B245D01B}">
      <dgm:prSet/>
      <dgm:spPr/>
      <dgm:t>
        <a:bodyPr/>
        <a:lstStyle/>
        <a:p>
          <a:endParaRPr lang="it-IT"/>
        </a:p>
      </dgm:t>
    </dgm:pt>
    <dgm:pt modelId="{EB0DDCB7-34C5-A043-A82F-F4261BE9E885}" type="sibTrans" cxnId="{10ADEAE6-5EE3-9546-960A-2FD4B245D01B}">
      <dgm:prSet/>
      <dgm:spPr/>
      <dgm:t>
        <a:bodyPr/>
        <a:lstStyle/>
        <a:p>
          <a:endParaRPr lang="it-IT"/>
        </a:p>
      </dgm:t>
    </dgm:pt>
    <dgm:pt modelId="{2BAB8068-0621-3F40-A22D-69E36F652E7D}">
      <dgm:prSet phldrT="[Testo]"/>
      <dgm:spPr>
        <a:solidFill>
          <a:schemeClr val="bg1"/>
        </a:solidFill>
        <a:ln>
          <a:solidFill>
            <a:schemeClr val="tx1"/>
          </a:solidFill>
        </a:ln>
      </dgm:spPr>
      <dgm:t>
        <a:bodyPr/>
        <a:lstStyle/>
        <a:p>
          <a:pPr rtl="0"/>
          <a:r>
            <a:rPr lang="en-US" b="1" i="1" noProof="0" dirty="0">
              <a:solidFill>
                <a:schemeClr val="accent2"/>
              </a:solidFill>
            </a:rPr>
            <a:t>Thinking </a:t>
          </a:r>
        </a:p>
        <a:p>
          <a:pPr rtl="0"/>
          <a:r>
            <a:rPr lang="en-US" b="1" i="1" noProof="0" dirty="0">
              <a:solidFill>
                <a:schemeClr val="accent2"/>
              </a:solidFill>
            </a:rPr>
            <a:t>Intelligence</a:t>
          </a:r>
        </a:p>
      </dgm:t>
    </dgm:pt>
    <dgm:pt modelId="{693A1103-EB39-7E4F-A848-19467CFA315F}" type="parTrans" cxnId="{178601B3-4FF6-FC46-9936-271760D5E8B3}">
      <dgm:prSet/>
      <dgm:spPr/>
      <dgm:t>
        <a:bodyPr/>
        <a:lstStyle/>
        <a:p>
          <a:endParaRPr lang="it-IT"/>
        </a:p>
      </dgm:t>
    </dgm:pt>
    <dgm:pt modelId="{35DAF364-5EF5-B14F-A44D-627905722B18}" type="sibTrans" cxnId="{178601B3-4FF6-FC46-9936-271760D5E8B3}">
      <dgm:prSet/>
      <dgm:spPr/>
      <dgm:t>
        <a:bodyPr/>
        <a:lstStyle/>
        <a:p>
          <a:endParaRPr lang="it-IT"/>
        </a:p>
      </dgm:t>
    </dgm:pt>
    <dgm:pt modelId="{F0FE8E29-F649-3545-AF93-0B82F0C9C41A}">
      <dgm:prSet phldrT="[Testo]"/>
      <dgm:spPr>
        <a:noFill/>
        <a:ln>
          <a:noFill/>
        </a:ln>
      </dgm:spPr>
      <dgm:t>
        <a:bodyPr/>
        <a:lstStyle/>
        <a:p>
          <a:r>
            <a:rPr lang="it-IT" dirty="0"/>
            <a:t>data and </a:t>
          </a:r>
          <a:r>
            <a:rPr lang="it-IT" dirty="0" err="1"/>
            <a:t>analytical</a:t>
          </a:r>
          <a:r>
            <a:rPr lang="it-IT" dirty="0"/>
            <a:t> </a:t>
          </a:r>
          <a:r>
            <a:rPr lang="it-IT" dirty="0" err="1"/>
            <a:t>based</a:t>
          </a:r>
          <a:r>
            <a:rPr lang="it-IT" dirty="0"/>
            <a:t>. </a:t>
          </a:r>
          <a:r>
            <a:rPr lang="it-IT" dirty="0" err="1"/>
            <a:t>It</a:t>
          </a:r>
          <a:r>
            <a:rPr lang="it-IT" dirty="0"/>
            <a:t> </a:t>
          </a:r>
          <a:r>
            <a:rPr lang="it-IT" dirty="0" err="1"/>
            <a:t>has</a:t>
          </a:r>
          <a:r>
            <a:rPr lang="it-IT" dirty="0"/>
            <a:t> the </a:t>
          </a:r>
          <a:r>
            <a:rPr lang="it-IT" dirty="0" err="1"/>
            <a:t>ability</a:t>
          </a:r>
          <a:r>
            <a:rPr lang="it-IT" dirty="0"/>
            <a:t> to </a:t>
          </a:r>
          <a:r>
            <a:rPr lang="it-IT" dirty="0" err="1"/>
            <a:t>process</a:t>
          </a:r>
          <a:r>
            <a:rPr lang="it-IT" dirty="0"/>
            <a:t> and </a:t>
          </a:r>
          <a:r>
            <a:rPr lang="it-IT" dirty="0" err="1"/>
            <a:t>analyze</a:t>
          </a:r>
          <a:r>
            <a:rPr lang="it-IT" dirty="0"/>
            <a:t> large </a:t>
          </a:r>
          <a:r>
            <a:rPr lang="it-IT" dirty="0" err="1"/>
            <a:t>amounts</a:t>
          </a:r>
          <a:r>
            <a:rPr lang="it-IT" dirty="0"/>
            <a:t> of data (i.e., big data) and </a:t>
          </a:r>
          <a:r>
            <a:rPr lang="it-IT" dirty="0" err="1"/>
            <a:t>learn</a:t>
          </a:r>
          <a:r>
            <a:rPr lang="it-IT" dirty="0"/>
            <a:t> from </a:t>
          </a:r>
          <a:r>
            <a:rPr lang="it-IT" dirty="0" err="1"/>
            <a:t>them</a:t>
          </a:r>
          <a:r>
            <a:rPr lang="it-IT" dirty="0"/>
            <a:t> for </a:t>
          </a:r>
          <a:r>
            <a:rPr lang="it-IT" dirty="0" err="1"/>
            <a:t>personalized</a:t>
          </a:r>
          <a:r>
            <a:rPr lang="it-IT" dirty="0"/>
            <a:t> output. </a:t>
          </a:r>
        </a:p>
      </dgm:t>
    </dgm:pt>
    <dgm:pt modelId="{40D5902F-DFFB-CC4B-8E6A-B8CA445DDE27}" type="parTrans" cxnId="{722D4A38-EEDA-524D-85D4-B11CFB47B07B}">
      <dgm:prSet/>
      <dgm:spPr/>
      <dgm:t>
        <a:bodyPr/>
        <a:lstStyle/>
        <a:p>
          <a:endParaRPr lang="it-IT"/>
        </a:p>
      </dgm:t>
    </dgm:pt>
    <dgm:pt modelId="{5B71F2D4-3D8A-2D4B-844C-862654262E48}" type="sibTrans" cxnId="{722D4A38-EEDA-524D-85D4-B11CFB47B07B}">
      <dgm:prSet/>
      <dgm:spPr/>
      <dgm:t>
        <a:bodyPr/>
        <a:lstStyle/>
        <a:p>
          <a:endParaRPr lang="it-IT"/>
        </a:p>
      </dgm:t>
    </dgm:pt>
    <dgm:pt modelId="{67869FD3-61A8-2E43-8854-E8136804A4CF}">
      <dgm:prSet phldrT="[Testo]"/>
      <dgm:spPr>
        <a:solidFill>
          <a:schemeClr val="bg1"/>
        </a:solidFill>
        <a:ln>
          <a:solidFill>
            <a:schemeClr val="tx1"/>
          </a:solidFill>
        </a:ln>
      </dgm:spPr>
      <dgm:t>
        <a:bodyPr/>
        <a:lstStyle/>
        <a:p>
          <a:pPr rtl="0"/>
          <a:r>
            <a:rPr lang="en-US" b="1" i="1" noProof="0" dirty="0">
              <a:solidFill>
                <a:schemeClr val="accent2"/>
              </a:solidFill>
            </a:rPr>
            <a:t>Feeling</a:t>
          </a:r>
        </a:p>
        <a:p>
          <a:pPr rtl="0"/>
          <a:r>
            <a:rPr lang="en-US" b="1" i="1" noProof="0" dirty="0">
              <a:solidFill>
                <a:schemeClr val="accent2"/>
              </a:solidFill>
            </a:rPr>
            <a:t>Intelligence</a:t>
          </a:r>
        </a:p>
      </dgm:t>
    </dgm:pt>
    <dgm:pt modelId="{C7F8CBFB-31A9-1640-A856-544CD14F1AB4}" type="parTrans" cxnId="{142B531A-9388-3242-BFC2-23DF9EE31115}">
      <dgm:prSet/>
      <dgm:spPr/>
      <dgm:t>
        <a:bodyPr/>
        <a:lstStyle/>
        <a:p>
          <a:endParaRPr lang="it-IT"/>
        </a:p>
      </dgm:t>
    </dgm:pt>
    <dgm:pt modelId="{769E980A-E9D3-8541-A81C-234D2D0C04CF}" type="sibTrans" cxnId="{142B531A-9388-3242-BFC2-23DF9EE31115}">
      <dgm:prSet/>
      <dgm:spPr/>
      <dgm:t>
        <a:bodyPr/>
        <a:lstStyle/>
        <a:p>
          <a:endParaRPr lang="it-IT"/>
        </a:p>
      </dgm:t>
    </dgm:pt>
    <dgm:pt modelId="{072F8220-B0A2-0641-8175-BFF762FD9EAD}">
      <dgm:prSet/>
      <dgm:spPr>
        <a:noFill/>
        <a:ln>
          <a:noFill/>
        </a:ln>
      </dgm:spPr>
      <dgm:t>
        <a:bodyPr/>
        <a:lstStyle/>
        <a:p>
          <a:r>
            <a:rPr lang="en-US" dirty="0">
              <a:ln w="0"/>
            </a:rPr>
            <a:t>recognizes and understands other peoples’ emotions</a:t>
          </a:r>
          <a:endParaRPr lang="it-IT" dirty="0"/>
        </a:p>
      </dgm:t>
    </dgm:pt>
    <dgm:pt modelId="{679CE750-5F2E-394B-B380-BBC0DD9171EF}" type="parTrans" cxnId="{78926EB5-9924-204F-97B7-07D4F64DF5DE}">
      <dgm:prSet/>
      <dgm:spPr/>
      <dgm:t>
        <a:bodyPr/>
        <a:lstStyle/>
        <a:p>
          <a:endParaRPr lang="it-IT"/>
        </a:p>
      </dgm:t>
    </dgm:pt>
    <dgm:pt modelId="{76A10789-B4BB-CB4E-8065-9920FE8E5BAC}" type="sibTrans" cxnId="{78926EB5-9924-204F-97B7-07D4F64DF5DE}">
      <dgm:prSet/>
      <dgm:spPr/>
      <dgm:t>
        <a:bodyPr/>
        <a:lstStyle/>
        <a:p>
          <a:endParaRPr lang="it-IT"/>
        </a:p>
      </dgm:t>
    </dgm:pt>
    <dgm:pt modelId="{0847EEDD-D406-EB47-871E-EA55B3440897}">
      <dgm:prSet/>
      <dgm:spPr>
        <a:noFill/>
        <a:ln>
          <a:noFill/>
        </a:ln>
      </dgm:spPr>
      <dgm:t>
        <a:bodyPr/>
        <a:lstStyle/>
        <a:p>
          <a:r>
            <a:rPr lang="en-US" dirty="0">
              <a:ln w="0"/>
            </a:rPr>
            <a:t>has interpersonal, social, and people skills</a:t>
          </a:r>
          <a:endParaRPr lang="it-IT" dirty="0">
            <a:ln w="0"/>
          </a:endParaRPr>
        </a:p>
      </dgm:t>
    </dgm:pt>
    <dgm:pt modelId="{01C64921-E164-DE4A-B8B3-7CC41CB19B9D}" type="parTrans" cxnId="{EDD0BB5F-93D1-D04A-8590-FC326EFDCAA4}">
      <dgm:prSet/>
      <dgm:spPr/>
      <dgm:t>
        <a:bodyPr/>
        <a:lstStyle/>
        <a:p>
          <a:endParaRPr lang="it-IT"/>
        </a:p>
      </dgm:t>
    </dgm:pt>
    <dgm:pt modelId="{95CB7476-6C25-144D-9A21-196DFD00CE32}" type="sibTrans" cxnId="{EDD0BB5F-93D1-D04A-8590-FC326EFDCAA4}">
      <dgm:prSet/>
      <dgm:spPr/>
      <dgm:t>
        <a:bodyPr/>
        <a:lstStyle/>
        <a:p>
          <a:endParaRPr lang="it-IT"/>
        </a:p>
      </dgm:t>
    </dgm:pt>
    <dgm:pt modelId="{3F1A1D48-4C3E-9F4A-B383-5139E2A0CCF8}" type="pres">
      <dgm:prSet presAssocID="{12E95D1D-2B77-BF46-9C85-FE66E7FAA891}" presName="Name0" presStyleCnt="0">
        <dgm:presLayoutVars>
          <dgm:dir/>
          <dgm:animLvl val="lvl"/>
          <dgm:resizeHandles val="exact"/>
        </dgm:presLayoutVars>
      </dgm:prSet>
      <dgm:spPr/>
    </dgm:pt>
    <dgm:pt modelId="{F7E3E216-A3DC-E541-A625-87A82BD554B2}" type="pres">
      <dgm:prSet presAssocID="{CF6FAC1C-B231-B848-BE48-4ABC46B862A1}" presName="composite" presStyleCnt="0"/>
      <dgm:spPr/>
    </dgm:pt>
    <dgm:pt modelId="{0A5C1F67-EA2A-D74B-A7A2-FDF10D6CA3C2}" type="pres">
      <dgm:prSet presAssocID="{CF6FAC1C-B231-B848-BE48-4ABC46B862A1}" presName="parTx" presStyleLbl="alignNode1" presStyleIdx="0" presStyleCnt="3">
        <dgm:presLayoutVars>
          <dgm:chMax val="0"/>
          <dgm:chPref val="0"/>
          <dgm:bulletEnabled val="1"/>
        </dgm:presLayoutVars>
      </dgm:prSet>
      <dgm:spPr/>
    </dgm:pt>
    <dgm:pt modelId="{68A2A88E-B849-3244-859C-1F76F0463149}" type="pres">
      <dgm:prSet presAssocID="{CF6FAC1C-B231-B848-BE48-4ABC46B862A1}" presName="desTx" presStyleLbl="alignAccFollowNode1" presStyleIdx="0" presStyleCnt="3">
        <dgm:presLayoutVars>
          <dgm:bulletEnabled val="1"/>
        </dgm:presLayoutVars>
      </dgm:prSet>
      <dgm:spPr/>
    </dgm:pt>
    <dgm:pt modelId="{3ED95380-341D-8441-983D-6F28CBFA2AF0}" type="pres">
      <dgm:prSet presAssocID="{9F481E80-C7DB-6F4A-A949-7798DC6593F0}" presName="space" presStyleCnt="0"/>
      <dgm:spPr/>
    </dgm:pt>
    <dgm:pt modelId="{4BF0AB50-ACD7-D243-8B65-5718D97BD456}" type="pres">
      <dgm:prSet presAssocID="{2BAB8068-0621-3F40-A22D-69E36F652E7D}" presName="composite" presStyleCnt="0"/>
      <dgm:spPr/>
    </dgm:pt>
    <dgm:pt modelId="{BFD48968-3DCD-7A41-996D-33EC0CEEB2DD}" type="pres">
      <dgm:prSet presAssocID="{2BAB8068-0621-3F40-A22D-69E36F652E7D}" presName="parTx" presStyleLbl="alignNode1" presStyleIdx="1" presStyleCnt="3">
        <dgm:presLayoutVars>
          <dgm:chMax val="0"/>
          <dgm:chPref val="0"/>
          <dgm:bulletEnabled val="1"/>
        </dgm:presLayoutVars>
      </dgm:prSet>
      <dgm:spPr/>
    </dgm:pt>
    <dgm:pt modelId="{B133C60A-84BB-604A-9F41-8FABEDFA4058}" type="pres">
      <dgm:prSet presAssocID="{2BAB8068-0621-3F40-A22D-69E36F652E7D}" presName="desTx" presStyleLbl="alignAccFollowNode1" presStyleIdx="1" presStyleCnt="3">
        <dgm:presLayoutVars>
          <dgm:bulletEnabled val="1"/>
        </dgm:presLayoutVars>
      </dgm:prSet>
      <dgm:spPr/>
    </dgm:pt>
    <dgm:pt modelId="{88F07030-9006-9446-9202-33F1541A6857}" type="pres">
      <dgm:prSet presAssocID="{35DAF364-5EF5-B14F-A44D-627905722B18}" presName="space" presStyleCnt="0"/>
      <dgm:spPr/>
    </dgm:pt>
    <dgm:pt modelId="{F62D5041-7C33-624A-8BB3-8FEBE359B4D8}" type="pres">
      <dgm:prSet presAssocID="{67869FD3-61A8-2E43-8854-E8136804A4CF}" presName="composite" presStyleCnt="0"/>
      <dgm:spPr/>
    </dgm:pt>
    <dgm:pt modelId="{4267DB8A-BC06-E040-BD8F-D62EC9BDA5D0}" type="pres">
      <dgm:prSet presAssocID="{67869FD3-61A8-2E43-8854-E8136804A4CF}" presName="parTx" presStyleLbl="alignNode1" presStyleIdx="2" presStyleCnt="3">
        <dgm:presLayoutVars>
          <dgm:chMax val="0"/>
          <dgm:chPref val="0"/>
          <dgm:bulletEnabled val="1"/>
        </dgm:presLayoutVars>
      </dgm:prSet>
      <dgm:spPr/>
    </dgm:pt>
    <dgm:pt modelId="{3C2F928C-35F1-E84C-B6EE-9DEC5065C9C6}" type="pres">
      <dgm:prSet presAssocID="{67869FD3-61A8-2E43-8854-E8136804A4CF}" presName="desTx" presStyleLbl="alignAccFollowNode1" presStyleIdx="2" presStyleCnt="3">
        <dgm:presLayoutVars>
          <dgm:bulletEnabled val="1"/>
        </dgm:presLayoutVars>
      </dgm:prSet>
      <dgm:spPr/>
    </dgm:pt>
  </dgm:ptLst>
  <dgm:cxnLst>
    <dgm:cxn modelId="{56274602-7E41-F14F-B0D6-914820088FFF}" type="presOf" srcId="{67869FD3-61A8-2E43-8854-E8136804A4CF}" destId="{4267DB8A-BC06-E040-BD8F-D62EC9BDA5D0}" srcOrd="0" destOrd="0" presId="urn:microsoft.com/office/officeart/2005/8/layout/hList1"/>
    <dgm:cxn modelId="{D414171A-568B-7F44-B2D9-E366B1AA85C7}" type="presOf" srcId="{CF6FAC1C-B231-B848-BE48-4ABC46B862A1}" destId="{0A5C1F67-EA2A-D74B-A7A2-FDF10D6CA3C2}" srcOrd="0" destOrd="0" presId="urn:microsoft.com/office/officeart/2005/8/layout/hList1"/>
    <dgm:cxn modelId="{142B531A-9388-3242-BFC2-23DF9EE31115}" srcId="{12E95D1D-2B77-BF46-9C85-FE66E7FAA891}" destId="{67869FD3-61A8-2E43-8854-E8136804A4CF}" srcOrd="2" destOrd="0" parTransId="{C7F8CBFB-31A9-1640-A856-544CD14F1AB4}" sibTransId="{769E980A-E9D3-8541-A81C-234D2D0C04CF}"/>
    <dgm:cxn modelId="{E3D0E721-4CC3-DB40-BA71-10878BB011B7}" srcId="{12E95D1D-2B77-BF46-9C85-FE66E7FAA891}" destId="{CF6FAC1C-B231-B848-BE48-4ABC46B862A1}" srcOrd="0" destOrd="0" parTransId="{95A53ED9-2C6E-B842-B8AE-7267C4A6989F}" sibTransId="{9F481E80-C7DB-6F4A-A949-7798DC6593F0}"/>
    <dgm:cxn modelId="{2C655E28-0215-4243-8F99-5FF6CD655F94}" type="presOf" srcId="{072F8220-B0A2-0641-8175-BFF762FD9EAD}" destId="{3C2F928C-35F1-E84C-B6EE-9DEC5065C9C6}" srcOrd="0" destOrd="0" presId="urn:microsoft.com/office/officeart/2005/8/layout/hList1"/>
    <dgm:cxn modelId="{722D4A38-EEDA-524D-85D4-B11CFB47B07B}" srcId="{2BAB8068-0621-3F40-A22D-69E36F652E7D}" destId="{F0FE8E29-F649-3545-AF93-0B82F0C9C41A}" srcOrd="0" destOrd="0" parTransId="{40D5902F-DFFB-CC4B-8E6A-B8CA445DDE27}" sibTransId="{5B71F2D4-3D8A-2D4B-844C-862654262E48}"/>
    <dgm:cxn modelId="{2CEB643F-D0B0-BA4B-82FE-F9B46908ED8C}" type="presOf" srcId="{2BAB8068-0621-3F40-A22D-69E36F652E7D}" destId="{BFD48968-3DCD-7A41-996D-33EC0CEEB2DD}" srcOrd="0" destOrd="0" presId="urn:microsoft.com/office/officeart/2005/8/layout/hList1"/>
    <dgm:cxn modelId="{AF8CF740-C505-BF45-ACF9-5A8C0D535F39}" type="presOf" srcId="{0847EEDD-D406-EB47-871E-EA55B3440897}" destId="{3C2F928C-35F1-E84C-B6EE-9DEC5065C9C6}" srcOrd="0" destOrd="1" presId="urn:microsoft.com/office/officeart/2005/8/layout/hList1"/>
    <dgm:cxn modelId="{3F5C9A4E-9359-784D-9408-DE3CBE21FD97}" type="presOf" srcId="{12E95D1D-2B77-BF46-9C85-FE66E7FAA891}" destId="{3F1A1D48-4C3E-9F4A-B383-5139E2A0CCF8}" srcOrd="0" destOrd="0" presId="urn:microsoft.com/office/officeart/2005/8/layout/hList1"/>
    <dgm:cxn modelId="{EDD0BB5F-93D1-D04A-8590-FC326EFDCAA4}" srcId="{67869FD3-61A8-2E43-8854-E8136804A4CF}" destId="{0847EEDD-D406-EB47-871E-EA55B3440897}" srcOrd="1" destOrd="0" parTransId="{01C64921-E164-DE4A-B8B3-7CC41CB19B9D}" sibTransId="{95CB7476-6C25-144D-9A21-196DFD00CE32}"/>
    <dgm:cxn modelId="{EEBA989E-AF72-9943-ACC0-C3387E8AABB3}" type="presOf" srcId="{79A53AF8-D0C9-2145-B13C-1F67BE40E477}" destId="{68A2A88E-B849-3244-859C-1F76F0463149}" srcOrd="0" destOrd="0" presId="urn:microsoft.com/office/officeart/2005/8/layout/hList1"/>
    <dgm:cxn modelId="{178601B3-4FF6-FC46-9936-271760D5E8B3}" srcId="{12E95D1D-2B77-BF46-9C85-FE66E7FAA891}" destId="{2BAB8068-0621-3F40-A22D-69E36F652E7D}" srcOrd="1" destOrd="0" parTransId="{693A1103-EB39-7E4F-A848-19467CFA315F}" sibTransId="{35DAF364-5EF5-B14F-A44D-627905722B18}"/>
    <dgm:cxn modelId="{78926EB5-9924-204F-97B7-07D4F64DF5DE}" srcId="{67869FD3-61A8-2E43-8854-E8136804A4CF}" destId="{072F8220-B0A2-0641-8175-BFF762FD9EAD}" srcOrd="0" destOrd="0" parTransId="{679CE750-5F2E-394B-B380-BBC0DD9171EF}" sibTransId="{76A10789-B4BB-CB4E-8065-9920FE8E5BAC}"/>
    <dgm:cxn modelId="{0C749FB9-5EE3-4C48-B276-0C5287E94A15}" type="presOf" srcId="{F0FE8E29-F649-3545-AF93-0B82F0C9C41A}" destId="{B133C60A-84BB-604A-9F41-8FABEDFA4058}" srcOrd="0" destOrd="0" presId="urn:microsoft.com/office/officeart/2005/8/layout/hList1"/>
    <dgm:cxn modelId="{10ADEAE6-5EE3-9546-960A-2FD4B245D01B}" srcId="{CF6FAC1C-B231-B848-BE48-4ABC46B862A1}" destId="{79A53AF8-D0C9-2145-B13C-1F67BE40E477}" srcOrd="0" destOrd="0" parTransId="{459D5081-2A9A-2447-BA07-EF7B76095D18}" sibTransId="{EB0DDCB7-34C5-A043-A82F-F4261BE9E885}"/>
    <dgm:cxn modelId="{B83B77BF-D3E8-514E-80B8-96FBB70897D1}" type="presParOf" srcId="{3F1A1D48-4C3E-9F4A-B383-5139E2A0CCF8}" destId="{F7E3E216-A3DC-E541-A625-87A82BD554B2}" srcOrd="0" destOrd="0" presId="urn:microsoft.com/office/officeart/2005/8/layout/hList1"/>
    <dgm:cxn modelId="{218A308E-3463-2C41-B535-F65197973E21}" type="presParOf" srcId="{F7E3E216-A3DC-E541-A625-87A82BD554B2}" destId="{0A5C1F67-EA2A-D74B-A7A2-FDF10D6CA3C2}" srcOrd="0" destOrd="0" presId="urn:microsoft.com/office/officeart/2005/8/layout/hList1"/>
    <dgm:cxn modelId="{3BAB697F-CD74-0D48-94EB-21CB7B5FFA6F}" type="presParOf" srcId="{F7E3E216-A3DC-E541-A625-87A82BD554B2}" destId="{68A2A88E-B849-3244-859C-1F76F0463149}" srcOrd="1" destOrd="0" presId="urn:microsoft.com/office/officeart/2005/8/layout/hList1"/>
    <dgm:cxn modelId="{EBB6CDE5-96CF-574E-ACAB-9485CA945089}" type="presParOf" srcId="{3F1A1D48-4C3E-9F4A-B383-5139E2A0CCF8}" destId="{3ED95380-341D-8441-983D-6F28CBFA2AF0}" srcOrd="1" destOrd="0" presId="urn:microsoft.com/office/officeart/2005/8/layout/hList1"/>
    <dgm:cxn modelId="{486A8DF5-201C-BA47-8C5D-3D5B5C85EFC7}" type="presParOf" srcId="{3F1A1D48-4C3E-9F4A-B383-5139E2A0CCF8}" destId="{4BF0AB50-ACD7-D243-8B65-5718D97BD456}" srcOrd="2" destOrd="0" presId="urn:microsoft.com/office/officeart/2005/8/layout/hList1"/>
    <dgm:cxn modelId="{9F9092E1-CE4F-C940-B103-889B9DA919A9}" type="presParOf" srcId="{4BF0AB50-ACD7-D243-8B65-5718D97BD456}" destId="{BFD48968-3DCD-7A41-996D-33EC0CEEB2DD}" srcOrd="0" destOrd="0" presId="urn:microsoft.com/office/officeart/2005/8/layout/hList1"/>
    <dgm:cxn modelId="{56E04188-06D8-C94C-9BD5-AF5E526D1EF0}" type="presParOf" srcId="{4BF0AB50-ACD7-D243-8B65-5718D97BD456}" destId="{B133C60A-84BB-604A-9F41-8FABEDFA4058}" srcOrd="1" destOrd="0" presId="urn:microsoft.com/office/officeart/2005/8/layout/hList1"/>
    <dgm:cxn modelId="{FB472F93-4234-D34B-A177-DDF3A05619D7}" type="presParOf" srcId="{3F1A1D48-4C3E-9F4A-B383-5139E2A0CCF8}" destId="{88F07030-9006-9446-9202-33F1541A6857}" srcOrd="3" destOrd="0" presId="urn:microsoft.com/office/officeart/2005/8/layout/hList1"/>
    <dgm:cxn modelId="{B64FFF8A-3432-294F-BFE4-21C6CB86095F}" type="presParOf" srcId="{3F1A1D48-4C3E-9F4A-B383-5139E2A0CCF8}" destId="{F62D5041-7C33-624A-8BB3-8FEBE359B4D8}" srcOrd="4" destOrd="0" presId="urn:microsoft.com/office/officeart/2005/8/layout/hList1"/>
    <dgm:cxn modelId="{81659F9A-ED25-5B45-AE3D-BE67911105D2}" type="presParOf" srcId="{F62D5041-7C33-624A-8BB3-8FEBE359B4D8}" destId="{4267DB8A-BC06-E040-BD8F-D62EC9BDA5D0}" srcOrd="0" destOrd="0" presId="urn:microsoft.com/office/officeart/2005/8/layout/hList1"/>
    <dgm:cxn modelId="{318420F4-91CA-864E-A3B7-227D2742B1E7}" type="presParOf" srcId="{F62D5041-7C33-624A-8BB3-8FEBE359B4D8}" destId="{3C2F928C-35F1-E84C-B6EE-9DEC5065C9C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AAC891-9447-FA4A-93FC-3B1852633BC0}"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it-IT"/>
        </a:p>
      </dgm:t>
    </dgm:pt>
    <dgm:pt modelId="{EAF514C0-EC3E-5B44-93F0-B95909CEA969}">
      <dgm:prSet phldrT="[Testo]"/>
      <dgm:spPr/>
      <dgm:t>
        <a:bodyPr/>
        <a:lstStyle/>
        <a:p>
          <a:pPr>
            <a:lnSpc>
              <a:spcPct val="100000"/>
            </a:lnSpc>
            <a:defRPr b="1"/>
          </a:pPr>
          <a:r>
            <a:rPr lang="en-US" b="1" i="0" noProof="0" dirty="0">
              <a:effectLst/>
            </a:rPr>
            <a:t>PERSONALIZATION</a:t>
          </a:r>
          <a:endParaRPr lang="en-US" b="1" noProof="0" dirty="0"/>
        </a:p>
      </dgm:t>
    </dgm:pt>
    <dgm:pt modelId="{0D605016-175F-CD43-BADB-C7E5178F8636}" type="parTrans" cxnId="{172D3F69-39E1-3C41-9C26-A0D02AD2E02C}">
      <dgm:prSet/>
      <dgm:spPr/>
      <dgm:t>
        <a:bodyPr/>
        <a:lstStyle/>
        <a:p>
          <a:endParaRPr lang="en-US" noProof="0" dirty="0"/>
        </a:p>
      </dgm:t>
    </dgm:pt>
    <dgm:pt modelId="{CD0E83E0-889A-A648-A355-553152184A11}" type="sibTrans" cxnId="{172D3F69-39E1-3C41-9C26-A0D02AD2E02C}">
      <dgm:prSet/>
      <dgm:spPr/>
      <dgm:t>
        <a:bodyPr/>
        <a:lstStyle/>
        <a:p>
          <a:endParaRPr lang="en-US" noProof="0" dirty="0"/>
        </a:p>
      </dgm:t>
    </dgm:pt>
    <dgm:pt modelId="{4CCB0D02-55B5-344C-A91C-846FC551ED0A}">
      <dgm:prSet/>
      <dgm:spPr/>
      <dgm:t>
        <a:bodyPr/>
        <a:lstStyle/>
        <a:p>
          <a:pPr>
            <a:lnSpc>
              <a:spcPct val="100000"/>
            </a:lnSpc>
            <a:defRPr b="1"/>
          </a:pPr>
          <a:r>
            <a:rPr lang="en-US" b="1" i="0" kern="1200" noProof="0">
              <a:effectLst/>
              <a:latin typeface="Calibri" panose="020F0502020204030204"/>
              <a:ea typeface="+mn-ea"/>
              <a:cs typeface="+mn-cs"/>
            </a:rPr>
            <a:t>PREDICTIVE ANALYTICS</a:t>
          </a:r>
        </a:p>
      </dgm:t>
    </dgm:pt>
    <dgm:pt modelId="{BE2D1643-C371-1E48-8775-F83518583651}" type="parTrans" cxnId="{1C91C910-E845-FC44-80D7-10E9FE76E822}">
      <dgm:prSet/>
      <dgm:spPr/>
      <dgm:t>
        <a:bodyPr/>
        <a:lstStyle/>
        <a:p>
          <a:endParaRPr lang="en-US" noProof="0" dirty="0"/>
        </a:p>
      </dgm:t>
    </dgm:pt>
    <dgm:pt modelId="{9B80961F-41CF-EE40-968A-29880A669C7C}" type="sibTrans" cxnId="{1C91C910-E845-FC44-80D7-10E9FE76E822}">
      <dgm:prSet/>
      <dgm:spPr/>
      <dgm:t>
        <a:bodyPr/>
        <a:lstStyle/>
        <a:p>
          <a:endParaRPr lang="en-US" noProof="0" dirty="0"/>
        </a:p>
      </dgm:t>
    </dgm:pt>
    <dgm:pt modelId="{F2240C9F-E419-434E-9E67-CECC529E0C49}">
      <dgm:prSet/>
      <dgm:spPr/>
      <dgm:t>
        <a:bodyPr/>
        <a:lstStyle/>
        <a:p>
          <a:pPr>
            <a:lnSpc>
              <a:spcPct val="100000"/>
            </a:lnSpc>
            <a:defRPr b="1"/>
          </a:pPr>
          <a:r>
            <a:rPr lang="en-US" b="1" i="0" kern="1200" noProof="0">
              <a:effectLst/>
              <a:latin typeface="Calibri" panose="020F0502020204030204"/>
              <a:ea typeface="+mn-ea"/>
              <a:cs typeface="+mn-cs"/>
            </a:rPr>
            <a:t>CONTENT CREATION</a:t>
          </a:r>
        </a:p>
      </dgm:t>
    </dgm:pt>
    <dgm:pt modelId="{DF913398-38DA-4043-9EB2-2F0FCC03ED31}" type="parTrans" cxnId="{3A3217CE-3F89-8044-B114-AA52A62FF58D}">
      <dgm:prSet/>
      <dgm:spPr/>
      <dgm:t>
        <a:bodyPr/>
        <a:lstStyle/>
        <a:p>
          <a:endParaRPr lang="en-US" noProof="0" dirty="0"/>
        </a:p>
      </dgm:t>
    </dgm:pt>
    <dgm:pt modelId="{A331DDC6-3D2A-BE4B-86DA-AD7A01EB247F}" type="sibTrans" cxnId="{3A3217CE-3F89-8044-B114-AA52A62FF58D}">
      <dgm:prSet/>
      <dgm:spPr/>
      <dgm:t>
        <a:bodyPr/>
        <a:lstStyle/>
        <a:p>
          <a:endParaRPr lang="en-US" noProof="0" dirty="0"/>
        </a:p>
      </dgm:t>
    </dgm:pt>
    <dgm:pt modelId="{43979B0A-8AB1-994A-BF6B-FF1E5161A1F0}">
      <dgm:prSet phldrT="[Testo]"/>
      <dgm:spPr/>
      <dgm:t>
        <a:bodyPr/>
        <a:lstStyle/>
        <a:p>
          <a:pPr>
            <a:lnSpc>
              <a:spcPct val="100000"/>
            </a:lnSpc>
          </a:pPr>
          <a:r>
            <a:rPr lang="en-US" b="0" i="0" noProof="0" dirty="0">
              <a:effectLst/>
            </a:rPr>
            <a:t>AI can be used to analyze customer data to create </a:t>
          </a:r>
          <a:r>
            <a:rPr lang="en-US" b="1" i="0" noProof="0" dirty="0">
              <a:effectLst/>
            </a:rPr>
            <a:t>personalized marketing campaigns</a:t>
          </a:r>
          <a:r>
            <a:rPr lang="en-US" b="0" i="0" noProof="0" dirty="0">
              <a:effectLst/>
            </a:rPr>
            <a:t>. This can involve analyzing customer behavior, preferences, and past interactions to create more </a:t>
          </a:r>
          <a:r>
            <a:rPr lang="en-US" b="1" i="0" noProof="0" dirty="0">
              <a:effectLst/>
            </a:rPr>
            <a:t>targeted </a:t>
          </a:r>
          <a:r>
            <a:rPr lang="en-US" b="0" i="0" noProof="0" dirty="0">
              <a:effectLst/>
            </a:rPr>
            <a:t>and effective marketing messages.</a:t>
          </a:r>
          <a:endParaRPr lang="en-US" noProof="0" dirty="0"/>
        </a:p>
      </dgm:t>
    </dgm:pt>
    <dgm:pt modelId="{38FEBD36-49BE-BA40-BE35-4EE066BA5F63}" type="parTrans" cxnId="{11894623-9A02-6D44-BBE1-E3D720745D69}">
      <dgm:prSet/>
      <dgm:spPr/>
      <dgm:t>
        <a:bodyPr/>
        <a:lstStyle/>
        <a:p>
          <a:endParaRPr lang="en-US" noProof="0" dirty="0"/>
        </a:p>
      </dgm:t>
    </dgm:pt>
    <dgm:pt modelId="{8405190C-46DD-E54D-9AAF-EAEB0AC921AD}" type="sibTrans" cxnId="{11894623-9A02-6D44-BBE1-E3D720745D69}">
      <dgm:prSet/>
      <dgm:spPr/>
      <dgm:t>
        <a:bodyPr/>
        <a:lstStyle/>
        <a:p>
          <a:endParaRPr lang="en-US" noProof="0" dirty="0"/>
        </a:p>
      </dgm:t>
    </dgm:pt>
    <dgm:pt modelId="{7F206C56-915E-354D-A0C7-A46E4A8C7AB6}">
      <dgm:prSet/>
      <dgm:spPr/>
      <dgm:t>
        <a:bodyPr/>
        <a:lstStyle/>
        <a:p>
          <a:pPr>
            <a:lnSpc>
              <a:spcPct val="100000"/>
            </a:lnSpc>
          </a:pPr>
          <a:r>
            <a:rPr lang="en-US" b="0" i="0" kern="1200" noProof="0" dirty="0">
              <a:effectLst/>
              <a:latin typeface="Calibri" panose="020F0502020204030204"/>
              <a:ea typeface="+mn-ea"/>
              <a:cs typeface="+mn-cs"/>
            </a:rPr>
            <a:t>AI can be used to analyze large amounts of data to </a:t>
          </a:r>
          <a:r>
            <a:rPr lang="en-US" b="1" i="0" kern="1200" noProof="0" dirty="0">
              <a:effectLst/>
              <a:latin typeface="Calibri" panose="020F0502020204030204"/>
              <a:ea typeface="+mn-ea"/>
              <a:cs typeface="+mn-cs"/>
            </a:rPr>
            <a:t>predict customer behavior</a:t>
          </a:r>
          <a:r>
            <a:rPr lang="en-US" b="0" i="0" kern="1200" noProof="0" dirty="0">
              <a:effectLst/>
              <a:latin typeface="Calibri" panose="020F0502020204030204"/>
              <a:ea typeface="+mn-ea"/>
              <a:cs typeface="+mn-cs"/>
            </a:rPr>
            <a:t>, identify trends and insights, and develop effective </a:t>
          </a:r>
          <a:r>
            <a:rPr lang="en-US" b="1" i="0" kern="1200" noProof="0" dirty="0">
              <a:effectLst/>
              <a:latin typeface="Calibri" panose="020F0502020204030204"/>
              <a:ea typeface="+mn-ea"/>
              <a:cs typeface="+mn-cs"/>
            </a:rPr>
            <a:t>marketing strategies</a:t>
          </a:r>
          <a:r>
            <a:rPr lang="en-US" b="0" i="0" kern="1200" noProof="0" dirty="0">
              <a:effectLst/>
              <a:latin typeface="Calibri" panose="020F0502020204030204"/>
              <a:ea typeface="+mn-ea"/>
              <a:cs typeface="+mn-cs"/>
            </a:rPr>
            <a:t>.</a:t>
          </a:r>
        </a:p>
      </dgm:t>
    </dgm:pt>
    <dgm:pt modelId="{AD2E5461-DF85-AC4A-916E-D6BAC10C753C}" type="parTrans" cxnId="{E9C07D9D-D536-CB41-AEAF-D3554C3BF9BF}">
      <dgm:prSet/>
      <dgm:spPr/>
      <dgm:t>
        <a:bodyPr/>
        <a:lstStyle/>
        <a:p>
          <a:endParaRPr lang="en-US" noProof="0" dirty="0"/>
        </a:p>
      </dgm:t>
    </dgm:pt>
    <dgm:pt modelId="{E389CB2A-7A02-9942-A749-87B3D5965978}" type="sibTrans" cxnId="{E9C07D9D-D536-CB41-AEAF-D3554C3BF9BF}">
      <dgm:prSet/>
      <dgm:spPr/>
      <dgm:t>
        <a:bodyPr/>
        <a:lstStyle/>
        <a:p>
          <a:endParaRPr lang="en-US" noProof="0" dirty="0"/>
        </a:p>
      </dgm:t>
    </dgm:pt>
    <dgm:pt modelId="{200F6F3D-2E18-0E4F-A75F-98C8F6B49395}">
      <dgm:prSet/>
      <dgm:spPr/>
      <dgm:t>
        <a:bodyPr/>
        <a:lstStyle/>
        <a:p>
          <a:pPr>
            <a:lnSpc>
              <a:spcPct val="100000"/>
            </a:lnSpc>
          </a:pPr>
          <a:r>
            <a:rPr lang="en-US" b="0" i="0" kern="1200" noProof="0" dirty="0">
              <a:effectLst/>
              <a:latin typeface="Calibri" panose="020F0502020204030204"/>
              <a:ea typeface="+mn-ea"/>
              <a:cs typeface="+mn-cs"/>
            </a:rPr>
            <a:t>AI can assist in creating and optimizing content for various platforms, including </a:t>
          </a:r>
          <a:r>
            <a:rPr lang="en-US" b="1" i="0" kern="1200" noProof="0" dirty="0">
              <a:effectLst/>
              <a:latin typeface="Calibri" panose="020F0502020204030204"/>
              <a:ea typeface="+mn-ea"/>
              <a:cs typeface="+mn-cs"/>
            </a:rPr>
            <a:t>social media</a:t>
          </a:r>
          <a:r>
            <a:rPr lang="en-US" b="0" i="0" kern="1200" noProof="0" dirty="0">
              <a:effectLst/>
              <a:latin typeface="Calibri" panose="020F0502020204030204"/>
              <a:ea typeface="+mn-ea"/>
              <a:cs typeface="+mn-cs"/>
            </a:rPr>
            <a:t>, </a:t>
          </a:r>
          <a:r>
            <a:rPr lang="en-US" b="1" i="0" kern="1200" noProof="0" dirty="0">
              <a:effectLst/>
              <a:latin typeface="Calibri" panose="020F0502020204030204"/>
              <a:ea typeface="+mn-ea"/>
              <a:cs typeface="+mn-cs"/>
            </a:rPr>
            <a:t>websites</a:t>
          </a:r>
          <a:r>
            <a:rPr lang="en-US" b="0" i="0" kern="1200" noProof="0" dirty="0">
              <a:effectLst/>
              <a:latin typeface="Calibri" panose="020F0502020204030204"/>
              <a:ea typeface="+mn-ea"/>
              <a:cs typeface="+mn-cs"/>
            </a:rPr>
            <a:t>, and </a:t>
          </a:r>
          <a:r>
            <a:rPr lang="en-US" b="1" i="0" kern="1200" noProof="0" dirty="0">
              <a:effectLst/>
              <a:latin typeface="Calibri" panose="020F0502020204030204"/>
              <a:ea typeface="+mn-ea"/>
              <a:cs typeface="+mn-cs"/>
            </a:rPr>
            <a:t>email marketing </a:t>
          </a:r>
          <a:r>
            <a:rPr lang="en-US" b="0" i="0" kern="1200" noProof="0" dirty="0">
              <a:effectLst/>
              <a:latin typeface="Calibri" panose="020F0502020204030204"/>
              <a:ea typeface="+mn-ea"/>
              <a:cs typeface="+mn-cs"/>
            </a:rPr>
            <a:t>campaigns. AI can help generate content ideas, create and edit content, and </a:t>
          </a:r>
          <a:r>
            <a:rPr lang="en-US" b="1" i="0" kern="1200" noProof="0" dirty="0">
              <a:effectLst/>
              <a:latin typeface="Calibri" panose="020F0502020204030204"/>
              <a:ea typeface="+mn-ea"/>
              <a:cs typeface="+mn-cs"/>
            </a:rPr>
            <a:t>optimize it for better engagement.</a:t>
          </a:r>
        </a:p>
      </dgm:t>
    </dgm:pt>
    <dgm:pt modelId="{19F5C54C-1159-8E4E-9AD7-E0E0A75A81E9}" type="parTrans" cxnId="{CFCE938E-215B-A64C-824B-D5DD9D2A29A9}">
      <dgm:prSet/>
      <dgm:spPr/>
      <dgm:t>
        <a:bodyPr/>
        <a:lstStyle/>
        <a:p>
          <a:endParaRPr lang="en-US" noProof="0" dirty="0"/>
        </a:p>
      </dgm:t>
    </dgm:pt>
    <dgm:pt modelId="{789408C6-35DD-9442-BCC1-4C04865DB739}" type="sibTrans" cxnId="{CFCE938E-215B-A64C-824B-D5DD9D2A29A9}">
      <dgm:prSet/>
      <dgm:spPr/>
      <dgm:t>
        <a:bodyPr/>
        <a:lstStyle/>
        <a:p>
          <a:endParaRPr lang="en-US" noProof="0" dirty="0"/>
        </a:p>
      </dgm:t>
    </dgm:pt>
    <dgm:pt modelId="{2DD4B0EB-1D11-844D-B6C6-0D5D17D93307}">
      <dgm:prSet/>
      <dgm:spPr/>
      <dgm:t>
        <a:bodyPr/>
        <a:lstStyle/>
        <a:p>
          <a:pPr>
            <a:lnSpc>
              <a:spcPct val="100000"/>
            </a:lnSpc>
            <a:defRPr b="1"/>
          </a:pPr>
          <a:r>
            <a:rPr lang="en-US" b="1" i="0" kern="1200" noProof="0">
              <a:effectLst/>
              <a:latin typeface="Calibri" panose="020F0502020204030204"/>
              <a:ea typeface="+mn-ea"/>
              <a:cs typeface="+mn-cs"/>
            </a:rPr>
            <a:t>RECOMMENDATION ENGINES</a:t>
          </a:r>
        </a:p>
      </dgm:t>
    </dgm:pt>
    <dgm:pt modelId="{0CE76822-754F-5D40-BF9E-28BFAD5BC6E6}" type="parTrans" cxnId="{E114984A-946B-2149-A810-BA492E157511}">
      <dgm:prSet/>
      <dgm:spPr/>
      <dgm:t>
        <a:bodyPr/>
        <a:lstStyle/>
        <a:p>
          <a:endParaRPr lang="it-IT"/>
        </a:p>
      </dgm:t>
    </dgm:pt>
    <dgm:pt modelId="{55E24BA7-C16C-FA44-83D6-B8BEA0D382BD}" type="sibTrans" cxnId="{E114984A-946B-2149-A810-BA492E157511}">
      <dgm:prSet/>
      <dgm:spPr/>
      <dgm:t>
        <a:bodyPr/>
        <a:lstStyle/>
        <a:p>
          <a:endParaRPr lang="it-IT"/>
        </a:p>
      </dgm:t>
    </dgm:pt>
    <dgm:pt modelId="{665274A1-2BE3-634E-8302-BA9B153E44FE}">
      <dgm:prSet/>
      <dgm:spPr/>
      <dgm:t>
        <a:bodyPr/>
        <a:lstStyle/>
        <a:p>
          <a:pPr>
            <a:lnSpc>
              <a:spcPct val="100000"/>
            </a:lnSpc>
          </a:pPr>
          <a:r>
            <a:rPr lang="en-US" b="0" i="0" noProof="0" dirty="0">
              <a:effectLst/>
              <a:latin typeface="Calibri" panose="020F0502020204030204"/>
              <a:ea typeface="+mn-ea"/>
              <a:cs typeface="+mn-cs"/>
            </a:rPr>
            <a:t> AI-powered recommendation engines can </a:t>
          </a:r>
          <a:r>
            <a:rPr lang="en-US" b="1" i="0" noProof="0" dirty="0">
              <a:effectLst/>
              <a:latin typeface="Calibri" panose="020F0502020204030204"/>
              <a:ea typeface="+mn-ea"/>
              <a:cs typeface="+mn-cs"/>
            </a:rPr>
            <a:t>suggest products or services to customers</a:t>
          </a:r>
          <a:r>
            <a:rPr lang="en-US" b="0" i="0" noProof="0" dirty="0">
              <a:effectLst/>
              <a:latin typeface="Calibri" panose="020F0502020204030204"/>
              <a:ea typeface="+mn-ea"/>
              <a:cs typeface="+mn-cs"/>
            </a:rPr>
            <a:t> based on their </a:t>
          </a:r>
          <a:r>
            <a:rPr lang="en-US" b="1" i="0" noProof="0" dirty="0">
              <a:effectLst/>
              <a:latin typeface="Calibri" panose="020F0502020204030204"/>
              <a:ea typeface="+mn-ea"/>
              <a:cs typeface="+mn-cs"/>
            </a:rPr>
            <a:t>past purchases</a:t>
          </a:r>
          <a:r>
            <a:rPr lang="en-US" b="0" i="0" noProof="0" dirty="0">
              <a:effectLst/>
              <a:latin typeface="Calibri" panose="020F0502020204030204"/>
              <a:ea typeface="+mn-ea"/>
              <a:cs typeface="+mn-cs"/>
            </a:rPr>
            <a:t>, </a:t>
          </a:r>
          <a:r>
            <a:rPr lang="en-US" b="1" i="0" noProof="0" dirty="0">
              <a:effectLst/>
              <a:latin typeface="Calibri" panose="020F0502020204030204"/>
              <a:ea typeface="+mn-ea"/>
              <a:cs typeface="+mn-cs"/>
            </a:rPr>
            <a:t>preferences</a:t>
          </a:r>
          <a:r>
            <a:rPr lang="en-US" b="0" i="0" noProof="0" dirty="0">
              <a:effectLst/>
              <a:latin typeface="Calibri" panose="020F0502020204030204"/>
              <a:ea typeface="+mn-ea"/>
              <a:cs typeface="+mn-cs"/>
            </a:rPr>
            <a:t>, and </a:t>
          </a:r>
          <a:r>
            <a:rPr lang="en-US" b="1" i="0" noProof="0" dirty="0">
              <a:effectLst/>
              <a:latin typeface="Calibri" panose="020F0502020204030204"/>
              <a:ea typeface="+mn-ea"/>
              <a:cs typeface="+mn-cs"/>
            </a:rPr>
            <a:t>behavior</a:t>
          </a:r>
          <a:r>
            <a:rPr lang="en-US" b="0" i="0" noProof="0" dirty="0">
              <a:effectLst/>
              <a:latin typeface="Calibri" panose="020F0502020204030204"/>
              <a:ea typeface="+mn-ea"/>
              <a:cs typeface="+mn-cs"/>
            </a:rPr>
            <a:t>. This can help increase customer satisfaction and sales.</a:t>
          </a:r>
        </a:p>
      </dgm:t>
    </dgm:pt>
    <dgm:pt modelId="{BA57E60C-A9A5-4847-8ABE-AED8F665878A}" type="parTrans" cxnId="{C29026D2-3893-C848-9CC1-8C6E4E283AE7}">
      <dgm:prSet/>
      <dgm:spPr/>
      <dgm:t>
        <a:bodyPr/>
        <a:lstStyle/>
        <a:p>
          <a:endParaRPr lang="it-IT"/>
        </a:p>
      </dgm:t>
    </dgm:pt>
    <dgm:pt modelId="{41977B16-F024-2242-ADDC-70DDA078C86E}" type="sibTrans" cxnId="{C29026D2-3893-C848-9CC1-8C6E4E283AE7}">
      <dgm:prSet/>
      <dgm:spPr/>
      <dgm:t>
        <a:bodyPr/>
        <a:lstStyle/>
        <a:p>
          <a:endParaRPr lang="it-IT"/>
        </a:p>
      </dgm:t>
    </dgm:pt>
    <dgm:pt modelId="{37A9FF04-B6DA-854F-A9EF-1980CBD874C2}">
      <dgm:prSet/>
      <dgm:spPr/>
      <dgm:t>
        <a:bodyPr/>
        <a:lstStyle/>
        <a:p>
          <a:pPr>
            <a:lnSpc>
              <a:spcPct val="100000"/>
            </a:lnSpc>
            <a:defRPr b="1"/>
          </a:pPr>
          <a:r>
            <a:rPr lang="en-US" b="1" i="0" noProof="0" dirty="0">
              <a:effectLst/>
            </a:rPr>
            <a:t>PROGRAMMATIC ADVERTISING</a:t>
          </a:r>
        </a:p>
      </dgm:t>
    </dgm:pt>
    <dgm:pt modelId="{BA509CB2-E3A0-B340-802A-751B58AA77AE}" type="parTrans" cxnId="{D92F690A-D8D3-834C-BB8C-05C55F89143C}">
      <dgm:prSet/>
      <dgm:spPr/>
      <dgm:t>
        <a:bodyPr/>
        <a:lstStyle/>
        <a:p>
          <a:endParaRPr lang="it-IT"/>
        </a:p>
      </dgm:t>
    </dgm:pt>
    <dgm:pt modelId="{8F99559F-AFB8-4A4B-B29A-DD1BFDB7FC9D}" type="sibTrans" cxnId="{D92F690A-D8D3-834C-BB8C-05C55F89143C}">
      <dgm:prSet/>
      <dgm:spPr/>
      <dgm:t>
        <a:bodyPr/>
        <a:lstStyle/>
        <a:p>
          <a:endParaRPr lang="it-IT"/>
        </a:p>
      </dgm:t>
    </dgm:pt>
    <dgm:pt modelId="{C76184E6-E61B-4044-BE80-25A802580DC7}">
      <dgm:prSet/>
      <dgm:spPr/>
      <dgm:t>
        <a:bodyPr/>
        <a:lstStyle/>
        <a:p>
          <a:pPr>
            <a:lnSpc>
              <a:spcPct val="100000"/>
            </a:lnSpc>
          </a:pPr>
          <a:r>
            <a:rPr lang="en-US" b="0" i="0" noProof="0" dirty="0">
              <a:effectLst/>
            </a:rPr>
            <a:t> </a:t>
          </a:r>
          <a:r>
            <a:rPr lang="en-US" b="0" i="0" noProof="0" dirty="0">
              <a:effectLst/>
              <a:latin typeface="Calibri" panose="020F0502020204030204"/>
              <a:ea typeface="+mn-ea"/>
              <a:cs typeface="+mn-cs"/>
            </a:rPr>
            <a:t>AI can be used in programmatic advertising to automate the buying and selling of digital ad inventory. This can help </a:t>
          </a:r>
          <a:r>
            <a:rPr lang="en-US" b="1" i="0" noProof="0" dirty="0">
              <a:effectLst/>
              <a:latin typeface="Calibri" panose="020F0502020204030204"/>
              <a:ea typeface="+mn-ea"/>
              <a:cs typeface="+mn-cs"/>
            </a:rPr>
            <a:t>optimize ad targeting</a:t>
          </a:r>
          <a:r>
            <a:rPr lang="en-US" b="0" i="0" noProof="0" dirty="0">
              <a:effectLst/>
              <a:latin typeface="Calibri" panose="020F0502020204030204"/>
              <a:ea typeface="+mn-ea"/>
              <a:cs typeface="+mn-cs"/>
            </a:rPr>
            <a:t>, improve ROI, and reduce the cost of advertising.</a:t>
          </a:r>
        </a:p>
      </dgm:t>
    </dgm:pt>
    <dgm:pt modelId="{4D6A1E5D-C904-BD47-ADBF-9AEF793740AD}" type="parTrans" cxnId="{A2ACC931-7B63-0641-82AC-102C0604D769}">
      <dgm:prSet/>
      <dgm:spPr/>
      <dgm:t>
        <a:bodyPr/>
        <a:lstStyle/>
        <a:p>
          <a:endParaRPr lang="it-IT"/>
        </a:p>
      </dgm:t>
    </dgm:pt>
    <dgm:pt modelId="{D0300622-A0B4-DA48-83B5-ED51BE6DA32C}" type="sibTrans" cxnId="{A2ACC931-7B63-0641-82AC-102C0604D769}">
      <dgm:prSet/>
      <dgm:spPr/>
      <dgm:t>
        <a:bodyPr/>
        <a:lstStyle/>
        <a:p>
          <a:endParaRPr lang="it-IT"/>
        </a:p>
      </dgm:t>
    </dgm:pt>
    <dgm:pt modelId="{CB1C20F4-91A6-4C49-9FA2-1C64B41179BD}" type="pres">
      <dgm:prSet presAssocID="{62AAC891-9447-FA4A-93FC-3B1852633BC0}" presName="root" presStyleCnt="0">
        <dgm:presLayoutVars>
          <dgm:dir/>
          <dgm:resizeHandles val="exact"/>
        </dgm:presLayoutVars>
      </dgm:prSet>
      <dgm:spPr/>
    </dgm:pt>
    <dgm:pt modelId="{4B5990AF-7AD7-4778-812E-9E78ED4C2EC6}" type="pres">
      <dgm:prSet presAssocID="{EAF514C0-EC3E-5B44-93F0-B95909CEA969}" presName="compNode" presStyleCnt="0"/>
      <dgm:spPr/>
    </dgm:pt>
    <dgm:pt modelId="{6FACE69E-8796-426F-9D34-F725DB6BBA56}" type="pres">
      <dgm:prSet presAssocID="{EAF514C0-EC3E-5B44-93F0-B95909CEA96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3460DB03-2222-449F-B5B9-FC7C851E0845}" type="pres">
      <dgm:prSet presAssocID="{EAF514C0-EC3E-5B44-93F0-B95909CEA969}" presName="iconSpace" presStyleCnt="0"/>
      <dgm:spPr/>
    </dgm:pt>
    <dgm:pt modelId="{0CAB3A11-B546-4D5E-91F9-9C8E9B44D5C3}" type="pres">
      <dgm:prSet presAssocID="{EAF514C0-EC3E-5B44-93F0-B95909CEA969}" presName="parTx" presStyleLbl="revTx" presStyleIdx="0" presStyleCnt="10">
        <dgm:presLayoutVars>
          <dgm:chMax val="0"/>
          <dgm:chPref val="0"/>
        </dgm:presLayoutVars>
      </dgm:prSet>
      <dgm:spPr/>
    </dgm:pt>
    <dgm:pt modelId="{D1A39423-86E1-4D81-8C10-42BA0DF3BD4E}" type="pres">
      <dgm:prSet presAssocID="{EAF514C0-EC3E-5B44-93F0-B95909CEA969}" presName="txSpace" presStyleCnt="0"/>
      <dgm:spPr/>
    </dgm:pt>
    <dgm:pt modelId="{DE9B5FAE-2B59-43BD-84A6-680906C726D2}" type="pres">
      <dgm:prSet presAssocID="{EAF514C0-EC3E-5B44-93F0-B95909CEA969}" presName="desTx" presStyleLbl="revTx" presStyleIdx="1" presStyleCnt="10">
        <dgm:presLayoutVars/>
      </dgm:prSet>
      <dgm:spPr/>
    </dgm:pt>
    <dgm:pt modelId="{05094493-EE2C-473B-9501-6A4B2B74768D}" type="pres">
      <dgm:prSet presAssocID="{CD0E83E0-889A-A648-A355-553152184A11}" presName="sibTrans" presStyleCnt="0"/>
      <dgm:spPr/>
    </dgm:pt>
    <dgm:pt modelId="{435A27E5-0B94-4381-B65D-82743BBAA94C}" type="pres">
      <dgm:prSet presAssocID="{4CCB0D02-55B5-344C-A91C-846FC551ED0A}" presName="compNode" presStyleCnt="0"/>
      <dgm:spPr/>
    </dgm:pt>
    <dgm:pt modelId="{B8973E71-4E6E-4761-91F9-DE205132D8CE}" type="pres">
      <dgm:prSet presAssocID="{4CCB0D02-55B5-344C-A91C-846FC551ED0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he"/>
        </a:ext>
      </dgm:extLst>
    </dgm:pt>
    <dgm:pt modelId="{9AC8AA93-CD2C-472F-8A99-562310512CDB}" type="pres">
      <dgm:prSet presAssocID="{4CCB0D02-55B5-344C-A91C-846FC551ED0A}" presName="iconSpace" presStyleCnt="0"/>
      <dgm:spPr/>
    </dgm:pt>
    <dgm:pt modelId="{FCC2FF9B-65AD-4442-9B0F-BF3152E96935}" type="pres">
      <dgm:prSet presAssocID="{4CCB0D02-55B5-344C-A91C-846FC551ED0A}" presName="parTx" presStyleLbl="revTx" presStyleIdx="2" presStyleCnt="10">
        <dgm:presLayoutVars>
          <dgm:chMax val="0"/>
          <dgm:chPref val="0"/>
        </dgm:presLayoutVars>
      </dgm:prSet>
      <dgm:spPr/>
    </dgm:pt>
    <dgm:pt modelId="{BB330579-356D-4F35-BBBF-A3474FBB73CE}" type="pres">
      <dgm:prSet presAssocID="{4CCB0D02-55B5-344C-A91C-846FC551ED0A}" presName="txSpace" presStyleCnt="0"/>
      <dgm:spPr/>
    </dgm:pt>
    <dgm:pt modelId="{396254F4-CE6E-4F84-B534-8EECEB601C71}" type="pres">
      <dgm:prSet presAssocID="{4CCB0D02-55B5-344C-A91C-846FC551ED0A}" presName="desTx" presStyleLbl="revTx" presStyleIdx="3" presStyleCnt="10">
        <dgm:presLayoutVars/>
      </dgm:prSet>
      <dgm:spPr/>
    </dgm:pt>
    <dgm:pt modelId="{6531726B-25FA-4982-968F-35FC29CC0348}" type="pres">
      <dgm:prSet presAssocID="{9B80961F-41CF-EE40-968A-29880A669C7C}" presName="sibTrans" presStyleCnt="0"/>
      <dgm:spPr/>
    </dgm:pt>
    <dgm:pt modelId="{BF071E4A-62C1-40D9-9175-76167FB4FC46}" type="pres">
      <dgm:prSet presAssocID="{F2240C9F-E419-434E-9E67-CECC529E0C49}" presName="compNode" presStyleCnt="0"/>
      <dgm:spPr/>
    </dgm:pt>
    <dgm:pt modelId="{5048C42E-7D34-45D0-960D-D90B581C7157}" type="pres">
      <dgm:prSet presAssocID="{F2240C9F-E419-434E-9E67-CECC529E0C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5D9CE346-B0DA-4BE5-98E0-AE6DD09C99EB}" type="pres">
      <dgm:prSet presAssocID="{F2240C9F-E419-434E-9E67-CECC529E0C49}" presName="iconSpace" presStyleCnt="0"/>
      <dgm:spPr/>
    </dgm:pt>
    <dgm:pt modelId="{54EEF64B-B7D8-48F9-BBE3-3A762B46B353}" type="pres">
      <dgm:prSet presAssocID="{F2240C9F-E419-434E-9E67-CECC529E0C49}" presName="parTx" presStyleLbl="revTx" presStyleIdx="4" presStyleCnt="10">
        <dgm:presLayoutVars>
          <dgm:chMax val="0"/>
          <dgm:chPref val="0"/>
        </dgm:presLayoutVars>
      </dgm:prSet>
      <dgm:spPr/>
    </dgm:pt>
    <dgm:pt modelId="{CDE6D59A-4B71-4C3B-84A9-4C9336E9C8A4}" type="pres">
      <dgm:prSet presAssocID="{F2240C9F-E419-434E-9E67-CECC529E0C49}" presName="txSpace" presStyleCnt="0"/>
      <dgm:spPr/>
    </dgm:pt>
    <dgm:pt modelId="{C9F05B74-CF47-4E16-82F2-168906A1DF1F}" type="pres">
      <dgm:prSet presAssocID="{F2240C9F-E419-434E-9E67-CECC529E0C49}" presName="desTx" presStyleLbl="revTx" presStyleIdx="5" presStyleCnt="10">
        <dgm:presLayoutVars/>
      </dgm:prSet>
      <dgm:spPr/>
    </dgm:pt>
    <dgm:pt modelId="{04840FBE-AB15-4DBC-AC57-67E0E556414E}" type="pres">
      <dgm:prSet presAssocID="{A331DDC6-3D2A-BE4B-86DA-AD7A01EB247F}" presName="sibTrans" presStyleCnt="0"/>
      <dgm:spPr/>
    </dgm:pt>
    <dgm:pt modelId="{3906D161-DF81-449A-9367-2AA9095983A2}" type="pres">
      <dgm:prSet presAssocID="{2DD4B0EB-1D11-844D-B6C6-0D5D17D93307}" presName="compNode" presStyleCnt="0"/>
      <dgm:spPr/>
    </dgm:pt>
    <dgm:pt modelId="{8BD1D580-1E31-4492-8CC2-A91C1D76E135}" type="pres">
      <dgm:prSet presAssocID="{2DD4B0EB-1D11-844D-B6C6-0D5D17D933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ingle gear"/>
        </a:ext>
      </dgm:extLst>
    </dgm:pt>
    <dgm:pt modelId="{276B8A90-1239-45E7-AD99-6B6A3E511D97}" type="pres">
      <dgm:prSet presAssocID="{2DD4B0EB-1D11-844D-B6C6-0D5D17D93307}" presName="iconSpace" presStyleCnt="0"/>
      <dgm:spPr/>
    </dgm:pt>
    <dgm:pt modelId="{D4376DE3-3F24-4374-B94E-D7C17A814F81}" type="pres">
      <dgm:prSet presAssocID="{2DD4B0EB-1D11-844D-B6C6-0D5D17D93307}" presName="parTx" presStyleLbl="revTx" presStyleIdx="6" presStyleCnt="10">
        <dgm:presLayoutVars>
          <dgm:chMax val="0"/>
          <dgm:chPref val="0"/>
        </dgm:presLayoutVars>
      </dgm:prSet>
      <dgm:spPr/>
    </dgm:pt>
    <dgm:pt modelId="{CA8B2066-DD35-4AD1-9818-B61D3AA57423}" type="pres">
      <dgm:prSet presAssocID="{2DD4B0EB-1D11-844D-B6C6-0D5D17D93307}" presName="txSpace" presStyleCnt="0"/>
      <dgm:spPr/>
    </dgm:pt>
    <dgm:pt modelId="{7B033847-D874-4315-B24D-9E720DD82F6F}" type="pres">
      <dgm:prSet presAssocID="{2DD4B0EB-1D11-844D-B6C6-0D5D17D93307}" presName="desTx" presStyleLbl="revTx" presStyleIdx="7" presStyleCnt="10">
        <dgm:presLayoutVars/>
      </dgm:prSet>
      <dgm:spPr/>
    </dgm:pt>
    <dgm:pt modelId="{EFC182C7-E4A3-4084-A791-E2965B3692D2}" type="pres">
      <dgm:prSet presAssocID="{55E24BA7-C16C-FA44-83D6-B8BEA0D382BD}" presName="sibTrans" presStyleCnt="0"/>
      <dgm:spPr/>
    </dgm:pt>
    <dgm:pt modelId="{705B4E96-18AB-42F4-8928-8BE58D636FB7}" type="pres">
      <dgm:prSet presAssocID="{37A9FF04-B6DA-854F-A9EF-1980CBD874C2}" presName="compNode" presStyleCnt="0"/>
      <dgm:spPr/>
    </dgm:pt>
    <dgm:pt modelId="{7FB73A5F-D259-49E4-8956-D4D58762D417}" type="pres">
      <dgm:prSet presAssocID="{37A9FF04-B6DA-854F-A9EF-1980CBD874C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ubblicità"/>
        </a:ext>
      </dgm:extLst>
    </dgm:pt>
    <dgm:pt modelId="{8C98B0A4-CD3A-43E3-BAD7-544E494A7F25}" type="pres">
      <dgm:prSet presAssocID="{37A9FF04-B6DA-854F-A9EF-1980CBD874C2}" presName="iconSpace" presStyleCnt="0"/>
      <dgm:spPr/>
    </dgm:pt>
    <dgm:pt modelId="{13E76224-0DAB-4865-A2D6-BD7E814C1F62}" type="pres">
      <dgm:prSet presAssocID="{37A9FF04-B6DA-854F-A9EF-1980CBD874C2}" presName="parTx" presStyleLbl="revTx" presStyleIdx="8" presStyleCnt="10">
        <dgm:presLayoutVars>
          <dgm:chMax val="0"/>
          <dgm:chPref val="0"/>
        </dgm:presLayoutVars>
      </dgm:prSet>
      <dgm:spPr/>
    </dgm:pt>
    <dgm:pt modelId="{D4FB63AB-23A5-4E79-95C1-421F3F46CE3C}" type="pres">
      <dgm:prSet presAssocID="{37A9FF04-B6DA-854F-A9EF-1980CBD874C2}" presName="txSpace" presStyleCnt="0"/>
      <dgm:spPr/>
    </dgm:pt>
    <dgm:pt modelId="{4F737B67-3DB7-451D-8DC8-239887D34A99}" type="pres">
      <dgm:prSet presAssocID="{37A9FF04-B6DA-854F-A9EF-1980CBD874C2}" presName="desTx" presStyleLbl="revTx" presStyleIdx="9" presStyleCnt="10">
        <dgm:presLayoutVars/>
      </dgm:prSet>
      <dgm:spPr/>
    </dgm:pt>
  </dgm:ptLst>
  <dgm:cxnLst>
    <dgm:cxn modelId="{D92F690A-D8D3-834C-BB8C-05C55F89143C}" srcId="{62AAC891-9447-FA4A-93FC-3B1852633BC0}" destId="{37A9FF04-B6DA-854F-A9EF-1980CBD874C2}" srcOrd="4" destOrd="0" parTransId="{BA509CB2-E3A0-B340-802A-751B58AA77AE}" sibTransId="{8F99559F-AFB8-4A4B-B29A-DD1BFDB7FC9D}"/>
    <dgm:cxn modelId="{1C91C910-E845-FC44-80D7-10E9FE76E822}" srcId="{62AAC891-9447-FA4A-93FC-3B1852633BC0}" destId="{4CCB0D02-55B5-344C-A91C-846FC551ED0A}" srcOrd="1" destOrd="0" parTransId="{BE2D1643-C371-1E48-8775-F83518583651}" sibTransId="{9B80961F-41CF-EE40-968A-29880A669C7C}"/>
    <dgm:cxn modelId="{11894623-9A02-6D44-BBE1-E3D720745D69}" srcId="{EAF514C0-EC3E-5B44-93F0-B95909CEA969}" destId="{43979B0A-8AB1-994A-BF6B-FF1E5161A1F0}" srcOrd="0" destOrd="0" parTransId="{38FEBD36-49BE-BA40-BE35-4EE066BA5F63}" sibTransId="{8405190C-46DD-E54D-9AAF-EAEB0AC921AD}"/>
    <dgm:cxn modelId="{B8C8D030-C4BE-574C-8D21-F602338E75FA}" type="presOf" srcId="{4CCB0D02-55B5-344C-A91C-846FC551ED0A}" destId="{FCC2FF9B-65AD-4442-9B0F-BF3152E96935}" srcOrd="0" destOrd="0" presId="urn:microsoft.com/office/officeart/2018/2/layout/IconLabelDescriptionList"/>
    <dgm:cxn modelId="{A2ACC931-7B63-0641-82AC-102C0604D769}" srcId="{37A9FF04-B6DA-854F-A9EF-1980CBD874C2}" destId="{C76184E6-E61B-4044-BE80-25A802580DC7}" srcOrd="0" destOrd="0" parTransId="{4D6A1E5D-C904-BD47-ADBF-9AEF793740AD}" sibTransId="{D0300622-A0B4-DA48-83B5-ED51BE6DA32C}"/>
    <dgm:cxn modelId="{E114984A-946B-2149-A810-BA492E157511}" srcId="{62AAC891-9447-FA4A-93FC-3B1852633BC0}" destId="{2DD4B0EB-1D11-844D-B6C6-0D5D17D93307}" srcOrd="3" destOrd="0" parTransId="{0CE76822-754F-5D40-BF9E-28BFAD5BC6E6}" sibTransId="{55E24BA7-C16C-FA44-83D6-B8BEA0D382BD}"/>
    <dgm:cxn modelId="{9D3AE355-182F-8A4B-80BB-82447C3D90A0}" type="presOf" srcId="{C76184E6-E61B-4044-BE80-25A802580DC7}" destId="{4F737B67-3DB7-451D-8DC8-239887D34A99}" srcOrd="0" destOrd="0" presId="urn:microsoft.com/office/officeart/2018/2/layout/IconLabelDescriptionList"/>
    <dgm:cxn modelId="{6CBF9457-F671-F445-AAA5-D3CC1260B326}" type="presOf" srcId="{43979B0A-8AB1-994A-BF6B-FF1E5161A1F0}" destId="{DE9B5FAE-2B59-43BD-84A6-680906C726D2}" srcOrd="0" destOrd="0" presId="urn:microsoft.com/office/officeart/2018/2/layout/IconLabelDescriptionList"/>
    <dgm:cxn modelId="{172D3F69-39E1-3C41-9C26-A0D02AD2E02C}" srcId="{62AAC891-9447-FA4A-93FC-3B1852633BC0}" destId="{EAF514C0-EC3E-5B44-93F0-B95909CEA969}" srcOrd="0" destOrd="0" parTransId="{0D605016-175F-CD43-BADB-C7E5178F8636}" sibTransId="{CD0E83E0-889A-A648-A355-553152184A11}"/>
    <dgm:cxn modelId="{93E4FD76-DE81-5A4B-A600-1B78EFD460F7}" type="presOf" srcId="{7F206C56-915E-354D-A0C7-A46E4A8C7AB6}" destId="{396254F4-CE6E-4F84-B534-8EECEB601C71}" srcOrd="0" destOrd="0" presId="urn:microsoft.com/office/officeart/2018/2/layout/IconLabelDescriptionList"/>
    <dgm:cxn modelId="{CFCE938E-215B-A64C-824B-D5DD9D2A29A9}" srcId="{F2240C9F-E419-434E-9E67-CECC529E0C49}" destId="{200F6F3D-2E18-0E4F-A75F-98C8F6B49395}" srcOrd="0" destOrd="0" parTransId="{19F5C54C-1159-8E4E-9AD7-E0E0A75A81E9}" sibTransId="{789408C6-35DD-9442-BCC1-4C04865DB739}"/>
    <dgm:cxn modelId="{2414F199-6269-C64A-A7EF-2E0A0D72B315}" type="presOf" srcId="{200F6F3D-2E18-0E4F-A75F-98C8F6B49395}" destId="{C9F05B74-CF47-4E16-82F2-168906A1DF1F}" srcOrd="0" destOrd="0" presId="urn:microsoft.com/office/officeart/2018/2/layout/IconLabelDescriptionList"/>
    <dgm:cxn modelId="{E9C07D9D-D536-CB41-AEAF-D3554C3BF9BF}" srcId="{4CCB0D02-55B5-344C-A91C-846FC551ED0A}" destId="{7F206C56-915E-354D-A0C7-A46E4A8C7AB6}" srcOrd="0" destOrd="0" parTransId="{AD2E5461-DF85-AC4A-916E-D6BAC10C753C}" sibTransId="{E389CB2A-7A02-9942-A749-87B3D5965978}"/>
    <dgm:cxn modelId="{6E5E459F-1259-DE41-9DA1-ABD046A7204D}" type="presOf" srcId="{62AAC891-9447-FA4A-93FC-3B1852633BC0}" destId="{CB1C20F4-91A6-4C49-9FA2-1C64B41179BD}" srcOrd="0" destOrd="0" presId="urn:microsoft.com/office/officeart/2018/2/layout/IconLabelDescriptionList"/>
    <dgm:cxn modelId="{24A7E4A6-FB10-1849-9CE0-7CBCE2373835}" type="presOf" srcId="{F2240C9F-E419-434E-9E67-CECC529E0C49}" destId="{54EEF64B-B7D8-48F9-BBE3-3A762B46B353}" srcOrd="0" destOrd="0" presId="urn:microsoft.com/office/officeart/2018/2/layout/IconLabelDescriptionList"/>
    <dgm:cxn modelId="{75458FAA-81F8-BB4C-A247-553C41A362B4}" type="presOf" srcId="{EAF514C0-EC3E-5B44-93F0-B95909CEA969}" destId="{0CAB3A11-B546-4D5E-91F9-9C8E9B44D5C3}" srcOrd="0" destOrd="0" presId="urn:microsoft.com/office/officeart/2018/2/layout/IconLabelDescriptionList"/>
    <dgm:cxn modelId="{35DACCB4-79FA-B241-AE11-410D6BDE6029}" type="presOf" srcId="{2DD4B0EB-1D11-844D-B6C6-0D5D17D93307}" destId="{D4376DE3-3F24-4374-B94E-D7C17A814F81}" srcOrd="0" destOrd="0" presId="urn:microsoft.com/office/officeart/2018/2/layout/IconLabelDescriptionList"/>
    <dgm:cxn modelId="{3A3217CE-3F89-8044-B114-AA52A62FF58D}" srcId="{62AAC891-9447-FA4A-93FC-3B1852633BC0}" destId="{F2240C9F-E419-434E-9E67-CECC529E0C49}" srcOrd="2" destOrd="0" parTransId="{DF913398-38DA-4043-9EB2-2F0FCC03ED31}" sibTransId="{A331DDC6-3D2A-BE4B-86DA-AD7A01EB247F}"/>
    <dgm:cxn modelId="{C29026D2-3893-C848-9CC1-8C6E4E283AE7}" srcId="{2DD4B0EB-1D11-844D-B6C6-0D5D17D93307}" destId="{665274A1-2BE3-634E-8302-BA9B153E44FE}" srcOrd="0" destOrd="0" parTransId="{BA57E60C-A9A5-4847-8ABE-AED8F665878A}" sibTransId="{41977B16-F024-2242-ADDC-70DDA078C86E}"/>
    <dgm:cxn modelId="{AFAB6BEB-C98A-F749-8D84-2C96EE0D2188}" type="presOf" srcId="{37A9FF04-B6DA-854F-A9EF-1980CBD874C2}" destId="{13E76224-0DAB-4865-A2D6-BD7E814C1F62}" srcOrd="0" destOrd="0" presId="urn:microsoft.com/office/officeart/2018/2/layout/IconLabelDescriptionList"/>
    <dgm:cxn modelId="{7C1182FE-DEC8-634A-BF09-BE910C73268F}" type="presOf" srcId="{665274A1-2BE3-634E-8302-BA9B153E44FE}" destId="{7B033847-D874-4315-B24D-9E720DD82F6F}" srcOrd="0" destOrd="0" presId="urn:microsoft.com/office/officeart/2018/2/layout/IconLabelDescriptionList"/>
    <dgm:cxn modelId="{004C1C24-B5CA-B741-8FF5-4E8F6EBA8CBD}" type="presParOf" srcId="{CB1C20F4-91A6-4C49-9FA2-1C64B41179BD}" destId="{4B5990AF-7AD7-4778-812E-9E78ED4C2EC6}" srcOrd="0" destOrd="0" presId="urn:microsoft.com/office/officeart/2018/2/layout/IconLabelDescriptionList"/>
    <dgm:cxn modelId="{CE51E942-AEB0-864B-A5B9-443B31CC989A}" type="presParOf" srcId="{4B5990AF-7AD7-4778-812E-9E78ED4C2EC6}" destId="{6FACE69E-8796-426F-9D34-F725DB6BBA56}" srcOrd="0" destOrd="0" presId="urn:microsoft.com/office/officeart/2018/2/layout/IconLabelDescriptionList"/>
    <dgm:cxn modelId="{BB0E951D-6FBB-5348-B077-0ED7B20D0EFE}" type="presParOf" srcId="{4B5990AF-7AD7-4778-812E-9E78ED4C2EC6}" destId="{3460DB03-2222-449F-B5B9-FC7C851E0845}" srcOrd="1" destOrd="0" presId="urn:microsoft.com/office/officeart/2018/2/layout/IconLabelDescriptionList"/>
    <dgm:cxn modelId="{516A3F4C-4977-524C-A119-F85ACF504652}" type="presParOf" srcId="{4B5990AF-7AD7-4778-812E-9E78ED4C2EC6}" destId="{0CAB3A11-B546-4D5E-91F9-9C8E9B44D5C3}" srcOrd="2" destOrd="0" presId="urn:microsoft.com/office/officeart/2018/2/layout/IconLabelDescriptionList"/>
    <dgm:cxn modelId="{8471A157-2514-DE45-90AE-420AE58D4F30}" type="presParOf" srcId="{4B5990AF-7AD7-4778-812E-9E78ED4C2EC6}" destId="{D1A39423-86E1-4D81-8C10-42BA0DF3BD4E}" srcOrd="3" destOrd="0" presId="urn:microsoft.com/office/officeart/2018/2/layout/IconLabelDescriptionList"/>
    <dgm:cxn modelId="{40431E23-A589-B44D-8F3D-553597AC29BB}" type="presParOf" srcId="{4B5990AF-7AD7-4778-812E-9E78ED4C2EC6}" destId="{DE9B5FAE-2B59-43BD-84A6-680906C726D2}" srcOrd="4" destOrd="0" presId="urn:microsoft.com/office/officeart/2018/2/layout/IconLabelDescriptionList"/>
    <dgm:cxn modelId="{917E105F-7156-0243-B167-FC2A596F0FB7}" type="presParOf" srcId="{CB1C20F4-91A6-4C49-9FA2-1C64B41179BD}" destId="{05094493-EE2C-473B-9501-6A4B2B74768D}" srcOrd="1" destOrd="0" presId="urn:microsoft.com/office/officeart/2018/2/layout/IconLabelDescriptionList"/>
    <dgm:cxn modelId="{64634651-BAAC-AC4E-BE90-333FC60A78C6}" type="presParOf" srcId="{CB1C20F4-91A6-4C49-9FA2-1C64B41179BD}" destId="{435A27E5-0B94-4381-B65D-82743BBAA94C}" srcOrd="2" destOrd="0" presId="urn:microsoft.com/office/officeart/2018/2/layout/IconLabelDescriptionList"/>
    <dgm:cxn modelId="{7F99793C-538E-E644-9863-A771178AB192}" type="presParOf" srcId="{435A27E5-0B94-4381-B65D-82743BBAA94C}" destId="{B8973E71-4E6E-4761-91F9-DE205132D8CE}" srcOrd="0" destOrd="0" presId="urn:microsoft.com/office/officeart/2018/2/layout/IconLabelDescriptionList"/>
    <dgm:cxn modelId="{C3CAD32B-74B3-FE4F-8BE6-9801B2DDAFA7}" type="presParOf" srcId="{435A27E5-0B94-4381-B65D-82743BBAA94C}" destId="{9AC8AA93-CD2C-472F-8A99-562310512CDB}" srcOrd="1" destOrd="0" presId="urn:microsoft.com/office/officeart/2018/2/layout/IconLabelDescriptionList"/>
    <dgm:cxn modelId="{1DAA7BD6-5A8C-844D-A670-DA511695C1AD}" type="presParOf" srcId="{435A27E5-0B94-4381-B65D-82743BBAA94C}" destId="{FCC2FF9B-65AD-4442-9B0F-BF3152E96935}" srcOrd="2" destOrd="0" presId="urn:microsoft.com/office/officeart/2018/2/layout/IconLabelDescriptionList"/>
    <dgm:cxn modelId="{76E7AE29-3F47-3E41-8837-5C925D5AF96A}" type="presParOf" srcId="{435A27E5-0B94-4381-B65D-82743BBAA94C}" destId="{BB330579-356D-4F35-BBBF-A3474FBB73CE}" srcOrd="3" destOrd="0" presId="urn:microsoft.com/office/officeart/2018/2/layout/IconLabelDescriptionList"/>
    <dgm:cxn modelId="{BA52B7AD-1A05-9742-9E9B-0DD9B627C4D1}" type="presParOf" srcId="{435A27E5-0B94-4381-B65D-82743BBAA94C}" destId="{396254F4-CE6E-4F84-B534-8EECEB601C71}" srcOrd="4" destOrd="0" presId="urn:microsoft.com/office/officeart/2018/2/layout/IconLabelDescriptionList"/>
    <dgm:cxn modelId="{6486E1B9-7010-7948-8B01-AA28F8A45A86}" type="presParOf" srcId="{CB1C20F4-91A6-4C49-9FA2-1C64B41179BD}" destId="{6531726B-25FA-4982-968F-35FC29CC0348}" srcOrd="3" destOrd="0" presId="urn:microsoft.com/office/officeart/2018/2/layout/IconLabelDescriptionList"/>
    <dgm:cxn modelId="{EB577474-9521-0345-BA00-E3A26E1770E4}" type="presParOf" srcId="{CB1C20F4-91A6-4C49-9FA2-1C64B41179BD}" destId="{BF071E4A-62C1-40D9-9175-76167FB4FC46}" srcOrd="4" destOrd="0" presId="urn:microsoft.com/office/officeart/2018/2/layout/IconLabelDescriptionList"/>
    <dgm:cxn modelId="{3B747A13-81BA-5241-A522-DC6EFE23C2E4}" type="presParOf" srcId="{BF071E4A-62C1-40D9-9175-76167FB4FC46}" destId="{5048C42E-7D34-45D0-960D-D90B581C7157}" srcOrd="0" destOrd="0" presId="urn:microsoft.com/office/officeart/2018/2/layout/IconLabelDescriptionList"/>
    <dgm:cxn modelId="{7826F110-3FB4-7F4F-A53C-EB019EC6404C}" type="presParOf" srcId="{BF071E4A-62C1-40D9-9175-76167FB4FC46}" destId="{5D9CE346-B0DA-4BE5-98E0-AE6DD09C99EB}" srcOrd="1" destOrd="0" presId="urn:microsoft.com/office/officeart/2018/2/layout/IconLabelDescriptionList"/>
    <dgm:cxn modelId="{96DD58BB-C1CF-C24A-B226-D4FAB0C6B653}" type="presParOf" srcId="{BF071E4A-62C1-40D9-9175-76167FB4FC46}" destId="{54EEF64B-B7D8-48F9-BBE3-3A762B46B353}" srcOrd="2" destOrd="0" presId="urn:microsoft.com/office/officeart/2018/2/layout/IconLabelDescriptionList"/>
    <dgm:cxn modelId="{8F963EBE-3D2B-4F4C-9D64-CF7FBFC8AE35}" type="presParOf" srcId="{BF071E4A-62C1-40D9-9175-76167FB4FC46}" destId="{CDE6D59A-4B71-4C3B-84A9-4C9336E9C8A4}" srcOrd="3" destOrd="0" presId="urn:microsoft.com/office/officeart/2018/2/layout/IconLabelDescriptionList"/>
    <dgm:cxn modelId="{834E738F-1EC7-E046-8FDB-C820C6855502}" type="presParOf" srcId="{BF071E4A-62C1-40D9-9175-76167FB4FC46}" destId="{C9F05B74-CF47-4E16-82F2-168906A1DF1F}" srcOrd="4" destOrd="0" presId="urn:microsoft.com/office/officeart/2018/2/layout/IconLabelDescriptionList"/>
    <dgm:cxn modelId="{143E9C23-A021-EA4D-B7EA-ED146736C85D}" type="presParOf" srcId="{CB1C20F4-91A6-4C49-9FA2-1C64B41179BD}" destId="{04840FBE-AB15-4DBC-AC57-67E0E556414E}" srcOrd="5" destOrd="0" presId="urn:microsoft.com/office/officeart/2018/2/layout/IconLabelDescriptionList"/>
    <dgm:cxn modelId="{C6C127F0-A8E5-9A4D-A723-04B1C812EB8E}" type="presParOf" srcId="{CB1C20F4-91A6-4C49-9FA2-1C64B41179BD}" destId="{3906D161-DF81-449A-9367-2AA9095983A2}" srcOrd="6" destOrd="0" presId="urn:microsoft.com/office/officeart/2018/2/layout/IconLabelDescriptionList"/>
    <dgm:cxn modelId="{DE08BFA0-543E-7541-A83E-C5F08C98E741}" type="presParOf" srcId="{3906D161-DF81-449A-9367-2AA9095983A2}" destId="{8BD1D580-1E31-4492-8CC2-A91C1D76E135}" srcOrd="0" destOrd="0" presId="urn:microsoft.com/office/officeart/2018/2/layout/IconLabelDescriptionList"/>
    <dgm:cxn modelId="{0D7F5D6F-B634-C344-84C4-FD8DD9ABDBDD}" type="presParOf" srcId="{3906D161-DF81-449A-9367-2AA9095983A2}" destId="{276B8A90-1239-45E7-AD99-6B6A3E511D97}" srcOrd="1" destOrd="0" presId="urn:microsoft.com/office/officeart/2018/2/layout/IconLabelDescriptionList"/>
    <dgm:cxn modelId="{748D523D-9926-9947-8295-C12276DF0EF7}" type="presParOf" srcId="{3906D161-DF81-449A-9367-2AA9095983A2}" destId="{D4376DE3-3F24-4374-B94E-D7C17A814F81}" srcOrd="2" destOrd="0" presId="urn:microsoft.com/office/officeart/2018/2/layout/IconLabelDescriptionList"/>
    <dgm:cxn modelId="{EACE7FF4-1B06-8841-8F60-B341D54B6FA7}" type="presParOf" srcId="{3906D161-DF81-449A-9367-2AA9095983A2}" destId="{CA8B2066-DD35-4AD1-9818-B61D3AA57423}" srcOrd="3" destOrd="0" presId="urn:microsoft.com/office/officeart/2018/2/layout/IconLabelDescriptionList"/>
    <dgm:cxn modelId="{9DFF7E9B-3AD9-5F4B-960E-DDE360038AE5}" type="presParOf" srcId="{3906D161-DF81-449A-9367-2AA9095983A2}" destId="{7B033847-D874-4315-B24D-9E720DD82F6F}" srcOrd="4" destOrd="0" presId="urn:microsoft.com/office/officeart/2018/2/layout/IconLabelDescriptionList"/>
    <dgm:cxn modelId="{205649AF-FEAF-894A-8A16-A4A14C21049D}" type="presParOf" srcId="{CB1C20F4-91A6-4C49-9FA2-1C64B41179BD}" destId="{EFC182C7-E4A3-4084-A791-E2965B3692D2}" srcOrd="7" destOrd="0" presId="urn:microsoft.com/office/officeart/2018/2/layout/IconLabelDescriptionList"/>
    <dgm:cxn modelId="{F17289F4-A1A8-A542-85B7-153ED172B9A4}" type="presParOf" srcId="{CB1C20F4-91A6-4C49-9FA2-1C64B41179BD}" destId="{705B4E96-18AB-42F4-8928-8BE58D636FB7}" srcOrd="8" destOrd="0" presId="urn:microsoft.com/office/officeart/2018/2/layout/IconLabelDescriptionList"/>
    <dgm:cxn modelId="{0B96345F-BF1D-204C-9675-D4641109BD71}" type="presParOf" srcId="{705B4E96-18AB-42F4-8928-8BE58D636FB7}" destId="{7FB73A5F-D259-49E4-8956-D4D58762D417}" srcOrd="0" destOrd="0" presId="urn:microsoft.com/office/officeart/2018/2/layout/IconLabelDescriptionList"/>
    <dgm:cxn modelId="{687962B0-50DA-D140-8452-8D7705459972}" type="presParOf" srcId="{705B4E96-18AB-42F4-8928-8BE58D636FB7}" destId="{8C98B0A4-CD3A-43E3-BAD7-544E494A7F25}" srcOrd="1" destOrd="0" presId="urn:microsoft.com/office/officeart/2018/2/layout/IconLabelDescriptionList"/>
    <dgm:cxn modelId="{EB87CE69-D4F5-CD46-A302-9DD69D355FFF}" type="presParOf" srcId="{705B4E96-18AB-42F4-8928-8BE58D636FB7}" destId="{13E76224-0DAB-4865-A2D6-BD7E814C1F62}" srcOrd="2" destOrd="0" presId="urn:microsoft.com/office/officeart/2018/2/layout/IconLabelDescriptionList"/>
    <dgm:cxn modelId="{FE1B8EF4-8042-9142-BB62-86048F9B4D30}" type="presParOf" srcId="{705B4E96-18AB-42F4-8928-8BE58D636FB7}" destId="{D4FB63AB-23A5-4E79-95C1-421F3F46CE3C}" srcOrd="3" destOrd="0" presId="urn:microsoft.com/office/officeart/2018/2/layout/IconLabelDescriptionList"/>
    <dgm:cxn modelId="{F9EDB2BF-1781-6649-8A0B-809C31CF8459}" type="presParOf" srcId="{705B4E96-18AB-42F4-8928-8BE58D636FB7}" destId="{4F737B67-3DB7-451D-8DC8-239887D34A9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3FCE23-6DF9-4F91-92C0-A4CE635B1A04}" type="doc">
      <dgm:prSet loTypeId="urn:microsoft.com/office/officeart/2005/8/layout/hierarchy3" loCatId="relationship" qsTypeId="urn:microsoft.com/office/officeart/2005/8/quickstyle/simple1" qsCatId="simple" csTypeId="urn:microsoft.com/office/officeart/2005/8/colors/accent4_2" csCatId="accent4"/>
      <dgm:spPr/>
      <dgm:t>
        <a:bodyPr/>
        <a:lstStyle/>
        <a:p>
          <a:endParaRPr lang="en-US"/>
        </a:p>
      </dgm:t>
    </dgm:pt>
    <dgm:pt modelId="{8059657B-832F-41F5-93F3-48311ECC3908}">
      <dgm:prSet/>
      <dgm:spPr/>
      <dgm:t>
        <a:bodyPr/>
        <a:lstStyle/>
        <a:p>
          <a:r>
            <a:rPr lang="en-US" b="1" dirty="0"/>
            <a:t>Reputation Management</a:t>
          </a:r>
          <a:endParaRPr lang="en-US" dirty="0"/>
        </a:p>
      </dgm:t>
    </dgm:pt>
    <dgm:pt modelId="{1EDD49FC-0D16-4849-99B6-60AA3DA11B92}" type="parTrans" cxnId="{28DE29EE-7C27-4909-BEA4-C9873EE19C66}">
      <dgm:prSet/>
      <dgm:spPr/>
      <dgm:t>
        <a:bodyPr/>
        <a:lstStyle/>
        <a:p>
          <a:endParaRPr lang="en-US"/>
        </a:p>
      </dgm:t>
    </dgm:pt>
    <dgm:pt modelId="{65504A0E-B7C3-4E62-AA5E-2E65611B5079}" type="sibTrans" cxnId="{28DE29EE-7C27-4909-BEA4-C9873EE19C66}">
      <dgm:prSet/>
      <dgm:spPr/>
      <dgm:t>
        <a:bodyPr/>
        <a:lstStyle/>
        <a:p>
          <a:endParaRPr lang="en-US"/>
        </a:p>
      </dgm:t>
    </dgm:pt>
    <dgm:pt modelId="{64CB8095-EC86-4B63-B45A-8EBBBB0462A6}">
      <dgm:prSet/>
      <dgm:spPr/>
      <dgm:t>
        <a:bodyPr/>
        <a:lstStyle/>
        <a:p>
          <a:r>
            <a:rPr lang="en-US" dirty="0"/>
            <a:t>Find and gather information about company online</a:t>
          </a:r>
        </a:p>
      </dgm:t>
    </dgm:pt>
    <dgm:pt modelId="{D8E71086-A516-4A3B-98A2-FB5DF034C04D}" type="parTrans" cxnId="{5B592FD7-31E6-42A8-B8B0-44213B9D6EFD}">
      <dgm:prSet/>
      <dgm:spPr/>
      <dgm:t>
        <a:bodyPr/>
        <a:lstStyle/>
        <a:p>
          <a:endParaRPr lang="en-US"/>
        </a:p>
      </dgm:t>
    </dgm:pt>
    <dgm:pt modelId="{C77BDCF1-3943-457F-9AA7-C4A0A7FE81EE}" type="sibTrans" cxnId="{5B592FD7-31E6-42A8-B8B0-44213B9D6EFD}">
      <dgm:prSet/>
      <dgm:spPr/>
      <dgm:t>
        <a:bodyPr/>
        <a:lstStyle/>
        <a:p>
          <a:endParaRPr lang="en-US"/>
        </a:p>
      </dgm:t>
    </dgm:pt>
    <dgm:pt modelId="{B01879E7-54A3-49A5-A786-A39CA33D8FFD}">
      <dgm:prSet/>
      <dgm:spPr/>
      <dgm:t>
        <a:bodyPr/>
        <a:lstStyle/>
        <a:p>
          <a:r>
            <a:rPr lang="en-US" dirty="0"/>
            <a:t>Promote positive information and limit negative information</a:t>
          </a:r>
        </a:p>
      </dgm:t>
    </dgm:pt>
    <dgm:pt modelId="{723723E1-EEE4-400D-9ECC-A706E47440C2}" type="parTrans" cxnId="{4BC8661B-A8BC-4783-A0A1-3EA963A9784D}">
      <dgm:prSet/>
      <dgm:spPr/>
      <dgm:t>
        <a:bodyPr/>
        <a:lstStyle/>
        <a:p>
          <a:endParaRPr lang="en-US"/>
        </a:p>
      </dgm:t>
    </dgm:pt>
    <dgm:pt modelId="{3FDE7EEF-E911-4234-BB7B-0E673EB21E48}" type="sibTrans" cxnId="{4BC8661B-A8BC-4783-A0A1-3EA963A9784D}">
      <dgm:prSet/>
      <dgm:spPr/>
      <dgm:t>
        <a:bodyPr/>
        <a:lstStyle/>
        <a:p>
          <a:endParaRPr lang="en-US"/>
        </a:p>
      </dgm:t>
    </dgm:pt>
    <dgm:pt modelId="{9C10D976-0095-F84C-92FF-A50F8D2CFB1E}" type="pres">
      <dgm:prSet presAssocID="{F13FCE23-6DF9-4F91-92C0-A4CE635B1A04}" presName="diagram" presStyleCnt="0">
        <dgm:presLayoutVars>
          <dgm:chPref val="1"/>
          <dgm:dir/>
          <dgm:animOne val="branch"/>
          <dgm:animLvl val="lvl"/>
          <dgm:resizeHandles/>
        </dgm:presLayoutVars>
      </dgm:prSet>
      <dgm:spPr/>
    </dgm:pt>
    <dgm:pt modelId="{136C4469-5FCC-8042-A4DB-5943C016B4AE}" type="pres">
      <dgm:prSet presAssocID="{8059657B-832F-41F5-93F3-48311ECC3908}" presName="root" presStyleCnt="0"/>
      <dgm:spPr/>
    </dgm:pt>
    <dgm:pt modelId="{EFEF7C3E-31EE-DD43-8F18-E25F49FC3756}" type="pres">
      <dgm:prSet presAssocID="{8059657B-832F-41F5-93F3-48311ECC3908}" presName="rootComposite" presStyleCnt="0"/>
      <dgm:spPr/>
    </dgm:pt>
    <dgm:pt modelId="{5F28E57D-D576-E145-B1E8-043D23A86EE2}" type="pres">
      <dgm:prSet presAssocID="{8059657B-832F-41F5-93F3-48311ECC3908}" presName="rootText" presStyleLbl="node1" presStyleIdx="0" presStyleCnt="1"/>
      <dgm:spPr/>
    </dgm:pt>
    <dgm:pt modelId="{682A3516-7370-8148-A4E5-DDBDDB6E7143}" type="pres">
      <dgm:prSet presAssocID="{8059657B-832F-41F5-93F3-48311ECC3908}" presName="rootConnector" presStyleLbl="node1" presStyleIdx="0" presStyleCnt="1"/>
      <dgm:spPr/>
    </dgm:pt>
    <dgm:pt modelId="{1FFCB23D-2445-2640-A310-149346E6E402}" type="pres">
      <dgm:prSet presAssocID="{8059657B-832F-41F5-93F3-48311ECC3908}" presName="childShape" presStyleCnt="0"/>
      <dgm:spPr/>
    </dgm:pt>
    <dgm:pt modelId="{F4DBBE69-BC14-DB44-91D6-884174ECA4BD}" type="pres">
      <dgm:prSet presAssocID="{D8E71086-A516-4A3B-98A2-FB5DF034C04D}" presName="Name13" presStyleLbl="parChTrans1D2" presStyleIdx="0" presStyleCnt="2"/>
      <dgm:spPr/>
    </dgm:pt>
    <dgm:pt modelId="{B404BAE7-5439-D44D-9907-3CFBB2863C11}" type="pres">
      <dgm:prSet presAssocID="{64CB8095-EC86-4B63-B45A-8EBBBB0462A6}" presName="childText" presStyleLbl="bgAcc1" presStyleIdx="0" presStyleCnt="2">
        <dgm:presLayoutVars>
          <dgm:bulletEnabled val="1"/>
        </dgm:presLayoutVars>
      </dgm:prSet>
      <dgm:spPr/>
    </dgm:pt>
    <dgm:pt modelId="{8484CDED-AC83-204B-A9B5-4BFA2DA23DFD}" type="pres">
      <dgm:prSet presAssocID="{723723E1-EEE4-400D-9ECC-A706E47440C2}" presName="Name13" presStyleLbl="parChTrans1D2" presStyleIdx="1" presStyleCnt="2"/>
      <dgm:spPr/>
    </dgm:pt>
    <dgm:pt modelId="{C5980D0A-52D8-5744-BA05-448F7CD54FD0}" type="pres">
      <dgm:prSet presAssocID="{B01879E7-54A3-49A5-A786-A39CA33D8FFD}" presName="childText" presStyleLbl="bgAcc1" presStyleIdx="1" presStyleCnt="2">
        <dgm:presLayoutVars>
          <dgm:bulletEnabled val="1"/>
        </dgm:presLayoutVars>
      </dgm:prSet>
      <dgm:spPr/>
    </dgm:pt>
  </dgm:ptLst>
  <dgm:cxnLst>
    <dgm:cxn modelId="{4BC8661B-A8BC-4783-A0A1-3EA963A9784D}" srcId="{8059657B-832F-41F5-93F3-48311ECC3908}" destId="{B01879E7-54A3-49A5-A786-A39CA33D8FFD}" srcOrd="1" destOrd="0" parTransId="{723723E1-EEE4-400D-9ECC-A706E47440C2}" sibTransId="{3FDE7EEF-E911-4234-BB7B-0E673EB21E48}"/>
    <dgm:cxn modelId="{ED714636-22C9-F940-B118-764F29B6D714}" type="presOf" srcId="{D8E71086-A516-4A3B-98A2-FB5DF034C04D}" destId="{F4DBBE69-BC14-DB44-91D6-884174ECA4BD}" srcOrd="0" destOrd="0" presId="urn:microsoft.com/office/officeart/2005/8/layout/hierarchy3"/>
    <dgm:cxn modelId="{14B29761-A4D4-FB42-9118-F1ABD01E99DC}" type="presOf" srcId="{64CB8095-EC86-4B63-B45A-8EBBBB0462A6}" destId="{B404BAE7-5439-D44D-9907-3CFBB2863C11}" srcOrd="0" destOrd="0" presId="urn:microsoft.com/office/officeart/2005/8/layout/hierarchy3"/>
    <dgm:cxn modelId="{CCBF8382-F772-6E42-9873-E5B7FE6158B6}" type="presOf" srcId="{723723E1-EEE4-400D-9ECC-A706E47440C2}" destId="{8484CDED-AC83-204B-A9B5-4BFA2DA23DFD}" srcOrd="0" destOrd="0" presId="urn:microsoft.com/office/officeart/2005/8/layout/hierarchy3"/>
    <dgm:cxn modelId="{C3DD3CAF-C5C3-A145-AF1A-B0D2E55DC217}" type="presOf" srcId="{B01879E7-54A3-49A5-A786-A39CA33D8FFD}" destId="{C5980D0A-52D8-5744-BA05-448F7CD54FD0}" srcOrd="0" destOrd="0" presId="urn:microsoft.com/office/officeart/2005/8/layout/hierarchy3"/>
    <dgm:cxn modelId="{4B6C8CBE-A6EE-2A48-9BE3-A442737B4CA0}" type="presOf" srcId="{F13FCE23-6DF9-4F91-92C0-A4CE635B1A04}" destId="{9C10D976-0095-F84C-92FF-A50F8D2CFB1E}" srcOrd="0" destOrd="0" presId="urn:microsoft.com/office/officeart/2005/8/layout/hierarchy3"/>
    <dgm:cxn modelId="{CC8D6BC0-525B-E245-B7D5-6DEC346C6BD2}" type="presOf" srcId="{8059657B-832F-41F5-93F3-48311ECC3908}" destId="{5F28E57D-D576-E145-B1E8-043D23A86EE2}" srcOrd="0" destOrd="0" presId="urn:microsoft.com/office/officeart/2005/8/layout/hierarchy3"/>
    <dgm:cxn modelId="{5B592FD7-31E6-42A8-B8B0-44213B9D6EFD}" srcId="{8059657B-832F-41F5-93F3-48311ECC3908}" destId="{64CB8095-EC86-4B63-B45A-8EBBBB0462A6}" srcOrd="0" destOrd="0" parTransId="{D8E71086-A516-4A3B-98A2-FB5DF034C04D}" sibTransId="{C77BDCF1-3943-457F-9AA7-C4A0A7FE81EE}"/>
    <dgm:cxn modelId="{28DE29EE-7C27-4909-BEA4-C9873EE19C66}" srcId="{F13FCE23-6DF9-4F91-92C0-A4CE635B1A04}" destId="{8059657B-832F-41F5-93F3-48311ECC3908}" srcOrd="0" destOrd="0" parTransId="{1EDD49FC-0D16-4849-99B6-60AA3DA11B92}" sibTransId="{65504A0E-B7C3-4E62-AA5E-2E65611B5079}"/>
    <dgm:cxn modelId="{AF3BE0F6-26DA-724F-BEE9-3D6AA8577621}" type="presOf" srcId="{8059657B-832F-41F5-93F3-48311ECC3908}" destId="{682A3516-7370-8148-A4E5-DDBDDB6E7143}" srcOrd="1" destOrd="0" presId="urn:microsoft.com/office/officeart/2005/8/layout/hierarchy3"/>
    <dgm:cxn modelId="{021B5D0E-B4F6-6542-A956-43E0AAD6B147}" type="presParOf" srcId="{9C10D976-0095-F84C-92FF-A50F8D2CFB1E}" destId="{136C4469-5FCC-8042-A4DB-5943C016B4AE}" srcOrd="0" destOrd="0" presId="urn:microsoft.com/office/officeart/2005/8/layout/hierarchy3"/>
    <dgm:cxn modelId="{44B5AAA5-D2F6-2A45-AFA6-575B4E4655E9}" type="presParOf" srcId="{136C4469-5FCC-8042-A4DB-5943C016B4AE}" destId="{EFEF7C3E-31EE-DD43-8F18-E25F49FC3756}" srcOrd="0" destOrd="0" presId="urn:microsoft.com/office/officeart/2005/8/layout/hierarchy3"/>
    <dgm:cxn modelId="{D98F279B-08DD-FC48-B34F-DCCFE70BF7BA}" type="presParOf" srcId="{EFEF7C3E-31EE-DD43-8F18-E25F49FC3756}" destId="{5F28E57D-D576-E145-B1E8-043D23A86EE2}" srcOrd="0" destOrd="0" presId="urn:microsoft.com/office/officeart/2005/8/layout/hierarchy3"/>
    <dgm:cxn modelId="{0C01E019-EB07-9C4F-84BB-52CF2D66ECCE}" type="presParOf" srcId="{EFEF7C3E-31EE-DD43-8F18-E25F49FC3756}" destId="{682A3516-7370-8148-A4E5-DDBDDB6E7143}" srcOrd="1" destOrd="0" presId="urn:microsoft.com/office/officeart/2005/8/layout/hierarchy3"/>
    <dgm:cxn modelId="{DDCA40AB-A89B-7343-9B56-61E1AF8B296E}" type="presParOf" srcId="{136C4469-5FCC-8042-A4DB-5943C016B4AE}" destId="{1FFCB23D-2445-2640-A310-149346E6E402}" srcOrd="1" destOrd="0" presId="urn:microsoft.com/office/officeart/2005/8/layout/hierarchy3"/>
    <dgm:cxn modelId="{C02547F1-13EB-5842-9B0E-147A702A7B70}" type="presParOf" srcId="{1FFCB23D-2445-2640-A310-149346E6E402}" destId="{F4DBBE69-BC14-DB44-91D6-884174ECA4BD}" srcOrd="0" destOrd="0" presId="urn:microsoft.com/office/officeart/2005/8/layout/hierarchy3"/>
    <dgm:cxn modelId="{CB8DDC70-A66F-3B4A-ADE7-B6EB73C345F8}" type="presParOf" srcId="{1FFCB23D-2445-2640-A310-149346E6E402}" destId="{B404BAE7-5439-D44D-9907-3CFBB2863C11}" srcOrd="1" destOrd="0" presId="urn:microsoft.com/office/officeart/2005/8/layout/hierarchy3"/>
    <dgm:cxn modelId="{71EDD775-409D-2F4F-8E2B-53E6D8AC188B}" type="presParOf" srcId="{1FFCB23D-2445-2640-A310-149346E6E402}" destId="{8484CDED-AC83-204B-A9B5-4BFA2DA23DFD}" srcOrd="2" destOrd="0" presId="urn:microsoft.com/office/officeart/2005/8/layout/hierarchy3"/>
    <dgm:cxn modelId="{35955B26-5808-7D4B-9587-7BA610089A9B}" type="presParOf" srcId="{1FFCB23D-2445-2640-A310-149346E6E402}" destId="{C5980D0A-52D8-5744-BA05-448F7CD54FD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F89ED8-2C91-5244-B577-9D5317E35FFB}" type="doc">
      <dgm:prSet loTypeId="urn:microsoft.com/office/officeart/2009/3/layout/SubStepProcess" loCatId="list" qsTypeId="urn:microsoft.com/office/officeart/2005/8/quickstyle/simple3" qsCatId="simple" csTypeId="urn:microsoft.com/office/officeart/2005/8/colors/colorful1" csCatId="colorful" phldr="1"/>
      <dgm:spPr/>
      <dgm:t>
        <a:bodyPr/>
        <a:lstStyle/>
        <a:p>
          <a:endParaRPr lang="it-IT"/>
        </a:p>
      </dgm:t>
    </dgm:pt>
    <dgm:pt modelId="{D4CBC400-E767-9140-BC62-0450430206C0}">
      <dgm:prSet/>
      <dgm:spPr/>
      <dgm:t>
        <a:bodyPr/>
        <a:lstStyle/>
        <a:p>
          <a:r>
            <a:rPr lang="en-US" b="0" i="0" noProof="0" dirty="0"/>
            <a:t>Speed and efficiency </a:t>
          </a:r>
          <a:endParaRPr lang="en-US" noProof="0" dirty="0"/>
        </a:p>
      </dgm:t>
    </dgm:pt>
    <dgm:pt modelId="{CD606819-1469-B34E-B521-884120883723}" type="parTrans" cxnId="{A90AF781-7172-8143-B50C-824A67519398}">
      <dgm:prSet/>
      <dgm:spPr/>
      <dgm:t>
        <a:bodyPr/>
        <a:lstStyle/>
        <a:p>
          <a:endParaRPr lang="en-US" noProof="0" dirty="0"/>
        </a:p>
      </dgm:t>
    </dgm:pt>
    <dgm:pt modelId="{5759A437-DC22-374D-A5A1-EAB6F7380C00}" type="sibTrans" cxnId="{A90AF781-7172-8143-B50C-824A67519398}">
      <dgm:prSet/>
      <dgm:spPr/>
      <dgm:t>
        <a:bodyPr/>
        <a:lstStyle/>
        <a:p>
          <a:endParaRPr lang="en-US" noProof="0" dirty="0"/>
        </a:p>
      </dgm:t>
    </dgm:pt>
    <dgm:pt modelId="{CD074C6A-3BF0-2542-A8DB-A4A0393F30D7}">
      <dgm:prSet/>
      <dgm:spPr/>
      <dgm:t>
        <a:bodyPr/>
        <a:lstStyle/>
        <a:p>
          <a:r>
            <a:rPr lang="en-US" b="0" i="0" noProof="0" dirty="0"/>
            <a:t>Objectivity</a:t>
          </a:r>
          <a:endParaRPr lang="en-US" noProof="0" dirty="0"/>
        </a:p>
      </dgm:t>
    </dgm:pt>
    <dgm:pt modelId="{A2FE01FE-23A4-7C47-98EB-5E055A7F52EC}" type="parTrans" cxnId="{464679B6-6ED5-5149-932E-2D7AB0423D8A}">
      <dgm:prSet/>
      <dgm:spPr/>
      <dgm:t>
        <a:bodyPr/>
        <a:lstStyle/>
        <a:p>
          <a:endParaRPr lang="en-US" noProof="0" dirty="0"/>
        </a:p>
      </dgm:t>
    </dgm:pt>
    <dgm:pt modelId="{0232B61F-6506-AE48-A6A5-4FD6EC0EDB30}" type="sibTrans" cxnId="{464679B6-6ED5-5149-932E-2D7AB0423D8A}">
      <dgm:prSet/>
      <dgm:spPr/>
      <dgm:t>
        <a:bodyPr/>
        <a:lstStyle/>
        <a:p>
          <a:endParaRPr lang="en-US" noProof="0" dirty="0"/>
        </a:p>
      </dgm:t>
    </dgm:pt>
    <dgm:pt modelId="{199D08B5-4B50-D94C-A49B-39A5A3572A14}">
      <dgm:prSet/>
      <dgm:spPr/>
      <dgm:t>
        <a:bodyPr/>
        <a:lstStyle/>
        <a:p>
          <a:r>
            <a:rPr lang="en-US" b="0" i="0" noProof="0" dirty="0"/>
            <a:t>Accuracy </a:t>
          </a:r>
          <a:endParaRPr lang="en-US" noProof="0" dirty="0"/>
        </a:p>
      </dgm:t>
    </dgm:pt>
    <dgm:pt modelId="{2B8CB5AA-AEBD-FE49-8D39-A3EF58B94EE2}" type="parTrans" cxnId="{5F008845-0136-B44C-A77D-9675562DCA95}">
      <dgm:prSet/>
      <dgm:spPr/>
      <dgm:t>
        <a:bodyPr/>
        <a:lstStyle/>
        <a:p>
          <a:endParaRPr lang="en-US" noProof="0" dirty="0"/>
        </a:p>
      </dgm:t>
    </dgm:pt>
    <dgm:pt modelId="{FBAEF385-BB4E-0848-9FC8-7C0E4082CABE}" type="sibTrans" cxnId="{5F008845-0136-B44C-A77D-9675562DCA95}">
      <dgm:prSet/>
      <dgm:spPr/>
      <dgm:t>
        <a:bodyPr/>
        <a:lstStyle/>
        <a:p>
          <a:endParaRPr lang="en-US" noProof="0" dirty="0"/>
        </a:p>
      </dgm:t>
    </dgm:pt>
    <dgm:pt modelId="{93E3748D-BE71-CE4C-90F4-E3125A008D18}">
      <dgm:prSet/>
      <dgm:spPr/>
      <dgm:t>
        <a:bodyPr/>
        <a:lstStyle/>
        <a:p>
          <a:r>
            <a:rPr lang="en-US" b="0" i="0" noProof="0" dirty="0"/>
            <a:t>Actionable insights</a:t>
          </a:r>
          <a:endParaRPr lang="en-US" noProof="0" dirty="0"/>
        </a:p>
      </dgm:t>
    </dgm:pt>
    <dgm:pt modelId="{513DD832-72ED-B04D-BD4D-AA1431DF72E0}" type="parTrans" cxnId="{D8C3966A-5E65-E447-9518-6B6EF686451E}">
      <dgm:prSet/>
      <dgm:spPr/>
      <dgm:t>
        <a:bodyPr/>
        <a:lstStyle/>
        <a:p>
          <a:endParaRPr lang="en-US" noProof="0" dirty="0"/>
        </a:p>
      </dgm:t>
    </dgm:pt>
    <dgm:pt modelId="{DE888C6E-E794-484C-9C0D-5D5B28B38953}" type="sibTrans" cxnId="{D8C3966A-5E65-E447-9518-6B6EF686451E}">
      <dgm:prSet/>
      <dgm:spPr/>
      <dgm:t>
        <a:bodyPr/>
        <a:lstStyle/>
        <a:p>
          <a:endParaRPr lang="en-US" noProof="0" dirty="0"/>
        </a:p>
      </dgm:t>
    </dgm:pt>
    <dgm:pt modelId="{D5469DED-2658-694C-B8B1-5BFDE05C5A6A}" type="pres">
      <dgm:prSet presAssocID="{C4F89ED8-2C91-5244-B577-9D5317E35FFB}" presName="Name0" presStyleCnt="0">
        <dgm:presLayoutVars>
          <dgm:chMax val="7"/>
          <dgm:dir/>
          <dgm:animOne val="branch"/>
        </dgm:presLayoutVars>
      </dgm:prSet>
      <dgm:spPr/>
    </dgm:pt>
    <dgm:pt modelId="{48027F2C-E4AE-5A41-A675-5D7785A4C220}" type="pres">
      <dgm:prSet presAssocID="{D4CBC400-E767-9140-BC62-0450430206C0}" presName="parTx1" presStyleLbl="node1" presStyleIdx="0" presStyleCnt="4"/>
      <dgm:spPr/>
    </dgm:pt>
    <dgm:pt modelId="{CEFE73CE-A6A8-AF45-A231-B78F6137BE3C}" type="pres">
      <dgm:prSet presAssocID="{CD074C6A-3BF0-2542-A8DB-A4A0393F30D7}" presName="parTx2" presStyleLbl="node1" presStyleIdx="1" presStyleCnt="4"/>
      <dgm:spPr/>
    </dgm:pt>
    <dgm:pt modelId="{76F99BD2-4129-AF46-A01E-324A81FEA98B}" type="pres">
      <dgm:prSet presAssocID="{199D08B5-4B50-D94C-A49B-39A5A3572A14}" presName="parTx3" presStyleLbl="node1" presStyleIdx="2" presStyleCnt="4"/>
      <dgm:spPr/>
    </dgm:pt>
    <dgm:pt modelId="{BE1CB49A-395D-1C4A-8ADE-2594F968DB11}" type="pres">
      <dgm:prSet presAssocID="{93E3748D-BE71-CE4C-90F4-E3125A008D18}" presName="parTx4" presStyleLbl="node1" presStyleIdx="3" presStyleCnt="4"/>
      <dgm:spPr/>
    </dgm:pt>
  </dgm:ptLst>
  <dgm:cxnLst>
    <dgm:cxn modelId="{5F008845-0136-B44C-A77D-9675562DCA95}" srcId="{C4F89ED8-2C91-5244-B577-9D5317E35FFB}" destId="{199D08B5-4B50-D94C-A49B-39A5A3572A14}" srcOrd="2" destOrd="0" parTransId="{2B8CB5AA-AEBD-FE49-8D39-A3EF58B94EE2}" sibTransId="{FBAEF385-BB4E-0848-9FC8-7C0E4082CABE}"/>
    <dgm:cxn modelId="{625F144C-291C-7B48-AC6C-95C3954D049F}" type="presOf" srcId="{199D08B5-4B50-D94C-A49B-39A5A3572A14}" destId="{76F99BD2-4129-AF46-A01E-324A81FEA98B}" srcOrd="0" destOrd="0" presId="urn:microsoft.com/office/officeart/2009/3/layout/SubStepProcess"/>
    <dgm:cxn modelId="{D8C3966A-5E65-E447-9518-6B6EF686451E}" srcId="{C4F89ED8-2C91-5244-B577-9D5317E35FFB}" destId="{93E3748D-BE71-CE4C-90F4-E3125A008D18}" srcOrd="3" destOrd="0" parTransId="{513DD832-72ED-B04D-BD4D-AA1431DF72E0}" sibTransId="{DE888C6E-E794-484C-9C0D-5D5B28B38953}"/>
    <dgm:cxn modelId="{64189576-7B93-0542-91F6-0F3FD97C84B4}" type="presOf" srcId="{C4F89ED8-2C91-5244-B577-9D5317E35FFB}" destId="{D5469DED-2658-694C-B8B1-5BFDE05C5A6A}" srcOrd="0" destOrd="0" presId="urn:microsoft.com/office/officeart/2009/3/layout/SubStepProcess"/>
    <dgm:cxn modelId="{A90AF781-7172-8143-B50C-824A67519398}" srcId="{C4F89ED8-2C91-5244-B577-9D5317E35FFB}" destId="{D4CBC400-E767-9140-BC62-0450430206C0}" srcOrd="0" destOrd="0" parTransId="{CD606819-1469-B34E-B521-884120883723}" sibTransId="{5759A437-DC22-374D-A5A1-EAB6F7380C00}"/>
    <dgm:cxn modelId="{2B6A6B89-C08B-4D49-A190-864795A131A6}" type="presOf" srcId="{CD074C6A-3BF0-2542-A8DB-A4A0393F30D7}" destId="{CEFE73CE-A6A8-AF45-A231-B78F6137BE3C}" srcOrd="0" destOrd="0" presId="urn:microsoft.com/office/officeart/2009/3/layout/SubStepProcess"/>
    <dgm:cxn modelId="{81CF8B97-E693-804D-B631-13BF7EF6F45B}" type="presOf" srcId="{D4CBC400-E767-9140-BC62-0450430206C0}" destId="{48027F2C-E4AE-5A41-A675-5D7785A4C220}" srcOrd="0" destOrd="0" presId="urn:microsoft.com/office/officeart/2009/3/layout/SubStepProcess"/>
    <dgm:cxn modelId="{464679B6-6ED5-5149-932E-2D7AB0423D8A}" srcId="{C4F89ED8-2C91-5244-B577-9D5317E35FFB}" destId="{CD074C6A-3BF0-2542-A8DB-A4A0393F30D7}" srcOrd="1" destOrd="0" parTransId="{A2FE01FE-23A4-7C47-98EB-5E055A7F52EC}" sibTransId="{0232B61F-6506-AE48-A6A5-4FD6EC0EDB30}"/>
    <dgm:cxn modelId="{C353BED9-B0A3-794B-B106-098DABA90F5E}" type="presOf" srcId="{93E3748D-BE71-CE4C-90F4-E3125A008D18}" destId="{BE1CB49A-395D-1C4A-8ADE-2594F968DB11}" srcOrd="0" destOrd="0" presId="urn:microsoft.com/office/officeart/2009/3/layout/SubStepProcess"/>
    <dgm:cxn modelId="{616E76A9-895C-EB4E-85F3-0D1CFFFDF7EC}" type="presParOf" srcId="{D5469DED-2658-694C-B8B1-5BFDE05C5A6A}" destId="{48027F2C-E4AE-5A41-A675-5D7785A4C220}" srcOrd="0" destOrd="0" presId="urn:microsoft.com/office/officeart/2009/3/layout/SubStepProcess"/>
    <dgm:cxn modelId="{7D896166-3850-EC4B-9D3F-CD81BF99DC28}" type="presParOf" srcId="{D5469DED-2658-694C-B8B1-5BFDE05C5A6A}" destId="{CEFE73CE-A6A8-AF45-A231-B78F6137BE3C}" srcOrd="1" destOrd="0" presId="urn:microsoft.com/office/officeart/2009/3/layout/SubStepProcess"/>
    <dgm:cxn modelId="{C654565E-4E8F-8648-9635-A89572C570F7}" type="presParOf" srcId="{D5469DED-2658-694C-B8B1-5BFDE05C5A6A}" destId="{76F99BD2-4129-AF46-A01E-324A81FEA98B}" srcOrd="2" destOrd="0" presId="urn:microsoft.com/office/officeart/2009/3/layout/SubStepProcess"/>
    <dgm:cxn modelId="{492EED70-6596-924A-96E5-114B6F89FC4A}" type="presParOf" srcId="{D5469DED-2658-694C-B8B1-5BFDE05C5A6A}" destId="{BE1CB49A-395D-1C4A-8ADE-2594F968DB11}"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F89ED8-2C91-5244-B577-9D5317E35FFB}" type="doc">
      <dgm:prSet loTypeId="urn:microsoft.com/office/officeart/2009/3/layout/SubStepProcess" loCatId="list" qsTypeId="urn:microsoft.com/office/officeart/2005/8/quickstyle/simple3" qsCatId="simple" csTypeId="urn:microsoft.com/office/officeart/2005/8/colors/colorful1" csCatId="colorful" phldr="1"/>
      <dgm:spPr/>
      <dgm:t>
        <a:bodyPr/>
        <a:lstStyle/>
        <a:p>
          <a:endParaRPr lang="it-IT"/>
        </a:p>
      </dgm:t>
    </dgm:pt>
    <dgm:pt modelId="{D4CBC400-E767-9140-BC62-0450430206C0}">
      <dgm:prSet/>
      <dgm:spPr/>
      <dgm:t>
        <a:bodyPr/>
        <a:lstStyle/>
        <a:p>
          <a:r>
            <a:rPr lang="it-IT" b="0" i="0" dirty="0">
              <a:latin typeface="Calibri" panose="020F0502020204030204"/>
              <a:ea typeface="+mn-ea"/>
              <a:cs typeface="+mn-cs"/>
            </a:rPr>
            <a:t>Privacy </a:t>
          </a:r>
          <a:r>
            <a:rPr lang="it-IT" b="0" i="0" dirty="0" err="1">
              <a:latin typeface="Calibri" panose="020F0502020204030204"/>
              <a:ea typeface="+mn-ea"/>
              <a:cs typeface="+mn-cs"/>
            </a:rPr>
            <a:t>concerns</a:t>
          </a:r>
          <a:r>
            <a:rPr lang="it-IT" b="0" i="0" dirty="0">
              <a:latin typeface="Calibri" panose="020F0502020204030204"/>
              <a:ea typeface="+mn-ea"/>
              <a:cs typeface="+mn-cs"/>
            </a:rPr>
            <a:t> </a:t>
          </a:r>
          <a:endParaRPr lang="en-US" noProof="0" dirty="0"/>
        </a:p>
      </dgm:t>
    </dgm:pt>
    <dgm:pt modelId="{CD606819-1469-B34E-B521-884120883723}" type="parTrans" cxnId="{A90AF781-7172-8143-B50C-824A67519398}">
      <dgm:prSet/>
      <dgm:spPr/>
      <dgm:t>
        <a:bodyPr/>
        <a:lstStyle/>
        <a:p>
          <a:endParaRPr lang="en-US" noProof="0" dirty="0"/>
        </a:p>
      </dgm:t>
    </dgm:pt>
    <dgm:pt modelId="{5759A437-DC22-374D-A5A1-EAB6F7380C00}" type="sibTrans" cxnId="{A90AF781-7172-8143-B50C-824A67519398}">
      <dgm:prSet/>
      <dgm:spPr/>
      <dgm:t>
        <a:bodyPr/>
        <a:lstStyle/>
        <a:p>
          <a:endParaRPr lang="en-US" noProof="0" dirty="0"/>
        </a:p>
      </dgm:t>
    </dgm:pt>
    <dgm:pt modelId="{CD074C6A-3BF0-2542-A8DB-A4A0393F30D7}">
      <dgm:prSet/>
      <dgm:spPr/>
      <dgm:t>
        <a:bodyPr/>
        <a:lstStyle/>
        <a:p>
          <a:r>
            <a:rPr lang="en-US" b="0" i="0" noProof="0" dirty="0"/>
            <a:t>Misinterpretation of data</a:t>
          </a:r>
          <a:endParaRPr lang="en-US" noProof="0" dirty="0"/>
        </a:p>
      </dgm:t>
    </dgm:pt>
    <dgm:pt modelId="{A2FE01FE-23A4-7C47-98EB-5E055A7F52EC}" type="parTrans" cxnId="{464679B6-6ED5-5149-932E-2D7AB0423D8A}">
      <dgm:prSet/>
      <dgm:spPr/>
      <dgm:t>
        <a:bodyPr/>
        <a:lstStyle/>
        <a:p>
          <a:endParaRPr lang="en-US" noProof="0" dirty="0"/>
        </a:p>
      </dgm:t>
    </dgm:pt>
    <dgm:pt modelId="{0232B61F-6506-AE48-A6A5-4FD6EC0EDB30}" type="sibTrans" cxnId="{464679B6-6ED5-5149-932E-2D7AB0423D8A}">
      <dgm:prSet/>
      <dgm:spPr/>
      <dgm:t>
        <a:bodyPr/>
        <a:lstStyle/>
        <a:p>
          <a:endParaRPr lang="en-US" noProof="0" dirty="0"/>
        </a:p>
      </dgm:t>
    </dgm:pt>
    <dgm:pt modelId="{199D08B5-4B50-D94C-A49B-39A5A3572A14}">
      <dgm:prSet/>
      <dgm:spPr/>
      <dgm:t>
        <a:bodyPr/>
        <a:lstStyle/>
        <a:p>
          <a:r>
            <a:rPr lang="it-IT" b="0" i="0" dirty="0" err="1">
              <a:latin typeface="Calibri" panose="020F0502020204030204"/>
              <a:ea typeface="+mn-ea"/>
              <a:cs typeface="+mn-cs"/>
            </a:rPr>
            <a:t>Biases</a:t>
          </a:r>
          <a:r>
            <a:rPr lang="it-IT" b="0" i="0" dirty="0">
              <a:latin typeface="Calibri" panose="020F0502020204030204"/>
              <a:ea typeface="+mn-ea"/>
              <a:cs typeface="+mn-cs"/>
            </a:rPr>
            <a:t> in data and </a:t>
          </a:r>
          <a:r>
            <a:rPr lang="it-IT" b="0" i="0" dirty="0" err="1">
              <a:latin typeface="Calibri" panose="020F0502020204030204"/>
              <a:ea typeface="+mn-ea"/>
              <a:cs typeface="+mn-cs"/>
            </a:rPr>
            <a:t>algorithms</a:t>
          </a:r>
          <a:r>
            <a:rPr lang="en-US" b="0" i="0" noProof="0" dirty="0"/>
            <a:t> </a:t>
          </a:r>
          <a:endParaRPr lang="en-US" noProof="0" dirty="0"/>
        </a:p>
      </dgm:t>
    </dgm:pt>
    <dgm:pt modelId="{2B8CB5AA-AEBD-FE49-8D39-A3EF58B94EE2}" type="parTrans" cxnId="{5F008845-0136-B44C-A77D-9675562DCA95}">
      <dgm:prSet/>
      <dgm:spPr/>
      <dgm:t>
        <a:bodyPr/>
        <a:lstStyle/>
        <a:p>
          <a:endParaRPr lang="en-US" noProof="0" dirty="0"/>
        </a:p>
      </dgm:t>
    </dgm:pt>
    <dgm:pt modelId="{FBAEF385-BB4E-0848-9FC8-7C0E4082CABE}" type="sibTrans" cxnId="{5F008845-0136-B44C-A77D-9675562DCA95}">
      <dgm:prSet/>
      <dgm:spPr/>
      <dgm:t>
        <a:bodyPr/>
        <a:lstStyle/>
        <a:p>
          <a:endParaRPr lang="en-US" noProof="0" dirty="0"/>
        </a:p>
      </dgm:t>
    </dgm:pt>
    <dgm:pt modelId="{93E3748D-BE71-CE4C-90F4-E3125A008D18}">
      <dgm:prSet/>
      <dgm:spPr/>
      <dgm:t>
        <a:bodyPr/>
        <a:lstStyle/>
        <a:p>
          <a:r>
            <a:rPr lang="en-US" b="0" i="0" noProof="0" dirty="0"/>
            <a:t>Lack of context </a:t>
          </a:r>
          <a:endParaRPr lang="en-US" noProof="0" dirty="0"/>
        </a:p>
      </dgm:t>
    </dgm:pt>
    <dgm:pt modelId="{513DD832-72ED-B04D-BD4D-AA1431DF72E0}" type="parTrans" cxnId="{D8C3966A-5E65-E447-9518-6B6EF686451E}">
      <dgm:prSet/>
      <dgm:spPr/>
      <dgm:t>
        <a:bodyPr/>
        <a:lstStyle/>
        <a:p>
          <a:endParaRPr lang="en-US" noProof="0" dirty="0"/>
        </a:p>
      </dgm:t>
    </dgm:pt>
    <dgm:pt modelId="{DE888C6E-E794-484C-9C0D-5D5B28B38953}" type="sibTrans" cxnId="{D8C3966A-5E65-E447-9518-6B6EF686451E}">
      <dgm:prSet/>
      <dgm:spPr/>
      <dgm:t>
        <a:bodyPr/>
        <a:lstStyle/>
        <a:p>
          <a:endParaRPr lang="en-US" noProof="0" dirty="0"/>
        </a:p>
      </dgm:t>
    </dgm:pt>
    <dgm:pt modelId="{D5469DED-2658-694C-B8B1-5BFDE05C5A6A}" type="pres">
      <dgm:prSet presAssocID="{C4F89ED8-2C91-5244-B577-9D5317E35FFB}" presName="Name0" presStyleCnt="0">
        <dgm:presLayoutVars>
          <dgm:chMax val="7"/>
          <dgm:dir/>
          <dgm:animOne val="branch"/>
        </dgm:presLayoutVars>
      </dgm:prSet>
      <dgm:spPr/>
    </dgm:pt>
    <dgm:pt modelId="{48027F2C-E4AE-5A41-A675-5D7785A4C220}" type="pres">
      <dgm:prSet presAssocID="{D4CBC400-E767-9140-BC62-0450430206C0}" presName="parTx1" presStyleLbl="node1" presStyleIdx="0" presStyleCnt="4"/>
      <dgm:spPr/>
    </dgm:pt>
    <dgm:pt modelId="{CEFE73CE-A6A8-AF45-A231-B78F6137BE3C}" type="pres">
      <dgm:prSet presAssocID="{CD074C6A-3BF0-2542-A8DB-A4A0393F30D7}" presName="parTx2" presStyleLbl="node1" presStyleIdx="1" presStyleCnt="4"/>
      <dgm:spPr/>
    </dgm:pt>
    <dgm:pt modelId="{76F99BD2-4129-AF46-A01E-324A81FEA98B}" type="pres">
      <dgm:prSet presAssocID="{199D08B5-4B50-D94C-A49B-39A5A3572A14}" presName="parTx3" presStyleLbl="node1" presStyleIdx="2" presStyleCnt="4"/>
      <dgm:spPr/>
    </dgm:pt>
    <dgm:pt modelId="{BE1CB49A-395D-1C4A-8ADE-2594F968DB11}" type="pres">
      <dgm:prSet presAssocID="{93E3748D-BE71-CE4C-90F4-E3125A008D18}" presName="parTx4" presStyleLbl="node1" presStyleIdx="3" presStyleCnt="4"/>
      <dgm:spPr/>
    </dgm:pt>
  </dgm:ptLst>
  <dgm:cxnLst>
    <dgm:cxn modelId="{5F008845-0136-B44C-A77D-9675562DCA95}" srcId="{C4F89ED8-2C91-5244-B577-9D5317E35FFB}" destId="{199D08B5-4B50-D94C-A49B-39A5A3572A14}" srcOrd="2" destOrd="0" parTransId="{2B8CB5AA-AEBD-FE49-8D39-A3EF58B94EE2}" sibTransId="{FBAEF385-BB4E-0848-9FC8-7C0E4082CABE}"/>
    <dgm:cxn modelId="{625F144C-291C-7B48-AC6C-95C3954D049F}" type="presOf" srcId="{199D08B5-4B50-D94C-A49B-39A5A3572A14}" destId="{76F99BD2-4129-AF46-A01E-324A81FEA98B}" srcOrd="0" destOrd="0" presId="urn:microsoft.com/office/officeart/2009/3/layout/SubStepProcess"/>
    <dgm:cxn modelId="{D8C3966A-5E65-E447-9518-6B6EF686451E}" srcId="{C4F89ED8-2C91-5244-B577-9D5317E35FFB}" destId="{93E3748D-BE71-CE4C-90F4-E3125A008D18}" srcOrd="3" destOrd="0" parTransId="{513DD832-72ED-B04D-BD4D-AA1431DF72E0}" sibTransId="{DE888C6E-E794-484C-9C0D-5D5B28B38953}"/>
    <dgm:cxn modelId="{64189576-7B93-0542-91F6-0F3FD97C84B4}" type="presOf" srcId="{C4F89ED8-2C91-5244-B577-9D5317E35FFB}" destId="{D5469DED-2658-694C-B8B1-5BFDE05C5A6A}" srcOrd="0" destOrd="0" presId="urn:microsoft.com/office/officeart/2009/3/layout/SubStepProcess"/>
    <dgm:cxn modelId="{A90AF781-7172-8143-B50C-824A67519398}" srcId="{C4F89ED8-2C91-5244-B577-9D5317E35FFB}" destId="{D4CBC400-E767-9140-BC62-0450430206C0}" srcOrd="0" destOrd="0" parTransId="{CD606819-1469-B34E-B521-884120883723}" sibTransId="{5759A437-DC22-374D-A5A1-EAB6F7380C00}"/>
    <dgm:cxn modelId="{2B6A6B89-C08B-4D49-A190-864795A131A6}" type="presOf" srcId="{CD074C6A-3BF0-2542-A8DB-A4A0393F30D7}" destId="{CEFE73CE-A6A8-AF45-A231-B78F6137BE3C}" srcOrd="0" destOrd="0" presId="urn:microsoft.com/office/officeart/2009/3/layout/SubStepProcess"/>
    <dgm:cxn modelId="{81CF8B97-E693-804D-B631-13BF7EF6F45B}" type="presOf" srcId="{D4CBC400-E767-9140-BC62-0450430206C0}" destId="{48027F2C-E4AE-5A41-A675-5D7785A4C220}" srcOrd="0" destOrd="0" presId="urn:microsoft.com/office/officeart/2009/3/layout/SubStepProcess"/>
    <dgm:cxn modelId="{464679B6-6ED5-5149-932E-2D7AB0423D8A}" srcId="{C4F89ED8-2C91-5244-B577-9D5317E35FFB}" destId="{CD074C6A-3BF0-2542-A8DB-A4A0393F30D7}" srcOrd="1" destOrd="0" parTransId="{A2FE01FE-23A4-7C47-98EB-5E055A7F52EC}" sibTransId="{0232B61F-6506-AE48-A6A5-4FD6EC0EDB30}"/>
    <dgm:cxn modelId="{C353BED9-B0A3-794B-B106-098DABA90F5E}" type="presOf" srcId="{93E3748D-BE71-CE4C-90F4-E3125A008D18}" destId="{BE1CB49A-395D-1C4A-8ADE-2594F968DB11}" srcOrd="0" destOrd="0" presId="urn:microsoft.com/office/officeart/2009/3/layout/SubStepProcess"/>
    <dgm:cxn modelId="{616E76A9-895C-EB4E-85F3-0D1CFFFDF7EC}" type="presParOf" srcId="{D5469DED-2658-694C-B8B1-5BFDE05C5A6A}" destId="{48027F2C-E4AE-5A41-A675-5D7785A4C220}" srcOrd="0" destOrd="0" presId="urn:microsoft.com/office/officeart/2009/3/layout/SubStepProcess"/>
    <dgm:cxn modelId="{7D896166-3850-EC4B-9D3F-CD81BF99DC28}" type="presParOf" srcId="{D5469DED-2658-694C-B8B1-5BFDE05C5A6A}" destId="{CEFE73CE-A6A8-AF45-A231-B78F6137BE3C}" srcOrd="1" destOrd="0" presId="urn:microsoft.com/office/officeart/2009/3/layout/SubStepProcess"/>
    <dgm:cxn modelId="{C654565E-4E8F-8648-9635-A89572C570F7}" type="presParOf" srcId="{D5469DED-2658-694C-B8B1-5BFDE05C5A6A}" destId="{76F99BD2-4129-AF46-A01E-324A81FEA98B}" srcOrd="2" destOrd="0" presId="urn:microsoft.com/office/officeart/2009/3/layout/SubStepProcess"/>
    <dgm:cxn modelId="{492EED70-6596-924A-96E5-114B6F89FC4A}" type="presParOf" srcId="{D5469DED-2658-694C-B8B1-5BFDE05C5A6A}" destId="{BE1CB49A-395D-1C4A-8ADE-2594F968DB11}"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accent3_3" csCatId="accent3" phldr="1"/>
      <dgm:spPr/>
      <dgm:t>
        <a:bodyPr/>
        <a:lstStyle/>
        <a:p>
          <a:endParaRPr lang="it-IT"/>
        </a:p>
      </dgm:t>
    </dgm:pt>
    <dgm:pt modelId="{404272AB-4DEE-A344-9664-7379CE18785F}">
      <dgm:prSet custT="1"/>
      <dgm:spPr>
        <a:solidFill>
          <a:schemeClr val="accent2"/>
        </a:solidFill>
      </dgm:spPr>
      <dgm:t>
        <a:bodyPr/>
        <a:lstStyle/>
        <a:p>
          <a:r>
            <a:rPr lang="en-US" sz="1400" b="1" i="0" noProof="0" dirty="0"/>
            <a:t>PERSONA-LIZATION</a:t>
          </a:r>
          <a:endParaRPr lang="en-US" sz="1400" noProof="0" dirty="0"/>
        </a:p>
      </dgm:t>
    </dgm:pt>
    <dgm:pt modelId="{8335B752-84AB-924A-9576-FBBCEA067CF6}" type="parTrans" cxnId="{2ECCC442-575E-0140-A3F5-0495AD98C809}">
      <dgm:prSet/>
      <dgm:spPr/>
      <dgm:t>
        <a:bodyPr/>
        <a:lstStyle/>
        <a:p>
          <a:endParaRPr lang="en-US" noProof="0" dirty="0"/>
        </a:p>
      </dgm:t>
    </dgm:pt>
    <dgm:pt modelId="{B96FAE9F-2F38-0847-A2DC-57765F12E1DB}" type="sibTrans" cxnId="{2ECCC442-575E-0140-A3F5-0495AD98C809}">
      <dgm:prSet/>
      <dgm:spPr/>
      <dgm:t>
        <a:bodyPr/>
        <a:lstStyle/>
        <a:p>
          <a:endParaRPr lang="en-US" noProof="0" dirty="0"/>
        </a:p>
      </dgm:t>
    </dgm:pt>
    <dgm:pt modelId="{E9707FBE-29AD-254A-B91C-F580DBF47D93}">
      <dgm:prSet custT="1"/>
      <dgm:spPr/>
      <dgm:t>
        <a:bodyPr/>
        <a:lstStyle/>
        <a:p>
          <a:r>
            <a:rPr lang="en-US" sz="900" b="0" i="0" noProof="0"/>
            <a:t>Brands can use AI to create </a:t>
          </a:r>
          <a:r>
            <a:rPr lang="en-US" sz="1050" b="1" i="0" noProof="0"/>
            <a:t>personalized shopping experiences </a:t>
          </a:r>
          <a:r>
            <a:rPr lang="en-US" sz="900" b="0" i="0" noProof="0"/>
            <a:t>for their customers. By analyzing customer data, AI can suggest products, provide recommendations, and customize marketing messages.</a:t>
          </a:r>
          <a:endParaRPr lang="en-US" sz="900" noProof="0" dirty="0"/>
        </a:p>
      </dgm:t>
    </dgm:pt>
    <dgm:pt modelId="{2B5575EF-98ED-A841-8557-0621F7D7D81C}" type="parTrans" cxnId="{E6B453CB-2A7E-344E-B523-3F566A5A4630}">
      <dgm:prSet/>
      <dgm:spPr/>
      <dgm:t>
        <a:bodyPr/>
        <a:lstStyle/>
        <a:p>
          <a:endParaRPr lang="en-US" noProof="0" dirty="0"/>
        </a:p>
      </dgm:t>
    </dgm:pt>
    <dgm:pt modelId="{B0E80A93-610D-D443-BEA2-5D2B52A1C04C}" type="sibTrans" cxnId="{E6B453CB-2A7E-344E-B523-3F566A5A4630}">
      <dgm:prSet/>
      <dgm:spPr/>
      <dgm:t>
        <a:bodyPr/>
        <a:lstStyle/>
        <a:p>
          <a:endParaRPr lang="en-US" noProof="0" dirty="0"/>
        </a:p>
      </dgm:t>
    </dgm:pt>
    <dgm:pt modelId="{22F6BCC9-E20B-7D4E-839F-CAB24742D3CA}">
      <dgm:prSet custT="1"/>
      <dgm:spPr/>
      <dgm:t>
        <a:bodyPr/>
        <a:lstStyle/>
        <a:p>
          <a:r>
            <a:rPr lang="en-US" sz="900" b="0" i="0" noProof="0" dirty="0"/>
            <a:t>.</a:t>
          </a:r>
          <a:endParaRPr lang="en-US" sz="900" noProof="0" dirty="0"/>
        </a:p>
      </dgm:t>
    </dgm:pt>
    <dgm:pt modelId="{A783474B-E694-F343-B4B6-8FCCC080527B}" type="parTrans" cxnId="{D23A603E-1065-9741-8F0C-1762224EA8D6}">
      <dgm:prSet/>
      <dgm:spPr/>
      <dgm:t>
        <a:bodyPr/>
        <a:lstStyle/>
        <a:p>
          <a:endParaRPr lang="en-US" noProof="0" dirty="0"/>
        </a:p>
      </dgm:t>
    </dgm:pt>
    <dgm:pt modelId="{F0A92D50-234C-FE47-8673-4EEE8251343D}" type="sibTrans" cxnId="{D23A603E-1065-9741-8F0C-1762224EA8D6}">
      <dgm:prSet/>
      <dgm:spPr/>
      <dgm:t>
        <a:bodyPr/>
        <a:lstStyle/>
        <a:p>
          <a:endParaRPr lang="en-US" noProof="0" dirty="0"/>
        </a:p>
      </dgm:t>
    </dgm:pt>
    <dgm:pt modelId="{F7C3FE8A-AC80-144E-9486-CBE60505096E}">
      <dgm:prSet custT="1"/>
      <dgm:spPr/>
      <dgm:t>
        <a:bodyPr/>
        <a:lstStyle/>
        <a:p>
          <a:r>
            <a:rPr lang="en-US" sz="1400" b="1" noProof="0" dirty="0"/>
            <a:t> </a:t>
          </a:r>
          <a:endParaRPr lang="en-US" sz="1400" noProof="0" dirty="0"/>
        </a:p>
      </dgm:t>
    </dgm:pt>
    <dgm:pt modelId="{E7115083-930B-2C44-940D-A903963120C8}" type="parTrans" cxnId="{D1935559-35DD-2E4F-A0B1-350EBA17A673}">
      <dgm:prSet/>
      <dgm:spPr/>
      <dgm:t>
        <a:bodyPr/>
        <a:lstStyle/>
        <a:p>
          <a:endParaRPr lang="en-US" noProof="0" dirty="0"/>
        </a:p>
      </dgm:t>
    </dgm:pt>
    <dgm:pt modelId="{7DD4EAA0-8EE2-4A4A-A866-8ADBB76D0CD8}" type="sibTrans" cxnId="{D1935559-35DD-2E4F-A0B1-350EBA17A673}">
      <dgm:prSet/>
      <dgm:spPr/>
      <dgm:t>
        <a:bodyPr/>
        <a:lstStyle/>
        <a:p>
          <a:endParaRPr lang="en-US" noProof="0" dirty="0"/>
        </a:p>
      </dgm:t>
    </dgm:pt>
    <dgm:pt modelId="{C9B858A7-BAE2-3646-AAB8-970FD6737F9E}">
      <dgm:prSet custT="1"/>
      <dgm:spPr/>
      <dgm:t>
        <a:bodyPr/>
        <a:lstStyle/>
        <a:p>
          <a:endParaRPr lang="en-US" sz="900" noProof="0" dirty="0"/>
        </a:p>
      </dgm:t>
    </dgm:pt>
    <dgm:pt modelId="{B361618C-5E42-0540-BE37-842AAB2539E7}" type="parTrans" cxnId="{37FFB8C8-7A2A-4E49-8CE1-B458CB5308D9}">
      <dgm:prSet/>
      <dgm:spPr/>
      <dgm:t>
        <a:bodyPr/>
        <a:lstStyle/>
        <a:p>
          <a:endParaRPr lang="en-US" noProof="0" dirty="0"/>
        </a:p>
      </dgm:t>
    </dgm:pt>
    <dgm:pt modelId="{528EDADB-73F8-4B41-A939-09EC92F6134F}" type="sibTrans" cxnId="{37FFB8C8-7A2A-4E49-8CE1-B458CB5308D9}">
      <dgm:prSet/>
      <dgm:spPr/>
      <dgm:t>
        <a:bodyPr/>
        <a:lstStyle/>
        <a:p>
          <a:endParaRPr lang="en-US" noProof="0" dirty="0"/>
        </a:p>
      </dgm:t>
    </dgm:pt>
    <dgm:pt modelId="{86D019F3-F1CB-9740-B42B-E7994B7C31AE}">
      <dgm:prSet custT="1"/>
      <dgm:spPr/>
      <dgm:t>
        <a:bodyPr/>
        <a:lstStyle/>
        <a:p>
          <a:r>
            <a:rPr lang="en-US" sz="1400" b="1" noProof="0" dirty="0"/>
            <a:t> </a:t>
          </a:r>
          <a:endParaRPr lang="en-US" sz="1400" noProof="0" dirty="0"/>
        </a:p>
      </dgm:t>
    </dgm:pt>
    <dgm:pt modelId="{09096475-577C-7244-AFA8-5B8FF391C6AF}" type="sibTrans" cxnId="{DA42B29B-AECD-BB49-B4E8-30F6EFCCE5CE}">
      <dgm:prSet/>
      <dgm:spPr/>
      <dgm:t>
        <a:bodyPr/>
        <a:lstStyle/>
        <a:p>
          <a:endParaRPr lang="en-US" noProof="0" dirty="0"/>
        </a:p>
      </dgm:t>
    </dgm:pt>
    <dgm:pt modelId="{51A7EBE1-467C-DA4B-9999-344EED86C73E}" type="parTrans" cxnId="{DA42B29B-AECD-BB49-B4E8-30F6EFCCE5CE}">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D9872E2F-E66B-9B4F-9D7B-BBD0B2E28488}" type="pres">
      <dgm:prSet presAssocID="{404272AB-4DEE-A344-9664-7379CE18785F}" presName="composite" presStyleCnt="0"/>
      <dgm:spPr/>
    </dgm:pt>
    <dgm:pt modelId="{02FE10EC-E2A2-784D-96CF-1905DC9EB662}" type="pres">
      <dgm:prSet presAssocID="{404272AB-4DEE-A344-9664-7379CE18785F}" presName="Parent1" presStyleLbl="node1" presStyleIdx="0" presStyleCnt="6">
        <dgm:presLayoutVars>
          <dgm:chMax val="1"/>
          <dgm:chPref val="1"/>
          <dgm:bulletEnabled val="1"/>
        </dgm:presLayoutVars>
      </dgm:prSet>
      <dgm:spPr/>
    </dgm:pt>
    <dgm:pt modelId="{9E45E1F5-E5C6-9947-95FF-B8C626E73D38}" type="pres">
      <dgm:prSet presAssocID="{404272AB-4DEE-A344-9664-7379CE18785F}" presName="Childtext1" presStyleLbl="revTx" presStyleIdx="0" presStyleCnt="3">
        <dgm:presLayoutVars>
          <dgm:chMax val="0"/>
          <dgm:chPref val="0"/>
          <dgm:bulletEnabled val="1"/>
        </dgm:presLayoutVars>
      </dgm:prSet>
      <dgm:spPr/>
    </dgm:pt>
    <dgm:pt modelId="{C2ADE149-F834-664B-9CBD-1E1BA70CBB23}" type="pres">
      <dgm:prSet presAssocID="{404272AB-4DEE-A344-9664-7379CE18785F}" presName="BalanceSpacing" presStyleCnt="0"/>
      <dgm:spPr/>
    </dgm:pt>
    <dgm:pt modelId="{796E7258-104D-E944-9DB3-5550CD84BB61}" type="pres">
      <dgm:prSet presAssocID="{404272AB-4DEE-A344-9664-7379CE18785F}" presName="BalanceSpacing1" presStyleCnt="0"/>
      <dgm:spPr/>
    </dgm:pt>
    <dgm:pt modelId="{55A3B72F-402A-8443-9391-4BBC4B64BE50}" type="pres">
      <dgm:prSet presAssocID="{B96FAE9F-2F38-0847-A2DC-57765F12E1DB}" presName="Accent1Text" presStyleLbl="node1" presStyleIdx="1" presStyleCnt="6" custScaleX="56448" custScaleY="56448" custLinFactNeighborX="24854" custLinFactNeighborY="-2441"/>
      <dgm:spPr/>
    </dgm:pt>
    <dgm:pt modelId="{BB60591B-5B97-FA4D-A223-857B0FA13D93}" type="pres">
      <dgm:prSet presAssocID="{B96FAE9F-2F38-0847-A2DC-57765F12E1DB}" presName="spaceBetweenRectangles" presStyleCnt="0"/>
      <dgm:spPr/>
    </dgm:pt>
    <dgm:pt modelId="{774AC225-1E04-E247-B2A2-7425C8EDA9B9}" type="pres">
      <dgm:prSet presAssocID="{86D019F3-F1CB-9740-B42B-E7994B7C31AE}" presName="composite" presStyleCnt="0"/>
      <dgm:spPr/>
    </dgm:pt>
    <dgm:pt modelId="{6AF25BF8-5F13-BA42-9719-AEE087678C8A}" type="pres">
      <dgm:prSet presAssocID="{86D019F3-F1CB-9740-B42B-E7994B7C31AE}" presName="Parent1" presStyleLbl="node1" presStyleIdx="2" presStyleCnt="6">
        <dgm:presLayoutVars>
          <dgm:chMax val="1"/>
          <dgm:chPref val="1"/>
          <dgm:bulletEnabled val="1"/>
        </dgm:presLayoutVars>
      </dgm:prSet>
      <dgm:spPr/>
    </dgm:pt>
    <dgm:pt modelId="{D07D5634-0798-7543-A498-965FE1E4CB6D}" type="pres">
      <dgm:prSet presAssocID="{86D019F3-F1CB-9740-B42B-E7994B7C31AE}" presName="Childtext1" presStyleLbl="revTx" presStyleIdx="1" presStyleCnt="3">
        <dgm:presLayoutVars>
          <dgm:chMax val="0"/>
          <dgm:chPref val="0"/>
          <dgm:bulletEnabled val="1"/>
        </dgm:presLayoutVars>
      </dgm:prSet>
      <dgm:spPr/>
    </dgm:pt>
    <dgm:pt modelId="{78BFB685-D8F3-584A-90B0-28071DBA7BE8}" type="pres">
      <dgm:prSet presAssocID="{86D019F3-F1CB-9740-B42B-E7994B7C31AE}" presName="BalanceSpacing" presStyleCnt="0"/>
      <dgm:spPr/>
    </dgm:pt>
    <dgm:pt modelId="{FDBC176B-5997-7040-ABFC-683C897B7C67}" type="pres">
      <dgm:prSet presAssocID="{86D019F3-F1CB-9740-B42B-E7994B7C31AE}" presName="BalanceSpacing1" presStyleCnt="0"/>
      <dgm:spPr/>
    </dgm:pt>
    <dgm:pt modelId="{3BF6A704-DC3B-1540-8503-00D9ACB48A54}" type="pres">
      <dgm:prSet presAssocID="{09096475-577C-7244-AFA8-5B8FF391C6AF}" presName="Accent1Text" presStyleLbl="node1" presStyleIdx="3" presStyleCnt="6" custScaleX="62093" custScaleY="62093" custLinFactNeighborX="-21647" custLinFactNeighborY="-1395"/>
      <dgm:spPr/>
    </dgm:pt>
    <dgm:pt modelId="{F27B9032-1C20-A946-8256-19F36BADD3A8}" type="pres">
      <dgm:prSet presAssocID="{09096475-577C-7244-AFA8-5B8FF391C6AF}" presName="spaceBetweenRectangles" presStyleCnt="0"/>
      <dgm:spPr/>
    </dgm:pt>
    <dgm:pt modelId="{472FFFFD-26DC-B242-98B6-49D7D5404BF4}" type="pres">
      <dgm:prSet presAssocID="{F7C3FE8A-AC80-144E-9486-CBE60505096E}" presName="composite" presStyleCnt="0"/>
      <dgm:spPr/>
    </dgm:pt>
    <dgm:pt modelId="{F8DAA271-72C6-054D-A5EE-6EC9C645FA42}" type="pres">
      <dgm:prSet presAssocID="{F7C3FE8A-AC80-144E-9486-CBE60505096E}" presName="Parent1" presStyleLbl="node1" presStyleIdx="4" presStyleCnt="6">
        <dgm:presLayoutVars>
          <dgm:chMax val="1"/>
          <dgm:chPref val="1"/>
          <dgm:bulletEnabled val="1"/>
        </dgm:presLayoutVars>
      </dgm:prSet>
      <dgm:spPr/>
    </dgm:pt>
    <dgm:pt modelId="{154A1E14-A35C-5346-AF09-7997692373D9}" type="pres">
      <dgm:prSet presAssocID="{F7C3FE8A-AC80-144E-9486-CBE60505096E}" presName="Childtext1" presStyleLbl="revTx" presStyleIdx="2" presStyleCnt="3">
        <dgm:presLayoutVars>
          <dgm:chMax val="0"/>
          <dgm:chPref val="0"/>
          <dgm:bulletEnabled val="1"/>
        </dgm:presLayoutVars>
      </dgm:prSet>
      <dgm:spPr/>
    </dgm:pt>
    <dgm:pt modelId="{B6721D29-43C5-5243-9562-1B75AC5941BF}" type="pres">
      <dgm:prSet presAssocID="{F7C3FE8A-AC80-144E-9486-CBE60505096E}" presName="BalanceSpacing" presStyleCnt="0"/>
      <dgm:spPr/>
    </dgm:pt>
    <dgm:pt modelId="{89396312-277C-DB42-86CD-B2945FA81EAB}" type="pres">
      <dgm:prSet presAssocID="{F7C3FE8A-AC80-144E-9486-CBE60505096E}" presName="BalanceSpacing1" presStyleCnt="0"/>
      <dgm:spPr/>
    </dgm:pt>
    <dgm:pt modelId="{ADE1771E-3B46-F343-B7CE-0AAB2DA28DF4}" type="pres">
      <dgm:prSet presAssocID="{7DD4EAA0-8EE2-4A4A-A866-8ADBB76D0CD8}" presName="Accent1Text" presStyleLbl="node1" presStyleIdx="5" presStyleCnt="6" custScaleX="62093" custScaleY="62093" custLinFactNeighborX="21246" custLinFactNeighborY="349"/>
      <dgm:spPr/>
    </dgm:pt>
  </dgm:ptLst>
  <dgm:cxnLst>
    <dgm:cxn modelId="{0806C409-FFD1-7640-9F61-486CF7FD86F6}" type="presOf" srcId="{B96FAE9F-2F38-0847-A2DC-57765F12E1DB}" destId="{55A3B72F-402A-8443-9391-4BBC4B64BE50}" srcOrd="0" destOrd="0" presId="urn:microsoft.com/office/officeart/2008/layout/AlternatingHexagons"/>
    <dgm:cxn modelId="{0DDDFB14-8B25-BC41-96C2-AF3A2ABBD7D7}" type="presOf" srcId="{404272AB-4DEE-A344-9664-7379CE18785F}" destId="{02FE10EC-E2A2-784D-96CF-1905DC9EB662}" srcOrd="0" destOrd="0" presId="urn:microsoft.com/office/officeart/2008/layout/AlternatingHexagons"/>
    <dgm:cxn modelId="{2693EB1C-8EAD-6C47-B384-6E56D6320CD1}" type="presOf" srcId="{22F6BCC9-E20B-7D4E-839F-CAB24742D3CA}" destId="{D07D5634-0798-7543-A498-965FE1E4CB6D}" srcOrd="0" destOrd="0" presId="urn:microsoft.com/office/officeart/2008/layout/AlternatingHexagons"/>
    <dgm:cxn modelId="{6144231F-4831-FD49-815F-5F318CEB9A7C}" type="presOf" srcId="{C9B858A7-BAE2-3646-AAB8-970FD6737F9E}" destId="{154A1E14-A35C-5346-AF09-7997692373D9}" srcOrd="0" destOrd="0" presId="urn:microsoft.com/office/officeart/2008/layout/AlternatingHexagons"/>
    <dgm:cxn modelId="{D23A603E-1065-9741-8F0C-1762224EA8D6}" srcId="{86D019F3-F1CB-9740-B42B-E7994B7C31AE}" destId="{22F6BCC9-E20B-7D4E-839F-CAB24742D3CA}" srcOrd="0" destOrd="0" parTransId="{A783474B-E694-F343-B4B6-8FCCC080527B}" sibTransId="{F0A92D50-234C-FE47-8673-4EEE8251343D}"/>
    <dgm:cxn modelId="{2ECCC442-575E-0140-A3F5-0495AD98C809}" srcId="{E42EE937-6C84-7045-A0CC-D6CCAF4503A3}" destId="{404272AB-4DEE-A344-9664-7379CE18785F}" srcOrd="0" destOrd="0" parTransId="{8335B752-84AB-924A-9576-FBBCEA067CF6}" sibTransId="{B96FAE9F-2F38-0847-A2DC-57765F12E1DB}"/>
    <dgm:cxn modelId="{BF16E643-11BE-7544-9469-72712E7E38E6}" type="presOf" srcId="{09096475-577C-7244-AFA8-5B8FF391C6AF}" destId="{3BF6A704-DC3B-1540-8503-00D9ACB48A54}" srcOrd="0" destOrd="0" presId="urn:microsoft.com/office/officeart/2008/layout/AlternatingHexagons"/>
    <dgm:cxn modelId="{42E59055-5F02-674C-8647-D194A1A67AA0}" type="presOf" srcId="{E9707FBE-29AD-254A-B91C-F580DBF47D93}" destId="{9E45E1F5-E5C6-9947-95FF-B8C626E73D38}" srcOrd="0" destOrd="0" presId="urn:microsoft.com/office/officeart/2008/layout/AlternatingHexagons"/>
    <dgm:cxn modelId="{D1935559-35DD-2E4F-A0B1-350EBA17A673}" srcId="{E42EE937-6C84-7045-A0CC-D6CCAF4503A3}" destId="{F7C3FE8A-AC80-144E-9486-CBE60505096E}" srcOrd="2" destOrd="0" parTransId="{E7115083-930B-2C44-940D-A903963120C8}" sibTransId="{7DD4EAA0-8EE2-4A4A-A866-8ADBB76D0CD8}"/>
    <dgm:cxn modelId="{2E6C069A-DD7A-5A4D-8F41-5A16D3DBB824}" type="presOf" srcId="{E42EE937-6C84-7045-A0CC-D6CCAF4503A3}" destId="{4F68F16B-BC05-C24B-9C7E-20EEC8AB46F0}" srcOrd="0" destOrd="0" presId="urn:microsoft.com/office/officeart/2008/layout/AlternatingHexagons"/>
    <dgm:cxn modelId="{DA42B29B-AECD-BB49-B4E8-30F6EFCCE5CE}" srcId="{E42EE937-6C84-7045-A0CC-D6CCAF4503A3}" destId="{86D019F3-F1CB-9740-B42B-E7994B7C31AE}" srcOrd="1" destOrd="0" parTransId="{51A7EBE1-467C-DA4B-9999-344EED86C73E}" sibTransId="{09096475-577C-7244-AFA8-5B8FF391C6AF}"/>
    <dgm:cxn modelId="{37FFB8C8-7A2A-4E49-8CE1-B458CB5308D9}" srcId="{F7C3FE8A-AC80-144E-9486-CBE60505096E}" destId="{C9B858A7-BAE2-3646-AAB8-970FD6737F9E}" srcOrd="0" destOrd="0" parTransId="{B361618C-5E42-0540-BE37-842AAB2539E7}" sibTransId="{528EDADB-73F8-4B41-A939-09EC92F6134F}"/>
    <dgm:cxn modelId="{E6B453CB-2A7E-344E-B523-3F566A5A4630}" srcId="{404272AB-4DEE-A344-9664-7379CE18785F}" destId="{E9707FBE-29AD-254A-B91C-F580DBF47D93}" srcOrd="0" destOrd="0" parTransId="{2B5575EF-98ED-A841-8557-0621F7D7D81C}" sibTransId="{B0E80A93-610D-D443-BEA2-5D2B52A1C04C}"/>
    <dgm:cxn modelId="{BBCA13EB-5F61-EB4C-9E68-52A3083D8D39}" type="presOf" srcId="{F7C3FE8A-AC80-144E-9486-CBE60505096E}" destId="{F8DAA271-72C6-054D-A5EE-6EC9C645FA42}" srcOrd="0" destOrd="0" presId="urn:microsoft.com/office/officeart/2008/layout/AlternatingHexagons"/>
    <dgm:cxn modelId="{180893F0-B095-0B49-A9A1-2C73F9592F2F}" type="presOf" srcId="{86D019F3-F1CB-9740-B42B-E7994B7C31AE}" destId="{6AF25BF8-5F13-BA42-9719-AEE087678C8A}" srcOrd="0" destOrd="0" presId="urn:microsoft.com/office/officeart/2008/layout/AlternatingHexagons"/>
    <dgm:cxn modelId="{4B961AF9-CE1A-A148-9477-B1A4845FA854}" type="presOf" srcId="{7DD4EAA0-8EE2-4A4A-A866-8ADBB76D0CD8}" destId="{ADE1771E-3B46-F343-B7CE-0AAB2DA28DF4}" srcOrd="0" destOrd="0" presId="urn:microsoft.com/office/officeart/2008/layout/AlternatingHexagons"/>
    <dgm:cxn modelId="{71A468B3-B962-534F-AD7B-1EB1D753C73E}" type="presParOf" srcId="{4F68F16B-BC05-C24B-9C7E-20EEC8AB46F0}" destId="{D9872E2F-E66B-9B4F-9D7B-BBD0B2E28488}" srcOrd="0" destOrd="0" presId="urn:microsoft.com/office/officeart/2008/layout/AlternatingHexagons"/>
    <dgm:cxn modelId="{2458F9B5-24BF-5E40-A63A-526EA03E65F7}" type="presParOf" srcId="{D9872E2F-E66B-9B4F-9D7B-BBD0B2E28488}" destId="{02FE10EC-E2A2-784D-96CF-1905DC9EB662}" srcOrd="0" destOrd="0" presId="urn:microsoft.com/office/officeart/2008/layout/AlternatingHexagons"/>
    <dgm:cxn modelId="{752903A4-32E9-C740-9071-5EEB463C4590}" type="presParOf" srcId="{D9872E2F-E66B-9B4F-9D7B-BBD0B2E28488}" destId="{9E45E1F5-E5C6-9947-95FF-B8C626E73D38}" srcOrd="1" destOrd="0" presId="urn:microsoft.com/office/officeart/2008/layout/AlternatingHexagons"/>
    <dgm:cxn modelId="{0D1883A3-6060-7143-A291-A3A3B942C6D8}" type="presParOf" srcId="{D9872E2F-E66B-9B4F-9D7B-BBD0B2E28488}" destId="{C2ADE149-F834-664B-9CBD-1E1BA70CBB23}" srcOrd="2" destOrd="0" presId="urn:microsoft.com/office/officeart/2008/layout/AlternatingHexagons"/>
    <dgm:cxn modelId="{7CBFACB3-9FBA-D349-9441-9FD8FA6C90A9}" type="presParOf" srcId="{D9872E2F-E66B-9B4F-9D7B-BBD0B2E28488}" destId="{796E7258-104D-E944-9DB3-5550CD84BB61}" srcOrd="3" destOrd="0" presId="urn:microsoft.com/office/officeart/2008/layout/AlternatingHexagons"/>
    <dgm:cxn modelId="{DF1B7AC9-3868-E043-BC3F-AD0B5AF8D659}" type="presParOf" srcId="{D9872E2F-E66B-9B4F-9D7B-BBD0B2E28488}" destId="{55A3B72F-402A-8443-9391-4BBC4B64BE50}" srcOrd="4" destOrd="0" presId="urn:microsoft.com/office/officeart/2008/layout/AlternatingHexagons"/>
    <dgm:cxn modelId="{04AC7A99-E3EC-B342-8179-C00A7ADAB85B}" type="presParOf" srcId="{4F68F16B-BC05-C24B-9C7E-20EEC8AB46F0}" destId="{BB60591B-5B97-FA4D-A223-857B0FA13D93}" srcOrd="1" destOrd="0" presId="urn:microsoft.com/office/officeart/2008/layout/AlternatingHexagons"/>
    <dgm:cxn modelId="{747E43D3-0D4E-1C49-80A3-EEF91112DE80}" type="presParOf" srcId="{4F68F16B-BC05-C24B-9C7E-20EEC8AB46F0}" destId="{774AC225-1E04-E247-B2A2-7425C8EDA9B9}" srcOrd="2" destOrd="0" presId="urn:microsoft.com/office/officeart/2008/layout/AlternatingHexagons"/>
    <dgm:cxn modelId="{9DCF92E0-F1D9-F940-A200-4CA7640F9110}" type="presParOf" srcId="{774AC225-1E04-E247-B2A2-7425C8EDA9B9}" destId="{6AF25BF8-5F13-BA42-9719-AEE087678C8A}" srcOrd="0" destOrd="0" presId="urn:microsoft.com/office/officeart/2008/layout/AlternatingHexagons"/>
    <dgm:cxn modelId="{E83E09DE-C317-7D46-935F-99BBB2DC14E6}" type="presParOf" srcId="{774AC225-1E04-E247-B2A2-7425C8EDA9B9}" destId="{D07D5634-0798-7543-A498-965FE1E4CB6D}" srcOrd="1" destOrd="0" presId="urn:microsoft.com/office/officeart/2008/layout/AlternatingHexagons"/>
    <dgm:cxn modelId="{CBBCD5FB-D95D-7746-B89B-C0562EF8E7C4}" type="presParOf" srcId="{774AC225-1E04-E247-B2A2-7425C8EDA9B9}" destId="{78BFB685-D8F3-584A-90B0-28071DBA7BE8}" srcOrd="2" destOrd="0" presId="urn:microsoft.com/office/officeart/2008/layout/AlternatingHexagons"/>
    <dgm:cxn modelId="{08299446-3545-414B-9AAE-43C9852DA1B0}" type="presParOf" srcId="{774AC225-1E04-E247-B2A2-7425C8EDA9B9}" destId="{FDBC176B-5997-7040-ABFC-683C897B7C67}" srcOrd="3" destOrd="0" presId="urn:microsoft.com/office/officeart/2008/layout/AlternatingHexagons"/>
    <dgm:cxn modelId="{9BC8A10D-3D0F-5640-AB12-4A7541B41100}" type="presParOf" srcId="{774AC225-1E04-E247-B2A2-7425C8EDA9B9}" destId="{3BF6A704-DC3B-1540-8503-00D9ACB48A54}" srcOrd="4" destOrd="0" presId="urn:microsoft.com/office/officeart/2008/layout/AlternatingHexagons"/>
    <dgm:cxn modelId="{7C745884-7DCD-6E40-9900-8A33669AF999}" type="presParOf" srcId="{4F68F16B-BC05-C24B-9C7E-20EEC8AB46F0}" destId="{F27B9032-1C20-A946-8256-19F36BADD3A8}" srcOrd="3" destOrd="0" presId="urn:microsoft.com/office/officeart/2008/layout/AlternatingHexagons"/>
    <dgm:cxn modelId="{728D676F-D381-FF4A-AA69-837E3E4EA29F}" type="presParOf" srcId="{4F68F16B-BC05-C24B-9C7E-20EEC8AB46F0}" destId="{472FFFFD-26DC-B242-98B6-49D7D5404BF4}" srcOrd="4" destOrd="0" presId="urn:microsoft.com/office/officeart/2008/layout/AlternatingHexagons"/>
    <dgm:cxn modelId="{128CFBF8-C4D5-A04D-A04A-F9DD99A49890}" type="presParOf" srcId="{472FFFFD-26DC-B242-98B6-49D7D5404BF4}" destId="{F8DAA271-72C6-054D-A5EE-6EC9C645FA42}" srcOrd="0" destOrd="0" presId="urn:microsoft.com/office/officeart/2008/layout/AlternatingHexagons"/>
    <dgm:cxn modelId="{93CD258C-22B6-B343-8165-9905945026E5}" type="presParOf" srcId="{472FFFFD-26DC-B242-98B6-49D7D5404BF4}" destId="{154A1E14-A35C-5346-AF09-7997692373D9}" srcOrd="1" destOrd="0" presId="urn:microsoft.com/office/officeart/2008/layout/AlternatingHexagons"/>
    <dgm:cxn modelId="{9549E31B-5118-414A-A3BB-323635970C2C}" type="presParOf" srcId="{472FFFFD-26DC-B242-98B6-49D7D5404BF4}" destId="{B6721D29-43C5-5243-9562-1B75AC5941BF}" srcOrd="2" destOrd="0" presId="urn:microsoft.com/office/officeart/2008/layout/AlternatingHexagons"/>
    <dgm:cxn modelId="{2BA18E8C-58FA-3741-99CD-22488F314EC2}" type="presParOf" srcId="{472FFFFD-26DC-B242-98B6-49D7D5404BF4}" destId="{89396312-277C-DB42-86CD-B2945FA81EAB}" srcOrd="3" destOrd="0" presId="urn:microsoft.com/office/officeart/2008/layout/AlternatingHexagons"/>
    <dgm:cxn modelId="{1474F27C-DF43-CB4C-870F-EC7498EFAC30}" type="presParOf" srcId="{472FFFFD-26DC-B242-98B6-49D7D5404BF4}" destId="{ADE1771E-3B46-F343-B7CE-0AAB2DA28DF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accent3_3" csCatId="accent3" phldr="1"/>
      <dgm:spPr/>
      <dgm:t>
        <a:bodyPr/>
        <a:lstStyle/>
        <a:p>
          <a:endParaRPr lang="it-IT"/>
        </a:p>
      </dgm:t>
    </dgm:pt>
    <dgm:pt modelId="{CDB6AFD3-FA06-2D4C-8522-D5F8FE019E90}">
      <dgm:prSet custT="1"/>
      <dgm:spPr/>
      <dgm:t>
        <a:bodyPr/>
        <a:lstStyle/>
        <a:p>
          <a:endParaRPr lang="en-US" sz="1400" b="1" i="0" kern="1200" noProof="0" dirty="0">
            <a:solidFill>
              <a:prstClr val="white"/>
            </a:solidFill>
            <a:latin typeface="Calibri" panose="020F0502020204030204"/>
            <a:ea typeface="+mn-ea"/>
            <a:cs typeface="+mn-cs"/>
          </a:endParaRPr>
        </a:p>
      </dgm:t>
    </dgm:pt>
    <dgm:pt modelId="{6E0CB297-C88B-6B45-AB1B-AA70B1836BC0}" type="parTrans" cxnId="{4E384CA0-9F82-FA4C-8C29-244EE93E4B85}">
      <dgm:prSet/>
      <dgm:spPr/>
      <dgm:t>
        <a:bodyPr/>
        <a:lstStyle/>
        <a:p>
          <a:endParaRPr lang="en-US" noProof="0" dirty="0"/>
        </a:p>
      </dgm:t>
    </dgm:pt>
    <dgm:pt modelId="{4953E910-F6A9-8041-9A4E-1E15D2D9654A}" type="sibTrans" cxnId="{4E384CA0-9F82-FA4C-8C29-244EE93E4B85}">
      <dgm:prSet/>
      <dgm:spPr/>
      <dgm:t>
        <a:bodyPr/>
        <a:lstStyle/>
        <a:p>
          <a:endParaRPr lang="en-US" noProof="0" dirty="0"/>
        </a:p>
      </dgm:t>
    </dgm:pt>
    <dgm:pt modelId="{34FD84B6-7F7A-CC46-9F75-6A30B9FCF421}">
      <dgm:prSet custT="1"/>
      <dgm:spPr/>
      <dgm:t>
        <a:bodyPr/>
        <a:lstStyle/>
        <a:p>
          <a:endParaRPr lang="en-US" sz="900" b="0" i="0" kern="1200" noProof="0" dirty="0">
            <a:latin typeface="Calibri" panose="020F0502020204030204"/>
            <a:ea typeface="+mn-ea"/>
            <a:cs typeface="+mn-cs"/>
          </a:endParaRPr>
        </a:p>
      </dgm:t>
    </dgm:pt>
    <dgm:pt modelId="{75829BB9-A9D4-6441-A2C3-DB1E7024D030}" type="parTrans" cxnId="{4134CFD8-6EB3-D941-98B9-B42E01023ABC}">
      <dgm:prSet/>
      <dgm:spPr/>
      <dgm:t>
        <a:bodyPr/>
        <a:lstStyle/>
        <a:p>
          <a:endParaRPr lang="en-US" noProof="0" dirty="0"/>
        </a:p>
      </dgm:t>
    </dgm:pt>
    <dgm:pt modelId="{62F82A83-6071-B04B-BF4F-515B7540C6DC}" type="sibTrans" cxnId="{4134CFD8-6EB3-D941-98B9-B42E01023ABC}">
      <dgm:prSet/>
      <dgm:spPr/>
      <dgm:t>
        <a:bodyPr/>
        <a:lstStyle/>
        <a:p>
          <a:endParaRPr lang="en-US" noProof="0" dirty="0"/>
        </a:p>
      </dgm:t>
    </dgm:pt>
    <dgm:pt modelId="{30F95097-5B9C-F04B-B58D-F7AB0AB90773}">
      <dgm:prSet custT="1"/>
      <dgm:spPr/>
      <dgm:t>
        <a:bodyPr/>
        <a:lstStyle/>
        <a:p>
          <a:endParaRPr lang="en-US" sz="1400" b="1" i="0" kern="1200" noProof="0" dirty="0">
            <a:solidFill>
              <a:prstClr val="white"/>
            </a:solidFill>
            <a:latin typeface="Calibri" panose="020F0502020204030204"/>
            <a:ea typeface="+mn-ea"/>
            <a:cs typeface="+mn-cs"/>
          </a:endParaRPr>
        </a:p>
      </dgm:t>
    </dgm:pt>
    <dgm:pt modelId="{181DEBB0-C9FF-5A41-8D39-802930953176}" type="parTrans" cxnId="{D70B6925-016A-9048-9246-CF12D8257046}">
      <dgm:prSet/>
      <dgm:spPr/>
      <dgm:t>
        <a:bodyPr/>
        <a:lstStyle/>
        <a:p>
          <a:endParaRPr lang="en-US" noProof="0" dirty="0"/>
        </a:p>
      </dgm:t>
    </dgm:pt>
    <dgm:pt modelId="{30C67044-3149-954F-8BB7-67E0166BC027}" type="sibTrans" cxnId="{D70B6925-016A-9048-9246-CF12D8257046}">
      <dgm:prSet/>
      <dgm:spPr/>
      <dgm:t>
        <a:bodyPr/>
        <a:lstStyle/>
        <a:p>
          <a:endParaRPr lang="en-US" noProof="0" dirty="0"/>
        </a:p>
      </dgm:t>
    </dgm:pt>
    <dgm:pt modelId="{17F049E8-587C-DE4F-9299-5EBD2BDFFC82}">
      <dgm:prSet custT="1"/>
      <dgm:spPr/>
      <dgm: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gm:t>
    </dgm:pt>
    <dgm:pt modelId="{7A46300A-8B86-AC4E-8458-0FF86D3E91B5}" type="parTrans" cxnId="{4333DE36-11E4-BB4D-9912-99230B4EC54B}">
      <dgm:prSet/>
      <dgm:spPr/>
      <dgm:t>
        <a:bodyPr/>
        <a:lstStyle/>
        <a:p>
          <a:endParaRPr lang="en-US" noProof="0" dirty="0"/>
        </a:p>
      </dgm:t>
    </dgm:pt>
    <dgm:pt modelId="{F4580C00-81C0-6648-AA38-4492E84AEC73}" type="sibTrans" cxnId="{4333DE36-11E4-BB4D-9912-99230B4EC54B}">
      <dgm:prSet/>
      <dgm:spPr/>
      <dgm:t>
        <a:bodyPr/>
        <a:lstStyle/>
        <a:p>
          <a:endParaRPr lang="en-US" noProof="0" dirty="0"/>
        </a:p>
      </dgm:t>
    </dgm:pt>
    <dgm:pt modelId="{8A0FCB82-60C6-0E45-B5C7-EE09BB48787A}">
      <dgm:prSet custT="1"/>
      <dgm:spPr/>
      <dgm:t>
        <a:bodyPr/>
        <a:lstStyle/>
        <a:p>
          <a:endParaRPr lang="en-US" sz="1400" b="1" kern="1200" noProof="0" dirty="0">
            <a:solidFill>
              <a:prstClr val="white"/>
            </a:solidFill>
            <a:latin typeface="Calibri" panose="020F0502020204030204"/>
            <a:ea typeface="+mn-ea"/>
            <a:cs typeface="+mn-cs"/>
          </a:endParaRPr>
        </a:p>
      </dgm:t>
    </dgm:pt>
    <dgm:pt modelId="{4F8645D3-4F1A-7240-B74C-0BD5EA1F7E01}" type="parTrans" cxnId="{51F0F20A-ACD5-264D-B7FA-FE8A105F71D4}">
      <dgm:prSet/>
      <dgm:spPr/>
      <dgm:t>
        <a:bodyPr/>
        <a:lstStyle/>
        <a:p>
          <a:endParaRPr lang="en-US" noProof="0" dirty="0"/>
        </a:p>
      </dgm:t>
    </dgm:pt>
    <dgm:pt modelId="{20B80A4F-9691-5441-B512-B69E6A86C24B}" type="sibTrans" cxnId="{51F0F20A-ACD5-264D-B7FA-FE8A105F71D4}">
      <dgm:prSet/>
      <dgm:spPr/>
      <dgm:t>
        <a:bodyPr/>
        <a:lstStyle/>
        <a:p>
          <a:endParaRPr lang="en-US" noProof="0" dirty="0"/>
        </a:p>
      </dgm:t>
    </dgm:pt>
    <dgm:pt modelId="{54A134F3-7C3B-5940-8E7D-DCE160C3D588}">
      <dgm:prSet custT="1"/>
      <dgm:spPr/>
      <dgm:t>
        <a:bodyPr/>
        <a:lstStyle/>
        <a:p>
          <a:pPr marL="0" lvl="0" indent="0" algn="l" defTabSz="400050">
            <a:lnSpc>
              <a:spcPct val="90000"/>
            </a:lnSpc>
            <a:spcBef>
              <a:spcPct val="0"/>
            </a:spcBef>
            <a:spcAft>
              <a:spcPct val="35000"/>
            </a:spcAft>
            <a:buNone/>
          </a:pPr>
          <a:endParaRPr lang="en-US" sz="1000" b="1" i="0" kern="1200" noProof="0" dirty="0">
            <a:solidFill>
              <a:prstClr val="black">
                <a:hueOff val="0"/>
                <a:satOff val="0"/>
                <a:lumOff val="0"/>
                <a:alphaOff val="0"/>
              </a:prstClr>
            </a:solidFill>
            <a:latin typeface="Calibri" panose="020F0502020204030204"/>
            <a:ea typeface="+mn-ea"/>
            <a:cs typeface="+mn-cs"/>
          </a:endParaRPr>
        </a:p>
      </dgm:t>
    </dgm:pt>
    <dgm:pt modelId="{0DF2EA12-FFCB-4B4E-9BDC-B0505D6427C4}" type="parTrans" cxnId="{1782958B-CC9B-3E4B-B450-9BE583D92EC8}">
      <dgm:prSet/>
      <dgm:spPr/>
      <dgm:t>
        <a:bodyPr/>
        <a:lstStyle/>
        <a:p>
          <a:endParaRPr lang="en-US" noProof="0" dirty="0"/>
        </a:p>
      </dgm:t>
    </dgm:pt>
    <dgm:pt modelId="{BDE1F6CC-CD6F-AE42-8008-75202AB9AB6F}" type="sibTrans" cxnId="{1782958B-CC9B-3E4B-B450-9BE583D92EC8}">
      <dgm:prSet/>
      <dgm:spPr/>
      <dgm:t>
        <a:bodyPr/>
        <a:lstStyle/>
        <a:p>
          <a:endParaRPr lang="en-US" noProof="0" dirty="0"/>
        </a:p>
      </dgm:t>
    </dgm:pt>
    <dgm:pt modelId="{03EF3EB7-66CC-174F-A404-3FD174E461C5}">
      <dgm:prSet custT="1"/>
      <dgm:spPr/>
      <dgm:t>
        <a:bodyPr/>
        <a:lstStyle/>
        <a:p>
          <a:endParaRPr lang="en-US" sz="1400" b="1" kern="1200" noProof="0" dirty="0">
            <a:solidFill>
              <a:prstClr val="white"/>
            </a:solidFill>
            <a:latin typeface="Calibri" panose="020F0502020204030204"/>
            <a:ea typeface="+mn-ea"/>
            <a:cs typeface="+mn-cs"/>
          </a:endParaRPr>
        </a:p>
      </dgm:t>
    </dgm:pt>
    <dgm:pt modelId="{B69415DC-DF54-6E49-BF68-79796DAAEBD2}" type="parTrans" cxnId="{593CB6E2-09D2-A24E-9997-1061CB867E15}">
      <dgm:prSet/>
      <dgm:spPr/>
      <dgm:t>
        <a:bodyPr/>
        <a:lstStyle/>
        <a:p>
          <a:endParaRPr lang="en-US" noProof="0" dirty="0"/>
        </a:p>
      </dgm:t>
    </dgm:pt>
    <dgm:pt modelId="{6DBE6EC4-0F3D-D44C-8EF7-7C5BA12DD61A}" type="sibTrans" cxnId="{593CB6E2-09D2-A24E-9997-1061CB867E15}">
      <dgm:prSet/>
      <dgm:spPr/>
      <dgm:t>
        <a:bodyPr/>
        <a:lstStyle/>
        <a:p>
          <a:endParaRPr lang="en-US" noProof="0" dirty="0"/>
        </a:p>
      </dgm:t>
    </dgm:pt>
    <dgm:pt modelId="{FF792DC9-53B2-3842-98BF-98423BAE0571}">
      <dgm:prSet custT="1"/>
      <dgm:spPr/>
      <dgm:t>
        <a:bodyPr/>
        <a:lstStyle/>
        <a:p>
          <a:r>
            <a:rPr lang="en-US" sz="900" b="0" i="0" kern="1200" noProof="0" dirty="0">
              <a:latin typeface="Calibri" panose="020F0502020204030204"/>
              <a:ea typeface="+mn-ea"/>
              <a:cs typeface="+mn-cs"/>
            </a:rPr>
            <a:t>.</a:t>
          </a:r>
        </a:p>
      </dgm:t>
    </dgm:pt>
    <dgm:pt modelId="{5A861ED6-A5E0-2C47-B953-403707318F5F}" type="parTrans" cxnId="{2720856B-6EA3-0347-BE13-9A5982BF9974}">
      <dgm:prSet/>
      <dgm:spPr/>
      <dgm:t>
        <a:bodyPr/>
        <a:lstStyle/>
        <a:p>
          <a:endParaRPr lang="en-US" noProof="0" dirty="0"/>
        </a:p>
      </dgm:t>
    </dgm:pt>
    <dgm:pt modelId="{505C4030-8265-3F46-9E3E-777D4DDE09AC}" type="sibTrans" cxnId="{2720856B-6EA3-0347-BE13-9A5982BF9974}">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93485EB4-1158-C04C-8FE0-825122765608}" type="pres">
      <dgm:prSet presAssocID="{CDB6AFD3-FA06-2D4C-8522-D5F8FE019E90}" presName="composite" presStyleCnt="0"/>
      <dgm:spPr/>
    </dgm:pt>
    <dgm:pt modelId="{CA5BA677-6FC1-EE43-A9BB-10B695363A95}" type="pres">
      <dgm:prSet presAssocID="{CDB6AFD3-FA06-2D4C-8522-D5F8FE019E90}" presName="Parent1" presStyleLbl="node1" presStyleIdx="0" presStyleCnt="8">
        <dgm:presLayoutVars>
          <dgm:chMax val="1"/>
          <dgm:chPref val="1"/>
          <dgm:bulletEnabled val="1"/>
        </dgm:presLayoutVars>
      </dgm:prSet>
      <dgm:spPr/>
    </dgm:pt>
    <dgm:pt modelId="{04F779E1-5349-C240-8583-BF6FE6189D5A}" type="pres">
      <dgm:prSet presAssocID="{CDB6AFD3-FA06-2D4C-8522-D5F8FE019E90}" presName="Childtext1" presStyleLbl="revTx" presStyleIdx="0" presStyleCnt="4">
        <dgm:presLayoutVars>
          <dgm:chMax val="0"/>
          <dgm:chPref val="0"/>
          <dgm:bulletEnabled val="1"/>
        </dgm:presLayoutVars>
      </dgm:prSet>
      <dgm:spPr/>
    </dgm:pt>
    <dgm:pt modelId="{631F5608-B1C5-334B-A879-0008D9CF1C57}" type="pres">
      <dgm:prSet presAssocID="{CDB6AFD3-FA06-2D4C-8522-D5F8FE019E90}" presName="BalanceSpacing" presStyleCnt="0"/>
      <dgm:spPr/>
    </dgm:pt>
    <dgm:pt modelId="{A2A4674B-5899-E14A-A4E1-5937E936A028}" type="pres">
      <dgm:prSet presAssocID="{CDB6AFD3-FA06-2D4C-8522-D5F8FE019E90}" presName="BalanceSpacing1" presStyleCnt="0"/>
      <dgm:spPr/>
    </dgm:pt>
    <dgm:pt modelId="{E7A17145-436D-9C44-BD1B-8680D1CD56A3}" type="pres">
      <dgm:prSet presAssocID="{4953E910-F6A9-8041-9A4E-1E15D2D9654A}" presName="Accent1Text" presStyleLbl="node1" presStyleIdx="1" presStyleCnt="8" custScaleX="56448" custScaleY="56448" custLinFactNeighborX="25037" custLinFactNeighborY="-2161"/>
      <dgm:spPr/>
    </dgm:pt>
    <dgm:pt modelId="{772039BB-EA79-214E-B443-01902BD93161}" type="pres">
      <dgm:prSet presAssocID="{4953E910-F6A9-8041-9A4E-1E15D2D9654A}" presName="spaceBetweenRectangles" presStyleCnt="0"/>
      <dgm:spPr/>
    </dgm:pt>
    <dgm:pt modelId="{16950686-FF33-364B-942B-709EA5E9A7C8}" type="pres">
      <dgm:prSet presAssocID="{30F95097-5B9C-F04B-B58D-F7AB0AB90773}" presName="composite" presStyleCnt="0"/>
      <dgm:spPr/>
    </dgm:pt>
    <dgm:pt modelId="{3CA533C1-8ED2-1645-8EC8-CA58D01A5EDA}" type="pres">
      <dgm:prSet presAssocID="{30F95097-5B9C-F04B-B58D-F7AB0AB90773}" presName="Parent1" presStyleLbl="node1" presStyleIdx="2" presStyleCnt="8">
        <dgm:presLayoutVars>
          <dgm:chMax val="1"/>
          <dgm:chPref val="1"/>
          <dgm:bulletEnabled val="1"/>
        </dgm:presLayoutVars>
      </dgm:prSet>
      <dgm:spPr/>
    </dgm:pt>
    <dgm:pt modelId="{957F6334-E667-5C40-9B07-4780891B33E2}" type="pres">
      <dgm:prSet presAssocID="{30F95097-5B9C-F04B-B58D-F7AB0AB90773}" presName="Childtext1" presStyleLbl="revTx" presStyleIdx="1" presStyleCnt="4">
        <dgm:presLayoutVars>
          <dgm:chMax val="0"/>
          <dgm:chPref val="0"/>
          <dgm:bulletEnabled val="1"/>
        </dgm:presLayoutVars>
      </dgm:prSet>
      <dgm:spPr/>
    </dgm:pt>
    <dgm:pt modelId="{1DA65122-B6F6-A24E-AE30-C1FC304EA6A5}" type="pres">
      <dgm:prSet presAssocID="{30F95097-5B9C-F04B-B58D-F7AB0AB90773}" presName="BalanceSpacing" presStyleCnt="0"/>
      <dgm:spPr/>
    </dgm:pt>
    <dgm:pt modelId="{99DACB45-9DBF-3D43-979F-D134C66A7513}" type="pres">
      <dgm:prSet presAssocID="{30F95097-5B9C-F04B-B58D-F7AB0AB90773}" presName="BalanceSpacing1" presStyleCnt="0"/>
      <dgm:spPr/>
    </dgm:pt>
    <dgm:pt modelId="{F6D1D490-1CCC-7F43-8518-ABFE394738A7}" type="pres">
      <dgm:prSet presAssocID="{30C67044-3149-954F-8BB7-67E0166BC027}" presName="Accent1Text" presStyleLbl="node1" presStyleIdx="3" presStyleCnt="8" custScaleX="56448" custScaleY="56448" custLinFactNeighborX="-24591" custLinFactNeighborY="-1052"/>
      <dgm:spPr/>
    </dgm:pt>
    <dgm:pt modelId="{E8DB7BED-2B5D-A74C-8F11-CE8C258E1DFC}" type="pres">
      <dgm:prSet presAssocID="{30C67044-3149-954F-8BB7-67E0166BC027}" presName="spaceBetweenRectangles" presStyleCnt="0"/>
      <dgm:spPr/>
    </dgm:pt>
    <dgm:pt modelId="{A9F03954-15C6-AD43-8A69-A1BB79BA57E8}" type="pres">
      <dgm:prSet presAssocID="{8A0FCB82-60C6-0E45-B5C7-EE09BB48787A}" presName="composite" presStyleCnt="0"/>
      <dgm:spPr/>
    </dgm:pt>
    <dgm:pt modelId="{3E436BE3-8FC5-D641-9182-78514CFBD95C}" type="pres">
      <dgm:prSet presAssocID="{8A0FCB82-60C6-0E45-B5C7-EE09BB48787A}" presName="Parent1" presStyleLbl="node1" presStyleIdx="4" presStyleCnt="8">
        <dgm:presLayoutVars>
          <dgm:chMax val="1"/>
          <dgm:chPref val="1"/>
          <dgm:bulletEnabled val="1"/>
        </dgm:presLayoutVars>
      </dgm:prSet>
      <dgm:spPr/>
    </dgm:pt>
    <dgm:pt modelId="{9EF45A4C-90F0-4741-BF81-A921C946BE72}" type="pres">
      <dgm:prSet presAssocID="{8A0FCB82-60C6-0E45-B5C7-EE09BB48787A}" presName="Childtext1" presStyleLbl="revTx" presStyleIdx="2" presStyleCnt="4">
        <dgm:presLayoutVars>
          <dgm:chMax val="0"/>
          <dgm:chPref val="0"/>
          <dgm:bulletEnabled val="1"/>
        </dgm:presLayoutVars>
      </dgm:prSet>
      <dgm:spPr/>
    </dgm:pt>
    <dgm:pt modelId="{932214FA-F13D-3944-AFA6-CB63148BDF4F}" type="pres">
      <dgm:prSet presAssocID="{8A0FCB82-60C6-0E45-B5C7-EE09BB48787A}" presName="BalanceSpacing" presStyleCnt="0"/>
      <dgm:spPr/>
    </dgm:pt>
    <dgm:pt modelId="{963BC478-02D1-A644-AF57-B7EB0C0420BB}" type="pres">
      <dgm:prSet presAssocID="{8A0FCB82-60C6-0E45-B5C7-EE09BB48787A}" presName="BalanceSpacing1" presStyleCnt="0"/>
      <dgm:spPr/>
    </dgm:pt>
    <dgm:pt modelId="{8710FC0B-60E8-6446-827B-9DD4E70BCAF5}" type="pres">
      <dgm:prSet presAssocID="{20B80A4F-9691-5441-B512-B69E6A86C24B}" presName="Accent1Text" presStyleLbl="node1" presStyleIdx="5" presStyleCnt="8" custScaleX="62093" custScaleY="62093" custLinFactNeighborX="21769" custLinFactNeighborY="-1324"/>
      <dgm:spPr/>
    </dgm:pt>
    <dgm:pt modelId="{257B3784-5D7C-7841-AAF8-B217CA92E4F4}" type="pres">
      <dgm:prSet presAssocID="{20B80A4F-9691-5441-B512-B69E6A86C24B}" presName="spaceBetweenRectangles" presStyleCnt="0"/>
      <dgm:spPr/>
    </dgm:pt>
    <dgm:pt modelId="{BF23DFA2-FCC8-C143-ABE5-4FA487FDE994}" type="pres">
      <dgm:prSet presAssocID="{03EF3EB7-66CC-174F-A404-3FD174E461C5}" presName="composite" presStyleCnt="0"/>
      <dgm:spPr/>
    </dgm:pt>
    <dgm:pt modelId="{6D6D112B-254E-2840-BE6F-7B4547C62F3E}" type="pres">
      <dgm:prSet presAssocID="{03EF3EB7-66CC-174F-A404-3FD174E461C5}" presName="Parent1" presStyleLbl="node1" presStyleIdx="6" presStyleCnt="8">
        <dgm:presLayoutVars>
          <dgm:chMax val="1"/>
          <dgm:chPref val="1"/>
          <dgm:bulletEnabled val="1"/>
        </dgm:presLayoutVars>
      </dgm:prSet>
      <dgm:spPr/>
    </dgm:pt>
    <dgm:pt modelId="{5065D56F-8144-E749-83CE-152937E7AE9C}" type="pres">
      <dgm:prSet presAssocID="{03EF3EB7-66CC-174F-A404-3FD174E461C5}" presName="Childtext1" presStyleLbl="revTx" presStyleIdx="3" presStyleCnt="4">
        <dgm:presLayoutVars>
          <dgm:chMax val="0"/>
          <dgm:chPref val="0"/>
          <dgm:bulletEnabled val="1"/>
        </dgm:presLayoutVars>
      </dgm:prSet>
      <dgm:spPr/>
    </dgm:pt>
    <dgm:pt modelId="{900F2958-A34A-E847-8126-BC192159F862}" type="pres">
      <dgm:prSet presAssocID="{03EF3EB7-66CC-174F-A404-3FD174E461C5}" presName="BalanceSpacing" presStyleCnt="0"/>
      <dgm:spPr/>
    </dgm:pt>
    <dgm:pt modelId="{C73E3207-067E-E54B-9E3C-8BA01DF4236E}" type="pres">
      <dgm:prSet presAssocID="{03EF3EB7-66CC-174F-A404-3FD174E461C5}" presName="BalanceSpacing1" presStyleCnt="0"/>
      <dgm:spPr/>
    </dgm:pt>
    <dgm:pt modelId="{B4094C32-2463-4C4A-8532-CBD5FA75A4BB}" type="pres">
      <dgm:prSet presAssocID="{6DBE6EC4-0F3D-D44C-8EF7-7C5BA12DD61A}" presName="Accent1Text" presStyleLbl="node1" presStyleIdx="7" presStyleCnt="8" custScaleX="62093" custScaleY="62093" custLinFactNeighborX="-19351" custLinFactNeighborY="1754"/>
      <dgm:spPr/>
    </dgm:pt>
  </dgm:ptLst>
  <dgm:cxnLst>
    <dgm:cxn modelId="{51F0F20A-ACD5-264D-B7FA-FE8A105F71D4}" srcId="{E42EE937-6C84-7045-A0CC-D6CCAF4503A3}" destId="{8A0FCB82-60C6-0E45-B5C7-EE09BB48787A}" srcOrd="2" destOrd="0" parTransId="{4F8645D3-4F1A-7240-B74C-0BD5EA1F7E01}" sibTransId="{20B80A4F-9691-5441-B512-B69E6A86C24B}"/>
    <dgm:cxn modelId="{0756D418-3612-6F46-B81B-E5EC16EFE555}" type="presOf" srcId="{20B80A4F-9691-5441-B512-B69E6A86C24B}" destId="{8710FC0B-60E8-6446-827B-9DD4E70BCAF5}" srcOrd="0" destOrd="0" presId="urn:microsoft.com/office/officeart/2008/layout/AlternatingHexagons"/>
    <dgm:cxn modelId="{D70B6925-016A-9048-9246-CF12D8257046}" srcId="{E42EE937-6C84-7045-A0CC-D6CCAF4503A3}" destId="{30F95097-5B9C-F04B-B58D-F7AB0AB90773}" srcOrd="1" destOrd="0" parTransId="{181DEBB0-C9FF-5A41-8D39-802930953176}" sibTransId="{30C67044-3149-954F-8BB7-67E0166BC027}"/>
    <dgm:cxn modelId="{ACFFE725-14A3-FB4D-8C5F-73C810F8207C}" type="presOf" srcId="{CDB6AFD3-FA06-2D4C-8522-D5F8FE019E90}" destId="{CA5BA677-6FC1-EE43-A9BB-10B695363A95}" srcOrd="0" destOrd="0" presId="urn:microsoft.com/office/officeart/2008/layout/AlternatingHexagons"/>
    <dgm:cxn modelId="{4333DE36-11E4-BB4D-9912-99230B4EC54B}" srcId="{30F95097-5B9C-F04B-B58D-F7AB0AB90773}" destId="{17F049E8-587C-DE4F-9299-5EBD2BDFFC82}" srcOrd="0" destOrd="0" parTransId="{7A46300A-8B86-AC4E-8458-0FF86D3E91B5}" sibTransId="{F4580C00-81C0-6648-AA38-4492E84AEC73}"/>
    <dgm:cxn modelId="{7F3FC33C-20AA-0C4B-B764-8524AF8E5321}" type="presOf" srcId="{54A134F3-7C3B-5940-8E7D-DCE160C3D588}" destId="{9EF45A4C-90F0-4741-BF81-A921C946BE72}" srcOrd="0" destOrd="0" presId="urn:microsoft.com/office/officeart/2008/layout/AlternatingHexagons"/>
    <dgm:cxn modelId="{4599305F-300E-5043-AE34-E57181505D0D}" type="presOf" srcId="{6DBE6EC4-0F3D-D44C-8EF7-7C5BA12DD61A}" destId="{B4094C32-2463-4C4A-8532-CBD5FA75A4BB}" srcOrd="0" destOrd="0" presId="urn:microsoft.com/office/officeart/2008/layout/AlternatingHexagons"/>
    <dgm:cxn modelId="{80908B67-B7FC-A849-AAEC-7719A8F98140}" type="presOf" srcId="{30F95097-5B9C-F04B-B58D-F7AB0AB90773}" destId="{3CA533C1-8ED2-1645-8EC8-CA58D01A5EDA}" srcOrd="0" destOrd="0" presId="urn:microsoft.com/office/officeart/2008/layout/AlternatingHexagons"/>
    <dgm:cxn modelId="{2720856B-6EA3-0347-BE13-9A5982BF9974}" srcId="{03EF3EB7-66CC-174F-A404-3FD174E461C5}" destId="{FF792DC9-53B2-3842-98BF-98423BAE0571}" srcOrd="0" destOrd="0" parTransId="{5A861ED6-A5E0-2C47-B953-403707318F5F}" sibTransId="{505C4030-8265-3F46-9E3E-777D4DDE09AC}"/>
    <dgm:cxn modelId="{1782958B-CC9B-3E4B-B450-9BE583D92EC8}" srcId="{8A0FCB82-60C6-0E45-B5C7-EE09BB48787A}" destId="{54A134F3-7C3B-5940-8E7D-DCE160C3D588}" srcOrd="0" destOrd="0" parTransId="{0DF2EA12-FFCB-4B4E-9BDC-B0505D6427C4}" sibTransId="{BDE1F6CC-CD6F-AE42-8008-75202AB9AB6F}"/>
    <dgm:cxn modelId="{2C42BD92-BC79-3A4C-B986-77194BB3CC63}" type="presOf" srcId="{34FD84B6-7F7A-CC46-9F75-6A30B9FCF421}" destId="{04F779E1-5349-C240-8583-BF6FE6189D5A}" srcOrd="0" destOrd="0" presId="urn:microsoft.com/office/officeart/2008/layout/AlternatingHexagons"/>
    <dgm:cxn modelId="{2E6C069A-DD7A-5A4D-8F41-5A16D3DBB824}" type="presOf" srcId="{E42EE937-6C84-7045-A0CC-D6CCAF4503A3}" destId="{4F68F16B-BC05-C24B-9C7E-20EEC8AB46F0}" srcOrd="0" destOrd="0" presId="urn:microsoft.com/office/officeart/2008/layout/AlternatingHexagons"/>
    <dgm:cxn modelId="{4E384CA0-9F82-FA4C-8C29-244EE93E4B85}" srcId="{E42EE937-6C84-7045-A0CC-D6CCAF4503A3}" destId="{CDB6AFD3-FA06-2D4C-8522-D5F8FE019E90}" srcOrd="0" destOrd="0" parTransId="{6E0CB297-C88B-6B45-AB1B-AA70B1836BC0}" sibTransId="{4953E910-F6A9-8041-9A4E-1E15D2D9654A}"/>
    <dgm:cxn modelId="{FBB71DA2-A756-8F49-86E6-571919787690}" type="presOf" srcId="{4953E910-F6A9-8041-9A4E-1E15D2D9654A}" destId="{E7A17145-436D-9C44-BD1B-8680D1CD56A3}" srcOrd="0" destOrd="0" presId="urn:microsoft.com/office/officeart/2008/layout/AlternatingHexagons"/>
    <dgm:cxn modelId="{852F98A2-1673-E74A-9FF6-3F255476E07D}" type="presOf" srcId="{17F049E8-587C-DE4F-9299-5EBD2BDFFC82}" destId="{957F6334-E667-5C40-9B07-4780891B33E2}" srcOrd="0" destOrd="0" presId="urn:microsoft.com/office/officeart/2008/layout/AlternatingHexagons"/>
    <dgm:cxn modelId="{E15B94B6-6290-B34D-AD63-C4E7E1D1D137}" type="presOf" srcId="{8A0FCB82-60C6-0E45-B5C7-EE09BB48787A}" destId="{3E436BE3-8FC5-D641-9182-78514CFBD95C}" srcOrd="0" destOrd="0" presId="urn:microsoft.com/office/officeart/2008/layout/AlternatingHexagons"/>
    <dgm:cxn modelId="{363059C5-A731-8C4F-8DFA-F0A5C0BE8A48}" type="presOf" srcId="{03EF3EB7-66CC-174F-A404-3FD174E461C5}" destId="{6D6D112B-254E-2840-BE6F-7B4547C62F3E}" srcOrd="0" destOrd="0" presId="urn:microsoft.com/office/officeart/2008/layout/AlternatingHexagons"/>
    <dgm:cxn modelId="{296163C9-A090-C641-848D-72329EF401DA}" type="presOf" srcId="{30C67044-3149-954F-8BB7-67E0166BC027}" destId="{F6D1D490-1CCC-7F43-8518-ABFE394738A7}" srcOrd="0" destOrd="0" presId="urn:microsoft.com/office/officeart/2008/layout/AlternatingHexagons"/>
    <dgm:cxn modelId="{4AA160CD-B72B-7C47-A077-7A361FEDA04B}" type="presOf" srcId="{FF792DC9-53B2-3842-98BF-98423BAE0571}" destId="{5065D56F-8144-E749-83CE-152937E7AE9C}" srcOrd="0" destOrd="0" presId="urn:microsoft.com/office/officeart/2008/layout/AlternatingHexagons"/>
    <dgm:cxn modelId="{4134CFD8-6EB3-D941-98B9-B42E01023ABC}" srcId="{CDB6AFD3-FA06-2D4C-8522-D5F8FE019E90}" destId="{34FD84B6-7F7A-CC46-9F75-6A30B9FCF421}" srcOrd="0" destOrd="0" parTransId="{75829BB9-A9D4-6441-A2C3-DB1E7024D030}" sibTransId="{62F82A83-6071-B04B-BF4F-515B7540C6DC}"/>
    <dgm:cxn modelId="{593CB6E2-09D2-A24E-9997-1061CB867E15}" srcId="{E42EE937-6C84-7045-A0CC-D6CCAF4503A3}" destId="{03EF3EB7-66CC-174F-A404-3FD174E461C5}" srcOrd="3" destOrd="0" parTransId="{B69415DC-DF54-6E49-BF68-79796DAAEBD2}" sibTransId="{6DBE6EC4-0F3D-D44C-8EF7-7C5BA12DD61A}"/>
    <dgm:cxn modelId="{D532AB3F-400A-5649-B06E-AB927D4EAB71}" type="presParOf" srcId="{4F68F16B-BC05-C24B-9C7E-20EEC8AB46F0}" destId="{93485EB4-1158-C04C-8FE0-825122765608}" srcOrd="0" destOrd="0" presId="urn:microsoft.com/office/officeart/2008/layout/AlternatingHexagons"/>
    <dgm:cxn modelId="{ED9E3037-7A94-5E4A-A3A3-6D245C1E3C19}" type="presParOf" srcId="{93485EB4-1158-C04C-8FE0-825122765608}" destId="{CA5BA677-6FC1-EE43-A9BB-10B695363A95}" srcOrd="0" destOrd="0" presId="urn:microsoft.com/office/officeart/2008/layout/AlternatingHexagons"/>
    <dgm:cxn modelId="{CDB7670B-4C18-6148-AD61-3EA4809E9062}" type="presParOf" srcId="{93485EB4-1158-C04C-8FE0-825122765608}" destId="{04F779E1-5349-C240-8583-BF6FE6189D5A}" srcOrd="1" destOrd="0" presId="urn:microsoft.com/office/officeart/2008/layout/AlternatingHexagons"/>
    <dgm:cxn modelId="{95069117-8574-9948-B5E1-CCAD4B39BCCE}" type="presParOf" srcId="{93485EB4-1158-C04C-8FE0-825122765608}" destId="{631F5608-B1C5-334B-A879-0008D9CF1C57}" srcOrd="2" destOrd="0" presId="urn:microsoft.com/office/officeart/2008/layout/AlternatingHexagons"/>
    <dgm:cxn modelId="{536C5D50-13AD-6246-8C26-F9A5E9812D37}" type="presParOf" srcId="{93485EB4-1158-C04C-8FE0-825122765608}" destId="{A2A4674B-5899-E14A-A4E1-5937E936A028}" srcOrd="3" destOrd="0" presId="urn:microsoft.com/office/officeart/2008/layout/AlternatingHexagons"/>
    <dgm:cxn modelId="{D72E7828-3E9F-5C4F-B8F4-EB8D86789CDF}" type="presParOf" srcId="{93485EB4-1158-C04C-8FE0-825122765608}" destId="{E7A17145-436D-9C44-BD1B-8680D1CD56A3}" srcOrd="4" destOrd="0" presId="urn:microsoft.com/office/officeart/2008/layout/AlternatingHexagons"/>
    <dgm:cxn modelId="{20B2A3CB-9F27-394C-B8A4-554624012BC7}" type="presParOf" srcId="{4F68F16B-BC05-C24B-9C7E-20EEC8AB46F0}" destId="{772039BB-EA79-214E-B443-01902BD93161}" srcOrd="1" destOrd="0" presId="urn:microsoft.com/office/officeart/2008/layout/AlternatingHexagons"/>
    <dgm:cxn modelId="{36E6758D-EE29-C642-8C86-F627EAB77263}" type="presParOf" srcId="{4F68F16B-BC05-C24B-9C7E-20EEC8AB46F0}" destId="{16950686-FF33-364B-942B-709EA5E9A7C8}" srcOrd="2" destOrd="0" presId="urn:microsoft.com/office/officeart/2008/layout/AlternatingHexagons"/>
    <dgm:cxn modelId="{3413E378-D82F-914F-8C10-FEC9329E87AD}" type="presParOf" srcId="{16950686-FF33-364B-942B-709EA5E9A7C8}" destId="{3CA533C1-8ED2-1645-8EC8-CA58D01A5EDA}" srcOrd="0" destOrd="0" presId="urn:microsoft.com/office/officeart/2008/layout/AlternatingHexagons"/>
    <dgm:cxn modelId="{397BE7D2-64BC-984C-B9CD-FA4EA00FE142}" type="presParOf" srcId="{16950686-FF33-364B-942B-709EA5E9A7C8}" destId="{957F6334-E667-5C40-9B07-4780891B33E2}" srcOrd="1" destOrd="0" presId="urn:microsoft.com/office/officeart/2008/layout/AlternatingHexagons"/>
    <dgm:cxn modelId="{10BF3A4E-84E2-A944-BDEE-DA1A6EBA84B1}" type="presParOf" srcId="{16950686-FF33-364B-942B-709EA5E9A7C8}" destId="{1DA65122-B6F6-A24E-AE30-C1FC304EA6A5}" srcOrd="2" destOrd="0" presId="urn:microsoft.com/office/officeart/2008/layout/AlternatingHexagons"/>
    <dgm:cxn modelId="{734FCA85-2FC7-CA4C-AF26-D749B9A8CD07}" type="presParOf" srcId="{16950686-FF33-364B-942B-709EA5E9A7C8}" destId="{99DACB45-9DBF-3D43-979F-D134C66A7513}" srcOrd="3" destOrd="0" presId="urn:microsoft.com/office/officeart/2008/layout/AlternatingHexagons"/>
    <dgm:cxn modelId="{DB61378A-A424-2C46-BB16-BF2C60536945}" type="presParOf" srcId="{16950686-FF33-364B-942B-709EA5E9A7C8}" destId="{F6D1D490-1CCC-7F43-8518-ABFE394738A7}" srcOrd="4" destOrd="0" presId="urn:microsoft.com/office/officeart/2008/layout/AlternatingHexagons"/>
    <dgm:cxn modelId="{B42B511F-1015-7746-B211-7AA3E392C028}" type="presParOf" srcId="{4F68F16B-BC05-C24B-9C7E-20EEC8AB46F0}" destId="{E8DB7BED-2B5D-A74C-8F11-CE8C258E1DFC}" srcOrd="3" destOrd="0" presId="urn:microsoft.com/office/officeart/2008/layout/AlternatingHexagons"/>
    <dgm:cxn modelId="{46860158-E3BD-7C46-A819-9AD32518710D}" type="presParOf" srcId="{4F68F16B-BC05-C24B-9C7E-20EEC8AB46F0}" destId="{A9F03954-15C6-AD43-8A69-A1BB79BA57E8}" srcOrd="4" destOrd="0" presId="urn:microsoft.com/office/officeart/2008/layout/AlternatingHexagons"/>
    <dgm:cxn modelId="{51594E25-1DC9-D749-B8C7-C29563AE17F3}" type="presParOf" srcId="{A9F03954-15C6-AD43-8A69-A1BB79BA57E8}" destId="{3E436BE3-8FC5-D641-9182-78514CFBD95C}" srcOrd="0" destOrd="0" presId="urn:microsoft.com/office/officeart/2008/layout/AlternatingHexagons"/>
    <dgm:cxn modelId="{6B2B7B8A-5D4B-934A-BC0A-2C807D23986E}" type="presParOf" srcId="{A9F03954-15C6-AD43-8A69-A1BB79BA57E8}" destId="{9EF45A4C-90F0-4741-BF81-A921C946BE72}" srcOrd="1" destOrd="0" presId="urn:microsoft.com/office/officeart/2008/layout/AlternatingHexagons"/>
    <dgm:cxn modelId="{2E71553B-F2B7-BA42-95FA-83F95D7BAB63}" type="presParOf" srcId="{A9F03954-15C6-AD43-8A69-A1BB79BA57E8}" destId="{932214FA-F13D-3944-AFA6-CB63148BDF4F}" srcOrd="2" destOrd="0" presId="urn:microsoft.com/office/officeart/2008/layout/AlternatingHexagons"/>
    <dgm:cxn modelId="{94FF71C2-071F-624D-9C10-FCAB1078ACDF}" type="presParOf" srcId="{A9F03954-15C6-AD43-8A69-A1BB79BA57E8}" destId="{963BC478-02D1-A644-AF57-B7EB0C0420BB}" srcOrd="3" destOrd="0" presId="urn:microsoft.com/office/officeart/2008/layout/AlternatingHexagons"/>
    <dgm:cxn modelId="{81A9ECFF-DBE6-1446-9018-5D01D7F4AC1A}" type="presParOf" srcId="{A9F03954-15C6-AD43-8A69-A1BB79BA57E8}" destId="{8710FC0B-60E8-6446-827B-9DD4E70BCAF5}" srcOrd="4" destOrd="0" presId="urn:microsoft.com/office/officeart/2008/layout/AlternatingHexagons"/>
    <dgm:cxn modelId="{76B6504E-C0AE-A845-A826-2E446DB616FC}" type="presParOf" srcId="{4F68F16B-BC05-C24B-9C7E-20EEC8AB46F0}" destId="{257B3784-5D7C-7841-AAF8-B217CA92E4F4}" srcOrd="5" destOrd="0" presId="urn:microsoft.com/office/officeart/2008/layout/AlternatingHexagons"/>
    <dgm:cxn modelId="{3DD6386E-39B4-944C-BE95-D3983CC3A244}" type="presParOf" srcId="{4F68F16B-BC05-C24B-9C7E-20EEC8AB46F0}" destId="{BF23DFA2-FCC8-C143-ABE5-4FA487FDE994}" srcOrd="6" destOrd="0" presId="urn:microsoft.com/office/officeart/2008/layout/AlternatingHexagons"/>
    <dgm:cxn modelId="{C4EBD8F8-2E4A-C642-8172-622C5C98175B}" type="presParOf" srcId="{BF23DFA2-FCC8-C143-ABE5-4FA487FDE994}" destId="{6D6D112B-254E-2840-BE6F-7B4547C62F3E}" srcOrd="0" destOrd="0" presId="urn:microsoft.com/office/officeart/2008/layout/AlternatingHexagons"/>
    <dgm:cxn modelId="{42A941C2-9785-1141-85D3-6EBC1B28B23F}" type="presParOf" srcId="{BF23DFA2-FCC8-C143-ABE5-4FA487FDE994}" destId="{5065D56F-8144-E749-83CE-152937E7AE9C}" srcOrd="1" destOrd="0" presId="urn:microsoft.com/office/officeart/2008/layout/AlternatingHexagons"/>
    <dgm:cxn modelId="{07142185-F4DE-DE43-B9C9-A32A27C20D84}" type="presParOf" srcId="{BF23DFA2-FCC8-C143-ABE5-4FA487FDE994}" destId="{900F2958-A34A-E847-8126-BC192159F862}" srcOrd="2" destOrd="0" presId="urn:microsoft.com/office/officeart/2008/layout/AlternatingHexagons"/>
    <dgm:cxn modelId="{2F02F3E4-9FC4-E74E-8598-679AA91B391E}" type="presParOf" srcId="{BF23DFA2-FCC8-C143-ABE5-4FA487FDE994}" destId="{C73E3207-067E-E54B-9E3C-8BA01DF4236E}" srcOrd="3" destOrd="0" presId="urn:microsoft.com/office/officeart/2008/layout/AlternatingHexagons"/>
    <dgm:cxn modelId="{F95EDD1B-D922-F140-B5E2-C88B5A5E05E9}" type="presParOf" srcId="{BF23DFA2-FCC8-C143-ABE5-4FA487FDE994}" destId="{B4094C32-2463-4C4A-8532-CBD5FA75A4BB}"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it-IT"/>
        </a:p>
      </dgm:t>
    </dgm:pt>
    <dgm:pt modelId="{404272AB-4DEE-A344-9664-7379CE18785F}">
      <dgm:prSet custT="1"/>
      <dgm:spPr/>
      <dgm:t>
        <a:bodyPr/>
        <a:lstStyle/>
        <a:p>
          <a:r>
            <a:rPr lang="en-US" sz="1400" b="1" i="0" noProof="0" dirty="0"/>
            <a:t>PERSONA-LIZATION</a:t>
          </a:r>
          <a:endParaRPr lang="en-US" sz="1400" noProof="0" dirty="0"/>
        </a:p>
      </dgm:t>
    </dgm:pt>
    <dgm:pt modelId="{8335B752-84AB-924A-9576-FBBCEA067CF6}" type="parTrans" cxnId="{2ECCC442-575E-0140-A3F5-0495AD98C809}">
      <dgm:prSet/>
      <dgm:spPr/>
      <dgm:t>
        <a:bodyPr/>
        <a:lstStyle/>
        <a:p>
          <a:endParaRPr lang="en-US" noProof="0" dirty="0"/>
        </a:p>
      </dgm:t>
    </dgm:pt>
    <dgm:pt modelId="{B96FAE9F-2F38-0847-A2DC-57765F12E1DB}" type="sibTrans" cxnId="{2ECCC442-575E-0140-A3F5-0495AD98C809}">
      <dgm:prSet/>
      <dgm:spPr/>
      <dgm:t>
        <a:bodyPr/>
        <a:lstStyle/>
        <a:p>
          <a:endParaRPr lang="en-US" noProof="0" dirty="0"/>
        </a:p>
      </dgm:t>
    </dgm:pt>
    <dgm:pt modelId="{E9707FBE-29AD-254A-B91C-F580DBF47D93}">
      <dgm:prSet custT="1"/>
      <dgm:spPr/>
      <dgm:t>
        <a:bodyPr/>
        <a:lstStyle/>
        <a:p>
          <a:r>
            <a:rPr lang="en-US" sz="900" b="0" i="0" noProof="0" dirty="0"/>
            <a:t>Brands can use AI to create </a:t>
          </a:r>
          <a:r>
            <a:rPr lang="en-US" sz="1050" b="1" i="0" noProof="0" dirty="0">
              <a:solidFill>
                <a:schemeClr val="tx1"/>
              </a:solidFill>
            </a:rPr>
            <a:t>personalized shopping experiences </a:t>
          </a:r>
          <a:r>
            <a:rPr lang="en-US" sz="900" b="0" i="0" noProof="0" dirty="0"/>
            <a:t>for their customers. By analyzing customer data, AI can suggest products, provide recommendations, and customize marketing messages.</a:t>
          </a:r>
          <a:endParaRPr lang="en-US" sz="900" noProof="0" dirty="0"/>
        </a:p>
      </dgm:t>
    </dgm:pt>
    <dgm:pt modelId="{2B5575EF-98ED-A841-8557-0621F7D7D81C}" type="parTrans" cxnId="{E6B453CB-2A7E-344E-B523-3F566A5A4630}">
      <dgm:prSet/>
      <dgm:spPr/>
      <dgm:t>
        <a:bodyPr/>
        <a:lstStyle/>
        <a:p>
          <a:endParaRPr lang="en-US" noProof="0" dirty="0"/>
        </a:p>
      </dgm:t>
    </dgm:pt>
    <dgm:pt modelId="{B0E80A93-610D-D443-BEA2-5D2B52A1C04C}" type="sibTrans" cxnId="{E6B453CB-2A7E-344E-B523-3F566A5A4630}">
      <dgm:prSet/>
      <dgm:spPr/>
      <dgm:t>
        <a:bodyPr/>
        <a:lstStyle/>
        <a:p>
          <a:endParaRPr lang="en-US" noProof="0" dirty="0"/>
        </a:p>
      </dgm:t>
    </dgm:pt>
    <dgm:pt modelId="{86D019F3-F1CB-9740-B42B-E7994B7C31AE}">
      <dgm:prSet custT="1"/>
      <dgm:spPr/>
      <dgm:t>
        <a:bodyPr/>
        <a:lstStyle/>
        <a:p>
          <a:r>
            <a:rPr lang="en-US" sz="1400" b="1" noProof="0" dirty="0"/>
            <a:t>INVENTORY MANAGE-MENT</a:t>
          </a:r>
          <a:endParaRPr lang="en-US" sz="1400" noProof="0" dirty="0"/>
        </a:p>
      </dgm:t>
    </dgm:pt>
    <dgm:pt modelId="{51A7EBE1-467C-DA4B-9999-344EED86C73E}" type="parTrans" cxnId="{DA42B29B-AECD-BB49-B4E8-30F6EFCCE5CE}">
      <dgm:prSet/>
      <dgm:spPr/>
      <dgm:t>
        <a:bodyPr/>
        <a:lstStyle/>
        <a:p>
          <a:endParaRPr lang="en-US" noProof="0" dirty="0"/>
        </a:p>
      </dgm:t>
    </dgm:pt>
    <dgm:pt modelId="{09096475-577C-7244-AFA8-5B8FF391C6AF}" type="sibTrans" cxnId="{DA42B29B-AECD-BB49-B4E8-30F6EFCCE5CE}">
      <dgm:prSet/>
      <dgm:spPr>
        <a:solidFill>
          <a:schemeClr val="accent5"/>
        </a:solidFill>
      </dgm:spPr>
      <dgm:t>
        <a:bodyPr/>
        <a:lstStyle/>
        <a:p>
          <a:endParaRPr lang="en-US" noProof="0" dirty="0"/>
        </a:p>
      </dgm:t>
    </dgm:pt>
    <dgm:pt modelId="{22F6BCC9-E20B-7D4E-839F-CAB24742D3CA}">
      <dgm:prSet custT="1"/>
      <dgm:spPr/>
      <dgm:t>
        <a:bodyPr/>
        <a:lstStyle/>
        <a:p>
          <a:r>
            <a:rPr lang="en-US" sz="900" b="0" i="0" noProof="0" dirty="0"/>
            <a:t>AI can help brands optimize inventory management by </a:t>
          </a:r>
          <a:r>
            <a:rPr lang="en-US" sz="1000" b="1" i="0" noProof="0" dirty="0"/>
            <a:t>analyzing data on customer demand</a:t>
          </a:r>
          <a:r>
            <a:rPr lang="en-US" sz="900" b="0" i="0" noProof="0" dirty="0"/>
            <a:t>, </a:t>
          </a:r>
          <a:r>
            <a:rPr lang="en-US" sz="1050" b="1" i="0" noProof="0" dirty="0"/>
            <a:t>seasonality</a:t>
          </a:r>
          <a:r>
            <a:rPr lang="en-US" sz="900" b="0" i="0" noProof="0" dirty="0"/>
            <a:t>, and </a:t>
          </a:r>
          <a:r>
            <a:rPr lang="en-US" sz="1050" b="1" i="0" noProof="0" dirty="0"/>
            <a:t>product popularity</a:t>
          </a:r>
          <a:r>
            <a:rPr lang="en-US" sz="900" b="0" i="0" noProof="0" dirty="0"/>
            <a:t>. This can help brands avoid overstocking or understocking, which can lead to lost sales or excess inventory costs.</a:t>
          </a:r>
          <a:endParaRPr lang="en-US" sz="900" noProof="0" dirty="0"/>
        </a:p>
      </dgm:t>
    </dgm:pt>
    <dgm:pt modelId="{A783474B-E694-F343-B4B6-8FCCC080527B}" type="parTrans" cxnId="{D23A603E-1065-9741-8F0C-1762224EA8D6}">
      <dgm:prSet/>
      <dgm:spPr/>
      <dgm:t>
        <a:bodyPr/>
        <a:lstStyle/>
        <a:p>
          <a:endParaRPr lang="en-US" noProof="0" dirty="0"/>
        </a:p>
      </dgm:t>
    </dgm:pt>
    <dgm:pt modelId="{F0A92D50-234C-FE47-8673-4EEE8251343D}" type="sibTrans" cxnId="{D23A603E-1065-9741-8F0C-1762224EA8D6}">
      <dgm:prSet/>
      <dgm:spPr/>
      <dgm:t>
        <a:bodyPr/>
        <a:lstStyle/>
        <a:p>
          <a:endParaRPr lang="en-US" noProof="0" dirty="0"/>
        </a:p>
      </dgm:t>
    </dgm:pt>
    <dgm:pt modelId="{F7C3FE8A-AC80-144E-9486-CBE60505096E}">
      <dgm:prSet custT="1"/>
      <dgm:spPr>
        <a:solidFill>
          <a:schemeClr val="bg2">
            <a:lumMod val="90000"/>
          </a:schemeClr>
        </a:solidFill>
      </dgm:spPr>
      <dgm:t>
        <a:bodyPr/>
        <a:lstStyle/>
        <a:p>
          <a:r>
            <a:rPr lang="en-US" sz="1400" b="1" noProof="0" dirty="0"/>
            <a:t> </a:t>
          </a:r>
          <a:endParaRPr lang="en-US" sz="1400" noProof="0" dirty="0"/>
        </a:p>
      </dgm:t>
    </dgm:pt>
    <dgm:pt modelId="{E7115083-930B-2C44-940D-A903963120C8}" type="parTrans" cxnId="{D1935559-35DD-2E4F-A0B1-350EBA17A673}">
      <dgm:prSet/>
      <dgm:spPr/>
      <dgm:t>
        <a:bodyPr/>
        <a:lstStyle/>
        <a:p>
          <a:endParaRPr lang="en-US" noProof="0" dirty="0"/>
        </a:p>
      </dgm:t>
    </dgm:pt>
    <dgm:pt modelId="{7DD4EAA0-8EE2-4A4A-A866-8ADBB76D0CD8}" type="sibTrans" cxnId="{D1935559-35DD-2E4F-A0B1-350EBA17A673}">
      <dgm:prSet/>
      <dgm:spPr>
        <a:solidFill>
          <a:schemeClr val="bg1">
            <a:lumMod val="85000"/>
          </a:schemeClr>
        </a:solidFill>
      </dgm:spPr>
      <dgm:t>
        <a:bodyPr/>
        <a:lstStyle/>
        <a:p>
          <a:endParaRPr lang="en-US" noProof="0" dirty="0"/>
        </a:p>
      </dgm:t>
    </dgm:pt>
    <dgm:pt modelId="{C9B858A7-BAE2-3646-AAB8-970FD6737F9E}">
      <dgm:prSet custT="1"/>
      <dgm:spPr/>
      <dgm:t>
        <a:bodyPr/>
        <a:lstStyle/>
        <a:p>
          <a:r>
            <a:rPr lang="en-US" sz="900" baseline="0" noProof="0" dirty="0"/>
            <a:t> </a:t>
          </a:r>
          <a:endParaRPr lang="en-US" sz="900" noProof="0" dirty="0"/>
        </a:p>
      </dgm:t>
    </dgm:pt>
    <dgm:pt modelId="{B361618C-5E42-0540-BE37-842AAB2539E7}" type="parTrans" cxnId="{37FFB8C8-7A2A-4E49-8CE1-B458CB5308D9}">
      <dgm:prSet/>
      <dgm:spPr/>
      <dgm:t>
        <a:bodyPr/>
        <a:lstStyle/>
        <a:p>
          <a:endParaRPr lang="en-US" noProof="0" dirty="0"/>
        </a:p>
      </dgm:t>
    </dgm:pt>
    <dgm:pt modelId="{528EDADB-73F8-4B41-A939-09EC92F6134F}" type="sibTrans" cxnId="{37FFB8C8-7A2A-4E49-8CE1-B458CB5308D9}">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D9872E2F-E66B-9B4F-9D7B-BBD0B2E28488}" type="pres">
      <dgm:prSet presAssocID="{404272AB-4DEE-A344-9664-7379CE18785F}" presName="composite" presStyleCnt="0"/>
      <dgm:spPr/>
    </dgm:pt>
    <dgm:pt modelId="{02FE10EC-E2A2-784D-96CF-1905DC9EB662}" type="pres">
      <dgm:prSet presAssocID="{404272AB-4DEE-A344-9664-7379CE18785F}" presName="Parent1" presStyleLbl="node1" presStyleIdx="0" presStyleCnt="6">
        <dgm:presLayoutVars>
          <dgm:chMax val="1"/>
          <dgm:chPref val="1"/>
          <dgm:bulletEnabled val="1"/>
        </dgm:presLayoutVars>
      </dgm:prSet>
      <dgm:spPr/>
    </dgm:pt>
    <dgm:pt modelId="{9E45E1F5-E5C6-9947-95FF-B8C626E73D38}" type="pres">
      <dgm:prSet presAssocID="{404272AB-4DEE-A344-9664-7379CE18785F}" presName="Childtext1" presStyleLbl="revTx" presStyleIdx="0" presStyleCnt="3">
        <dgm:presLayoutVars>
          <dgm:chMax val="0"/>
          <dgm:chPref val="0"/>
          <dgm:bulletEnabled val="1"/>
        </dgm:presLayoutVars>
      </dgm:prSet>
      <dgm:spPr/>
    </dgm:pt>
    <dgm:pt modelId="{C2ADE149-F834-664B-9CBD-1E1BA70CBB23}" type="pres">
      <dgm:prSet presAssocID="{404272AB-4DEE-A344-9664-7379CE18785F}" presName="BalanceSpacing" presStyleCnt="0"/>
      <dgm:spPr/>
    </dgm:pt>
    <dgm:pt modelId="{796E7258-104D-E944-9DB3-5550CD84BB61}" type="pres">
      <dgm:prSet presAssocID="{404272AB-4DEE-A344-9664-7379CE18785F}" presName="BalanceSpacing1" presStyleCnt="0"/>
      <dgm:spPr/>
    </dgm:pt>
    <dgm:pt modelId="{55A3B72F-402A-8443-9391-4BBC4B64BE50}" type="pres">
      <dgm:prSet presAssocID="{B96FAE9F-2F38-0847-A2DC-57765F12E1DB}" presName="Accent1Text" presStyleLbl="node1" presStyleIdx="1" presStyleCnt="6" custScaleX="56448" custScaleY="56448" custLinFactNeighborX="24854" custLinFactNeighborY="-2441"/>
      <dgm:spPr/>
    </dgm:pt>
    <dgm:pt modelId="{BB60591B-5B97-FA4D-A223-857B0FA13D93}" type="pres">
      <dgm:prSet presAssocID="{B96FAE9F-2F38-0847-A2DC-57765F12E1DB}" presName="spaceBetweenRectangles" presStyleCnt="0"/>
      <dgm:spPr/>
    </dgm:pt>
    <dgm:pt modelId="{774AC225-1E04-E247-B2A2-7425C8EDA9B9}" type="pres">
      <dgm:prSet presAssocID="{86D019F3-F1CB-9740-B42B-E7994B7C31AE}" presName="composite" presStyleCnt="0"/>
      <dgm:spPr/>
    </dgm:pt>
    <dgm:pt modelId="{6AF25BF8-5F13-BA42-9719-AEE087678C8A}" type="pres">
      <dgm:prSet presAssocID="{86D019F3-F1CB-9740-B42B-E7994B7C31AE}" presName="Parent1" presStyleLbl="node1" presStyleIdx="2" presStyleCnt="6">
        <dgm:presLayoutVars>
          <dgm:chMax val="1"/>
          <dgm:chPref val="1"/>
          <dgm:bulletEnabled val="1"/>
        </dgm:presLayoutVars>
      </dgm:prSet>
      <dgm:spPr/>
    </dgm:pt>
    <dgm:pt modelId="{D07D5634-0798-7543-A498-965FE1E4CB6D}" type="pres">
      <dgm:prSet presAssocID="{86D019F3-F1CB-9740-B42B-E7994B7C31AE}" presName="Childtext1" presStyleLbl="revTx" presStyleIdx="1" presStyleCnt="3">
        <dgm:presLayoutVars>
          <dgm:chMax val="0"/>
          <dgm:chPref val="0"/>
          <dgm:bulletEnabled val="1"/>
        </dgm:presLayoutVars>
      </dgm:prSet>
      <dgm:spPr/>
    </dgm:pt>
    <dgm:pt modelId="{78BFB685-D8F3-584A-90B0-28071DBA7BE8}" type="pres">
      <dgm:prSet presAssocID="{86D019F3-F1CB-9740-B42B-E7994B7C31AE}" presName="BalanceSpacing" presStyleCnt="0"/>
      <dgm:spPr/>
    </dgm:pt>
    <dgm:pt modelId="{FDBC176B-5997-7040-ABFC-683C897B7C67}" type="pres">
      <dgm:prSet presAssocID="{86D019F3-F1CB-9740-B42B-E7994B7C31AE}" presName="BalanceSpacing1" presStyleCnt="0"/>
      <dgm:spPr/>
    </dgm:pt>
    <dgm:pt modelId="{3BF6A704-DC3B-1540-8503-00D9ACB48A54}" type="pres">
      <dgm:prSet presAssocID="{09096475-577C-7244-AFA8-5B8FF391C6AF}" presName="Accent1Text" presStyleLbl="node1" presStyleIdx="3" presStyleCnt="6" custScaleX="62093" custScaleY="62093" custLinFactNeighborX="-21647" custLinFactNeighborY="-1395"/>
      <dgm:spPr/>
    </dgm:pt>
    <dgm:pt modelId="{F27B9032-1C20-A946-8256-19F36BADD3A8}" type="pres">
      <dgm:prSet presAssocID="{09096475-577C-7244-AFA8-5B8FF391C6AF}" presName="spaceBetweenRectangles" presStyleCnt="0"/>
      <dgm:spPr/>
    </dgm:pt>
    <dgm:pt modelId="{472FFFFD-26DC-B242-98B6-49D7D5404BF4}" type="pres">
      <dgm:prSet presAssocID="{F7C3FE8A-AC80-144E-9486-CBE60505096E}" presName="composite" presStyleCnt="0"/>
      <dgm:spPr/>
    </dgm:pt>
    <dgm:pt modelId="{F8DAA271-72C6-054D-A5EE-6EC9C645FA42}" type="pres">
      <dgm:prSet presAssocID="{F7C3FE8A-AC80-144E-9486-CBE60505096E}" presName="Parent1" presStyleLbl="node1" presStyleIdx="4" presStyleCnt="6">
        <dgm:presLayoutVars>
          <dgm:chMax val="1"/>
          <dgm:chPref val="1"/>
          <dgm:bulletEnabled val="1"/>
        </dgm:presLayoutVars>
      </dgm:prSet>
      <dgm:spPr/>
    </dgm:pt>
    <dgm:pt modelId="{154A1E14-A35C-5346-AF09-7997692373D9}" type="pres">
      <dgm:prSet presAssocID="{F7C3FE8A-AC80-144E-9486-CBE60505096E}" presName="Childtext1" presStyleLbl="revTx" presStyleIdx="2" presStyleCnt="3">
        <dgm:presLayoutVars>
          <dgm:chMax val="0"/>
          <dgm:chPref val="0"/>
          <dgm:bulletEnabled val="1"/>
        </dgm:presLayoutVars>
      </dgm:prSet>
      <dgm:spPr/>
    </dgm:pt>
    <dgm:pt modelId="{B6721D29-43C5-5243-9562-1B75AC5941BF}" type="pres">
      <dgm:prSet presAssocID="{F7C3FE8A-AC80-144E-9486-CBE60505096E}" presName="BalanceSpacing" presStyleCnt="0"/>
      <dgm:spPr/>
    </dgm:pt>
    <dgm:pt modelId="{89396312-277C-DB42-86CD-B2945FA81EAB}" type="pres">
      <dgm:prSet presAssocID="{F7C3FE8A-AC80-144E-9486-CBE60505096E}" presName="BalanceSpacing1" presStyleCnt="0"/>
      <dgm:spPr/>
    </dgm:pt>
    <dgm:pt modelId="{ADE1771E-3B46-F343-B7CE-0AAB2DA28DF4}" type="pres">
      <dgm:prSet presAssocID="{7DD4EAA0-8EE2-4A4A-A866-8ADBB76D0CD8}" presName="Accent1Text" presStyleLbl="node1" presStyleIdx="5" presStyleCnt="6" custScaleX="62093" custScaleY="62093" custLinFactNeighborX="21246" custLinFactNeighborY="349"/>
      <dgm:spPr/>
    </dgm:pt>
  </dgm:ptLst>
  <dgm:cxnLst>
    <dgm:cxn modelId="{0806C409-FFD1-7640-9F61-486CF7FD86F6}" type="presOf" srcId="{B96FAE9F-2F38-0847-A2DC-57765F12E1DB}" destId="{55A3B72F-402A-8443-9391-4BBC4B64BE50}" srcOrd="0" destOrd="0" presId="urn:microsoft.com/office/officeart/2008/layout/AlternatingHexagons"/>
    <dgm:cxn modelId="{0DDDFB14-8B25-BC41-96C2-AF3A2ABBD7D7}" type="presOf" srcId="{404272AB-4DEE-A344-9664-7379CE18785F}" destId="{02FE10EC-E2A2-784D-96CF-1905DC9EB662}" srcOrd="0" destOrd="0" presId="urn:microsoft.com/office/officeart/2008/layout/AlternatingHexagons"/>
    <dgm:cxn modelId="{2693EB1C-8EAD-6C47-B384-6E56D6320CD1}" type="presOf" srcId="{22F6BCC9-E20B-7D4E-839F-CAB24742D3CA}" destId="{D07D5634-0798-7543-A498-965FE1E4CB6D}" srcOrd="0" destOrd="0" presId="urn:microsoft.com/office/officeart/2008/layout/AlternatingHexagons"/>
    <dgm:cxn modelId="{6144231F-4831-FD49-815F-5F318CEB9A7C}" type="presOf" srcId="{C9B858A7-BAE2-3646-AAB8-970FD6737F9E}" destId="{154A1E14-A35C-5346-AF09-7997692373D9}" srcOrd="0" destOrd="0" presId="urn:microsoft.com/office/officeart/2008/layout/AlternatingHexagons"/>
    <dgm:cxn modelId="{D23A603E-1065-9741-8F0C-1762224EA8D6}" srcId="{86D019F3-F1CB-9740-B42B-E7994B7C31AE}" destId="{22F6BCC9-E20B-7D4E-839F-CAB24742D3CA}" srcOrd="0" destOrd="0" parTransId="{A783474B-E694-F343-B4B6-8FCCC080527B}" sibTransId="{F0A92D50-234C-FE47-8673-4EEE8251343D}"/>
    <dgm:cxn modelId="{2ECCC442-575E-0140-A3F5-0495AD98C809}" srcId="{E42EE937-6C84-7045-A0CC-D6CCAF4503A3}" destId="{404272AB-4DEE-A344-9664-7379CE18785F}" srcOrd="0" destOrd="0" parTransId="{8335B752-84AB-924A-9576-FBBCEA067CF6}" sibTransId="{B96FAE9F-2F38-0847-A2DC-57765F12E1DB}"/>
    <dgm:cxn modelId="{BF16E643-11BE-7544-9469-72712E7E38E6}" type="presOf" srcId="{09096475-577C-7244-AFA8-5B8FF391C6AF}" destId="{3BF6A704-DC3B-1540-8503-00D9ACB48A54}" srcOrd="0" destOrd="0" presId="urn:microsoft.com/office/officeart/2008/layout/AlternatingHexagons"/>
    <dgm:cxn modelId="{42E59055-5F02-674C-8647-D194A1A67AA0}" type="presOf" srcId="{E9707FBE-29AD-254A-B91C-F580DBF47D93}" destId="{9E45E1F5-E5C6-9947-95FF-B8C626E73D38}" srcOrd="0" destOrd="0" presId="urn:microsoft.com/office/officeart/2008/layout/AlternatingHexagons"/>
    <dgm:cxn modelId="{D1935559-35DD-2E4F-A0B1-350EBA17A673}" srcId="{E42EE937-6C84-7045-A0CC-D6CCAF4503A3}" destId="{F7C3FE8A-AC80-144E-9486-CBE60505096E}" srcOrd="2" destOrd="0" parTransId="{E7115083-930B-2C44-940D-A903963120C8}" sibTransId="{7DD4EAA0-8EE2-4A4A-A866-8ADBB76D0CD8}"/>
    <dgm:cxn modelId="{2E6C069A-DD7A-5A4D-8F41-5A16D3DBB824}" type="presOf" srcId="{E42EE937-6C84-7045-A0CC-D6CCAF4503A3}" destId="{4F68F16B-BC05-C24B-9C7E-20EEC8AB46F0}" srcOrd="0" destOrd="0" presId="urn:microsoft.com/office/officeart/2008/layout/AlternatingHexagons"/>
    <dgm:cxn modelId="{DA42B29B-AECD-BB49-B4E8-30F6EFCCE5CE}" srcId="{E42EE937-6C84-7045-A0CC-D6CCAF4503A3}" destId="{86D019F3-F1CB-9740-B42B-E7994B7C31AE}" srcOrd="1" destOrd="0" parTransId="{51A7EBE1-467C-DA4B-9999-344EED86C73E}" sibTransId="{09096475-577C-7244-AFA8-5B8FF391C6AF}"/>
    <dgm:cxn modelId="{37FFB8C8-7A2A-4E49-8CE1-B458CB5308D9}" srcId="{F7C3FE8A-AC80-144E-9486-CBE60505096E}" destId="{C9B858A7-BAE2-3646-AAB8-970FD6737F9E}" srcOrd="0" destOrd="0" parTransId="{B361618C-5E42-0540-BE37-842AAB2539E7}" sibTransId="{528EDADB-73F8-4B41-A939-09EC92F6134F}"/>
    <dgm:cxn modelId="{E6B453CB-2A7E-344E-B523-3F566A5A4630}" srcId="{404272AB-4DEE-A344-9664-7379CE18785F}" destId="{E9707FBE-29AD-254A-B91C-F580DBF47D93}" srcOrd="0" destOrd="0" parTransId="{2B5575EF-98ED-A841-8557-0621F7D7D81C}" sibTransId="{B0E80A93-610D-D443-BEA2-5D2B52A1C04C}"/>
    <dgm:cxn modelId="{BBCA13EB-5F61-EB4C-9E68-52A3083D8D39}" type="presOf" srcId="{F7C3FE8A-AC80-144E-9486-CBE60505096E}" destId="{F8DAA271-72C6-054D-A5EE-6EC9C645FA42}" srcOrd="0" destOrd="0" presId="urn:microsoft.com/office/officeart/2008/layout/AlternatingHexagons"/>
    <dgm:cxn modelId="{180893F0-B095-0B49-A9A1-2C73F9592F2F}" type="presOf" srcId="{86D019F3-F1CB-9740-B42B-E7994B7C31AE}" destId="{6AF25BF8-5F13-BA42-9719-AEE087678C8A}" srcOrd="0" destOrd="0" presId="urn:microsoft.com/office/officeart/2008/layout/AlternatingHexagons"/>
    <dgm:cxn modelId="{4B961AF9-CE1A-A148-9477-B1A4845FA854}" type="presOf" srcId="{7DD4EAA0-8EE2-4A4A-A866-8ADBB76D0CD8}" destId="{ADE1771E-3B46-F343-B7CE-0AAB2DA28DF4}" srcOrd="0" destOrd="0" presId="urn:microsoft.com/office/officeart/2008/layout/AlternatingHexagons"/>
    <dgm:cxn modelId="{71A468B3-B962-534F-AD7B-1EB1D753C73E}" type="presParOf" srcId="{4F68F16B-BC05-C24B-9C7E-20EEC8AB46F0}" destId="{D9872E2F-E66B-9B4F-9D7B-BBD0B2E28488}" srcOrd="0" destOrd="0" presId="urn:microsoft.com/office/officeart/2008/layout/AlternatingHexagons"/>
    <dgm:cxn modelId="{2458F9B5-24BF-5E40-A63A-526EA03E65F7}" type="presParOf" srcId="{D9872E2F-E66B-9B4F-9D7B-BBD0B2E28488}" destId="{02FE10EC-E2A2-784D-96CF-1905DC9EB662}" srcOrd="0" destOrd="0" presId="urn:microsoft.com/office/officeart/2008/layout/AlternatingHexagons"/>
    <dgm:cxn modelId="{752903A4-32E9-C740-9071-5EEB463C4590}" type="presParOf" srcId="{D9872E2F-E66B-9B4F-9D7B-BBD0B2E28488}" destId="{9E45E1F5-E5C6-9947-95FF-B8C626E73D38}" srcOrd="1" destOrd="0" presId="urn:microsoft.com/office/officeart/2008/layout/AlternatingHexagons"/>
    <dgm:cxn modelId="{0D1883A3-6060-7143-A291-A3A3B942C6D8}" type="presParOf" srcId="{D9872E2F-E66B-9B4F-9D7B-BBD0B2E28488}" destId="{C2ADE149-F834-664B-9CBD-1E1BA70CBB23}" srcOrd="2" destOrd="0" presId="urn:microsoft.com/office/officeart/2008/layout/AlternatingHexagons"/>
    <dgm:cxn modelId="{7CBFACB3-9FBA-D349-9441-9FD8FA6C90A9}" type="presParOf" srcId="{D9872E2F-E66B-9B4F-9D7B-BBD0B2E28488}" destId="{796E7258-104D-E944-9DB3-5550CD84BB61}" srcOrd="3" destOrd="0" presId="urn:microsoft.com/office/officeart/2008/layout/AlternatingHexagons"/>
    <dgm:cxn modelId="{DF1B7AC9-3868-E043-BC3F-AD0B5AF8D659}" type="presParOf" srcId="{D9872E2F-E66B-9B4F-9D7B-BBD0B2E28488}" destId="{55A3B72F-402A-8443-9391-4BBC4B64BE50}" srcOrd="4" destOrd="0" presId="urn:microsoft.com/office/officeart/2008/layout/AlternatingHexagons"/>
    <dgm:cxn modelId="{04AC7A99-E3EC-B342-8179-C00A7ADAB85B}" type="presParOf" srcId="{4F68F16B-BC05-C24B-9C7E-20EEC8AB46F0}" destId="{BB60591B-5B97-FA4D-A223-857B0FA13D93}" srcOrd="1" destOrd="0" presId="urn:microsoft.com/office/officeart/2008/layout/AlternatingHexagons"/>
    <dgm:cxn modelId="{747E43D3-0D4E-1C49-80A3-EEF91112DE80}" type="presParOf" srcId="{4F68F16B-BC05-C24B-9C7E-20EEC8AB46F0}" destId="{774AC225-1E04-E247-B2A2-7425C8EDA9B9}" srcOrd="2" destOrd="0" presId="urn:microsoft.com/office/officeart/2008/layout/AlternatingHexagons"/>
    <dgm:cxn modelId="{9DCF92E0-F1D9-F940-A200-4CA7640F9110}" type="presParOf" srcId="{774AC225-1E04-E247-B2A2-7425C8EDA9B9}" destId="{6AF25BF8-5F13-BA42-9719-AEE087678C8A}" srcOrd="0" destOrd="0" presId="urn:microsoft.com/office/officeart/2008/layout/AlternatingHexagons"/>
    <dgm:cxn modelId="{E83E09DE-C317-7D46-935F-99BBB2DC14E6}" type="presParOf" srcId="{774AC225-1E04-E247-B2A2-7425C8EDA9B9}" destId="{D07D5634-0798-7543-A498-965FE1E4CB6D}" srcOrd="1" destOrd="0" presId="urn:microsoft.com/office/officeart/2008/layout/AlternatingHexagons"/>
    <dgm:cxn modelId="{CBBCD5FB-D95D-7746-B89B-C0562EF8E7C4}" type="presParOf" srcId="{774AC225-1E04-E247-B2A2-7425C8EDA9B9}" destId="{78BFB685-D8F3-584A-90B0-28071DBA7BE8}" srcOrd="2" destOrd="0" presId="urn:microsoft.com/office/officeart/2008/layout/AlternatingHexagons"/>
    <dgm:cxn modelId="{08299446-3545-414B-9AAE-43C9852DA1B0}" type="presParOf" srcId="{774AC225-1E04-E247-B2A2-7425C8EDA9B9}" destId="{FDBC176B-5997-7040-ABFC-683C897B7C67}" srcOrd="3" destOrd="0" presId="urn:microsoft.com/office/officeart/2008/layout/AlternatingHexagons"/>
    <dgm:cxn modelId="{9BC8A10D-3D0F-5640-AB12-4A7541B41100}" type="presParOf" srcId="{774AC225-1E04-E247-B2A2-7425C8EDA9B9}" destId="{3BF6A704-DC3B-1540-8503-00D9ACB48A54}" srcOrd="4" destOrd="0" presId="urn:microsoft.com/office/officeart/2008/layout/AlternatingHexagons"/>
    <dgm:cxn modelId="{7C745884-7DCD-6E40-9900-8A33669AF999}" type="presParOf" srcId="{4F68F16B-BC05-C24B-9C7E-20EEC8AB46F0}" destId="{F27B9032-1C20-A946-8256-19F36BADD3A8}" srcOrd="3" destOrd="0" presId="urn:microsoft.com/office/officeart/2008/layout/AlternatingHexagons"/>
    <dgm:cxn modelId="{728D676F-D381-FF4A-AA69-837E3E4EA29F}" type="presParOf" srcId="{4F68F16B-BC05-C24B-9C7E-20EEC8AB46F0}" destId="{472FFFFD-26DC-B242-98B6-49D7D5404BF4}" srcOrd="4" destOrd="0" presId="urn:microsoft.com/office/officeart/2008/layout/AlternatingHexagons"/>
    <dgm:cxn modelId="{128CFBF8-C4D5-A04D-A04A-F9DD99A49890}" type="presParOf" srcId="{472FFFFD-26DC-B242-98B6-49D7D5404BF4}" destId="{F8DAA271-72C6-054D-A5EE-6EC9C645FA42}" srcOrd="0" destOrd="0" presId="urn:microsoft.com/office/officeart/2008/layout/AlternatingHexagons"/>
    <dgm:cxn modelId="{93CD258C-22B6-B343-8165-9905945026E5}" type="presParOf" srcId="{472FFFFD-26DC-B242-98B6-49D7D5404BF4}" destId="{154A1E14-A35C-5346-AF09-7997692373D9}" srcOrd="1" destOrd="0" presId="urn:microsoft.com/office/officeart/2008/layout/AlternatingHexagons"/>
    <dgm:cxn modelId="{9549E31B-5118-414A-A3BB-323635970C2C}" type="presParOf" srcId="{472FFFFD-26DC-B242-98B6-49D7D5404BF4}" destId="{B6721D29-43C5-5243-9562-1B75AC5941BF}" srcOrd="2" destOrd="0" presId="urn:microsoft.com/office/officeart/2008/layout/AlternatingHexagons"/>
    <dgm:cxn modelId="{2BA18E8C-58FA-3741-99CD-22488F314EC2}" type="presParOf" srcId="{472FFFFD-26DC-B242-98B6-49D7D5404BF4}" destId="{89396312-277C-DB42-86CD-B2945FA81EAB}" srcOrd="3" destOrd="0" presId="urn:microsoft.com/office/officeart/2008/layout/AlternatingHexagons"/>
    <dgm:cxn modelId="{1474F27C-DF43-CB4C-870F-EC7498EFAC30}" type="presParOf" srcId="{472FFFFD-26DC-B242-98B6-49D7D5404BF4}" destId="{ADE1771E-3B46-F343-B7CE-0AAB2DA28DF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2B333-1171-B24A-8A92-3CE580D92228}">
      <dsp:nvSpPr>
        <dsp:cNvPr id="0" name=""/>
        <dsp:cNvSpPr/>
      </dsp:nvSpPr>
      <dsp:spPr>
        <a:xfrm>
          <a:off x="4407100" y="766361"/>
          <a:ext cx="2943820" cy="2943820"/>
        </a:xfrm>
        <a:prstGeom prst="ellipse">
          <a:avLst/>
        </a:prstGeom>
        <a:solidFill>
          <a:schemeClr val="accent2">
            <a:lumMod val="20000"/>
            <a:lumOff val="8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1"/>
              </a:solidFill>
            </a:rPr>
            <a:t>Service Research</a:t>
          </a:r>
          <a:r>
            <a:rPr lang="en-US" sz="1400" kern="1200" noProof="0" dirty="0">
              <a:solidFill>
                <a:schemeClr val="tx1"/>
              </a:solidFill>
            </a:rPr>
            <a:t> «Machines that exhibit aspects of human intelligence» </a:t>
          </a:r>
        </a:p>
        <a:p>
          <a:pPr marL="0" lvl="0" indent="0" algn="ctr" defTabSz="800100">
            <a:lnSpc>
              <a:spcPct val="90000"/>
            </a:lnSpc>
            <a:spcBef>
              <a:spcPct val="0"/>
            </a:spcBef>
            <a:spcAft>
              <a:spcPct val="35000"/>
            </a:spcAft>
            <a:buNone/>
          </a:pPr>
          <a:r>
            <a:rPr lang="en-US" sz="1050" kern="1200" noProof="0" dirty="0">
              <a:solidFill>
                <a:schemeClr val="tx1"/>
              </a:solidFill>
            </a:rPr>
            <a:t>(Huang and Rust 2018) </a:t>
          </a:r>
        </a:p>
      </dsp:txBody>
      <dsp:txXfrm>
        <a:off x="4838212" y="1197473"/>
        <a:ext cx="2081596" cy="2081596"/>
      </dsp:txXfrm>
    </dsp:sp>
    <dsp:sp modelId="{60B0F29C-28D1-FC49-B79A-BA7CD6E3D189}">
      <dsp:nvSpPr>
        <dsp:cNvPr id="0" name=""/>
        <dsp:cNvSpPr/>
      </dsp:nvSpPr>
      <dsp:spPr>
        <a:xfrm rot="2549449">
          <a:off x="7017018" y="2921913"/>
          <a:ext cx="301199" cy="99353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en-US" sz="4200" kern="1200" noProof="0" dirty="0"/>
        </a:p>
      </dsp:txBody>
      <dsp:txXfrm>
        <a:off x="7028883" y="3090103"/>
        <a:ext cx="210839" cy="596123"/>
      </dsp:txXfrm>
    </dsp:sp>
    <dsp:sp modelId="{AEB493CC-CFA8-1544-9D2D-EE782E0BD9FF}">
      <dsp:nvSpPr>
        <dsp:cNvPr id="0" name=""/>
        <dsp:cNvSpPr/>
      </dsp:nvSpPr>
      <dsp:spPr>
        <a:xfrm>
          <a:off x="6996887" y="3138700"/>
          <a:ext cx="2943820" cy="2943820"/>
        </a:xfrm>
        <a:prstGeom prst="ellipse">
          <a:avLst/>
        </a:prstGeom>
        <a:solidFill>
          <a:schemeClr val="accent2">
            <a:lumMod val="20000"/>
            <a:lumOff val="8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prstClr val="black"/>
              </a:solidFill>
              <a:latin typeface="Calibri" panose="020F0502020204030204"/>
              <a:ea typeface="+mn-ea"/>
              <a:cs typeface="+mn-cs"/>
            </a:rPr>
            <a:t>Computer Science</a:t>
          </a:r>
        </a:p>
        <a:p>
          <a:pPr marL="0" lvl="0" indent="0" algn="ctr" defTabSz="800100">
            <a:lnSpc>
              <a:spcPct val="90000"/>
            </a:lnSpc>
            <a:spcBef>
              <a:spcPct val="0"/>
            </a:spcBef>
            <a:spcAft>
              <a:spcPct val="35000"/>
            </a:spcAft>
            <a:buNone/>
          </a:pPr>
          <a:r>
            <a:rPr lang="en-US" sz="1500" kern="1200" noProof="0" dirty="0">
              <a:solidFill>
                <a:schemeClr val="tx1"/>
              </a:solidFill>
            </a:rPr>
            <a:t>«AI is intelligence demonstrated by computers that mimics human cognitive functions such as problem solving»</a:t>
          </a:r>
        </a:p>
        <a:p>
          <a:pPr marL="0" lvl="0" indent="0" algn="ctr" defTabSz="800100">
            <a:lnSpc>
              <a:spcPct val="90000"/>
            </a:lnSpc>
            <a:spcBef>
              <a:spcPct val="0"/>
            </a:spcBef>
            <a:spcAft>
              <a:spcPct val="35000"/>
            </a:spcAft>
            <a:buNone/>
          </a:pPr>
          <a:r>
            <a:rPr lang="en-US" sz="1500" kern="1200" noProof="0" dirty="0">
              <a:solidFill>
                <a:schemeClr val="tx1"/>
              </a:solidFill>
            </a:rPr>
            <a:t> </a:t>
          </a:r>
          <a:r>
            <a:rPr lang="en-US" sz="1050" kern="1200" noProof="0" dirty="0">
              <a:solidFill>
                <a:prstClr val="black"/>
              </a:solidFill>
              <a:latin typeface="Calibri" panose="020F0502020204030204"/>
              <a:ea typeface="+mn-ea"/>
              <a:cs typeface="+mn-cs"/>
            </a:rPr>
            <a:t>(Russell and Norvig 2009) </a:t>
          </a:r>
        </a:p>
      </dsp:txBody>
      <dsp:txXfrm>
        <a:off x="7427999" y="3569812"/>
        <a:ext cx="2081596" cy="2081596"/>
      </dsp:txXfrm>
    </dsp:sp>
    <dsp:sp modelId="{2E46239C-05A9-784C-8154-64A92F4E6807}">
      <dsp:nvSpPr>
        <dsp:cNvPr id="0" name=""/>
        <dsp:cNvSpPr/>
      </dsp:nvSpPr>
      <dsp:spPr>
        <a:xfrm rot="10370136">
          <a:off x="5724872" y="4401452"/>
          <a:ext cx="911614" cy="99353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en-US" sz="4200" kern="1200" noProof="0" dirty="0"/>
        </a:p>
      </dsp:txBody>
      <dsp:txXfrm rot="10800000">
        <a:off x="5997288" y="4583106"/>
        <a:ext cx="638130" cy="596123"/>
      </dsp:txXfrm>
    </dsp:sp>
    <dsp:sp modelId="{F01C7863-5643-8040-8ED2-B653B03B1F26}">
      <dsp:nvSpPr>
        <dsp:cNvPr id="0" name=""/>
        <dsp:cNvSpPr/>
      </dsp:nvSpPr>
      <dsp:spPr>
        <a:xfrm>
          <a:off x="2369453" y="3720359"/>
          <a:ext cx="2943820" cy="2943820"/>
        </a:xfrm>
        <a:prstGeom prst="ellipse">
          <a:avLst/>
        </a:prstGeom>
        <a:solidFill>
          <a:schemeClr val="accent2">
            <a:lumMod val="20000"/>
            <a:lumOff val="8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1"/>
              </a:solidFill>
            </a:rPr>
            <a:t>Consumer Research</a:t>
          </a:r>
        </a:p>
        <a:p>
          <a:pPr marL="0" lvl="0" indent="0" algn="ctr" defTabSz="800100">
            <a:lnSpc>
              <a:spcPct val="90000"/>
            </a:lnSpc>
            <a:spcBef>
              <a:spcPct val="0"/>
            </a:spcBef>
            <a:spcAft>
              <a:spcPct val="35000"/>
            </a:spcAft>
            <a:buNone/>
          </a:pPr>
          <a:r>
            <a:rPr lang="en-US" sz="1400" kern="1200" noProof="0" dirty="0">
              <a:solidFill>
                <a:schemeClr val="tx1"/>
              </a:solidFill>
            </a:rPr>
            <a:t>«Any machine that uses any kind of algorithm or statistical model to perform perceptual, cognitive, and conversational functions typical of the human mind»</a:t>
          </a:r>
        </a:p>
        <a:p>
          <a:pPr marL="0" lvl="0" indent="0" algn="ctr" defTabSz="800100">
            <a:lnSpc>
              <a:spcPct val="90000"/>
            </a:lnSpc>
            <a:spcBef>
              <a:spcPct val="0"/>
            </a:spcBef>
            <a:spcAft>
              <a:spcPct val="35000"/>
            </a:spcAft>
            <a:buNone/>
          </a:pPr>
          <a:r>
            <a:rPr lang="en-US" sz="1400" kern="1200" noProof="0" dirty="0">
              <a:solidFill>
                <a:schemeClr val="tx1"/>
              </a:solidFill>
            </a:rPr>
            <a:t> </a:t>
          </a:r>
          <a:r>
            <a:rPr lang="en-US" sz="1050" kern="1200" noProof="0" dirty="0">
              <a:solidFill>
                <a:prstClr val="black"/>
              </a:solidFill>
              <a:latin typeface="Calibri" panose="020F0502020204030204"/>
              <a:ea typeface="+mn-ea"/>
              <a:cs typeface="+mn-cs"/>
            </a:rPr>
            <a:t>(</a:t>
          </a:r>
          <a:r>
            <a:rPr lang="en-US" sz="1050" kern="1200" noProof="0" dirty="0" err="1">
              <a:solidFill>
                <a:prstClr val="black"/>
              </a:solidFill>
              <a:latin typeface="Calibri" panose="020F0502020204030204"/>
              <a:ea typeface="+mn-ea"/>
              <a:cs typeface="+mn-cs"/>
            </a:rPr>
            <a:t>Longoni</a:t>
          </a:r>
          <a:r>
            <a:rPr lang="en-US" sz="1050" kern="1200" noProof="0" dirty="0">
              <a:solidFill>
                <a:prstClr val="black"/>
              </a:solidFill>
              <a:latin typeface="Calibri" panose="020F0502020204030204"/>
              <a:ea typeface="+mn-ea"/>
              <a:cs typeface="+mn-cs"/>
            </a:rPr>
            <a:t>, </a:t>
          </a:r>
          <a:r>
            <a:rPr lang="en-US" sz="1050" kern="1200" noProof="0" dirty="0" err="1">
              <a:solidFill>
                <a:prstClr val="black"/>
              </a:solidFill>
              <a:latin typeface="Calibri" panose="020F0502020204030204"/>
              <a:ea typeface="+mn-ea"/>
              <a:cs typeface="+mn-cs"/>
            </a:rPr>
            <a:t>Bonezzi</a:t>
          </a:r>
          <a:r>
            <a:rPr lang="en-US" sz="1050" kern="1200" noProof="0" dirty="0">
              <a:solidFill>
                <a:prstClr val="black"/>
              </a:solidFill>
              <a:latin typeface="Calibri" panose="020F0502020204030204"/>
              <a:ea typeface="+mn-ea"/>
              <a:cs typeface="+mn-cs"/>
            </a:rPr>
            <a:t>, and </a:t>
          </a:r>
          <a:r>
            <a:rPr lang="en-US" sz="1050" kern="1200" noProof="0" dirty="0" err="1">
              <a:solidFill>
                <a:prstClr val="black"/>
              </a:solidFill>
              <a:latin typeface="Calibri" panose="020F0502020204030204"/>
              <a:ea typeface="+mn-ea"/>
              <a:cs typeface="+mn-cs"/>
            </a:rPr>
            <a:t>Morewedge</a:t>
          </a:r>
          <a:r>
            <a:rPr lang="en-US" sz="1050" kern="1200" noProof="0" dirty="0">
              <a:solidFill>
                <a:prstClr val="black"/>
              </a:solidFill>
              <a:latin typeface="Calibri" panose="020F0502020204030204"/>
              <a:ea typeface="+mn-ea"/>
              <a:cs typeface="+mn-cs"/>
            </a:rPr>
            <a:t> 2019) </a:t>
          </a:r>
        </a:p>
      </dsp:txBody>
      <dsp:txXfrm>
        <a:off x="2800565" y="4151471"/>
        <a:ext cx="2081596" cy="2081596"/>
      </dsp:txXfrm>
    </dsp:sp>
    <dsp:sp modelId="{C8AA75FE-C8DE-BC4C-88ED-E8203DC9AF6C}">
      <dsp:nvSpPr>
        <dsp:cNvPr id="0" name=""/>
        <dsp:cNvSpPr/>
      </dsp:nvSpPr>
      <dsp:spPr>
        <a:xfrm rot="18275858">
          <a:off x="4683826" y="3226462"/>
          <a:ext cx="341738" cy="99353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en-US" sz="4200" kern="1200" noProof="0" dirty="0"/>
        </a:p>
      </dsp:txBody>
      <dsp:txXfrm>
        <a:off x="4705980" y="3467366"/>
        <a:ext cx="239217" cy="5961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A677-6FC1-EE43-A9BB-10B695363A95}">
      <dsp:nvSpPr>
        <dsp:cNvPr id="0" name=""/>
        <dsp:cNvSpPr/>
      </dsp:nvSpPr>
      <dsp:spPr>
        <a:xfrm rot="5400000">
          <a:off x="3231981" y="112142"/>
          <a:ext cx="1692955" cy="1472871"/>
        </a:xfrm>
        <a:prstGeom prst="hexagon">
          <a:avLst>
            <a:gd name="adj" fmla="val 25000"/>
            <a:gd name="vf" fmla="val 11547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i="0" kern="1200" noProof="0" dirty="0">
            <a:solidFill>
              <a:prstClr val="white"/>
            </a:solidFill>
            <a:latin typeface="Calibri" panose="020F0502020204030204"/>
            <a:ea typeface="+mn-ea"/>
            <a:cs typeface="+mn-cs"/>
          </a:endParaRPr>
        </a:p>
      </dsp:txBody>
      <dsp:txXfrm rot="-5400000">
        <a:off x="3571545" y="265919"/>
        <a:ext cx="1013827" cy="1165317"/>
      </dsp:txXfrm>
    </dsp:sp>
    <dsp:sp modelId="{04F779E1-5349-C240-8583-BF6FE6189D5A}">
      <dsp:nvSpPr>
        <dsp:cNvPr id="0" name=""/>
        <dsp:cNvSpPr/>
      </dsp:nvSpPr>
      <dsp:spPr>
        <a:xfrm>
          <a:off x="4859588" y="340691"/>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b="0" i="0" kern="1200" noProof="0" dirty="0">
            <a:latin typeface="Calibri" panose="020F0502020204030204"/>
            <a:ea typeface="+mn-ea"/>
            <a:cs typeface="+mn-cs"/>
          </a:endParaRPr>
        </a:p>
      </dsp:txBody>
      <dsp:txXfrm>
        <a:off x="4859588" y="340691"/>
        <a:ext cx="1889338" cy="1015773"/>
      </dsp:txXfrm>
    </dsp:sp>
    <dsp:sp modelId="{E7A17145-436D-9C44-BD1B-8680D1CD56A3}">
      <dsp:nvSpPr>
        <dsp:cNvPr id="0" name=""/>
        <dsp:cNvSpPr/>
      </dsp:nvSpPr>
      <dsp:spPr>
        <a:xfrm rot="5400000">
          <a:off x="2378701" y="396289"/>
          <a:ext cx="955639" cy="831406"/>
        </a:xfrm>
        <a:prstGeom prst="hexagon">
          <a:avLst>
            <a:gd name="adj" fmla="val 25000"/>
            <a:gd name="vf" fmla="val 115470"/>
          </a:avLst>
        </a:prstGeom>
        <a:solidFill>
          <a:schemeClr val="accent3">
            <a:shade val="80000"/>
            <a:hueOff val="0"/>
            <a:satOff val="0"/>
            <a:lumOff val="2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570378" y="483093"/>
        <a:ext cx="572284" cy="657799"/>
      </dsp:txXfrm>
    </dsp:sp>
    <dsp:sp modelId="{3CA533C1-8ED2-1645-8EC8-CA58D01A5EDA}">
      <dsp:nvSpPr>
        <dsp:cNvPr id="0" name=""/>
        <dsp:cNvSpPr/>
      </dsp:nvSpPr>
      <dsp:spPr>
        <a:xfrm rot="5400000">
          <a:off x="2433584" y="1549122"/>
          <a:ext cx="1692955" cy="1472871"/>
        </a:xfrm>
        <a:prstGeom prst="hexagon">
          <a:avLst>
            <a:gd name="adj" fmla="val 25000"/>
            <a:gd name="vf" fmla="val 115470"/>
          </a:avLst>
        </a:prstGeom>
        <a:solidFill>
          <a:schemeClr val="accent3">
            <a:shade val="80000"/>
            <a:hueOff val="0"/>
            <a:satOff val="0"/>
            <a:lumOff val="5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i="0" kern="1200" noProof="0" dirty="0">
            <a:solidFill>
              <a:prstClr val="white"/>
            </a:solidFill>
            <a:latin typeface="Calibri" panose="020F0502020204030204"/>
            <a:ea typeface="+mn-ea"/>
            <a:cs typeface="+mn-cs"/>
          </a:endParaRPr>
        </a:p>
      </dsp:txBody>
      <dsp:txXfrm rot="-5400000">
        <a:off x="2773148" y="1702899"/>
        <a:ext cx="1013827" cy="1165317"/>
      </dsp:txXfrm>
    </dsp:sp>
    <dsp:sp modelId="{957F6334-E667-5C40-9B07-4780891B33E2}">
      <dsp:nvSpPr>
        <dsp:cNvPr id="0" name=""/>
        <dsp:cNvSpPr/>
      </dsp:nvSpPr>
      <dsp:spPr>
        <a:xfrm>
          <a:off x="654288" y="1777671"/>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sp:txBody>
      <dsp:txXfrm>
        <a:off x="654288" y="1777671"/>
        <a:ext cx="1828391" cy="1015773"/>
      </dsp:txXfrm>
    </dsp:sp>
    <dsp:sp modelId="{F6D1D490-1CCC-7F43-8518-ABFE394738A7}">
      <dsp:nvSpPr>
        <dsp:cNvPr id="0" name=""/>
        <dsp:cNvSpPr/>
      </dsp:nvSpPr>
      <dsp:spPr>
        <a:xfrm rot="5400000">
          <a:off x="4030748" y="1852045"/>
          <a:ext cx="955639" cy="831406"/>
        </a:xfrm>
        <a:prstGeom prst="hexagon">
          <a:avLst>
            <a:gd name="adj" fmla="val 25000"/>
            <a:gd name="vf" fmla="val 115470"/>
          </a:avLst>
        </a:prstGeom>
        <a:solidFill>
          <a:schemeClr val="accent3">
            <a:shade val="80000"/>
            <a:hueOff val="0"/>
            <a:satOff val="0"/>
            <a:lumOff val="8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22425" y="1938849"/>
        <a:ext cx="572284" cy="657799"/>
      </dsp:txXfrm>
    </dsp:sp>
    <dsp:sp modelId="{3E436BE3-8FC5-D641-9182-78514CFBD95C}">
      <dsp:nvSpPr>
        <dsp:cNvPr id="0" name=""/>
        <dsp:cNvSpPr/>
      </dsp:nvSpPr>
      <dsp:spPr>
        <a:xfrm rot="5400000">
          <a:off x="3231981" y="2986103"/>
          <a:ext cx="1692955" cy="1472871"/>
        </a:xfrm>
        <a:prstGeom prst="hexagon">
          <a:avLst>
            <a:gd name="adj" fmla="val 25000"/>
            <a:gd name="vf" fmla="val 115470"/>
          </a:avLst>
        </a:prstGeom>
        <a:solidFill>
          <a:schemeClr val="accent3">
            <a:shade val="80000"/>
            <a:hueOff val="0"/>
            <a:satOff val="0"/>
            <a:lumOff val="109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noProof="0" dirty="0">
            <a:solidFill>
              <a:prstClr val="white"/>
            </a:solidFill>
            <a:latin typeface="Calibri" panose="020F0502020204030204"/>
            <a:ea typeface="+mn-ea"/>
            <a:cs typeface="+mn-cs"/>
          </a:endParaRPr>
        </a:p>
      </dsp:txBody>
      <dsp:txXfrm rot="-5400000">
        <a:off x="3571545" y="3139880"/>
        <a:ext cx="1013827" cy="1165317"/>
      </dsp:txXfrm>
    </dsp:sp>
    <dsp:sp modelId="{9EF45A4C-90F0-4741-BF81-A921C946BE72}">
      <dsp:nvSpPr>
        <dsp:cNvPr id="0" name=""/>
        <dsp:cNvSpPr/>
      </dsp:nvSpPr>
      <dsp:spPr>
        <a:xfrm>
          <a:off x="4859588" y="3214652"/>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00050">
            <a:lnSpc>
              <a:spcPct val="90000"/>
            </a:lnSpc>
            <a:spcBef>
              <a:spcPct val="0"/>
            </a:spcBef>
            <a:spcAft>
              <a:spcPct val="35000"/>
            </a:spcAft>
            <a:buNone/>
          </a:pPr>
          <a:endParaRPr lang="en-US" sz="1000" b="1" i="0" kern="1200" noProof="0" dirty="0">
            <a:solidFill>
              <a:prstClr val="black">
                <a:hueOff val="0"/>
                <a:satOff val="0"/>
                <a:lumOff val="0"/>
                <a:alphaOff val="0"/>
              </a:prstClr>
            </a:solidFill>
            <a:latin typeface="Calibri" panose="020F0502020204030204"/>
            <a:ea typeface="+mn-ea"/>
            <a:cs typeface="+mn-cs"/>
          </a:endParaRPr>
        </a:p>
      </dsp:txBody>
      <dsp:txXfrm>
        <a:off x="4859588" y="3214652"/>
        <a:ext cx="1889338" cy="1015773"/>
      </dsp:txXfrm>
    </dsp:sp>
    <dsp:sp modelId="{8710FC0B-60E8-6446-827B-9DD4E70BCAF5}">
      <dsp:nvSpPr>
        <dsp:cNvPr id="0" name=""/>
        <dsp:cNvSpPr/>
      </dsp:nvSpPr>
      <dsp:spPr>
        <a:xfrm rot="5400000">
          <a:off x="2282784" y="3242849"/>
          <a:ext cx="1051206" cy="914549"/>
        </a:xfrm>
        <a:prstGeom prst="hexagon">
          <a:avLst>
            <a:gd name="adj" fmla="val 25000"/>
            <a:gd name="vf" fmla="val 115470"/>
          </a:avLst>
        </a:prstGeom>
        <a:solidFill>
          <a:schemeClr val="accent3">
            <a:shade val="80000"/>
            <a:hueOff val="0"/>
            <a:satOff val="0"/>
            <a:lumOff val="13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493629" y="3338334"/>
        <a:ext cx="629515" cy="723580"/>
      </dsp:txXfrm>
    </dsp:sp>
    <dsp:sp modelId="{6D6D112B-254E-2840-BE6F-7B4547C62F3E}">
      <dsp:nvSpPr>
        <dsp:cNvPr id="0" name=""/>
        <dsp:cNvSpPr/>
      </dsp:nvSpPr>
      <dsp:spPr>
        <a:xfrm rot="5400000">
          <a:off x="2433584" y="4423083"/>
          <a:ext cx="1692955" cy="1472871"/>
        </a:xfrm>
        <a:prstGeom prst="hexagon">
          <a:avLst>
            <a:gd name="adj" fmla="val 25000"/>
            <a:gd name="vf" fmla="val 115470"/>
          </a:avLst>
        </a:prstGeom>
        <a:solidFill>
          <a:schemeClr val="accent3">
            <a:shade val="80000"/>
            <a:hueOff val="0"/>
            <a:satOff val="0"/>
            <a:lumOff val="163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noProof="0" dirty="0">
            <a:solidFill>
              <a:prstClr val="white"/>
            </a:solidFill>
            <a:latin typeface="Calibri" panose="020F0502020204030204"/>
            <a:ea typeface="+mn-ea"/>
            <a:cs typeface="+mn-cs"/>
          </a:endParaRPr>
        </a:p>
      </dsp:txBody>
      <dsp:txXfrm rot="-5400000">
        <a:off x="2773148" y="4576860"/>
        <a:ext cx="1013827" cy="1165317"/>
      </dsp:txXfrm>
    </dsp:sp>
    <dsp:sp modelId="{5065D56F-8144-E749-83CE-152937E7AE9C}">
      <dsp:nvSpPr>
        <dsp:cNvPr id="0" name=""/>
        <dsp:cNvSpPr/>
      </dsp:nvSpPr>
      <dsp:spPr>
        <a:xfrm>
          <a:off x="654288" y="4651632"/>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sp:txBody>
      <dsp:txXfrm>
        <a:off x="654288" y="4651632"/>
        <a:ext cx="1828391" cy="1015773"/>
      </dsp:txXfrm>
    </dsp:sp>
    <dsp:sp modelId="{B4094C32-2463-4C4A-8532-CBD5FA75A4BB}">
      <dsp:nvSpPr>
        <dsp:cNvPr id="0" name=""/>
        <dsp:cNvSpPr/>
      </dsp:nvSpPr>
      <dsp:spPr>
        <a:xfrm rot="5400000">
          <a:off x="4060143" y="4731938"/>
          <a:ext cx="1051206" cy="914549"/>
        </a:xfrm>
        <a:prstGeom prst="hexagon">
          <a:avLst>
            <a:gd name="adj" fmla="val 25000"/>
            <a:gd name="vf" fmla="val 115470"/>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70988" y="4827423"/>
        <a:ext cx="629515" cy="7235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E10EC-E2A2-784D-96CF-1905DC9EB662}">
      <dsp:nvSpPr>
        <dsp:cNvPr id="0" name=""/>
        <dsp:cNvSpPr/>
      </dsp:nvSpPr>
      <dsp:spPr>
        <a:xfrm rot="5400000">
          <a:off x="2592260" y="394763"/>
          <a:ext cx="1702522" cy="148119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t>PERSONA-LIZATION</a:t>
          </a:r>
          <a:endParaRPr lang="en-US" sz="1400" kern="1200" noProof="0" dirty="0"/>
        </a:p>
      </dsp:txBody>
      <dsp:txXfrm rot="-5400000">
        <a:off x="2933743" y="549409"/>
        <a:ext cx="1019556" cy="1171902"/>
      </dsp:txXfrm>
    </dsp:sp>
    <dsp:sp modelId="{9E45E1F5-E5C6-9947-95FF-B8C626E73D38}">
      <dsp:nvSpPr>
        <dsp:cNvPr id="0" name=""/>
        <dsp:cNvSpPr/>
      </dsp:nvSpPr>
      <dsp:spPr>
        <a:xfrm>
          <a:off x="4229065" y="624604"/>
          <a:ext cx="190001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Brands can use AI to create </a:t>
          </a:r>
          <a:r>
            <a:rPr lang="en-US" sz="1050" b="1" i="0" kern="1200" noProof="0" dirty="0">
              <a:solidFill>
                <a:schemeClr val="tx1"/>
              </a:solidFill>
            </a:rPr>
            <a:t>personalized shopping experiences </a:t>
          </a:r>
          <a:r>
            <a:rPr lang="en-US" sz="900" b="0" i="0" kern="1200" noProof="0" dirty="0"/>
            <a:t>for their customers. By analyzing customer data, AI can suggest products, provide recommendations, and customize marketing messages.</a:t>
          </a:r>
          <a:endParaRPr lang="en-US" sz="900" kern="1200" noProof="0" dirty="0"/>
        </a:p>
      </dsp:txBody>
      <dsp:txXfrm>
        <a:off x="4229065" y="624604"/>
        <a:ext cx="1900014" cy="1021513"/>
      </dsp:txXfrm>
    </dsp:sp>
    <dsp:sp modelId="{55A3B72F-402A-8443-9391-4BBC4B64BE50}">
      <dsp:nvSpPr>
        <dsp:cNvPr id="0" name=""/>
        <dsp:cNvSpPr/>
      </dsp:nvSpPr>
      <dsp:spPr>
        <a:xfrm rot="5400000">
          <a:off x="1731447" y="675750"/>
          <a:ext cx="961039" cy="836104"/>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924207" y="763045"/>
        <a:ext cx="575518" cy="661515"/>
      </dsp:txXfrm>
    </dsp:sp>
    <dsp:sp modelId="{6AF25BF8-5F13-BA42-9719-AEE087678C8A}">
      <dsp:nvSpPr>
        <dsp:cNvPr id="0" name=""/>
        <dsp:cNvSpPr/>
      </dsp:nvSpPr>
      <dsp:spPr>
        <a:xfrm rot="5400000">
          <a:off x="1789350" y="1839864"/>
          <a:ext cx="1702522" cy="148119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INVENTORY MANAGE-MENT</a:t>
          </a:r>
          <a:endParaRPr lang="en-US" sz="1400" kern="1200" noProof="0" dirty="0"/>
        </a:p>
      </dsp:txBody>
      <dsp:txXfrm rot="-5400000">
        <a:off x="2130833" y="1994510"/>
        <a:ext cx="1019556" cy="1171902"/>
      </dsp:txXfrm>
    </dsp:sp>
    <dsp:sp modelId="{D07D5634-0798-7543-A498-965FE1E4CB6D}">
      <dsp:nvSpPr>
        <dsp:cNvPr id="0" name=""/>
        <dsp:cNvSpPr/>
      </dsp:nvSpPr>
      <dsp:spPr>
        <a:xfrm>
          <a:off x="0" y="2069705"/>
          <a:ext cx="183872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t>AI can help brands optimize inventory management by </a:t>
          </a:r>
          <a:r>
            <a:rPr lang="en-US" sz="1000" b="1" i="0" kern="1200" noProof="0" dirty="0"/>
            <a:t>analyzing data on customer demand</a:t>
          </a:r>
          <a:r>
            <a:rPr lang="en-US" sz="900" b="0" i="0" kern="1200" noProof="0" dirty="0"/>
            <a:t>, </a:t>
          </a:r>
          <a:r>
            <a:rPr lang="en-US" sz="1050" b="1" i="0" kern="1200" noProof="0" dirty="0"/>
            <a:t>seasonality</a:t>
          </a:r>
          <a:r>
            <a:rPr lang="en-US" sz="900" b="0" i="0" kern="1200" noProof="0" dirty="0"/>
            <a:t>, and </a:t>
          </a:r>
          <a:r>
            <a:rPr lang="en-US" sz="1050" b="1" i="0" kern="1200" noProof="0" dirty="0"/>
            <a:t>product popularity</a:t>
          </a:r>
          <a:r>
            <a:rPr lang="en-US" sz="900" b="0" i="0" kern="1200" noProof="0" dirty="0"/>
            <a:t>. This can help brands avoid overstocking or understocking, which can lead to lost sales or excess inventory costs.</a:t>
          </a:r>
          <a:endParaRPr lang="en-US" sz="900" kern="1200" noProof="0" dirty="0"/>
        </a:p>
      </dsp:txBody>
      <dsp:txXfrm>
        <a:off x="0" y="2069705"/>
        <a:ext cx="1838724" cy="1021513"/>
      </dsp:txXfrm>
    </dsp:sp>
    <dsp:sp modelId="{3BF6A704-DC3B-1540-8503-00D9ACB48A54}">
      <dsp:nvSpPr>
        <dsp:cNvPr id="0" name=""/>
        <dsp:cNvSpPr/>
      </dsp:nvSpPr>
      <dsp:spPr>
        <a:xfrm rot="5400000">
          <a:off x="3391094" y="2096852"/>
          <a:ext cx="1057147" cy="919717"/>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3603132" y="2192876"/>
        <a:ext cx="633071" cy="727669"/>
      </dsp:txXfrm>
    </dsp:sp>
    <dsp:sp modelId="{F8DAA271-72C6-054D-A5EE-6EC9C645FA42}">
      <dsp:nvSpPr>
        <dsp:cNvPr id="0" name=""/>
        <dsp:cNvSpPr/>
      </dsp:nvSpPr>
      <dsp:spPr>
        <a:xfrm rot="5400000">
          <a:off x="2592260" y="3284965"/>
          <a:ext cx="1702522" cy="1481194"/>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CUSTOMER SERVICE</a:t>
          </a:r>
          <a:endParaRPr lang="en-US" sz="1400" kern="1200" noProof="0" dirty="0"/>
        </a:p>
      </dsp:txBody>
      <dsp:txXfrm rot="-5400000">
        <a:off x="2933743" y="3439611"/>
        <a:ext cx="1019556" cy="1171902"/>
      </dsp:txXfrm>
    </dsp:sp>
    <dsp:sp modelId="{154A1E14-A35C-5346-AF09-7997692373D9}">
      <dsp:nvSpPr>
        <dsp:cNvPr id="0" name=""/>
        <dsp:cNvSpPr/>
      </dsp:nvSpPr>
      <dsp:spPr>
        <a:xfrm>
          <a:off x="4229065" y="3514806"/>
          <a:ext cx="190001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AI-powered </a:t>
          </a:r>
          <a:r>
            <a:rPr lang="en-US" sz="1000" b="1" i="0" kern="1200" noProof="0" dirty="0">
              <a:solidFill>
                <a:schemeClr val="tx1"/>
              </a:solidFill>
            </a:rPr>
            <a:t>can provide 24/7 customer service</a:t>
          </a:r>
          <a:r>
            <a:rPr lang="en-US" sz="900" b="0" i="0" kern="1200" noProof="0" dirty="0"/>
            <a:t>, helping customers with product inquiries, order tracking, and returns. AI can also be used </a:t>
          </a:r>
          <a:r>
            <a:rPr lang="en-US" sz="1000" b="1" i="0" kern="1200" noProof="0" dirty="0">
              <a:solidFill>
                <a:schemeClr val="tx1"/>
              </a:solidFill>
            </a:rPr>
            <a:t>to analyze customer feedback </a:t>
          </a:r>
          <a:r>
            <a:rPr lang="en-US" sz="900" b="0" i="0" kern="1200" noProof="0" dirty="0"/>
            <a:t>to identify areas for improvement and enhance the customer experience.</a:t>
          </a:r>
          <a:endParaRPr lang="en-US" sz="900" kern="1200" noProof="0" dirty="0"/>
        </a:p>
      </dsp:txBody>
      <dsp:txXfrm>
        <a:off x="4229065" y="3514806"/>
        <a:ext cx="1900014" cy="1021513"/>
      </dsp:txXfrm>
    </dsp:sp>
    <dsp:sp modelId="{ADE1771E-3B46-F343-B7CE-0AAB2DA28DF4}">
      <dsp:nvSpPr>
        <dsp:cNvPr id="0" name=""/>
        <dsp:cNvSpPr/>
      </dsp:nvSpPr>
      <dsp:spPr>
        <a:xfrm rot="5400000">
          <a:off x="1629952" y="3571645"/>
          <a:ext cx="1057147" cy="919717"/>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841990" y="3667669"/>
        <a:ext cx="633071" cy="7276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A677-6FC1-EE43-A9BB-10B695363A95}">
      <dsp:nvSpPr>
        <dsp:cNvPr id="0" name=""/>
        <dsp:cNvSpPr/>
      </dsp:nvSpPr>
      <dsp:spPr>
        <a:xfrm rot="5400000">
          <a:off x="3231981" y="112142"/>
          <a:ext cx="1692955" cy="1472871"/>
        </a:xfrm>
        <a:prstGeom prst="hexagon">
          <a:avLst>
            <a:gd name="adj" fmla="val 25000"/>
            <a:gd name="vf" fmla="val 11547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i="0" kern="1200" noProof="0" dirty="0">
            <a:solidFill>
              <a:prstClr val="white"/>
            </a:solidFill>
            <a:latin typeface="Calibri" panose="020F0502020204030204"/>
            <a:ea typeface="+mn-ea"/>
            <a:cs typeface="+mn-cs"/>
          </a:endParaRPr>
        </a:p>
      </dsp:txBody>
      <dsp:txXfrm rot="-5400000">
        <a:off x="3571545" y="265919"/>
        <a:ext cx="1013827" cy="1165317"/>
      </dsp:txXfrm>
    </dsp:sp>
    <dsp:sp modelId="{04F779E1-5349-C240-8583-BF6FE6189D5A}">
      <dsp:nvSpPr>
        <dsp:cNvPr id="0" name=""/>
        <dsp:cNvSpPr/>
      </dsp:nvSpPr>
      <dsp:spPr>
        <a:xfrm>
          <a:off x="4859588" y="340691"/>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b="0" i="0" kern="1200" noProof="0" dirty="0">
            <a:latin typeface="Calibri" panose="020F0502020204030204"/>
            <a:ea typeface="+mn-ea"/>
            <a:cs typeface="+mn-cs"/>
          </a:endParaRPr>
        </a:p>
      </dsp:txBody>
      <dsp:txXfrm>
        <a:off x="4859588" y="340691"/>
        <a:ext cx="1889338" cy="1015773"/>
      </dsp:txXfrm>
    </dsp:sp>
    <dsp:sp modelId="{E7A17145-436D-9C44-BD1B-8680D1CD56A3}">
      <dsp:nvSpPr>
        <dsp:cNvPr id="0" name=""/>
        <dsp:cNvSpPr/>
      </dsp:nvSpPr>
      <dsp:spPr>
        <a:xfrm rot="5400000">
          <a:off x="2378701" y="396289"/>
          <a:ext cx="955639" cy="831406"/>
        </a:xfrm>
        <a:prstGeom prst="hexagon">
          <a:avLst>
            <a:gd name="adj" fmla="val 25000"/>
            <a:gd name="vf" fmla="val 115470"/>
          </a:avLst>
        </a:prstGeom>
        <a:solidFill>
          <a:schemeClr val="accent3">
            <a:shade val="80000"/>
            <a:hueOff val="0"/>
            <a:satOff val="0"/>
            <a:lumOff val="2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570378" y="483093"/>
        <a:ext cx="572284" cy="657799"/>
      </dsp:txXfrm>
    </dsp:sp>
    <dsp:sp modelId="{3CA533C1-8ED2-1645-8EC8-CA58D01A5EDA}">
      <dsp:nvSpPr>
        <dsp:cNvPr id="0" name=""/>
        <dsp:cNvSpPr/>
      </dsp:nvSpPr>
      <dsp:spPr>
        <a:xfrm rot="5400000">
          <a:off x="2433584" y="1549122"/>
          <a:ext cx="1692955" cy="1472871"/>
        </a:xfrm>
        <a:prstGeom prst="hexagon">
          <a:avLst>
            <a:gd name="adj" fmla="val 25000"/>
            <a:gd name="vf" fmla="val 115470"/>
          </a:avLst>
        </a:prstGeom>
        <a:solidFill>
          <a:schemeClr val="accent3">
            <a:shade val="80000"/>
            <a:hueOff val="0"/>
            <a:satOff val="0"/>
            <a:lumOff val="5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i="0" kern="1200" noProof="0" dirty="0">
            <a:solidFill>
              <a:prstClr val="white"/>
            </a:solidFill>
            <a:latin typeface="Calibri" panose="020F0502020204030204"/>
            <a:ea typeface="+mn-ea"/>
            <a:cs typeface="+mn-cs"/>
          </a:endParaRPr>
        </a:p>
      </dsp:txBody>
      <dsp:txXfrm rot="-5400000">
        <a:off x="2773148" y="1702899"/>
        <a:ext cx="1013827" cy="1165317"/>
      </dsp:txXfrm>
    </dsp:sp>
    <dsp:sp modelId="{957F6334-E667-5C40-9B07-4780891B33E2}">
      <dsp:nvSpPr>
        <dsp:cNvPr id="0" name=""/>
        <dsp:cNvSpPr/>
      </dsp:nvSpPr>
      <dsp:spPr>
        <a:xfrm>
          <a:off x="654288" y="1777671"/>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sp:txBody>
      <dsp:txXfrm>
        <a:off x="654288" y="1777671"/>
        <a:ext cx="1828391" cy="1015773"/>
      </dsp:txXfrm>
    </dsp:sp>
    <dsp:sp modelId="{F6D1D490-1CCC-7F43-8518-ABFE394738A7}">
      <dsp:nvSpPr>
        <dsp:cNvPr id="0" name=""/>
        <dsp:cNvSpPr/>
      </dsp:nvSpPr>
      <dsp:spPr>
        <a:xfrm rot="5400000">
          <a:off x="4030748" y="1852045"/>
          <a:ext cx="955639" cy="831406"/>
        </a:xfrm>
        <a:prstGeom prst="hexagon">
          <a:avLst>
            <a:gd name="adj" fmla="val 25000"/>
            <a:gd name="vf" fmla="val 115470"/>
          </a:avLst>
        </a:prstGeom>
        <a:solidFill>
          <a:schemeClr val="accent3">
            <a:shade val="80000"/>
            <a:hueOff val="0"/>
            <a:satOff val="0"/>
            <a:lumOff val="8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22425" y="1938849"/>
        <a:ext cx="572284" cy="657799"/>
      </dsp:txXfrm>
    </dsp:sp>
    <dsp:sp modelId="{3E436BE3-8FC5-D641-9182-78514CFBD95C}">
      <dsp:nvSpPr>
        <dsp:cNvPr id="0" name=""/>
        <dsp:cNvSpPr/>
      </dsp:nvSpPr>
      <dsp:spPr>
        <a:xfrm rot="5400000">
          <a:off x="3231981" y="2986103"/>
          <a:ext cx="1692955" cy="1472871"/>
        </a:xfrm>
        <a:prstGeom prst="hexagon">
          <a:avLst>
            <a:gd name="adj" fmla="val 25000"/>
            <a:gd name="vf" fmla="val 115470"/>
          </a:avLst>
        </a:prstGeom>
        <a:solidFill>
          <a:schemeClr val="accent3">
            <a:shade val="80000"/>
            <a:hueOff val="0"/>
            <a:satOff val="0"/>
            <a:lumOff val="109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noProof="0" dirty="0">
            <a:solidFill>
              <a:prstClr val="white"/>
            </a:solidFill>
            <a:latin typeface="Calibri" panose="020F0502020204030204"/>
            <a:ea typeface="+mn-ea"/>
            <a:cs typeface="+mn-cs"/>
          </a:endParaRPr>
        </a:p>
      </dsp:txBody>
      <dsp:txXfrm rot="-5400000">
        <a:off x="3571545" y="3139880"/>
        <a:ext cx="1013827" cy="1165317"/>
      </dsp:txXfrm>
    </dsp:sp>
    <dsp:sp modelId="{9EF45A4C-90F0-4741-BF81-A921C946BE72}">
      <dsp:nvSpPr>
        <dsp:cNvPr id="0" name=""/>
        <dsp:cNvSpPr/>
      </dsp:nvSpPr>
      <dsp:spPr>
        <a:xfrm>
          <a:off x="4859588" y="3214652"/>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00050">
            <a:lnSpc>
              <a:spcPct val="90000"/>
            </a:lnSpc>
            <a:spcBef>
              <a:spcPct val="0"/>
            </a:spcBef>
            <a:spcAft>
              <a:spcPct val="35000"/>
            </a:spcAft>
            <a:buNone/>
          </a:pPr>
          <a:endParaRPr lang="en-US" sz="1000" b="1" i="0" kern="1200" noProof="0" dirty="0">
            <a:solidFill>
              <a:prstClr val="black">
                <a:hueOff val="0"/>
                <a:satOff val="0"/>
                <a:lumOff val="0"/>
                <a:alphaOff val="0"/>
              </a:prstClr>
            </a:solidFill>
            <a:latin typeface="Calibri" panose="020F0502020204030204"/>
            <a:ea typeface="+mn-ea"/>
            <a:cs typeface="+mn-cs"/>
          </a:endParaRPr>
        </a:p>
      </dsp:txBody>
      <dsp:txXfrm>
        <a:off x="4859588" y="3214652"/>
        <a:ext cx="1889338" cy="1015773"/>
      </dsp:txXfrm>
    </dsp:sp>
    <dsp:sp modelId="{8710FC0B-60E8-6446-827B-9DD4E70BCAF5}">
      <dsp:nvSpPr>
        <dsp:cNvPr id="0" name=""/>
        <dsp:cNvSpPr/>
      </dsp:nvSpPr>
      <dsp:spPr>
        <a:xfrm rot="5400000">
          <a:off x="2282784" y="3242849"/>
          <a:ext cx="1051206" cy="914549"/>
        </a:xfrm>
        <a:prstGeom prst="hexagon">
          <a:avLst>
            <a:gd name="adj" fmla="val 25000"/>
            <a:gd name="vf" fmla="val 115470"/>
          </a:avLst>
        </a:prstGeom>
        <a:solidFill>
          <a:schemeClr val="accent3">
            <a:shade val="80000"/>
            <a:hueOff val="0"/>
            <a:satOff val="0"/>
            <a:lumOff val="13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493629" y="3338334"/>
        <a:ext cx="629515" cy="723580"/>
      </dsp:txXfrm>
    </dsp:sp>
    <dsp:sp modelId="{6D6D112B-254E-2840-BE6F-7B4547C62F3E}">
      <dsp:nvSpPr>
        <dsp:cNvPr id="0" name=""/>
        <dsp:cNvSpPr/>
      </dsp:nvSpPr>
      <dsp:spPr>
        <a:xfrm rot="5400000">
          <a:off x="2433584" y="4423083"/>
          <a:ext cx="1692955" cy="1472871"/>
        </a:xfrm>
        <a:prstGeom prst="hexagon">
          <a:avLst>
            <a:gd name="adj" fmla="val 25000"/>
            <a:gd name="vf" fmla="val 115470"/>
          </a:avLst>
        </a:prstGeom>
        <a:solidFill>
          <a:schemeClr val="accent3">
            <a:shade val="80000"/>
            <a:hueOff val="0"/>
            <a:satOff val="0"/>
            <a:lumOff val="163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noProof="0" dirty="0">
            <a:solidFill>
              <a:prstClr val="white"/>
            </a:solidFill>
            <a:latin typeface="Calibri" panose="020F0502020204030204"/>
            <a:ea typeface="+mn-ea"/>
            <a:cs typeface="+mn-cs"/>
          </a:endParaRPr>
        </a:p>
      </dsp:txBody>
      <dsp:txXfrm rot="-5400000">
        <a:off x="2773148" y="4576860"/>
        <a:ext cx="1013827" cy="1165317"/>
      </dsp:txXfrm>
    </dsp:sp>
    <dsp:sp modelId="{5065D56F-8144-E749-83CE-152937E7AE9C}">
      <dsp:nvSpPr>
        <dsp:cNvPr id="0" name=""/>
        <dsp:cNvSpPr/>
      </dsp:nvSpPr>
      <dsp:spPr>
        <a:xfrm>
          <a:off x="654288" y="4651632"/>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sp:txBody>
      <dsp:txXfrm>
        <a:off x="654288" y="4651632"/>
        <a:ext cx="1828391" cy="1015773"/>
      </dsp:txXfrm>
    </dsp:sp>
    <dsp:sp modelId="{B4094C32-2463-4C4A-8532-CBD5FA75A4BB}">
      <dsp:nvSpPr>
        <dsp:cNvPr id="0" name=""/>
        <dsp:cNvSpPr/>
      </dsp:nvSpPr>
      <dsp:spPr>
        <a:xfrm rot="5400000">
          <a:off x="4060143" y="4731938"/>
          <a:ext cx="1051206" cy="914549"/>
        </a:xfrm>
        <a:prstGeom prst="hexagon">
          <a:avLst>
            <a:gd name="adj" fmla="val 25000"/>
            <a:gd name="vf" fmla="val 115470"/>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70988" y="4827423"/>
        <a:ext cx="629515" cy="723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C1F67-EA2A-D74B-A7A2-FDF10D6CA3C2}">
      <dsp:nvSpPr>
        <dsp:cNvPr id="0" name=""/>
        <dsp:cNvSpPr/>
      </dsp:nvSpPr>
      <dsp:spPr>
        <a:xfrm>
          <a:off x="3581" y="196685"/>
          <a:ext cx="3491865" cy="999876"/>
        </a:xfrm>
        <a:prstGeom prst="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i="1" kern="1200" noProof="0" dirty="0">
              <a:solidFill>
                <a:schemeClr val="accent2"/>
              </a:solidFill>
            </a:rPr>
            <a:t>Mechanical Intelligence</a:t>
          </a:r>
        </a:p>
      </dsp:txBody>
      <dsp:txXfrm>
        <a:off x="3581" y="196685"/>
        <a:ext cx="3491865" cy="999876"/>
      </dsp:txXfrm>
    </dsp:sp>
    <dsp:sp modelId="{68A2A88E-B849-3244-859C-1F76F0463149}">
      <dsp:nvSpPr>
        <dsp:cNvPr id="0" name=""/>
        <dsp:cNvSpPr/>
      </dsp:nvSpPr>
      <dsp:spPr>
        <a:xfrm>
          <a:off x="3581" y="1196562"/>
          <a:ext cx="3491865" cy="270108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ln w="0"/>
            </a:rPr>
            <a:t>automation of routines or repeated tasks</a:t>
          </a:r>
          <a:endParaRPr lang="it-IT" sz="2400" kern="1200" dirty="0"/>
        </a:p>
      </dsp:txBody>
      <dsp:txXfrm>
        <a:off x="3581" y="1196562"/>
        <a:ext cx="3491865" cy="2701080"/>
      </dsp:txXfrm>
    </dsp:sp>
    <dsp:sp modelId="{BFD48968-3DCD-7A41-996D-33EC0CEEB2DD}">
      <dsp:nvSpPr>
        <dsp:cNvPr id="0" name=""/>
        <dsp:cNvSpPr/>
      </dsp:nvSpPr>
      <dsp:spPr>
        <a:xfrm>
          <a:off x="3984307" y="196685"/>
          <a:ext cx="3491865" cy="999876"/>
        </a:xfrm>
        <a:prstGeom prst="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i="1" kern="1200" noProof="0" dirty="0">
              <a:solidFill>
                <a:schemeClr val="accent2"/>
              </a:solidFill>
            </a:rPr>
            <a:t>Thinking </a:t>
          </a:r>
        </a:p>
        <a:p>
          <a:pPr marL="0" lvl="0" indent="0" algn="ctr" defTabSz="1066800" rtl="0">
            <a:lnSpc>
              <a:spcPct val="90000"/>
            </a:lnSpc>
            <a:spcBef>
              <a:spcPct val="0"/>
            </a:spcBef>
            <a:spcAft>
              <a:spcPct val="35000"/>
            </a:spcAft>
            <a:buNone/>
          </a:pPr>
          <a:r>
            <a:rPr lang="en-US" sz="2400" b="1" i="1" kern="1200" noProof="0" dirty="0">
              <a:solidFill>
                <a:schemeClr val="accent2"/>
              </a:solidFill>
            </a:rPr>
            <a:t>Intelligence</a:t>
          </a:r>
        </a:p>
      </dsp:txBody>
      <dsp:txXfrm>
        <a:off x="3984307" y="196685"/>
        <a:ext cx="3491865" cy="999876"/>
      </dsp:txXfrm>
    </dsp:sp>
    <dsp:sp modelId="{B133C60A-84BB-604A-9F41-8FABEDFA4058}">
      <dsp:nvSpPr>
        <dsp:cNvPr id="0" name=""/>
        <dsp:cNvSpPr/>
      </dsp:nvSpPr>
      <dsp:spPr>
        <a:xfrm>
          <a:off x="3984307" y="1196562"/>
          <a:ext cx="3491865" cy="270108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it-IT" sz="2400" kern="1200" dirty="0"/>
            <a:t>data and </a:t>
          </a:r>
          <a:r>
            <a:rPr lang="it-IT" sz="2400" kern="1200" dirty="0" err="1"/>
            <a:t>analytical</a:t>
          </a:r>
          <a:r>
            <a:rPr lang="it-IT" sz="2400" kern="1200" dirty="0"/>
            <a:t> </a:t>
          </a:r>
          <a:r>
            <a:rPr lang="it-IT" sz="2400" kern="1200" dirty="0" err="1"/>
            <a:t>based</a:t>
          </a:r>
          <a:r>
            <a:rPr lang="it-IT" sz="2400" kern="1200" dirty="0"/>
            <a:t>. </a:t>
          </a:r>
          <a:r>
            <a:rPr lang="it-IT" sz="2400" kern="1200" dirty="0" err="1"/>
            <a:t>It</a:t>
          </a:r>
          <a:r>
            <a:rPr lang="it-IT" sz="2400" kern="1200" dirty="0"/>
            <a:t> </a:t>
          </a:r>
          <a:r>
            <a:rPr lang="it-IT" sz="2400" kern="1200" dirty="0" err="1"/>
            <a:t>has</a:t>
          </a:r>
          <a:r>
            <a:rPr lang="it-IT" sz="2400" kern="1200" dirty="0"/>
            <a:t> the </a:t>
          </a:r>
          <a:r>
            <a:rPr lang="it-IT" sz="2400" kern="1200" dirty="0" err="1"/>
            <a:t>ability</a:t>
          </a:r>
          <a:r>
            <a:rPr lang="it-IT" sz="2400" kern="1200" dirty="0"/>
            <a:t> to </a:t>
          </a:r>
          <a:r>
            <a:rPr lang="it-IT" sz="2400" kern="1200" dirty="0" err="1"/>
            <a:t>process</a:t>
          </a:r>
          <a:r>
            <a:rPr lang="it-IT" sz="2400" kern="1200" dirty="0"/>
            <a:t> and </a:t>
          </a:r>
          <a:r>
            <a:rPr lang="it-IT" sz="2400" kern="1200" dirty="0" err="1"/>
            <a:t>analyze</a:t>
          </a:r>
          <a:r>
            <a:rPr lang="it-IT" sz="2400" kern="1200" dirty="0"/>
            <a:t> large </a:t>
          </a:r>
          <a:r>
            <a:rPr lang="it-IT" sz="2400" kern="1200" dirty="0" err="1"/>
            <a:t>amounts</a:t>
          </a:r>
          <a:r>
            <a:rPr lang="it-IT" sz="2400" kern="1200" dirty="0"/>
            <a:t> of data (i.e., big data) and </a:t>
          </a:r>
          <a:r>
            <a:rPr lang="it-IT" sz="2400" kern="1200" dirty="0" err="1"/>
            <a:t>learn</a:t>
          </a:r>
          <a:r>
            <a:rPr lang="it-IT" sz="2400" kern="1200" dirty="0"/>
            <a:t> from </a:t>
          </a:r>
          <a:r>
            <a:rPr lang="it-IT" sz="2400" kern="1200" dirty="0" err="1"/>
            <a:t>them</a:t>
          </a:r>
          <a:r>
            <a:rPr lang="it-IT" sz="2400" kern="1200" dirty="0"/>
            <a:t> for </a:t>
          </a:r>
          <a:r>
            <a:rPr lang="it-IT" sz="2400" kern="1200" dirty="0" err="1"/>
            <a:t>personalized</a:t>
          </a:r>
          <a:r>
            <a:rPr lang="it-IT" sz="2400" kern="1200" dirty="0"/>
            <a:t> output. </a:t>
          </a:r>
        </a:p>
      </dsp:txBody>
      <dsp:txXfrm>
        <a:off x="3984307" y="1196562"/>
        <a:ext cx="3491865" cy="2701080"/>
      </dsp:txXfrm>
    </dsp:sp>
    <dsp:sp modelId="{4267DB8A-BC06-E040-BD8F-D62EC9BDA5D0}">
      <dsp:nvSpPr>
        <dsp:cNvPr id="0" name=""/>
        <dsp:cNvSpPr/>
      </dsp:nvSpPr>
      <dsp:spPr>
        <a:xfrm>
          <a:off x="7965033" y="196685"/>
          <a:ext cx="3491865" cy="999876"/>
        </a:xfrm>
        <a:prstGeom prst="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i="1" kern="1200" noProof="0" dirty="0">
              <a:solidFill>
                <a:schemeClr val="accent2"/>
              </a:solidFill>
            </a:rPr>
            <a:t>Feeling</a:t>
          </a:r>
        </a:p>
        <a:p>
          <a:pPr marL="0" lvl="0" indent="0" algn="ctr" defTabSz="1066800" rtl="0">
            <a:lnSpc>
              <a:spcPct val="90000"/>
            </a:lnSpc>
            <a:spcBef>
              <a:spcPct val="0"/>
            </a:spcBef>
            <a:spcAft>
              <a:spcPct val="35000"/>
            </a:spcAft>
            <a:buNone/>
          </a:pPr>
          <a:r>
            <a:rPr lang="en-US" sz="2400" b="1" i="1" kern="1200" noProof="0" dirty="0">
              <a:solidFill>
                <a:schemeClr val="accent2"/>
              </a:solidFill>
            </a:rPr>
            <a:t>Intelligence</a:t>
          </a:r>
        </a:p>
      </dsp:txBody>
      <dsp:txXfrm>
        <a:off x="7965033" y="196685"/>
        <a:ext cx="3491865" cy="999876"/>
      </dsp:txXfrm>
    </dsp:sp>
    <dsp:sp modelId="{3C2F928C-35F1-E84C-B6EE-9DEC5065C9C6}">
      <dsp:nvSpPr>
        <dsp:cNvPr id="0" name=""/>
        <dsp:cNvSpPr/>
      </dsp:nvSpPr>
      <dsp:spPr>
        <a:xfrm>
          <a:off x="7965033" y="1196562"/>
          <a:ext cx="3491865" cy="270108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n w="0"/>
            </a:rPr>
            <a:t>recognizes and understands other peoples’ emotions</a:t>
          </a:r>
          <a:endParaRPr lang="it-IT" sz="2400" kern="1200" dirty="0"/>
        </a:p>
        <a:p>
          <a:pPr marL="228600" lvl="1" indent="-228600" algn="l" defTabSz="1066800">
            <a:lnSpc>
              <a:spcPct val="90000"/>
            </a:lnSpc>
            <a:spcBef>
              <a:spcPct val="0"/>
            </a:spcBef>
            <a:spcAft>
              <a:spcPct val="15000"/>
            </a:spcAft>
            <a:buChar char="•"/>
          </a:pPr>
          <a:r>
            <a:rPr lang="en-US" sz="2400" kern="1200" dirty="0">
              <a:ln w="0"/>
            </a:rPr>
            <a:t>has interpersonal, social, and people skills</a:t>
          </a:r>
          <a:endParaRPr lang="it-IT" sz="2400" kern="1200" dirty="0">
            <a:ln w="0"/>
          </a:endParaRPr>
        </a:p>
      </dsp:txBody>
      <dsp:txXfrm>
        <a:off x="7965033" y="1196562"/>
        <a:ext cx="3491865" cy="2701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CE69E-8796-426F-9D34-F725DB6BBA56}">
      <dsp:nvSpPr>
        <dsp:cNvPr id="0" name=""/>
        <dsp:cNvSpPr/>
      </dsp:nvSpPr>
      <dsp:spPr>
        <a:xfrm>
          <a:off x="3557" y="775334"/>
          <a:ext cx="645257" cy="645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AB3A11-B546-4D5E-91F9-9C8E9B44D5C3}">
      <dsp:nvSpPr>
        <dsp:cNvPr id="0" name=""/>
        <dsp:cNvSpPr/>
      </dsp:nvSpPr>
      <dsp:spPr>
        <a:xfrm>
          <a:off x="3557" y="1541020"/>
          <a:ext cx="1843593" cy="44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noProof="0" dirty="0">
              <a:effectLst/>
            </a:rPr>
            <a:t>PERSONALIZATION</a:t>
          </a:r>
          <a:endParaRPr lang="en-US" sz="1400" b="1" kern="1200" noProof="0" dirty="0"/>
        </a:p>
      </dsp:txBody>
      <dsp:txXfrm>
        <a:off x="3557" y="1541020"/>
        <a:ext cx="1843593" cy="440734"/>
      </dsp:txXfrm>
    </dsp:sp>
    <dsp:sp modelId="{DE9B5FAE-2B59-43BD-84A6-680906C726D2}">
      <dsp:nvSpPr>
        <dsp:cNvPr id="0" name=""/>
        <dsp:cNvSpPr/>
      </dsp:nvSpPr>
      <dsp:spPr>
        <a:xfrm>
          <a:off x="3557" y="2037768"/>
          <a:ext cx="1843593" cy="1538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0" i="0" kern="1200" noProof="0" dirty="0">
              <a:effectLst/>
            </a:rPr>
            <a:t>AI can be used to analyze customer data to create </a:t>
          </a:r>
          <a:r>
            <a:rPr lang="en-US" sz="1100" b="1" i="0" kern="1200" noProof="0" dirty="0">
              <a:effectLst/>
            </a:rPr>
            <a:t>personalized marketing campaigns</a:t>
          </a:r>
          <a:r>
            <a:rPr lang="en-US" sz="1100" b="0" i="0" kern="1200" noProof="0" dirty="0">
              <a:effectLst/>
            </a:rPr>
            <a:t>. This can involve analyzing customer behavior, preferences, and past interactions to create more </a:t>
          </a:r>
          <a:r>
            <a:rPr lang="en-US" sz="1100" b="1" i="0" kern="1200" noProof="0" dirty="0">
              <a:effectLst/>
            </a:rPr>
            <a:t>targeted </a:t>
          </a:r>
          <a:r>
            <a:rPr lang="en-US" sz="1100" b="0" i="0" kern="1200" noProof="0" dirty="0">
              <a:effectLst/>
            </a:rPr>
            <a:t>and effective marketing messages.</a:t>
          </a:r>
          <a:endParaRPr lang="en-US" sz="1100" kern="1200" noProof="0" dirty="0"/>
        </a:p>
      </dsp:txBody>
      <dsp:txXfrm>
        <a:off x="3557" y="2037768"/>
        <a:ext cx="1843593" cy="1538235"/>
      </dsp:txXfrm>
    </dsp:sp>
    <dsp:sp modelId="{B8973E71-4E6E-4761-91F9-DE205132D8CE}">
      <dsp:nvSpPr>
        <dsp:cNvPr id="0" name=""/>
        <dsp:cNvSpPr/>
      </dsp:nvSpPr>
      <dsp:spPr>
        <a:xfrm>
          <a:off x="2169780" y="775334"/>
          <a:ext cx="645257" cy="645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C2FF9B-65AD-4442-9B0F-BF3152E96935}">
      <dsp:nvSpPr>
        <dsp:cNvPr id="0" name=""/>
        <dsp:cNvSpPr/>
      </dsp:nvSpPr>
      <dsp:spPr>
        <a:xfrm>
          <a:off x="2169780" y="1541020"/>
          <a:ext cx="1843593" cy="44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noProof="0">
              <a:effectLst/>
              <a:latin typeface="Calibri" panose="020F0502020204030204"/>
              <a:ea typeface="+mn-ea"/>
              <a:cs typeface="+mn-cs"/>
            </a:rPr>
            <a:t>PREDICTIVE ANALYTICS</a:t>
          </a:r>
        </a:p>
      </dsp:txBody>
      <dsp:txXfrm>
        <a:off x="2169780" y="1541020"/>
        <a:ext cx="1843593" cy="440734"/>
      </dsp:txXfrm>
    </dsp:sp>
    <dsp:sp modelId="{396254F4-CE6E-4F84-B534-8EECEB601C71}">
      <dsp:nvSpPr>
        <dsp:cNvPr id="0" name=""/>
        <dsp:cNvSpPr/>
      </dsp:nvSpPr>
      <dsp:spPr>
        <a:xfrm>
          <a:off x="2169780" y="2037768"/>
          <a:ext cx="1843593" cy="1538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0" i="0" kern="1200" noProof="0" dirty="0">
              <a:effectLst/>
              <a:latin typeface="Calibri" panose="020F0502020204030204"/>
              <a:ea typeface="+mn-ea"/>
              <a:cs typeface="+mn-cs"/>
            </a:rPr>
            <a:t>AI can be used to analyze large amounts of data to </a:t>
          </a:r>
          <a:r>
            <a:rPr lang="en-US" sz="1100" b="1" i="0" kern="1200" noProof="0" dirty="0">
              <a:effectLst/>
              <a:latin typeface="Calibri" panose="020F0502020204030204"/>
              <a:ea typeface="+mn-ea"/>
              <a:cs typeface="+mn-cs"/>
            </a:rPr>
            <a:t>predict customer behavior</a:t>
          </a:r>
          <a:r>
            <a:rPr lang="en-US" sz="1100" b="0" i="0" kern="1200" noProof="0" dirty="0">
              <a:effectLst/>
              <a:latin typeface="Calibri" panose="020F0502020204030204"/>
              <a:ea typeface="+mn-ea"/>
              <a:cs typeface="+mn-cs"/>
            </a:rPr>
            <a:t>, identify trends and insights, and develop effective </a:t>
          </a:r>
          <a:r>
            <a:rPr lang="en-US" sz="1100" b="1" i="0" kern="1200" noProof="0" dirty="0">
              <a:effectLst/>
              <a:latin typeface="Calibri" panose="020F0502020204030204"/>
              <a:ea typeface="+mn-ea"/>
              <a:cs typeface="+mn-cs"/>
            </a:rPr>
            <a:t>marketing strategies</a:t>
          </a:r>
          <a:r>
            <a:rPr lang="en-US" sz="1100" b="0" i="0" kern="1200" noProof="0" dirty="0">
              <a:effectLst/>
              <a:latin typeface="Calibri" panose="020F0502020204030204"/>
              <a:ea typeface="+mn-ea"/>
              <a:cs typeface="+mn-cs"/>
            </a:rPr>
            <a:t>.</a:t>
          </a:r>
        </a:p>
      </dsp:txBody>
      <dsp:txXfrm>
        <a:off x="2169780" y="2037768"/>
        <a:ext cx="1843593" cy="1538235"/>
      </dsp:txXfrm>
    </dsp:sp>
    <dsp:sp modelId="{5048C42E-7D34-45D0-960D-D90B581C7157}">
      <dsp:nvSpPr>
        <dsp:cNvPr id="0" name=""/>
        <dsp:cNvSpPr/>
      </dsp:nvSpPr>
      <dsp:spPr>
        <a:xfrm>
          <a:off x="4336003" y="775334"/>
          <a:ext cx="645257" cy="645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EEF64B-B7D8-48F9-BBE3-3A762B46B353}">
      <dsp:nvSpPr>
        <dsp:cNvPr id="0" name=""/>
        <dsp:cNvSpPr/>
      </dsp:nvSpPr>
      <dsp:spPr>
        <a:xfrm>
          <a:off x="4336003" y="1541020"/>
          <a:ext cx="1843593" cy="44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noProof="0">
              <a:effectLst/>
              <a:latin typeface="Calibri" panose="020F0502020204030204"/>
              <a:ea typeface="+mn-ea"/>
              <a:cs typeface="+mn-cs"/>
            </a:rPr>
            <a:t>CONTENT CREATION</a:t>
          </a:r>
        </a:p>
      </dsp:txBody>
      <dsp:txXfrm>
        <a:off x="4336003" y="1541020"/>
        <a:ext cx="1843593" cy="440734"/>
      </dsp:txXfrm>
    </dsp:sp>
    <dsp:sp modelId="{C9F05B74-CF47-4E16-82F2-168906A1DF1F}">
      <dsp:nvSpPr>
        <dsp:cNvPr id="0" name=""/>
        <dsp:cNvSpPr/>
      </dsp:nvSpPr>
      <dsp:spPr>
        <a:xfrm>
          <a:off x="4336003" y="2037768"/>
          <a:ext cx="1843593" cy="1538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0" i="0" kern="1200" noProof="0" dirty="0">
              <a:effectLst/>
              <a:latin typeface="Calibri" panose="020F0502020204030204"/>
              <a:ea typeface="+mn-ea"/>
              <a:cs typeface="+mn-cs"/>
            </a:rPr>
            <a:t>AI can assist in creating and optimizing content for various platforms, including </a:t>
          </a:r>
          <a:r>
            <a:rPr lang="en-US" sz="1100" b="1" i="0" kern="1200" noProof="0" dirty="0">
              <a:effectLst/>
              <a:latin typeface="Calibri" panose="020F0502020204030204"/>
              <a:ea typeface="+mn-ea"/>
              <a:cs typeface="+mn-cs"/>
            </a:rPr>
            <a:t>social media</a:t>
          </a:r>
          <a:r>
            <a:rPr lang="en-US" sz="1100" b="0" i="0" kern="1200" noProof="0" dirty="0">
              <a:effectLst/>
              <a:latin typeface="Calibri" panose="020F0502020204030204"/>
              <a:ea typeface="+mn-ea"/>
              <a:cs typeface="+mn-cs"/>
            </a:rPr>
            <a:t>, </a:t>
          </a:r>
          <a:r>
            <a:rPr lang="en-US" sz="1100" b="1" i="0" kern="1200" noProof="0" dirty="0">
              <a:effectLst/>
              <a:latin typeface="Calibri" panose="020F0502020204030204"/>
              <a:ea typeface="+mn-ea"/>
              <a:cs typeface="+mn-cs"/>
            </a:rPr>
            <a:t>websites</a:t>
          </a:r>
          <a:r>
            <a:rPr lang="en-US" sz="1100" b="0" i="0" kern="1200" noProof="0" dirty="0">
              <a:effectLst/>
              <a:latin typeface="Calibri" panose="020F0502020204030204"/>
              <a:ea typeface="+mn-ea"/>
              <a:cs typeface="+mn-cs"/>
            </a:rPr>
            <a:t>, and </a:t>
          </a:r>
          <a:r>
            <a:rPr lang="en-US" sz="1100" b="1" i="0" kern="1200" noProof="0" dirty="0">
              <a:effectLst/>
              <a:latin typeface="Calibri" panose="020F0502020204030204"/>
              <a:ea typeface="+mn-ea"/>
              <a:cs typeface="+mn-cs"/>
            </a:rPr>
            <a:t>email marketing </a:t>
          </a:r>
          <a:r>
            <a:rPr lang="en-US" sz="1100" b="0" i="0" kern="1200" noProof="0" dirty="0">
              <a:effectLst/>
              <a:latin typeface="Calibri" panose="020F0502020204030204"/>
              <a:ea typeface="+mn-ea"/>
              <a:cs typeface="+mn-cs"/>
            </a:rPr>
            <a:t>campaigns. AI can help generate content ideas, create and edit content, and </a:t>
          </a:r>
          <a:r>
            <a:rPr lang="en-US" sz="1100" b="1" i="0" kern="1200" noProof="0" dirty="0">
              <a:effectLst/>
              <a:latin typeface="Calibri" panose="020F0502020204030204"/>
              <a:ea typeface="+mn-ea"/>
              <a:cs typeface="+mn-cs"/>
            </a:rPr>
            <a:t>optimize it for better engagement.</a:t>
          </a:r>
        </a:p>
      </dsp:txBody>
      <dsp:txXfrm>
        <a:off x="4336003" y="2037768"/>
        <a:ext cx="1843593" cy="1538235"/>
      </dsp:txXfrm>
    </dsp:sp>
    <dsp:sp modelId="{8BD1D580-1E31-4492-8CC2-A91C1D76E135}">
      <dsp:nvSpPr>
        <dsp:cNvPr id="0" name=""/>
        <dsp:cNvSpPr/>
      </dsp:nvSpPr>
      <dsp:spPr>
        <a:xfrm>
          <a:off x="6502225" y="775334"/>
          <a:ext cx="645257" cy="645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376DE3-3F24-4374-B94E-D7C17A814F81}">
      <dsp:nvSpPr>
        <dsp:cNvPr id="0" name=""/>
        <dsp:cNvSpPr/>
      </dsp:nvSpPr>
      <dsp:spPr>
        <a:xfrm>
          <a:off x="6502225" y="1541020"/>
          <a:ext cx="1843593" cy="44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noProof="0">
              <a:effectLst/>
              <a:latin typeface="Calibri" panose="020F0502020204030204"/>
              <a:ea typeface="+mn-ea"/>
              <a:cs typeface="+mn-cs"/>
            </a:rPr>
            <a:t>RECOMMENDATION ENGINES</a:t>
          </a:r>
        </a:p>
      </dsp:txBody>
      <dsp:txXfrm>
        <a:off x="6502225" y="1541020"/>
        <a:ext cx="1843593" cy="440734"/>
      </dsp:txXfrm>
    </dsp:sp>
    <dsp:sp modelId="{7B033847-D874-4315-B24D-9E720DD82F6F}">
      <dsp:nvSpPr>
        <dsp:cNvPr id="0" name=""/>
        <dsp:cNvSpPr/>
      </dsp:nvSpPr>
      <dsp:spPr>
        <a:xfrm>
          <a:off x="6502225" y="2037768"/>
          <a:ext cx="1843593" cy="1538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0" i="0" kern="1200" noProof="0" dirty="0">
              <a:effectLst/>
              <a:latin typeface="Calibri" panose="020F0502020204030204"/>
              <a:ea typeface="+mn-ea"/>
              <a:cs typeface="+mn-cs"/>
            </a:rPr>
            <a:t> AI-powered recommendation engines can </a:t>
          </a:r>
          <a:r>
            <a:rPr lang="en-US" sz="1100" b="1" i="0" kern="1200" noProof="0" dirty="0">
              <a:effectLst/>
              <a:latin typeface="Calibri" panose="020F0502020204030204"/>
              <a:ea typeface="+mn-ea"/>
              <a:cs typeface="+mn-cs"/>
            </a:rPr>
            <a:t>suggest products or services to customers</a:t>
          </a:r>
          <a:r>
            <a:rPr lang="en-US" sz="1100" b="0" i="0" kern="1200" noProof="0" dirty="0">
              <a:effectLst/>
              <a:latin typeface="Calibri" panose="020F0502020204030204"/>
              <a:ea typeface="+mn-ea"/>
              <a:cs typeface="+mn-cs"/>
            </a:rPr>
            <a:t> based on their </a:t>
          </a:r>
          <a:r>
            <a:rPr lang="en-US" sz="1100" b="1" i="0" kern="1200" noProof="0" dirty="0">
              <a:effectLst/>
              <a:latin typeface="Calibri" panose="020F0502020204030204"/>
              <a:ea typeface="+mn-ea"/>
              <a:cs typeface="+mn-cs"/>
            </a:rPr>
            <a:t>past purchases</a:t>
          </a:r>
          <a:r>
            <a:rPr lang="en-US" sz="1100" b="0" i="0" kern="1200" noProof="0" dirty="0">
              <a:effectLst/>
              <a:latin typeface="Calibri" panose="020F0502020204030204"/>
              <a:ea typeface="+mn-ea"/>
              <a:cs typeface="+mn-cs"/>
            </a:rPr>
            <a:t>, </a:t>
          </a:r>
          <a:r>
            <a:rPr lang="en-US" sz="1100" b="1" i="0" kern="1200" noProof="0" dirty="0">
              <a:effectLst/>
              <a:latin typeface="Calibri" panose="020F0502020204030204"/>
              <a:ea typeface="+mn-ea"/>
              <a:cs typeface="+mn-cs"/>
            </a:rPr>
            <a:t>preferences</a:t>
          </a:r>
          <a:r>
            <a:rPr lang="en-US" sz="1100" b="0" i="0" kern="1200" noProof="0" dirty="0">
              <a:effectLst/>
              <a:latin typeface="Calibri" panose="020F0502020204030204"/>
              <a:ea typeface="+mn-ea"/>
              <a:cs typeface="+mn-cs"/>
            </a:rPr>
            <a:t>, and </a:t>
          </a:r>
          <a:r>
            <a:rPr lang="en-US" sz="1100" b="1" i="0" kern="1200" noProof="0" dirty="0">
              <a:effectLst/>
              <a:latin typeface="Calibri" panose="020F0502020204030204"/>
              <a:ea typeface="+mn-ea"/>
              <a:cs typeface="+mn-cs"/>
            </a:rPr>
            <a:t>behavior</a:t>
          </a:r>
          <a:r>
            <a:rPr lang="en-US" sz="1100" b="0" i="0" kern="1200" noProof="0" dirty="0">
              <a:effectLst/>
              <a:latin typeface="Calibri" panose="020F0502020204030204"/>
              <a:ea typeface="+mn-ea"/>
              <a:cs typeface="+mn-cs"/>
            </a:rPr>
            <a:t>. This can help increase customer satisfaction and sales.</a:t>
          </a:r>
        </a:p>
      </dsp:txBody>
      <dsp:txXfrm>
        <a:off x="6502225" y="2037768"/>
        <a:ext cx="1843593" cy="1538235"/>
      </dsp:txXfrm>
    </dsp:sp>
    <dsp:sp modelId="{7FB73A5F-D259-49E4-8956-D4D58762D417}">
      <dsp:nvSpPr>
        <dsp:cNvPr id="0" name=""/>
        <dsp:cNvSpPr/>
      </dsp:nvSpPr>
      <dsp:spPr>
        <a:xfrm>
          <a:off x="8668448" y="775334"/>
          <a:ext cx="645257" cy="645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E76224-0DAB-4865-A2D6-BD7E814C1F62}">
      <dsp:nvSpPr>
        <dsp:cNvPr id="0" name=""/>
        <dsp:cNvSpPr/>
      </dsp:nvSpPr>
      <dsp:spPr>
        <a:xfrm>
          <a:off x="8668448" y="1541020"/>
          <a:ext cx="1843593" cy="44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noProof="0" dirty="0">
              <a:effectLst/>
            </a:rPr>
            <a:t>PROGRAMMATIC ADVERTISING</a:t>
          </a:r>
        </a:p>
      </dsp:txBody>
      <dsp:txXfrm>
        <a:off x="8668448" y="1541020"/>
        <a:ext cx="1843593" cy="440734"/>
      </dsp:txXfrm>
    </dsp:sp>
    <dsp:sp modelId="{4F737B67-3DB7-451D-8DC8-239887D34A99}">
      <dsp:nvSpPr>
        <dsp:cNvPr id="0" name=""/>
        <dsp:cNvSpPr/>
      </dsp:nvSpPr>
      <dsp:spPr>
        <a:xfrm>
          <a:off x="8668448" y="2037768"/>
          <a:ext cx="1843593" cy="1538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0" i="0" kern="1200" noProof="0" dirty="0">
              <a:effectLst/>
            </a:rPr>
            <a:t> </a:t>
          </a:r>
          <a:r>
            <a:rPr lang="en-US" sz="1100" b="0" i="0" kern="1200" noProof="0" dirty="0">
              <a:effectLst/>
              <a:latin typeface="Calibri" panose="020F0502020204030204"/>
              <a:ea typeface="+mn-ea"/>
              <a:cs typeface="+mn-cs"/>
            </a:rPr>
            <a:t>AI can be used in programmatic advertising to automate the buying and selling of digital ad inventory. This can help </a:t>
          </a:r>
          <a:r>
            <a:rPr lang="en-US" sz="1100" b="1" i="0" kern="1200" noProof="0" dirty="0">
              <a:effectLst/>
              <a:latin typeface="Calibri" panose="020F0502020204030204"/>
              <a:ea typeface="+mn-ea"/>
              <a:cs typeface="+mn-cs"/>
            </a:rPr>
            <a:t>optimize ad targeting</a:t>
          </a:r>
          <a:r>
            <a:rPr lang="en-US" sz="1100" b="0" i="0" kern="1200" noProof="0" dirty="0">
              <a:effectLst/>
              <a:latin typeface="Calibri" panose="020F0502020204030204"/>
              <a:ea typeface="+mn-ea"/>
              <a:cs typeface="+mn-cs"/>
            </a:rPr>
            <a:t>, improve ROI, and reduce the cost of advertising.</a:t>
          </a:r>
        </a:p>
      </dsp:txBody>
      <dsp:txXfrm>
        <a:off x="8668448" y="2037768"/>
        <a:ext cx="1843593" cy="1538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8E57D-D576-E145-B1E8-043D23A86EE2}">
      <dsp:nvSpPr>
        <dsp:cNvPr id="0" name=""/>
        <dsp:cNvSpPr/>
      </dsp:nvSpPr>
      <dsp:spPr>
        <a:xfrm>
          <a:off x="1743334" y="1776"/>
          <a:ext cx="3143505" cy="157175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n-US" sz="4100" b="1" kern="1200" dirty="0"/>
            <a:t>Reputation Management</a:t>
          </a:r>
          <a:endParaRPr lang="en-US" sz="4100" kern="1200" dirty="0"/>
        </a:p>
      </dsp:txBody>
      <dsp:txXfrm>
        <a:off x="1789369" y="47811"/>
        <a:ext cx="3051435" cy="1479682"/>
      </dsp:txXfrm>
    </dsp:sp>
    <dsp:sp modelId="{F4DBBE69-BC14-DB44-91D6-884174ECA4BD}">
      <dsp:nvSpPr>
        <dsp:cNvPr id="0" name=""/>
        <dsp:cNvSpPr/>
      </dsp:nvSpPr>
      <dsp:spPr>
        <a:xfrm>
          <a:off x="2057684" y="1573529"/>
          <a:ext cx="314350" cy="1178814"/>
        </a:xfrm>
        <a:custGeom>
          <a:avLst/>
          <a:gdLst/>
          <a:ahLst/>
          <a:cxnLst/>
          <a:rect l="0" t="0" r="0" b="0"/>
          <a:pathLst>
            <a:path>
              <a:moveTo>
                <a:pt x="0" y="0"/>
              </a:moveTo>
              <a:lnTo>
                <a:pt x="0" y="1178814"/>
              </a:lnTo>
              <a:lnTo>
                <a:pt x="314350" y="11788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4BAE7-5439-D44D-9907-3CFBB2863C11}">
      <dsp:nvSpPr>
        <dsp:cNvPr id="0" name=""/>
        <dsp:cNvSpPr/>
      </dsp:nvSpPr>
      <dsp:spPr>
        <a:xfrm>
          <a:off x="2372035" y="1966467"/>
          <a:ext cx="2514804" cy="15717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Find and gather information about company online</a:t>
          </a:r>
        </a:p>
      </dsp:txBody>
      <dsp:txXfrm>
        <a:off x="2418070" y="2012502"/>
        <a:ext cx="2422734" cy="1479682"/>
      </dsp:txXfrm>
    </dsp:sp>
    <dsp:sp modelId="{8484CDED-AC83-204B-A9B5-4BFA2DA23DFD}">
      <dsp:nvSpPr>
        <dsp:cNvPr id="0" name=""/>
        <dsp:cNvSpPr/>
      </dsp:nvSpPr>
      <dsp:spPr>
        <a:xfrm>
          <a:off x="2057684" y="1573529"/>
          <a:ext cx="314350" cy="3143505"/>
        </a:xfrm>
        <a:custGeom>
          <a:avLst/>
          <a:gdLst/>
          <a:ahLst/>
          <a:cxnLst/>
          <a:rect l="0" t="0" r="0" b="0"/>
          <a:pathLst>
            <a:path>
              <a:moveTo>
                <a:pt x="0" y="0"/>
              </a:moveTo>
              <a:lnTo>
                <a:pt x="0" y="3143505"/>
              </a:lnTo>
              <a:lnTo>
                <a:pt x="314350" y="3143505"/>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980D0A-52D8-5744-BA05-448F7CD54FD0}">
      <dsp:nvSpPr>
        <dsp:cNvPr id="0" name=""/>
        <dsp:cNvSpPr/>
      </dsp:nvSpPr>
      <dsp:spPr>
        <a:xfrm>
          <a:off x="2372035" y="3931158"/>
          <a:ext cx="2514804" cy="15717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Promote positive information and limit negative information</a:t>
          </a:r>
        </a:p>
      </dsp:txBody>
      <dsp:txXfrm>
        <a:off x="2418070" y="3977193"/>
        <a:ext cx="2422734" cy="1479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27F2C-E4AE-5A41-A675-5D7785A4C220}">
      <dsp:nvSpPr>
        <dsp:cNvPr id="0" name=""/>
        <dsp:cNvSpPr/>
      </dsp:nvSpPr>
      <dsp:spPr>
        <a:xfrm>
          <a:off x="0" y="861219"/>
          <a:ext cx="2628899" cy="2628899"/>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b="0" i="0" kern="1200" noProof="0" dirty="0"/>
            <a:t>Speed and efficiency </a:t>
          </a:r>
          <a:endParaRPr lang="en-US" sz="3300" kern="1200" noProof="0" dirty="0"/>
        </a:p>
      </dsp:txBody>
      <dsp:txXfrm>
        <a:off x="384993" y="1246212"/>
        <a:ext cx="1858913" cy="1858913"/>
      </dsp:txXfrm>
    </dsp:sp>
    <dsp:sp modelId="{CEFE73CE-A6A8-AF45-A231-B78F6137BE3C}">
      <dsp:nvSpPr>
        <dsp:cNvPr id="0" name=""/>
        <dsp:cNvSpPr/>
      </dsp:nvSpPr>
      <dsp:spPr>
        <a:xfrm>
          <a:off x="2628900" y="861219"/>
          <a:ext cx="2628899" cy="2628899"/>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b="0" i="0" kern="1200" noProof="0" dirty="0"/>
            <a:t>Objectivity</a:t>
          </a:r>
          <a:endParaRPr lang="en-US" sz="3300" kern="1200" noProof="0" dirty="0"/>
        </a:p>
      </dsp:txBody>
      <dsp:txXfrm>
        <a:off x="3013893" y="1246212"/>
        <a:ext cx="1858913" cy="1858913"/>
      </dsp:txXfrm>
    </dsp:sp>
    <dsp:sp modelId="{76F99BD2-4129-AF46-A01E-324A81FEA98B}">
      <dsp:nvSpPr>
        <dsp:cNvPr id="0" name=""/>
        <dsp:cNvSpPr/>
      </dsp:nvSpPr>
      <dsp:spPr>
        <a:xfrm>
          <a:off x="5257800" y="861219"/>
          <a:ext cx="2628899" cy="2628899"/>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b="0" i="0" kern="1200" noProof="0" dirty="0"/>
            <a:t>Accuracy </a:t>
          </a:r>
          <a:endParaRPr lang="en-US" sz="3300" kern="1200" noProof="0" dirty="0"/>
        </a:p>
      </dsp:txBody>
      <dsp:txXfrm>
        <a:off x="5642793" y="1246212"/>
        <a:ext cx="1858913" cy="1858913"/>
      </dsp:txXfrm>
    </dsp:sp>
    <dsp:sp modelId="{BE1CB49A-395D-1C4A-8ADE-2594F968DB11}">
      <dsp:nvSpPr>
        <dsp:cNvPr id="0" name=""/>
        <dsp:cNvSpPr/>
      </dsp:nvSpPr>
      <dsp:spPr>
        <a:xfrm>
          <a:off x="7886700" y="861219"/>
          <a:ext cx="2628899" cy="2628899"/>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b="0" i="0" kern="1200" noProof="0" dirty="0"/>
            <a:t>Actionable insights</a:t>
          </a:r>
          <a:endParaRPr lang="en-US" sz="3300" kern="1200" noProof="0" dirty="0"/>
        </a:p>
      </dsp:txBody>
      <dsp:txXfrm>
        <a:off x="8271693" y="1246212"/>
        <a:ext cx="1858913" cy="18589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27F2C-E4AE-5A41-A675-5D7785A4C220}">
      <dsp:nvSpPr>
        <dsp:cNvPr id="0" name=""/>
        <dsp:cNvSpPr/>
      </dsp:nvSpPr>
      <dsp:spPr>
        <a:xfrm>
          <a:off x="0" y="861219"/>
          <a:ext cx="2628899" cy="2628899"/>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it-IT" sz="2000" b="0" i="0" kern="1200" dirty="0">
              <a:latin typeface="Calibri" panose="020F0502020204030204"/>
              <a:ea typeface="+mn-ea"/>
              <a:cs typeface="+mn-cs"/>
            </a:rPr>
            <a:t>Privacy </a:t>
          </a:r>
          <a:r>
            <a:rPr lang="it-IT" sz="2000" b="0" i="0" kern="1200" dirty="0" err="1">
              <a:latin typeface="Calibri" panose="020F0502020204030204"/>
              <a:ea typeface="+mn-ea"/>
              <a:cs typeface="+mn-cs"/>
            </a:rPr>
            <a:t>concerns</a:t>
          </a:r>
          <a:r>
            <a:rPr lang="it-IT" sz="2000" b="0" i="0" kern="1200" dirty="0">
              <a:latin typeface="Calibri" panose="020F0502020204030204"/>
              <a:ea typeface="+mn-ea"/>
              <a:cs typeface="+mn-cs"/>
            </a:rPr>
            <a:t> </a:t>
          </a:r>
          <a:endParaRPr lang="en-US" sz="2000" kern="1200" noProof="0" dirty="0"/>
        </a:p>
      </dsp:txBody>
      <dsp:txXfrm>
        <a:off x="384993" y="1246212"/>
        <a:ext cx="1858913" cy="1858913"/>
      </dsp:txXfrm>
    </dsp:sp>
    <dsp:sp modelId="{CEFE73CE-A6A8-AF45-A231-B78F6137BE3C}">
      <dsp:nvSpPr>
        <dsp:cNvPr id="0" name=""/>
        <dsp:cNvSpPr/>
      </dsp:nvSpPr>
      <dsp:spPr>
        <a:xfrm>
          <a:off x="2628900" y="861219"/>
          <a:ext cx="2628899" cy="2628899"/>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noProof="0" dirty="0"/>
            <a:t>Misinterpretation of data</a:t>
          </a:r>
          <a:endParaRPr lang="en-US" sz="2000" kern="1200" noProof="0" dirty="0"/>
        </a:p>
      </dsp:txBody>
      <dsp:txXfrm>
        <a:off x="3013893" y="1246212"/>
        <a:ext cx="1858913" cy="1858913"/>
      </dsp:txXfrm>
    </dsp:sp>
    <dsp:sp modelId="{76F99BD2-4129-AF46-A01E-324A81FEA98B}">
      <dsp:nvSpPr>
        <dsp:cNvPr id="0" name=""/>
        <dsp:cNvSpPr/>
      </dsp:nvSpPr>
      <dsp:spPr>
        <a:xfrm>
          <a:off x="5257800" y="861219"/>
          <a:ext cx="2628899" cy="2628899"/>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it-IT" sz="2000" b="0" i="0" kern="1200" dirty="0" err="1">
              <a:latin typeface="Calibri" panose="020F0502020204030204"/>
              <a:ea typeface="+mn-ea"/>
              <a:cs typeface="+mn-cs"/>
            </a:rPr>
            <a:t>Biases</a:t>
          </a:r>
          <a:r>
            <a:rPr lang="it-IT" sz="2000" b="0" i="0" kern="1200" dirty="0">
              <a:latin typeface="Calibri" panose="020F0502020204030204"/>
              <a:ea typeface="+mn-ea"/>
              <a:cs typeface="+mn-cs"/>
            </a:rPr>
            <a:t> in data and </a:t>
          </a:r>
          <a:r>
            <a:rPr lang="it-IT" sz="2000" b="0" i="0" kern="1200" dirty="0" err="1">
              <a:latin typeface="Calibri" panose="020F0502020204030204"/>
              <a:ea typeface="+mn-ea"/>
              <a:cs typeface="+mn-cs"/>
            </a:rPr>
            <a:t>algorithms</a:t>
          </a:r>
          <a:r>
            <a:rPr lang="en-US" sz="2000" b="0" i="0" kern="1200" noProof="0" dirty="0"/>
            <a:t> </a:t>
          </a:r>
          <a:endParaRPr lang="en-US" sz="2000" kern="1200" noProof="0" dirty="0"/>
        </a:p>
      </dsp:txBody>
      <dsp:txXfrm>
        <a:off x="5642793" y="1246212"/>
        <a:ext cx="1858913" cy="1858913"/>
      </dsp:txXfrm>
    </dsp:sp>
    <dsp:sp modelId="{BE1CB49A-395D-1C4A-8ADE-2594F968DB11}">
      <dsp:nvSpPr>
        <dsp:cNvPr id="0" name=""/>
        <dsp:cNvSpPr/>
      </dsp:nvSpPr>
      <dsp:spPr>
        <a:xfrm>
          <a:off x="7886700" y="861219"/>
          <a:ext cx="2628899" cy="2628899"/>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noProof="0" dirty="0"/>
            <a:t>Lack of context </a:t>
          </a:r>
          <a:endParaRPr lang="en-US" sz="2000" kern="1200" noProof="0" dirty="0"/>
        </a:p>
      </dsp:txBody>
      <dsp:txXfrm>
        <a:off x="8271693" y="1246212"/>
        <a:ext cx="1858913" cy="18589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E10EC-E2A2-784D-96CF-1905DC9EB662}">
      <dsp:nvSpPr>
        <dsp:cNvPr id="0" name=""/>
        <dsp:cNvSpPr/>
      </dsp:nvSpPr>
      <dsp:spPr>
        <a:xfrm rot="5400000">
          <a:off x="2592260" y="394763"/>
          <a:ext cx="1702522" cy="1481194"/>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t>PERSONA-LIZATION</a:t>
          </a:r>
          <a:endParaRPr lang="en-US" sz="1400" kern="1200" noProof="0" dirty="0"/>
        </a:p>
      </dsp:txBody>
      <dsp:txXfrm rot="-5400000">
        <a:off x="2933743" y="549409"/>
        <a:ext cx="1019556" cy="1171902"/>
      </dsp:txXfrm>
    </dsp:sp>
    <dsp:sp modelId="{9E45E1F5-E5C6-9947-95FF-B8C626E73D38}">
      <dsp:nvSpPr>
        <dsp:cNvPr id="0" name=""/>
        <dsp:cNvSpPr/>
      </dsp:nvSpPr>
      <dsp:spPr>
        <a:xfrm>
          <a:off x="4229065" y="624604"/>
          <a:ext cx="190001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a:t>Brands can use AI to create </a:t>
          </a:r>
          <a:r>
            <a:rPr lang="en-US" sz="1050" b="1" i="0" kern="1200" noProof="0"/>
            <a:t>personalized shopping experiences </a:t>
          </a:r>
          <a:r>
            <a:rPr lang="en-US" sz="900" b="0" i="0" kern="1200" noProof="0"/>
            <a:t>for their customers. By analyzing customer data, AI can suggest products, provide recommendations, and customize marketing messages.</a:t>
          </a:r>
          <a:endParaRPr lang="en-US" sz="900" kern="1200" noProof="0" dirty="0"/>
        </a:p>
      </dsp:txBody>
      <dsp:txXfrm>
        <a:off x="4229065" y="624604"/>
        <a:ext cx="1900014" cy="1021513"/>
      </dsp:txXfrm>
    </dsp:sp>
    <dsp:sp modelId="{55A3B72F-402A-8443-9391-4BBC4B64BE50}">
      <dsp:nvSpPr>
        <dsp:cNvPr id="0" name=""/>
        <dsp:cNvSpPr/>
      </dsp:nvSpPr>
      <dsp:spPr>
        <a:xfrm rot="5400000">
          <a:off x="1731447" y="675750"/>
          <a:ext cx="961039" cy="836104"/>
        </a:xfrm>
        <a:prstGeom prst="hexagon">
          <a:avLst>
            <a:gd name="adj" fmla="val 25000"/>
            <a:gd name="vf" fmla="val 115470"/>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924207" y="763045"/>
        <a:ext cx="575518" cy="661515"/>
      </dsp:txXfrm>
    </dsp:sp>
    <dsp:sp modelId="{6AF25BF8-5F13-BA42-9719-AEE087678C8A}">
      <dsp:nvSpPr>
        <dsp:cNvPr id="0" name=""/>
        <dsp:cNvSpPr/>
      </dsp:nvSpPr>
      <dsp:spPr>
        <a:xfrm rot="5400000">
          <a:off x="1789350" y="1839864"/>
          <a:ext cx="1702522" cy="1481194"/>
        </a:xfrm>
        <a:prstGeom prst="hexagon">
          <a:avLst>
            <a:gd name="adj" fmla="val 25000"/>
            <a:gd name="vf" fmla="val 115470"/>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 </a:t>
          </a:r>
          <a:endParaRPr lang="en-US" sz="1400" kern="1200" noProof="0" dirty="0"/>
        </a:p>
      </dsp:txBody>
      <dsp:txXfrm rot="-5400000">
        <a:off x="2130833" y="1994510"/>
        <a:ext cx="1019556" cy="1171902"/>
      </dsp:txXfrm>
    </dsp:sp>
    <dsp:sp modelId="{D07D5634-0798-7543-A498-965FE1E4CB6D}">
      <dsp:nvSpPr>
        <dsp:cNvPr id="0" name=""/>
        <dsp:cNvSpPr/>
      </dsp:nvSpPr>
      <dsp:spPr>
        <a:xfrm>
          <a:off x="0" y="2069705"/>
          <a:ext cx="183872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t>.</a:t>
          </a:r>
          <a:endParaRPr lang="en-US" sz="900" kern="1200" noProof="0" dirty="0"/>
        </a:p>
      </dsp:txBody>
      <dsp:txXfrm>
        <a:off x="0" y="2069705"/>
        <a:ext cx="1838724" cy="1021513"/>
      </dsp:txXfrm>
    </dsp:sp>
    <dsp:sp modelId="{3BF6A704-DC3B-1540-8503-00D9ACB48A54}">
      <dsp:nvSpPr>
        <dsp:cNvPr id="0" name=""/>
        <dsp:cNvSpPr/>
      </dsp:nvSpPr>
      <dsp:spPr>
        <a:xfrm rot="5400000">
          <a:off x="3391094" y="2096852"/>
          <a:ext cx="1057147" cy="919717"/>
        </a:xfrm>
        <a:prstGeom prst="hexagon">
          <a:avLst>
            <a:gd name="adj" fmla="val 25000"/>
            <a:gd name="vf" fmla="val 115470"/>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3603132" y="2192876"/>
        <a:ext cx="633071" cy="727669"/>
      </dsp:txXfrm>
    </dsp:sp>
    <dsp:sp modelId="{F8DAA271-72C6-054D-A5EE-6EC9C645FA42}">
      <dsp:nvSpPr>
        <dsp:cNvPr id="0" name=""/>
        <dsp:cNvSpPr/>
      </dsp:nvSpPr>
      <dsp:spPr>
        <a:xfrm rot="5400000">
          <a:off x="2592260" y="3284965"/>
          <a:ext cx="1702522" cy="1481194"/>
        </a:xfrm>
        <a:prstGeom prst="hexagon">
          <a:avLst>
            <a:gd name="adj" fmla="val 25000"/>
            <a:gd name="vf" fmla="val 115470"/>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 </a:t>
          </a:r>
          <a:endParaRPr lang="en-US" sz="1400" kern="1200" noProof="0" dirty="0"/>
        </a:p>
      </dsp:txBody>
      <dsp:txXfrm rot="-5400000">
        <a:off x="2933743" y="3439611"/>
        <a:ext cx="1019556" cy="1171902"/>
      </dsp:txXfrm>
    </dsp:sp>
    <dsp:sp modelId="{154A1E14-A35C-5346-AF09-7997692373D9}">
      <dsp:nvSpPr>
        <dsp:cNvPr id="0" name=""/>
        <dsp:cNvSpPr/>
      </dsp:nvSpPr>
      <dsp:spPr>
        <a:xfrm>
          <a:off x="4229065" y="3514806"/>
          <a:ext cx="190001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noProof="0" dirty="0"/>
        </a:p>
      </dsp:txBody>
      <dsp:txXfrm>
        <a:off x="4229065" y="3514806"/>
        <a:ext cx="1900014" cy="1021513"/>
      </dsp:txXfrm>
    </dsp:sp>
    <dsp:sp modelId="{ADE1771E-3B46-F343-B7CE-0AAB2DA28DF4}">
      <dsp:nvSpPr>
        <dsp:cNvPr id="0" name=""/>
        <dsp:cNvSpPr/>
      </dsp:nvSpPr>
      <dsp:spPr>
        <a:xfrm rot="5400000">
          <a:off x="1629952" y="3571645"/>
          <a:ext cx="1057147" cy="919717"/>
        </a:xfrm>
        <a:prstGeom prst="hexagon">
          <a:avLst>
            <a:gd name="adj" fmla="val 25000"/>
            <a:gd name="vf" fmla="val 115470"/>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841990" y="3667669"/>
        <a:ext cx="633071" cy="7276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A677-6FC1-EE43-A9BB-10B695363A95}">
      <dsp:nvSpPr>
        <dsp:cNvPr id="0" name=""/>
        <dsp:cNvSpPr/>
      </dsp:nvSpPr>
      <dsp:spPr>
        <a:xfrm rot="5400000">
          <a:off x="3231981" y="112142"/>
          <a:ext cx="1692955" cy="1472871"/>
        </a:xfrm>
        <a:prstGeom prst="hexagon">
          <a:avLst>
            <a:gd name="adj" fmla="val 25000"/>
            <a:gd name="vf" fmla="val 11547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i="0" kern="1200" noProof="0" dirty="0">
            <a:solidFill>
              <a:prstClr val="white"/>
            </a:solidFill>
            <a:latin typeface="Calibri" panose="020F0502020204030204"/>
            <a:ea typeface="+mn-ea"/>
            <a:cs typeface="+mn-cs"/>
          </a:endParaRPr>
        </a:p>
      </dsp:txBody>
      <dsp:txXfrm rot="-5400000">
        <a:off x="3571545" y="265919"/>
        <a:ext cx="1013827" cy="1165317"/>
      </dsp:txXfrm>
    </dsp:sp>
    <dsp:sp modelId="{04F779E1-5349-C240-8583-BF6FE6189D5A}">
      <dsp:nvSpPr>
        <dsp:cNvPr id="0" name=""/>
        <dsp:cNvSpPr/>
      </dsp:nvSpPr>
      <dsp:spPr>
        <a:xfrm>
          <a:off x="4859588" y="340691"/>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b="0" i="0" kern="1200" noProof="0" dirty="0">
            <a:latin typeface="Calibri" panose="020F0502020204030204"/>
            <a:ea typeface="+mn-ea"/>
            <a:cs typeface="+mn-cs"/>
          </a:endParaRPr>
        </a:p>
      </dsp:txBody>
      <dsp:txXfrm>
        <a:off x="4859588" y="340691"/>
        <a:ext cx="1889338" cy="1015773"/>
      </dsp:txXfrm>
    </dsp:sp>
    <dsp:sp modelId="{E7A17145-436D-9C44-BD1B-8680D1CD56A3}">
      <dsp:nvSpPr>
        <dsp:cNvPr id="0" name=""/>
        <dsp:cNvSpPr/>
      </dsp:nvSpPr>
      <dsp:spPr>
        <a:xfrm rot="5400000">
          <a:off x="2378701" y="396289"/>
          <a:ext cx="955639" cy="831406"/>
        </a:xfrm>
        <a:prstGeom prst="hexagon">
          <a:avLst>
            <a:gd name="adj" fmla="val 25000"/>
            <a:gd name="vf" fmla="val 115470"/>
          </a:avLst>
        </a:prstGeom>
        <a:solidFill>
          <a:schemeClr val="accent3">
            <a:shade val="80000"/>
            <a:hueOff val="0"/>
            <a:satOff val="0"/>
            <a:lumOff val="2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570378" y="483093"/>
        <a:ext cx="572284" cy="657799"/>
      </dsp:txXfrm>
    </dsp:sp>
    <dsp:sp modelId="{3CA533C1-8ED2-1645-8EC8-CA58D01A5EDA}">
      <dsp:nvSpPr>
        <dsp:cNvPr id="0" name=""/>
        <dsp:cNvSpPr/>
      </dsp:nvSpPr>
      <dsp:spPr>
        <a:xfrm rot="5400000">
          <a:off x="2433584" y="1549122"/>
          <a:ext cx="1692955" cy="1472871"/>
        </a:xfrm>
        <a:prstGeom prst="hexagon">
          <a:avLst>
            <a:gd name="adj" fmla="val 25000"/>
            <a:gd name="vf" fmla="val 115470"/>
          </a:avLst>
        </a:prstGeom>
        <a:solidFill>
          <a:schemeClr val="accent3">
            <a:shade val="80000"/>
            <a:hueOff val="0"/>
            <a:satOff val="0"/>
            <a:lumOff val="5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i="0" kern="1200" noProof="0" dirty="0">
            <a:solidFill>
              <a:prstClr val="white"/>
            </a:solidFill>
            <a:latin typeface="Calibri" panose="020F0502020204030204"/>
            <a:ea typeface="+mn-ea"/>
            <a:cs typeface="+mn-cs"/>
          </a:endParaRPr>
        </a:p>
      </dsp:txBody>
      <dsp:txXfrm rot="-5400000">
        <a:off x="2773148" y="1702899"/>
        <a:ext cx="1013827" cy="1165317"/>
      </dsp:txXfrm>
    </dsp:sp>
    <dsp:sp modelId="{957F6334-E667-5C40-9B07-4780891B33E2}">
      <dsp:nvSpPr>
        <dsp:cNvPr id="0" name=""/>
        <dsp:cNvSpPr/>
      </dsp:nvSpPr>
      <dsp:spPr>
        <a:xfrm>
          <a:off x="654288" y="1777671"/>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sp:txBody>
      <dsp:txXfrm>
        <a:off x="654288" y="1777671"/>
        <a:ext cx="1828391" cy="1015773"/>
      </dsp:txXfrm>
    </dsp:sp>
    <dsp:sp modelId="{F6D1D490-1CCC-7F43-8518-ABFE394738A7}">
      <dsp:nvSpPr>
        <dsp:cNvPr id="0" name=""/>
        <dsp:cNvSpPr/>
      </dsp:nvSpPr>
      <dsp:spPr>
        <a:xfrm rot="5400000">
          <a:off x="4030748" y="1852045"/>
          <a:ext cx="955639" cy="831406"/>
        </a:xfrm>
        <a:prstGeom prst="hexagon">
          <a:avLst>
            <a:gd name="adj" fmla="val 25000"/>
            <a:gd name="vf" fmla="val 115470"/>
          </a:avLst>
        </a:prstGeom>
        <a:solidFill>
          <a:schemeClr val="accent3">
            <a:shade val="80000"/>
            <a:hueOff val="0"/>
            <a:satOff val="0"/>
            <a:lumOff val="8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22425" y="1938849"/>
        <a:ext cx="572284" cy="657799"/>
      </dsp:txXfrm>
    </dsp:sp>
    <dsp:sp modelId="{3E436BE3-8FC5-D641-9182-78514CFBD95C}">
      <dsp:nvSpPr>
        <dsp:cNvPr id="0" name=""/>
        <dsp:cNvSpPr/>
      </dsp:nvSpPr>
      <dsp:spPr>
        <a:xfrm rot="5400000">
          <a:off x="3231981" y="2986103"/>
          <a:ext cx="1692955" cy="1472871"/>
        </a:xfrm>
        <a:prstGeom prst="hexagon">
          <a:avLst>
            <a:gd name="adj" fmla="val 25000"/>
            <a:gd name="vf" fmla="val 115470"/>
          </a:avLst>
        </a:prstGeom>
        <a:solidFill>
          <a:schemeClr val="accent3">
            <a:shade val="80000"/>
            <a:hueOff val="0"/>
            <a:satOff val="0"/>
            <a:lumOff val="109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noProof="0" dirty="0">
            <a:solidFill>
              <a:prstClr val="white"/>
            </a:solidFill>
            <a:latin typeface="Calibri" panose="020F0502020204030204"/>
            <a:ea typeface="+mn-ea"/>
            <a:cs typeface="+mn-cs"/>
          </a:endParaRPr>
        </a:p>
      </dsp:txBody>
      <dsp:txXfrm rot="-5400000">
        <a:off x="3571545" y="3139880"/>
        <a:ext cx="1013827" cy="1165317"/>
      </dsp:txXfrm>
    </dsp:sp>
    <dsp:sp modelId="{9EF45A4C-90F0-4741-BF81-A921C946BE72}">
      <dsp:nvSpPr>
        <dsp:cNvPr id="0" name=""/>
        <dsp:cNvSpPr/>
      </dsp:nvSpPr>
      <dsp:spPr>
        <a:xfrm>
          <a:off x="4859588" y="3214652"/>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00050">
            <a:lnSpc>
              <a:spcPct val="90000"/>
            </a:lnSpc>
            <a:spcBef>
              <a:spcPct val="0"/>
            </a:spcBef>
            <a:spcAft>
              <a:spcPct val="35000"/>
            </a:spcAft>
            <a:buNone/>
          </a:pPr>
          <a:endParaRPr lang="en-US" sz="1000" b="1" i="0" kern="1200" noProof="0" dirty="0">
            <a:solidFill>
              <a:prstClr val="black">
                <a:hueOff val="0"/>
                <a:satOff val="0"/>
                <a:lumOff val="0"/>
                <a:alphaOff val="0"/>
              </a:prstClr>
            </a:solidFill>
            <a:latin typeface="Calibri" panose="020F0502020204030204"/>
            <a:ea typeface="+mn-ea"/>
            <a:cs typeface="+mn-cs"/>
          </a:endParaRPr>
        </a:p>
      </dsp:txBody>
      <dsp:txXfrm>
        <a:off x="4859588" y="3214652"/>
        <a:ext cx="1889338" cy="1015773"/>
      </dsp:txXfrm>
    </dsp:sp>
    <dsp:sp modelId="{8710FC0B-60E8-6446-827B-9DD4E70BCAF5}">
      <dsp:nvSpPr>
        <dsp:cNvPr id="0" name=""/>
        <dsp:cNvSpPr/>
      </dsp:nvSpPr>
      <dsp:spPr>
        <a:xfrm rot="5400000">
          <a:off x="2282784" y="3242849"/>
          <a:ext cx="1051206" cy="914549"/>
        </a:xfrm>
        <a:prstGeom prst="hexagon">
          <a:avLst>
            <a:gd name="adj" fmla="val 25000"/>
            <a:gd name="vf" fmla="val 115470"/>
          </a:avLst>
        </a:prstGeom>
        <a:solidFill>
          <a:schemeClr val="accent3">
            <a:shade val="80000"/>
            <a:hueOff val="0"/>
            <a:satOff val="0"/>
            <a:lumOff val="13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493629" y="3338334"/>
        <a:ext cx="629515" cy="723580"/>
      </dsp:txXfrm>
    </dsp:sp>
    <dsp:sp modelId="{6D6D112B-254E-2840-BE6F-7B4547C62F3E}">
      <dsp:nvSpPr>
        <dsp:cNvPr id="0" name=""/>
        <dsp:cNvSpPr/>
      </dsp:nvSpPr>
      <dsp:spPr>
        <a:xfrm rot="5400000">
          <a:off x="2433584" y="4423083"/>
          <a:ext cx="1692955" cy="1472871"/>
        </a:xfrm>
        <a:prstGeom prst="hexagon">
          <a:avLst>
            <a:gd name="adj" fmla="val 25000"/>
            <a:gd name="vf" fmla="val 115470"/>
          </a:avLst>
        </a:prstGeom>
        <a:solidFill>
          <a:schemeClr val="accent3">
            <a:shade val="80000"/>
            <a:hueOff val="0"/>
            <a:satOff val="0"/>
            <a:lumOff val="163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noProof="0" dirty="0">
            <a:solidFill>
              <a:prstClr val="white"/>
            </a:solidFill>
            <a:latin typeface="Calibri" panose="020F0502020204030204"/>
            <a:ea typeface="+mn-ea"/>
            <a:cs typeface="+mn-cs"/>
          </a:endParaRPr>
        </a:p>
      </dsp:txBody>
      <dsp:txXfrm rot="-5400000">
        <a:off x="2773148" y="4576860"/>
        <a:ext cx="1013827" cy="1165317"/>
      </dsp:txXfrm>
    </dsp:sp>
    <dsp:sp modelId="{5065D56F-8144-E749-83CE-152937E7AE9C}">
      <dsp:nvSpPr>
        <dsp:cNvPr id="0" name=""/>
        <dsp:cNvSpPr/>
      </dsp:nvSpPr>
      <dsp:spPr>
        <a:xfrm>
          <a:off x="654288" y="4651632"/>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t>
          </a:r>
        </a:p>
      </dsp:txBody>
      <dsp:txXfrm>
        <a:off x="654288" y="4651632"/>
        <a:ext cx="1828391" cy="1015773"/>
      </dsp:txXfrm>
    </dsp:sp>
    <dsp:sp modelId="{B4094C32-2463-4C4A-8532-CBD5FA75A4BB}">
      <dsp:nvSpPr>
        <dsp:cNvPr id="0" name=""/>
        <dsp:cNvSpPr/>
      </dsp:nvSpPr>
      <dsp:spPr>
        <a:xfrm rot="5400000">
          <a:off x="4060143" y="4731938"/>
          <a:ext cx="1051206" cy="914549"/>
        </a:xfrm>
        <a:prstGeom prst="hexagon">
          <a:avLst>
            <a:gd name="adj" fmla="val 25000"/>
            <a:gd name="vf" fmla="val 115470"/>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70988" y="4827423"/>
        <a:ext cx="629515" cy="7235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E10EC-E2A2-784D-96CF-1905DC9EB662}">
      <dsp:nvSpPr>
        <dsp:cNvPr id="0" name=""/>
        <dsp:cNvSpPr/>
      </dsp:nvSpPr>
      <dsp:spPr>
        <a:xfrm rot="5400000">
          <a:off x="2592260" y="394763"/>
          <a:ext cx="1702522" cy="148119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t>PERSONA-LIZATION</a:t>
          </a:r>
          <a:endParaRPr lang="en-US" sz="1400" kern="1200" noProof="0" dirty="0"/>
        </a:p>
      </dsp:txBody>
      <dsp:txXfrm rot="-5400000">
        <a:off x="2933743" y="549409"/>
        <a:ext cx="1019556" cy="1171902"/>
      </dsp:txXfrm>
    </dsp:sp>
    <dsp:sp modelId="{9E45E1F5-E5C6-9947-95FF-B8C626E73D38}">
      <dsp:nvSpPr>
        <dsp:cNvPr id="0" name=""/>
        <dsp:cNvSpPr/>
      </dsp:nvSpPr>
      <dsp:spPr>
        <a:xfrm>
          <a:off x="4229065" y="624604"/>
          <a:ext cx="190001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Brands can use AI to create </a:t>
          </a:r>
          <a:r>
            <a:rPr lang="en-US" sz="1050" b="1" i="0" kern="1200" noProof="0" dirty="0">
              <a:solidFill>
                <a:schemeClr val="tx1"/>
              </a:solidFill>
            </a:rPr>
            <a:t>personalized shopping experiences </a:t>
          </a:r>
          <a:r>
            <a:rPr lang="en-US" sz="900" b="0" i="0" kern="1200" noProof="0" dirty="0"/>
            <a:t>for their customers. By analyzing customer data, AI can suggest products, provide recommendations, and customize marketing messages.</a:t>
          </a:r>
          <a:endParaRPr lang="en-US" sz="900" kern="1200" noProof="0" dirty="0"/>
        </a:p>
      </dsp:txBody>
      <dsp:txXfrm>
        <a:off x="4229065" y="624604"/>
        <a:ext cx="1900014" cy="1021513"/>
      </dsp:txXfrm>
    </dsp:sp>
    <dsp:sp modelId="{55A3B72F-402A-8443-9391-4BBC4B64BE50}">
      <dsp:nvSpPr>
        <dsp:cNvPr id="0" name=""/>
        <dsp:cNvSpPr/>
      </dsp:nvSpPr>
      <dsp:spPr>
        <a:xfrm rot="5400000">
          <a:off x="1731447" y="675750"/>
          <a:ext cx="961039" cy="836104"/>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924207" y="763045"/>
        <a:ext cx="575518" cy="661515"/>
      </dsp:txXfrm>
    </dsp:sp>
    <dsp:sp modelId="{6AF25BF8-5F13-BA42-9719-AEE087678C8A}">
      <dsp:nvSpPr>
        <dsp:cNvPr id="0" name=""/>
        <dsp:cNvSpPr/>
      </dsp:nvSpPr>
      <dsp:spPr>
        <a:xfrm rot="5400000">
          <a:off x="1789350" y="1839864"/>
          <a:ext cx="1702522" cy="148119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INVENTORY MANAGE-MENT</a:t>
          </a:r>
          <a:endParaRPr lang="en-US" sz="1400" kern="1200" noProof="0" dirty="0"/>
        </a:p>
      </dsp:txBody>
      <dsp:txXfrm rot="-5400000">
        <a:off x="2130833" y="1994510"/>
        <a:ext cx="1019556" cy="1171902"/>
      </dsp:txXfrm>
    </dsp:sp>
    <dsp:sp modelId="{D07D5634-0798-7543-A498-965FE1E4CB6D}">
      <dsp:nvSpPr>
        <dsp:cNvPr id="0" name=""/>
        <dsp:cNvSpPr/>
      </dsp:nvSpPr>
      <dsp:spPr>
        <a:xfrm>
          <a:off x="0" y="2069705"/>
          <a:ext cx="183872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t>AI can help brands optimize inventory management by </a:t>
          </a:r>
          <a:r>
            <a:rPr lang="en-US" sz="1000" b="1" i="0" kern="1200" noProof="0" dirty="0"/>
            <a:t>analyzing data on customer demand</a:t>
          </a:r>
          <a:r>
            <a:rPr lang="en-US" sz="900" b="0" i="0" kern="1200" noProof="0" dirty="0"/>
            <a:t>, </a:t>
          </a:r>
          <a:r>
            <a:rPr lang="en-US" sz="1050" b="1" i="0" kern="1200" noProof="0" dirty="0"/>
            <a:t>seasonality</a:t>
          </a:r>
          <a:r>
            <a:rPr lang="en-US" sz="900" b="0" i="0" kern="1200" noProof="0" dirty="0"/>
            <a:t>, and </a:t>
          </a:r>
          <a:r>
            <a:rPr lang="en-US" sz="1050" b="1" i="0" kern="1200" noProof="0" dirty="0"/>
            <a:t>product popularity</a:t>
          </a:r>
          <a:r>
            <a:rPr lang="en-US" sz="900" b="0" i="0" kern="1200" noProof="0" dirty="0"/>
            <a:t>. This can help brands avoid overstocking or understocking, which can lead to lost sales or excess inventory costs.</a:t>
          </a:r>
          <a:endParaRPr lang="en-US" sz="900" kern="1200" noProof="0" dirty="0"/>
        </a:p>
      </dsp:txBody>
      <dsp:txXfrm>
        <a:off x="0" y="2069705"/>
        <a:ext cx="1838724" cy="1021513"/>
      </dsp:txXfrm>
    </dsp:sp>
    <dsp:sp modelId="{3BF6A704-DC3B-1540-8503-00D9ACB48A54}">
      <dsp:nvSpPr>
        <dsp:cNvPr id="0" name=""/>
        <dsp:cNvSpPr/>
      </dsp:nvSpPr>
      <dsp:spPr>
        <a:xfrm rot="5400000">
          <a:off x="3391094" y="2096852"/>
          <a:ext cx="1057147" cy="919717"/>
        </a:xfrm>
        <a:prstGeom prst="hexagon">
          <a:avLst>
            <a:gd name="adj" fmla="val 25000"/>
            <a:gd name="vf" fmla="val 11547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3603132" y="2192876"/>
        <a:ext cx="633071" cy="727669"/>
      </dsp:txXfrm>
    </dsp:sp>
    <dsp:sp modelId="{F8DAA271-72C6-054D-A5EE-6EC9C645FA42}">
      <dsp:nvSpPr>
        <dsp:cNvPr id="0" name=""/>
        <dsp:cNvSpPr/>
      </dsp:nvSpPr>
      <dsp:spPr>
        <a:xfrm rot="5400000">
          <a:off x="2592260" y="3284965"/>
          <a:ext cx="1702522" cy="1481194"/>
        </a:xfrm>
        <a:prstGeom prst="hexagon">
          <a:avLst>
            <a:gd name="adj" fmla="val 25000"/>
            <a:gd name="vf" fmla="val 11547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 </a:t>
          </a:r>
          <a:endParaRPr lang="en-US" sz="1400" kern="1200" noProof="0" dirty="0"/>
        </a:p>
      </dsp:txBody>
      <dsp:txXfrm rot="-5400000">
        <a:off x="2933743" y="3439611"/>
        <a:ext cx="1019556" cy="1171902"/>
      </dsp:txXfrm>
    </dsp:sp>
    <dsp:sp modelId="{154A1E14-A35C-5346-AF09-7997692373D9}">
      <dsp:nvSpPr>
        <dsp:cNvPr id="0" name=""/>
        <dsp:cNvSpPr/>
      </dsp:nvSpPr>
      <dsp:spPr>
        <a:xfrm>
          <a:off x="4229065" y="3514806"/>
          <a:ext cx="1900014" cy="102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baseline="0" noProof="0" dirty="0"/>
            <a:t> </a:t>
          </a:r>
          <a:endParaRPr lang="en-US" sz="900" kern="1200" noProof="0" dirty="0"/>
        </a:p>
      </dsp:txBody>
      <dsp:txXfrm>
        <a:off x="4229065" y="3514806"/>
        <a:ext cx="1900014" cy="1021513"/>
      </dsp:txXfrm>
    </dsp:sp>
    <dsp:sp modelId="{ADE1771E-3B46-F343-B7CE-0AAB2DA28DF4}">
      <dsp:nvSpPr>
        <dsp:cNvPr id="0" name=""/>
        <dsp:cNvSpPr/>
      </dsp:nvSpPr>
      <dsp:spPr>
        <a:xfrm rot="5400000">
          <a:off x="1629952" y="3571645"/>
          <a:ext cx="1057147" cy="919717"/>
        </a:xfrm>
        <a:prstGeom prst="hexagon">
          <a:avLst>
            <a:gd name="adj" fmla="val 25000"/>
            <a:gd name="vf" fmla="val 11547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841990" y="3667669"/>
        <a:ext cx="633071" cy="72766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5BE38-D385-704C-8531-DDCC252A8EA4}" type="datetimeFigureOut">
              <a:rPr lang="it-FI" smtClean="0"/>
              <a:t>15.5.2024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62AEB-F221-7447-BFCF-CBE7AB9F6186}" type="slidenum">
              <a:rPr lang="it-FI" smtClean="0"/>
              <a:t>‹N›</a:t>
            </a:fld>
            <a:endParaRPr lang="it-FI"/>
          </a:p>
        </p:txBody>
      </p:sp>
    </p:spTree>
    <p:extLst>
      <p:ext uri="{BB962C8B-B14F-4D97-AF65-F5344CB8AC3E}">
        <p14:creationId xmlns:p14="http://schemas.microsoft.com/office/powerpoint/2010/main" val="326866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vestopedia.com/terms/c/chatbot.asp"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gartner.com/en/information-technology/glossary/chatbo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4</a:t>
            </a:fld>
            <a:endParaRPr lang="it-FI"/>
          </a:p>
        </p:txBody>
      </p:sp>
    </p:spTree>
    <p:extLst>
      <p:ext uri="{BB962C8B-B14F-4D97-AF65-F5344CB8AC3E}">
        <p14:creationId xmlns:p14="http://schemas.microsoft.com/office/powerpoint/2010/main" val="4169829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62AEB-F221-7447-BFCF-CBE7AB9F6186}"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297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a:t>
            </a:r>
            <a:r>
              <a:rPr lang="it-FI" dirty="0"/>
              <a:t>ources: </a:t>
            </a:r>
            <a:r>
              <a:rPr lang="it-IT" b="0" i="0" u="sng" dirty="0">
                <a:solidFill>
                  <a:srgbClr val="374151"/>
                </a:solidFill>
                <a:effectLst/>
                <a:latin typeface="Söhne"/>
                <a:hlinkClick r:id="rId3"/>
              </a:rPr>
              <a:t>https://www.investopedia.com/terms/c/chatbot.asp</a:t>
            </a:r>
            <a:r>
              <a:rPr lang="it-IT" b="0" i="0" u="sng" dirty="0">
                <a:solidFill>
                  <a:srgbClr val="374151"/>
                </a:solidFill>
                <a:effectLst/>
                <a:latin typeface="Söhne"/>
              </a:rPr>
              <a:t>;</a:t>
            </a:r>
            <a:r>
              <a:rPr lang="it-IT" b="0" i="0" u="sng" dirty="0">
                <a:effectLst/>
                <a:latin typeface="Söhne"/>
                <a:hlinkClick r:id="rId4"/>
              </a:rPr>
              <a:t> https://www.gartner.com/en/information-technology/glossary/chatbot</a:t>
            </a:r>
            <a:endParaRPr lang="it-FI"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62AEB-F221-7447-BFCF-CBE7AB9F6186}"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03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cap="none" spc="0" dirty="0">
                <a:ln w="0"/>
                <a:solidFill>
                  <a:srgbClr val="C00000"/>
                </a:solidFill>
                <a:effectLst/>
              </a:rPr>
              <a:t>We use Huang and Rust classification of Artificial Intelligences.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cap="none" spc="0" dirty="0">
                <a:ln w="0"/>
                <a:solidFill>
                  <a:srgbClr val="C00000"/>
                </a:solidFill>
                <a:effectLst/>
              </a:rPr>
              <a:t>The simplest one is </a:t>
            </a:r>
            <a:r>
              <a:rPr lang="en-US" sz="1400" b="1" i="0" cap="none" spc="0" dirty="0">
                <a:ln w="0"/>
                <a:solidFill>
                  <a:srgbClr val="C00000"/>
                </a:solidFill>
                <a:effectLst/>
              </a:rPr>
              <a:t>Mechanical intelligence</a:t>
            </a:r>
            <a:r>
              <a:rPr lang="en-US" sz="1100" b="0" i="1" cap="none" spc="0" dirty="0">
                <a:ln w="0"/>
                <a:solidFill>
                  <a:schemeClr val="tx1"/>
                </a:solidFill>
                <a:effectLst/>
              </a:rPr>
              <a:t> </a:t>
            </a:r>
            <a:r>
              <a:rPr lang="en-US" sz="1100" b="0" i="0" cap="none" spc="0" dirty="0">
                <a:ln w="0"/>
                <a:solidFill>
                  <a:schemeClr val="tx1"/>
                </a:solidFill>
                <a:effectLst/>
              </a:rPr>
              <a:t>that performs </a:t>
            </a:r>
            <a:r>
              <a:rPr lang="en-US" sz="1200" b="0" cap="none" spc="0" dirty="0">
                <a:ln w="0"/>
                <a:solidFill>
                  <a:schemeClr val="tx1"/>
                </a:solidFill>
                <a:effectLst/>
              </a:rPr>
              <a:t>automation of routines or repeated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cap="none" spc="0" dirty="0">
              <a:ln w="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cap="none" spc="0" dirty="0">
                <a:ln w="0"/>
                <a:solidFill>
                  <a:schemeClr val="tx1"/>
                </a:solidFill>
                <a:effectLst/>
              </a:rPr>
              <a:t>Instead, </a:t>
            </a:r>
            <a:r>
              <a:rPr lang="en-US" sz="1400" b="1" i="0" cap="none" spc="0" dirty="0">
                <a:ln w="0"/>
                <a:solidFill>
                  <a:srgbClr val="C00000"/>
                </a:solidFill>
                <a:effectLst/>
              </a:rPr>
              <a:t>Analytical intelligence</a:t>
            </a:r>
            <a:r>
              <a:rPr lang="en-US" sz="1200" b="0" i="0" cap="none" spc="0" dirty="0">
                <a:ln w="0"/>
                <a:solidFill>
                  <a:schemeClr val="tx1"/>
                </a:solidFill>
                <a:effectLst/>
              </a:rPr>
              <a:t>s have </a:t>
            </a:r>
            <a:r>
              <a:rPr lang="en-US" sz="1200" b="0" cap="none" spc="0" dirty="0">
                <a:ln w="0"/>
                <a:solidFill>
                  <a:schemeClr val="tx1"/>
                </a:solidFill>
                <a:effectLst/>
              </a:rPr>
              <a:t>information-processing, logical reasoning, and mathematical skills and performs complex, yet systematic, consistent, and predictable tasks; for those that are data-and information-intensive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chemeClr val="tx1"/>
                </a:solidFill>
                <a:effectLst/>
              </a:rPr>
              <a:t>Intuitive intelligence thinks creatively and adapts to novel situations.  This type of intelligence is able to solve problems creatively.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chemeClr val="tx1"/>
                </a:solidFill>
                <a:effectLst/>
              </a:rPr>
              <a:t>The last type is Empathetic Intelligence is able to perform social task. </a:t>
            </a:r>
            <a:endParaRPr lang="it-IT" sz="1200" b="0" cap="none" spc="0" dirty="0">
              <a:ln w="0"/>
              <a:solidFill>
                <a:schemeClr val="tx1"/>
              </a:solidFill>
              <a:effectLst/>
            </a:endParaRPr>
          </a:p>
          <a:p>
            <a:endParaRPr lang="en-US" dirty="0"/>
          </a:p>
        </p:txBody>
      </p:sp>
      <p:sp>
        <p:nvSpPr>
          <p:cNvPr id="4" name="Segnaposto numero diapositiva 3"/>
          <p:cNvSpPr>
            <a:spLocks noGrp="1"/>
          </p:cNvSpPr>
          <p:nvPr>
            <p:ph type="sldNum" sz="quarter" idx="5"/>
          </p:nvPr>
        </p:nvSpPr>
        <p:spPr/>
        <p:txBody>
          <a:bodyPr/>
          <a:lstStyle/>
          <a:p>
            <a:fld id="{BADC4B71-168B-3848-ACE3-51CA5D6F24C4}" type="slidenum">
              <a:rPr lang="en-US" smtClean="0"/>
              <a:t>6</a:t>
            </a:fld>
            <a:endParaRPr lang="en-US"/>
          </a:p>
        </p:txBody>
      </p:sp>
    </p:spTree>
    <p:extLst>
      <p:ext uri="{BB962C8B-B14F-4D97-AF65-F5344CB8AC3E}">
        <p14:creationId xmlns:p14="http://schemas.microsoft.com/office/powerpoint/2010/main" val="84795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12</a:t>
            </a:fld>
            <a:endParaRPr lang="it-FI"/>
          </a:p>
        </p:txBody>
      </p:sp>
    </p:spTree>
    <p:extLst>
      <p:ext uri="{BB962C8B-B14F-4D97-AF65-F5344CB8AC3E}">
        <p14:creationId xmlns:p14="http://schemas.microsoft.com/office/powerpoint/2010/main" val="63358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E97E5274-A9E8-034D-AADB-C9068DB120CE}" type="slidenum">
              <a:rPr lang="it-FI" smtClean="0"/>
              <a:t>16</a:t>
            </a:fld>
            <a:endParaRPr lang="it-FI"/>
          </a:p>
        </p:txBody>
      </p:sp>
    </p:spTree>
    <p:extLst>
      <p:ext uri="{BB962C8B-B14F-4D97-AF65-F5344CB8AC3E}">
        <p14:creationId xmlns:p14="http://schemas.microsoft.com/office/powerpoint/2010/main" val="294774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62AEB-F221-7447-BFCF-CBE7AB9F6186}"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54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27</a:t>
            </a:fld>
            <a:endParaRPr lang="it-FI"/>
          </a:p>
        </p:txBody>
      </p:sp>
    </p:spTree>
    <p:extLst>
      <p:ext uri="{BB962C8B-B14F-4D97-AF65-F5344CB8AC3E}">
        <p14:creationId xmlns:p14="http://schemas.microsoft.com/office/powerpoint/2010/main" val="147536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34</a:t>
            </a:fld>
            <a:endParaRPr lang="it-FI"/>
          </a:p>
        </p:txBody>
      </p:sp>
    </p:spTree>
    <p:extLst>
      <p:ext uri="{BB962C8B-B14F-4D97-AF65-F5344CB8AC3E}">
        <p14:creationId xmlns:p14="http://schemas.microsoft.com/office/powerpoint/2010/main" val="1404845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35</a:t>
            </a:fld>
            <a:endParaRPr lang="it-FI"/>
          </a:p>
        </p:txBody>
      </p:sp>
    </p:spTree>
    <p:extLst>
      <p:ext uri="{BB962C8B-B14F-4D97-AF65-F5344CB8AC3E}">
        <p14:creationId xmlns:p14="http://schemas.microsoft.com/office/powerpoint/2010/main" val="359416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62AEB-F221-7447-BFCF-CBE7AB9F6186}"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4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FE22A-25D9-19AC-0F78-599FE7EE8DB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FI"/>
          </a:p>
        </p:txBody>
      </p:sp>
      <p:sp>
        <p:nvSpPr>
          <p:cNvPr id="3" name="Sottotitolo 2">
            <a:extLst>
              <a:ext uri="{FF2B5EF4-FFF2-40B4-BE49-F238E27FC236}">
                <a16:creationId xmlns:a16="http://schemas.microsoft.com/office/drawing/2014/main" id="{EFC48B5E-4B42-D52C-C391-59F44B0A0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FI"/>
          </a:p>
        </p:txBody>
      </p:sp>
      <p:sp>
        <p:nvSpPr>
          <p:cNvPr id="4" name="Segnaposto data 3">
            <a:extLst>
              <a:ext uri="{FF2B5EF4-FFF2-40B4-BE49-F238E27FC236}">
                <a16:creationId xmlns:a16="http://schemas.microsoft.com/office/drawing/2014/main" id="{2024FDA5-BE65-96E7-94C0-3B3829046659}"/>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5" name="Segnaposto piè di pagina 4">
            <a:extLst>
              <a:ext uri="{FF2B5EF4-FFF2-40B4-BE49-F238E27FC236}">
                <a16:creationId xmlns:a16="http://schemas.microsoft.com/office/drawing/2014/main" id="{F469300A-EF32-E453-5451-242E0970A7B0}"/>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C936697C-B43E-06DF-BFDC-D11ECE91A3F9}"/>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526421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56328-D227-F4D6-B815-F4369F0FF106}"/>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462399F3-07E1-9082-7BD0-0B01EE6744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2A5D08A5-0E55-88E9-C46B-0907060323F1}"/>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5" name="Segnaposto piè di pagina 4">
            <a:extLst>
              <a:ext uri="{FF2B5EF4-FFF2-40B4-BE49-F238E27FC236}">
                <a16:creationId xmlns:a16="http://schemas.microsoft.com/office/drawing/2014/main" id="{1CBA3556-C739-B51F-B2C9-78DA7112BF21}"/>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BD2771E9-7DED-EB49-CD1A-26AFD5BE718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13971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75E1165-0A9D-C692-076A-0B0B68BE547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E29F792D-BD2F-5B50-1B98-1772F8A604B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6CB7341F-FBF8-D512-8ECE-EBE713634D24}"/>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5" name="Segnaposto piè di pagina 4">
            <a:extLst>
              <a:ext uri="{FF2B5EF4-FFF2-40B4-BE49-F238E27FC236}">
                <a16:creationId xmlns:a16="http://schemas.microsoft.com/office/drawing/2014/main" id="{8103F01E-DBDF-1703-3813-B4D8861045FA}"/>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A99CDE8D-371C-1140-9B65-73CF8349BA4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6170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90B03-D61D-650D-6DD0-FA3A25E32BB1}"/>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0C1216EB-B240-4BB1-DA38-74FD9A51D41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0FDA4AC1-1093-04BD-45E7-CEC4CE456E2E}"/>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5" name="Segnaposto piè di pagina 4">
            <a:extLst>
              <a:ext uri="{FF2B5EF4-FFF2-40B4-BE49-F238E27FC236}">
                <a16:creationId xmlns:a16="http://schemas.microsoft.com/office/drawing/2014/main" id="{7CBB832C-754E-89FB-A3F8-9D100E9B1F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11315429-6899-FC8A-09B0-3EB42DEBEB30}"/>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16755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CAC8D8-2638-28C6-E553-A0959961358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E0680626-C0AE-9206-6355-4417DAB74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AAFCD01-03B8-AED1-42DB-F54734A65D2C}"/>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5" name="Segnaposto piè di pagina 4">
            <a:extLst>
              <a:ext uri="{FF2B5EF4-FFF2-40B4-BE49-F238E27FC236}">
                <a16:creationId xmlns:a16="http://schemas.microsoft.com/office/drawing/2014/main" id="{8A18A7E0-DB39-4ACA-C509-6B857251A9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49AAC9C4-902C-B409-CBBB-26D1FD29A436}"/>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04516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B38AF9-CC38-DDF3-C971-AA44305C04BB}"/>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2A5EA76A-919D-61E1-44A6-C562227ACC1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contenuto 3">
            <a:extLst>
              <a:ext uri="{FF2B5EF4-FFF2-40B4-BE49-F238E27FC236}">
                <a16:creationId xmlns:a16="http://schemas.microsoft.com/office/drawing/2014/main" id="{FCB8634D-70CA-63FD-898B-FBD5591C3F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data 4">
            <a:extLst>
              <a:ext uri="{FF2B5EF4-FFF2-40B4-BE49-F238E27FC236}">
                <a16:creationId xmlns:a16="http://schemas.microsoft.com/office/drawing/2014/main" id="{7BB1C3FA-1730-5594-7C90-7096CF512778}"/>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6" name="Segnaposto piè di pagina 5">
            <a:extLst>
              <a:ext uri="{FF2B5EF4-FFF2-40B4-BE49-F238E27FC236}">
                <a16:creationId xmlns:a16="http://schemas.microsoft.com/office/drawing/2014/main" id="{89119FE5-CED4-8BCE-4694-087C7AECE0F7}"/>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6F6DFF09-2EBB-B2EB-2867-9271E3986043}"/>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3803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73F570-0D0C-03F1-29FF-1C1A694A543F}"/>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D0D8A3BD-F6CA-780E-8CF0-7AF5DAD48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61BC54E-EDEE-36F1-AD7A-46BCAE15C3D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testo 4">
            <a:extLst>
              <a:ext uri="{FF2B5EF4-FFF2-40B4-BE49-F238E27FC236}">
                <a16:creationId xmlns:a16="http://schemas.microsoft.com/office/drawing/2014/main" id="{987244C5-AF48-A105-D2A5-C160A6D28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045AAD-8FFE-2C9B-5247-7483B71F205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7" name="Segnaposto data 6">
            <a:extLst>
              <a:ext uri="{FF2B5EF4-FFF2-40B4-BE49-F238E27FC236}">
                <a16:creationId xmlns:a16="http://schemas.microsoft.com/office/drawing/2014/main" id="{F7705763-6BB1-2A4D-D025-02F68B001D9A}"/>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8" name="Segnaposto piè di pagina 7">
            <a:extLst>
              <a:ext uri="{FF2B5EF4-FFF2-40B4-BE49-F238E27FC236}">
                <a16:creationId xmlns:a16="http://schemas.microsoft.com/office/drawing/2014/main" id="{5E5572EB-A112-56ED-F10D-49287A950139}"/>
              </a:ext>
            </a:extLst>
          </p:cNvPr>
          <p:cNvSpPr>
            <a:spLocks noGrp="1"/>
          </p:cNvSpPr>
          <p:nvPr>
            <p:ph type="ftr" sz="quarter" idx="11"/>
          </p:nvPr>
        </p:nvSpPr>
        <p:spPr/>
        <p:txBody>
          <a:bodyPr/>
          <a:lstStyle/>
          <a:p>
            <a:endParaRPr lang="it-FI"/>
          </a:p>
        </p:txBody>
      </p:sp>
      <p:sp>
        <p:nvSpPr>
          <p:cNvPr id="9" name="Segnaposto numero diapositiva 8">
            <a:extLst>
              <a:ext uri="{FF2B5EF4-FFF2-40B4-BE49-F238E27FC236}">
                <a16:creationId xmlns:a16="http://schemas.microsoft.com/office/drawing/2014/main" id="{462285BE-7346-D23E-5ED0-B804D3039B08}"/>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0870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8E0DE3-80BF-5977-7692-9E6E62E001B7}"/>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data 2">
            <a:extLst>
              <a:ext uri="{FF2B5EF4-FFF2-40B4-BE49-F238E27FC236}">
                <a16:creationId xmlns:a16="http://schemas.microsoft.com/office/drawing/2014/main" id="{C4C2D296-DA61-B7CC-3CA4-E3A77E595F3B}"/>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4" name="Segnaposto piè di pagina 3">
            <a:extLst>
              <a:ext uri="{FF2B5EF4-FFF2-40B4-BE49-F238E27FC236}">
                <a16:creationId xmlns:a16="http://schemas.microsoft.com/office/drawing/2014/main" id="{7DA60B77-3436-71EA-3F7D-DD51F002EE0C}"/>
              </a:ext>
            </a:extLst>
          </p:cNvPr>
          <p:cNvSpPr>
            <a:spLocks noGrp="1"/>
          </p:cNvSpPr>
          <p:nvPr>
            <p:ph type="ftr" sz="quarter" idx="11"/>
          </p:nvPr>
        </p:nvSpPr>
        <p:spPr/>
        <p:txBody>
          <a:bodyPr/>
          <a:lstStyle/>
          <a:p>
            <a:endParaRPr lang="it-FI"/>
          </a:p>
        </p:txBody>
      </p:sp>
      <p:sp>
        <p:nvSpPr>
          <p:cNvPr id="5" name="Segnaposto numero diapositiva 4">
            <a:extLst>
              <a:ext uri="{FF2B5EF4-FFF2-40B4-BE49-F238E27FC236}">
                <a16:creationId xmlns:a16="http://schemas.microsoft.com/office/drawing/2014/main" id="{F2C48FF2-A0E8-A142-F26A-C7AECAF5751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7586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71A3838-D1BA-EFCD-627A-FE8D5A7ED635}"/>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3" name="Segnaposto piè di pagina 2">
            <a:extLst>
              <a:ext uri="{FF2B5EF4-FFF2-40B4-BE49-F238E27FC236}">
                <a16:creationId xmlns:a16="http://schemas.microsoft.com/office/drawing/2014/main" id="{F12AAAA9-99E4-5CE3-13E0-FD95BA511CB2}"/>
              </a:ext>
            </a:extLst>
          </p:cNvPr>
          <p:cNvSpPr>
            <a:spLocks noGrp="1"/>
          </p:cNvSpPr>
          <p:nvPr>
            <p:ph type="ftr" sz="quarter" idx="11"/>
          </p:nvPr>
        </p:nvSpPr>
        <p:spPr/>
        <p:txBody>
          <a:bodyPr/>
          <a:lstStyle/>
          <a:p>
            <a:endParaRPr lang="it-FI"/>
          </a:p>
        </p:txBody>
      </p:sp>
      <p:sp>
        <p:nvSpPr>
          <p:cNvPr id="4" name="Segnaposto numero diapositiva 3">
            <a:extLst>
              <a:ext uri="{FF2B5EF4-FFF2-40B4-BE49-F238E27FC236}">
                <a16:creationId xmlns:a16="http://schemas.microsoft.com/office/drawing/2014/main" id="{9E919C95-75AC-FAB2-E36D-1A490E87E057}"/>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745886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904957-4F83-3862-AC53-4395390C55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382EBA80-EA07-CA10-FFBF-E7E078C11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testo 3">
            <a:extLst>
              <a:ext uri="{FF2B5EF4-FFF2-40B4-BE49-F238E27FC236}">
                <a16:creationId xmlns:a16="http://schemas.microsoft.com/office/drawing/2014/main" id="{DAB9FE49-DD06-0B0B-1212-496A729C1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0B97F47-D6AD-2E66-F088-32FBF7A2E44F}"/>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6" name="Segnaposto piè di pagina 5">
            <a:extLst>
              <a:ext uri="{FF2B5EF4-FFF2-40B4-BE49-F238E27FC236}">
                <a16:creationId xmlns:a16="http://schemas.microsoft.com/office/drawing/2014/main" id="{A759AF2F-4454-8024-FD9B-FB0BFA17BD4B}"/>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D3EA524D-1838-7C71-F804-9C95E4BA200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1720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8058C5-D867-EA21-B2DD-777ED08469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immagine 2">
            <a:extLst>
              <a:ext uri="{FF2B5EF4-FFF2-40B4-BE49-F238E27FC236}">
                <a16:creationId xmlns:a16="http://schemas.microsoft.com/office/drawing/2014/main" id="{1E11FC9D-CDEA-15A3-AD6F-09B42B9F2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FI"/>
          </a:p>
        </p:txBody>
      </p:sp>
      <p:sp>
        <p:nvSpPr>
          <p:cNvPr id="4" name="Segnaposto testo 3">
            <a:extLst>
              <a:ext uri="{FF2B5EF4-FFF2-40B4-BE49-F238E27FC236}">
                <a16:creationId xmlns:a16="http://schemas.microsoft.com/office/drawing/2014/main" id="{E1E04472-8987-147B-5A70-D6207F9CC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7C8AB94-A8C8-37D6-D766-2B1E13C7DB50}"/>
              </a:ext>
            </a:extLst>
          </p:cNvPr>
          <p:cNvSpPr>
            <a:spLocks noGrp="1"/>
          </p:cNvSpPr>
          <p:nvPr>
            <p:ph type="dt" sz="half" idx="10"/>
          </p:nvPr>
        </p:nvSpPr>
        <p:spPr/>
        <p:txBody>
          <a:bodyPr/>
          <a:lstStyle/>
          <a:p>
            <a:fld id="{4F78D430-60D9-D04D-BC09-52CB528CB018}" type="datetimeFigureOut">
              <a:rPr lang="it-FI" smtClean="0"/>
              <a:t>15.5.2024</a:t>
            </a:fld>
            <a:endParaRPr lang="it-FI"/>
          </a:p>
        </p:txBody>
      </p:sp>
      <p:sp>
        <p:nvSpPr>
          <p:cNvPr id="6" name="Segnaposto piè di pagina 5">
            <a:extLst>
              <a:ext uri="{FF2B5EF4-FFF2-40B4-BE49-F238E27FC236}">
                <a16:creationId xmlns:a16="http://schemas.microsoft.com/office/drawing/2014/main" id="{54296A7C-9472-0FF8-5B7C-1D77E0088285}"/>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FC321BFD-EDF9-740D-50B6-6FF8F7E4A1E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27186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C1EA57B-1378-ACF4-4576-900DB968A3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F7B50DB8-C258-4577-22B8-D04E807ED2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BCF7D4C9-767F-C52D-FC6A-651C2D124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8D430-60D9-D04D-BC09-52CB528CB018}" type="datetimeFigureOut">
              <a:rPr lang="it-FI" smtClean="0"/>
              <a:t>15.5.2024</a:t>
            </a:fld>
            <a:endParaRPr lang="it-FI"/>
          </a:p>
        </p:txBody>
      </p:sp>
      <p:sp>
        <p:nvSpPr>
          <p:cNvPr id="5" name="Segnaposto piè di pagina 4">
            <a:extLst>
              <a:ext uri="{FF2B5EF4-FFF2-40B4-BE49-F238E27FC236}">
                <a16:creationId xmlns:a16="http://schemas.microsoft.com/office/drawing/2014/main" id="{09DF1791-2CDF-2339-6BC4-2DC7AC2B8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egnaposto numero diapositiva 5">
            <a:extLst>
              <a:ext uri="{FF2B5EF4-FFF2-40B4-BE49-F238E27FC236}">
                <a16:creationId xmlns:a16="http://schemas.microsoft.com/office/drawing/2014/main" id="{CB195FFB-C614-FF93-73F9-D10B017AA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EE422-B4A9-604B-BCC6-5FF95C5C192F}" type="slidenum">
              <a:rPr lang="it-FI" smtClean="0"/>
              <a:t>‹N›</a:t>
            </a:fld>
            <a:endParaRPr lang="it-FI"/>
          </a:p>
        </p:txBody>
      </p:sp>
    </p:spTree>
    <p:extLst>
      <p:ext uri="{BB962C8B-B14F-4D97-AF65-F5344CB8AC3E}">
        <p14:creationId xmlns:p14="http://schemas.microsoft.com/office/powerpoint/2010/main" val="205958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YLJMGBzMi1E?feature=oembed" TargetMode="Externa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https://www.youtube.com/embed/XH1wQEgROg4?feature=oembed" TargetMode="Externa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xaz78nNW8wg?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aMhP359md5U?feature=oembed" TargetMode="Externa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gartner.com/en/information-technology/glossary/chatbot" TargetMode="External"/><Relationship Id="rId4" Type="http://schemas.openxmlformats.org/officeDocument/2006/relationships/hyperlink" Target="https://www.investopedia.com/terms/c/chatbot.as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5M7elAK5ANs?feature=oembed" TargetMode="Externa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 b="1394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3"/>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4"/>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Class 7</a:t>
            </a:r>
          </a:p>
        </p:txBody>
      </p:sp>
    </p:spTree>
    <p:extLst>
      <p:ext uri="{BB962C8B-B14F-4D97-AF65-F5344CB8AC3E}">
        <p14:creationId xmlns:p14="http://schemas.microsoft.com/office/powerpoint/2010/main" val="345485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27BB7159-3D1D-87C9-3CF5-01CED866010A}"/>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I tried </a:t>
            </a:r>
            <a:r>
              <a:rPr lang="en-US" sz="5400" dirty="0" err="1">
                <a:solidFill>
                  <a:schemeClr val="bg1">
                    <a:lumMod val="95000"/>
                    <a:lumOff val="5000"/>
                  </a:schemeClr>
                </a:solidFill>
              </a:rPr>
              <a:t>Replika</a:t>
            </a:r>
            <a:r>
              <a:rPr lang="en-US" sz="5400" dirty="0">
                <a:solidFill>
                  <a:schemeClr val="bg1">
                    <a:lumMod val="95000"/>
                    <a:lumOff val="5000"/>
                  </a:schemeClr>
                </a:solidFill>
              </a:rPr>
              <a:t> to show you how it works.. and this happened</a:t>
            </a:r>
          </a:p>
        </p:txBody>
      </p:sp>
    </p:spTree>
    <p:extLst>
      <p:ext uri="{BB962C8B-B14F-4D97-AF65-F5344CB8AC3E}">
        <p14:creationId xmlns:p14="http://schemas.microsoft.com/office/powerpoint/2010/main" val="36044865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1EA990CB-E463-AE96-FFD8-356BF5E46789}"/>
              </a:ext>
            </a:extLst>
          </p:cNvPr>
          <p:cNvPicPr>
            <a:picLocks noChangeAspect="1"/>
          </p:cNvPicPr>
          <p:nvPr/>
        </p:nvPicPr>
        <p:blipFill rotWithShape="1">
          <a:blip r:embed="rId2"/>
          <a:srcRect t="3451"/>
          <a:stretch/>
        </p:blipFill>
        <p:spPr>
          <a:xfrm>
            <a:off x="1143043" y="643466"/>
            <a:ext cx="9905914" cy="5571067"/>
          </a:xfrm>
          <a:prstGeom prst="rect">
            <a:avLst/>
          </a:prstGeom>
        </p:spPr>
      </p:pic>
    </p:spTree>
    <p:extLst>
      <p:ext uri="{BB962C8B-B14F-4D97-AF65-F5344CB8AC3E}">
        <p14:creationId xmlns:p14="http://schemas.microsoft.com/office/powerpoint/2010/main" val="1768659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FBC9031-429C-E49D-709E-BA7A5943B704}"/>
              </a:ext>
            </a:extLst>
          </p:cNvPr>
          <p:cNvPicPr>
            <a:picLocks noChangeAspect="1"/>
          </p:cNvPicPr>
          <p:nvPr/>
        </p:nvPicPr>
        <p:blipFill rotWithShape="1">
          <a:blip r:embed="rId3"/>
          <a:srcRect t="16" b="4669"/>
          <a:stretch/>
        </p:blipFill>
        <p:spPr>
          <a:xfrm>
            <a:off x="1798279" y="643466"/>
            <a:ext cx="8595441" cy="5571067"/>
          </a:xfrm>
          <a:prstGeom prst="rect">
            <a:avLst/>
          </a:prstGeom>
        </p:spPr>
      </p:pic>
    </p:spTree>
    <p:extLst>
      <p:ext uri="{BB962C8B-B14F-4D97-AF65-F5344CB8AC3E}">
        <p14:creationId xmlns:p14="http://schemas.microsoft.com/office/powerpoint/2010/main" val="4009001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2A788C7E-6B95-564C-61FB-287AF8F78E4F}"/>
              </a:ext>
            </a:extLst>
          </p:cNvPr>
          <p:cNvPicPr>
            <a:picLocks noChangeAspect="1"/>
          </p:cNvPicPr>
          <p:nvPr/>
        </p:nvPicPr>
        <p:blipFill rotWithShape="1">
          <a:blip r:embed="rId2"/>
          <a:srcRect t="1835" b="14600"/>
          <a:stretch/>
        </p:blipFill>
        <p:spPr>
          <a:xfrm>
            <a:off x="1621674" y="643466"/>
            <a:ext cx="8948652" cy="5571067"/>
          </a:xfrm>
          <a:prstGeom prst="rect">
            <a:avLst/>
          </a:prstGeom>
        </p:spPr>
      </p:pic>
    </p:spTree>
    <p:extLst>
      <p:ext uri="{BB962C8B-B14F-4D97-AF65-F5344CB8AC3E}">
        <p14:creationId xmlns:p14="http://schemas.microsoft.com/office/powerpoint/2010/main" val="234677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B8F5B06-F4F8-EB26-B2F7-3FC82111020F}"/>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dirty="0"/>
              <a:t>Applications of AI in marketing</a:t>
            </a:r>
          </a:p>
        </p:txBody>
      </p:sp>
      <p:sp>
        <p:nvSpPr>
          <p:cNvPr id="4" name="CasellaDiTesto 3">
            <a:extLst>
              <a:ext uri="{FF2B5EF4-FFF2-40B4-BE49-F238E27FC236}">
                <a16:creationId xmlns:a16="http://schemas.microsoft.com/office/drawing/2014/main" id="{7B9C66FE-0114-A6BF-C01E-ADAC4D747C12}"/>
              </a:ext>
            </a:extLst>
          </p:cNvPr>
          <p:cNvSpPr txBox="1"/>
          <p:nvPr/>
        </p:nvSpPr>
        <p:spPr>
          <a:xfrm>
            <a:off x="646814" y="1306333"/>
            <a:ext cx="11346712" cy="646331"/>
          </a:xfrm>
          <a:prstGeom prst="rect">
            <a:avLst/>
          </a:prstGeom>
          <a:noFill/>
        </p:spPr>
        <p:txBody>
          <a:bodyPr wrap="square" rtlCol="0">
            <a:spAutoFit/>
          </a:bodyPr>
          <a:lstStyle/>
          <a:p>
            <a:pPr algn="ctr">
              <a:spcAft>
                <a:spcPts val="600"/>
              </a:spcAft>
            </a:pPr>
            <a:r>
              <a:rPr lang="en-US" b="0" i="0" dirty="0">
                <a:effectLst/>
              </a:rPr>
              <a:t>AI is a powerful tool that can help marketers make more informed decisions, reduce costs, and provide a better customer experience.</a:t>
            </a:r>
            <a:endParaRPr lang="en-US" dirty="0"/>
          </a:p>
        </p:txBody>
      </p:sp>
      <p:graphicFrame>
        <p:nvGraphicFramePr>
          <p:cNvPr id="6" name="Diagramma 5">
            <a:extLst>
              <a:ext uri="{FF2B5EF4-FFF2-40B4-BE49-F238E27FC236}">
                <a16:creationId xmlns:a16="http://schemas.microsoft.com/office/drawing/2014/main" id="{7A335FB0-B5BC-CF51-7C8D-D7D3667C9B69}"/>
              </a:ext>
            </a:extLst>
          </p:cNvPr>
          <p:cNvGraphicFramePr/>
          <p:nvPr>
            <p:extLst>
              <p:ext uri="{D42A27DB-BD31-4B8C-83A1-F6EECF244321}">
                <p14:modId xmlns:p14="http://schemas.microsoft.com/office/powerpoint/2010/main" val="3942762591"/>
              </p:ext>
            </p:extLst>
          </p:nvPr>
        </p:nvGraphicFramePr>
        <p:xfrm>
          <a:off x="886046" y="196768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28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4AB309-8156-54CF-B739-6758D30E467C}"/>
              </a:ext>
            </a:extLst>
          </p:cNvPr>
          <p:cNvSpPr>
            <a:spLocks noGrp="1"/>
          </p:cNvSpPr>
          <p:nvPr>
            <p:ph type="title"/>
          </p:nvPr>
        </p:nvSpPr>
        <p:spPr>
          <a:xfrm>
            <a:off x="838200" y="365125"/>
            <a:ext cx="10515600" cy="5909066"/>
          </a:xfrm>
        </p:spPr>
        <p:txBody>
          <a:bodyPr>
            <a:noAutofit/>
          </a:bodyPr>
          <a:lstStyle/>
          <a:p>
            <a:r>
              <a:rPr lang="en-US" sz="9600" b="1" dirty="0"/>
              <a:t>ONLINE REPUTATION MANAGEMENT…</a:t>
            </a:r>
          </a:p>
        </p:txBody>
      </p:sp>
    </p:spTree>
    <p:extLst>
      <p:ext uri="{BB962C8B-B14F-4D97-AF65-F5344CB8AC3E}">
        <p14:creationId xmlns:p14="http://schemas.microsoft.com/office/powerpoint/2010/main" val="155099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BEB15E-282E-339D-EBAE-458F3A8F846B}"/>
              </a:ext>
            </a:extLst>
          </p:cNvPr>
          <p:cNvSpPr>
            <a:spLocks noGrp="1"/>
          </p:cNvSpPr>
          <p:nvPr>
            <p:ph type="title"/>
          </p:nvPr>
        </p:nvSpPr>
        <p:spPr>
          <a:xfrm>
            <a:off x="1113810" y="2234882"/>
            <a:ext cx="4036334" cy="2387600"/>
          </a:xfrm>
        </p:spPr>
        <p:txBody>
          <a:bodyPr vert="horz" lIns="91440" tIns="45720" rIns="91440" bIns="45720" rtlCol="0" anchor="t">
            <a:normAutofit fontScale="90000"/>
          </a:bodyPr>
          <a:lstStyle/>
          <a:p>
            <a:r>
              <a:rPr lang="en-US" sz="6000" b="1" kern="1200" dirty="0">
                <a:solidFill>
                  <a:schemeClr val="tx1"/>
                </a:solidFill>
                <a:latin typeface="+mj-lt"/>
                <a:ea typeface="+mj-ea"/>
                <a:cs typeface="+mj-cs"/>
              </a:rPr>
              <a:t>Online reputation management</a:t>
            </a:r>
          </a:p>
        </p:txBody>
      </p:sp>
      <p:sp>
        <p:nvSpPr>
          <p:cNvPr id="3" name="CasellaDiTesto 2">
            <a:extLst>
              <a:ext uri="{FF2B5EF4-FFF2-40B4-BE49-F238E27FC236}">
                <a16:creationId xmlns:a16="http://schemas.microsoft.com/office/drawing/2014/main" id="{6D927195-89CD-1C6D-549F-DBEA71264BD8}"/>
              </a:ext>
            </a:extLst>
          </p:cNvPr>
          <p:cNvSpPr txBox="1"/>
          <p:nvPr/>
        </p:nvSpPr>
        <p:spPr>
          <a:xfrm>
            <a:off x="5783737" y="1012636"/>
            <a:ext cx="5813511" cy="4832092"/>
          </a:xfrm>
          <a:prstGeom prst="rect">
            <a:avLst/>
          </a:prstGeom>
          <a:solidFill>
            <a:schemeClr val="accent4"/>
          </a:solidFill>
        </p:spPr>
        <p:txBody>
          <a:bodyPr wrap="square">
            <a:spAutoFit/>
          </a:bodyPr>
          <a:lstStyle/>
          <a:p>
            <a:pPr lvl="0" algn="ctr">
              <a:lnSpc>
                <a:spcPct val="100000"/>
              </a:lnSpc>
            </a:pPr>
            <a:r>
              <a:rPr lang="en-US" sz="4400" b="1" dirty="0">
                <a:solidFill>
                  <a:schemeClr val="bg1"/>
                </a:solidFill>
              </a:rPr>
              <a:t>The practice of promoting a positive brand image online by increasing the visibility of positive information and managing negative information.</a:t>
            </a:r>
          </a:p>
        </p:txBody>
      </p:sp>
    </p:spTree>
    <p:extLst>
      <p:ext uri="{BB962C8B-B14F-4D97-AF65-F5344CB8AC3E}">
        <p14:creationId xmlns:p14="http://schemas.microsoft.com/office/powerpoint/2010/main" val="3905197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BEB15E-282E-339D-EBAE-458F3A8F846B}"/>
              </a:ext>
            </a:extLst>
          </p:cNvPr>
          <p:cNvSpPr>
            <a:spLocks noGrp="1"/>
          </p:cNvSpPr>
          <p:nvPr>
            <p:ph type="title"/>
          </p:nvPr>
        </p:nvSpPr>
        <p:spPr>
          <a:xfrm>
            <a:off x="1113810" y="2234882"/>
            <a:ext cx="4036334" cy="2387600"/>
          </a:xfrm>
        </p:spPr>
        <p:txBody>
          <a:bodyPr vert="horz" lIns="91440" tIns="45720" rIns="91440" bIns="45720" rtlCol="0" anchor="t">
            <a:normAutofit fontScale="90000"/>
          </a:bodyPr>
          <a:lstStyle/>
          <a:p>
            <a:r>
              <a:rPr lang="en-US" sz="6000" b="1" kern="1200" dirty="0">
                <a:solidFill>
                  <a:schemeClr val="tx1"/>
                </a:solidFill>
                <a:latin typeface="+mj-lt"/>
                <a:ea typeface="+mj-ea"/>
                <a:cs typeface="+mj-cs"/>
              </a:rPr>
              <a:t>Online reputation management</a:t>
            </a:r>
          </a:p>
        </p:txBody>
      </p:sp>
      <p:graphicFrame>
        <p:nvGraphicFramePr>
          <p:cNvPr id="4" name="Google Shape;52;g122e4e4b844_0_0">
            <a:extLst>
              <a:ext uri="{FF2B5EF4-FFF2-40B4-BE49-F238E27FC236}">
                <a16:creationId xmlns:a16="http://schemas.microsoft.com/office/drawing/2014/main" id="{125D0715-812A-171A-5B4E-5A96886F0453}"/>
              </a:ext>
            </a:extLst>
          </p:cNvPr>
          <p:cNvGraphicFramePr/>
          <p:nvPr/>
        </p:nvGraphicFramePr>
        <p:xfrm>
          <a:off x="5475548" y="676338"/>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361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tripadvisor.com - Thinkdigital">
            <a:extLst>
              <a:ext uri="{FF2B5EF4-FFF2-40B4-BE49-F238E27FC236}">
                <a16:creationId xmlns:a16="http://schemas.microsoft.com/office/drawing/2014/main" id="{5A400E69-2526-BCED-CD73-73B987D71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95475"/>
            <a:ext cx="6299200" cy="4349750"/>
          </a:xfrm>
          <a:prstGeom prst="rect">
            <a:avLst/>
          </a:prstGeom>
          <a:extLst>
            <a:ext uri="{909E8E84-426E-40DD-AFC4-6F175D3DCCD1}">
              <a14:hiddenFill xmlns:a14="http://schemas.microsoft.com/office/drawing/2010/main">
                <a:solidFill>
                  <a:srgbClr val="FFFFFF"/>
                </a:solidFill>
              </a14:hiddenFill>
            </a:ext>
          </a:extLst>
        </p:spPr>
      </p:pic>
      <p:pic>
        <p:nvPicPr>
          <p:cNvPr id="3074" name="Picture 2" descr="Types of Hotels: 21 of the Most Popular Options | Cvent Blog">
            <a:extLst>
              <a:ext uri="{FF2B5EF4-FFF2-40B4-BE49-F238E27FC236}">
                <a16:creationId xmlns:a16="http://schemas.microsoft.com/office/drawing/2014/main" id="{4CD84071-CA3A-EB08-B9C2-B129269E3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38" y="1895475"/>
            <a:ext cx="4141788" cy="2286000"/>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Tripadvisor(Flipkey) - Hosthub">
            <a:extLst>
              <a:ext uri="{FF2B5EF4-FFF2-40B4-BE49-F238E27FC236}">
                <a16:creationId xmlns:a16="http://schemas.microsoft.com/office/drawing/2014/main" id="{1B574EA8-F811-535F-7105-0021F598A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838" y="4254500"/>
            <a:ext cx="4141788" cy="1990725"/>
          </a:xfrm>
          <a:prstGeom prst="rect">
            <a:avLst/>
          </a:prstGeom>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F22E42AD-C45B-EE0D-5E72-A438DF4A9E13}"/>
              </a:ext>
            </a:extLst>
          </p:cNvPr>
          <p:cNvSpPr>
            <a:spLocks noGrp="1"/>
          </p:cNvSpPr>
          <p:nvPr>
            <p:ph type="title"/>
          </p:nvPr>
        </p:nvSpPr>
        <p:spPr>
          <a:xfrm>
            <a:off x="838200" y="184805"/>
            <a:ext cx="10515600" cy="1505883"/>
          </a:xfrm>
        </p:spPr>
        <p:txBody>
          <a:bodyPr vert="horz" lIns="91440" tIns="45720" rIns="91440" bIns="45720" rtlCol="0" anchor="ctr">
            <a:normAutofit fontScale="90000"/>
          </a:bodyPr>
          <a:lstStyle/>
          <a:p>
            <a:pPr algn="ctr"/>
            <a:r>
              <a:rPr lang="en-US" sz="5400" kern="1200" dirty="0">
                <a:solidFill>
                  <a:schemeClr val="tx1"/>
                </a:solidFill>
                <a:latin typeface="+mj-lt"/>
                <a:ea typeface="+mj-ea"/>
                <a:cs typeface="+mj-cs"/>
              </a:rPr>
              <a:t>Using AI to analyze Customers' reviews: </a:t>
            </a:r>
            <a:r>
              <a:rPr lang="en-US" sz="5200" kern="1200" dirty="0">
                <a:solidFill>
                  <a:schemeClr val="tx1"/>
                </a:solidFill>
                <a:latin typeface="+mj-lt"/>
                <a:ea typeface="+mj-ea"/>
                <a:cs typeface="+mj-cs"/>
              </a:rPr>
              <a:t>Hotel Case Study</a:t>
            </a:r>
          </a:p>
        </p:txBody>
      </p:sp>
    </p:spTree>
    <p:extLst>
      <p:ext uri="{BB962C8B-B14F-4D97-AF65-F5344CB8AC3E}">
        <p14:creationId xmlns:p14="http://schemas.microsoft.com/office/powerpoint/2010/main" val="726155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6A411EB-6061-8945-90EE-AF5A59D0223A}"/>
              </a:ext>
            </a:extLst>
          </p:cNvPr>
          <p:cNvPicPr>
            <a:picLocks noChangeAspect="1"/>
          </p:cNvPicPr>
          <p:nvPr/>
        </p:nvPicPr>
        <p:blipFill>
          <a:blip r:embed="rId2"/>
          <a:stretch>
            <a:fillRect/>
          </a:stretch>
        </p:blipFill>
        <p:spPr>
          <a:xfrm>
            <a:off x="1607536" y="1232018"/>
            <a:ext cx="558324" cy="558324"/>
          </a:xfrm>
          <a:prstGeom prst="rect">
            <a:avLst/>
          </a:prstGeom>
        </p:spPr>
      </p:pic>
      <p:sp>
        <p:nvSpPr>
          <p:cNvPr id="5" name="Ovale 4">
            <a:extLst>
              <a:ext uri="{FF2B5EF4-FFF2-40B4-BE49-F238E27FC236}">
                <a16:creationId xmlns:a16="http://schemas.microsoft.com/office/drawing/2014/main" id="{29A5CF00-4066-034D-B460-DEE870ABF049}"/>
              </a:ext>
            </a:extLst>
          </p:cNvPr>
          <p:cNvSpPr/>
          <p:nvPr/>
        </p:nvSpPr>
        <p:spPr>
          <a:xfrm>
            <a:off x="983237" y="607277"/>
            <a:ext cx="1806923" cy="181522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5EAB805F-62F1-F64A-BDAA-2B644CF7F4CC}"/>
              </a:ext>
            </a:extLst>
          </p:cNvPr>
          <p:cNvSpPr txBox="1"/>
          <p:nvPr/>
        </p:nvSpPr>
        <p:spPr>
          <a:xfrm>
            <a:off x="1447827" y="2552062"/>
            <a:ext cx="8777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Control</a:t>
            </a:r>
          </a:p>
        </p:txBody>
      </p:sp>
      <p:sp>
        <p:nvSpPr>
          <p:cNvPr id="7" name="CasellaDiTesto 6">
            <a:extLst>
              <a:ext uri="{FF2B5EF4-FFF2-40B4-BE49-F238E27FC236}">
                <a16:creationId xmlns:a16="http://schemas.microsoft.com/office/drawing/2014/main" id="{7DA4BBA8-DE84-AC4E-AF82-13951C0369BC}"/>
              </a:ext>
            </a:extLst>
          </p:cNvPr>
          <p:cNvSpPr txBox="1"/>
          <p:nvPr/>
        </p:nvSpPr>
        <p:spPr>
          <a:xfrm>
            <a:off x="1277844" y="2862577"/>
            <a:ext cx="1217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102 hotels </a:t>
            </a:r>
          </a:p>
        </p:txBody>
      </p:sp>
      <p:pic>
        <p:nvPicPr>
          <p:cNvPr id="8" name="Immagine 7">
            <a:extLst>
              <a:ext uri="{FF2B5EF4-FFF2-40B4-BE49-F238E27FC236}">
                <a16:creationId xmlns:a16="http://schemas.microsoft.com/office/drawing/2014/main" id="{2F729223-8FDD-0C46-B0BB-0258709C04C2}"/>
              </a:ext>
            </a:extLst>
          </p:cNvPr>
          <p:cNvPicPr/>
          <p:nvPr/>
        </p:nvPicPr>
        <p:blipFill rotWithShape="1">
          <a:blip r:embed="rId3" cstate="print">
            <a:extLst>
              <a:ext uri="{28A0092B-C50C-407E-A947-70E740481C1C}">
                <a14:useLocalDpi xmlns:a14="http://schemas.microsoft.com/office/drawing/2010/main" val="0"/>
              </a:ext>
            </a:extLst>
          </a:blip>
          <a:srcRect l="1169" r="3354" b="14684"/>
          <a:stretch/>
        </p:blipFill>
        <p:spPr bwMode="auto">
          <a:xfrm>
            <a:off x="2949867" y="389331"/>
            <a:ext cx="4307205" cy="5064125"/>
          </a:xfrm>
          <a:prstGeom prst="rect">
            <a:avLst/>
          </a:prstGeom>
          <a:ln>
            <a:noFill/>
          </a:ln>
          <a:extLst>
            <a:ext uri="{53640926-AAD7-44D8-BBD7-CCE9431645EC}">
              <a14:shadowObscured xmlns:a14="http://schemas.microsoft.com/office/drawing/2010/main"/>
            </a:ext>
          </a:extLst>
        </p:spPr>
      </p:pic>
      <p:pic>
        <p:nvPicPr>
          <p:cNvPr id="9" name="Immagine 8" descr="Immagine che contiene testo&#10;&#10;Descrizione generata automaticamente">
            <a:extLst>
              <a:ext uri="{FF2B5EF4-FFF2-40B4-BE49-F238E27FC236}">
                <a16:creationId xmlns:a16="http://schemas.microsoft.com/office/drawing/2014/main" id="{0EDF9B1B-3D84-AA4C-B97D-4DF705319BDE}"/>
              </a:ext>
            </a:extLst>
          </p:cNvPr>
          <p:cNvPicPr/>
          <p:nvPr/>
        </p:nvPicPr>
        <p:blipFill rotWithShape="1">
          <a:blip r:embed="rId4">
            <a:extLst>
              <a:ext uri="{28A0092B-C50C-407E-A947-70E740481C1C}">
                <a14:useLocalDpi xmlns:a14="http://schemas.microsoft.com/office/drawing/2010/main" val="0"/>
              </a:ext>
            </a:extLst>
          </a:blip>
          <a:srcRect l="16983"/>
          <a:stretch/>
        </p:blipFill>
        <p:spPr bwMode="auto">
          <a:xfrm>
            <a:off x="7803788" y="389331"/>
            <a:ext cx="3219450" cy="5492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219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736145" y="2369086"/>
            <a:ext cx="8562600" cy="2614231"/>
          </a:xfrm>
        </p:spPr>
        <p:txBody>
          <a:bodyPr vert="horz" lIns="91440" tIns="45720" rIns="91440" bIns="45720" rtlCol="0" anchor="ctr">
            <a:noAutofit/>
          </a:bodyPr>
          <a:lstStyle/>
          <a:p>
            <a:r>
              <a:rPr lang="en-US" sz="8800" b="1" dirty="0">
                <a:solidFill>
                  <a:srgbClr val="FFFFFF"/>
                </a:solidFill>
                <a:effectLst>
                  <a:outerShdw blurRad="50800" dist="38100" dir="2700000" algn="tl" rotWithShape="0">
                    <a:prstClr val="black">
                      <a:alpha val="40000"/>
                    </a:prstClr>
                  </a:outerShdw>
                </a:effectLst>
              </a:rPr>
              <a:t>Artificial Intelligence</a:t>
            </a:r>
            <a:endParaRPr lang="en-US" sz="134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2521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93DA04A-D52A-0146-8878-0CAE23FD3DCB}"/>
              </a:ext>
            </a:extLst>
          </p:cNvPr>
          <p:cNvPicPr>
            <a:picLocks noChangeAspect="1"/>
          </p:cNvPicPr>
          <p:nvPr/>
        </p:nvPicPr>
        <p:blipFill>
          <a:blip r:embed="rId2"/>
          <a:stretch>
            <a:fillRect/>
          </a:stretch>
        </p:blipFill>
        <p:spPr>
          <a:xfrm>
            <a:off x="1607536" y="1232018"/>
            <a:ext cx="558324" cy="558324"/>
          </a:xfrm>
          <a:prstGeom prst="rect">
            <a:avLst/>
          </a:prstGeom>
        </p:spPr>
      </p:pic>
      <p:sp>
        <p:nvSpPr>
          <p:cNvPr id="9" name="Ovale 8">
            <a:extLst>
              <a:ext uri="{FF2B5EF4-FFF2-40B4-BE49-F238E27FC236}">
                <a16:creationId xmlns:a16="http://schemas.microsoft.com/office/drawing/2014/main" id="{9DD0A3F7-5147-1141-BF89-25B60821B501}"/>
              </a:ext>
            </a:extLst>
          </p:cNvPr>
          <p:cNvSpPr/>
          <p:nvPr/>
        </p:nvSpPr>
        <p:spPr>
          <a:xfrm>
            <a:off x="983237" y="607277"/>
            <a:ext cx="1806923" cy="181522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8B8C6565-6BE1-3744-87CB-6643BC4C8D01}"/>
              </a:ext>
            </a:extLst>
          </p:cNvPr>
          <p:cNvSpPr txBox="1"/>
          <p:nvPr/>
        </p:nvSpPr>
        <p:spPr>
          <a:xfrm>
            <a:off x="1277844" y="2556561"/>
            <a:ext cx="11569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Treatment</a:t>
            </a:r>
          </a:p>
        </p:txBody>
      </p:sp>
      <p:sp>
        <p:nvSpPr>
          <p:cNvPr id="11" name="CasellaDiTesto 10">
            <a:extLst>
              <a:ext uri="{FF2B5EF4-FFF2-40B4-BE49-F238E27FC236}">
                <a16:creationId xmlns:a16="http://schemas.microsoft.com/office/drawing/2014/main" id="{0CB0B015-8963-7140-BEB7-34DD4FE13A25}"/>
              </a:ext>
            </a:extLst>
          </p:cNvPr>
          <p:cNvSpPr txBox="1"/>
          <p:nvPr/>
        </p:nvSpPr>
        <p:spPr>
          <a:xfrm>
            <a:off x="1277844" y="2862577"/>
            <a:ext cx="1217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101 hotels </a:t>
            </a:r>
          </a:p>
        </p:txBody>
      </p:sp>
      <p:grpSp>
        <p:nvGrpSpPr>
          <p:cNvPr id="12" name="Gruppo 11">
            <a:extLst>
              <a:ext uri="{FF2B5EF4-FFF2-40B4-BE49-F238E27FC236}">
                <a16:creationId xmlns:a16="http://schemas.microsoft.com/office/drawing/2014/main" id="{51ACC119-3BF8-884A-B56B-77C8A1F4C041}"/>
              </a:ext>
            </a:extLst>
          </p:cNvPr>
          <p:cNvGrpSpPr/>
          <p:nvPr/>
        </p:nvGrpSpPr>
        <p:grpSpPr>
          <a:xfrm>
            <a:off x="7775069" y="607277"/>
            <a:ext cx="3967539" cy="5184774"/>
            <a:chOff x="0" y="0"/>
            <a:chExt cx="4422140" cy="5001895"/>
          </a:xfrm>
        </p:grpSpPr>
        <p:pic>
          <p:nvPicPr>
            <p:cNvPr id="13" name="Immagine 12">
              <a:extLst>
                <a:ext uri="{FF2B5EF4-FFF2-40B4-BE49-F238E27FC236}">
                  <a16:creationId xmlns:a16="http://schemas.microsoft.com/office/drawing/2014/main" id="{D7B637BD-DC63-D14C-9243-B2B52038B2CD}"/>
                </a:ext>
              </a:extLst>
            </p:cNvPr>
            <p:cNvPicPr/>
            <p:nvPr/>
          </p:nvPicPr>
          <p:blipFill rotWithShape="1">
            <a:blip r:embed="rId3" cstate="print">
              <a:extLst>
                <a:ext uri="{28A0092B-C50C-407E-A947-70E740481C1C}">
                  <a14:useLocalDpi xmlns:a14="http://schemas.microsoft.com/office/drawing/2010/main" val="0"/>
                </a:ext>
              </a:extLst>
            </a:blip>
            <a:srcRect l="50539" t="887" b="14841"/>
            <a:stretch/>
          </p:blipFill>
          <p:spPr bwMode="auto">
            <a:xfrm>
              <a:off x="0" y="0"/>
              <a:ext cx="4422140" cy="5001895"/>
            </a:xfrm>
            <a:prstGeom prst="rect">
              <a:avLst/>
            </a:prstGeom>
            <a:ln>
              <a:noFill/>
            </a:ln>
            <a:extLst>
              <a:ext uri="{53640926-AAD7-44D8-BBD7-CCE9431645EC}">
                <a14:shadowObscured xmlns:a14="http://schemas.microsoft.com/office/drawing/2010/main"/>
              </a:ext>
            </a:extLst>
          </p:spPr>
        </p:pic>
        <p:sp>
          <p:nvSpPr>
            <p:cNvPr id="14" name="Rettangolo 13">
              <a:extLst>
                <a:ext uri="{FF2B5EF4-FFF2-40B4-BE49-F238E27FC236}">
                  <a16:creationId xmlns:a16="http://schemas.microsoft.com/office/drawing/2014/main" id="{8C73A4D8-ACA5-9441-A8AB-ECBAB6557319}"/>
                </a:ext>
              </a:extLst>
            </p:cNvPr>
            <p:cNvSpPr/>
            <p:nvPr/>
          </p:nvSpPr>
          <p:spPr>
            <a:xfrm>
              <a:off x="753852" y="3726140"/>
              <a:ext cx="277402" cy="77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asellaDiTesto 4">
              <a:extLst>
                <a:ext uri="{FF2B5EF4-FFF2-40B4-BE49-F238E27FC236}">
                  <a16:creationId xmlns:a16="http://schemas.microsoft.com/office/drawing/2014/main" id="{6E6D40A3-0A3C-4E4B-8C36-31D99786513C}"/>
                </a:ext>
              </a:extLst>
            </p:cNvPr>
            <p:cNvSpPr txBox="1"/>
            <p:nvPr/>
          </p:nvSpPr>
          <p:spPr>
            <a:xfrm>
              <a:off x="661384" y="3667198"/>
              <a:ext cx="554805" cy="18466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7A7979"/>
                  </a:solidFill>
                  <a:effectLst/>
                  <a:uLnTx/>
                  <a:uFillTx/>
                  <a:latin typeface="Calibri" panose="020F0502020204030204" pitchFamily="34" charset="0"/>
                  <a:ea typeface="Calibri" panose="020F0502020204030204" pitchFamily="34" charset="0"/>
                  <a:cs typeface="Arial" panose="020B0604020202020204" pitchFamily="34" charset="0"/>
                </a:rPr>
                <a:t>furniture</a:t>
              </a:r>
              <a:endParaRPr kumimoji="0" lang="it-IT" sz="1200" b="0" i="0" u="none" strike="noStrike" kern="1200" cap="none" spc="0" normalizeH="0" baseline="0" noProof="0">
                <a:ln>
                  <a:noFill/>
                </a:ln>
                <a:solidFill>
                  <a:prstClr val="black"/>
                </a:solidFill>
                <a:effectLst/>
                <a:uLnTx/>
                <a:uFillTx/>
                <a:latin typeface="Avenir Next" panose="020B0503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A260593E-22E2-004D-9EF9-7FD0169AE63C}"/>
                </a:ext>
              </a:extLst>
            </p:cNvPr>
            <p:cNvSpPr/>
            <p:nvPr/>
          </p:nvSpPr>
          <p:spPr>
            <a:xfrm>
              <a:off x="1051802" y="4450468"/>
              <a:ext cx="323636" cy="97605"/>
            </a:xfrm>
            <a:prstGeom prst="rect">
              <a:avLst/>
            </a:prstGeom>
            <a:solidFill>
              <a:srgbClr val="F9F9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asellaDiTesto 7">
              <a:extLst>
                <a:ext uri="{FF2B5EF4-FFF2-40B4-BE49-F238E27FC236}">
                  <a16:creationId xmlns:a16="http://schemas.microsoft.com/office/drawing/2014/main" id="{B8F1AE8A-4C87-1F46-9FB5-31C83EFCD863}"/>
                </a:ext>
              </a:extLst>
            </p:cNvPr>
            <p:cNvSpPr txBox="1"/>
            <p:nvPr/>
          </p:nvSpPr>
          <p:spPr>
            <a:xfrm>
              <a:off x="978170" y="4406937"/>
              <a:ext cx="554805" cy="18466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7A7979"/>
                  </a:solidFill>
                  <a:effectLst/>
                  <a:uLnTx/>
                  <a:uFillTx/>
                  <a:latin typeface="Calibri" panose="020F0502020204030204" pitchFamily="34" charset="0"/>
                  <a:ea typeface="Calibri" panose="020F0502020204030204" pitchFamily="34" charset="0"/>
                  <a:cs typeface="Arial" panose="020B0604020202020204" pitchFamily="34" charset="0"/>
                </a:rPr>
                <a:t>furniture</a:t>
              </a:r>
              <a:endParaRPr kumimoji="0" lang="it-IT" sz="1200" b="0" i="0" u="none" strike="noStrike" kern="1200" cap="none" spc="0" normalizeH="0" baseline="0" noProof="0">
                <a:ln>
                  <a:noFill/>
                </a:ln>
                <a:solidFill>
                  <a:prstClr val="black"/>
                </a:solidFill>
                <a:effectLst/>
                <a:uLnTx/>
                <a:uFillTx/>
                <a:latin typeface="Avenir Next" panose="020B0503020202020204" pitchFamily="34" charset="0"/>
                <a:ea typeface="Calibri" panose="020F0502020204030204" pitchFamily="34" charset="0"/>
                <a:cs typeface="Arial" panose="020B0604020202020204" pitchFamily="34" charset="0"/>
              </a:endParaRPr>
            </a:p>
          </p:txBody>
        </p:sp>
      </p:grpSp>
      <p:grpSp>
        <p:nvGrpSpPr>
          <p:cNvPr id="18" name="Gruppo 17">
            <a:extLst>
              <a:ext uri="{FF2B5EF4-FFF2-40B4-BE49-F238E27FC236}">
                <a16:creationId xmlns:a16="http://schemas.microsoft.com/office/drawing/2014/main" id="{EA9855EC-7682-5249-91CF-F2C80833C726}"/>
              </a:ext>
            </a:extLst>
          </p:cNvPr>
          <p:cNvGrpSpPr/>
          <p:nvPr/>
        </p:nvGrpSpPr>
        <p:grpSpPr>
          <a:xfrm>
            <a:off x="3176412" y="607277"/>
            <a:ext cx="4340225" cy="5301615"/>
            <a:chOff x="0" y="0"/>
            <a:chExt cx="4340225" cy="5301615"/>
          </a:xfrm>
        </p:grpSpPr>
        <p:grpSp>
          <p:nvGrpSpPr>
            <p:cNvPr id="19" name="Gruppo 18">
              <a:extLst>
                <a:ext uri="{FF2B5EF4-FFF2-40B4-BE49-F238E27FC236}">
                  <a16:creationId xmlns:a16="http://schemas.microsoft.com/office/drawing/2014/main" id="{90B40FC6-FCC9-D24A-AAFC-B808CEDED472}"/>
                </a:ext>
              </a:extLst>
            </p:cNvPr>
            <p:cNvGrpSpPr/>
            <p:nvPr/>
          </p:nvGrpSpPr>
          <p:grpSpPr>
            <a:xfrm>
              <a:off x="620426" y="3817058"/>
              <a:ext cx="871591" cy="924405"/>
              <a:chOff x="620426" y="3817058"/>
              <a:chExt cx="871591" cy="924405"/>
            </a:xfrm>
          </p:grpSpPr>
          <p:sp>
            <p:nvSpPr>
              <p:cNvPr id="25" name="Rettangolo 24">
                <a:extLst>
                  <a:ext uri="{FF2B5EF4-FFF2-40B4-BE49-F238E27FC236}">
                    <a16:creationId xmlns:a16="http://schemas.microsoft.com/office/drawing/2014/main" id="{47919D43-CAC5-C144-8A26-79B248A33AF3}"/>
                  </a:ext>
                </a:extLst>
              </p:cNvPr>
              <p:cNvSpPr/>
              <p:nvPr/>
            </p:nvSpPr>
            <p:spPr>
              <a:xfrm>
                <a:off x="712894" y="3876000"/>
                <a:ext cx="277402" cy="77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asellaDiTesto 4">
                <a:extLst>
                  <a:ext uri="{FF2B5EF4-FFF2-40B4-BE49-F238E27FC236}">
                    <a16:creationId xmlns:a16="http://schemas.microsoft.com/office/drawing/2014/main" id="{0094AF37-D4DA-3141-86D0-446FEA2D3C92}"/>
                  </a:ext>
                </a:extLst>
              </p:cNvPr>
              <p:cNvSpPr txBox="1"/>
              <p:nvPr/>
            </p:nvSpPr>
            <p:spPr>
              <a:xfrm>
                <a:off x="620426" y="3817058"/>
                <a:ext cx="55480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7A7979"/>
                    </a:solidFill>
                    <a:effectLst/>
                    <a:uLnTx/>
                    <a:uFillTx/>
                    <a:latin typeface="Calibri" panose="020F0502020204030204" pitchFamily="34" charset="0"/>
                    <a:ea typeface="Calibri" panose="020F0502020204030204" pitchFamily="34" charset="0"/>
                    <a:cs typeface="Arial" panose="020B0604020202020204" pitchFamily="34" charset="0"/>
                  </a:rPr>
                  <a:t>furniture</a:t>
                </a:r>
                <a:endParaRPr kumimoji="0" lang="it-IT" sz="1200" b="0" i="0" u="none" strike="noStrike" kern="1200" cap="none" spc="0" normalizeH="0" baseline="0" noProof="0">
                  <a:ln>
                    <a:noFill/>
                  </a:ln>
                  <a:solidFill>
                    <a:prstClr val="black"/>
                  </a:solidFill>
                  <a:effectLst/>
                  <a:uLnTx/>
                  <a:uFillTx/>
                  <a:latin typeface="Avenir Next" panose="020B0503020202020204" pitchFamily="34" charset="0"/>
                  <a:ea typeface="Calibri" panose="020F0502020204030204" pitchFamily="34" charset="0"/>
                  <a:cs typeface="Arial" panose="020B0604020202020204" pitchFamily="34" charset="0"/>
                </a:endParaRPr>
              </a:p>
            </p:txBody>
          </p:sp>
          <p:sp>
            <p:nvSpPr>
              <p:cNvPr id="27" name="Rettangolo 26">
                <a:extLst>
                  <a:ext uri="{FF2B5EF4-FFF2-40B4-BE49-F238E27FC236}">
                    <a16:creationId xmlns:a16="http://schemas.microsoft.com/office/drawing/2014/main" id="{4752DAF8-3473-6B4E-9C1C-B478821402BA}"/>
                  </a:ext>
                </a:extLst>
              </p:cNvPr>
              <p:cNvSpPr/>
              <p:nvPr/>
            </p:nvSpPr>
            <p:spPr>
              <a:xfrm>
                <a:off x="1010844" y="4600328"/>
                <a:ext cx="323636" cy="97605"/>
              </a:xfrm>
              <a:prstGeom prst="rect">
                <a:avLst/>
              </a:prstGeom>
              <a:solidFill>
                <a:srgbClr val="F9F9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asellaDiTesto 7">
                <a:extLst>
                  <a:ext uri="{FF2B5EF4-FFF2-40B4-BE49-F238E27FC236}">
                    <a16:creationId xmlns:a16="http://schemas.microsoft.com/office/drawing/2014/main" id="{15314959-6CCC-4242-8938-DC1040024F1D}"/>
                  </a:ext>
                </a:extLst>
              </p:cNvPr>
              <p:cNvSpPr txBox="1"/>
              <p:nvPr/>
            </p:nvSpPr>
            <p:spPr>
              <a:xfrm>
                <a:off x="937212" y="4556797"/>
                <a:ext cx="55480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7A7979"/>
                    </a:solidFill>
                    <a:effectLst/>
                    <a:uLnTx/>
                    <a:uFillTx/>
                    <a:latin typeface="Calibri" panose="020F0502020204030204" pitchFamily="34" charset="0"/>
                    <a:ea typeface="Calibri" panose="020F0502020204030204" pitchFamily="34" charset="0"/>
                    <a:cs typeface="Arial" panose="020B0604020202020204" pitchFamily="34" charset="0"/>
                  </a:rPr>
                  <a:t>furniture</a:t>
                </a:r>
                <a:endParaRPr kumimoji="0" lang="it-IT" sz="1200" b="0" i="0" u="none" strike="noStrike" kern="1200" cap="none" spc="0" normalizeH="0" baseline="0" noProof="0">
                  <a:ln>
                    <a:noFill/>
                  </a:ln>
                  <a:solidFill>
                    <a:prstClr val="black"/>
                  </a:solidFill>
                  <a:effectLst/>
                  <a:uLnTx/>
                  <a:uFillTx/>
                  <a:latin typeface="Avenir Next" panose="020B0503020202020204" pitchFamily="34" charset="0"/>
                  <a:ea typeface="Calibri" panose="020F0502020204030204" pitchFamily="34" charset="0"/>
                  <a:cs typeface="Arial" panose="020B0604020202020204" pitchFamily="34" charset="0"/>
                </a:endParaRPr>
              </a:p>
            </p:txBody>
          </p:sp>
        </p:grpSp>
        <p:pic>
          <p:nvPicPr>
            <p:cNvPr id="20" name="Immagine 19">
              <a:extLst>
                <a:ext uri="{FF2B5EF4-FFF2-40B4-BE49-F238E27FC236}">
                  <a16:creationId xmlns:a16="http://schemas.microsoft.com/office/drawing/2014/main" id="{381D1CB7-498F-DB47-B8D5-999AD50745A9}"/>
                </a:ext>
              </a:extLst>
            </p:cNvPr>
            <p:cNvPicPr/>
            <p:nvPr/>
          </p:nvPicPr>
          <p:blipFill rotWithShape="1">
            <a:blip r:embed="rId3">
              <a:extLst>
                <a:ext uri="{28A0092B-C50C-407E-A947-70E740481C1C}">
                  <a14:useLocalDpi xmlns:a14="http://schemas.microsoft.com/office/drawing/2010/main" val="0"/>
                </a:ext>
              </a:extLst>
            </a:blip>
            <a:srcRect l="1475" t="888" r="53394" b="12429"/>
            <a:stretch/>
          </p:blipFill>
          <p:spPr bwMode="auto">
            <a:xfrm>
              <a:off x="0" y="0"/>
              <a:ext cx="4340225" cy="5301615"/>
            </a:xfrm>
            <a:prstGeom prst="rect">
              <a:avLst/>
            </a:prstGeom>
            <a:ln>
              <a:noFill/>
            </a:ln>
            <a:extLst>
              <a:ext uri="{53640926-AAD7-44D8-BBD7-CCE9431645EC}">
                <a14:shadowObscured xmlns:a14="http://schemas.microsoft.com/office/drawing/2010/main"/>
              </a:ext>
            </a:extLst>
          </p:spPr>
        </p:pic>
        <p:sp>
          <p:nvSpPr>
            <p:cNvPr id="21" name="Rettangolo 20">
              <a:extLst>
                <a:ext uri="{FF2B5EF4-FFF2-40B4-BE49-F238E27FC236}">
                  <a16:creationId xmlns:a16="http://schemas.microsoft.com/office/drawing/2014/main" id="{9FE3FF9C-80B6-9D47-98E8-57D257473D61}"/>
                </a:ext>
              </a:extLst>
            </p:cNvPr>
            <p:cNvSpPr/>
            <p:nvPr/>
          </p:nvSpPr>
          <p:spPr>
            <a:xfrm>
              <a:off x="2399238" y="2955081"/>
              <a:ext cx="718907" cy="195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asellaDiTesto 11">
              <a:extLst>
                <a:ext uri="{FF2B5EF4-FFF2-40B4-BE49-F238E27FC236}">
                  <a16:creationId xmlns:a16="http://schemas.microsoft.com/office/drawing/2014/main" id="{54A317B1-AF92-A244-9B41-BBDB0B9D3F57}"/>
                </a:ext>
              </a:extLst>
            </p:cNvPr>
            <p:cNvSpPr txBox="1"/>
            <p:nvPr/>
          </p:nvSpPr>
          <p:spPr>
            <a:xfrm>
              <a:off x="2443381" y="2922022"/>
              <a:ext cx="8993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5BC40"/>
                  </a:solidFill>
                  <a:effectLst/>
                  <a:uLnTx/>
                  <a:uFillTx/>
                  <a:latin typeface="Calibri" panose="020F0502020204030204" pitchFamily="34" charset="0"/>
                  <a:ea typeface="Calibri" panose="020F0502020204030204" pitchFamily="34" charset="0"/>
                  <a:cs typeface="Arial" panose="020B0604020202020204" pitchFamily="34" charset="0"/>
                </a:rPr>
                <a:t>mattress</a:t>
              </a:r>
              <a:endParaRPr kumimoji="0" lang="it-IT" sz="1200" b="0" i="0" u="none" strike="noStrike" kern="1200" cap="none" spc="0" normalizeH="0" baseline="0" noProof="0">
                <a:ln>
                  <a:noFill/>
                </a:ln>
                <a:solidFill>
                  <a:prstClr val="black"/>
                </a:solidFill>
                <a:effectLst/>
                <a:uLnTx/>
                <a:uFillTx/>
                <a:latin typeface="Avenir Next" panose="020B0503020202020204" pitchFamily="34" charset="0"/>
                <a:ea typeface="Calibri" panose="020F050202020403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F218BBA3-C771-D846-962C-AD58F12ED8D8}"/>
                </a:ext>
              </a:extLst>
            </p:cNvPr>
            <p:cNvSpPr/>
            <p:nvPr/>
          </p:nvSpPr>
          <p:spPr>
            <a:xfrm>
              <a:off x="1422767" y="3548917"/>
              <a:ext cx="642242"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asellaDiTesto 13">
              <a:extLst>
                <a:ext uri="{FF2B5EF4-FFF2-40B4-BE49-F238E27FC236}">
                  <a16:creationId xmlns:a16="http://schemas.microsoft.com/office/drawing/2014/main" id="{AE2B66BF-EE0B-9049-9EC9-81FF606E0C81}"/>
                </a:ext>
              </a:extLst>
            </p:cNvPr>
            <p:cNvSpPr txBox="1"/>
            <p:nvPr/>
          </p:nvSpPr>
          <p:spPr>
            <a:xfrm>
              <a:off x="1319390" y="3510445"/>
              <a:ext cx="8993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5BC40"/>
                  </a:solidFill>
                  <a:effectLst/>
                  <a:uLnTx/>
                  <a:uFillTx/>
                  <a:latin typeface="Calibri" panose="020F0502020204030204" pitchFamily="34" charset="0"/>
                  <a:ea typeface="Calibri" panose="020F0502020204030204" pitchFamily="34" charset="0"/>
                  <a:cs typeface="Arial" panose="020B0604020202020204" pitchFamily="34" charset="0"/>
                </a:rPr>
                <a:t>furniture</a:t>
              </a:r>
              <a:endParaRPr kumimoji="0" lang="it-IT" sz="1200" b="0" i="0" u="none" strike="noStrike" kern="1200" cap="none" spc="0" normalizeH="0" baseline="0" noProof="0">
                <a:ln>
                  <a:noFill/>
                </a:ln>
                <a:solidFill>
                  <a:prstClr val="black"/>
                </a:solidFill>
                <a:effectLst/>
                <a:uLnTx/>
                <a:uFillTx/>
                <a:latin typeface="Avenir Next" panose="020B0503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60080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CCD96C1-588F-964D-A463-19C68222E9E3}"/>
              </a:ext>
            </a:extLst>
          </p:cNvPr>
          <p:cNvPicPr/>
          <p:nvPr/>
        </p:nvPicPr>
        <p:blipFill>
          <a:blip r:embed="rId2"/>
          <a:stretch>
            <a:fillRect/>
          </a:stretch>
        </p:blipFill>
        <p:spPr>
          <a:xfrm>
            <a:off x="1056286" y="566842"/>
            <a:ext cx="9863528" cy="5651291"/>
          </a:xfrm>
          <a:prstGeom prst="rect">
            <a:avLst/>
          </a:prstGeom>
        </p:spPr>
      </p:pic>
    </p:spTree>
    <p:extLst>
      <p:ext uri="{BB962C8B-B14F-4D97-AF65-F5344CB8AC3E}">
        <p14:creationId xmlns:p14="http://schemas.microsoft.com/office/powerpoint/2010/main" val="214923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A157C-DFC0-D440-8899-7E08CB421591}"/>
              </a:ext>
            </a:extLst>
          </p:cNvPr>
          <p:cNvSpPr>
            <a:spLocks noGrp="1"/>
          </p:cNvSpPr>
          <p:nvPr>
            <p:ph type="title"/>
          </p:nvPr>
        </p:nvSpPr>
        <p:spPr/>
        <p:txBody>
          <a:bodyPr/>
          <a:lstStyle/>
          <a:p>
            <a:r>
              <a:rPr lang="it-IT" b="1" dirty="0" err="1">
                <a:latin typeface="Calibri" panose="020F0502020204030204" pitchFamily="34" charset="0"/>
                <a:cs typeface="Calibri" panose="020F0502020204030204" pitchFamily="34" charset="0"/>
              </a:rPr>
              <a:t>What</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happened</a:t>
            </a:r>
            <a:r>
              <a:rPr lang="it-IT" b="1" dirty="0">
                <a:latin typeface="Calibri" panose="020F0502020204030204" pitchFamily="34" charset="0"/>
                <a:cs typeface="Calibri" panose="020F0502020204030204" pitchFamily="34" charset="0"/>
              </a:rPr>
              <a:t>?</a:t>
            </a:r>
          </a:p>
        </p:txBody>
      </p:sp>
      <p:pic>
        <p:nvPicPr>
          <p:cNvPr id="5" name="Immagine 4">
            <a:extLst>
              <a:ext uri="{FF2B5EF4-FFF2-40B4-BE49-F238E27FC236}">
                <a16:creationId xmlns:a16="http://schemas.microsoft.com/office/drawing/2014/main" id="{883E5769-4052-EC4E-9721-DBDC59E4D251}"/>
              </a:ext>
            </a:extLst>
          </p:cNvPr>
          <p:cNvPicPr>
            <a:picLocks noChangeAspect="1"/>
          </p:cNvPicPr>
          <p:nvPr/>
        </p:nvPicPr>
        <p:blipFill>
          <a:blip r:embed="rId2"/>
          <a:stretch>
            <a:fillRect/>
          </a:stretch>
        </p:blipFill>
        <p:spPr>
          <a:xfrm>
            <a:off x="228600" y="1421894"/>
            <a:ext cx="3262745" cy="3262745"/>
          </a:xfrm>
          <a:prstGeom prst="rect">
            <a:avLst/>
          </a:prstGeom>
        </p:spPr>
      </p:pic>
      <p:sp>
        <p:nvSpPr>
          <p:cNvPr id="6" name="CasellaDiTesto 5">
            <a:extLst>
              <a:ext uri="{FF2B5EF4-FFF2-40B4-BE49-F238E27FC236}">
                <a16:creationId xmlns:a16="http://schemas.microsoft.com/office/drawing/2014/main" id="{6061E30D-B220-4243-A078-C43BBED7AC02}"/>
              </a:ext>
            </a:extLst>
          </p:cNvPr>
          <p:cNvSpPr txBox="1"/>
          <p:nvPr/>
        </p:nvSpPr>
        <p:spPr>
          <a:xfrm>
            <a:off x="3636818" y="1690688"/>
            <a:ext cx="72405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err="1">
                <a:ln w="12700" cmpd="sng">
                  <a:solidFill>
                    <a:sysClr val="windowText" lastClr="000000"/>
                  </a:solidFill>
                  <a:prstDash val="solid"/>
                </a:ln>
                <a:solidFill>
                  <a:srgbClr val="4472C4">
                    <a:lumMod val="60000"/>
                    <a:lumOff val="40000"/>
                  </a:srgbClr>
                </a:solidFill>
                <a:effectLst/>
                <a:uLnTx/>
                <a:uFillTx/>
                <a:latin typeface="Calibri" panose="020F0502020204030204"/>
                <a:ea typeface="+mn-ea"/>
                <a:cs typeface="+mn-cs"/>
              </a:rPr>
              <a:t>fix</a:t>
            </a:r>
            <a:r>
              <a:rPr kumimoji="0" lang="it-IT" sz="5400" b="1" i="0" u="none" strike="noStrike" kern="1200" cap="none" spc="0" normalizeH="0" baseline="0" noProof="0" dirty="0">
                <a:ln w="12700" cmpd="sng">
                  <a:solidFill>
                    <a:sysClr val="windowText" lastClr="000000"/>
                  </a:solidFill>
                  <a:prstDash val="solid"/>
                </a:ln>
                <a:solidFill>
                  <a:srgbClr val="4472C4">
                    <a:lumMod val="60000"/>
                    <a:lumOff val="40000"/>
                  </a:srgbClr>
                </a:solidFill>
                <a:effectLst/>
                <a:uLnTx/>
                <a:uFillTx/>
                <a:latin typeface="Calibri" panose="020F0502020204030204"/>
                <a:ea typeface="+mn-ea"/>
                <a:cs typeface="+mn-cs"/>
              </a:rPr>
              <a:t> the </a:t>
            </a:r>
            <a:r>
              <a:rPr kumimoji="0" lang="it-IT" sz="5400" b="1" i="0" u="none" strike="noStrike" kern="1200" cap="none" spc="0" normalizeH="0" baseline="0" noProof="0" dirty="0" err="1">
                <a:ln w="12700" cmpd="sng">
                  <a:solidFill>
                    <a:sysClr val="windowText" lastClr="000000"/>
                  </a:solidFill>
                  <a:prstDash val="solid"/>
                </a:ln>
                <a:solidFill>
                  <a:srgbClr val="4472C4">
                    <a:lumMod val="60000"/>
                    <a:lumOff val="40000"/>
                  </a:srgbClr>
                </a:solidFill>
                <a:effectLst/>
                <a:uLnTx/>
                <a:uFillTx/>
                <a:latin typeface="Calibri" panose="020F0502020204030204"/>
                <a:ea typeface="+mn-ea"/>
                <a:cs typeface="+mn-cs"/>
              </a:rPr>
              <a:t>weakest</a:t>
            </a:r>
            <a:r>
              <a:rPr kumimoji="0" lang="it-IT" sz="5400" b="1" i="0" u="none" strike="noStrike" kern="1200" cap="none" spc="0" normalizeH="0" baseline="0" noProof="0" dirty="0">
                <a:ln w="12700" cmpd="sng">
                  <a:solidFill>
                    <a:sysClr val="windowText" lastClr="000000"/>
                  </a:solidFill>
                  <a:prstDash val="solid"/>
                </a:ln>
                <a:solidFill>
                  <a:srgbClr val="4472C4">
                    <a:lumMod val="60000"/>
                    <a:lumOff val="40000"/>
                  </a:srgbClr>
                </a:solidFill>
                <a:effectLst/>
                <a:uLnTx/>
                <a:uFillTx/>
                <a:latin typeface="Calibri" panose="020F0502020204030204"/>
                <a:ea typeface="+mn-ea"/>
                <a:cs typeface="+mn-cs"/>
              </a:rPr>
              <a:t> </a:t>
            </a:r>
            <a:r>
              <a:rPr kumimoji="0" lang="it-IT" sz="5400" b="1" i="0" u="none" strike="noStrike" kern="1200" cap="none" spc="0" normalizeH="0" baseline="0" noProof="0" dirty="0" err="1">
                <a:ln w="12700" cmpd="sng">
                  <a:solidFill>
                    <a:sysClr val="windowText" lastClr="000000"/>
                  </a:solidFill>
                  <a:prstDash val="solid"/>
                </a:ln>
                <a:solidFill>
                  <a:srgbClr val="4472C4">
                    <a:lumMod val="60000"/>
                    <a:lumOff val="40000"/>
                  </a:srgbClr>
                </a:solidFill>
                <a:effectLst/>
                <a:uLnTx/>
                <a:uFillTx/>
                <a:latin typeface="Calibri" panose="020F0502020204030204"/>
                <a:ea typeface="+mn-ea"/>
                <a:cs typeface="+mn-cs"/>
              </a:rPr>
              <a:t>attribute</a:t>
            </a:r>
            <a:endParaRPr kumimoji="0" lang="it-IT" sz="5400" b="1" i="0" u="none" strike="noStrike" kern="1200" cap="none" spc="0" normalizeH="0" baseline="0" noProof="0" dirty="0">
              <a:ln w="12700" cmpd="sng">
                <a:solidFill>
                  <a:sysClr val="windowText" lastClr="000000"/>
                </a:solidFill>
                <a:prstDash val="solid"/>
              </a:ln>
              <a:solidFill>
                <a:srgbClr val="4472C4">
                  <a:lumMod val="60000"/>
                  <a:lumOff val="40000"/>
                </a:srgbClr>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8F9B4D4B-44C7-DA45-B96A-73BF5D0B6D3B}"/>
              </a:ext>
            </a:extLst>
          </p:cNvPr>
          <p:cNvSpPr txBox="1"/>
          <p:nvPr/>
        </p:nvSpPr>
        <p:spPr>
          <a:xfrm>
            <a:off x="3636818" y="2607658"/>
            <a:ext cx="6465809"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Sentiment</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score of hotels’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attributes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service (worst attribute in 33% of the cases),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price (31%),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restaurant (26%),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cleaning (5%),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welcoming (5%). </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F25F5606-CE26-064E-841E-AF0ACFF0D1FF}"/>
              </a:ext>
            </a:extLst>
          </p:cNvPr>
          <p:cNvSpPr txBox="1"/>
          <p:nvPr/>
        </p:nvSpPr>
        <p:spPr>
          <a:xfrm>
            <a:off x="838200" y="5167312"/>
            <a:ext cx="3262745"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Dependent</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Variable</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difference between the sentiment score of the worst attribute before and after the treatment</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CasellaDiTesto 10">
            <a:extLst>
              <a:ext uri="{FF2B5EF4-FFF2-40B4-BE49-F238E27FC236}">
                <a16:creationId xmlns:a16="http://schemas.microsoft.com/office/drawing/2014/main" id="{CCD21C6F-10EA-CC47-88A0-185F80A7B04B}"/>
              </a:ext>
            </a:extLst>
          </p:cNvPr>
          <p:cNvSpPr txBox="1"/>
          <p:nvPr/>
        </p:nvSpPr>
        <p:spPr>
          <a:xfrm>
            <a:off x="5070764" y="5318703"/>
            <a:ext cx="6465809" cy="954107"/>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AI has </a:t>
            </a: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positive marginal effect on the dependent variable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treat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10.76; p = .063). </a:t>
            </a: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0891175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2" name="Freeform: Shape 206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4" name="Freeform: Shape 206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8FB842C-5F74-C5C1-95D8-5550972564F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Using AI to analyze Customers' reviews</a:t>
            </a:r>
          </a:p>
        </p:txBody>
      </p:sp>
      <p:sp>
        <p:nvSpPr>
          <p:cNvPr id="2066" name="Rectangle 206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68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9CB33-4732-62FB-EEDD-548CF7686E80}"/>
              </a:ext>
            </a:extLst>
          </p:cNvPr>
          <p:cNvSpPr>
            <a:spLocks noGrp="1"/>
          </p:cNvSpPr>
          <p:nvPr>
            <p:ph type="title"/>
          </p:nvPr>
        </p:nvSpPr>
        <p:spPr>
          <a:xfrm>
            <a:off x="838200" y="949741"/>
            <a:ext cx="10515600" cy="1325563"/>
          </a:xfrm>
        </p:spPr>
        <p:txBody>
          <a:bodyPr/>
          <a:lstStyle/>
          <a:p>
            <a:pPr algn="ctr"/>
            <a:r>
              <a:rPr lang="en-US" sz="7200" dirty="0"/>
              <a:t>Benefits</a:t>
            </a:r>
            <a:endParaRPr lang="it-FI" sz="7200" dirty="0"/>
          </a:p>
        </p:txBody>
      </p:sp>
      <p:graphicFrame>
        <p:nvGraphicFramePr>
          <p:cNvPr id="5" name="Segnaposto contenuto 4">
            <a:extLst>
              <a:ext uri="{FF2B5EF4-FFF2-40B4-BE49-F238E27FC236}">
                <a16:creationId xmlns:a16="http://schemas.microsoft.com/office/drawing/2014/main" id="{E08459A7-2F04-685F-20C6-28560856A91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47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9CB33-4732-62FB-EEDD-548CF7686E80}"/>
              </a:ext>
            </a:extLst>
          </p:cNvPr>
          <p:cNvSpPr>
            <a:spLocks noGrp="1"/>
          </p:cNvSpPr>
          <p:nvPr>
            <p:ph type="title"/>
          </p:nvPr>
        </p:nvSpPr>
        <p:spPr>
          <a:xfrm>
            <a:off x="838200" y="949741"/>
            <a:ext cx="10515600" cy="1325563"/>
          </a:xfrm>
        </p:spPr>
        <p:txBody>
          <a:bodyPr/>
          <a:lstStyle/>
          <a:p>
            <a:pPr algn="ctr"/>
            <a:r>
              <a:rPr lang="en-US" sz="7200" dirty="0"/>
              <a:t>Risks</a:t>
            </a:r>
            <a:endParaRPr lang="it-FI" sz="7200" dirty="0"/>
          </a:p>
        </p:txBody>
      </p:sp>
      <p:graphicFrame>
        <p:nvGraphicFramePr>
          <p:cNvPr id="5" name="Segnaposto contenuto 4">
            <a:extLst>
              <a:ext uri="{FF2B5EF4-FFF2-40B4-BE49-F238E27FC236}">
                <a16:creationId xmlns:a16="http://schemas.microsoft.com/office/drawing/2014/main" id="{E08459A7-2F04-685F-20C6-28560856A91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15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blurred background of department store">
            <a:extLst>
              <a:ext uri="{FF2B5EF4-FFF2-40B4-BE49-F238E27FC236}">
                <a16:creationId xmlns:a16="http://schemas.microsoft.com/office/drawing/2014/main" id="{5FB2AAF6-9F17-5DF7-3D03-E0DCD22544AE}"/>
              </a:ext>
            </a:extLst>
          </p:cNvPr>
          <p:cNvPicPr>
            <a:picLocks noChangeAspect="1"/>
          </p:cNvPicPr>
          <p:nvPr/>
        </p:nvPicPr>
        <p:blipFill rotWithShape="1">
          <a:blip r:embed="rId2"/>
          <a:srcRect t="15201" b="529"/>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902FFDF-D002-AC2E-6B3D-D843BF7307F0}"/>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APPLICATIONS OF AI IN RETAIL</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70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9">
            <a:extLst>
              <a:ext uri="{FF2B5EF4-FFF2-40B4-BE49-F238E27FC236}">
                <a16:creationId xmlns:a16="http://schemas.microsoft.com/office/drawing/2014/main" id="{909BB636-E2E5-9000-334F-F0330746A44B}"/>
              </a:ext>
            </a:extLst>
          </p:cNvPr>
          <p:cNvGraphicFramePr>
            <a:graphicFrameLocks noGrp="1"/>
          </p:cNvGraphicFramePr>
          <p:nvPr>
            <p:ph idx="1"/>
            <p:extLst>
              <p:ext uri="{D42A27DB-BD31-4B8C-83A1-F6EECF244321}">
                <p14:modId xmlns:p14="http://schemas.microsoft.com/office/powerpoint/2010/main" val="3604943247"/>
              </p:ext>
            </p:extLst>
          </p:nvPr>
        </p:nvGraphicFramePr>
        <p:xfrm>
          <a:off x="196081" y="0"/>
          <a:ext cx="6129080" cy="516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Segnaposto contenuto 9">
            <a:extLst>
              <a:ext uri="{FF2B5EF4-FFF2-40B4-BE49-F238E27FC236}">
                <a16:creationId xmlns:a16="http://schemas.microsoft.com/office/drawing/2014/main" id="{2E086C17-8CF5-4731-6541-2652BFE327C4}"/>
              </a:ext>
            </a:extLst>
          </p:cNvPr>
          <p:cNvGraphicFramePr>
            <a:graphicFrameLocks/>
          </p:cNvGraphicFramePr>
          <p:nvPr>
            <p:extLst>
              <p:ext uri="{D42A27DB-BD31-4B8C-83A1-F6EECF244321}">
                <p14:modId xmlns:p14="http://schemas.microsoft.com/office/powerpoint/2010/main" val="2760229394"/>
              </p:ext>
            </p:extLst>
          </p:nvPr>
        </p:nvGraphicFramePr>
        <p:xfrm>
          <a:off x="4904853" y="347763"/>
          <a:ext cx="7403215" cy="6008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asellaDiTesto 6">
            <a:extLst>
              <a:ext uri="{FF2B5EF4-FFF2-40B4-BE49-F238E27FC236}">
                <a16:creationId xmlns:a16="http://schemas.microsoft.com/office/drawing/2014/main" id="{0A8D0436-E262-63A7-A58E-9C6B0BAD2DF6}"/>
              </a:ext>
            </a:extLst>
          </p:cNvPr>
          <p:cNvSpPr txBox="1"/>
          <p:nvPr/>
        </p:nvSpPr>
        <p:spPr>
          <a:xfrm>
            <a:off x="1905991" y="5373671"/>
            <a:ext cx="1443408" cy="769441"/>
          </a:xfrm>
          <a:prstGeom prst="rect">
            <a:avLst/>
          </a:prstGeom>
          <a:noFill/>
        </p:spPr>
        <p:txBody>
          <a:bodyPr wrap="none" rtlCol="0">
            <a:spAutoFit/>
          </a:bodyPr>
          <a:lstStyle/>
          <a:p>
            <a:r>
              <a:rPr lang="it-FI" sz="4400" dirty="0">
                <a:latin typeface="+mj-lt"/>
                <a:ea typeface="+mj-ea"/>
                <a:cs typeface="+mj-cs"/>
              </a:rPr>
              <a:t>Retail</a:t>
            </a:r>
          </a:p>
        </p:txBody>
      </p:sp>
    </p:spTree>
    <p:extLst>
      <p:ext uri="{BB962C8B-B14F-4D97-AF65-F5344CB8AC3E}">
        <p14:creationId xmlns:p14="http://schemas.microsoft.com/office/powerpoint/2010/main" val="2353028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Stitch Fix UK | Stylist | Clothing Stylists">
            <a:extLst>
              <a:ext uri="{FF2B5EF4-FFF2-40B4-BE49-F238E27FC236}">
                <a16:creationId xmlns:a16="http://schemas.microsoft.com/office/drawing/2014/main" id="{5EB28911-3291-3221-AD77-FF266D4A37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152" b="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822089E-D244-CC83-B78A-77FE7FF6EE1C}"/>
              </a:ext>
            </a:extLst>
          </p:cNvPr>
          <p:cNvSpPr>
            <a:spLocks noGrp="1"/>
          </p:cNvSpPr>
          <p:nvPr>
            <p:ph type="title"/>
          </p:nvPr>
        </p:nvSpPr>
        <p:spPr>
          <a:xfrm>
            <a:off x="594805" y="640263"/>
            <a:ext cx="3759240" cy="1344975"/>
          </a:xfrm>
        </p:spPr>
        <p:txBody>
          <a:bodyPr>
            <a:normAutofit/>
          </a:bodyPr>
          <a:lstStyle/>
          <a:p>
            <a:r>
              <a:rPr lang="it-FI" sz="4000" dirty="0"/>
              <a:t>Personalization: examples</a:t>
            </a:r>
          </a:p>
        </p:txBody>
      </p:sp>
      <p:sp>
        <p:nvSpPr>
          <p:cNvPr id="3" name="Segnaposto contenuto 2">
            <a:extLst>
              <a:ext uri="{FF2B5EF4-FFF2-40B4-BE49-F238E27FC236}">
                <a16:creationId xmlns:a16="http://schemas.microsoft.com/office/drawing/2014/main" id="{4FF5323A-F3F3-A0FD-FFCC-682B38364C8B}"/>
              </a:ext>
            </a:extLst>
          </p:cNvPr>
          <p:cNvSpPr>
            <a:spLocks noGrp="1"/>
          </p:cNvSpPr>
          <p:nvPr>
            <p:ph idx="1"/>
          </p:nvPr>
        </p:nvSpPr>
        <p:spPr>
          <a:xfrm>
            <a:off x="594110" y="2121763"/>
            <a:ext cx="3764826" cy="3773010"/>
          </a:xfrm>
        </p:spPr>
        <p:txBody>
          <a:bodyPr>
            <a:normAutofit lnSpcReduction="10000"/>
          </a:bodyPr>
          <a:lstStyle/>
          <a:p>
            <a:r>
              <a:rPr lang="en-US" sz="1400" dirty="0">
                <a:latin typeface="Söhne"/>
              </a:rPr>
              <a:t>Stitch Fix is a personal styling service that uses a combination of data analytics and human stylists to provide customized clothing recommendations to its clients. The company was founded in 2011 by Katrina Lake and is based in San Francisco, California.</a:t>
            </a:r>
          </a:p>
          <a:p>
            <a:r>
              <a:rPr lang="en-US" sz="1400" dirty="0">
                <a:latin typeface="Söhne"/>
              </a:rPr>
              <a:t>To use the service, clients fill out a style profile that includes their size, style preferences, and budget. Stitch Fix then uses a combination of machine learning algorithms and human stylists to curate a personalized box of clothing items for the client. The client can then try on the clothing at home, keep what they like, and return what they don't. Clients can also provide feedback on the items they receive, which helps Stitch Fix further refine their recommendations.</a:t>
            </a:r>
          </a:p>
          <a:p>
            <a:r>
              <a:rPr lang="en-US" sz="1400" dirty="0">
                <a:latin typeface="Söhne"/>
              </a:rPr>
              <a:t>In 2021 Stitch Fix reported net revenue of $2.17 billion, an increase of 19% from the previous year.</a:t>
            </a:r>
          </a:p>
        </p:txBody>
      </p:sp>
    </p:spTree>
    <p:extLst>
      <p:ext uri="{BB962C8B-B14F-4D97-AF65-F5344CB8AC3E}">
        <p14:creationId xmlns:p14="http://schemas.microsoft.com/office/powerpoint/2010/main" val="3642265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Stitch Fix UK | Stylist | Clothing Stylists">
            <a:extLst>
              <a:ext uri="{FF2B5EF4-FFF2-40B4-BE49-F238E27FC236}">
                <a16:creationId xmlns:a16="http://schemas.microsoft.com/office/drawing/2014/main" id="{5EB28911-3291-3221-AD77-FF266D4A37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52" b="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822089E-D244-CC83-B78A-77FE7FF6EE1C}"/>
              </a:ext>
            </a:extLst>
          </p:cNvPr>
          <p:cNvSpPr>
            <a:spLocks noGrp="1"/>
          </p:cNvSpPr>
          <p:nvPr>
            <p:ph type="title"/>
          </p:nvPr>
        </p:nvSpPr>
        <p:spPr>
          <a:xfrm>
            <a:off x="594805" y="640263"/>
            <a:ext cx="3759240" cy="1344975"/>
          </a:xfrm>
        </p:spPr>
        <p:txBody>
          <a:bodyPr>
            <a:normAutofit/>
          </a:bodyPr>
          <a:lstStyle/>
          <a:p>
            <a:r>
              <a:rPr lang="it-FI" sz="4000"/>
              <a:t>Personalization: examples</a:t>
            </a:r>
          </a:p>
        </p:txBody>
      </p:sp>
      <p:sp>
        <p:nvSpPr>
          <p:cNvPr id="3" name="Segnaposto contenuto 2">
            <a:extLst>
              <a:ext uri="{FF2B5EF4-FFF2-40B4-BE49-F238E27FC236}">
                <a16:creationId xmlns:a16="http://schemas.microsoft.com/office/drawing/2014/main" id="{4FF5323A-F3F3-A0FD-FFCC-682B38364C8B}"/>
              </a:ext>
            </a:extLst>
          </p:cNvPr>
          <p:cNvSpPr>
            <a:spLocks noGrp="1"/>
          </p:cNvSpPr>
          <p:nvPr>
            <p:ph idx="1"/>
          </p:nvPr>
        </p:nvSpPr>
        <p:spPr>
          <a:xfrm>
            <a:off x="594110" y="2121763"/>
            <a:ext cx="3764826" cy="3773010"/>
          </a:xfrm>
        </p:spPr>
        <p:txBody>
          <a:bodyPr>
            <a:normAutofit lnSpcReduction="10000"/>
          </a:bodyPr>
          <a:lstStyle/>
          <a:p>
            <a:r>
              <a:rPr lang="en-US" sz="1400" b="0" i="0" dirty="0">
                <a:effectLst/>
                <a:latin typeface="Söhne"/>
              </a:rPr>
              <a:t>Stitch Fix is a personal styling service that uses a combination of data analytics and human stylists to provide customized clothing recommendations to its clients. The company was founded in 2011 by Katrina Lake and is based in San Francisco, California.</a:t>
            </a:r>
          </a:p>
          <a:p>
            <a:r>
              <a:rPr lang="en-US" sz="1400" b="0" i="0" dirty="0">
                <a:effectLst/>
                <a:latin typeface="Söhne"/>
              </a:rPr>
              <a:t>To use the service, clients fill out a style profile that includes their size, style preferences, and budget. Stitch Fix then uses a combination of machine learning algorithms and human stylists to curate a personalized box of clothing items for the client. The client can then try on the clothing at home, keep what they like, and return what they don't. Clients can also provide feedback on the items they receive, which helps Stitch Fix further refine their recommendations.</a:t>
            </a:r>
          </a:p>
          <a:p>
            <a:r>
              <a:rPr lang="en-US" sz="1400" b="0" i="0" dirty="0">
                <a:effectLst/>
                <a:latin typeface="Söhne"/>
              </a:rPr>
              <a:t>In 2021 Stitch Fix reported net revenue of $2.17 billion, an increase of 19% from the previous year.</a:t>
            </a:r>
            <a:endParaRPr lang="en-US" sz="1400" dirty="0"/>
          </a:p>
        </p:txBody>
      </p:sp>
      <p:pic>
        <p:nvPicPr>
          <p:cNvPr id="4" name="Elementi multimediali online 5" descr="Two-Minute Case Study - Data &amp; Gabbana: Stitch Fix's Predictive Algorithms">
            <a:hlinkClick r:id="" action="ppaction://media"/>
            <a:extLst>
              <a:ext uri="{FF2B5EF4-FFF2-40B4-BE49-F238E27FC236}">
                <a16:creationId xmlns:a16="http://schemas.microsoft.com/office/drawing/2014/main" id="{B00C3B8E-B561-A47B-DA38-DF9F3A95AB63}"/>
              </a:ext>
            </a:extLst>
          </p:cNvPr>
          <p:cNvPicPr>
            <a:picLocks noRot="1" noChangeAspect="1"/>
          </p:cNvPicPr>
          <p:nvPr>
            <a:videoFile r:link="rId1"/>
          </p:nvPr>
        </p:nvPicPr>
        <p:blipFill>
          <a:blip r:embed="rId4"/>
          <a:stretch>
            <a:fillRect/>
          </a:stretch>
        </p:blipFill>
        <p:spPr>
          <a:xfrm>
            <a:off x="4845133" y="1312750"/>
            <a:ext cx="6840515" cy="3864892"/>
          </a:xfrm>
          <a:prstGeom prst="rect">
            <a:avLst/>
          </a:prstGeom>
        </p:spPr>
      </p:pic>
    </p:spTree>
    <p:extLst>
      <p:ext uri="{BB962C8B-B14F-4D97-AF65-F5344CB8AC3E}">
        <p14:creationId xmlns:p14="http://schemas.microsoft.com/office/powerpoint/2010/main" val="39145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00FD095-59CA-318C-E9A2-6F0D624EFC03}"/>
              </a:ext>
            </a:extLst>
          </p:cNvPr>
          <p:cNvSpPr>
            <a:spLocks noGrp="1"/>
          </p:cNvSpPr>
          <p:nvPr>
            <p:ph idx="1"/>
          </p:nvPr>
        </p:nvSpPr>
        <p:spPr>
          <a:xfrm>
            <a:off x="4965431" y="2438400"/>
            <a:ext cx="6586489" cy="3785419"/>
          </a:xfrm>
        </p:spPr>
        <p:txBody>
          <a:bodyPr>
            <a:normAutofit/>
          </a:bodyPr>
          <a:lstStyle/>
          <a:p>
            <a:pPr marL="0" indent="0">
              <a:buNone/>
            </a:pPr>
            <a:r>
              <a:rPr lang="en-US" sz="2000" b="0" i="0" dirty="0">
                <a:effectLst/>
                <a:latin typeface="Söhne"/>
              </a:rPr>
              <a:t>"Artificial Intelligence is a rapidly evolving field of computer science that involves developing and applying intelligent algorithms to machines to enable them to </a:t>
            </a:r>
            <a:r>
              <a:rPr lang="en-US" sz="3600" b="0" i="0" dirty="0">
                <a:effectLst/>
                <a:latin typeface="Söhne"/>
              </a:rPr>
              <a:t>learn from experience </a:t>
            </a:r>
            <a:r>
              <a:rPr lang="en-US" sz="2000" b="0" i="0" dirty="0">
                <a:effectLst/>
                <a:latin typeface="Söhne"/>
              </a:rPr>
              <a:t>and perform tasks that traditionally require human intelligence." </a:t>
            </a:r>
          </a:p>
          <a:p>
            <a:pPr marL="0" indent="0">
              <a:buNone/>
            </a:pPr>
            <a:r>
              <a:rPr lang="en-US" sz="2000" b="0" i="0" dirty="0">
                <a:effectLst/>
                <a:latin typeface="Söhne"/>
              </a:rPr>
              <a:t>MIT Technology Review</a:t>
            </a:r>
          </a:p>
          <a:p>
            <a:endParaRPr lang="en-US" sz="2000" dirty="0"/>
          </a:p>
        </p:txBody>
      </p:sp>
      <p:pic>
        <p:nvPicPr>
          <p:cNvPr id="5" name="Picture 4" descr="Light bulb on yellow background with sketched light beams and cord">
            <a:extLst>
              <a:ext uri="{FF2B5EF4-FFF2-40B4-BE49-F238E27FC236}">
                <a16:creationId xmlns:a16="http://schemas.microsoft.com/office/drawing/2014/main" id="{645CB280-EB21-C90A-B966-616305134363}"/>
              </a:ext>
            </a:extLst>
          </p:cNvPr>
          <p:cNvPicPr>
            <a:picLocks noChangeAspect="1"/>
          </p:cNvPicPr>
          <p:nvPr/>
        </p:nvPicPr>
        <p:blipFill rotWithShape="1">
          <a:blip r:embed="rId2"/>
          <a:srcRect l="51344" r="7086"/>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E8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06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BC27D49-B9CB-DA3D-DF23-B31C819DA974}"/>
              </a:ext>
            </a:extLst>
          </p:cNvPr>
          <p:cNvSpPr>
            <a:spLocks noGrp="1"/>
          </p:cNvSpPr>
          <p:nvPr>
            <p:ph type="title"/>
          </p:nvPr>
        </p:nvSpPr>
        <p:spPr>
          <a:xfrm>
            <a:off x="630936" y="640080"/>
            <a:ext cx="4818888" cy="1481328"/>
          </a:xfrm>
        </p:spPr>
        <p:txBody>
          <a:bodyPr anchor="b">
            <a:normAutofit/>
          </a:bodyPr>
          <a:lstStyle/>
          <a:p>
            <a:r>
              <a:rPr lang="it-FI" sz="5000" dirty="0"/>
              <a:t>Personalization: examples</a:t>
            </a:r>
          </a:p>
        </p:txBody>
      </p:sp>
      <p:sp>
        <p:nvSpPr>
          <p:cNvPr id="922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3D03EC3A-5C42-2C86-6477-3C9263A6D79B}"/>
              </a:ext>
            </a:extLst>
          </p:cNvPr>
          <p:cNvSpPr>
            <a:spLocks noGrp="1"/>
          </p:cNvSpPr>
          <p:nvPr>
            <p:ph idx="1"/>
          </p:nvPr>
        </p:nvSpPr>
        <p:spPr>
          <a:xfrm>
            <a:off x="630936" y="2660904"/>
            <a:ext cx="5987578" cy="3547872"/>
          </a:xfrm>
        </p:spPr>
        <p:txBody>
          <a:bodyPr anchor="t">
            <a:normAutofit/>
          </a:bodyPr>
          <a:lstStyle/>
          <a:p>
            <a:r>
              <a:rPr lang="en-US" sz="2200" dirty="0"/>
              <a:t>M</a:t>
            </a:r>
            <a:r>
              <a:rPr lang="en-US" sz="2200" b="0" i="0" dirty="0">
                <a:effectLst/>
              </a:rPr>
              <a:t>arketing strategy employed by Target to engage with parents-to-be and turn them into customers of their baby products.</a:t>
            </a:r>
          </a:p>
          <a:p>
            <a:r>
              <a:rPr lang="en-US" sz="2200" b="0" i="0" dirty="0">
                <a:effectLst/>
              </a:rPr>
              <a:t>Target assigns a Guest ID number to every customer which is linked to their credit card, name, or email address. This ID number is used as a storage unit that keeps a record of the customer's purchase history as well as any demographic information.</a:t>
            </a:r>
          </a:p>
          <a:p>
            <a:endParaRPr lang="en-US" sz="2200" dirty="0"/>
          </a:p>
        </p:txBody>
      </p:sp>
      <p:pic>
        <p:nvPicPr>
          <p:cNvPr id="9218" name="Picture 2" descr="How Target Figured Out A Teen Girl Was Pregnant Before Her Father Did">
            <a:extLst>
              <a:ext uri="{FF2B5EF4-FFF2-40B4-BE49-F238E27FC236}">
                <a16:creationId xmlns:a16="http://schemas.microsoft.com/office/drawing/2014/main" id="{9B261FC2-3094-4443-100A-28EBEF0C73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6430" y="630936"/>
            <a:ext cx="4198374"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647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ow Target Figured Out A Teen Girl Was Pregnant Before Her Father Did">
            <a:extLst>
              <a:ext uri="{FF2B5EF4-FFF2-40B4-BE49-F238E27FC236}">
                <a16:creationId xmlns:a16="http://schemas.microsoft.com/office/drawing/2014/main" id="{9B261FC2-3094-4443-100A-28EBEF0C73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6430" y="630936"/>
            <a:ext cx="4198374" cy="5577840"/>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contenuto 2">
            <a:extLst>
              <a:ext uri="{FF2B5EF4-FFF2-40B4-BE49-F238E27FC236}">
                <a16:creationId xmlns:a16="http://schemas.microsoft.com/office/drawing/2014/main" id="{C196F701-A2DB-8CF0-34C7-DC2EC6DA0E55}"/>
              </a:ext>
            </a:extLst>
          </p:cNvPr>
          <p:cNvSpPr txBox="1">
            <a:spLocks/>
          </p:cNvSpPr>
          <p:nvPr/>
        </p:nvSpPr>
        <p:spPr>
          <a:xfrm>
            <a:off x="139424" y="371805"/>
            <a:ext cx="6677006" cy="341642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2012 Trends in the data: </a:t>
            </a:r>
          </a:p>
          <a:p>
            <a:r>
              <a:rPr lang="en-US" sz="2200" dirty="0"/>
              <a:t>Women on the baby registry were buying larger quantities of unscented lotion around the beginning of their second trimester.</a:t>
            </a:r>
          </a:p>
          <a:p>
            <a:r>
              <a:rPr lang="en-US" sz="2200" dirty="0"/>
              <a:t>In the first 20 weeks, pregnant women loaded up on supplements like calcium, magnesium and zinc. </a:t>
            </a:r>
          </a:p>
          <a:p>
            <a:r>
              <a:rPr lang="en-US" sz="2200" dirty="0"/>
              <a:t>When someone suddenly starts buying lots of scent-free soap and extra-big bags of cotton balls, in addition to hand sanitizers and washcloths, it signals they could be getting close to their delivery date.</a:t>
            </a:r>
          </a:p>
        </p:txBody>
      </p:sp>
      <p:sp>
        <p:nvSpPr>
          <p:cNvPr id="9" name="CasellaDiTesto 8">
            <a:extLst>
              <a:ext uri="{FF2B5EF4-FFF2-40B4-BE49-F238E27FC236}">
                <a16:creationId xmlns:a16="http://schemas.microsoft.com/office/drawing/2014/main" id="{B23A1D35-ECCF-E024-6B54-1AE789253818}"/>
              </a:ext>
            </a:extLst>
          </p:cNvPr>
          <p:cNvSpPr txBox="1"/>
          <p:nvPr/>
        </p:nvSpPr>
        <p:spPr>
          <a:xfrm>
            <a:off x="139424" y="4178532"/>
            <a:ext cx="6950805" cy="1446550"/>
          </a:xfrm>
          <a:prstGeom prst="rect">
            <a:avLst/>
          </a:prstGeom>
          <a:noFill/>
        </p:spPr>
        <p:txBody>
          <a:bodyPr wrap="square" rtlCol="0">
            <a:spAutoFit/>
          </a:bodyPr>
          <a:lstStyle/>
          <a:p>
            <a:r>
              <a:rPr lang="en-US" sz="2200" dirty="0"/>
              <a:t>They were able to identify about 25 products that, when analyzed together, allowed Target to assign each shopper a “pregnancy prediction” score and estimate her due date to within a small window. </a:t>
            </a:r>
          </a:p>
        </p:txBody>
      </p:sp>
      <p:sp>
        <p:nvSpPr>
          <p:cNvPr id="10" name="CasellaDiTesto 9">
            <a:extLst>
              <a:ext uri="{FF2B5EF4-FFF2-40B4-BE49-F238E27FC236}">
                <a16:creationId xmlns:a16="http://schemas.microsoft.com/office/drawing/2014/main" id="{8A4F12BE-1854-F563-DD1A-9BC3364C82E3}"/>
              </a:ext>
            </a:extLst>
          </p:cNvPr>
          <p:cNvSpPr txBox="1"/>
          <p:nvPr/>
        </p:nvSpPr>
        <p:spPr>
          <a:xfrm>
            <a:off x="0" y="6122482"/>
            <a:ext cx="11535081" cy="523220"/>
          </a:xfrm>
          <a:prstGeom prst="rect">
            <a:avLst/>
          </a:prstGeom>
          <a:noFill/>
        </p:spPr>
        <p:txBody>
          <a:bodyPr wrap="none" rtlCol="0">
            <a:spAutoFit/>
          </a:bodyPr>
          <a:lstStyle/>
          <a:p>
            <a:r>
              <a:rPr lang="en-US" sz="2800" b="1" dirty="0"/>
              <a:t>So Target could send coupons timed to very specific stages of her pregnancy.</a:t>
            </a:r>
          </a:p>
        </p:txBody>
      </p:sp>
    </p:spTree>
    <p:extLst>
      <p:ext uri="{BB962C8B-B14F-4D97-AF65-F5344CB8AC3E}">
        <p14:creationId xmlns:p14="http://schemas.microsoft.com/office/powerpoint/2010/main" val="3078351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Target Figured Out A Teen Girl Was Pregnant Before Her Father Did">
            <a:extLst>
              <a:ext uri="{FF2B5EF4-FFF2-40B4-BE49-F238E27FC236}">
                <a16:creationId xmlns:a16="http://schemas.microsoft.com/office/drawing/2014/main" id="{9B261FC2-3094-4443-100A-28EBEF0C73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6430" y="630936"/>
            <a:ext cx="4198374" cy="5577840"/>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contenuto 2">
            <a:extLst>
              <a:ext uri="{FF2B5EF4-FFF2-40B4-BE49-F238E27FC236}">
                <a16:creationId xmlns:a16="http://schemas.microsoft.com/office/drawing/2014/main" id="{C196F701-A2DB-8CF0-34C7-DC2EC6DA0E55}"/>
              </a:ext>
            </a:extLst>
          </p:cNvPr>
          <p:cNvSpPr txBox="1">
            <a:spLocks/>
          </p:cNvSpPr>
          <p:nvPr/>
        </p:nvSpPr>
        <p:spPr>
          <a:xfrm>
            <a:off x="139424" y="371805"/>
            <a:ext cx="6677006" cy="341642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0" i="0" dirty="0">
                <a:solidFill>
                  <a:srgbClr val="333333"/>
                </a:solidFill>
                <a:effectLst/>
              </a:rPr>
              <a:t>Take a fictional Target shopper named Mary Smith, who is 28, lives in Atlanta and in March bought cocoa-butter lotion, a purse large enough to double as a diaper bag, zinc and magnesium supplements and a bright blue rug. </a:t>
            </a:r>
          </a:p>
          <a:p>
            <a:pPr algn="l"/>
            <a:endParaRPr lang="en-US" b="0" i="0" dirty="0">
              <a:solidFill>
                <a:srgbClr val="333333"/>
              </a:solidFill>
              <a:effectLst/>
            </a:endParaRPr>
          </a:p>
          <a:p>
            <a:pPr marL="0" indent="0" algn="l">
              <a:buNone/>
            </a:pPr>
            <a:r>
              <a:rPr lang="en-US" b="0" i="0" dirty="0">
                <a:solidFill>
                  <a:srgbClr val="333333"/>
                </a:solidFill>
                <a:effectLst/>
              </a:rPr>
              <a:t>There’s, say, an </a:t>
            </a:r>
            <a:r>
              <a:rPr lang="en-US" sz="7200" b="0" i="0" dirty="0">
                <a:solidFill>
                  <a:srgbClr val="333333"/>
                </a:solidFill>
                <a:effectLst/>
              </a:rPr>
              <a:t>87 percent </a:t>
            </a:r>
            <a:r>
              <a:rPr lang="en-US" b="0" i="0" dirty="0">
                <a:solidFill>
                  <a:srgbClr val="333333"/>
                </a:solidFill>
                <a:effectLst/>
              </a:rPr>
              <a:t>chance that she’s pregnant and that her </a:t>
            </a:r>
            <a:r>
              <a:rPr lang="en-US" sz="5400" b="0" i="0" dirty="0">
                <a:solidFill>
                  <a:srgbClr val="333333"/>
                </a:solidFill>
                <a:effectLst/>
              </a:rPr>
              <a:t>delivery date </a:t>
            </a:r>
            <a:r>
              <a:rPr lang="en-US" b="0" i="0" dirty="0">
                <a:solidFill>
                  <a:srgbClr val="333333"/>
                </a:solidFill>
                <a:effectLst/>
              </a:rPr>
              <a:t>is sometime in late </a:t>
            </a:r>
            <a:r>
              <a:rPr lang="en-US" sz="5400" b="0" i="0" dirty="0">
                <a:solidFill>
                  <a:srgbClr val="333333"/>
                </a:solidFill>
                <a:effectLst/>
              </a:rPr>
              <a:t>August.</a:t>
            </a:r>
            <a:endParaRPr lang="en-US" b="0" i="0" dirty="0">
              <a:solidFill>
                <a:srgbClr val="333333"/>
              </a:solidFill>
              <a:effectLst/>
            </a:endParaRPr>
          </a:p>
        </p:txBody>
      </p:sp>
    </p:spTree>
    <p:extLst>
      <p:ext uri="{BB962C8B-B14F-4D97-AF65-F5344CB8AC3E}">
        <p14:creationId xmlns:p14="http://schemas.microsoft.com/office/powerpoint/2010/main" val="3363899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Target Figured Out A Teen Girl Was Pregnant Before Her Father Did">
            <a:extLst>
              <a:ext uri="{FF2B5EF4-FFF2-40B4-BE49-F238E27FC236}">
                <a16:creationId xmlns:a16="http://schemas.microsoft.com/office/drawing/2014/main" id="{9B261FC2-3094-4443-100A-28EBEF0C73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16430" y="630936"/>
            <a:ext cx="4198374" cy="5577840"/>
          </a:xfrm>
          <a:prstGeom prst="rect">
            <a:avLst/>
          </a:prstGeom>
          <a:noFill/>
          <a:extLst>
            <a:ext uri="{909E8E84-426E-40DD-AFC4-6F175D3DCCD1}">
              <a14:hiddenFill xmlns:a14="http://schemas.microsoft.com/office/drawing/2010/main">
                <a:solidFill>
                  <a:srgbClr val="FFFFFF"/>
                </a:solidFill>
              </a14:hiddenFill>
            </a:ext>
          </a:extLst>
        </p:spPr>
      </p:pic>
      <p:pic>
        <p:nvPicPr>
          <p:cNvPr id="2" name="Elementi multimediali online 1" descr="Target knows when you're pregnant.">
            <a:hlinkClick r:id="" action="ppaction://media"/>
            <a:extLst>
              <a:ext uri="{FF2B5EF4-FFF2-40B4-BE49-F238E27FC236}">
                <a16:creationId xmlns:a16="http://schemas.microsoft.com/office/drawing/2014/main" id="{C05F6D14-B1D3-F118-F6D1-B3E3483E6B13}"/>
              </a:ext>
            </a:extLst>
          </p:cNvPr>
          <p:cNvPicPr>
            <a:picLocks noRot="1" noChangeAspect="1"/>
          </p:cNvPicPr>
          <p:nvPr>
            <a:videoFile r:link="rId1"/>
          </p:nvPr>
        </p:nvPicPr>
        <p:blipFill>
          <a:blip r:embed="rId4"/>
          <a:stretch>
            <a:fillRect/>
          </a:stretch>
        </p:blipFill>
        <p:spPr>
          <a:xfrm>
            <a:off x="2262850" y="863600"/>
            <a:ext cx="6652767" cy="4989576"/>
          </a:xfrm>
          <a:prstGeom prst="rect">
            <a:avLst/>
          </a:prstGeom>
        </p:spPr>
      </p:pic>
    </p:spTree>
    <p:extLst>
      <p:ext uri="{BB962C8B-B14F-4D97-AF65-F5344CB8AC3E}">
        <p14:creationId xmlns:p14="http://schemas.microsoft.com/office/powerpoint/2010/main" val="34124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506E0002-2372-14A6-F17A-E7890E11B0E7}"/>
              </a:ext>
            </a:extLst>
          </p:cNvPr>
          <p:cNvPicPr>
            <a:picLocks noChangeAspect="1"/>
          </p:cNvPicPr>
          <p:nvPr/>
        </p:nvPicPr>
        <p:blipFill>
          <a:blip r:embed="rId3"/>
          <a:stretch>
            <a:fillRect/>
          </a:stretch>
        </p:blipFill>
        <p:spPr>
          <a:xfrm>
            <a:off x="1281040" y="3897360"/>
            <a:ext cx="5327798" cy="1115769"/>
          </a:xfrm>
          <a:prstGeom prst="rect">
            <a:avLst/>
          </a:prstGeom>
        </p:spPr>
      </p:pic>
      <p:pic>
        <p:nvPicPr>
          <p:cNvPr id="9218" name="Picture 2" descr="How Target Figured Out A Teen Girl Was Pregnant Before Her Father Did">
            <a:extLst>
              <a:ext uri="{FF2B5EF4-FFF2-40B4-BE49-F238E27FC236}">
                <a16:creationId xmlns:a16="http://schemas.microsoft.com/office/drawing/2014/main" id="{9B261FC2-3094-4443-100A-28EBEF0C73B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16430" y="630936"/>
            <a:ext cx="4198374" cy="557784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071C4D6-92CD-F083-0DB0-6889CF6352F8}"/>
              </a:ext>
            </a:extLst>
          </p:cNvPr>
          <p:cNvSpPr txBox="1"/>
          <p:nvPr/>
        </p:nvSpPr>
        <p:spPr>
          <a:xfrm>
            <a:off x="304800" y="290286"/>
            <a:ext cx="3993914" cy="1200329"/>
          </a:xfrm>
          <a:prstGeom prst="rect">
            <a:avLst/>
          </a:prstGeom>
          <a:noFill/>
        </p:spPr>
        <p:txBody>
          <a:bodyPr wrap="none" rtlCol="0">
            <a:spAutoFit/>
          </a:bodyPr>
          <a:lstStyle/>
          <a:p>
            <a:r>
              <a:rPr lang="it-FI" sz="3600" dirty="0"/>
              <a:t>True or False?</a:t>
            </a:r>
          </a:p>
          <a:p>
            <a:r>
              <a:rPr lang="it-FI" sz="3600" dirty="0"/>
              <a:t>We don’t know…but</a:t>
            </a:r>
            <a:endParaRPr lang="it-FI" sz="2800" dirty="0"/>
          </a:p>
        </p:txBody>
      </p:sp>
      <p:pic>
        <p:nvPicPr>
          <p:cNvPr id="4" name="Immagine 3">
            <a:extLst>
              <a:ext uri="{FF2B5EF4-FFF2-40B4-BE49-F238E27FC236}">
                <a16:creationId xmlns:a16="http://schemas.microsoft.com/office/drawing/2014/main" id="{FAA9F949-55D4-7C79-D446-78BCC25D5A34}"/>
              </a:ext>
            </a:extLst>
          </p:cNvPr>
          <p:cNvPicPr>
            <a:picLocks noChangeAspect="1"/>
          </p:cNvPicPr>
          <p:nvPr/>
        </p:nvPicPr>
        <p:blipFill>
          <a:blip r:embed="rId5"/>
          <a:stretch>
            <a:fillRect/>
          </a:stretch>
        </p:blipFill>
        <p:spPr>
          <a:xfrm rot="20562167">
            <a:off x="592689" y="1662648"/>
            <a:ext cx="6901772" cy="1774741"/>
          </a:xfrm>
          <a:prstGeom prst="rect">
            <a:avLst/>
          </a:prstGeom>
        </p:spPr>
      </p:pic>
      <p:grpSp>
        <p:nvGrpSpPr>
          <p:cNvPr id="8" name="Gruppo 7">
            <a:extLst>
              <a:ext uri="{FF2B5EF4-FFF2-40B4-BE49-F238E27FC236}">
                <a16:creationId xmlns:a16="http://schemas.microsoft.com/office/drawing/2014/main" id="{0C358FCF-4037-66CF-E8D0-C33B80FEB61F}"/>
              </a:ext>
            </a:extLst>
          </p:cNvPr>
          <p:cNvGrpSpPr/>
          <p:nvPr/>
        </p:nvGrpSpPr>
        <p:grpSpPr>
          <a:xfrm rot="539282">
            <a:off x="337856" y="5443927"/>
            <a:ext cx="7772400" cy="1034062"/>
            <a:chOff x="5553363" y="3236686"/>
            <a:chExt cx="7772400" cy="1034062"/>
          </a:xfrm>
        </p:grpSpPr>
        <p:pic>
          <p:nvPicPr>
            <p:cNvPr id="5" name="Immagine 4">
              <a:extLst>
                <a:ext uri="{FF2B5EF4-FFF2-40B4-BE49-F238E27FC236}">
                  <a16:creationId xmlns:a16="http://schemas.microsoft.com/office/drawing/2014/main" id="{1B28861A-6DFF-2C76-0F4B-1DBB6726EE81}"/>
                </a:ext>
              </a:extLst>
            </p:cNvPr>
            <p:cNvPicPr>
              <a:picLocks noChangeAspect="1"/>
            </p:cNvPicPr>
            <p:nvPr/>
          </p:nvPicPr>
          <p:blipFill rotWithShape="1">
            <a:blip r:embed="rId6"/>
            <a:srcRect t="84793"/>
            <a:stretch/>
          </p:blipFill>
          <p:spPr>
            <a:xfrm>
              <a:off x="5553363" y="3621314"/>
              <a:ext cx="7772400" cy="649434"/>
            </a:xfrm>
            <a:prstGeom prst="rect">
              <a:avLst/>
            </a:prstGeom>
          </p:spPr>
        </p:pic>
        <p:pic>
          <p:nvPicPr>
            <p:cNvPr id="6" name="Immagine 5">
              <a:extLst>
                <a:ext uri="{FF2B5EF4-FFF2-40B4-BE49-F238E27FC236}">
                  <a16:creationId xmlns:a16="http://schemas.microsoft.com/office/drawing/2014/main" id="{D4B72E6E-44CD-150C-EEB3-150CAC31BAFC}"/>
                </a:ext>
              </a:extLst>
            </p:cNvPr>
            <p:cNvPicPr>
              <a:picLocks noChangeAspect="1"/>
            </p:cNvPicPr>
            <p:nvPr/>
          </p:nvPicPr>
          <p:blipFill rotWithShape="1">
            <a:blip r:embed="rId6"/>
            <a:srcRect b="90654"/>
            <a:stretch/>
          </p:blipFill>
          <p:spPr>
            <a:xfrm>
              <a:off x="5553363" y="3236686"/>
              <a:ext cx="7772400" cy="399143"/>
            </a:xfrm>
            <a:prstGeom prst="rect">
              <a:avLst/>
            </a:prstGeom>
          </p:spPr>
        </p:pic>
      </p:grpSp>
      <p:pic>
        <p:nvPicPr>
          <p:cNvPr id="9" name="Picture 2">
            <a:extLst>
              <a:ext uri="{FF2B5EF4-FFF2-40B4-BE49-F238E27FC236}">
                <a16:creationId xmlns:a16="http://schemas.microsoft.com/office/drawing/2014/main" id="{C2BD3F69-C37A-C806-278E-E022C1ADE2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 t="11006" r="97" b="3492"/>
          <a:stretch/>
        </p:blipFill>
        <p:spPr bwMode="auto">
          <a:xfrm>
            <a:off x="6816430" y="1693218"/>
            <a:ext cx="5155224" cy="405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27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9">
            <a:extLst>
              <a:ext uri="{FF2B5EF4-FFF2-40B4-BE49-F238E27FC236}">
                <a16:creationId xmlns:a16="http://schemas.microsoft.com/office/drawing/2014/main" id="{909BB636-E2E5-9000-334F-F0330746A44B}"/>
              </a:ext>
            </a:extLst>
          </p:cNvPr>
          <p:cNvGraphicFramePr>
            <a:graphicFrameLocks noGrp="1"/>
          </p:cNvGraphicFramePr>
          <p:nvPr>
            <p:ph idx="1"/>
            <p:extLst>
              <p:ext uri="{D42A27DB-BD31-4B8C-83A1-F6EECF244321}">
                <p14:modId xmlns:p14="http://schemas.microsoft.com/office/powerpoint/2010/main" val="4256355079"/>
              </p:ext>
            </p:extLst>
          </p:nvPr>
        </p:nvGraphicFramePr>
        <p:xfrm>
          <a:off x="196081" y="0"/>
          <a:ext cx="6129080" cy="516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a:extLst>
              <a:ext uri="{FF2B5EF4-FFF2-40B4-BE49-F238E27FC236}">
                <a16:creationId xmlns:a16="http://schemas.microsoft.com/office/drawing/2014/main" id="{0A8D0436-E262-63A7-A58E-9C6B0BAD2DF6}"/>
              </a:ext>
            </a:extLst>
          </p:cNvPr>
          <p:cNvSpPr txBox="1"/>
          <p:nvPr/>
        </p:nvSpPr>
        <p:spPr>
          <a:xfrm>
            <a:off x="1905991" y="5373671"/>
            <a:ext cx="1443408" cy="769441"/>
          </a:xfrm>
          <a:prstGeom prst="rect">
            <a:avLst/>
          </a:prstGeom>
          <a:noFill/>
        </p:spPr>
        <p:txBody>
          <a:bodyPr wrap="none" rtlCol="0">
            <a:spAutoFit/>
          </a:bodyPr>
          <a:lstStyle/>
          <a:p>
            <a:r>
              <a:rPr lang="it-FI" sz="4400" dirty="0">
                <a:latin typeface="+mj-lt"/>
                <a:ea typeface="+mj-ea"/>
                <a:cs typeface="+mj-cs"/>
              </a:rPr>
              <a:t>Retail</a:t>
            </a:r>
          </a:p>
        </p:txBody>
      </p:sp>
      <p:graphicFrame>
        <p:nvGraphicFramePr>
          <p:cNvPr id="2" name="Segnaposto contenuto 9">
            <a:extLst>
              <a:ext uri="{FF2B5EF4-FFF2-40B4-BE49-F238E27FC236}">
                <a16:creationId xmlns:a16="http://schemas.microsoft.com/office/drawing/2014/main" id="{F05F0DA6-2D01-EC00-D400-448F9969320C}"/>
              </a:ext>
            </a:extLst>
          </p:cNvPr>
          <p:cNvGraphicFramePr>
            <a:graphicFrameLocks/>
          </p:cNvGraphicFramePr>
          <p:nvPr>
            <p:extLst>
              <p:ext uri="{D42A27DB-BD31-4B8C-83A1-F6EECF244321}">
                <p14:modId xmlns:p14="http://schemas.microsoft.com/office/powerpoint/2010/main" val="1984540877"/>
              </p:ext>
            </p:extLst>
          </p:nvPr>
        </p:nvGraphicFramePr>
        <p:xfrm>
          <a:off x="4904853" y="347763"/>
          <a:ext cx="7403215" cy="6008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42902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8" name="Picture 4" descr="Walmart may close stores, increase prices due to theft, CEO says">
            <a:extLst>
              <a:ext uri="{FF2B5EF4-FFF2-40B4-BE49-F238E27FC236}">
                <a16:creationId xmlns:a16="http://schemas.microsoft.com/office/drawing/2014/main" id="{9881B7F9-6ACF-6158-BE95-CDA8DCE54B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8" r="9091" b="28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16392">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4EC874B-49E6-6C9E-74E2-3E1DFE9A3788}"/>
              </a:ext>
            </a:extLst>
          </p:cNvPr>
          <p:cNvSpPr>
            <a:spLocks noGrp="1"/>
          </p:cNvSpPr>
          <p:nvPr>
            <p:ph type="title"/>
          </p:nvPr>
        </p:nvSpPr>
        <p:spPr>
          <a:xfrm>
            <a:off x="594805" y="640263"/>
            <a:ext cx="5221266" cy="1344975"/>
          </a:xfrm>
        </p:spPr>
        <p:txBody>
          <a:bodyPr>
            <a:normAutofit/>
          </a:bodyPr>
          <a:lstStyle/>
          <a:p>
            <a:r>
              <a:rPr lang="it-FI" sz="4000"/>
              <a:t>Inventory management:Examples</a:t>
            </a:r>
          </a:p>
        </p:txBody>
      </p:sp>
      <p:sp>
        <p:nvSpPr>
          <p:cNvPr id="3" name="Segnaposto contenuto 2">
            <a:extLst>
              <a:ext uri="{FF2B5EF4-FFF2-40B4-BE49-F238E27FC236}">
                <a16:creationId xmlns:a16="http://schemas.microsoft.com/office/drawing/2014/main" id="{35A60D1A-184E-0D24-7AD0-131E290B4128}"/>
              </a:ext>
            </a:extLst>
          </p:cNvPr>
          <p:cNvSpPr>
            <a:spLocks noGrp="1"/>
          </p:cNvSpPr>
          <p:nvPr>
            <p:ph idx="1"/>
          </p:nvPr>
        </p:nvSpPr>
        <p:spPr>
          <a:xfrm>
            <a:off x="594110" y="2121763"/>
            <a:ext cx="5235490" cy="3773010"/>
          </a:xfrm>
        </p:spPr>
        <p:txBody>
          <a:bodyPr>
            <a:normAutofit fontScale="92500" lnSpcReduction="20000"/>
          </a:bodyPr>
          <a:lstStyle/>
          <a:p>
            <a:r>
              <a:rPr lang="en-US" sz="1800" b="0" i="0" dirty="0">
                <a:effectLst/>
              </a:rPr>
              <a:t>Walmart uses AI to enhance daily supply chain workflows, helping anticipate cycles in demand, especially amid peak or unexpected events in customer traffic. </a:t>
            </a:r>
          </a:p>
          <a:p>
            <a:r>
              <a:rPr lang="en-US" sz="1800" b="0" i="0" dirty="0">
                <a:effectLst/>
              </a:rPr>
              <a:t>Walmart </a:t>
            </a:r>
            <a:r>
              <a:rPr lang="en-US" sz="2100" b="1" dirty="0"/>
              <a:t>simulates</a:t>
            </a:r>
            <a:r>
              <a:rPr lang="en-US" sz="1800" b="0" i="0" dirty="0">
                <a:effectLst/>
              </a:rPr>
              <a:t> its yearly peak event, Black Friday, with AI to anticipate hiccups — and customer demand.</a:t>
            </a:r>
          </a:p>
          <a:p>
            <a:r>
              <a:rPr lang="en-US" sz="1800" b="0" i="0" dirty="0">
                <a:effectLst/>
              </a:rPr>
              <a:t>Walmart uses AI-powered demand forecasting and inventory management to optimize its supply chain and </a:t>
            </a:r>
            <a:r>
              <a:rPr lang="en-US" sz="2100" b="1" i="0" dirty="0">
                <a:effectLst/>
              </a:rPr>
              <a:t>reduce stock-outs</a:t>
            </a:r>
            <a:r>
              <a:rPr lang="en-US" sz="1600" b="0" i="0" dirty="0">
                <a:effectLst/>
              </a:rPr>
              <a:t>. </a:t>
            </a:r>
            <a:endParaRPr lang="en-US" sz="1800" b="0" i="0" dirty="0">
              <a:effectLst/>
            </a:endParaRPr>
          </a:p>
          <a:p>
            <a:r>
              <a:rPr lang="en-US" sz="1800" b="0" i="0" dirty="0">
                <a:effectLst/>
              </a:rPr>
              <a:t>The company uses machine learning algorithms to analyze data on </a:t>
            </a:r>
            <a:r>
              <a:rPr lang="en-US" sz="2100" b="1" dirty="0"/>
              <a:t>customer demand</a:t>
            </a:r>
            <a:r>
              <a:rPr lang="en-US" sz="1800" b="0" i="0" dirty="0">
                <a:effectLst/>
              </a:rPr>
              <a:t>, </a:t>
            </a:r>
            <a:r>
              <a:rPr lang="en-US" sz="2100" b="1" dirty="0"/>
              <a:t>sales</a:t>
            </a:r>
            <a:r>
              <a:rPr lang="en-US" sz="1800" b="0" i="0" dirty="0">
                <a:effectLst/>
              </a:rPr>
              <a:t>, and </a:t>
            </a:r>
            <a:r>
              <a:rPr lang="en-US" sz="2100" b="1" dirty="0"/>
              <a:t>product availability</a:t>
            </a:r>
            <a:r>
              <a:rPr lang="en-US" sz="1800" b="0" i="0" dirty="0">
                <a:effectLst/>
              </a:rPr>
              <a:t>, and then adjusts inventory levels accordingly.</a:t>
            </a:r>
          </a:p>
          <a:p>
            <a:r>
              <a:rPr lang="en-US" sz="1800" b="0" i="0" dirty="0">
                <a:effectLst/>
              </a:rPr>
              <a:t>As a result, Walmart has been able to </a:t>
            </a:r>
            <a:r>
              <a:rPr lang="en-US" sz="2100" b="1" dirty="0"/>
              <a:t>reduce excess inventory </a:t>
            </a:r>
            <a:r>
              <a:rPr lang="en-US" sz="1800" b="0" i="0" dirty="0">
                <a:effectLst/>
              </a:rPr>
              <a:t>and </a:t>
            </a:r>
            <a:r>
              <a:rPr lang="en-US" sz="2100" b="1" dirty="0"/>
              <a:t>improve product availability</a:t>
            </a:r>
            <a:r>
              <a:rPr lang="en-US" sz="1800" b="0" i="0" dirty="0">
                <a:effectLst/>
              </a:rPr>
              <a:t>, leading to increased sales and customer satisfaction</a:t>
            </a:r>
          </a:p>
          <a:p>
            <a:endParaRPr lang="it-FI" sz="1300" dirty="0"/>
          </a:p>
        </p:txBody>
      </p:sp>
      <p:sp>
        <p:nvSpPr>
          <p:cNvPr id="4" name="CasellaDiTesto 3">
            <a:extLst>
              <a:ext uri="{FF2B5EF4-FFF2-40B4-BE49-F238E27FC236}">
                <a16:creationId xmlns:a16="http://schemas.microsoft.com/office/drawing/2014/main" id="{F26664CE-9515-7E0E-5992-ED7E3AD23098}"/>
              </a:ext>
            </a:extLst>
          </p:cNvPr>
          <p:cNvSpPr txBox="1"/>
          <p:nvPr/>
        </p:nvSpPr>
        <p:spPr>
          <a:xfrm>
            <a:off x="8240357" y="6604084"/>
            <a:ext cx="4047903" cy="253916"/>
          </a:xfrm>
          <a:prstGeom prst="rect">
            <a:avLst/>
          </a:prstGeom>
          <a:noFill/>
        </p:spPr>
        <p:txBody>
          <a:bodyPr wrap="none" rtlCol="0">
            <a:spAutoFit/>
          </a:bodyPr>
          <a:lstStyle/>
          <a:p>
            <a:pPr>
              <a:spcAft>
                <a:spcPts val="600"/>
              </a:spcAft>
            </a:pPr>
            <a:r>
              <a:rPr lang="it-IT" sz="1050" dirty="0" err="1">
                <a:solidFill>
                  <a:schemeClr val="bg2">
                    <a:lumMod val="50000"/>
                  </a:schemeClr>
                </a:solidFill>
              </a:rPr>
              <a:t>Source:https</a:t>
            </a:r>
            <a:r>
              <a:rPr lang="it-IT" sz="1050" dirty="0">
                <a:solidFill>
                  <a:schemeClr val="bg2">
                    <a:lumMod val="50000"/>
                  </a:schemeClr>
                </a:solidFill>
              </a:rPr>
              <a:t>://</a:t>
            </a:r>
            <a:r>
              <a:rPr lang="it-IT" sz="1050" dirty="0" err="1">
                <a:solidFill>
                  <a:schemeClr val="bg2">
                    <a:lumMod val="50000"/>
                  </a:schemeClr>
                </a:solidFill>
              </a:rPr>
              <a:t>www.ciodive.com</a:t>
            </a:r>
            <a:r>
              <a:rPr lang="it-IT" sz="1050" dirty="0">
                <a:solidFill>
                  <a:schemeClr val="bg2">
                    <a:lumMod val="50000"/>
                  </a:schemeClr>
                </a:solidFill>
              </a:rPr>
              <a:t>/news/</a:t>
            </a:r>
            <a:r>
              <a:rPr lang="it-IT" sz="1050" dirty="0" err="1">
                <a:solidFill>
                  <a:schemeClr val="bg2">
                    <a:lumMod val="50000"/>
                  </a:schemeClr>
                </a:solidFill>
              </a:rPr>
              <a:t>walmart</a:t>
            </a:r>
            <a:r>
              <a:rPr lang="it-IT" sz="1050" dirty="0">
                <a:solidFill>
                  <a:schemeClr val="bg2">
                    <a:lumMod val="50000"/>
                  </a:schemeClr>
                </a:solidFill>
              </a:rPr>
              <a:t>-AI-ML-retail/638582/</a:t>
            </a:r>
            <a:endParaRPr lang="it-FI" sz="1050">
              <a:solidFill>
                <a:schemeClr val="bg2">
                  <a:lumMod val="50000"/>
                </a:schemeClr>
              </a:solidFill>
            </a:endParaRPr>
          </a:p>
        </p:txBody>
      </p:sp>
    </p:spTree>
    <p:extLst>
      <p:ext uri="{BB962C8B-B14F-4D97-AF65-F5344CB8AC3E}">
        <p14:creationId xmlns:p14="http://schemas.microsoft.com/office/powerpoint/2010/main" val="1709311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9">
            <a:extLst>
              <a:ext uri="{FF2B5EF4-FFF2-40B4-BE49-F238E27FC236}">
                <a16:creationId xmlns:a16="http://schemas.microsoft.com/office/drawing/2014/main" id="{909BB636-E2E5-9000-334F-F0330746A44B}"/>
              </a:ext>
            </a:extLst>
          </p:cNvPr>
          <p:cNvGraphicFramePr>
            <a:graphicFrameLocks noGrp="1"/>
          </p:cNvGraphicFramePr>
          <p:nvPr>
            <p:ph idx="1"/>
          </p:nvPr>
        </p:nvGraphicFramePr>
        <p:xfrm>
          <a:off x="196081" y="0"/>
          <a:ext cx="6129080" cy="516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a:extLst>
              <a:ext uri="{FF2B5EF4-FFF2-40B4-BE49-F238E27FC236}">
                <a16:creationId xmlns:a16="http://schemas.microsoft.com/office/drawing/2014/main" id="{0A8D0436-E262-63A7-A58E-9C6B0BAD2DF6}"/>
              </a:ext>
            </a:extLst>
          </p:cNvPr>
          <p:cNvSpPr txBox="1"/>
          <p:nvPr/>
        </p:nvSpPr>
        <p:spPr>
          <a:xfrm>
            <a:off x="1905991" y="5373671"/>
            <a:ext cx="14434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4400" b="0" i="0" u="none" strike="noStrike" kern="1200" cap="none" spc="0" normalizeH="0" baseline="0" noProof="0" dirty="0">
                <a:ln>
                  <a:noFill/>
                </a:ln>
                <a:solidFill>
                  <a:prstClr val="black"/>
                </a:solidFill>
                <a:effectLst/>
                <a:uLnTx/>
                <a:uFillTx/>
                <a:latin typeface="Calibri Light" panose="020F0302020204030204"/>
                <a:ea typeface="+mn-ea"/>
                <a:cs typeface="+mn-cs"/>
              </a:rPr>
              <a:t>Retail</a:t>
            </a:r>
          </a:p>
        </p:txBody>
      </p:sp>
      <p:graphicFrame>
        <p:nvGraphicFramePr>
          <p:cNvPr id="2" name="Segnaposto contenuto 9">
            <a:extLst>
              <a:ext uri="{FF2B5EF4-FFF2-40B4-BE49-F238E27FC236}">
                <a16:creationId xmlns:a16="http://schemas.microsoft.com/office/drawing/2014/main" id="{85C385F9-820A-68E6-55CC-00AAF03ABA67}"/>
              </a:ext>
            </a:extLst>
          </p:cNvPr>
          <p:cNvGraphicFramePr>
            <a:graphicFrameLocks/>
          </p:cNvGraphicFramePr>
          <p:nvPr/>
        </p:nvGraphicFramePr>
        <p:xfrm>
          <a:off x="4904853" y="347763"/>
          <a:ext cx="7403215" cy="6008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80417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E14FCB-3C49-03BF-9FF9-FB3395C2170E}"/>
              </a:ext>
            </a:extLst>
          </p:cNvPr>
          <p:cNvSpPr>
            <a:spLocks noGrp="1"/>
          </p:cNvSpPr>
          <p:nvPr>
            <p:ph type="title"/>
          </p:nvPr>
        </p:nvSpPr>
        <p:spPr>
          <a:xfrm>
            <a:off x="630936" y="502920"/>
            <a:ext cx="3419856" cy="1463040"/>
          </a:xfrm>
        </p:spPr>
        <p:txBody>
          <a:bodyPr anchor="ctr">
            <a:normAutofit/>
          </a:bodyPr>
          <a:lstStyle/>
          <a:p>
            <a:r>
              <a:rPr lang="it-FI" sz="3400" dirty="0"/>
              <a:t>Customer service: examples</a:t>
            </a:r>
          </a:p>
        </p:txBody>
      </p:sp>
      <p:sp>
        <p:nvSpPr>
          <p:cNvPr id="3" name="Segnaposto contenuto 2">
            <a:extLst>
              <a:ext uri="{FF2B5EF4-FFF2-40B4-BE49-F238E27FC236}">
                <a16:creationId xmlns:a16="http://schemas.microsoft.com/office/drawing/2014/main" id="{63F53007-7998-33B0-82F1-221859D4E2EA}"/>
              </a:ext>
            </a:extLst>
          </p:cNvPr>
          <p:cNvSpPr>
            <a:spLocks noGrp="1"/>
          </p:cNvSpPr>
          <p:nvPr>
            <p:ph idx="1"/>
          </p:nvPr>
        </p:nvSpPr>
        <p:spPr>
          <a:xfrm>
            <a:off x="4654295" y="502920"/>
            <a:ext cx="6894576" cy="1766944"/>
          </a:xfrm>
        </p:spPr>
        <p:txBody>
          <a:bodyPr anchor="ctr">
            <a:normAutofit/>
          </a:bodyPr>
          <a:lstStyle/>
          <a:p>
            <a:pPr marL="0" indent="0">
              <a:buNone/>
            </a:pPr>
            <a:r>
              <a:rPr lang="en-US" sz="1800" b="0" i="0" dirty="0">
                <a:effectLst/>
              </a:rPr>
              <a:t>Macy’s implemented an AI-powered mobile app called "Macy's On Call" to provide customers with real-time customer support and personalized shopping recommendations. The app used natural language processing to understand customer inquiries and provide personalized responses. Macy's On Call has helped Macy's reduce response times and improve customer engagement.</a:t>
            </a:r>
          </a:p>
        </p:txBody>
      </p:sp>
      <p:sp>
        <p:nvSpPr>
          <p:cNvPr id="5" name="Segnaposto contenuto 2">
            <a:extLst>
              <a:ext uri="{FF2B5EF4-FFF2-40B4-BE49-F238E27FC236}">
                <a16:creationId xmlns:a16="http://schemas.microsoft.com/office/drawing/2014/main" id="{551A5AF0-BD91-9503-96BD-9F4598A73042}"/>
              </a:ext>
            </a:extLst>
          </p:cNvPr>
          <p:cNvSpPr txBox="1">
            <a:spLocks/>
          </p:cNvSpPr>
          <p:nvPr/>
        </p:nvSpPr>
        <p:spPr>
          <a:xfrm>
            <a:off x="630937" y="2514600"/>
            <a:ext cx="6099174" cy="3967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It can provide store navigation details, product assortment and available in-store services. For example, an individual could ask the platform, “Where is the ladies’ shoe department?” and receive its exact location.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If users are searching for a specific item, they may also input that query into Macy’s on Call to learn that product’s availability and in-store location.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The system will continue to evolve and personalize responses as it learns more about each store’s shoppers. It also aggregates frequently asked questions in its popular searches category.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414" name="Picture 6" descr="Macy's Commits $5 Billion To Socially Responsible Purposes – WWD">
            <a:extLst>
              <a:ext uri="{FF2B5EF4-FFF2-40B4-BE49-F238E27FC236}">
                <a16:creationId xmlns:a16="http://schemas.microsoft.com/office/drawing/2014/main" id="{4A92D319-DF3B-FF6F-1591-63E38A19F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111" y="2603351"/>
            <a:ext cx="5140325" cy="342847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5318223F-1395-DE18-10D9-E05C9B403827}"/>
              </a:ext>
            </a:extLst>
          </p:cNvPr>
          <p:cNvSpPr txBox="1"/>
          <p:nvPr/>
        </p:nvSpPr>
        <p:spPr>
          <a:xfrm>
            <a:off x="4486044" y="6611779"/>
            <a:ext cx="770595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a:t>
            </a:r>
            <a:r>
              <a:rPr kumimoji="0" lang="it-FI"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ource: </a:t>
            </a:r>
            <a:r>
              <a:rPr kumimoji="0" lang="it-IT"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a:t>
            </a:r>
            <a:r>
              <a:rPr kumimoji="0" lang="it-IT" sz="10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www.retaildive.com</a:t>
            </a:r>
            <a:r>
              <a:rPr kumimoji="0" lang="it-IT"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/ex/</a:t>
            </a:r>
            <a:r>
              <a:rPr kumimoji="0" lang="it-IT" sz="10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mobilecommercedaily</a:t>
            </a:r>
            <a:r>
              <a:rPr kumimoji="0" lang="it-IT"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/macys-ai-powered-shopping-assistant-underscores-mobiles-starring-role-in-retail</a:t>
            </a:r>
            <a:endParaRPr kumimoji="0" lang="it-FI"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06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1C3EBC-3F07-2808-9D94-9ABEB6A96CFE}"/>
              </a:ext>
            </a:extLst>
          </p:cNvPr>
          <p:cNvSpPr>
            <a:spLocks noGrp="1"/>
          </p:cNvSpPr>
          <p:nvPr>
            <p:ph type="title"/>
          </p:nvPr>
        </p:nvSpPr>
        <p:spPr/>
        <p:txBody>
          <a:bodyPr/>
          <a:lstStyle/>
          <a:p>
            <a:r>
              <a:rPr lang="it-FI" sz="4400" dirty="0"/>
              <a:t>Customer service: examples</a:t>
            </a:r>
            <a:endParaRPr lang="it-FI" dirty="0"/>
          </a:p>
        </p:txBody>
      </p:sp>
      <p:pic>
        <p:nvPicPr>
          <p:cNvPr id="6" name="Elementi multimediali online 3" descr="Macy's On-Call by Satisfi">
            <a:hlinkClick r:id="" action="ppaction://media"/>
            <a:extLst>
              <a:ext uri="{FF2B5EF4-FFF2-40B4-BE49-F238E27FC236}">
                <a16:creationId xmlns:a16="http://schemas.microsoft.com/office/drawing/2014/main" id="{34433736-765B-E8A0-C9F9-8DA9378A12A3}"/>
              </a:ext>
            </a:extLst>
          </p:cNvPr>
          <p:cNvPicPr>
            <a:picLocks noRot="1" noChangeAspect="1"/>
          </p:cNvPicPr>
          <p:nvPr>
            <a:videoFile r:link="rId1"/>
          </p:nvPr>
        </p:nvPicPr>
        <p:blipFill>
          <a:blip r:embed="rId3"/>
          <a:stretch>
            <a:fillRect/>
          </a:stretch>
        </p:blipFill>
        <p:spPr>
          <a:xfrm>
            <a:off x="2192347" y="1690688"/>
            <a:ext cx="8016659" cy="4529413"/>
          </a:xfrm>
          <a:prstGeom prst="rect">
            <a:avLst/>
          </a:prstGeom>
        </p:spPr>
      </p:pic>
    </p:spTree>
    <p:extLst>
      <p:ext uri="{BB962C8B-B14F-4D97-AF65-F5344CB8AC3E}">
        <p14:creationId xmlns:p14="http://schemas.microsoft.com/office/powerpoint/2010/main" val="105014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1E7361-AAD8-0681-BB26-9CABBF4A129D}"/>
              </a:ext>
            </a:extLst>
          </p:cNvPr>
          <p:cNvSpPr>
            <a:spLocks noGrp="1"/>
          </p:cNvSpPr>
          <p:nvPr>
            <p:ph type="title"/>
          </p:nvPr>
        </p:nvSpPr>
        <p:spPr/>
        <p:txBody>
          <a:bodyPr/>
          <a:lstStyle/>
          <a:p>
            <a:r>
              <a:rPr lang="it-FI" dirty="0"/>
              <a:t>What is an AI?</a:t>
            </a:r>
          </a:p>
        </p:txBody>
      </p:sp>
      <p:graphicFrame>
        <p:nvGraphicFramePr>
          <p:cNvPr id="10" name="Diagramma 9">
            <a:extLst>
              <a:ext uri="{FF2B5EF4-FFF2-40B4-BE49-F238E27FC236}">
                <a16:creationId xmlns:a16="http://schemas.microsoft.com/office/drawing/2014/main" id="{4621A279-8FB5-75D7-1435-FC97C9D58158}"/>
              </a:ext>
            </a:extLst>
          </p:cNvPr>
          <p:cNvGraphicFramePr/>
          <p:nvPr>
            <p:extLst>
              <p:ext uri="{D42A27DB-BD31-4B8C-83A1-F6EECF244321}">
                <p14:modId xmlns:p14="http://schemas.microsoft.com/office/powerpoint/2010/main" val="2112072214"/>
              </p:ext>
            </p:extLst>
          </p:nvPr>
        </p:nvGraphicFramePr>
        <p:xfrm>
          <a:off x="0" y="85345"/>
          <a:ext cx="12192000" cy="6772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4302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1C3EBC-3F07-2808-9D94-9ABEB6A96CFE}"/>
              </a:ext>
            </a:extLst>
          </p:cNvPr>
          <p:cNvSpPr>
            <a:spLocks noGrp="1"/>
          </p:cNvSpPr>
          <p:nvPr>
            <p:ph type="title"/>
          </p:nvPr>
        </p:nvSpPr>
        <p:spPr/>
        <p:txBody>
          <a:bodyPr/>
          <a:lstStyle/>
          <a:p>
            <a:r>
              <a:rPr lang="it-FI" sz="4400" dirty="0"/>
              <a:t>Customer service: examples</a:t>
            </a:r>
            <a:endParaRPr lang="it-FI" dirty="0"/>
          </a:p>
        </p:txBody>
      </p:sp>
      <p:pic>
        <p:nvPicPr>
          <p:cNvPr id="3" name="Elementi multimediali online 2" descr="Macy's App – 2019 Reel">
            <a:hlinkClick r:id="" action="ppaction://media"/>
            <a:extLst>
              <a:ext uri="{FF2B5EF4-FFF2-40B4-BE49-F238E27FC236}">
                <a16:creationId xmlns:a16="http://schemas.microsoft.com/office/drawing/2014/main" id="{14DF93C7-480B-8CD0-C7A3-C94A408CB70F}"/>
              </a:ext>
            </a:extLst>
          </p:cNvPr>
          <p:cNvPicPr>
            <a:picLocks noRot="1" noChangeAspect="1"/>
          </p:cNvPicPr>
          <p:nvPr>
            <a:videoFile r:link="rId1"/>
          </p:nvPr>
        </p:nvPicPr>
        <p:blipFill>
          <a:blip r:embed="rId4"/>
          <a:stretch>
            <a:fillRect/>
          </a:stretch>
        </p:blipFill>
        <p:spPr>
          <a:xfrm>
            <a:off x="1446604" y="1355987"/>
            <a:ext cx="9298791" cy="5253817"/>
          </a:xfrm>
          <a:prstGeom prst="rect">
            <a:avLst/>
          </a:prstGeom>
        </p:spPr>
      </p:pic>
    </p:spTree>
    <p:extLst>
      <p:ext uri="{BB962C8B-B14F-4D97-AF65-F5344CB8AC3E}">
        <p14:creationId xmlns:p14="http://schemas.microsoft.com/office/powerpoint/2010/main" val="15103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5E1D4D-99AD-43B6-53AC-9F57B36DCC7B}"/>
              </a:ext>
            </a:extLst>
          </p:cNvPr>
          <p:cNvSpPr>
            <a:spLocks noGrp="1"/>
          </p:cNvSpPr>
          <p:nvPr>
            <p:ph type="title"/>
          </p:nvPr>
        </p:nvSpPr>
        <p:spPr>
          <a:xfrm>
            <a:off x="710390" y="681037"/>
            <a:ext cx="3738779" cy="1788811"/>
          </a:xfrm>
        </p:spPr>
        <p:txBody>
          <a:bodyPr>
            <a:normAutofit/>
          </a:bodyPr>
          <a:lstStyle/>
          <a:p>
            <a:r>
              <a:rPr lang="it-FI" sz="4000" dirty="0"/>
              <a:t>Customer service: Chatbot</a:t>
            </a:r>
          </a:p>
        </p:txBody>
      </p:sp>
      <p:sp>
        <p:nvSpPr>
          <p:cNvPr id="3" name="Segnaposto contenuto 2">
            <a:extLst>
              <a:ext uri="{FF2B5EF4-FFF2-40B4-BE49-F238E27FC236}">
                <a16:creationId xmlns:a16="http://schemas.microsoft.com/office/drawing/2014/main" id="{2557425A-F600-CC61-4CE2-35F96F68F24C}"/>
              </a:ext>
            </a:extLst>
          </p:cNvPr>
          <p:cNvSpPr>
            <a:spLocks noGrp="1"/>
          </p:cNvSpPr>
          <p:nvPr>
            <p:ph idx="1"/>
          </p:nvPr>
        </p:nvSpPr>
        <p:spPr>
          <a:xfrm>
            <a:off x="710390" y="2630161"/>
            <a:ext cx="3738780" cy="3546801"/>
          </a:xfrm>
        </p:spPr>
        <p:txBody>
          <a:bodyPr>
            <a:normAutofit fontScale="92500" lnSpcReduction="10000"/>
          </a:bodyPr>
          <a:lstStyle/>
          <a:p>
            <a:pPr marL="0" indent="0">
              <a:buNone/>
            </a:pPr>
            <a:r>
              <a:rPr lang="en-US" sz="1900" b="0" i="0" dirty="0">
                <a:effectLst/>
                <a:latin typeface="Söhne"/>
              </a:rPr>
              <a:t>«A chatbot is a computer program that </a:t>
            </a:r>
            <a:r>
              <a:rPr lang="en-US" sz="2400" b="1" i="0" dirty="0">
                <a:effectLst/>
                <a:latin typeface="Söhne"/>
              </a:rPr>
              <a:t>simulates human conversation</a:t>
            </a:r>
            <a:r>
              <a:rPr lang="en-US" sz="1900" b="0" i="0" dirty="0">
                <a:effectLst/>
                <a:latin typeface="Söhne"/>
              </a:rPr>
              <a:t>, or chat, through artificial intelligence. Typically, a chatbot will communicate with a real person»</a:t>
            </a:r>
          </a:p>
          <a:p>
            <a:pPr marL="0" indent="0">
              <a:buNone/>
            </a:pPr>
            <a:endParaRPr lang="en-US" sz="1900" dirty="0">
              <a:latin typeface="Söhne"/>
            </a:endParaRPr>
          </a:p>
          <a:p>
            <a:pPr marL="0" indent="0">
              <a:buNone/>
            </a:pPr>
            <a:r>
              <a:rPr lang="en-US" sz="1900" dirty="0">
                <a:latin typeface="Söhne"/>
              </a:rPr>
              <a:t>«</a:t>
            </a:r>
            <a:r>
              <a:rPr lang="en-US" sz="1900" b="0" i="0" dirty="0">
                <a:effectLst/>
                <a:latin typeface="Söhne"/>
              </a:rPr>
              <a:t>A chatbot is a software application used to </a:t>
            </a:r>
            <a:r>
              <a:rPr lang="en-US" sz="2400" b="1" i="0" dirty="0">
                <a:effectLst/>
                <a:latin typeface="Söhne"/>
              </a:rPr>
              <a:t>conduct an on-line chat conversation via text or text-to-speech</a:t>
            </a:r>
            <a:r>
              <a:rPr lang="en-US" sz="1900" b="0" i="0" dirty="0">
                <a:effectLst/>
                <a:latin typeface="Söhne"/>
              </a:rPr>
              <a:t>, in lieu of providing direct contact with a live human agent»</a:t>
            </a:r>
            <a:endParaRPr lang="en-US" sz="1900" dirty="0"/>
          </a:p>
        </p:txBody>
      </p:sp>
      <p:pic>
        <p:nvPicPr>
          <p:cNvPr id="1028" name="Picture 4" descr="Chatbot คืออะไร ? สำคัญแค่ไหน ? - CIPHER - Connect to world">
            <a:extLst>
              <a:ext uri="{FF2B5EF4-FFF2-40B4-BE49-F238E27FC236}">
                <a16:creationId xmlns:a16="http://schemas.microsoft.com/office/drawing/2014/main" id="{64FA11B1-2532-F13D-01E4-FEF3987C0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9991"/>
          <a:stretch/>
        </p:blipFill>
        <p:spPr bwMode="auto">
          <a:xfrm>
            <a:off x="5170507" y="484633"/>
            <a:ext cx="6542215" cy="588873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F4170A5-22C1-8D06-6BFD-6D9A998629CE}"/>
              </a:ext>
            </a:extLst>
          </p:cNvPr>
          <p:cNvSpPr txBox="1"/>
          <p:nvPr/>
        </p:nvSpPr>
        <p:spPr>
          <a:xfrm>
            <a:off x="9012700" y="6515540"/>
            <a:ext cx="28376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7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a:t>
            </a:r>
            <a:r>
              <a:rPr kumimoji="0" lang="it-FI"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ources: </a:t>
            </a:r>
            <a:r>
              <a:rPr kumimoji="0" lang="it-IT" sz="700" b="0" i="0" u="sng" strike="noStrike" kern="1200" cap="none" spc="0" normalizeH="0" baseline="0" noProof="0" dirty="0">
                <a:ln>
                  <a:noFill/>
                </a:ln>
                <a:solidFill>
                  <a:prstClr val="white">
                    <a:lumMod val="50000"/>
                  </a:prstClr>
                </a:solidFill>
                <a:effectLst/>
                <a:uLnTx/>
                <a:uFillTx/>
                <a:latin typeface="Söhne"/>
                <a:ea typeface="+mn-ea"/>
                <a:cs typeface="+mn-cs"/>
                <a:hlinkClick r:id="rId4">
                  <a:extLst>
                    <a:ext uri="{A12FA001-AC4F-418D-AE19-62706E023703}">
                      <ahyp:hlinkClr xmlns:ahyp="http://schemas.microsoft.com/office/drawing/2018/hyperlinkcolor" val="tx"/>
                    </a:ext>
                  </a:extLst>
                </a:hlinkClick>
              </a:rPr>
              <a:t>https://www.investopedia.com/terms/c/chatbot.asp</a:t>
            </a:r>
            <a:r>
              <a:rPr kumimoji="0" lang="it-IT" sz="700" b="0" i="0" u="sng" strike="noStrike" kern="1200" cap="none" spc="0" normalizeH="0" baseline="0" noProof="0" dirty="0">
                <a:ln>
                  <a:noFill/>
                </a:ln>
                <a:solidFill>
                  <a:prstClr val="white">
                    <a:lumMod val="50000"/>
                  </a:prstClr>
                </a:solidFill>
                <a:effectLst/>
                <a:uLnTx/>
                <a:uFillTx/>
                <a:latin typeface="Söhne"/>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700" b="0" i="0" u="sng" strike="noStrike" kern="1200" cap="none" spc="0" normalizeH="0" baseline="0" noProof="0" dirty="0">
                <a:ln>
                  <a:noFill/>
                </a:ln>
                <a:solidFill>
                  <a:prstClr val="white">
                    <a:lumMod val="50000"/>
                  </a:prstClr>
                </a:solidFill>
                <a:effectLst/>
                <a:uLnTx/>
                <a:uFillTx/>
                <a:latin typeface="Söhne"/>
                <a:ea typeface="+mn-ea"/>
                <a:cs typeface="+mn-cs"/>
                <a:hlinkClick r:id="rId5">
                  <a:extLst>
                    <a:ext uri="{A12FA001-AC4F-418D-AE19-62706E023703}">
                      <ahyp:hlinkClr xmlns:ahyp="http://schemas.microsoft.com/office/drawing/2018/hyperlinkcolor" val="tx"/>
                    </a:ext>
                  </a:extLst>
                </a:hlinkClick>
              </a:rPr>
              <a:t> https://www.gartner.com/en/information-technology/glossary/chatbot</a:t>
            </a:r>
            <a:endParaRPr kumimoji="0" lang="it-FI"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017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461FEE-E372-A51E-9508-4ECB56865C35}"/>
              </a:ext>
            </a:extLst>
          </p:cNvPr>
          <p:cNvSpPr>
            <a:spLocks noGrp="1"/>
          </p:cNvSpPr>
          <p:nvPr>
            <p:ph type="title"/>
          </p:nvPr>
        </p:nvSpPr>
        <p:spPr/>
        <p:txBody>
          <a:bodyPr/>
          <a:lstStyle/>
          <a:p>
            <a:r>
              <a:rPr lang="it-FI" sz="4400" dirty="0"/>
              <a:t>Customer service: Chatbot examples</a:t>
            </a:r>
            <a:endParaRPr lang="it-FI" dirty="0"/>
          </a:p>
        </p:txBody>
      </p:sp>
      <p:sp>
        <p:nvSpPr>
          <p:cNvPr id="3" name="Segnaposto contenuto 2">
            <a:extLst>
              <a:ext uri="{FF2B5EF4-FFF2-40B4-BE49-F238E27FC236}">
                <a16:creationId xmlns:a16="http://schemas.microsoft.com/office/drawing/2014/main" id="{12843EF2-AB91-1CF3-0BDA-E072D892C1FD}"/>
              </a:ext>
            </a:extLst>
          </p:cNvPr>
          <p:cNvSpPr>
            <a:spLocks noGrp="1"/>
          </p:cNvSpPr>
          <p:nvPr>
            <p:ph idx="1"/>
          </p:nvPr>
        </p:nvSpPr>
        <p:spPr>
          <a:xfrm>
            <a:off x="255104" y="1690687"/>
            <a:ext cx="5024232" cy="5056103"/>
          </a:xfrm>
        </p:spPr>
        <p:txBody>
          <a:bodyPr>
            <a:normAutofit fontScale="62500" lnSpcReduction="20000"/>
          </a:bodyPr>
          <a:lstStyle/>
          <a:p>
            <a:r>
              <a:rPr lang="en-US" b="0" i="0" dirty="0">
                <a:effectLst/>
                <a:latin typeface="Söhne"/>
              </a:rPr>
              <a:t>H&amp;M, the multinational clothing retailer, successfully implemented a chatbot on their website and mobile app to improve customer service and drive sales.</a:t>
            </a:r>
          </a:p>
          <a:p>
            <a:r>
              <a:rPr lang="en-US" dirty="0"/>
              <a:t>H&amp;M created a chatbot to help mobile customers assemble outfits online by guiding them through the online store.</a:t>
            </a:r>
          </a:p>
          <a:p>
            <a:r>
              <a:rPr lang="en-US" dirty="0"/>
              <a:t>H&amp;M’s chatbot collects specific information and responds differently based on the information provided. The chatbot identifies your gender and style, suggests an outfit that matches your style, and provides the total price of the outfit. If you don’t like the suggested outfit, the chatbot gives you different options, allows you to save the outfit, and gives you the opportunity to socially share the outfit.</a:t>
            </a:r>
          </a:p>
          <a:p>
            <a:r>
              <a:rPr lang="en-US" dirty="0"/>
              <a:t>H&amp;M increased sales after implementing the chatbot. H&amp;M is one of many retailers experimenting with chatbots and leveraging chatbot technology as a mobile marketing opportunity.</a:t>
            </a:r>
          </a:p>
        </p:txBody>
      </p:sp>
      <p:sp>
        <p:nvSpPr>
          <p:cNvPr id="5" name="CasellaDiTesto 4">
            <a:extLst>
              <a:ext uri="{FF2B5EF4-FFF2-40B4-BE49-F238E27FC236}">
                <a16:creationId xmlns:a16="http://schemas.microsoft.com/office/drawing/2014/main" id="{2CBAFE82-45D5-ABB2-D14B-642FC2B6B245}"/>
              </a:ext>
            </a:extLst>
          </p:cNvPr>
          <p:cNvSpPr txBox="1"/>
          <p:nvPr/>
        </p:nvSpPr>
        <p:spPr>
          <a:xfrm>
            <a:off x="6912665" y="6492875"/>
            <a:ext cx="51603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a:t>
            </a:r>
            <a:r>
              <a:rPr kumimoji="0" lang="it-FI"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ource:</a:t>
            </a:r>
            <a:r>
              <a:rPr kumimoji="0" lang="it-IT"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https://</a:t>
            </a:r>
            <a:r>
              <a:rPr kumimoji="0" lang="it-IT" sz="105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www.retail</a:t>
            </a:r>
            <a:r>
              <a:rPr kumimoji="0" lang="it-IT"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-insight-</a:t>
            </a:r>
            <a:r>
              <a:rPr kumimoji="0" lang="it-IT" sz="105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network.com</a:t>
            </a:r>
            <a:r>
              <a:rPr kumimoji="0" lang="it-IT"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/features/chatbots-in-retail-ai-</a:t>
            </a:r>
            <a:r>
              <a:rPr kumimoji="0" lang="it-IT" sz="105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experience</a:t>
            </a:r>
            <a:r>
              <a:rPr kumimoji="0" lang="it-IT"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endParaRPr kumimoji="0" lang="it-FI"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6" name="Elementi multimediali online 5" descr="HM KIK bot">
            <a:hlinkClick r:id="" action="ppaction://media"/>
            <a:extLst>
              <a:ext uri="{FF2B5EF4-FFF2-40B4-BE49-F238E27FC236}">
                <a16:creationId xmlns:a16="http://schemas.microsoft.com/office/drawing/2014/main" id="{68A7D514-ADD3-4210-B318-7975FFF8CA4B}"/>
              </a:ext>
            </a:extLst>
          </p:cNvPr>
          <p:cNvPicPr>
            <a:picLocks noRot="1" noChangeAspect="1"/>
          </p:cNvPicPr>
          <p:nvPr>
            <a:videoFile r:link="rId1"/>
          </p:nvPr>
        </p:nvPicPr>
        <p:blipFill rotWithShape="1">
          <a:blip r:embed="rId3"/>
          <a:srcRect l="17704" r="21948"/>
          <a:stretch/>
        </p:blipFill>
        <p:spPr>
          <a:xfrm>
            <a:off x="5645426" y="1620960"/>
            <a:ext cx="5956671" cy="4660570"/>
          </a:xfrm>
          <a:prstGeom prst="rect">
            <a:avLst/>
          </a:prstGeom>
        </p:spPr>
      </p:pic>
      <p:pic>
        <p:nvPicPr>
          <p:cNvPr id="2050" name="Picture 2">
            <a:extLst>
              <a:ext uri="{FF2B5EF4-FFF2-40B4-BE49-F238E27FC236}">
                <a16:creationId xmlns:a16="http://schemas.microsoft.com/office/drawing/2014/main" id="{5D011BBB-2450-FA15-FB70-420C9B04C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9" y="4054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65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415FDB-8B4E-03E0-FF49-0765FDBB9992}"/>
              </a:ext>
            </a:extLst>
          </p:cNvPr>
          <p:cNvSpPr>
            <a:spLocks noGrp="1"/>
          </p:cNvSpPr>
          <p:nvPr>
            <p:ph type="title"/>
          </p:nvPr>
        </p:nvSpPr>
        <p:spPr>
          <a:xfrm>
            <a:off x="710390" y="681037"/>
            <a:ext cx="3738779" cy="1788811"/>
          </a:xfrm>
        </p:spPr>
        <p:txBody>
          <a:bodyPr>
            <a:normAutofit/>
          </a:bodyPr>
          <a:lstStyle/>
          <a:p>
            <a:r>
              <a:rPr lang="it-FI" sz="4000"/>
              <a:t>Customer service: Chatbot examples</a:t>
            </a:r>
          </a:p>
        </p:txBody>
      </p:sp>
      <p:sp>
        <p:nvSpPr>
          <p:cNvPr id="3" name="Segnaposto contenuto 2">
            <a:extLst>
              <a:ext uri="{FF2B5EF4-FFF2-40B4-BE49-F238E27FC236}">
                <a16:creationId xmlns:a16="http://schemas.microsoft.com/office/drawing/2014/main" id="{6061ACE0-7EB7-9247-5452-3C2ACE9E4870}"/>
              </a:ext>
            </a:extLst>
          </p:cNvPr>
          <p:cNvSpPr>
            <a:spLocks noGrp="1"/>
          </p:cNvSpPr>
          <p:nvPr>
            <p:ph idx="1"/>
          </p:nvPr>
        </p:nvSpPr>
        <p:spPr>
          <a:xfrm>
            <a:off x="710390" y="2630161"/>
            <a:ext cx="3738780" cy="3546801"/>
          </a:xfrm>
        </p:spPr>
        <p:txBody>
          <a:bodyPr>
            <a:normAutofit/>
          </a:bodyPr>
          <a:lstStyle/>
          <a:p>
            <a:r>
              <a:rPr lang="it-IT" sz="1900" b="0" i="0">
                <a:effectLst/>
                <a:latin typeface="Söhne"/>
              </a:rPr>
              <a:t>In March 2016, Microsoft launched an AI-powered chatbot named Tay on Twitter as an experiment in conversational AI. The chatbot was designed to learn and improve its responses by engaging with users on the platform. It was intended to represent the personality of a teenage girl and was aimed at engaging with users in a friendly, humorous, and informative manner.</a:t>
            </a:r>
            <a:endParaRPr lang="it-FI" sz="1900"/>
          </a:p>
        </p:txBody>
      </p:sp>
      <p:pic>
        <p:nvPicPr>
          <p:cNvPr id="3074" name="Picture 2" descr="Microsoft's Tay AI chatbot goes offline after being taught to be a racist |  ZDNET">
            <a:extLst>
              <a:ext uri="{FF2B5EF4-FFF2-40B4-BE49-F238E27FC236}">
                <a16:creationId xmlns:a16="http://schemas.microsoft.com/office/drawing/2014/main" id="{3069AEC4-E8D7-9E3A-F34E-669F2E70F3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677" b="-1"/>
          <a:stretch/>
        </p:blipFill>
        <p:spPr bwMode="auto">
          <a:xfrm>
            <a:off x="5170507" y="484633"/>
            <a:ext cx="6542215" cy="588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6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s Tay AI chatbot goes offline after being taught to be a racist |  ZDNET">
            <a:extLst>
              <a:ext uri="{FF2B5EF4-FFF2-40B4-BE49-F238E27FC236}">
                <a16:creationId xmlns:a16="http://schemas.microsoft.com/office/drawing/2014/main" id="{FB3CC3F0-4D28-1F51-8C1E-19DB45005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677" b="-1"/>
          <a:stretch/>
        </p:blipFill>
        <p:spPr bwMode="auto">
          <a:xfrm>
            <a:off x="5243413" y="762929"/>
            <a:ext cx="6542215" cy="5888736"/>
          </a:xfrm>
          <a:prstGeom prst="rect">
            <a:avLst/>
          </a:prstGeom>
          <a:noFill/>
          <a:extLst>
            <a:ext uri="{909E8E84-426E-40DD-AFC4-6F175D3DCCD1}">
              <a14:hiddenFill xmlns:a14="http://schemas.microsoft.com/office/drawing/2010/main">
                <a:solidFill>
                  <a:srgbClr val="FFFFFF"/>
                </a:solidFill>
              </a14:hiddenFill>
            </a:ext>
          </a:extLst>
        </p:spPr>
      </p:pic>
      <p:sp>
        <p:nvSpPr>
          <p:cNvPr id="5" name="Ovale 4">
            <a:extLst>
              <a:ext uri="{FF2B5EF4-FFF2-40B4-BE49-F238E27FC236}">
                <a16:creationId xmlns:a16="http://schemas.microsoft.com/office/drawing/2014/main" id="{27E4EA7F-F745-4486-25F5-160B10153D27}"/>
              </a:ext>
            </a:extLst>
          </p:cNvPr>
          <p:cNvSpPr/>
          <p:nvPr/>
        </p:nvSpPr>
        <p:spPr>
          <a:xfrm>
            <a:off x="5579165" y="3829878"/>
            <a:ext cx="2372139" cy="194807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8CEB1871-D528-658E-0D92-99F52D0B6508}"/>
              </a:ext>
            </a:extLst>
          </p:cNvPr>
          <p:cNvSpPr/>
          <p:nvPr/>
        </p:nvSpPr>
        <p:spPr>
          <a:xfrm>
            <a:off x="0" y="1822176"/>
            <a:ext cx="4810539" cy="384975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ttore 1 8">
            <a:extLst>
              <a:ext uri="{FF2B5EF4-FFF2-40B4-BE49-F238E27FC236}">
                <a16:creationId xmlns:a16="http://schemas.microsoft.com/office/drawing/2014/main" id="{784FF75B-AEE5-A564-4A58-928362245FD0}"/>
              </a:ext>
            </a:extLst>
          </p:cNvPr>
          <p:cNvCxnSpPr>
            <a:cxnSpLocks/>
            <a:stCxn id="7" idx="7"/>
            <a:endCxn id="5" idx="0"/>
          </p:cNvCxnSpPr>
          <p:nvPr/>
        </p:nvCxnSpPr>
        <p:spPr>
          <a:xfrm>
            <a:off x="4106052" y="2385959"/>
            <a:ext cx="2659183" cy="144391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 name="Connettore 1 9">
            <a:extLst>
              <a:ext uri="{FF2B5EF4-FFF2-40B4-BE49-F238E27FC236}">
                <a16:creationId xmlns:a16="http://schemas.microsoft.com/office/drawing/2014/main" id="{6B13C6A5-76BE-4D25-2C96-C74967E5D930}"/>
              </a:ext>
            </a:extLst>
          </p:cNvPr>
          <p:cNvCxnSpPr>
            <a:cxnSpLocks/>
            <a:stCxn id="7" idx="4"/>
          </p:cNvCxnSpPr>
          <p:nvPr/>
        </p:nvCxnSpPr>
        <p:spPr>
          <a:xfrm>
            <a:off x="2405270" y="5671930"/>
            <a:ext cx="4366591" cy="106018"/>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5" name="Picture 2" descr="Microsoft's Tay AI chatbot goes offline after being taught to be a racist |  ZDNET">
            <a:extLst>
              <a:ext uri="{FF2B5EF4-FFF2-40B4-BE49-F238E27FC236}">
                <a16:creationId xmlns:a16="http://schemas.microsoft.com/office/drawing/2014/main" id="{4059A491-4AE8-F3CC-AF1D-02A32C869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7400" r="60788" b="9620"/>
          <a:stretch/>
        </p:blipFill>
        <p:spPr bwMode="auto">
          <a:xfrm>
            <a:off x="-98950" y="1787326"/>
            <a:ext cx="4969271" cy="4085104"/>
          </a:xfrm>
          <a:prstGeom prst="ellipse">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96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90264D5-36EC-0FAF-52DC-AC28B689E3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323"/>
          <a:stretch/>
        </p:blipFill>
        <p:spPr bwMode="auto">
          <a:xfrm>
            <a:off x="1033429" y="4713889"/>
            <a:ext cx="11088849" cy="18553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icrosoft's Rogue Chat Bot 'Tay' Makes Brief Return to Twitter - ABC News">
            <a:extLst>
              <a:ext uri="{FF2B5EF4-FFF2-40B4-BE49-F238E27FC236}">
                <a16:creationId xmlns:a16="http://schemas.microsoft.com/office/drawing/2014/main" id="{BCB8B0B5-12FD-D635-CD06-E9E0E2810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38" t="35517" r="14646" b="32620"/>
          <a:stretch/>
        </p:blipFill>
        <p:spPr bwMode="auto">
          <a:xfrm>
            <a:off x="2506696" y="2320011"/>
            <a:ext cx="9254774" cy="23938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7B27845-50A1-201C-32FF-70F876608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404"/>
          <a:stretch/>
        </p:blipFill>
        <p:spPr bwMode="auto">
          <a:xfrm>
            <a:off x="614854" y="288738"/>
            <a:ext cx="11577145" cy="203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100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Orologio a muro animato">
            <a:hlinkClick r:id="" action="ppaction://media"/>
            <a:extLst>
              <a:ext uri="{FF2B5EF4-FFF2-40B4-BE49-F238E27FC236}">
                <a16:creationId xmlns:a16="http://schemas.microsoft.com/office/drawing/2014/main" id="{B430371A-76C4-20E6-70F7-DC39CBB3CD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CasellaDiTesto 7">
            <a:extLst>
              <a:ext uri="{FF2B5EF4-FFF2-40B4-BE49-F238E27FC236}">
                <a16:creationId xmlns:a16="http://schemas.microsoft.com/office/drawing/2014/main" id="{2335C743-A72A-8D3A-EFF1-13DA31320065}"/>
              </a:ext>
            </a:extLst>
          </p:cNvPr>
          <p:cNvSpPr txBox="1"/>
          <p:nvPr/>
        </p:nvSpPr>
        <p:spPr>
          <a:xfrm>
            <a:off x="4425043" y="6027003"/>
            <a:ext cx="37076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4800" b="0" i="0" u="none" strike="noStrike" kern="1200" cap="none" spc="0" normalizeH="0" baseline="0" noProof="0" dirty="0">
                <a:ln>
                  <a:noFill/>
                </a:ln>
                <a:solidFill>
                  <a:prstClr val="black"/>
                </a:solidFill>
                <a:effectLst/>
                <a:uLnTx/>
                <a:uFillTx/>
                <a:latin typeface="Calibri" panose="020F0502020204030204"/>
                <a:ea typeface="+mn-ea"/>
                <a:cs typeface="+mn-cs"/>
              </a:rPr>
              <a:t>24-hours later</a:t>
            </a:r>
          </a:p>
        </p:txBody>
      </p:sp>
    </p:spTree>
    <p:extLst>
      <p:ext uri="{BB962C8B-B14F-4D97-AF65-F5344CB8AC3E}">
        <p14:creationId xmlns:p14="http://schemas.microsoft.com/office/powerpoint/2010/main" val="29501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Microsoft says It's Deeply Sorry for Racist and Offensive Tweets by Tay AI  Chatbot">
            <a:extLst>
              <a:ext uri="{FF2B5EF4-FFF2-40B4-BE49-F238E27FC236}">
                <a16:creationId xmlns:a16="http://schemas.microsoft.com/office/drawing/2014/main" id="{DFE480C4-3302-EF22-D2EA-F1382E2D41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55" t="17105" r="11722" b="16491"/>
          <a:stretch/>
        </p:blipFill>
        <p:spPr bwMode="auto">
          <a:xfrm>
            <a:off x="601467" y="849567"/>
            <a:ext cx="5252217" cy="236900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icrosoft Releases AI Twitter Bot That Immediately Backfires, Gets Racist">
            <a:extLst>
              <a:ext uri="{FF2B5EF4-FFF2-40B4-BE49-F238E27FC236}">
                <a16:creationId xmlns:a16="http://schemas.microsoft.com/office/drawing/2014/main" id="{00D2A691-5EAF-641F-5446-453F58CB4C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8316" y="1009901"/>
            <a:ext cx="5571278" cy="21310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icrosoft, il chat-bot Tay scrive frasi razziste: cancellati i suoi tweet -  la Repubblica">
            <a:extLst>
              <a:ext uri="{FF2B5EF4-FFF2-40B4-BE49-F238E27FC236}">
                <a16:creationId xmlns:a16="http://schemas.microsoft.com/office/drawing/2014/main" id="{BC750153-DA7E-6C9D-A22A-0E1AB7A612D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718" y="3639420"/>
            <a:ext cx="4993388" cy="280878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ay tweeting.">
            <a:extLst>
              <a:ext uri="{FF2B5EF4-FFF2-40B4-BE49-F238E27FC236}">
                <a16:creationId xmlns:a16="http://schemas.microsoft.com/office/drawing/2014/main" id="{C18DA15D-6C26-FC02-ED97-ED2C5E86DEB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76895" y="3671316"/>
            <a:ext cx="4859561" cy="291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78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Microsoft says It's Deeply Sorry for Racist and Offensive Tweets by Tay AI  Chatbot">
            <a:extLst>
              <a:ext uri="{FF2B5EF4-FFF2-40B4-BE49-F238E27FC236}">
                <a16:creationId xmlns:a16="http://schemas.microsoft.com/office/drawing/2014/main" id="{DFE480C4-3302-EF22-D2EA-F1382E2D41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55" t="17105" r="11722" b="16491"/>
          <a:stretch/>
        </p:blipFill>
        <p:spPr bwMode="auto">
          <a:xfrm>
            <a:off x="601467" y="849567"/>
            <a:ext cx="5252217" cy="236900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icrosoft Releases AI Twitter Bot That Immediately Backfires, Gets Racist">
            <a:extLst>
              <a:ext uri="{FF2B5EF4-FFF2-40B4-BE49-F238E27FC236}">
                <a16:creationId xmlns:a16="http://schemas.microsoft.com/office/drawing/2014/main" id="{00D2A691-5EAF-641F-5446-453F58CB4C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8316" y="1009901"/>
            <a:ext cx="5571278" cy="21310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icrosoft, il chat-bot Tay scrive frasi razziste: cancellati i suoi tweet -  la Repubblica">
            <a:extLst>
              <a:ext uri="{FF2B5EF4-FFF2-40B4-BE49-F238E27FC236}">
                <a16:creationId xmlns:a16="http://schemas.microsoft.com/office/drawing/2014/main" id="{BC750153-DA7E-6C9D-A22A-0E1AB7A612D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718" y="3639420"/>
            <a:ext cx="4993388" cy="280878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ay tweeting.">
            <a:extLst>
              <a:ext uri="{FF2B5EF4-FFF2-40B4-BE49-F238E27FC236}">
                <a16:creationId xmlns:a16="http://schemas.microsoft.com/office/drawing/2014/main" id="{C18DA15D-6C26-FC02-ED97-ED2C5E86DEB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76895" y="3671316"/>
            <a:ext cx="4859561" cy="291573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42FCBFBC-92F4-7011-F42C-C663F7C1C8C7}"/>
              </a:ext>
            </a:extLst>
          </p:cNvPr>
          <p:cNvSpPr/>
          <p:nvPr/>
        </p:nvSpPr>
        <p:spPr>
          <a:xfrm>
            <a:off x="1587861" y="1758358"/>
            <a:ext cx="8553773" cy="360680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74151"/>
                </a:solidFill>
                <a:effectLst/>
                <a:uLnTx/>
                <a:uFillTx/>
                <a:latin typeface="Calibri" panose="020F0502020204030204"/>
                <a:ea typeface="+mn-ea"/>
                <a:cs typeface="+mn-cs"/>
              </a:rPr>
              <a:t>As a result, Microsoft was forced to shut down Tay within 24 hours of its launch and issue a public apology. The incident was a clear demonstration of the risks and limitations of AI-powered chatbots and the importance of ethical considerations in their design and implementation.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407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ute yellow robot">
            <a:extLst>
              <a:ext uri="{FF2B5EF4-FFF2-40B4-BE49-F238E27FC236}">
                <a16:creationId xmlns:a16="http://schemas.microsoft.com/office/drawing/2014/main" id="{F66C66DC-EB7D-088F-3DE4-E56154D22438}"/>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139519C-BD1A-8E10-B06B-5094338B597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Three types of Artificial Intelligence</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5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9D6126-C8A6-1C47-A2E5-7A0243A7D5C8}"/>
              </a:ext>
            </a:extLst>
          </p:cNvPr>
          <p:cNvSpPr>
            <a:spLocks noGrp="1"/>
          </p:cNvSpPr>
          <p:nvPr>
            <p:ph type="title"/>
          </p:nvPr>
        </p:nvSpPr>
        <p:spPr/>
        <p:txBody>
          <a:bodyPr>
            <a:normAutofit/>
          </a:bodyPr>
          <a:lstStyle/>
          <a:p>
            <a:pPr algn="ctr"/>
            <a:r>
              <a:rPr lang="en-US" sz="4000" dirty="0">
                <a:solidFill>
                  <a:schemeClr val="accent2"/>
                </a:solidFill>
                <a:latin typeface="+mn-lt"/>
              </a:rPr>
              <a:t>Types of A.I. </a:t>
            </a:r>
            <a:r>
              <a:rPr lang="en-US" sz="3200" dirty="0">
                <a:solidFill>
                  <a:schemeClr val="accent2"/>
                </a:solidFill>
                <a:latin typeface="+mn-lt"/>
              </a:rPr>
              <a:t>(Huang and Rust, 2022) </a:t>
            </a:r>
            <a:endParaRPr lang="en-US" sz="4000" dirty="0">
              <a:solidFill>
                <a:schemeClr val="accent2"/>
              </a:solidFill>
              <a:latin typeface="+mn-lt"/>
            </a:endParaRPr>
          </a:p>
        </p:txBody>
      </p:sp>
      <p:sp>
        <p:nvSpPr>
          <p:cNvPr id="3" name="CasellaDiTesto 2">
            <a:extLst>
              <a:ext uri="{FF2B5EF4-FFF2-40B4-BE49-F238E27FC236}">
                <a16:creationId xmlns:a16="http://schemas.microsoft.com/office/drawing/2014/main" id="{D687D153-8EDF-0443-8D49-54E35472964D}"/>
              </a:ext>
            </a:extLst>
          </p:cNvPr>
          <p:cNvSpPr txBox="1"/>
          <p:nvPr/>
        </p:nvSpPr>
        <p:spPr>
          <a:xfrm>
            <a:off x="243839" y="1508760"/>
            <a:ext cx="11389362" cy="1138773"/>
          </a:xfrm>
          <a:prstGeom prst="rect">
            <a:avLst/>
          </a:prstGeom>
          <a:noFill/>
        </p:spPr>
        <p:txBody>
          <a:bodyPr wrap="square" rtlCol="0">
            <a:spAutoFit/>
          </a:bodyPr>
          <a:lstStyle/>
          <a:p>
            <a:pPr algn="ctr"/>
            <a:r>
              <a:rPr lang="en-US" sz="2400" dirty="0"/>
              <a:t> </a:t>
            </a:r>
            <a:r>
              <a:rPr lang="en-US" sz="2400" i="1" dirty="0"/>
              <a:t>"[The automation of] activities that we associate with human thinking, activities such as decision-making, problem solving, learning, creating and so on» (Bellman, 1978 p.3)</a:t>
            </a:r>
          </a:p>
          <a:p>
            <a:pPr algn="ctr"/>
            <a:endParaRPr lang="en-US" sz="2000" dirty="0"/>
          </a:p>
        </p:txBody>
      </p:sp>
      <p:sp>
        <p:nvSpPr>
          <p:cNvPr id="6" name="Rettangolo 5">
            <a:extLst>
              <a:ext uri="{FF2B5EF4-FFF2-40B4-BE49-F238E27FC236}">
                <a16:creationId xmlns:a16="http://schemas.microsoft.com/office/drawing/2014/main" id="{322E00F6-3B19-FB49-B236-A5CBFCA3BAFD}"/>
              </a:ext>
            </a:extLst>
          </p:cNvPr>
          <p:cNvSpPr/>
          <p:nvPr/>
        </p:nvSpPr>
        <p:spPr>
          <a:xfrm>
            <a:off x="6654799" y="3570863"/>
            <a:ext cx="6096000" cy="369332"/>
          </a:xfrm>
          <a:prstGeom prst="rect">
            <a:avLst/>
          </a:prstGeom>
        </p:spPr>
        <p:txBody>
          <a:bodyPr>
            <a:spAutoFit/>
          </a:bodyPr>
          <a:lstStyle/>
          <a:p>
            <a:pPr lvl="0"/>
            <a:r>
              <a:rPr lang="en-US" dirty="0">
                <a:ln w="0"/>
              </a:rPr>
              <a:t>I</a:t>
            </a:r>
            <a:endParaRPr lang="it-IT" dirty="0">
              <a:ln w="0"/>
            </a:endParaRPr>
          </a:p>
        </p:txBody>
      </p:sp>
      <p:graphicFrame>
        <p:nvGraphicFramePr>
          <p:cNvPr id="10" name="Diagramma 9">
            <a:extLst>
              <a:ext uri="{FF2B5EF4-FFF2-40B4-BE49-F238E27FC236}">
                <a16:creationId xmlns:a16="http://schemas.microsoft.com/office/drawing/2014/main" id="{ABFAA68D-C2F4-FD4B-8676-06CD81980491}"/>
              </a:ext>
            </a:extLst>
          </p:cNvPr>
          <p:cNvGraphicFramePr/>
          <p:nvPr>
            <p:extLst>
              <p:ext uri="{D42A27DB-BD31-4B8C-83A1-F6EECF244321}">
                <p14:modId xmlns:p14="http://schemas.microsoft.com/office/powerpoint/2010/main" val="2057459424"/>
              </p:ext>
            </p:extLst>
          </p:nvPr>
        </p:nvGraphicFramePr>
        <p:xfrm>
          <a:off x="365760" y="2647533"/>
          <a:ext cx="11460480" cy="409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a:extLst>
              <a:ext uri="{FF2B5EF4-FFF2-40B4-BE49-F238E27FC236}">
                <a16:creationId xmlns:a16="http://schemas.microsoft.com/office/drawing/2014/main" id="{BCC50294-FD9D-6C2A-1584-3176514FB169}"/>
              </a:ext>
            </a:extLst>
          </p:cNvPr>
          <p:cNvSpPr txBox="1"/>
          <p:nvPr/>
        </p:nvSpPr>
        <p:spPr>
          <a:xfrm>
            <a:off x="90377" y="476340"/>
            <a:ext cx="2061142" cy="369332"/>
          </a:xfrm>
          <a:prstGeom prst="rect">
            <a:avLst/>
          </a:prstGeom>
          <a:noFill/>
        </p:spPr>
        <p:txBody>
          <a:bodyPr wrap="none" rtlCol="0">
            <a:spAutoFit/>
          </a:bodyPr>
          <a:lstStyle/>
          <a:p>
            <a:r>
              <a:rPr lang="it-FI" dirty="0"/>
              <a:t>In service literature:</a:t>
            </a:r>
          </a:p>
        </p:txBody>
      </p:sp>
    </p:spTree>
    <p:extLst>
      <p:ext uri="{BB962C8B-B14F-4D97-AF65-F5344CB8AC3E}">
        <p14:creationId xmlns:p14="http://schemas.microsoft.com/office/powerpoint/2010/main" val="1771509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EC0F8F1-AE2D-47F2-9B25-1530CD0E45F0}"/>
              </a:ext>
            </a:extLst>
          </p:cNvPr>
          <p:cNvSpPr>
            <a:spLocks noGrp="1"/>
          </p:cNvSpPr>
          <p:nvPr>
            <p:ph type="title"/>
          </p:nvPr>
        </p:nvSpPr>
        <p:spPr>
          <a:xfrm>
            <a:off x="640080" y="325369"/>
            <a:ext cx="4368602" cy="1956841"/>
          </a:xfrm>
        </p:spPr>
        <p:txBody>
          <a:bodyPr anchor="b">
            <a:normAutofit/>
          </a:bodyPr>
          <a:lstStyle/>
          <a:p>
            <a:r>
              <a:rPr lang="it-FI" sz="5400" dirty="0"/>
              <a:t>Mechanical</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0DBC495-63DD-DEDF-2AC6-68CB046EC095}"/>
              </a:ext>
            </a:extLst>
          </p:cNvPr>
          <p:cNvSpPr>
            <a:spLocks noGrp="1"/>
          </p:cNvSpPr>
          <p:nvPr>
            <p:ph idx="1"/>
          </p:nvPr>
        </p:nvSpPr>
        <p:spPr>
          <a:xfrm>
            <a:off x="640080" y="2872899"/>
            <a:ext cx="4243589" cy="3320668"/>
          </a:xfrm>
        </p:spPr>
        <p:txBody>
          <a:bodyPr>
            <a:normAutofit lnSpcReduction="10000"/>
          </a:bodyPr>
          <a:lstStyle/>
          <a:p>
            <a:pPr marL="0" indent="0">
              <a:buNone/>
            </a:pPr>
            <a:r>
              <a:rPr lang="en-US" sz="1400" dirty="0">
                <a:effectLst/>
                <a:latin typeface="AdvP7B6C"/>
              </a:rPr>
              <a:t>Mechanical intelligence concerns the ability to automatically perform routine, repeated tasks. It may appear not especially smart but is essential for many tasks. </a:t>
            </a:r>
            <a:endParaRPr lang="en-US" sz="1400" dirty="0">
              <a:latin typeface="AdvP7B6C"/>
            </a:endParaRPr>
          </a:p>
          <a:p>
            <a:pPr marL="0" indent="0">
              <a:buNone/>
            </a:pPr>
            <a:r>
              <a:rPr lang="en-US" sz="1400" dirty="0">
                <a:effectLst/>
                <a:latin typeface="AdvP7B6C"/>
              </a:rPr>
              <a:t>To mimic human automation, mechanical AI is designed to have limited learning and adaptive ability to maintain consistency. </a:t>
            </a:r>
            <a:endParaRPr lang="en-US" sz="1400" dirty="0"/>
          </a:p>
          <a:p>
            <a:pPr marL="0" indent="0">
              <a:buNone/>
            </a:pPr>
            <a:r>
              <a:rPr lang="en-US" sz="1400" dirty="0">
                <a:effectLst/>
                <a:latin typeface="AdvP7B6C"/>
              </a:rPr>
              <a:t>Intelligent search by Google or other search engines are another application. They use powerful servers to do the computation and use intelligent algorithms to figure out the meaning of queries and return with the right results. </a:t>
            </a:r>
          </a:p>
          <a:p>
            <a:pPr marL="0" indent="0">
              <a:buNone/>
            </a:pPr>
            <a:r>
              <a:rPr lang="en-US" sz="1400" dirty="0">
                <a:effectLst/>
                <a:latin typeface="AdvP7B6C"/>
              </a:rPr>
              <a:t>Such search is still mechanical, in that those engines use intelligent algorithms to figure out which pages are more relevant than others but do not understand the content of the pages.</a:t>
            </a:r>
            <a:endParaRPr lang="en-US" sz="1400" dirty="0"/>
          </a:p>
          <a:p>
            <a:pPr marL="0" indent="0">
              <a:buNone/>
            </a:pPr>
            <a:endParaRPr lang="en-US" sz="1200" dirty="0"/>
          </a:p>
          <a:p>
            <a:endParaRPr lang="en-US" sz="1200" dirty="0"/>
          </a:p>
        </p:txBody>
      </p:sp>
      <p:pic>
        <p:nvPicPr>
          <p:cNvPr id="5" name="Immagine 4">
            <a:extLst>
              <a:ext uri="{FF2B5EF4-FFF2-40B4-BE49-F238E27FC236}">
                <a16:creationId xmlns:a16="http://schemas.microsoft.com/office/drawing/2014/main" id="{F41347BC-66A1-5E94-3572-58BEB4EB6B8E}"/>
              </a:ext>
            </a:extLst>
          </p:cNvPr>
          <p:cNvPicPr>
            <a:picLocks noChangeAspect="1"/>
          </p:cNvPicPr>
          <p:nvPr/>
        </p:nvPicPr>
        <p:blipFill rotWithShape="1">
          <a:blip r:embed="rId2"/>
          <a:srcRect l="14488" r="1931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72447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08264A8-FE22-8E5E-8A7C-9E1516BD5B30}"/>
              </a:ext>
            </a:extLst>
          </p:cNvPr>
          <p:cNvSpPr>
            <a:spLocks noGrp="1"/>
          </p:cNvSpPr>
          <p:nvPr>
            <p:ph type="title"/>
          </p:nvPr>
        </p:nvSpPr>
        <p:spPr>
          <a:xfrm>
            <a:off x="640080" y="325369"/>
            <a:ext cx="4368602" cy="1956841"/>
          </a:xfrm>
        </p:spPr>
        <p:txBody>
          <a:bodyPr anchor="b">
            <a:normAutofit/>
          </a:bodyPr>
          <a:lstStyle/>
          <a:p>
            <a:r>
              <a:rPr lang="it-FI" sz="5400" dirty="0"/>
              <a:t>Thinking</a:t>
            </a:r>
          </a:p>
        </p:txBody>
      </p:sp>
      <p:sp>
        <p:nvSpPr>
          <p:cNvPr id="10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796CDA4-9F0E-9EA6-2B2F-7682A87ACA98}"/>
              </a:ext>
            </a:extLst>
          </p:cNvPr>
          <p:cNvSpPr>
            <a:spLocks noGrp="1"/>
          </p:cNvSpPr>
          <p:nvPr>
            <p:ph idx="1"/>
          </p:nvPr>
        </p:nvSpPr>
        <p:spPr>
          <a:xfrm>
            <a:off x="640080" y="2872899"/>
            <a:ext cx="4243589" cy="3320668"/>
          </a:xfrm>
        </p:spPr>
        <p:txBody>
          <a:bodyPr>
            <a:normAutofit/>
          </a:bodyPr>
          <a:lstStyle/>
          <a:p>
            <a:pPr marL="0" indent="0">
              <a:buNone/>
            </a:pPr>
            <a:r>
              <a:rPr lang="en-US" sz="1900" dirty="0">
                <a:effectLst/>
                <a:latin typeface="GcllbwAdvTT3713a231"/>
              </a:rPr>
              <a:t>Thinking AI is designed for processing data to arrive at new conclusions or decisions. The data are typically </a:t>
            </a:r>
            <a:r>
              <a:rPr lang="en-US" sz="1900" dirty="0" err="1">
                <a:effectLst/>
                <a:latin typeface="GcllbwAdvTT3713a231"/>
              </a:rPr>
              <a:t>unstruc</a:t>
            </a:r>
            <a:r>
              <a:rPr lang="en-US" sz="1900" dirty="0">
                <a:effectLst/>
                <a:latin typeface="GcllbwAdvTT3713a231"/>
              </a:rPr>
              <a:t>- </a:t>
            </a:r>
            <a:r>
              <a:rPr lang="en-US" sz="1900" dirty="0" err="1">
                <a:effectLst/>
                <a:latin typeface="GcllbwAdvTT3713a231"/>
              </a:rPr>
              <a:t>tured</a:t>
            </a:r>
            <a:r>
              <a:rPr lang="en-US" sz="1900" dirty="0">
                <a:effectLst/>
                <a:latin typeface="GcllbwAdvTT3713a231"/>
              </a:rPr>
              <a:t>. Thinking AI is good at recognizing patterns and regularities in data, for example, text mining, speech recognition, and facial recognition. Machine learning, neural networks, and deep learning (neural networks with additional layers) are some of the current methods by which thinking AI processes data. </a:t>
            </a:r>
            <a:endParaRPr lang="en-US" sz="1900" dirty="0"/>
          </a:p>
          <a:p>
            <a:endParaRPr lang="en-US" sz="1900" dirty="0"/>
          </a:p>
        </p:txBody>
      </p:sp>
      <p:pic>
        <p:nvPicPr>
          <p:cNvPr id="1026" name="Picture 2" descr="Google Home (harmaa/valkoinen) - Gigantti verkkokauppa">
            <a:extLst>
              <a:ext uri="{FF2B5EF4-FFF2-40B4-BE49-F238E27FC236}">
                <a16:creationId xmlns:a16="http://schemas.microsoft.com/office/drawing/2014/main" id="{2D2258B5-67CA-B50A-CB5D-768DDA16A0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27652" y="441262"/>
            <a:ext cx="6150196" cy="613161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65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024F927-2C84-3490-F48F-C0420281D8CC}"/>
              </a:ext>
            </a:extLst>
          </p:cNvPr>
          <p:cNvSpPr>
            <a:spLocks noGrp="1"/>
          </p:cNvSpPr>
          <p:nvPr>
            <p:ph type="title"/>
          </p:nvPr>
        </p:nvSpPr>
        <p:spPr>
          <a:xfrm>
            <a:off x="640080" y="329184"/>
            <a:ext cx="6894576" cy="1783080"/>
          </a:xfrm>
        </p:spPr>
        <p:txBody>
          <a:bodyPr anchor="b">
            <a:normAutofit/>
          </a:bodyPr>
          <a:lstStyle/>
          <a:p>
            <a:r>
              <a:rPr lang="en-US" sz="5400" dirty="0"/>
              <a:t>Feeling</a:t>
            </a:r>
          </a:p>
        </p:txBody>
      </p:sp>
      <p:sp>
        <p:nvSpPr>
          <p:cNvPr id="205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57DB5AEF-46EA-EB3B-9FE7-5FF01615A8A0}"/>
              </a:ext>
            </a:extLst>
          </p:cNvPr>
          <p:cNvSpPr>
            <a:spLocks noGrp="1"/>
          </p:cNvSpPr>
          <p:nvPr>
            <p:ph idx="1"/>
          </p:nvPr>
        </p:nvSpPr>
        <p:spPr>
          <a:xfrm>
            <a:off x="640080" y="2706624"/>
            <a:ext cx="6894576" cy="3483864"/>
          </a:xfrm>
        </p:spPr>
        <p:txBody>
          <a:bodyPr>
            <a:normAutofit/>
          </a:bodyPr>
          <a:lstStyle/>
          <a:p>
            <a:pPr marL="0" indent="0">
              <a:buNone/>
            </a:pPr>
            <a:r>
              <a:rPr lang="en-US" sz="2200" dirty="0">
                <a:effectLst/>
                <a:latin typeface="GcllbwAdvTT3713a231"/>
              </a:rPr>
              <a:t>Feeling AI is designed for two-way interactions involving humans, and/or for analyzing human feelings and emotions. </a:t>
            </a:r>
          </a:p>
          <a:p>
            <a:pPr marL="0" indent="0">
              <a:buNone/>
            </a:pPr>
            <a:r>
              <a:rPr lang="en-US" sz="2200" dirty="0">
                <a:effectLst/>
                <a:latin typeface="GcllbwAdvTT3713a231"/>
              </a:rPr>
              <a:t>Some current technologies include sentiment analysis, natural language processing (NLP), text-to-speech technology, recurrent neural networks (RNN), chatbots for mimicking human speech, embodied and embedded virtual agents for human interactions, and robots with customized hardware for sensing affective signals </a:t>
            </a:r>
            <a:endParaRPr lang="en-US" sz="2200" dirty="0"/>
          </a:p>
          <a:p>
            <a:pPr marL="0" indent="0">
              <a:buNone/>
            </a:pPr>
            <a:endParaRPr lang="en-US" sz="2200" dirty="0"/>
          </a:p>
        </p:txBody>
      </p:sp>
      <p:pic>
        <p:nvPicPr>
          <p:cNvPr id="5" name="Immagine 4">
            <a:extLst>
              <a:ext uri="{FF2B5EF4-FFF2-40B4-BE49-F238E27FC236}">
                <a16:creationId xmlns:a16="http://schemas.microsoft.com/office/drawing/2014/main" id="{1C4E9B58-39A7-C99E-686C-67E7ABC99928}"/>
              </a:ext>
            </a:extLst>
          </p:cNvPr>
          <p:cNvPicPr>
            <a:picLocks noChangeAspect="1"/>
          </p:cNvPicPr>
          <p:nvPr/>
        </p:nvPicPr>
        <p:blipFill>
          <a:blip r:embed="rId2"/>
          <a:stretch>
            <a:fillRect/>
          </a:stretch>
        </p:blipFill>
        <p:spPr>
          <a:xfrm>
            <a:off x="8065701" y="329183"/>
            <a:ext cx="3610493" cy="3429969"/>
          </a:xfrm>
          <a:prstGeom prst="rect">
            <a:avLst/>
          </a:prstGeom>
        </p:spPr>
      </p:pic>
      <p:pic>
        <p:nvPicPr>
          <p:cNvPr id="2050" name="Picture 2" descr="Replika AI | Know Your Meme">
            <a:extLst>
              <a:ext uri="{FF2B5EF4-FFF2-40B4-BE49-F238E27FC236}">
                <a16:creationId xmlns:a16="http://schemas.microsoft.com/office/drawing/2014/main" id="{8D144D24-173D-97C6-FC9F-BF0B87F779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18704" y="4079193"/>
            <a:ext cx="3886200"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7890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6489</TotalTime>
  <Words>2593</Words>
  <Application>Microsoft Macintosh PowerPoint</Application>
  <PresentationFormat>Widescreen</PresentationFormat>
  <Paragraphs>191</Paragraphs>
  <Slides>48</Slides>
  <Notes>11</Notes>
  <HiddenSlides>0</HiddenSlides>
  <MMClips>6</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48</vt:i4>
      </vt:variant>
    </vt:vector>
  </HeadingPairs>
  <TitlesOfParts>
    <vt:vector size="57" baseType="lpstr">
      <vt:lpstr>AdvP7B6C</vt:lpstr>
      <vt:lpstr>Arial</vt:lpstr>
      <vt:lpstr>Arial Rounded MT Bold</vt:lpstr>
      <vt:lpstr>Avenir Next</vt:lpstr>
      <vt:lpstr>Calibri</vt:lpstr>
      <vt:lpstr>Calibri Light</vt:lpstr>
      <vt:lpstr>GcllbwAdvTT3713a231</vt:lpstr>
      <vt:lpstr>Söhne</vt:lpstr>
      <vt:lpstr>Tema di Office</vt:lpstr>
      <vt:lpstr>Presentazione standard di PowerPoint</vt:lpstr>
      <vt:lpstr>Artificial Intelligence</vt:lpstr>
      <vt:lpstr>Presentazione standard di PowerPoint</vt:lpstr>
      <vt:lpstr>What is an AI?</vt:lpstr>
      <vt:lpstr>Three types of Artificial Intelligence</vt:lpstr>
      <vt:lpstr>Types of A.I. (Huang and Rust, 2022) </vt:lpstr>
      <vt:lpstr>Mechanical</vt:lpstr>
      <vt:lpstr>Thinking</vt:lpstr>
      <vt:lpstr>Feeling</vt:lpstr>
      <vt:lpstr>I tried Replika to show you how it works.. and this happened</vt:lpstr>
      <vt:lpstr>Presentazione standard di PowerPoint</vt:lpstr>
      <vt:lpstr>Presentazione standard di PowerPoint</vt:lpstr>
      <vt:lpstr>Presentazione standard di PowerPoint</vt:lpstr>
      <vt:lpstr>Applications of AI in marketing</vt:lpstr>
      <vt:lpstr>ONLINE REPUTATION MANAGEMENT…</vt:lpstr>
      <vt:lpstr>Online reputation management</vt:lpstr>
      <vt:lpstr>Online reputation management</vt:lpstr>
      <vt:lpstr>Using AI to analyze Customers' reviews: Hotel Case Study</vt:lpstr>
      <vt:lpstr>Presentazione standard di PowerPoint</vt:lpstr>
      <vt:lpstr>Presentazione standard di PowerPoint</vt:lpstr>
      <vt:lpstr>Presentazione standard di PowerPoint</vt:lpstr>
      <vt:lpstr>What happened?</vt:lpstr>
      <vt:lpstr>Using AI to analyze Customers' reviews</vt:lpstr>
      <vt:lpstr>Benefits</vt:lpstr>
      <vt:lpstr>Risks</vt:lpstr>
      <vt:lpstr>APPLICATIONS OF AI IN RETAIL</vt:lpstr>
      <vt:lpstr>Presentazione standard di PowerPoint</vt:lpstr>
      <vt:lpstr>Personalization: examples</vt:lpstr>
      <vt:lpstr>Personalization: examples</vt:lpstr>
      <vt:lpstr>Personalization: examples</vt:lpstr>
      <vt:lpstr>Presentazione standard di PowerPoint</vt:lpstr>
      <vt:lpstr>Presentazione standard di PowerPoint</vt:lpstr>
      <vt:lpstr>Presentazione standard di PowerPoint</vt:lpstr>
      <vt:lpstr>Presentazione standard di PowerPoint</vt:lpstr>
      <vt:lpstr>Presentazione standard di PowerPoint</vt:lpstr>
      <vt:lpstr>Inventory management:Examples</vt:lpstr>
      <vt:lpstr>Presentazione standard di PowerPoint</vt:lpstr>
      <vt:lpstr>Customer service: examples</vt:lpstr>
      <vt:lpstr>Customer service: examples</vt:lpstr>
      <vt:lpstr>Customer service: examples</vt:lpstr>
      <vt:lpstr>Customer service: Chatbot</vt:lpstr>
      <vt:lpstr>Customer service: Chatbot examples</vt:lpstr>
      <vt:lpstr>Customer service: Chatbot examples</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48</cp:revision>
  <cp:lastPrinted>2023-02-17T07:22:16Z</cp:lastPrinted>
  <dcterms:created xsi:type="dcterms:W3CDTF">2023-02-12T20:58:15Z</dcterms:created>
  <dcterms:modified xsi:type="dcterms:W3CDTF">2024-05-15T06:59:09Z</dcterms:modified>
</cp:coreProperties>
</file>