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
  </p:notesMasterIdLst>
  <p:sldIdLst>
    <p:sldId id="268" r:id="rId2"/>
    <p:sldId id="269" r:id="rId3"/>
    <p:sldId id="270" r:id="rId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144576-10DF-499D-AE62-DF640C484D32}" type="datetimeFigureOut">
              <a:rPr lang="pt-BR" smtClean="0"/>
              <a:t>21/05/2024</a:t>
            </a:fld>
            <a:endParaRPr lang="pt-B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602874-3F83-499C-8766-B46256F27F84}" type="slidenum">
              <a:rPr lang="pt-BR" smtClean="0"/>
              <a:t>‹#›</a:t>
            </a:fld>
            <a:endParaRPr lang="pt-BR"/>
          </a:p>
        </p:txBody>
      </p:sp>
    </p:spTree>
    <p:extLst>
      <p:ext uri="{BB962C8B-B14F-4D97-AF65-F5344CB8AC3E}">
        <p14:creationId xmlns:p14="http://schemas.microsoft.com/office/powerpoint/2010/main" val="1357684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FF2CF-C143-9F31-78B6-6F2938286E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pt-BR"/>
          </a:p>
        </p:txBody>
      </p:sp>
      <p:sp>
        <p:nvSpPr>
          <p:cNvPr id="3" name="Subtitle 2">
            <a:extLst>
              <a:ext uri="{FF2B5EF4-FFF2-40B4-BE49-F238E27FC236}">
                <a16:creationId xmlns:a16="http://schemas.microsoft.com/office/drawing/2014/main" id="{B81E9C48-2327-CD51-06D1-0BE18864D4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pt-BR"/>
          </a:p>
        </p:txBody>
      </p:sp>
      <p:sp>
        <p:nvSpPr>
          <p:cNvPr id="4" name="Date Placeholder 3">
            <a:extLst>
              <a:ext uri="{FF2B5EF4-FFF2-40B4-BE49-F238E27FC236}">
                <a16:creationId xmlns:a16="http://schemas.microsoft.com/office/drawing/2014/main" id="{8713CDAB-9CCA-5612-32DC-476BD72E8932}"/>
              </a:ext>
            </a:extLst>
          </p:cNvPr>
          <p:cNvSpPr>
            <a:spLocks noGrp="1"/>
          </p:cNvSpPr>
          <p:nvPr>
            <p:ph type="dt" sz="half" idx="10"/>
          </p:nvPr>
        </p:nvSpPr>
        <p:spPr/>
        <p:txBody>
          <a:bodyPr/>
          <a:lstStyle/>
          <a:p>
            <a:fld id="{23B8505B-4146-4B34-9D23-AB3EE0A737CA}" type="datetimeFigureOut">
              <a:rPr lang="pt-BR" smtClean="0"/>
              <a:t>21/05/2024</a:t>
            </a:fld>
            <a:endParaRPr lang="pt-BR"/>
          </a:p>
        </p:txBody>
      </p:sp>
      <p:sp>
        <p:nvSpPr>
          <p:cNvPr id="5" name="Footer Placeholder 4">
            <a:extLst>
              <a:ext uri="{FF2B5EF4-FFF2-40B4-BE49-F238E27FC236}">
                <a16:creationId xmlns:a16="http://schemas.microsoft.com/office/drawing/2014/main" id="{22DF16E8-5492-2AD9-5B8F-78BCE06A51BC}"/>
              </a:ext>
            </a:extLst>
          </p:cNvPr>
          <p:cNvSpPr>
            <a:spLocks noGrp="1"/>
          </p:cNvSpPr>
          <p:nvPr>
            <p:ph type="ftr" sz="quarter" idx="11"/>
          </p:nvPr>
        </p:nvSpPr>
        <p:spPr/>
        <p:txBody>
          <a:bodyPr/>
          <a:lstStyle/>
          <a:p>
            <a:endParaRPr lang="pt-BR"/>
          </a:p>
        </p:txBody>
      </p:sp>
      <p:sp>
        <p:nvSpPr>
          <p:cNvPr id="6" name="Slide Number Placeholder 5">
            <a:extLst>
              <a:ext uri="{FF2B5EF4-FFF2-40B4-BE49-F238E27FC236}">
                <a16:creationId xmlns:a16="http://schemas.microsoft.com/office/drawing/2014/main" id="{4FD33ACC-B295-467D-4E94-9E62C878938C}"/>
              </a:ext>
            </a:extLst>
          </p:cNvPr>
          <p:cNvSpPr>
            <a:spLocks noGrp="1"/>
          </p:cNvSpPr>
          <p:nvPr>
            <p:ph type="sldNum" sz="quarter" idx="12"/>
          </p:nvPr>
        </p:nvSpPr>
        <p:spPr/>
        <p:txBody>
          <a:bodyPr/>
          <a:lstStyle/>
          <a:p>
            <a:fld id="{7B41C744-8216-4A3D-9FA1-7A2E9B0AE409}" type="slidenum">
              <a:rPr lang="pt-BR" smtClean="0"/>
              <a:t>‹#›</a:t>
            </a:fld>
            <a:endParaRPr lang="pt-BR"/>
          </a:p>
        </p:txBody>
      </p:sp>
    </p:spTree>
    <p:extLst>
      <p:ext uri="{BB962C8B-B14F-4D97-AF65-F5344CB8AC3E}">
        <p14:creationId xmlns:p14="http://schemas.microsoft.com/office/powerpoint/2010/main" val="349361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9DD1E-9B4F-673C-B03D-ADC8CB118806}"/>
              </a:ext>
            </a:extLst>
          </p:cNvPr>
          <p:cNvSpPr>
            <a:spLocks noGrp="1"/>
          </p:cNvSpPr>
          <p:nvPr>
            <p:ph type="title"/>
          </p:nvPr>
        </p:nvSpPr>
        <p:spPr/>
        <p:txBody>
          <a:bodyPr/>
          <a:lstStyle/>
          <a:p>
            <a:r>
              <a:rPr lang="en-US"/>
              <a:t>Click to edit Master title style</a:t>
            </a:r>
            <a:endParaRPr lang="pt-BR"/>
          </a:p>
        </p:txBody>
      </p:sp>
      <p:sp>
        <p:nvSpPr>
          <p:cNvPr id="3" name="Vertical Text Placeholder 2">
            <a:extLst>
              <a:ext uri="{FF2B5EF4-FFF2-40B4-BE49-F238E27FC236}">
                <a16:creationId xmlns:a16="http://schemas.microsoft.com/office/drawing/2014/main" id="{355278B3-6B9E-8647-C33A-B7846F1F9B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a:extLst>
              <a:ext uri="{FF2B5EF4-FFF2-40B4-BE49-F238E27FC236}">
                <a16:creationId xmlns:a16="http://schemas.microsoft.com/office/drawing/2014/main" id="{188B7C57-F237-D70C-DB28-97DD886D383E}"/>
              </a:ext>
            </a:extLst>
          </p:cNvPr>
          <p:cNvSpPr>
            <a:spLocks noGrp="1"/>
          </p:cNvSpPr>
          <p:nvPr>
            <p:ph type="dt" sz="half" idx="10"/>
          </p:nvPr>
        </p:nvSpPr>
        <p:spPr/>
        <p:txBody>
          <a:bodyPr/>
          <a:lstStyle/>
          <a:p>
            <a:fld id="{23B8505B-4146-4B34-9D23-AB3EE0A737CA}" type="datetimeFigureOut">
              <a:rPr lang="pt-BR" smtClean="0"/>
              <a:t>21/05/2024</a:t>
            </a:fld>
            <a:endParaRPr lang="pt-BR"/>
          </a:p>
        </p:txBody>
      </p:sp>
      <p:sp>
        <p:nvSpPr>
          <p:cNvPr id="5" name="Footer Placeholder 4">
            <a:extLst>
              <a:ext uri="{FF2B5EF4-FFF2-40B4-BE49-F238E27FC236}">
                <a16:creationId xmlns:a16="http://schemas.microsoft.com/office/drawing/2014/main" id="{2FFEED66-5ABA-9207-D35D-9EC905F8619E}"/>
              </a:ext>
            </a:extLst>
          </p:cNvPr>
          <p:cNvSpPr>
            <a:spLocks noGrp="1"/>
          </p:cNvSpPr>
          <p:nvPr>
            <p:ph type="ftr" sz="quarter" idx="11"/>
          </p:nvPr>
        </p:nvSpPr>
        <p:spPr/>
        <p:txBody>
          <a:bodyPr/>
          <a:lstStyle/>
          <a:p>
            <a:endParaRPr lang="pt-BR"/>
          </a:p>
        </p:txBody>
      </p:sp>
      <p:sp>
        <p:nvSpPr>
          <p:cNvPr id="6" name="Slide Number Placeholder 5">
            <a:extLst>
              <a:ext uri="{FF2B5EF4-FFF2-40B4-BE49-F238E27FC236}">
                <a16:creationId xmlns:a16="http://schemas.microsoft.com/office/drawing/2014/main" id="{DA27CD25-6CD7-BEFD-FCF0-C175AE2AFBE8}"/>
              </a:ext>
            </a:extLst>
          </p:cNvPr>
          <p:cNvSpPr>
            <a:spLocks noGrp="1"/>
          </p:cNvSpPr>
          <p:nvPr>
            <p:ph type="sldNum" sz="quarter" idx="12"/>
          </p:nvPr>
        </p:nvSpPr>
        <p:spPr/>
        <p:txBody>
          <a:bodyPr/>
          <a:lstStyle/>
          <a:p>
            <a:fld id="{7B41C744-8216-4A3D-9FA1-7A2E9B0AE409}" type="slidenum">
              <a:rPr lang="pt-BR" smtClean="0"/>
              <a:t>‹#›</a:t>
            </a:fld>
            <a:endParaRPr lang="pt-BR"/>
          </a:p>
        </p:txBody>
      </p:sp>
    </p:spTree>
    <p:extLst>
      <p:ext uri="{BB962C8B-B14F-4D97-AF65-F5344CB8AC3E}">
        <p14:creationId xmlns:p14="http://schemas.microsoft.com/office/powerpoint/2010/main" val="2464339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52A81E-A8F1-D1A6-9F73-89A4BA5DFB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pt-BR"/>
          </a:p>
        </p:txBody>
      </p:sp>
      <p:sp>
        <p:nvSpPr>
          <p:cNvPr id="3" name="Vertical Text Placeholder 2">
            <a:extLst>
              <a:ext uri="{FF2B5EF4-FFF2-40B4-BE49-F238E27FC236}">
                <a16:creationId xmlns:a16="http://schemas.microsoft.com/office/drawing/2014/main" id="{3714F9F8-4A92-D115-3D68-2EE14F3BA1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a:extLst>
              <a:ext uri="{FF2B5EF4-FFF2-40B4-BE49-F238E27FC236}">
                <a16:creationId xmlns:a16="http://schemas.microsoft.com/office/drawing/2014/main" id="{D485FC3B-0EC8-679F-C003-FF3AA9CE4690}"/>
              </a:ext>
            </a:extLst>
          </p:cNvPr>
          <p:cNvSpPr>
            <a:spLocks noGrp="1"/>
          </p:cNvSpPr>
          <p:nvPr>
            <p:ph type="dt" sz="half" idx="10"/>
          </p:nvPr>
        </p:nvSpPr>
        <p:spPr/>
        <p:txBody>
          <a:bodyPr/>
          <a:lstStyle/>
          <a:p>
            <a:fld id="{23B8505B-4146-4B34-9D23-AB3EE0A737CA}" type="datetimeFigureOut">
              <a:rPr lang="pt-BR" smtClean="0"/>
              <a:t>21/05/2024</a:t>
            </a:fld>
            <a:endParaRPr lang="pt-BR"/>
          </a:p>
        </p:txBody>
      </p:sp>
      <p:sp>
        <p:nvSpPr>
          <p:cNvPr id="5" name="Footer Placeholder 4">
            <a:extLst>
              <a:ext uri="{FF2B5EF4-FFF2-40B4-BE49-F238E27FC236}">
                <a16:creationId xmlns:a16="http://schemas.microsoft.com/office/drawing/2014/main" id="{6C845362-5FDE-1A35-9427-3785CC9DB3F0}"/>
              </a:ext>
            </a:extLst>
          </p:cNvPr>
          <p:cNvSpPr>
            <a:spLocks noGrp="1"/>
          </p:cNvSpPr>
          <p:nvPr>
            <p:ph type="ftr" sz="quarter" idx="11"/>
          </p:nvPr>
        </p:nvSpPr>
        <p:spPr/>
        <p:txBody>
          <a:bodyPr/>
          <a:lstStyle/>
          <a:p>
            <a:endParaRPr lang="pt-BR"/>
          </a:p>
        </p:txBody>
      </p:sp>
      <p:sp>
        <p:nvSpPr>
          <p:cNvPr id="6" name="Slide Number Placeholder 5">
            <a:extLst>
              <a:ext uri="{FF2B5EF4-FFF2-40B4-BE49-F238E27FC236}">
                <a16:creationId xmlns:a16="http://schemas.microsoft.com/office/drawing/2014/main" id="{3AFEC045-5CAF-41E8-4EE0-0D4557196C79}"/>
              </a:ext>
            </a:extLst>
          </p:cNvPr>
          <p:cNvSpPr>
            <a:spLocks noGrp="1"/>
          </p:cNvSpPr>
          <p:nvPr>
            <p:ph type="sldNum" sz="quarter" idx="12"/>
          </p:nvPr>
        </p:nvSpPr>
        <p:spPr/>
        <p:txBody>
          <a:bodyPr/>
          <a:lstStyle/>
          <a:p>
            <a:fld id="{7B41C744-8216-4A3D-9FA1-7A2E9B0AE409}" type="slidenum">
              <a:rPr lang="pt-BR" smtClean="0"/>
              <a:t>‹#›</a:t>
            </a:fld>
            <a:endParaRPr lang="pt-BR"/>
          </a:p>
        </p:txBody>
      </p:sp>
    </p:spTree>
    <p:extLst>
      <p:ext uri="{BB962C8B-B14F-4D97-AF65-F5344CB8AC3E}">
        <p14:creationId xmlns:p14="http://schemas.microsoft.com/office/powerpoint/2010/main" val="3905099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852F1-7C25-E544-37BD-E24CDB5B4442}"/>
              </a:ext>
            </a:extLst>
          </p:cNvPr>
          <p:cNvSpPr>
            <a:spLocks noGrp="1"/>
          </p:cNvSpPr>
          <p:nvPr>
            <p:ph type="title"/>
          </p:nvPr>
        </p:nvSpPr>
        <p:spPr/>
        <p:txBody>
          <a:bodyPr/>
          <a:lstStyle/>
          <a:p>
            <a:r>
              <a:rPr lang="en-US"/>
              <a:t>Click to edit Master title style</a:t>
            </a:r>
            <a:endParaRPr lang="pt-BR"/>
          </a:p>
        </p:txBody>
      </p:sp>
      <p:sp>
        <p:nvSpPr>
          <p:cNvPr id="3" name="Content Placeholder 2">
            <a:extLst>
              <a:ext uri="{FF2B5EF4-FFF2-40B4-BE49-F238E27FC236}">
                <a16:creationId xmlns:a16="http://schemas.microsoft.com/office/drawing/2014/main" id="{409C975E-23B6-386C-55EE-179C936DBA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a:extLst>
              <a:ext uri="{FF2B5EF4-FFF2-40B4-BE49-F238E27FC236}">
                <a16:creationId xmlns:a16="http://schemas.microsoft.com/office/drawing/2014/main" id="{84C3E983-B91F-388B-ABB4-8D6D912EF990}"/>
              </a:ext>
            </a:extLst>
          </p:cNvPr>
          <p:cNvSpPr>
            <a:spLocks noGrp="1"/>
          </p:cNvSpPr>
          <p:nvPr>
            <p:ph type="dt" sz="half" idx="10"/>
          </p:nvPr>
        </p:nvSpPr>
        <p:spPr/>
        <p:txBody>
          <a:bodyPr/>
          <a:lstStyle/>
          <a:p>
            <a:fld id="{23B8505B-4146-4B34-9D23-AB3EE0A737CA}" type="datetimeFigureOut">
              <a:rPr lang="pt-BR" smtClean="0"/>
              <a:t>21/05/2024</a:t>
            </a:fld>
            <a:endParaRPr lang="pt-BR"/>
          </a:p>
        </p:txBody>
      </p:sp>
      <p:sp>
        <p:nvSpPr>
          <p:cNvPr id="5" name="Footer Placeholder 4">
            <a:extLst>
              <a:ext uri="{FF2B5EF4-FFF2-40B4-BE49-F238E27FC236}">
                <a16:creationId xmlns:a16="http://schemas.microsoft.com/office/drawing/2014/main" id="{B7B2B548-D787-97E8-E3CC-6AF1F49E06D6}"/>
              </a:ext>
            </a:extLst>
          </p:cNvPr>
          <p:cNvSpPr>
            <a:spLocks noGrp="1"/>
          </p:cNvSpPr>
          <p:nvPr>
            <p:ph type="ftr" sz="quarter" idx="11"/>
          </p:nvPr>
        </p:nvSpPr>
        <p:spPr/>
        <p:txBody>
          <a:bodyPr/>
          <a:lstStyle/>
          <a:p>
            <a:endParaRPr lang="pt-BR"/>
          </a:p>
        </p:txBody>
      </p:sp>
      <p:sp>
        <p:nvSpPr>
          <p:cNvPr id="6" name="Slide Number Placeholder 5">
            <a:extLst>
              <a:ext uri="{FF2B5EF4-FFF2-40B4-BE49-F238E27FC236}">
                <a16:creationId xmlns:a16="http://schemas.microsoft.com/office/drawing/2014/main" id="{403B58CC-1A2A-2153-205A-D52413460F97}"/>
              </a:ext>
            </a:extLst>
          </p:cNvPr>
          <p:cNvSpPr>
            <a:spLocks noGrp="1"/>
          </p:cNvSpPr>
          <p:nvPr>
            <p:ph type="sldNum" sz="quarter" idx="12"/>
          </p:nvPr>
        </p:nvSpPr>
        <p:spPr/>
        <p:txBody>
          <a:bodyPr/>
          <a:lstStyle/>
          <a:p>
            <a:fld id="{7B41C744-8216-4A3D-9FA1-7A2E9B0AE409}" type="slidenum">
              <a:rPr lang="pt-BR" smtClean="0"/>
              <a:t>‹#›</a:t>
            </a:fld>
            <a:endParaRPr lang="pt-BR"/>
          </a:p>
        </p:txBody>
      </p:sp>
    </p:spTree>
    <p:extLst>
      <p:ext uri="{BB962C8B-B14F-4D97-AF65-F5344CB8AC3E}">
        <p14:creationId xmlns:p14="http://schemas.microsoft.com/office/powerpoint/2010/main" val="4172839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94B33-FC8E-F862-9532-316F0267C0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pt-BR"/>
          </a:p>
        </p:txBody>
      </p:sp>
      <p:sp>
        <p:nvSpPr>
          <p:cNvPr id="3" name="Text Placeholder 2">
            <a:extLst>
              <a:ext uri="{FF2B5EF4-FFF2-40B4-BE49-F238E27FC236}">
                <a16:creationId xmlns:a16="http://schemas.microsoft.com/office/drawing/2014/main" id="{B42D3D8B-C748-450B-63AC-52C75C3316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B1A0CD-D5FB-5CA7-F645-B6339D0A1504}"/>
              </a:ext>
            </a:extLst>
          </p:cNvPr>
          <p:cNvSpPr>
            <a:spLocks noGrp="1"/>
          </p:cNvSpPr>
          <p:nvPr>
            <p:ph type="dt" sz="half" idx="10"/>
          </p:nvPr>
        </p:nvSpPr>
        <p:spPr/>
        <p:txBody>
          <a:bodyPr/>
          <a:lstStyle/>
          <a:p>
            <a:fld id="{23B8505B-4146-4B34-9D23-AB3EE0A737CA}" type="datetimeFigureOut">
              <a:rPr lang="pt-BR" smtClean="0"/>
              <a:t>21/05/2024</a:t>
            </a:fld>
            <a:endParaRPr lang="pt-BR"/>
          </a:p>
        </p:txBody>
      </p:sp>
      <p:sp>
        <p:nvSpPr>
          <p:cNvPr id="5" name="Footer Placeholder 4">
            <a:extLst>
              <a:ext uri="{FF2B5EF4-FFF2-40B4-BE49-F238E27FC236}">
                <a16:creationId xmlns:a16="http://schemas.microsoft.com/office/drawing/2014/main" id="{E9479C27-1D1D-BF7F-3377-8190293AEEFC}"/>
              </a:ext>
            </a:extLst>
          </p:cNvPr>
          <p:cNvSpPr>
            <a:spLocks noGrp="1"/>
          </p:cNvSpPr>
          <p:nvPr>
            <p:ph type="ftr" sz="quarter" idx="11"/>
          </p:nvPr>
        </p:nvSpPr>
        <p:spPr/>
        <p:txBody>
          <a:bodyPr/>
          <a:lstStyle/>
          <a:p>
            <a:endParaRPr lang="pt-BR"/>
          </a:p>
        </p:txBody>
      </p:sp>
      <p:sp>
        <p:nvSpPr>
          <p:cNvPr id="6" name="Slide Number Placeholder 5">
            <a:extLst>
              <a:ext uri="{FF2B5EF4-FFF2-40B4-BE49-F238E27FC236}">
                <a16:creationId xmlns:a16="http://schemas.microsoft.com/office/drawing/2014/main" id="{7D29BA46-2A26-47E9-8545-F0376E50E6E1}"/>
              </a:ext>
            </a:extLst>
          </p:cNvPr>
          <p:cNvSpPr>
            <a:spLocks noGrp="1"/>
          </p:cNvSpPr>
          <p:nvPr>
            <p:ph type="sldNum" sz="quarter" idx="12"/>
          </p:nvPr>
        </p:nvSpPr>
        <p:spPr/>
        <p:txBody>
          <a:bodyPr/>
          <a:lstStyle/>
          <a:p>
            <a:fld id="{7B41C744-8216-4A3D-9FA1-7A2E9B0AE409}" type="slidenum">
              <a:rPr lang="pt-BR" smtClean="0"/>
              <a:t>‹#›</a:t>
            </a:fld>
            <a:endParaRPr lang="pt-BR"/>
          </a:p>
        </p:txBody>
      </p:sp>
    </p:spTree>
    <p:extLst>
      <p:ext uri="{BB962C8B-B14F-4D97-AF65-F5344CB8AC3E}">
        <p14:creationId xmlns:p14="http://schemas.microsoft.com/office/powerpoint/2010/main" val="4219700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32383-FAF8-5D12-B1BE-519010DAD6DD}"/>
              </a:ext>
            </a:extLst>
          </p:cNvPr>
          <p:cNvSpPr>
            <a:spLocks noGrp="1"/>
          </p:cNvSpPr>
          <p:nvPr>
            <p:ph type="title"/>
          </p:nvPr>
        </p:nvSpPr>
        <p:spPr/>
        <p:txBody>
          <a:bodyPr/>
          <a:lstStyle/>
          <a:p>
            <a:r>
              <a:rPr lang="en-US"/>
              <a:t>Click to edit Master title style</a:t>
            </a:r>
            <a:endParaRPr lang="pt-BR"/>
          </a:p>
        </p:txBody>
      </p:sp>
      <p:sp>
        <p:nvSpPr>
          <p:cNvPr id="3" name="Content Placeholder 2">
            <a:extLst>
              <a:ext uri="{FF2B5EF4-FFF2-40B4-BE49-F238E27FC236}">
                <a16:creationId xmlns:a16="http://schemas.microsoft.com/office/drawing/2014/main" id="{4082718D-7459-8EE5-AE65-92F501FA67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Content Placeholder 3">
            <a:extLst>
              <a:ext uri="{FF2B5EF4-FFF2-40B4-BE49-F238E27FC236}">
                <a16:creationId xmlns:a16="http://schemas.microsoft.com/office/drawing/2014/main" id="{E32D6A29-43C0-C544-D803-0F445CEA8C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5" name="Date Placeholder 4">
            <a:extLst>
              <a:ext uri="{FF2B5EF4-FFF2-40B4-BE49-F238E27FC236}">
                <a16:creationId xmlns:a16="http://schemas.microsoft.com/office/drawing/2014/main" id="{A6B9FABA-DB9E-796F-432C-5992CE847F30}"/>
              </a:ext>
            </a:extLst>
          </p:cNvPr>
          <p:cNvSpPr>
            <a:spLocks noGrp="1"/>
          </p:cNvSpPr>
          <p:nvPr>
            <p:ph type="dt" sz="half" idx="10"/>
          </p:nvPr>
        </p:nvSpPr>
        <p:spPr/>
        <p:txBody>
          <a:bodyPr/>
          <a:lstStyle/>
          <a:p>
            <a:fld id="{23B8505B-4146-4B34-9D23-AB3EE0A737CA}" type="datetimeFigureOut">
              <a:rPr lang="pt-BR" smtClean="0"/>
              <a:t>21/05/2024</a:t>
            </a:fld>
            <a:endParaRPr lang="pt-BR"/>
          </a:p>
        </p:txBody>
      </p:sp>
      <p:sp>
        <p:nvSpPr>
          <p:cNvPr id="6" name="Footer Placeholder 5">
            <a:extLst>
              <a:ext uri="{FF2B5EF4-FFF2-40B4-BE49-F238E27FC236}">
                <a16:creationId xmlns:a16="http://schemas.microsoft.com/office/drawing/2014/main" id="{D1594315-4FD5-91F0-0698-9A6C0D1720D5}"/>
              </a:ext>
            </a:extLst>
          </p:cNvPr>
          <p:cNvSpPr>
            <a:spLocks noGrp="1"/>
          </p:cNvSpPr>
          <p:nvPr>
            <p:ph type="ftr" sz="quarter" idx="11"/>
          </p:nvPr>
        </p:nvSpPr>
        <p:spPr/>
        <p:txBody>
          <a:bodyPr/>
          <a:lstStyle/>
          <a:p>
            <a:endParaRPr lang="pt-BR"/>
          </a:p>
        </p:txBody>
      </p:sp>
      <p:sp>
        <p:nvSpPr>
          <p:cNvPr id="7" name="Slide Number Placeholder 6">
            <a:extLst>
              <a:ext uri="{FF2B5EF4-FFF2-40B4-BE49-F238E27FC236}">
                <a16:creationId xmlns:a16="http://schemas.microsoft.com/office/drawing/2014/main" id="{1D5F302A-726D-57EC-0A01-B9F9719F5BB9}"/>
              </a:ext>
            </a:extLst>
          </p:cNvPr>
          <p:cNvSpPr>
            <a:spLocks noGrp="1"/>
          </p:cNvSpPr>
          <p:nvPr>
            <p:ph type="sldNum" sz="quarter" idx="12"/>
          </p:nvPr>
        </p:nvSpPr>
        <p:spPr/>
        <p:txBody>
          <a:bodyPr/>
          <a:lstStyle/>
          <a:p>
            <a:fld id="{7B41C744-8216-4A3D-9FA1-7A2E9B0AE409}" type="slidenum">
              <a:rPr lang="pt-BR" smtClean="0"/>
              <a:t>‹#›</a:t>
            </a:fld>
            <a:endParaRPr lang="pt-BR"/>
          </a:p>
        </p:txBody>
      </p:sp>
    </p:spTree>
    <p:extLst>
      <p:ext uri="{BB962C8B-B14F-4D97-AF65-F5344CB8AC3E}">
        <p14:creationId xmlns:p14="http://schemas.microsoft.com/office/powerpoint/2010/main" val="713958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ED5E9-574B-D1D6-38F2-25FFF4C6364C}"/>
              </a:ext>
            </a:extLst>
          </p:cNvPr>
          <p:cNvSpPr>
            <a:spLocks noGrp="1"/>
          </p:cNvSpPr>
          <p:nvPr>
            <p:ph type="title"/>
          </p:nvPr>
        </p:nvSpPr>
        <p:spPr>
          <a:xfrm>
            <a:off x="839788" y="365125"/>
            <a:ext cx="10515600" cy="1325563"/>
          </a:xfrm>
        </p:spPr>
        <p:txBody>
          <a:bodyPr/>
          <a:lstStyle/>
          <a:p>
            <a:r>
              <a:rPr lang="en-US"/>
              <a:t>Click to edit Master title style</a:t>
            </a:r>
            <a:endParaRPr lang="pt-BR"/>
          </a:p>
        </p:txBody>
      </p:sp>
      <p:sp>
        <p:nvSpPr>
          <p:cNvPr id="3" name="Text Placeholder 2">
            <a:extLst>
              <a:ext uri="{FF2B5EF4-FFF2-40B4-BE49-F238E27FC236}">
                <a16:creationId xmlns:a16="http://schemas.microsoft.com/office/drawing/2014/main" id="{AC3CED56-5504-FD2F-0311-E76C9EC06C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E48042-6AFC-B557-EC4F-316388AD4B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5" name="Text Placeholder 4">
            <a:extLst>
              <a:ext uri="{FF2B5EF4-FFF2-40B4-BE49-F238E27FC236}">
                <a16:creationId xmlns:a16="http://schemas.microsoft.com/office/drawing/2014/main" id="{FEF47ADD-7516-332D-2359-D0815821C4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25904F-B020-84C4-A93A-A3C5A39034B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7" name="Date Placeholder 6">
            <a:extLst>
              <a:ext uri="{FF2B5EF4-FFF2-40B4-BE49-F238E27FC236}">
                <a16:creationId xmlns:a16="http://schemas.microsoft.com/office/drawing/2014/main" id="{01020ED8-74C4-9CEF-E55C-7936B972DC4F}"/>
              </a:ext>
            </a:extLst>
          </p:cNvPr>
          <p:cNvSpPr>
            <a:spLocks noGrp="1"/>
          </p:cNvSpPr>
          <p:nvPr>
            <p:ph type="dt" sz="half" idx="10"/>
          </p:nvPr>
        </p:nvSpPr>
        <p:spPr/>
        <p:txBody>
          <a:bodyPr/>
          <a:lstStyle/>
          <a:p>
            <a:fld id="{23B8505B-4146-4B34-9D23-AB3EE0A737CA}" type="datetimeFigureOut">
              <a:rPr lang="pt-BR" smtClean="0"/>
              <a:t>21/05/2024</a:t>
            </a:fld>
            <a:endParaRPr lang="pt-BR"/>
          </a:p>
        </p:txBody>
      </p:sp>
      <p:sp>
        <p:nvSpPr>
          <p:cNvPr id="8" name="Footer Placeholder 7">
            <a:extLst>
              <a:ext uri="{FF2B5EF4-FFF2-40B4-BE49-F238E27FC236}">
                <a16:creationId xmlns:a16="http://schemas.microsoft.com/office/drawing/2014/main" id="{6BAC0A04-63B6-5F91-D849-D593FD173274}"/>
              </a:ext>
            </a:extLst>
          </p:cNvPr>
          <p:cNvSpPr>
            <a:spLocks noGrp="1"/>
          </p:cNvSpPr>
          <p:nvPr>
            <p:ph type="ftr" sz="quarter" idx="11"/>
          </p:nvPr>
        </p:nvSpPr>
        <p:spPr/>
        <p:txBody>
          <a:bodyPr/>
          <a:lstStyle/>
          <a:p>
            <a:endParaRPr lang="pt-BR"/>
          </a:p>
        </p:txBody>
      </p:sp>
      <p:sp>
        <p:nvSpPr>
          <p:cNvPr id="9" name="Slide Number Placeholder 8">
            <a:extLst>
              <a:ext uri="{FF2B5EF4-FFF2-40B4-BE49-F238E27FC236}">
                <a16:creationId xmlns:a16="http://schemas.microsoft.com/office/drawing/2014/main" id="{8381366E-9C62-9844-E069-76D144FE318A}"/>
              </a:ext>
            </a:extLst>
          </p:cNvPr>
          <p:cNvSpPr>
            <a:spLocks noGrp="1"/>
          </p:cNvSpPr>
          <p:nvPr>
            <p:ph type="sldNum" sz="quarter" idx="12"/>
          </p:nvPr>
        </p:nvSpPr>
        <p:spPr/>
        <p:txBody>
          <a:bodyPr/>
          <a:lstStyle/>
          <a:p>
            <a:fld id="{7B41C744-8216-4A3D-9FA1-7A2E9B0AE409}" type="slidenum">
              <a:rPr lang="pt-BR" smtClean="0"/>
              <a:t>‹#›</a:t>
            </a:fld>
            <a:endParaRPr lang="pt-BR"/>
          </a:p>
        </p:txBody>
      </p:sp>
    </p:spTree>
    <p:extLst>
      <p:ext uri="{BB962C8B-B14F-4D97-AF65-F5344CB8AC3E}">
        <p14:creationId xmlns:p14="http://schemas.microsoft.com/office/powerpoint/2010/main" val="3703482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430C3-AA91-29BE-7C43-C71A26584884}"/>
              </a:ext>
            </a:extLst>
          </p:cNvPr>
          <p:cNvSpPr>
            <a:spLocks noGrp="1"/>
          </p:cNvSpPr>
          <p:nvPr>
            <p:ph type="title"/>
          </p:nvPr>
        </p:nvSpPr>
        <p:spPr/>
        <p:txBody>
          <a:bodyPr/>
          <a:lstStyle/>
          <a:p>
            <a:r>
              <a:rPr lang="en-US"/>
              <a:t>Click to edit Master title style</a:t>
            </a:r>
            <a:endParaRPr lang="pt-BR"/>
          </a:p>
        </p:txBody>
      </p:sp>
      <p:sp>
        <p:nvSpPr>
          <p:cNvPr id="3" name="Date Placeholder 2">
            <a:extLst>
              <a:ext uri="{FF2B5EF4-FFF2-40B4-BE49-F238E27FC236}">
                <a16:creationId xmlns:a16="http://schemas.microsoft.com/office/drawing/2014/main" id="{443EAB81-C117-B815-044B-536C783DBCCE}"/>
              </a:ext>
            </a:extLst>
          </p:cNvPr>
          <p:cNvSpPr>
            <a:spLocks noGrp="1"/>
          </p:cNvSpPr>
          <p:nvPr>
            <p:ph type="dt" sz="half" idx="10"/>
          </p:nvPr>
        </p:nvSpPr>
        <p:spPr/>
        <p:txBody>
          <a:bodyPr/>
          <a:lstStyle/>
          <a:p>
            <a:fld id="{23B8505B-4146-4B34-9D23-AB3EE0A737CA}" type="datetimeFigureOut">
              <a:rPr lang="pt-BR" smtClean="0"/>
              <a:t>21/05/2024</a:t>
            </a:fld>
            <a:endParaRPr lang="pt-BR"/>
          </a:p>
        </p:txBody>
      </p:sp>
      <p:sp>
        <p:nvSpPr>
          <p:cNvPr id="4" name="Footer Placeholder 3">
            <a:extLst>
              <a:ext uri="{FF2B5EF4-FFF2-40B4-BE49-F238E27FC236}">
                <a16:creationId xmlns:a16="http://schemas.microsoft.com/office/drawing/2014/main" id="{9621400F-3659-2827-73A2-E27A8DD2F376}"/>
              </a:ext>
            </a:extLst>
          </p:cNvPr>
          <p:cNvSpPr>
            <a:spLocks noGrp="1"/>
          </p:cNvSpPr>
          <p:nvPr>
            <p:ph type="ftr" sz="quarter" idx="11"/>
          </p:nvPr>
        </p:nvSpPr>
        <p:spPr/>
        <p:txBody>
          <a:bodyPr/>
          <a:lstStyle/>
          <a:p>
            <a:endParaRPr lang="pt-BR"/>
          </a:p>
        </p:txBody>
      </p:sp>
      <p:sp>
        <p:nvSpPr>
          <p:cNvPr id="5" name="Slide Number Placeholder 4">
            <a:extLst>
              <a:ext uri="{FF2B5EF4-FFF2-40B4-BE49-F238E27FC236}">
                <a16:creationId xmlns:a16="http://schemas.microsoft.com/office/drawing/2014/main" id="{8F5171AF-60C7-76A2-4EBA-A45A6FAD69E8}"/>
              </a:ext>
            </a:extLst>
          </p:cNvPr>
          <p:cNvSpPr>
            <a:spLocks noGrp="1"/>
          </p:cNvSpPr>
          <p:nvPr>
            <p:ph type="sldNum" sz="quarter" idx="12"/>
          </p:nvPr>
        </p:nvSpPr>
        <p:spPr/>
        <p:txBody>
          <a:bodyPr/>
          <a:lstStyle/>
          <a:p>
            <a:fld id="{7B41C744-8216-4A3D-9FA1-7A2E9B0AE409}" type="slidenum">
              <a:rPr lang="pt-BR" smtClean="0"/>
              <a:t>‹#›</a:t>
            </a:fld>
            <a:endParaRPr lang="pt-BR"/>
          </a:p>
        </p:txBody>
      </p:sp>
    </p:spTree>
    <p:extLst>
      <p:ext uri="{BB962C8B-B14F-4D97-AF65-F5344CB8AC3E}">
        <p14:creationId xmlns:p14="http://schemas.microsoft.com/office/powerpoint/2010/main" val="239726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ACA2A2-CD2E-2B2B-EC7F-C3F1B9AF0B17}"/>
              </a:ext>
            </a:extLst>
          </p:cNvPr>
          <p:cNvSpPr>
            <a:spLocks noGrp="1"/>
          </p:cNvSpPr>
          <p:nvPr>
            <p:ph type="dt" sz="half" idx="10"/>
          </p:nvPr>
        </p:nvSpPr>
        <p:spPr/>
        <p:txBody>
          <a:bodyPr/>
          <a:lstStyle/>
          <a:p>
            <a:fld id="{23B8505B-4146-4B34-9D23-AB3EE0A737CA}" type="datetimeFigureOut">
              <a:rPr lang="pt-BR" smtClean="0"/>
              <a:t>21/05/2024</a:t>
            </a:fld>
            <a:endParaRPr lang="pt-BR"/>
          </a:p>
        </p:txBody>
      </p:sp>
      <p:sp>
        <p:nvSpPr>
          <p:cNvPr id="3" name="Footer Placeholder 2">
            <a:extLst>
              <a:ext uri="{FF2B5EF4-FFF2-40B4-BE49-F238E27FC236}">
                <a16:creationId xmlns:a16="http://schemas.microsoft.com/office/drawing/2014/main" id="{D2BE5733-3829-60B7-3DD5-D424F403013A}"/>
              </a:ext>
            </a:extLst>
          </p:cNvPr>
          <p:cNvSpPr>
            <a:spLocks noGrp="1"/>
          </p:cNvSpPr>
          <p:nvPr>
            <p:ph type="ftr" sz="quarter" idx="11"/>
          </p:nvPr>
        </p:nvSpPr>
        <p:spPr/>
        <p:txBody>
          <a:bodyPr/>
          <a:lstStyle/>
          <a:p>
            <a:endParaRPr lang="pt-BR"/>
          </a:p>
        </p:txBody>
      </p:sp>
      <p:sp>
        <p:nvSpPr>
          <p:cNvPr id="4" name="Slide Number Placeholder 3">
            <a:extLst>
              <a:ext uri="{FF2B5EF4-FFF2-40B4-BE49-F238E27FC236}">
                <a16:creationId xmlns:a16="http://schemas.microsoft.com/office/drawing/2014/main" id="{36382C49-FC87-F8FA-9D5A-BDC52565A8D9}"/>
              </a:ext>
            </a:extLst>
          </p:cNvPr>
          <p:cNvSpPr>
            <a:spLocks noGrp="1"/>
          </p:cNvSpPr>
          <p:nvPr>
            <p:ph type="sldNum" sz="quarter" idx="12"/>
          </p:nvPr>
        </p:nvSpPr>
        <p:spPr/>
        <p:txBody>
          <a:bodyPr/>
          <a:lstStyle/>
          <a:p>
            <a:fld id="{7B41C744-8216-4A3D-9FA1-7A2E9B0AE409}" type="slidenum">
              <a:rPr lang="pt-BR" smtClean="0"/>
              <a:t>‹#›</a:t>
            </a:fld>
            <a:endParaRPr lang="pt-BR"/>
          </a:p>
        </p:txBody>
      </p:sp>
    </p:spTree>
    <p:extLst>
      <p:ext uri="{BB962C8B-B14F-4D97-AF65-F5344CB8AC3E}">
        <p14:creationId xmlns:p14="http://schemas.microsoft.com/office/powerpoint/2010/main" val="1698213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7F2FA-F422-8DF0-A4BE-7BE349DBD4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t-BR"/>
          </a:p>
        </p:txBody>
      </p:sp>
      <p:sp>
        <p:nvSpPr>
          <p:cNvPr id="3" name="Content Placeholder 2">
            <a:extLst>
              <a:ext uri="{FF2B5EF4-FFF2-40B4-BE49-F238E27FC236}">
                <a16:creationId xmlns:a16="http://schemas.microsoft.com/office/drawing/2014/main" id="{EAFADEFF-C56E-9F8C-BBEA-80FE07D756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Text Placeholder 3">
            <a:extLst>
              <a:ext uri="{FF2B5EF4-FFF2-40B4-BE49-F238E27FC236}">
                <a16:creationId xmlns:a16="http://schemas.microsoft.com/office/drawing/2014/main" id="{DE652117-C298-1C41-D29A-F2783D9AB2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12717C-4207-3FE5-92EE-3C798B800710}"/>
              </a:ext>
            </a:extLst>
          </p:cNvPr>
          <p:cNvSpPr>
            <a:spLocks noGrp="1"/>
          </p:cNvSpPr>
          <p:nvPr>
            <p:ph type="dt" sz="half" idx="10"/>
          </p:nvPr>
        </p:nvSpPr>
        <p:spPr/>
        <p:txBody>
          <a:bodyPr/>
          <a:lstStyle/>
          <a:p>
            <a:fld id="{23B8505B-4146-4B34-9D23-AB3EE0A737CA}" type="datetimeFigureOut">
              <a:rPr lang="pt-BR" smtClean="0"/>
              <a:t>21/05/2024</a:t>
            </a:fld>
            <a:endParaRPr lang="pt-BR"/>
          </a:p>
        </p:txBody>
      </p:sp>
      <p:sp>
        <p:nvSpPr>
          <p:cNvPr id="6" name="Footer Placeholder 5">
            <a:extLst>
              <a:ext uri="{FF2B5EF4-FFF2-40B4-BE49-F238E27FC236}">
                <a16:creationId xmlns:a16="http://schemas.microsoft.com/office/drawing/2014/main" id="{3CE5538D-ABC6-E161-21D8-616D230DDA70}"/>
              </a:ext>
            </a:extLst>
          </p:cNvPr>
          <p:cNvSpPr>
            <a:spLocks noGrp="1"/>
          </p:cNvSpPr>
          <p:nvPr>
            <p:ph type="ftr" sz="quarter" idx="11"/>
          </p:nvPr>
        </p:nvSpPr>
        <p:spPr/>
        <p:txBody>
          <a:bodyPr/>
          <a:lstStyle/>
          <a:p>
            <a:endParaRPr lang="pt-BR"/>
          </a:p>
        </p:txBody>
      </p:sp>
      <p:sp>
        <p:nvSpPr>
          <p:cNvPr id="7" name="Slide Number Placeholder 6">
            <a:extLst>
              <a:ext uri="{FF2B5EF4-FFF2-40B4-BE49-F238E27FC236}">
                <a16:creationId xmlns:a16="http://schemas.microsoft.com/office/drawing/2014/main" id="{9753FAFA-D715-CD9A-A13A-05C6D1C4F506}"/>
              </a:ext>
            </a:extLst>
          </p:cNvPr>
          <p:cNvSpPr>
            <a:spLocks noGrp="1"/>
          </p:cNvSpPr>
          <p:nvPr>
            <p:ph type="sldNum" sz="quarter" idx="12"/>
          </p:nvPr>
        </p:nvSpPr>
        <p:spPr/>
        <p:txBody>
          <a:bodyPr/>
          <a:lstStyle/>
          <a:p>
            <a:fld id="{7B41C744-8216-4A3D-9FA1-7A2E9B0AE409}" type="slidenum">
              <a:rPr lang="pt-BR" smtClean="0"/>
              <a:t>‹#›</a:t>
            </a:fld>
            <a:endParaRPr lang="pt-BR"/>
          </a:p>
        </p:txBody>
      </p:sp>
    </p:spTree>
    <p:extLst>
      <p:ext uri="{BB962C8B-B14F-4D97-AF65-F5344CB8AC3E}">
        <p14:creationId xmlns:p14="http://schemas.microsoft.com/office/powerpoint/2010/main" val="2332674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E77DA-995A-3321-A468-4C4754138A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t-BR"/>
          </a:p>
        </p:txBody>
      </p:sp>
      <p:sp>
        <p:nvSpPr>
          <p:cNvPr id="3" name="Picture Placeholder 2">
            <a:extLst>
              <a:ext uri="{FF2B5EF4-FFF2-40B4-BE49-F238E27FC236}">
                <a16:creationId xmlns:a16="http://schemas.microsoft.com/office/drawing/2014/main" id="{2E80A1AE-B34F-E1B8-8DAD-87D3D82369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Text Placeholder 3">
            <a:extLst>
              <a:ext uri="{FF2B5EF4-FFF2-40B4-BE49-F238E27FC236}">
                <a16:creationId xmlns:a16="http://schemas.microsoft.com/office/drawing/2014/main" id="{6D1F723A-0E6D-05F1-A6B5-4723359936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EA66B0-D0B0-5A1E-80FE-3811A735973E}"/>
              </a:ext>
            </a:extLst>
          </p:cNvPr>
          <p:cNvSpPr>
            <a:spLocks noGrp="1"/>
          </p:cNvSpPr>
          <p:nvPr>
            <p:ph type="dt" sz="half" idx="10"/>
          </p:nvPr>
        </p:nvSpPr>
        <p:spPr/>
        <p:txBody>
          <a:bodyPr/>
          <a:lstStyle/>
          <a:p>
            <a:fld id="{23B8505B-4146-4B34-9D23-AB3EE0A737CA}" type="datetimeFigureOut">
              <a:rPr lang="pt-BR" smtClean="0"/>
              <a:t>21/05/2024</a:t>
            </a:fld>
            <a:endParaRPr lang="pt-BR"/>
          </a:p>
        </p:txBody>
      </p:sp>
      <p:sp>
        <p:nvSpPr>
          <p:cNvPr id="6" name="Footer Placeholder 5">
            <a:extLst>
              <a:ext uri="{FF2B5EF4-FFF2-40B4-BE49-F238E27FC236}">
                <a16:creationId xmlns:a16="http://schemas.microsoft.com/office/drawing/2014/main" id="{A975DD46-CACC-EEA5-112C-C0683116D764}"/>
              </a:ext>
            </a:extLst>
          </p:cNvPr>
          <p:cNvSpPr>
            <a:spLocks noGrp="1"/>
          </p:cNvSpPr>
          <p:nvPr>
            <p:ph type="ftr" sz="quarter" idx="11"/>
          </p:nvPr>
        </p:nvSpPr>
        <p:spPr/>
        <p:txBody>
          <a:bodyPr/>
          <a:lstStyle/>
          <a:p>
            <a:endParaRPr lang="pt-BR"/>
          </a:p>
        </p:txBody>
      </p:sp>
      <p:sp>
        <p:nvSpPr>
          <p:cNvPr id="7" name="Slide Number Placeholder 6">
            <a:extLst>
              <a:ext uri="{FF2B5EF4-FFF2-40B4-BE49-F238E27FC236}">
                <a16:creationId xmlns:a16="http://schemas.microsoft.com/office/drawing/2014/main" id="{9F8C3795-2CA2-C66F-C1B5-2091FEAA1DC4}"/>
              </a:ext>
            </a:extLst>
          </p:cNvPr>
          <p:cNvSpPr>
            <a:spLocks noGrp="1"/>
          </p:cNvSpPr>
          <p:nvPr>
            <p:ph type="sldNum" sz="quarter" idx="12"/>
          </p:nvPr>
        </p:nvSpPr>
        <p:spPr/>
        <p:txBody>
          <a:bodyPr/>
          <a:lstStyle/>
          <a:p>
            <a:fld id="{7B41C744-8216-4A3D-9FA1-7A2E9B0AE409}" type="slidenum">
              <a:rPr lang="pt-BR" smtClean="0"/>
              <a:t>‹#›</a:t>
            </a:fld>
            <a:endParaRPr lang="pt-BR"/>
          </a:p>
        </p:txBody>
      </p:sp>
    </p:spTree>
    <p:extLst>
      <p:ext uri="{BB962C8B-B14F-4D97-AF65-F5344CB8AC3E}">
        <p14:creationId xmlns:p14="http://schemas.microsoft.com/office/powerpoint/2010/main" val="360365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A0E48F-7A26-3177-5870-0FE5FAA850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pt-BR"/>
          </a:p>
        </p:txBody>
      </p:sp>
      <p:sp>
        <p:nvSpPr>
          <p:cNvPr id="3" name="Text Placeholder 2">
            <a:extLst>
              <a:ext uri="{FF2B5EF4-FFF2-40B4-BE49-F238E27FC236}">
                <a16:creationId xmlns:a16="http://schemas.microsoft.com/office/drawing/2014/main" id="{FEE6717F-8B73-CA0E-A817-F3A4CB74AA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a:extLst>
              <a:ext uri="{FF2B5EF4-FFF2-40B4-BE49-F238E27FC236}">
                <a16:creationId xmlns:a16="http://schemas.microsoft.com/office/drawing/2014/main" id="{E1E66E8A-371D-B0E5-D5D3-BEE1FBA65E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B8505B-4146-4B34-9D23-AB3EE0A737CA}" type="datetimeFigureOut">
              <a:rPr lang="pt-BR" smtClean="0"/>
              <a:t>21/05/2024</a:t>
            </a:fld>
            <a:endParaRPr lang="pt-BR"/>
          </a:p>
        </p:txBody>
      </p:sp>
      <p:sp>
        <p:nvSpPr>
          <p:cNvPr id="5" name="Footer Placeholder 4">
            <a:extLst>
              <a:ext uri="{FF2B5EF4-FFF2-40B4-BE49-F238E27FC236}">
                <a16:creationId xmlns:a16="http://schemas.microsoft.com/office/drawing/2014/main" id="{27F6F51F-3362-498D-758D-2FE48EB557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a:extLst>
              <a:ext uri="{FF2B5EF4-FFF2-40B4-BE49-F238E27FC236}">
                <a16:creationId xmlns:a16="http://schemas.microsoft.com/office/drawing/2014/main" id="{566D5EA5-FA05-6D74-BA9E-115115B4F2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41C744-8216-4A3D-9FA1-7A2E9B0AE409}" type="slidenum">
              <a:rPr lang="pt-BR" smtClean="0"/>
              <a:t>‹#›</a:t>
            </a:fld>
            <a:endParaRPr lang="pt-BR"/>
          </a:p>
        </p:txBody>
      </p:sp>
    </p:spTree>
    <p:extLst>
      <p:ext uri="{BB962C8B-B14F-4D97-AF65-F5344CB8AC3E}">
        <p14:creationId xmlns:p14="http://schemas.microsoft.com/office/powerpoint/2010/main" val="2811253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3">
            <a:extLst>
              <a:ext uri="{FF2B5EF4-FFF2-40B4-BE49-F238E27FC236}">
                <a16:creationId xmlns:a16="http://schemas.microsoft.com/office/drawing/2014/main" id="{B35D3C1D-A6AE-4FCA-BB76-A4748CE5DE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BEFFD654-2B3E-109B-CDED-BF19CD6067BC}"/>
              </a:ext>
            </a:extLst>
          </p:cNvPr>
          <p:cNvSpPr>
            <a:spLocks noGrp="1"/>
          </p:cNvSpPr>
          <p:nvPr>
            <p:ph type="title"/>
          </p:nvPr>
        </p:nvSpPr>
        <p:spPr>
          <a:xfrm>
            <a:off x="558210" y="1365472"/>
            <a:ext cx="10978470" cy="3564636"/>
          </a:xfrm>
        </p:spPr>
        <p:txBody>
          <a:bodyPr vert="horz" lIns="91440" tIns="45720" rIns="91440" bIns="45720" rtlCol="0" anchor="ctr">
            <a:normAutofit/>
          </a:bodyPr>
          <a:lstStyle/>
          <a:p>
            <a:r>
              <a:rPr lang="en-US" sz="2200" dirty="0">
                <a:latin typeface="Times New Roman" panose="02020603050405020304" pitchFamily="18" charset="0"/>
                <a:cs typeface="Times New Roman" panose="02020603050405020304" pitchFamily="18" charset="0"/>
              </a:rPr>
              <a:t>Morris, Z. S. (2009). The truth about interviewing elites. Politics, 29(3), 209-217.</a:t>
            </a:r>
            <a:br>
              <a:rPr lang="en-US" sz="2200" kern="1200" dirty="0">
                <a:solidFill>
                  <a:schemeClr val="tx1"/>
                </a:solidFill>
                <a:latin typeface="Times New Roman" panose="02020603050405020304" pitchFamily="18" charset="0"/>
                <a:cs typeface="Times New Roman" panose="02020603050405020304" pitchFamily="18" charset="0"/>
              </a:rPr>
            </a:br>
            <a:br>
              <a:rPr lang="en-US" sz="2200" kern="1200" dirty="0">
                <a:solidFill>
                  <a:schemeClr val="tx1"/>
                </a:solidFill>
                <a:latin typeface="Times New Roman" panose="02020603050405020304" pitchFamily="18" charset="0"/>
                <a:cs typeface="Times New Roman" panose="02020603050405020304" pitchFamily="18" charset="0"/>
              </a:rPr>
            </a:br>
            <a:br>
              <a:rPr lang="en-US" sz="2200" kern="1200" dirty="0">
                <a:solidFill>
                  <a:schemeClr val="tx1"/>
                </a:solidFill>
                <a:latin typeface="Times New Roman" panose="02020603050405020304" pitchFamily="18" charset="0"/>
                <a:cs typeface="Times New Roman" panose="02020603050405020304" pitchFamily="18" charset="0"/>
              </a:rPr>
            </a:br>
            <a:r>
              <a:rPr lang="en-US" sz="2200" kern="1200" dirty="0">
                <a:solidFill>
                  <a:schemeClr val="tx1"/>
                </a:solidFill>
                <a:latin typeface="Times New Roman" panose="02020603050405020304" pitchFamily="18" charset="0"/>
                <a:cs typeface="Times New Roman" panose="02020603050405020304" pitchFamily="18" charset="0"/>
              </a:rPr>
              <a:t>TU-L0031 - Qualitative Research Methods</a:t>
            </a:r>
            <a:br>
              <a:rPr lang="en-US" sz="2200" kern="1200" dirty="0">
                <a:solidFill>
                  <a:schemeClr val="tx1"/>
                </a:solidFill>
                <a:latin typeface="Times New Roman" panose="02020603050405020304" pitchFamily="18" charset="0"/>
                <a:cs typeface="Times New Roman" panose="02020603050405020304" pitchFamily="18" charset="0"/>
              </a:rPr>
            </a:br>
            <a:br>
              <a:rPr lang="en-US" sz="2200" kern="1200" dirty="0">
                <a:solidFill>
                  <a:schemeClr val="tx1"/>
                </a:solidFill>
                <a:latin typeface="Times New Roman" panose="02020603050405020304" pitchFamily="18" charset="0"/>
                <a:cs typeface="Times New Roman" panose="02020603050405020304" pitchFamily="18" charset="0"/>
              </a:rPr>
            </a:br>
            <a:endParaRPr lang="en-US" sz="2200" kern="1200" dirty="0">
              <a:solidFill>
                <a:schemeClr val="tx1"/>
              </a:solidFill>
              <a:latin typeface="Times New Roman" panose="02020603050405020304" pitchFamily="18" charset="0"/>
              <a:cs typeface="Times New Roman" panose="02020603050405020304" pitchFamily="18" charset="0"/>
            </a:endParaRPr>
          </a:p>
        </p:txBody>
      </p:sp>
      <p:sp>
        <p:nvSpPr>
          <p:cNvPr id="17" name="Rectangle 15">
            <a:extLst>
              <a:ext uri="{FF2B5EF4-FFF2-40B4-BE49-F238E27FC236}">
                <a16:creationId xmlns:a16="http://schemas.microsoft.com/office/drawing/2014/main" id="{6D5BF818-2283-4CC9-A120-9225CEDFA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913350"/>
            <a:ext cx="128016" cy="2468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3" name="Rectangle 17">
            <a:extLst>
              <a:ext uri="{FF2B5EF4-FFF2-40B4-BE49-F238E27FC236}">
                <a16:creationId xmlns:a16="http://schemas.microsoft.com/office/drawing/2014/main" id="{063A42EF-20CC-4BCC-9D0B-222CF3AAE8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0945" y="5831269"/>
            <a:ext cx="1092708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 name="Footer Placeholder 3">
            <a:extLst>
              <a:ext uri="{FF2B5EF4-FFF2-40B4-BE49-F238E27FC236}">
                <a16:creationId xmlns:a16="http://schemas.microsoft.com/office/drawing/2014/main" id="{2ED64C62-FD72-DC25-5110-D279B1993B80}"/>
              </a:ext>
            </a:extLst>
          </p:cNvPr>
          <p:cNvSpPr>
            <a:spLocks noGrp="1"/>
          </p:cNvSpPr>
          <p:nvPr>
            <p:ph type="ftr" sz="quarter" idx="11"/>
          </p:nvPr>
        </p:nvSpPr>
        <p:spPr>
          <a:xfrm>
            <a:off x="3990045" y="6113017"/>
            <a:ext cx="4114800" cy="365125"/>
          </a:xfrm>
        </p:spPr>
        <p:txBody>
          <a:bodyPr vert="horz" lIns="91440" tIns="45720" rIns="91440" bIns="45720" rtlCol="0" anchor="ctr">
            <a:normAutofit/>
          </a:bodyPr>
          <a:lstStyle/>
          <a:p>
            <a:pPr>
              <a:spcAft>
                <a:spcPts val="600"/>
              </a:spcAft>
            </a:pPr>
            <a:r>
              <a:rPr lang="en-US" sz="1600" b="1" kern="1200" dirty="0">
                <a:solidFill>
                  <a:schemeClr val="tx1">
                    <a:lumMod val="50000"/>
                    <a:lumOff val="50000"/>
                  </a:schemeClr>
                </a:solidFill>
                <a:latin typeface="+mn-lt"/>
                <a:ea typeface="+mn-ea"/>
                <a:cs typeface="+mn-cs"/>
              </a:rPr>
              <a:t>Victor Gomes - 14.5.2024</a:t>
            </a:r>
          </a:p>
        </p:txBody>
      </p:sp>
      <p:pic>
        <p:nvPicPr>
          <p:cNvPr id="9" name="Picture 8">
            <a:extLst>
              <a:ext uri="{FF2B5EF4-FFF2-40B4-BE49-F238E27FC236}">
                <a16:creationId xmlns:a16="http://schemas.microsoft.com/office/drawing/2014/main" id="{36D8231E-8095-BAB1-73C4-5602BE676ED5}"/>
              </a:ext>
            </a:extLst>
          </p:cNvPr>
          <p:cNvPicPr>
            <a:picLocks noChangeAspect="1"/>
          </p:cNvPicPr>
          <p:nvPr/>
        </p:nvPicPr>
        <p:blipFill>
          <a:blip r:embed="rId2"/>
          <a:stretch>
            <a:fillRect/>
          </a:stretch>
        </p:blipFill>
        <p:spPr>
          <a:xfrm>
            <a:off x="10026772" y="191367"/>
            <a:ext cx="1661646" cy="487034"/>
          </a:xfrm>
          <a:prstGeom prst="rect">
            <a:avLst/>
          </a:prstGeom>
        </p:spPr>
      </p:pic>
    </p:spTree>
    <p:extLst>
      <p:ext uri="{BB962C8B-B14F-4D97-AF65-F5344CB8AC3E}">
        <p14:creationId xmlns:p14="http://schemas.microsoft.com/office/powerpoint/2010/main" val="2981418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BEFFD654-2B3E-109B-CDED-BF19CD6067BC}"/>
              </a:ext>
            </a:extLst>
          </p:cNvPr>
          <p:cNvSpPr>
            <a:spLocks noGrp="1"/>
          </p:cNvSpPr>
          <p:nvPr>
            <p:ph type="title"/>
          </p:nvPr>
        </p:nvSpPr>
        <p:spPr>
          <a:xfrm>
            <a:off x="838200" y="596879"/>
            <a:ext cx="10515600" cy="1325563"/>
          </a:xfrm>
        </p:spPr>
        <p:txBody>
          <a:bodyPr anchor="ctr">
            <a:normAutofit/>
          </a:bodyPr>
          <a:lstStyle/>
          <a:p>
            <a:r>
              <a:rPr lang="en-US" dirty="0">
                <a:latin typeface="Times New Roman" panose="02020603050405020304" pitchFamily="18" charset="0"/>
                <a:cs typeface="Times New Roman" panose="02020603050405020304" pitchFamily="18" charset="0"/>
              </a:rPr>
              <a:t>Summary</a:t>
            </a:r>
            <a:endParaRPr lang="en-FI" dirty="0">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B27DF312-736B-302D-0B2E-B541829EB9A7}"/>
              </a:ext>
            </a:extLst>
          </p:cNvPr>
          <p:cNvSpPr>
            <a:spLocks noGrp="1"/>
          </p:cNvSpPr>
          <p:nvPr>
            <p:ph idx="1"/>
          </p:nvPr>
        </p:nvSpPr>
        <p:spPr>
          <a:xfrm>
            <a:off x="838200" y="2169622"/>
            <a:ext cx="10222704" cy="4280432"/>
          </a:xfrm>
        </p:spPr>
        <p:txBody>
          <a:bodyPr anchor="ctr">
            <a:noAutofit/>
          </a:bodyPr>
          <a:lstStyle/>
          <a:p>
            <a:pPr marL="0" indent="0" algn="just">
              <a:buNone/>
            </a:pPr>
            <a:r>
              <a:rPr lang="en-US" sz="1400" b="1" dirty="0">
                <a:latin typeface="Times New Roman" panose="02020603050405020304" pitchFamily="18" charset="0"/>
                <a:cs typeface="Times New Roman" panose="02020603050405020304" pitchFamily="18" charset="0"/>
              </a:rPr>
              <a:t>Main topic</a:t>
            </a:r>
          </a:p>
          <a:p>
            <a:pPr algn="just">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The article examines challenges and assumptions in interviewing elites, including the nature of truth, the honesty of respondents, and the power dynamics between researchers and interviewees..</a:t>
            </a:r>
          </a:p>
          <a:p>
            <a:pPr marL="0" indent="0" algn="just">
              <a:buNone/>
            </a:pPr>
            <a:r>
              <a:rPr lang="en-US" sz="1400" b="1" dirty="0">
                <a:latin typeface="Times New Roman" panose="02020603050405020304" pitchFamily="18" charset="0"/>
                <a:cs typeface="Times New Roman" panose="02020603050405020304" pitchFamily="18" charset="0"/>
              </a:rPr>
              <a:t>Recommendations</a:t>
            </a:r>
          </a:p>
          <a:p>
            <a:pPr algn="just"/>
            <a:r>
              <a:rPr lang="en-US" sz="1400" i="1" dirty="0">
                <a:latin typeface="Times New Roman" panose="02020603050405020304" pitchFamily="18" charset="0"/>
                <a:cs typeface="Times New Roman" panose="02020603050405020304" pitchFamily="18" charset="0"/>
              </a:rPr>
              <a:t>Philosophical framework: </a:t>
            </a:r>
            <a:r>
              <a:rPr lang="en-US" sz="1400" dirty="0">
                <a:latin typeface="Times New Roman" panose="02020603050405020304" pitchFamily="18" charset="0"/>
                <a:cs typeface="Times New Roman" panose="02020603050405020304" pitchFamily="18" charset="0"/>
              </a:rPr>
              <a:t>Researchers should place their work within explicit philosophical and reflexive frameworks to improve rigor and pedagogy.</a:t>
            </a:r>
          </a:p>
          <a:p>
            <a:pPr algn="just"/>
            <a:r>
              <a:rPr lang="en-US" sz="1400" i="1" dirty="0">
                <a:latin typeface="Times New Roman" panose="02020603050405020304" pitchFamily="18" charset="0"/>
                <a:cs typeface="Times New Roman" panose="02020603050405020304" pitchFamily="18" charset="0"/>
              </a:rPr>
              <a:t>Paradigm awareness: </a:t>
            </a:r>
            <a:r>
              <a:rPr lang="en-US" sz="1400" dirty="0">
                <a:latin typeface="Times New Roman" panose="02020603050405020304" pitchFamily="18" charset="0"/>
                <a:cs typeface="Times New Roman" panose="02020603050405020304" pitchFamily="18" charset="0"/>
              </a:rPr>
              <a:t>Understand the ontological and epistemological assumptions underlying their research methods</a:t>
            </a:r>
            <a:r>
              <a:rPr lang="en-US" sz="1400" i="1" dirty="0">
                <a:latin typeface="Times New Roman" panose="02020603050405020304" pitchFamily="18" charset="0"/>
                <a:cs typeface="Times New Roman" panose="02020603050405020304" pitchFamily="18" charset="0"/>
              </a:rPr>
              <a:t>.</a:t>
            </a:r>
            <a:r>
              <a:rPr lang="en-US" sz="1400" dirty="0">
                <a:latin typeface="Times New Roman" panose="02020603050405020304" pitchFamily="18" charset="0"/>
                <a:cs typeface="Times New Roman" panose="02020603050405020304" pitchFamily="18" charset="0"/>
              </a:rPr>
              <a:t>.</a:t>
            </a:r>
          </a:p>
          <a:p>
            <a:pPr algn="just"/>
            <a:r>
              <a:rPr lang="en-US" sz="1400" i="1" dirty="0">
                <a:latin typeface="Times New Roman" panose="02020603050405020304" pitchFamily="18" charset="0"/>
                <a:cs typeface="Times New Roman" panose="02020603050405020304" pitchFamily="18" charset="0"/>
              </a:rPr>
              <a:t>Reflexivity: </a:t>
            </a:r>
            <a:r>
              <a:rPr lang="en-US" sz="1400" dirty="0">
                <a:latin typeface="Times New Roman" panose="02020603050405020304" pitchFamily="18" charset="0"/>
                <a:cs typeface="Times New Roman" panose="02020603050405020304" pitchFamily="18" charset="0"/>
              </a:rPr>
              <a:t>Researchers need to be self-critical and acknowledge the influence of their own characteristics on the research process.</a:t>
            </a:r>
          </a:p>
          <a:p>
            <a:pPr algn="just"/>
            <a:r>
              <a:rPr lang="en-US" sz="1400" i="1" dirty="0">
                <a:latin typeface="Times New Roman" panose="02020603050405020304" pitchFamily="18" charset="0"/>
                <a:cs typeface="Times New Roman" panose="02020603050405020304" pitchFamily="18" charset="0"/>
              </a:rPr>
              <a:t>Subjectivity in interviews</a:t>
            </a:r>
            <a:r>
              <a:rPr lang="en-US" sz="1400" dirty="0">
                <a:latin typeface="Times New Roman" panose="02020603050405020304" pitchFamily="18" charset="0"/>
                <a:cs typeface="Times New Roman" panose="02020603050405020304" pitchFamily="18" charset="0"/>
              </a:rPr>
              <a:t>: </a:t>
            </a:r>
            <a:r>
              <a:rPr lang="en-US" sz="1400">
                <a:latin typeface="Times New Roman" panose="02020603050405020304" pitchFamily="18" charset="0"/>
                <a:cs typeface="Times New Roman" panose="02020603050405020304" pitchFamily="18" charset="0"/>
              </a:rPr>
              <a:t>Accept subjectivity </a:t>
            </a:r>
            <a:r>
              <a:rPr lang="en-US" sz="1400" dirty="0">
                <a:latin typeface="Times New Roman" panose="02020603050405020304" pitchFamily="18" charset="0"/>
                <a:cs typeface="Times New Roman" panose="02020603050405020304" pitchFamily="18" charset="0"/>
              </a:rPr>
              <a:t>and explore the creation of meaning rather than just seeking objective truths.</a:t>
            </a:r>
          </a:p>
          <a:p>
            <a:pPr marL="0" indent="0" algn="just">
              <a:buNone/>
            </a:pPr>
            <a:r>
              <a:rPr lang="en-US" sz="1400" b="1" dirty="0">
                <a:latin typeface="Times New Roman" panose="02020603050405020304" pitchFamily="18" charset="0"/>
                <a:cs typeface="Times New Roman" panose="02020603050405020304" pitchFamily="18" charset="0"/>
              </a:rPr>
              <a:t>Conclusions</a:t>
            </a:r>
          </a:p>
          <a:p>
            <a:pPr algn="just"/>
            <a:r>
              <a:rPr lang="en-US" sz="1400" dirty="0">
                <a:latin typeface="Times New Roman" panose="02020603050405020304" pitchFamily="18" charset="0"/>
                <a:cs typeface="Times New Roman" panose="02020603050405020304" pitchFamily="18" charset="0"/>
              </a:rPr>
              <a:t>Challenge the assumption that an objective truth exists independently of the social actors and recognize the constructed nature of social phenomena.</a:t>
            </a:r>
          </a:p>
          <a:p>
            <a:pPr algn="just"/>
            <a:r>
              <a:rPr lang="en-US" sz="1400" dirty="0">
                <a:latin typeface="Times New Roman" panose="02020603050405020304" pitchFamily="18" charset="0"/>
                <a:cs typeface="Times New Roman" panose="02020603050405020304" pitchFamily="18" charset="0"/>
              </a:rPr>
              <a:t>Address the hidden power researchers wield over respondents through the control of interviews, publication, and interpretation of data.</a:t>
            </a:r>
          </a:p>
          <a:p>
            <a:pPr algn="just"/>
            <a:r>
              <a:rPr lang="en-US" sz="1400" dirty="0">
                <a:latin typeface="Times New Roman" panose="02020603050405020304" pitchFamily="18" charset="0"/>
                <a:cs typeface="Times New Roman" panose="02020603050405020304" pitchFamily="18" charset="0"/>
              </a:rPr>
              <a:t>Consider reframing interviews as collaborative processes, enabling mutual learning and potentially more ethical and inclusive research practices.</a:t>
            </a:r>
          </a:p>
          <a:p>
            <a:pPr marL="0" indent="0" algn="just">
              <a:buNone/>
            </a:pPr>
            <a:endParaRPr lang="en-US" sz="2000" b="1" dirty="0">
              <a:latin typeface="Times New Roman" panose="02020603050405020304" pitchFamily="18" charset="0"/>
              <a:cs typeface="Times New Roman" panose="02020603050405020304" pitchFamily="18" charset="0"/>
            </a:endParaRPr>
          </a:p>
        </p:txBody>
      </p:sp>
      <p:pic>
        <p:nvPicPr>
          <p:cNvPr id="9" name="Picture 8">
            <a:extLst>
              <a:ext uri="{FF2B5EF4-FFF2-40B4-BE49-F238E27FC236}">
                <a16:creationId xmlns:a16="http://schemas.microsoft.com/office/drawing/2014/main" id="{36D8231E-8095-BAB1-73C4-5602BE676ED5}"/>
              </a:ext>
            </a:extLst>
          </p:cNvPr>
          <p:cNvPicPr>
            <a:picLocks noChangeAspect="1"/>
          </p:cNvPicPr>
          <p:nvPr/>
        </p:nvPicPr>
        <p:blipFill>
          <a:blip r:embed="rId2"/>
          <a:stretch>
            <a:fillRect/>
          </a:stretch>
        </p:blipFill>
        <p:spPr>
          <a:xfrm>
            <a:off x="10026772" y="191367"/>
            <a:ext cx="1661646" cy="487034"/>
          </a:xfrm>
          <a:prstGeom prst="rect">
            <a:avLst/>
          </a:prstGeom>
        </p:spPr>
      </p:pic>
      <p:cxnSp>
        <p:nvCxnSpPr>
          <p:cNvPr id="5" name="Straight Connector 4">
            <a:extLst>
              <a:ext uri="{FF2B5EF4-FFF2-40B4-BE49-F238E27FC236}">
                <a16:creationId xmlns:a16="http://schemas.microsoft.com/office/drawing/2014/main" id="{4E33D9AB-4B06-85CA-BBE7-E0D4354DDDCC}"/>
              </a:ext>
            </a:extLst>
          </p:cNvPr>
          <p:cNvCxnSpPr>
            <a:cxnSpLocks/>
          </p:cNvCxnSpPr>
          <p:nvPr/>
        </p:nvCxnSpPr>
        <p:spPr>
          <a:xfrm flipH="1">
            <a:off x="958735" y="1633564"/>
            <a:ext cx="2931621" cy="0"/>
          </a:xfrm>
          <a:prstGeom prst="line">
            <a:avLst/>
          </a:prstGeom>
        </p:spPr>
        <p:style>
          <a:lnRef idx="2">
            <a:schemeClr val="accent2"/>
          </a:lnRef>
          <a:fillRef idx="0">
            <a:schemeClr val="accent2"/>
          </a:fillRef>
          <a:effectRef idx="1">
            <a:schemeClr val="accent2"/>
          </a:effectRef>
          <a:fontRef idx="minor">
            <a:schemeClr val="tx1"/>
          </a:fontRef>
        </p:style>
      </p:cxnSp>
      <p:sp>
        <p:nvSpPr>
          <p:cNvPr id="13" name="Content Placeholder 5">
            <a:extLst>
              <a:ext uri="{FF2B5EF4-FFF2-40B4-BE49-F238E27FC236}">
                <a16:creationId xmlns:a16="http://schemas.microsoft.com/office/drawing/2014/main" id="{65F720EB-292F-12D3-3694-8D63D7A028C9}"/>
              </a:ext>
            </a:extLst>
          </p:cNvPr>
          <p:cNvSpPr txBox="1">
            <a:spLocks/>
          </p:cNvSpPr>
          <p:nvPr/>
        </p:nvSpPr>
        <p:spPr>
          <a:xfrm>
            <a:off x="5629012" y="4935559"/>
            <a:ext cx="5584291" cy="1060066"/>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2571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BEFFD654-2B3E-109B-CDED-BF19CD6067BC}"/>
              </a:ext>
            </a:extLst>
          </p:cNvPr>
          <p:cNvSpPr>
            <a:spLocks noGrp="1"/>
          </p:cNvSpPr>
          <p:nvPr>
            <p:ph type="title"/>
          </p:nvPr>
        </p:nvSpPr>
        <p:spPr>
          <a:xfrm>
            <a:off x="838200" y="596879"/>
            <a:ext cx="10515600" cy="1325563"/>
          </a:xfrm>
        </p:spPr>
        <p:txBody>
          <a:bodyPr anchor="ctr">
            <a:normAutofit/>
          </a:bodyPr>
          <a:lstStyle/>
          <a:p>
            <a:r>
              <a:rPr lang="en-US" dirty="0">
                <a:latin typeface="Times New Roman" panose="02020603050405020304" pitchFamily="18" charset="0"/>
                <a:cs typeface="Times New Roman" panose="02020603050405020304" pitchFamily="18" charset="0"/>
              </a:rPr>
              <a:t>Opinion</a:t>
            </a:r>
            <a:endParaRPr lang="en-FI" dirty="0">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B27DF312-736B-302D-0B2E-B541829EB9A7}"/>
              </a:ext>
            </a:extLst>
          </p:cNvPr>
          <p:cNvSpPr>
            <a:spLocks noGrp="1"/>
          </p:cNvSpPr>
          <p:nvPr>
            <p:ph idx="1"/>
          </p:nvPr>
        </p:nvSpPr>
        <p:spPr>
          <a:xfrm>
            <a:off x="838200" y="1715086"/>
            <a:ext cx="10222704" cy="4734968"/>
          </a:xfrm>
        </p:spPr>
        <p:txBody>
          <a:bodyPr anchor="ctr">
            <a:noAutofit/>
          </a:bodyPr>
          <a:lstStyle/>
          <a:p>
            <a:pPr marL="0" indent="0" algn="just">
              <a:buNone/>
            </a:pPr>
            <a:r>
              <a:rPr lang="en-US" sz="1400" b="1" dirty="0">
                <a:latin typeface="Times New Roman" panose="02020603050405020304" pitchFamily="18" charset="0"/>
                <a:cs typeface="Times New Roman" panose="02020603050405020304" pitchFamily="18" charset="0"/>
              </a:rPr>
              <a:t>Key learnings</a:t>
            </a:r>
          </a:p>
          <a:p>
            <a:pPr algn="just"/>
            <a:r>
              <a:rPr lang="en-US" sz="1400" dirty="0">
                <a:latin typeface="Times New Roman" panose="02020603050405020304" pitchFamily="18" charset="0"/>
                <a:cs typeface="Times New Roman" panose="02020603050405020304" pitchFamily="18" charset="0"/>
              </a:rPr>
              <a:t>The paper highlights the necessity for researchers to be reflexive, acknowledging their influence on the research process.</a:t>
            </a:r>
          </a:p>
          <a:p>
            <a:pPr algn="just"/>
            <a:r>
              <a:rPr lang="en-US" sz="1400" dirty="0">
                <a:latin typeface="Times New Roman" panose="02020603050405020304" pitchFamily="18" charset="0"/>
                <a:cs typeface="Times New Roman" panose="02020603050405020304" pitchFamily="18" charset="0"/>
              </a:rPr>
              <a:t>Accessing elite respondents and managing their control over the interview agenda are significant challenges. Researchers need strategies to balance these dynamics effectively.</a:t>
            </a:r>
          </a:p>
          <a:p>
            <a:pPr marL="0" indent="0" algn="just">
              <a:buNone/>
            </a:pPr>
            <a:endParaRPr lang="en-US" sz="1400" dirty="0">
              <a:latin typeface="Times New Roman" panose="02020603050405020304" pitchFamily="18" charset="0"/>
              <a:cs typeface="Times New Roman" panose="02020603050405020304" pitchFamily="18" charset="0"/>
            </a:endParaRPr>
          </a:p>
          <a:p>
            <a:pPr marL="0" indent="0" algn="just">
              <a:buNone/>
            </a:pPr>
            <a:r>
              <a:rPr lang="en-US" sz="1400" b="1" dirty="0">
                <a:latin typeface="Times New Roman" panose="02020603050405020304" pitchFamily="18" charset="0"/>
                <a:cs typeface="Times New Roman" panose="02020603050405020304" pitchFamily="18" charset="0"/>
              </a:rPr>
              <a:t>Takeaways</a:t>
            </a:r>
          </a:p>
          <a:p>
            <a:pPr algn="just"/>
            <a:r>
              <a:rPr lang="en-US" sz="1400" dirty="0">
                <a:latin typeface="Times New Roman" panose="02020603050405020304" pitchFamily="18" charset="0"/>
                <a:cs typeface="Times New Roman" panose="02020603050405020304" pitchFamily="18" charset="0"/>
              </a:rPr>
              <a:t>The notion that researchers hold significant power over respondents, especially in terms of data interpretation and publication, is an important reminder of the responsibilities researchers bear.</a:t>
            </a:r>
          </a:p>
          <a:p>
            <a:pPr algn="just"/>
            <a:r>
              <a:rPr lang="en-US" sz="1400" dirty="0">
                <a:latin typeface="Times New Roman" panose="02020603050405020304" pitchFamily="18" charset="0"/>
                <a:cs typeface="Times New Roman" panose="02020603050405020304" pitchFamily="18" charset="0"/>
              </a:rPr>
              <a:t>There’s a presumption that elite interviewees manipulate their response. This presumption can lead to overly cynical interpretations (for interviews in general). While awareness of potential biases is necessary, assuming dishonesty can skew the researcher's objectivity.</a:t>
            </a:r>
          </a:p>
          <a:p>
            <a:pPr algn="just"/>
            <a:r>
              <a:rPr lang="en-US" sz="1400" dirty="0">
                <a:latin typeface="Times New Roman" panose="02020603050405020304" pitchFamily="18" charset="0"/>
                <a:cs typeface="Times New Roman" panose="02020603050405020304" pitchFamily="18" charset="0"/>
              </a:rPr>
              <a:t>Interviews are suggested to be a collaborative processes to mitigate issues of subjectivity. This approach could promote engagement and richer data. However, maintaining balance in power dynamics to avoid bias remains a challenge.</a:t>
            </a:r>
          </a:p>
        </p:txBody>
      </p:sp>
      <p:pic>
        <p:nvPicPr>
          <p:cNvPr id="9" name="Picture 8">
            <a:extLst>
              <a:ext uri="{FF2B5EF4-FFF2-40B4-BE49-F238E27FC236}">
                <a16:creationId xmlns:a16="http://schemas.microsoft.com/office/drawing/2014/main" id="{36D8231E-8095-BAB1-73C4-5602BE676ED5}"/>
              </a:ext>
            </a:extLst>
          </p:cNvPr>
          <p:cNvPicPr>
            <a:picLocks noChangeAspect="1"/>
          </p:cNvPicPr>
          <p:nvPr/>
        </p:nvPicPr>
        <p:blipFill>
          <a:blip r:embed="rId2"/>
          <a:stretch>
            <a:fillRect/>
          </a:stretch>
        </p:blipFill>
        <p:spPr>
          <a:xfrm>
            <a:off x="10026772" y="191367"/>
            <a:ext cx="1661646" cy="487034"/>
          </a:xfrm>
          <a:prstGeom prst="rect">
            <a:avLst/>
          </a:prstGeom>
        </p:spPr>
      </p:pic>
      <p:cxnSp>
        <p:nvCxnSpPr>
          <p:cNvPr id="5" name="Straight Connector 4">
            <a:extLst>
              <a:ext uri="{FF2B5EF4-FFF2-40B4-BE49-F238E27FC236}">
                <a16:creationId xmlns:a16="http://schemas.microsoft.com/office/drawing/2014/main" id="{4E33D9AB-4B06-85CA-BBE7-E0D4354DDDCC}"/>
              </a:ext>
            </a:extLst>
          </p:cNvPr>
          <p:cNvCxnSpPr>
            <a:cxnSpLocks/>
          </p:cNvCxnSpPr>
          <p:nvPr/>
        </p:nvCxnSpPr>
        <p:spPr>
          <a:xfrm flipH="1">
            <a:off x="958735" y="1633564"/>
            <a:ext cx="2931621" cy="0"/>
          </a:xfrm>
          <a:prstGeom prst="line">
            <a:avLst/>
          </a:prstGeom>
        </p:spPr>
        <p:style>
          <a:lnRef idx="2">
            <a:schemeClr val="accent2"/>
          </a:lnRef>
          <a:fillRef idx="0">
            <a:schemeClr val="accent2"/>
          </a:fillRef>
          <a:effectRef idx="1">
            <a:schemeClr val="accent2"/>
          </a:effectRef>
          <a:fontRef idx="minor">
            <a:schemeClr val="tx1"/>
          </a:fontRef>
        </p:style>
      </p:cxnSp>
      <p:sp>
        <p:nvSpPr>
          <p:cNvPr id="13" name="Content Placeholder 5">
            <a:extLst>
              <a:ext uri="{FF2B5EF4-FFF2-40B4-BE49-F238E27FC236}">
                <a16:creationId xmlns:a16="http://schemas.microsoft.com/office/drawing/2014/main" id="{65F720EB-292F-12D3-3694-8D63D7A028C9}"/>
              </a:ext>
            </a:extLst>
          </p:cNvPr>
          <p:cNvSpPr txBox="1">
            <a:spLocks/>
          </p:cNvSpPr>
          <p:nvPr/>
        </p:nvSpPr>
        <p:spPr>
          <a:xfrm>
            <a:off x="5629012" y="4935559"/>
            <a:ext cx="5584291" cy="1060066"/>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67307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538</TotalTime>
  <Words>358</Words>
  <Application>Microsoft Office PowerPoint</Application>
  <PresentationFormat>Widescreen</PresentationFormat>
  <Paragraphs>23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Morris, Z. S. (2009). The truth about interviewing elites. Politics, 29(3), 209-217.   TU-L0031 - Qualitative Research Methods  </vt:lpstr>
      <vt:lpstr>Summary</vt:lpstr>
      <vt:lpstr>Opinion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 Boaventura, J. M. G., Bosse, D. A., de Mascena, K. M. C., &amp; Sarturi, G. (2020). Value distribution to stakeholders: The influence of stakeholder power and strategic importance in public firms. Long Range Planning, 53(2), 101883.</dc:title>
  <dc:creator>Victor Pessoa de Melo Gomes</dc:creator>
  <cp:lastModifiedBy>Vuori Natalia</cp:lastModifiedBy>
  <cp:revision>10</cp:revision>
  <dcterms:created xsi:type="dcterms:W3CDTF">2023-09-29T00:01:22Z</dcterms:created>
  <dcterms:modified xsi:type="dcterms:W3CDTF">2024-05-21T13:34:37Z</dcterms:modified>
</cp:coreProperties>
</file>