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5"/>
  </p:notesMasterIdLst>
  <p:sldIdLst>
    <p:sldId id="268" r:id="rId2"/>
    <p:sldId id="269" r:id="rId3"/>
    <p:sldId id="270" r:id="rId4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27F1F35-9CB0-4428-BC83-0E0A175BC1E1}" v="1" dt="2024-05-19T12:44:56.16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7" d="100"/>
          <a:sy n="77" d="100"/>
        </p:scale>
        <p:origin x="268" y="7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notesMaster" Target="notesMasters/notesMaster1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omes Victor" userId="296ccf94-1067-44a6-8183-99c7f96821b1" providerId="ADAL" clId="{4EFA308E-F3CD-4195-A546-03BD8823A85D}"/>
    <pc:docChg chg="undo custSel addSld delSld modSld">
      <pc:chgData name="Gomes Victor" userId="296ccf94-1067-44a6-8183-99c7f96821b1" providerId="ADAL" clId="{4EFA308E-F3CD-4195-A546-03BD8823A85D}" dt="2024-04-28T21:58:38.811" v="836" actId="20577"/>
      <pc:docMkLst>
        <pc:docMk/>
      </pc:docMkLst>
      <pc:sldChg chg="modSp mod">
        <pc:chgData name="Gomes Victor" userId="296ccf94-1067-44a6-8183-99c7f96821b1" providerId="ADAL" clId="{4EFA308E-F3CD-4195-A546-03BD8823A85D}" dt="2024-04-28T20:41:39.775" v="16" actId="20577"/>
        <pc:sldMkLst>
          <pc:docMk/>
          <pc:sldMk cId="2981418455" sldId="268"/>
        </pc:sldMkLst>
        <pc:spChg chg="mod">
          <ac:chgData name="Gomes Victor" userId="296ccf94-1067-44a6-8183-99c7f96821b1" providerId="ADAL" clId="{4EFA308E-F3CD-4195-A546-03BD8823A85D}" dt="2024-04-28T20:41:39.775" v="16" actId="20577"/>
          <ac:spMkLst>
            <pc:docMk/>
            <pc:sldMk cId="2981418455" sldId="268"/>
            <ac:spMk id="4" creationId="{2ED64C62-FD72-DC25-5110-D279B1993B80}"/>
          </ac:spMkLst>
        </pc:spChg>
        <pc:spChg chg="mod">
          <ac:chgData name="Gomes Victor" userId="296ccf94-1067-44a6-8183-99c7f96821b1" providerId="ADAL" clId="{4EFA308E-F3CD-4195-A546-03BD8823A85D}" dt="2024-04-28T20:41:29.905" v="6" actId="6549"/>
          <ac:spMkLst>
            <pc:docMk/>
            <pc:sldMk cId="2981418455" sldId="268"/>
            <ac:spMk id="8" creationId="{BEFFD654-2B3E-109B-CDED-BF19CD6067BC}"/>
          </ac:spMkLst>
        </pc:spChg>
      </pc:sldChg>
      <pc:sldChg chg="addSp delSp modSp mod">
        <pc:chgData name="Gomes Victor" userId="296ccf94-1067-44a6-8183-99c7f96821b1" providerId="ADAL" clId="{4EFA308E-F3CD-4195-A546-03BD8823A85D}" dt="2024-04-28T21:54:39.203" v="832" actId="20577"/>
        <pc:sldMkLst>
          <pc:docMk/>
          <pc:sldMk cId="3402571108" sldId="269"/>
        </pc:sldMkLst>
        <pc:spChg chg="del">
          <ac:chgData name="Gomes Victor" userId="296ccf94-1067-44a6-8183-99c7f96821b1" providerId="ADAL" clId="{4EFA308E-F3CD-4195-A546-03BD8823A85D}" dt="2024-04-28T20:48:23.624" v="82" actId="478"/>
          <ac:spMkLst>
            <pc:docMk/>
            <pc:sldMk cId="3402571108" sldId="269"/>
            <ac:spMk id="4" creationId="{5C0A4058-D8AF-ACE1-863F-268BD3C5077B}"/>
          </ac:spMkLst>
        </pc:spChg>
        <pc:spChg chg="mod">
          <ac:chgData name="Gomes Victor" userId="296ccf94-1067-44a6-8183-99c7f96821b1" providerId="ADAL" clId="{4EFA308E-F3CD-4195-A546-03BD8823A85D}" dt="2024-04-28T21:54:39.203" v="832" actId="20577"/>
          <ac:spMkLst>
            <pc:docMk/>
            <pc:sldMk cId="3402571108" sldId="269"/>
            <ac:spMk id="6" creationId="{B27DF312-736B-302D-0B2E-B541829EB9A7}"/>
          </ac:spMkLst>
        </pc:spChg>
        <pc:spChg chg="del">
          <ac:chgData name="Gomes Victor" userId="296ccf94-1067-44a6-8183-99c7f96821b1" providerId="ADAL" clId="{4EFA308E-F3CD-4195-A546-03BD8823A85D}" dt="2024-04-28T20:44:42.662" v="17" actId="478"/>
          <ac:spMkLst>
            <pc:docMk/>
            <pc:sldMk cId="3402571108" sldId="269"/>
            <ac:spMk id="12" creationId="{1D36C2E9-4069-7789-F343-4FE0DA3D2AD9}"/>
          </ac:spMkLst>
        </pc:spChg>
        <pc:spChg chg="add mod">
          <ac:chgData name="Gomes Victor" userId="296ccf94-1067-44a6-8183-99c7f96821b1" providerId="ADAL" clId="{4EFA308E-F3CD-4195-A546-03BD8823A85D}" dt="2024-04-28T21:38:36.160" v="565" actId="27636"/>
          <ac:spMkLst>
            <pc:docMk/>
            <pc:sldMk cId="3402571108" sldId="269"/>
            <ac:spMk id="13" creationId="{65F720EB-292F-12D3-3694-8D63D7A028C9}"/>
          </ac:spMkLst>
        </pc:spChg>
        <pc:spChg chg="add del mod">
          <ac:chgData name="Gomes Victor" userId="296ccf94-1067-44a6-8183-99c7f96821b1" providerId="ADAL" clId="{4EFA308E-F3CD-4195-A546-03BD8823A85D}" dt="2024-04-28T21:41:56.368" v="628" actId="478"/>
          <ac:spMkLst>
            <pc:docMk/>
            <pc:sldMk cId="3402571108" sldId="269"/>
            <ac:spMk id="14" creationId="{43376C51-9501-2169-7ED9-12802C787F83}"/>
          </ac:spMkLst>
        </pc:spChg>
        <pc:spChg chg="add del mod">
          <ac:chgData name="Gomes Victor" userId="296ccf94-1067-44a6-8183-99c7f96821b1" providerId="ADAL" clId="{4EFA308E-F3CD-4195-A546-03BD8823A85D}" dt="2024-04-28T21:39:11.332" v="574"/>
          <ac:spMkLst>
            <pc:docMk/>
            <pc:sldMk cId="3402571108" sldId="269"/>
            <ac:spMk id="15" creationId="{0B8CBA23-95E5-9222-6799-F3132A2CF43E}"/>
          </ac:spMkLst>
        </pc:spChg>
        <pc:spChg chg="add del mod">
          <ac:chgData name="Gomes Victor" userId="296ccf94-1067-44a6-8183-99c7f96821b1" providerId="ADAL" clId="{4EFA308E-F3CD-4195-A546-03BD8823A85D}" dt="2024-04-28T21:46:37.693" v="738" actId="478"/>
          <ac:spMkLst>
            <pc:docMk/>
            <pc:sldMk cId="3402571108" sldId="269"/>
            <ac:spMk id="16" creationId="{22670508-0A75-B387-5C81-1221C5DD45C0}"/>
          </ac:spMkLst>
        </pc:spChg>
        <pc:picChg chg="del">
          <ac:chgData name="Gomes Victor" userId="296ccf94-1067-44a6-8183-99c7f96821b1" providerId="ADAL" clId="{4EFA308E-F3CD-4195-A546-03BD8823A85D}" dt="2024-04-28T20:44:43.695" v="18" actId="478"/>
          <ac:picMkLst>
            <pc:docMk/>
            <pc:sldMk cId="3402571108" sldId="269"/>
            <ac:picMk id="3" creationId="{9962CB3B-EE9D-1364-95FE-8BBBCB10FE36}"/>
          </ac:picMkLst>
        </pc:picChg>
        <pc:cxnChg chg="del">
          <ac:chgData name="Gomes Victor" userId="296ccf94-1067-44a6-8183-99c7f96821b1" providerId="ADAL" clId="{4EFA308E-F3CD-4195-A546-03BD8823A85D}" dt="2024-04-28T20:44:46.926" v="19" actId="478"/>
          <ac:cxnSpMkLst>
            <pc:docMk/>
            <pc:sldMk cId="3402571108" sldId="269"/>
            <ac:cxnSpMk id="7" creationId="{83EB3FF9-6FED-A59B-D23D-F3811886B7AC}"/>
          </ac:cxnSpMkLst>
        </pc:cxnChg>
        <pc:cxnChg chg="del">
          <ac:chgData name="Gomes Victor" userId="296ccf94-1067-44a6-8183-99c7f96821b1" providerId="ADAL" clId="{4EFA308E-F3CD-4195-A546-03BD8823A85D}" dt="2024-04-28T20:48:25.383" v="83" actId="478"/>
          <ac:cxnSpMkLst>
            <pc:docMk/>
            <pc:sldMk cId="3402571108" sldId="269"/>
            <ac:cxnSpMk id="10" creationId="{F1AB5AFB-0F4F-BB82-D01E-282756E3AFD7}"/>
          </ac:cxnSpMkLst>
        </pc:cxnChg>
        <pc:cxnChg chg="add del">
          <ac:chgData name="Gomes Victor" userId="296ccf94-1067-44a6-8183-99c7f96821b1" providerId="ADAL" clId="{4EFA308E-F3CD-4195-A546-03BD8823A85D}" dt="2024-04-28T21:43:22.279" v="636" actId="478"/>
          <ac:cxnSpMkLst>
            <pc:docMk/>
            <pc:sldMk cId="3402571108" sldId="269"/>
            <ac:cxnSpMk id="11" creationId="{FF269FD6-A265-11BC-DF7C-264277641584}"/>
          </ac:cxnSpMkLst>
        </pc:cxnChg>
      </pc:sldChg>
      <pc:sldChg chg="del">
        <pc:chgData name="Gomes Victor" userId="296ccf94-1067-44a6-8183-99c7f96821b1" providerId="ADAL" clId="{4EFA308E-F3CD-4195-A546-03BD8823A85D}" dt="2024-04-28T21:33:59.368" v="557" actId="47"/>
        <pc:sldMkLst>
          <pc:docMk/>
          <pc:sldMk cId="3891635759" sldId="270"/>
        </pc:sldMkLst>
      </pc:sldChg>
      <pc:sldChg chg="del">
        <pc:chgData name="Gomes Victor" userId="296ccf94-1067-44a6-8183-99c7f96821b1" providerId="ADAL" clId="{4EFA308E-F3CD-4195-A546-03BD8823A85D}" dt="2024-04-28T21:54:08.409" v="827" actId="47"/>
        <pc:sldMkLst>
          <pc:docMk/>
          <pc:sldMk cId="1441199399" sldId="271"/>
        </pc:sldMkLst>
      </pc:sldChg>
      <pc:sldChg chg="del">
        <pc:chgData name="Gomes Victor" userId="296ccf94-1067-44a6-8183-99c7f96821b1" providerId="ADAL" clId="{4EFA308E-F3CD-4195-A546-03BD8823A85D}" dt="2024-04-28T21:54:10.378" v="828" actId="47"/>
        <pc:sldMkLst>
          <pc:docMk/>
          <pc:sldMk cId="66486993" sldId="272"/>
        </pc:sldMkLst>
      </pc:sldChg>
      <pc:sldChg chg="addSp delSp modSp mod">
        <pc:chgData name="Gomes Victor" userId="296ccf94-1067-44a6-8183-99c7f96821b1" providerId="ADAL" clId="{4EFA308E-F3CD-4195-A546-03BD8823A85D}" dt="2024-04-28T21:32:05.067" v="530" actId="20577"/>
        <pc:sldMkLst>
          <pc:docMk/>
          <pc:sldMk cId="2279980721" sldId="273"/>
        </pc:sldMkLst>
        <pc:spChg chg="mod">
          <ac:chgData name="Gomes Victor" userId="296ccf94-1067-44a6-8183-99c7f96821b1" providerId="ADAL" clId="{4EFA308E-F3CD-4195-A546-03BD8823A85D}" dt="2024-04-28T21:32:05.067" v="530" actId="20577"/>
          <ac:spMkLst>
            <pc:docMk/>
            <pc:sldMk cId="2279980721" sldId="273"/>
            <ac:spMk id="8" creationId="{BEFFD654-2B3E-109B-CDED-BF19CD6067BC}"/>
          </ac:spMkLst>
        </pc:spChg>
        <pc:spChg chg="del mod">
          <ac:chgData name="Gomes Victor" userId="296ccf94-1067-44a6-8183-99c7f96821b1" providerId="ADAL" clId="{4EFA308E-F3CD-4195-A546-03BD8823A85D}" dt="2024-04-28T21:19:36.421" v="390" actId="478"/>
          <ac:spMkLst>
            <pc:docMk/>
            <pc:sldMk cId="2279980721" sldId="273"/>
            <ac:spMk id="14" creationId="{15F50DA7-4B5F-7131-FF08-8C9BBD4C1388}"/>
          </ac:spMkLst>
        </pc:spChg>
        <pc:spChg chg="add mod">
          <ac:chgData name="Gomes Victor" userId="296ccf94-1067-44a6-8183-99c7f96821b1" providerId="ADAL" clId="{4EFA308E-F3CD-4195-A546-03BD8823A85D}" dt="2024-04-28T21:30:55.809" v="484" actId="14100"/>
          <ac:spMkLst>
            <pc:docMk/>
            <pc:sldMk cId="2279980721" sldId="273"/>
            <ac:spMk id="31" creationId="{5A5A5458-832D-B3B9-BA12-5532CBFF7386}"/>
          </ac:spMkLst>
        </pc:spChg>
        <pc:spChg chg="add mod">
          <ac:chgData name="Gomes Victor" userId="296ccf94-1067-44a6-8183-99c7f96821b1" providerId="ADAL" clId="{4EFA308E-F3CD-4195-A546-03BD8823A85D}" dt="2024-04-28T21:31:28.559" v="492" actId="1076"/>
          <ac:spMkLst>
            <pc:docMk/>
            <pc:sldMk cId="2279980721" sldId="273"/>
            <ac:spMk id="32" creationId="{BD0FAD6B-68BA-512F-13F5-2DBD6DF0AAA6}"/>
          </ac:spMkLst>
        </pc:spChg>
        <pc:spChg chg="add mod">
          <ac:chgData name="Gomes Victor" userId="296ccf94-1067-44a6-8183-99c7f96821b1" providerId="ADAL" clId="{4EFA308E-F3CD-4195-A546-03BD8823A85D}" dt="2024-04-28T21:31:33.839" v="493" actId="14100"/>
          <ac:spMkLst>
            <pc:docMk/>
            <pc:sldMk cId="2279980721" sldId="273"/>
            <ac:spMk id="33" creationId="{AB34DBE3-34D3-A14F-E100-737D5E7E5BC2}"/>
          </ac:spMkLst>
        </pc:spChg>
        <pc:grpChg chg="add mod">
          <ac:chgData name="Gomes Victor" userId="296ccf94-1067-44a6-8183-99c7f96821b1" providerId="ADAL" clId="{4EFA308E-F3CD-4195-A546-03BD8823A85D}" dt="2024-04-28T21:30:47.971" v="482" actId="1076"/>
          <ac:grpSpMkLst>
            <pc:docMk/>
            <pc:sldMk cId="2279980721" sldId="273"/>
            <ac:grpSpMk id="11" creationId="{69339309-B267-E340-4B00-F321DF001FC3}"/>
          </ac:grpSpMkLst>
        </pc:grpChg>
        <pc:grpChg chg="add mod">
          <ac:chgData name="Gomes Victor" userId="296ccf94-1067-44a6-8183-99c7f96821b1" providerId="ADAL" clId="{4EFA308E-F3CD-4195-A546-03BD8823A85D}" dt="2024-04-28T21:31:24.186" v="491" actId="1076"/>
          <ac:grpSpMkLst>
            <pc:docMk/>
            <pc:sldMk cId="2279980721" sldId="273"/>
            <ac:grpSpMk id="20" creationId="{70FDB611-3803-B78C-4462-69C2315E77F6}"/>
          </ac:grpSpMkLst>
        </pc:grpChg>
        <pc:grpChg chg="add mod">
          <ac:chgData name="Gomes Victor" userId="296ccf94-1067-44a6-8183-99c7f96821b1" providerId="ADAL" clId="{4EFA308E-F3CD-4195-A546-03BD8823A85D}" dt="2024-04-28T21:31:10.348" v="488" actId="1076"/>
          <ac:grpSpMkLst>
            <pc:docMk/>
            <pc:sldMk cId="2279980721" sldId="273"/>
            <ac:grpSpMk id="25" creationId="{E648FDDD-0BF8-443E-94F1-F9284DC22A3A}"/>
          </ac:grpSpMkLst>
        </pc:grpChg>
        <pc:picChg chg="add del mod">
          <ac:chgData name="Gomes Victor" userId="296ccf94-1067-44a6-8183-99c7f96821b1" providerId="ADAL" clId="{4EFA308E-F3CD-4195-A546-03BD8823A85D}" dt="2024-04-28T21:23:05.157" v="395" actId="478"/>
          <ac:picMkLst>
            <pc:docMk/>
            <pc:sldMk cId="2279980721" sldId="273"/>
            <ac:picMk id="3" creationId="{02955309-D1F9-AB12-D3DB-2719E7C7734F}"/>
          </ac:picMkLst>
        </pc:picChg>
        <pc:picChg chg="add mod">
          <ac:chgData name="Gomes Victor" userId="296ccf94-1067-44a6-8183-99c7f96821b1" providerId="ADAL" clId="{4EFA308E-F3CD-4195-A546-03BD8823A85D}" dt="2024-04-28T21:23:24.728" v="398" actId="164"/>
          <ac:picMkLst>
            <pc:docMk/>
            <pc:sldMk cId="2279980721" sldId="273"/>
            <ac:picMk id="6" creationId="{94365679-74F0-037A-9E59-2D77ACCE16B8}"/>
          </ac:picMkLst>
        </pc:picChg>
        <pc:picChg chg="add mod">
          <ac:chgData name="Gomes Victor" userId="296ccf94-1067-44a6-8183-99c7f96821b1" providerId="ADAL" clId="{4EFA308E-F3CD-4195-A546-03BD8823A85D}" dt="2024-04-28T21:23:24.728" v="398" actId="164"/>
          <ac:picMkLst>
            <pc:docMk/>
            <pc:sldMk cId="2279980721" sldId="273"/>
            <ac:picMk id="10" creationId="{D3EA72FE-AB5C-AA1E-1B0A-E1BA44FE0430}"/>
          </ac:picMkLst>
        </pc:picChg>
        <pc:picChg chg="del">
          <ac:chgData name="Gomes Victor" userId="296ccf94-1067-44a6-8183-99c7f96821b1" providerId="ADAL" clId="{4EFA308E-F3CD-4195-A546-03BD8823A85D}" dt="2024-04-28T20:52:10.346" v="145" actId="478"/>
          <ac:picMkLst>
            <pc:docMk/>
            <pc:sldMk cId="2279980721" sldId="273"/>
            <ac:picMk id="13" creationId="{D3355AE9-308E-A038-85AA-9F5E4080E1ED}"/>
          </ac:picMkLst>
        </pc:picChg>
        <pc:picChg chg="add mod">
          <ac:chgData name="Gomes Victor" userId="296ccf94-1067-44a6-8183-99c7f96821b1" providerId="ADAL" clId="{4EFA308E-F3CD-4195-A546-03BD8823A85D}" dt="2024-04-28T21:25:27.676" v="419" actId="164"/>
          <ac:picMkLst>
            <pc:docMk/>
            <pc:sldMk cId="2279980721" sldId="273"/>
            <ac:picMk id="15" creationId="{14A137B1-23B9-E50F-7C5A-913000B68A48}"/>
          </ac:picMkLst>
        </pc:picChg>
        <pc:picChg chg="add del mod">
          <ac:chgData name="Gomes Victor" userId="296ccf94-1067-44a6-8183-99c7f96821b1" providerId="ADAL" clId="{4EFA308E-F3CD-4195-A546-03BD8823A85D}" dt="2024-04-28T21:24:57.011" v="415" actId="478"/>
          <ac:picMkLst>
            <pc:docMk/>
            <pc:sldMk cId="2279980721" sldId="273"/>
            <ac:picMk id="17" creationId="{4A9DF119-7941-98F1-C44D-AA337BA68FF6}"/>
          </ac:picMkLst>
        </pc:picChg>
        <pc:picChg chg="add mod">
          <ac:chgData name="Gomes Victor" userId="296ccf94-1067-44a6-8183-99c7f96821b1" providerId="ADAL" clId="{4EFA308E-F3CD-4195-A546-03BD8823A85D}" dt="2024-04-28T21:25:27.676" v="419" actId="164"/>
          <ac:picMkLst>
            <pc:docMk/>
            <pc:sldMk cId="2279980721" sldId="273"/>
            <ac:picMk id="19" creationId="{21DAE07D-10F6-D078-ACBB-AB01C1505F52}"/>
          </ac:picMkLst>
        </pc:picChg>
        <pc:picChg chg="add mod">
          <ac:chgData name="Gomes Victor" userId="296ccf94-1067-44a6-8183-99c7f96821b1" providerId="ADAL" clId="{4EFA308E-F3CD-4195-A546-03BD8823A85D}" dt="2024-04-28T21:28:47.152" v="447" actId="164"/>
          <ac:picMkLst>
            <pc:docMk/>
            <pc:sldMk cId="2279980721" sldId="273"/>
            <ac:picMk id="22" creationId="{7ACF2CAF-BC64-6383-D3DA-570B6EF15577}"/>
          </ac:picMkLst>
        </pc:picChg>
        <pc:picChg chg="add mod">
          <ac:chgData name="Gomes Victor" userId="296ccf94-1067-44a6-8183-99c7f96821b1" providerId="ADAL" clId="{4EFA308E-F3CD-4195-A546-03BD8823A85D}" dt="2024-04-28T21:28:47.152" v="447" actId="164"/>
          <ac:picMkLst>
            <pc:docMk/>
            <pc:sldMk cId="2279980721" sldId="273"/>
            <ac:picMk id="24" creationId="{8AABC932-173C-1F7A-71D6-2543FC212E0A}"/>
          </ac:picMkLst>
        </pc:picChg>
        <pc:cxnChg chg="add del mod">
          <ac:chgData name="Gomes Victor" userId="296ccf94-1067-44a6-8183-99c7f96821b1" providerId="ADAL" clId="{4EFA308E-F3CD-4195-A546-03BD8823A85D}" dt="2024-04-28T21:29:56.945" v="469" actId="478"/>
          <ac:cxnSpMkLst>
            <pc:docMk/>
            <pc:sldMk cId="2279980721" sldId="273"/>
            <ac:cxnSpMk id="27" creationId="{1C220AC1-3A28-53C7-2CEE-77FB3EB4A6F7}"/>
          </ac:cxnSpMkLst>
        </pc:cxnChg>
        <pc:cxnChg chg="add del mod">
          <ac:chgData name="Gomes Victor" userId="296ccf94-1067-44a6-8183-99c7f96821b1" providerId="ADAL" clId="{4EFA308E-F3CD-4195-A546-03BD8823A85D}" dt="2024-04-28T21:29:57.898" v="470" actId="478"/>
          <ac:cxnSpMkLst>
            <pc:docMk/>
            <pc:sldMk cId="2279980721" sldId="273"/>
            <ac:cxnSpMk id="30" creationId="{62ADF6A2-E2BD-14E2-A872-5313811338CA}"/>
          </ac:cxnSpMkLst>
        </pc:cxnChg>
      </pc:sldChg>
      <pc:sldChg chg="addSp modSp add mod">
        <pc:chgData name="Gomes Victor" userId="296ccf94-1067-44a6-8183-99c7f96821b1" providerId="ADAL" clId="{4EFA308E-F3CD-4195-A546-03BD8823A85D}" dt="2024-04-28T21:54:57.382" v="835" actId="20577"/>
        <pc:sldMkLst>
          <pc:docMk/>
          <pc:sldMk cId="3555005734" sldId="274"/>
        </pc:sldMkLst>
        <pc:spChg chg="add">
          <ac:chgData name="Gomes Victor" userId="296ccf94-1067-44a6-8183-99c7f96821b1" providerId="ADAL" clId="{4EFA308E-F3CD-4195-A546-03BD8823A85D}" dt="2024-04-28T21:03:08.829" v="158" actId="11529"/>
          <ac:spMkLst>
            <pc:docMk/>
            <pc:sldMk cId="3555005734" sldId="274"/>
            <ac:spMk id="2" creationId="{C21B1606-2F01-C9F8-528E-47EBC38FBFCD}"/>
          </ac:spMkLst>
        </pc:spChg>
        <pc:spChg chg="add mod">
          <ac:chgData name="Gomes Victor" userId="296ccf94-1067-44a6-8183-99c7f96821b1" providerId="ADAL" clId="{4EFA308E-F3CD-4195-A546-03BD8823A85D}" dt="2024-04-28T21:06:07.033" v="291" actId="113"/>
          <ac:spMkLst>
            <pc:docMk/>
            <pc:sldMk cId="3555005734" sldId="274"/>
            <ac:spMk id="3" creationId="{7ECC919C-4178-1741-9DDA-831A4447BC2B}"/>
          </ac:spMkLst>
        </pc:spChg>
        <pc:spChg chg="mod">
          <ac:chgData name="Gomes Victor" userId="296ccf94-1067-44a6-8183-99c7f96821b1" providerId="ADAL" clId="{4EFA308E-F3CD-4195-A546-03BD8823A85D}" dt="2024-04-28T21:54:57.382" v="835" actId="20577"/>
          <ac:spMkLst>
            <pc:docMk/>
            <pc:sldMk cId="3555005734" sldId="274"/>
            <ac:spMk id="6" creationId="{B27DF312-736B-302D-0B2E-B541829EB9A7}"/>
          </ac:spMkLst>
        </pc:spChg>
      </pc:sldChg>
      <pc:sldChg chg="addSp delSp modSp add mod">
        <pc:chgData name="Gomes Victor" userId="296ccf94-1067-44a6-8183-99c7f96821b1" providerId="ADAL" clId="{4EFA308E-F3CD-4195-A546-03BD8823A85D}" dt="2024-04-28T21:33:40.575" v="554" actId="14100"/>
        <pc:sldMkLst>
          <pc:docMk/>
          <pc:sldMk cId="2249801845" sldId="275"/>
        </pc:sldMkLst>
        <pc:spChg chg="add del mod">
          <ac:chgData name="Gomes Victor" userId="296ccf94-1067-44a6-8183-99c7f96821b1" providerId="ADAL" clId="{4EFA308E-F3CD-4195-A546-03BD8823A85D}" dt="2024-04-28T21:33:17.621" v="546" actId="478"/>
          <ac:spMkLst>
            <pc:docMk/>
            <pc:sldMk cId="2249801845" sldId="275"/>
            <ac:spMk id="2" creationId="{92E3A0EC-F3F6-D28D-42E0-B9F83F62A346}"/>
          </ac:spMkLst>
        </pc:spChg>
        <pc:spChg chg="add del mod">
          <ac:chgData name="Gomes Victor" userId="296ccf94-1067-44a6-8183-99c7f96821b1" providerId="ADAL" clId="{4EFA308E-F3CD-4195-A546-03BD8823A85D}" dt="2024-04-28T21:33:20.827" v="547" actId="478"/>
          <ac:spMkLst>
            <pc:docMk/>
            <pc:sldMk cId="2249801845" sldId="275"/>
            <ac:spMk id="6" creationId="{E8432768-B0EE-9D22-D46D-231BF35C631A}"/>
          </ac:spMkLst>
        </pc:spChg>
        <pc:spChg chg="mod">
          <ac:chgData name="Gomes Victor" userId="296ccf94-1067-44a6-8183-99c7f96821b1" providerId="ADAL" clId="{4EFA308E-F3CD-4195-A546-03BD8823A85D}" dt="2024-04-28T21:32:59.441" v="545" actId="20577"/>
          <ac:spMkLst>
            <pc:docMk/>
            <pc:sldMk cId="2249801845" sldId="275"/>
            <ac:spMk id="8" creationId="{BEFFD654-2B3E-109B-CDED-BF19CD6067BC}"/>
          </ac:spMkLst>
        </pc:spChg>
        <pc:spChg chg="add mod">
          <ac:chgData name="Gomes Victor" userId="296ccf94-1067-44a6-8183-99c7f96821b1" providerId="ADAL" clId="{4EFA308E-F3CD-4195-A546-03BD8823A85D}" dt="2024-04-28T21:33:40.575" v="554" actId="14100"/>
          <ac:spMkLst>
            <pc:docMk/>
            <pc:sldMk cId="2249801845" sldId="275"/>
            <ac:spMk id="11" creationId="{D6D60AD7-5A6B-D4F3-C768-B2EF2D55725E}"/>
          </ac:spMkLst>
        </pc:spChg>
        <pc:spChg chg="del mod">
          <ac:chgData name="Gomes Victor" userId="296ccf94-1067-44a6-8183-99c7f96821b1" providerId="ADAL" clId="{4EFA308E-F3CD-4195-A546-03BD8823A85D}" dt="2024-04-28T21:08:58.727" v="317" actId="478"/>
          <ac:spMkLst>
            <pc:docMk/>
            <pc:sldMk cId="2249801845" sldId="275"/>
            <ac:spMk id="14" creationId="{15F50DA7-4B5F-7131-FF08-8C9BBD4C1388}"/>
          </ac:spMkLst>
        </pc:spChg>
        <pc:picChg chg="del">
          <ac:chgData name="Gomes Victor" userId="296ccf94-1067-44a6-8183-99c7f96821b1" providerId="ADAL" clId="{4EFA308E-F3CD-4195-A546-03BD8823A85D}" dt="2024-04-28T21:08:54.150" v="316" actId="478"/>
          <ac:picMkLst>
            <pc:docMk/>
            <pc:sldMk cId="2249801845" sldId="275"/>
            <ac:picMk id="3" creationId="{02955309-D1F9-AB12-D3DB-2719E7C7734F}"/>
          </ac:picMkLst>
        </pc:picChg>
        <pc:picChg chg="add mod">
          <ac:chgData name="Gomes Victor" userId="296ccf94-1067-44a6-8183-99c7f96821b1" providerId="ADAL" clId="{4EFA308E-F3CD-4195-A546-03BD8823A85D}" dt="2024-04-28T21:33:27.748" v="550" actId="1076"/>
          <ac:picMkLst>
            <pc:docMk/>
            <pc:sldMk cId="2249801845" sldId="275"/>
            <ac:picMk id="10" creationId="{EB68127C-E89F-3015-A645-EE3ACDAA9AC2}"/>
          </ac:picMkLst>
        </pc:picChg>
      </pc:sldChg>
      <pc:sldChg chg="modSp new del mod">
        <pc:chgData name="Gomes Victor" userId="296ccf94-1067-44a6-8183-99c7f96821b1" providerId="ADAL" clId="{4EFA308E-F3CD-4195-A546-03BD8823A85D}" dt="2024-04-28T21:33:53.464" v="556" actId="47"/>
        <pc:sldMkLst>
          <pc:docMk/>
          <pc:sldMk cId="2846061730" sldId="276"/>
        </pc:sldMkLst>
        <pc:spChg chg="mod">
          <ac:chgData name="Gomes Victor" userId="296ccf94-1067-44a6-8183-99c7f96821b1" providerId="ADAL" clId="{4EFA308E-F3CD-4195-A546-03BD8823A85D}" dt="2024-04-28T21:13:08.994" v="387" actId="5793"/>
          <ac:spMkLst>
            <pc:docMk/>
            <pc:sldMk cId="2846061730" sldId="276"/>
            <ac:spMk id="3" creationId="{05E36E93-120F-32BB-F263-9E5AF5B5C84B}"/>
          </ac:spMkLst>
        </pc:spChg>
      </pc:sldChg>
      <pc:sldChg chg="add del">
        <pc:chgData name="Gomes Victor" userId="296ccf94-1067-44a6-8183-99c7f96821b1" providerId="ADAL" clId="{4EFA308E-F3CD-4195-A546-03BD8823A85D}" dt="2024-04-28T21:54:07.622" v="826" actId="47"/>
        <pc:sldMkLst>
          <pc:docMk/>
          <pc:sldMk cId="4171679746" sldId="277"/>
        </pc:sldMkLst>
      </pc:sldChg>
      <pc:sldChg chg="modSp add mod">
        <pc:chgData name="Gomes Victor" userId="296ccf94-1067-44a6-8183-99c7f96821b1" providerId="ADAL" clId="{4EFA308E-F3CD-4195-A546-03BD8823A85D}" dt="2024-04-28T21:58:38.811" v="836" actId="20577"/>
        <pc:sldMkLst>
          <pc:docMk/>
          <pc:sldMk cId="1405978977" sldId="278"/>
        </pc:sldMkLst>
        <pc:spChg chg="mod">
          <ac:chgData name="Gomes Victor" userId="296ccf94-1067-44a6-8183-99c7f96821b1" providerId="ADAL" clId="{4EFA308E-F3CD-4195-A546-03BD8823A85D}" dt="2024-04-28T21:53:52.753" v="825" actId="1076"/>
          <ac:spMkLst>
            <pc:docMk/>
            <pc:sldMk cId="1405978977" sldId="278"/>
            <ac:spMk id="6" creationId="{B27DF312-736B-302D-0B2E-B541829EB9A7}"/>
          </ac:spMkLst>
        </pc:spChg>
        <pc:spChg chg="mod">
          <ac:chgData name="Gomes Victor" userId="296ccf94-1067-44a6-8183-99c7f96821b1" providerId="ADAL" clId="{4EFA308E-F3CD-4195-A546-03BD8823A85D}" dt="2024-04-28T21:58:38.811" v="836" actId="20577"/>
          <ac:spMkLst>
            <pc:docMk/>
            <pc:sldMk cId="1405978977" sldId="278"/>
            <ac:spMk id="8" creationId="{BEFFD654-2B3E-109B-CDED-BF19CD6067BC}"/>
          </ac:spMkLst>
        </pc:spChg>
      </pc:sldChg>
    </pc:docChg>
  </pc:docChgLst>
  <pc:docChgLst>
    <pc:chgData name="Gomes Victor" userId="296ccf94-1067-44a6-8183-99c7f96821b1" providerId="ADAL" clId="{027F1F35-9CB0-4428-BC83-0E0A175BC1E1}"/>
    <pc:docChg chg="undo custSel modSld">
      <pc:chgData name="Gomes Victor" userId="296ccf94-1067-44a6-8183-99c7f96821b1" providerId="ADAL" clId="{027F1F35-9CB0-4428-BC83-0E0A175BC1E1}" dt="2024-05-19T17:20:29.852" v="364" actId="6549"/>
      <pc:docMkLst>
        <pc:docMk/>
      </pc:docMkLst>
      <pc:sldChg chg="modSp mod">
        <pc:chgData name="Gomes Victor" userId="296ccf94-1067-44a6-8183-99c7f96821b1" providerId="ADAL" clId="{027F1F35-9CB0-4428-BC83-0E0A175BC1E1}" dt="2024-05-19T12:43:52.284" v="5" actId="20577"/>
        <pc:sldMkLst>
          <pc:docMk/>
          <pc:sldMk cId="2981418455" sldId="268"/>
        </pc:sldMkLst>
        <pc:spChg chg="mod">
          <ac:chgData name="Gomes Victor" userId="296ccf94-1067-44a6-8183-99c7f96821b1" providerId="ADAL" clId="{027F1F35-9CB0-4428-BC83-0E0A175BC1E1}" dt="2024-05-19T12:43:52.284" v="5" actId="20577"/>
          <ac:spMkLst>
            <pc:docMk/>
            <pc:sldMk cId="2981418455" sldId="268"/>
            <ac:spMk id="4" creationId="{2ED64C62-FD72-DC25-5110-D279B1993B80}"/>
          </ac:spMkLst>
        </pc:spChg>
        <pc:spChg chg="mod">
          <ac:chgData name="Gomes Victor" userId="296ccf94-1067-44a6-8183-99c7f96821b1" providerId="ADAL" clId="{027F1F35-9CB0-4428-BC83-0E0A175BC1E1}" dt="2024-05-19T12:43:50.065" v="3" actId="20577"/>
          <ac:spMkLst>
            <pc:docMk/>
            <pc:sldMk cId="2981418455" sldId="268"/>
            <ac:spMk id="8" creationId="{BEFFD654-2B3E-109B-CDED-BF19CD6067BC}"/>
          </ac:spMkLst>
        </pc:spChg>
      </pc:sldChg>
      <pc:sldChg chg="addSp delSp modSp mod">
        <pc:chgData name="Gomes Victor" userId="296ccf94-1067-44a6-8183-99c7f96821b1" providerId="ADAL" clId="{027F1F35-9CB0-4428-BC83-0E0A175BC1E1}" dt="2024-05-19T17:20:09.570" v="362" actId="255"/>
        <pc:sldMkLst>
          <pc:docMk/>
          <pc:sldMk cId="3402571108" sldId="269"/>
        </pc:sldMkLst>
        <pc:spChg chg="add del mod">
          <ac:chgData name="Gomes Victor" userId="296ccf94-1067-44a6-8183-99c7f96821b1" providerId="ADAL" clId="{027F1F35-9CB0-4428-BC83-0E0A175BC1E1}" dt="2024-05-19T12:51:07.081" v="99" actId="478"/>
          <ac:spMkLst>
            <pc:docMk/>
            <pc:sldMk cId="3402571108" sldId="269"/>
            <ac:spMk id="2" creationId="{1AD70A78-5CF9-4EAA-1656-AE3D91000CF9}"/>
          </ac:spMkLst>
        </pc:spChg>
        <pc:spChg chg="mod">
          <ac:chgData name="Gomes Victor" userId="296ccf94-1067-44a6-8183-99c7f96821b1" providerId="ADAL" clId="{027F1F35-9CB0-4428-BC83-0E0A175BC1E1}" dt="2024-05-19T17:20:09.570" v="362" actId="255"/>
          <ac:spMkLst>
            <pc:docMk/>
            <pc:sldMk cId="3402571108" sldId="269"/>
            <ac:spMk id="6" creationId="{B27DF312-736B-302D-0B2E-B541829EB9A7}"/>
          </ac:spMkLst>
        </pc:spChg>
      </pc:sldChg>
      <pc:sldChg chg="modSp mod">
        <pc:chgData name="Gomes Victor" userId="296ccf94-1067-44a6-8183-99c7f96821b1" providerId="ADAL" clId="{027F1F35-9CB0-4428-BC83-0E0A175BC1E1}" dt="2024-05-19T17:20:29.852" v="364" actId="6549"/>
        <pc:sldMkLst>
          <pc:docMk/>
          <pc:sldMk cId="1196730755" sldId="270"/>
        </pc:sldMkLst>
        <pc:spChg chg="mod">
          <ac:chgData name="Gomes Victor" userId="296ccf94-1067-44a6-8183-99c7f96821b1" providerId="ADAL" clId="{027F1F35-9CB0-4428-BC83-0E0A175BC1E1}" dt="2024-05-19T17:20:29.852" v="364" actId="6549"/>
          <ac:spMkLst>
            <pc:docMk/>
            <pc:sldMk cId="1196730755" sldId="270"/>
            <ac:spMk id="6" creationId="{B27DF312-736B-302D-0B2E-B541829EB9A7}"/>
          </ac:spMkLst>
        </pc:spChg>
      </pc:sldChg>
    </pc:docChg>
  </pc:docChgLst>
  <pc:docChgLst>
    <pc:chgData name="Gomes Victor" userId="296ccf94-1067-44a6-8183-99c7f96821b1" providerId="ADAL" clId="{B8A9A2BB-524F-4203-9DFC-E908DD4AB579}"/>
    <pc:docChg chg="undo custSel addSld delSld modSld">
      <pc:chgData name="Gomes Victor" userId="296ccf94-1067-44a6-8183-99c7f96821b1" providerId="ADAL" clId="{B8A9A2BB-524F-4203-9DFC-E908DD4AB579}" dt="2024-05-12T16:09:34.085" v="806" actId="27636"/>
      <pc:docMkLst>
        <pc:docMk/>
      </pc:docMkLst>
      <pc:sldChg chg="modSp mod">
        <pc:chgData name="Gomes Victor" userId="296ccf94-1067-44a6-8183-99c7f96821b1" providerId="ADAL" clId="{B8A9A2BB-524F-4203-9DFC-E908DD4AB579}" dt="2024-05-12T16:09:34.085" v="806" actId="27636"/>
        <pc:sldMkLst>
          <pc:docMk/>
          <pc:sldMk cId="2981418455" sldId="268"/>
        </pc:sldMkLst>
        <pc:spChg chg="mod">
          <ac:chgData name="Gomes Victor" userId="296ccf94-1067-44a6-8183-99c7f96821b1" providerId="ADAL" clId="{B8A9A2BB-524F-4203-9DFC-E908DD4AB579}" dt="2024-05-12T16:09:34.085" v="806" actId="27636"/>
          <ac:spMkLst>
            <pc:docMk/>
            <pc:sldMk cId="2981418455" sldId="268"/>
            <ac:spMk id="4" creationId="{2ED64C62-FD72-DC25-5110-D279B1993B80}"/>
          </ac:spMkLst>
        </pc:spChg>
        <pc:spChg chg="mod">
          <ac:chgData name="Gomes Victor" userId="296ccf94-1067-44a6-8183-99c7f96821b1" providerId="ADAL" clId="{B8A9A2BB-524F-4203-9DFC-E908DD4AB579}" dt="2024-05-12T16:06:10.586" v="778" actId="122"/>
          <ac:spMkLst>
            <pc:docMk/>
            <pc:sldMk cId="2981418455" sldId="268"/>
            <ac:spMk id="8" creationId="{BEFFD654-2B3E-109B-CDED-BF19CD6067BC}"/>
          </ac:spMkLst>
        </pc:spChg>
      </pc:sldChg>
      <pc:sldChg chg="modSp mod">
        <pc:chgData name="Gomes Victor" userId="296ccf94-1067-44a6-8183-99c7f96821b1" providerId="ADAL" clId="{B8A9A2BB-524F-4203-9DFC-E908DD4AB579}" dt="2024-05-12T16:07:32.860" v="788" actId="20577"/>
        <pc:sldMkLst>
          <pc:docMk/>
          <pc:sldMk cId="3402571108" sldId="269"/>
        </pc:sldMkLst>
        <pc:spChg chg="mod">
          <ac:chgData name="Gomes Victor" userId="296ccf94-1067-44a6-8183-99c7f96821b1" providerId="ADAL" clId="{B8A9A2BB-524F-4203-9DFC-E908DD4AB579}" dt="2024-05-12T16:07:32.860" v="788" actId="20577"/>
          <ac:spMkLst>
            <pc:docMk/>
            <pc:sldMk cId="3402571108" sldId="269"/>
            <ac:spMk id="6" creationId="{B27DF312-736B-302D-0B2E-B541829EB9A7}"/>
          </ac:spMkLst>
        </pc:spChg>
        <pc:spChg chg="mod">
          <ac:chgData name="Gomes Victor" userId="296ccf94-1067-44a6-8183-99c7f96821b1" providerId="ADAL" clId="{B8A9A2BB-524F-4203-9DFC-E908DD4AB579}" dt="2024-05-11T18:12:46.272" v="7" actId="20577"/>
          <ac:spMkLst>
            <pc:docMk/>
            <pc:sldMk cId="3402571108" sldId="269"/>
            <ac:spMk id="8" creationId="{BEFFD654-2B3E-109B-CDED-BF19CD6067BC}"/>
          </ac:spMkLst>
        </pc:spChg>
      </pc:sldChg>
      <pc:sldChg chg="modSp add mod">
        <pc:chgData name="Gomes Victor" userId="296ccf94-1067-44a6-8183-99c7f96821b1" providerId="ADAL" clId="{B8A9A2BB-524F-4203-9DFC-E908DD4AB579}" dt="2024-05-12T16:08:19.110" v="793" actId="20577"/>
        <pc:sldMkLst>
          <pc:docMk/>
          <pc:sldMk cId="1196730755" sldId="270"/>
        </pc:sldMkLst>
        <pc:spChg chg="mod">
          <ac:chgData name="Gomes Victor" userId="296ccf94-1067-44a6-8183-99c7f96821b1" providerId="ADAL" clId="{B8A9A2BB-524F-4203-9DFC-E908DD4AB579}" dt="2024-05-12T16:08:19.110" v="793" actId="20577"/>
          <ac:spMkLst>
            <pc:docMk/>
            <pc:sldMk cId="1196730755" sldId="270"/>
            <ac:spMk id="6" creationId="{B27DF312-736B-302D-0B2E-B541829EB9A7}"/>
          </ac:spMkLst>
        </pc:spChg>
        <pc:spChg chg="mod">
          <ac:chgData name="Gomes Victor" userId="296ccf94-1067-44a6-8183-99c7f96821b1" providerId="ADAL" clId="{B8A9A2BB-524F-4203-9DFC-E908DD4AB579}" dt="2024-05-12T16:06:31.095" v="785" actId="20577"/>
          <ac:spMkLst>
            <pc:docMk/>
            <pc:sldMk cId="1196730755" sldId="270"/>
            <ac:spMk id="8" creationId="{BEFFD654-2B3E-109B-CDED-BF19CD6067BC}"/>
          </ac:spMkLst>
        </pc:spChg>
      </pc:sldChg>
      <pc:sldChg chg="del">
        <pc:chgData name="Gomes Victor" userId="296ccf94-1067-44a6-8183-99c7f96821b1" providerId="ADAL" clId="{B8A9A2BB-524F-4203-9DFC-E908DD4AB579}" dt="2024-05-11T18:11:53.389" v="0" actId="47"/>
        <pc:sldMkLst>
          <pc:docMk/>
          <pc:sldMk cId="2279980721" sldId="273"/>
        </pc:sldMkLst>
      </pc:sldChg>
      <pc:sldChg chg="del">
        <pc:chgData name="Gomes Victor" userId="296ccf94-1067-44a6-8183-99c7f96821b1" providerId="ADAL" clId="{B8A9A2BB-524F-4203-9DFC-E908DD4AB579}" dt="2024-05-11T18:11:53.389" v="0" actId="47"/>
        <pc:sldMkLst>
          <pc:docMk/>
          <pc:sldMk cId="3555005734" sldId="274"/>
        </pc:sldMkLst>
      </pc:sldChg>
      <pc:sldChg chg="del">
        <pc:chgData name="Gomes Victor" userId="296ccf94-1067-44a6-8183-99c7f96821b1" providerId="ADAL" clId="{B8A9A2BB-524F-4203-9DFC-E908DD4AB579}" dt="2024-05-11T18:11:53.389" v="0" actId="47"/>
        <pc:sldMkLst>
          <pc:docMk/>
          <pc:sldMk cId="2249801845" sldId="275"/>
        </pc:sldMkLst>
      </pc:sldChg>
      <pc:sldChg chg="del">
        <pc:chgData name="Gomes Victor" userId="296ccf94-1067-44a6-8183-99c7f96821b1" providerId="ADAL" clId="{B8A9A2BB-524F-4203-9DFC-E908DD4AB579}" dt="2024-05-11T18:11:53.389" v="0" actId="47"/>
        <pc:sldMkLst>
          <pc:docMk/>
          <pc:sldMk cId="1405978977" sldId="278"/>
        </pc:sldMkLst>
      </pc:sldChg>
    </pc:docChg>
  </pc:docChgLst>
  <pc:docChgLst>
    <pc:chgData name="Gomes Victor" userId="296ccf94-1067-44a6-8183-99c7f96821b1" providerId="ADAL" clId="{FC2A242C-E657-480E-9A99-DCE4E7F4D697}"/>
    <pc:docChg chg="custSel modSld">
      <pc:chgData name="Gomes Victor" userId="296ccf94-1067-44a6-8183-99c7f96821b1" providerId="ADAL" clId="{FC2A242C-E657-480E-9A99-DCE4E7F4D697}" dt="2024-05-16T15:17:36.452" v="535" actId="20577"/>
      <pc:docMkLst>
        <pc:docMk/>
      </pc:docMkLst>
      <pc:sldChg chg="modSp mod">
        <pc:chgData name="Gomes Victor" userId="296ccf94-1067-44a6-8183-99c7f96821b1" providerId="ADAL" clId="{FC2A242C-E657-480E-9A99-DCE4E7F4D697}" dt="2024-05-16T14:29:06.258" v="4" actId="20577"/>
        <pc:sldMkLst>
          <pc:docMk/>
          <pc:sldMk cId="2981418455" sldId="268"/>
        </pc:sldMkLst>
        <pc:spChg chg="mod">
          <ac:chgData name="Gomes Victor" userId="296ccf94-1067-44a6-8183-99c7f96821b1" providerId="ADAL" clId="{FC2A242C-E657-480E-9A99-DCE4E7F4D697}" dt="2024-05-16T14:29:06.258" v="4" actId="20577"/>
          <ac:spMkLst>
            <pc:docMk/>
            <pc:sldMk cId="2981418455" sldId="268"/>
            <ac:spMk id="4" creationId="{2ED64C62-FD72-DC25-5110-D279B1993B80}"/>
          </ac:spMkLst>
        </pc:spChg>
        <pc:spChg chg="mod">
          <ac:chgData name="Gomes Victor" userId="296ccf94-1067-44a6-8183-99c7f96821b1" providerId="ADAL" clId="{FC2A242C-E657-480E-9A99-DCE4E7F4D697}" dt="2024-05-16T14:29:02.083" v="2" actId="20577"/>
          <ac:spMkLst>
            <pc:docMk/>
            <pc:sldMk cId="2981418455" sldId="268"/>
            <ac:spMk id="8" creationId="{BEFFD654-2B3E-109B-CDED-BF19CD6067BC}"/>
          </ac:spMkLst>
        </pc:spChg>
      </pc:sldChg>
      <pc:sldChg chg="modSp mod">
        <pc:chgData name="Gomes Victor" userId="296ccf94-1067-44a6-8183-99c7f96821b1" providerId="ADAL" clId="{FC2A242C-E657-480E-9A99-DCE4E7F4D697}" dt="2024-05-16T15:17:36.452" v="535" actId="20577"/>
        <pc:sldMkLst>
          <pc:docMk/>
          <pc:sldMk cId="3402571108" sldId="269"/>
        </pc:sldMkLst>
        <pc:spChg chg="mod">
          <ac:chgData name="Gomes Victor" userId="296ccf94-1067-44a6-8183-99c7f96821b1" providerId="ADAL" clId="{FC2A242C-E657-480E-9A99-DCE4E7F4D697}" dt="2024-05-16T15:17:36.452" v="535" actId="20577"/>
          <ac:spMkLst>
            <pc:docMk/>
            <pc:sldMk cId="3402571108" sldId="269"/>
            <ac:spMk id="6" creationId="{B27DF312-736B-302D-0B2E-B541829EB9A7}"/>
          </ac:spMkLst>
        </pc:spChg>
      </pc:sldChg>
      <pc:sldChg chg="modSp mod">
        <pc:chgData name="Gomes Victor" userId="296ccf94-1067-44a6-8183-99c7f96821b1" providerId="ADAL" clId="{FC2A242C-E657-480E-9A99-DCE4E7F4D697}" dt="2024-05-16T15:10:49.752" v="529" actId="20577"/>
        <pc:sldMkLst>
          <pc:docMk/>
          <pc:sldMk cId="1196730755" sldId="270"/>
        </pc:sldMkLst>
        <pc:spChg chg="mod">
          <ac:chgData name="Gomes Victor" userId="296ccf94-1067-44a6-8183-99c7f96821b1" providerId="ADAL" clId="{FC2A242C-E657-480E-9A99-DCE4E7F4D697}" dt="2024-05-16T15:10:49.752" v="529" actId="20577"/>
          <ac:spMkLst>
            <pc:docMk/>
            <pc:sldMk cId="1196730755" sldId="270"/>
            <ac:spMk id="6" creationId="{B27DF312-736B-302D-0B2E-B541829EB9A7}"/>
          </ac:spMkLst>
        </pc:spChg>
      </pc:sldChg>
    </pc:docChg>
  </pc:docChgLst>
  <pc:docChgLst>
    <pc:chgData name="Gomes Victor" userId="296ccf94-1067-44a6-8183-99c7f96821b1" providerId="ADAL" clId="{81493531-C422-4E87-9969-D7542ADBFF85}"/>
    <pc:docChg chg="undo redo custSel addSld delSld modSld sldOrd">
      <pc:chgData name="Gomes Victor" userId="296ccf94-1067-44a6-8183-99c7f96821b1" providerId="ADAL" clId="{81493531-C422-4E87-9969-D7542ADBFF85}" dt="2024-03-04T09:49:34.808" v="3450" actId="47"/>
      <pc:docMkLst>
        <pc:docMk/>
      </pc:docMkLst>
      <pc:sldChg chg="addSp delSp modSp mod delDesignElem chgLayout">
        <pc:chgData name="Gomes Victor" userId="296ccf94-1067-44a6-8183-99c7f96821b1" providerId="ADAL" clId="{81493531-C422-4E87-9969-D7542ADBFF85}" dt="2024-03-04T01:17:43.131" v="3326" actId="20577"/>
        <pc:sldMkLst>
          <pc:docMk/>
          <pc:sldMk cId="256153805" sldId="256"/>
        </pc:sldMkLst>
        <pc:spChg chg="del">
          <ac:chgData name="Gomes Victor" userId="296ccf94-1067-44a6-8183-99c7f96821b1" providerId="ADAL" clId="{81493531-C422-4E87-9969-D7542ADBFF85}" dt="2024-03-03T23:11:24.482" v="2" actId="478"/>
          <ac:spMkLst>
            <pc:docMk/>
            <pc:sldMk cId="256153805" sldId="256"/>
            <ac:spMk id="2" creationId="{DBC71BEB-127D-B3D1-C501-89ACD837A50B}"/>
          </ac:spMkLst>
        </pc:spChg>
        <pc:spChg chg="del">
          <ac:chgData name="Gomes Victor" userId="296ccf94-1067-44a6-8183-99c7f96821b1" providerId="ADAL" clId="{81493531-C422-4E87-9969-D7542ADBFF85}" dt="2024-03-03T23:11:18.470" v="0" actId="478"/>
          <ac:spMkLst>
            <pc:docMk/>
            <pc:sldMk cId="256153805" sldId="256"/>
            <ac:spMk id="3" creationId="{19C69124-BCB9-E799-F548-BBF2C6D74693}"/>
          </ac:spMkLst>
        </pc:spChg>
        <pc:spChg chg="del">
          <ac:chgData name="Gomes Victor" userId="296ccf94-1067-44a6-8183-99c7f96821b1" providerId="ADAL" clId="{81493531-C422-4E87-9969-D7542ADBFF85}" dt="2024-03-03T23:11:20.771" v="1" actId="478"/>
          <ac:spMkLst>
            <pc:docMk/>
            <pc:sldMk cId="256153805" sldId="256"/>
            <ac:spMk id="5" creationId="{C0A59B35-24D4-5483-08CD-8F7AFBBAFA57}"/>
          </ac:spMkLst>
        </pc:spChg>
        <pc:spChg chg="add mod ord">
          <ac:chgData name="Gomes Victor" userId="296ccf94-1067-44a6-8183-99c7f96821b1" providerId="ADAL" clId="{81493531-C422-4E87-9969-D7542ADBFF85}" dt="2024-03-04T01:17:43.131" v="3326" actId="20577"/>
          <ac:spMkLst>
            <pc:docMk/>
            <pc:sldMk cId="256153805" sldId="256"/>
            <ac:spMk id="6" creationId="{B27DF312-736B-302D-0B2E-B541829EB9A7}"/>
          </ac:spMkLst>
        </pc:spChg>
        <pc:spChg chg="add mod ord">
          <ac:chgData name="Gomes Victor" userId="296ccf94-1067-44a6-8183-99c7f96821b1" providerId="ADAL" clId="{81493531-C422-4E87-9969-D7542ADBFF85}" dt="2024-03-04T00:53:47.031" v="2899" actId="2711"/>
          <ac:spMkLst>
            <pc:docMk/>
            <pc:sldMk cId="256153805" sldId="256"/>
            <ac:spMk id="8" creationId="{BEFFD654-2B3E-109B-CDED-BF19CD6067BC}"/>
          </ac:spMkLst>
        </pc:spChg>
        <pc:spChg chg="add del mod">
          <ac:chgData name="Gomes Victor" userId="296ccf94-1067-44a6-8183-99c7f96821b1" providerId="ADAL" clId="{81493531-C422-4E87-9969-D7542ADBFF85}" dt="2024-03-04T00:53:25.183" v="2897" actId="6264"/>
          <ac:spMkLst>
            <pc:docMk/>
            <pc:sldMk cId="256153805" sldId="256"/>
            <ac:spMk id="10" creationId="{77B33C11-31DF-B9AD-028D-38CB70270E35}"/>
          </ac:spMkLst>
        </pc:spChg>
        <pc:spChg chg="del">
          <ac:chgData name="Gomes Victor" userId="296ccf94-1067-44a6-8183-99c7f96821b1" providerId="ADAL" clId="{81493531-C422-4E87-9969-D7542ADBFF85}" dt="2024-03-03T23:11:50.267" v="4" actId="478"/>
          <ac:spMkLst>
            <pc:docMk/>
            <pc:sldMk cId="256153805" sldId="256"/>
            <ac:spMk id="11" creationId="{BD42AD3D-88B1-AE04-A1E5-22EFC9FB7794}"/>
          </ac:spMkLst>
        </pc:spChg>
        <pc:spChg chg="add del mod">
          <ac:chgData name="Gomes Victor" userId="296ccf94-1067-44a6-8183-99c7f96821b1" providerId="ADAL" clId="{81493531-C422-4E87-9969-D7542ADBFF85}" dt="2024-03-04T00:53:25.183" v="2897" actId="6264"/>
          <ac:spMkLst>
            <pc:docMk/>
            <pc:sldMk cId="256153805" sldId="256"/>
            <ac:spMk id="12" creationId="{850A9178-96F4-039D-15A8-5F33D7082222}"/>
          </ac:spMkLst>
        </pc:spChg>
        <pc:spChg chg="add del">
          <ac:chgData name="Gomes Victor" userId="296ccf94-1067-44a6-8183-99c7f96821b1" providerId="ADAL" clId="{81493531-C422-4E87-9969-D7542ADBFF85}" dt="2024-03-04T00:53:25.183" v="2897" actId="6264"/>
          <ac:spMkLst>
            <pc:docMk/>
            <pc:sldMk cId="256153805" sldId="256"/>
            <ac:spMk id="14" creationId="{EEBFA4C8-C301-60A7-C96E-E85360F5DFB4}"/>
          </ac:spMkLst>
        </pc:spChg>
        <pc:spChg chg="add del">
          <ac:chgData name="Gomes Victor" userId="296ccf94-1067-44a6-8183-99c7f96821b1" providerId="ADAL" clId="{81493531-C422-4E87-9969-D7542ADBFF85}" dt="2024-03-04T00:51:13.417" v="2877" actId="26606"/>
          <ac:spMkLst>
            <pc:docMk/>
            <pc:sldMk cId="256153805" sldId="256"/>
            <ac:spMk id="48" creationId="{4FFBEE45-F140-49D5-85EA-C78C24340B23}"/>
          </ac:spMkLst>
        </pc:spChg>
        <pc:spChg chg="add del">
          <ac:chgData name="Gomes Victor" userId="296ccf94-1067-44a6-8183-99c7f96821b1" providerId="ADAL" clId="{81493531-C422-4E87-9969-D7542ADBFF85}" dt="2024-03-04T00:50:47.930" v="2870" actId="26606"/>
          <ac:spMkLst>
            <pc:docMk/>
            <pc:sldMk cId="256153805" sldId="256"/>
            <ac:spMk id="53" creationId="{DAF1966E-FD40-4A4A-B61B-C4DF7FA05F06}"/>
          </ac:spMkLst>
        </pc:spChg>
        <pc:spChg chg="add del">
          <ac:chgData name="Gomes Victor" userId="296ccf94-1067-44a6-8183-99c7f96821b1" providerId="ADAL" clId="{81493531-C422-4E87-9969-D7542ADBFF85}" dt="2024-03-04T00:50:47.930" v="2870" actId="26606"/>
          <ac:spMkLst>
            <pc:docMk/>
            <pc:sldMk cId="256153805" sldId="256"/>
            <ac:spMk id="55" creationId="{047BFA19-D45E-416B-A404-7AF2F3F27017}"/>
          </ac:spMkLst>
        </pc:spChg>
        <pc:spChg chg="add del">
          <ac:chgData name="Gomes Victor" userId="296ccf94-1067-44a6-8183-99c7f96821b1" providerId="ADAL" clId="{81493531-C422-4E87-9969-D7542ADBFF85}" dt="2024-03-04T00:50:47.930" v="2870" actId="26606"/>
          <ac:spMkLst>
            <pc:docMk/>
            <pc:sldMk cId="256153805" sldId="256"/>
            <ac:spMk id="57" creationId="{8E0105E7-23DB-4CF2-8258-FF47C7620F6E}"/>
          </ac:spMkLst>
        </pc:spChg>
        <pc:spChg chg="add del">
          <ac:chgData name="Gomes Victor" userId="296ccf94-1067-44a6-8183-99c7f96821b1" providerId="ADAL" clId="{81493531-C422-4E87-9969-D7542ADBFF85}" dt="2024-03-04T00:50:47.930" v="2870" actId="26606"/>
          <ac:spMkLst>
            <pc:docMk/>
            <pc:sldMk cId="256153805" sldId="256"/>
            <ac:spMk id="59" creationId="{074B4F7D-14B2-478B-8BF5-01E4E0C5D263}"/>
          </ac:spMkLst>
        </pc:spChg>
        <pc:spChg chg="add del">
          <ac:chgData name="Gomes Victor" userId="296ccf94-1067-44a6-8183-99c7f96821b1" providerId="ADAL" clId="{81493531-C422-4E87-9969-D7542ADBFF85}" dt="2024-03-04T00:50:59.985" v="2872" actId="26606"/>
          <ac:spMkLst>
            <pc:docMk/>
            <pc:sldMk cId="256153805" sldId="256"/>
            <ac:spMk id="61" creationId="{B6D861F1-F386-4A7D-A4BF-3BEB82DEBA86}"/>
          </ac:spMkLst>
        </pc:spChg>
        <pc:spChg chg="add del">
          <ac:chgData name="Gomes Victor" userId="296ccf94-1067-44a6-8183-99c7f96821b1" providerId="ADAL" clId="{81493531-C422-4E87-9969-D7542ADBFF85}" dt="2024-03-04T00:50:59.985" v="2872" actId="26606"/>
          <ac:spMkLst>
            <pc:docMk/>
            <pc:sldMk cId="256153805" sldId="256"/>
            <ac:spMk id="62" creationId="{562DFC44-A40C-4573-9230-B3EDB3EC8EEB}"/>
          </ac:spMkLst>
        </pc:spChg>
        <pc:spChg chg="add del">
          <ac:chgData name="Gomes Victor" userId="296ccf94-1067-44a6-8183-99c7f96821b1" providerId="ADAL" clId="{81493531-C422-4E87-9969-D7542ADBFF85}" dt="2024-03-04T00:50:59.985" v="2872" actId="26606"/>
          <ac:spMkLst>
            <pc:docMk/>
            <pc:sldMk cId="256153805" sldId="256"/>
            <ac:spMk id="63" creationId="{15589D35-CF9F-4DE9-A792-8571A09E9BC9}"/>
          </ac:spMkLst>
        </pc:spChg>
        <pc:spChg chg="add del">
          <ac:chgData name="Gomes Victor" userId="296ccf94-1067-44a6-8183-99c7f96821b1" providerId="ADAL" clId="{81493531-C422-4E87-9969-D7542ADBFF85}" dt="2024-03-04T00:51:08.667" v="2874" actId="26606"/>
          <ac:spMkLst>
            <pc:docMk/>
            <pc:sldMk cId="256153805" sldId="256"/>
            <ac:spMk id="65" creationId="{A52B99F1-B2DC-437E-A8A1-A57F2F29F8D1}"/>
          </ac:spMkLst>
        </pc:spChg>
        <pc:spChg chg="add del">
          <ac:chgData name="Gomes Victor" userId="296ccf94-1067-44a6-8183-99c7f96821b1" providerId="ADAL" clId="{81493531-C422-4E87-9969-D7542ADBFF85}" dt="2024-03-04T00:51:08.667" v="2874" actId="26606"/>
          <ac:spMkLst>
            <pc:docMk/>
            <pc:sldMk cId="256153805" sldId="256"/>
            <ac:spMk id="66" creationId="{55F8BA08-3E38-4B70-B93A-74F08E092206}"/>
          </ac:spMkLst>
        </pc:spChg>
        <pc:spChg chg="add del">
          <ac:chgData name="Gomes Victor" userId="296ccf94-1067-44a6-8183-99c7f96821b1" providerId="ADAL" clId="{81493531-C422-4E87-9969-D7542ADBFF85}" dt="2024-03-04T00:51:08.667" v="2874" actId="26606"/>
          <ac:spMkLst>
            <pc:docMk/>
            <pc:sldMk cId="256153805" sldId="256"/>
            <ac:spMk id="67" creationId="{357F1B33-79AB-4A71-8CEC-4546D709B8C8}"/>
          </ac:spMkLst>
        </pc:spChg>
        <pc:spChg chg="add del">
          <ac:chgData name="Gomes Victor" userId="296ccf94-1067-44a6-8183-99c7f96821b1" providerId="ADAL" clId="{81493531-C422-4E87-9969-D7542ADBFF85}" dt="2024-03-04T00:51:13.402" v="2876" actId="26606"/>
          <ac:spMkLst>
            <pc:docMk/>
            <pc:sldMk cId="256153805" sldId="256"/>
            <ac:spMk id="69" creationId="{DBF61EA3-B236-439E-9C0B-340980D56BEE}"/>
          </ac:spMkLst>
        </pc:spChg>
        <pc:spChg chg="add del">
          <ac:chgData name="Gomes Victor" userId="296ccf94-1067-44a6-8183-99c7f96821b1" providerId="ADAL" clId="{81493531-C422-4E87-9969-D7542ADBFF85}" dt="2024-03-04T00:51:13.402" v="2876" actId="26606"/>
          <ac:spMkLst>
            <pc:docMk/>
            <pc:sldMk cId="256153805" sldId="256"/>
            <ac:spMk id="72" creationId="{E659831F-0D9A-4C63-9EBB-8435B85A440F}"/>
          </ac:spMkLst>
        </pc:spChg>
        <pc:spChg chg="add del">
          <ac:chgData name="Gomes Victor" userId="296ccf94-1067-44a6-8183-99c7f96821b1" providerId="ADAL" clId="{81493531-C422-4E87-9969-D7542ADBFF85}" dt="2024-03-04T00:51:31.227" v="2882" actId="26606"/>
          <ac:spMkLst>
            <pc:docMk/>
            <pc:sldMk cId="256153805" sldId="256"/>
            <ac:spMk id="74" creationId="{E777E57D-6A88-4B5B-A068-2BA7FF4E8CCA}"/>
          </ac:spMkLst>
        </pc:spChg>
        <pc:spChg chg="add del">
          <ac:chgData name="Gomes Victor" userId="296ccf94-1067-44a6-8183-99c7f96821b1" providerId="ADAL" clId="{81493531-C422-4E87-9969-D7542ADBFF85}" dt="2024-03-04T00:51:31.227" v="2882" actId="26606"/>
          <ac:spMkLst>
            <pc:docMk/>
            <pc:sldMk cId="256153805" sldId="256"/>
            <ac:spMk id="75" creationId="{F7117410-A2A4-4085-9ADC-46744551DBDE}"/>
          </ac:spMkLst>
        </pc:spChg>
        <pc:spChg chg="add del">
          <ac:chgData name="Gomes Victor" userId="296ccf94-1067-44a6-8183-99c7f96821b1" providerId="ADAL" clId="{81493531-C422-4E87-9969-D7542ADBFF85}" dt="2024-03-04T00:51:31.227" v="2882" actId="26606"/>
          <ac:spMkLst>
            <pc:docMk/>
            <pc:sldMk cId="256153805" sldId="256"/>
            <ac:spMk id="76" creationId="{99F74EB5-E547-4FB4-95F5-BCC788F3C4A0}"/>
          </ac:spMkLst>
        </pc:spChg>
        <pc:spChg chg="add del">
          <ac:chgData name="Gomes Victor" userId="296ccf94-1067-44a6-8183-99c7f96821b1" providerId="ADAL" clId="{81493531-C422-4E87-9969-D7542ADBFF85}" dt="2024-03-04T00:51:29.385" v="2879" actId="26606"/>
          <ac:spMkLst>
            <pc:docMk/>
            <pc:sldMk cId="256153805" sldId="256"/>
            <ac:spMk id="81" creationId="{DFF41957-CB66-48E8-B537-EBB53B6785F9}"/>
          </ac:spMkLst>
        </pc:spChg>
        <pc:spChg chg="add del">
          <ac:chgData name="Gomes Victor" userId="296ccf94-1067-44a6-8183-99c7f96821b1" providerId="ADAL" clId="{81493531-C422-4E87-9969-D7542ADBFF85}" dt="2024-03-04T00:51:29.385" v="2879" actId="26606"/>
          <ac:spMkLst>
            <pc:docMk/>
            <pc:sldMk cId="256153805" sldId="256"/>
            <ac:spMk id="83" creationId="{801E4ADA-0EA9-4930-846E-3C11E8BED6DD}"/>
          </ac:spMkLst>
        </pc:spChg>
        <pc:spChg chg="add del">
          <ac:chgData name="Gomes Victor" userId="296ccf94-1067-44a6-8183-99c7f96821b1" providerId="ADAL" clId="{81493531-C422-4E87-9969-D7542ADBFF85}" dt="2024-03-04T00:51:29.385" v="2879" actId="26606"/>
          <ac:spMkLst>
            <pc:docMk/>
            <pc:sldMk cId="256153805" sldId="256"/>
            <ac:spMk id="85" creationId="{FB92FFCE-0C90-454E-AA25-D4EE9A6C39C5}"/>
          </ac:spMkLst>
        </pc:spChg>
        <pc:spChg chg="add del">
          <ac:chgData name="Gomes Victor" userId="296ccf94-1067-44a6-8183-99c7f96821b1" providerId="ADAL" clId="{81493531-C422-4E87-9969-D7542ADBFF85}" dt="2024-03-04T00:51:31.211" v="2881" actId="26606"/>
          <ac:spMkLst>
            <pc:docMk/>
            <pc:sldMk cId="256153805" sldId="256"/>
            <ac:spMk id="87" creationId="{B6D861F1-F386-4A7D-A4BF-3BEB82DEBA86}"/>
          </ac:spMkLst>
        </pc:spChg>
        <pc:spChg chg="add del">
          <ac:chgData name="Gomes Victor" userId="296ccf94-1067-44a6-8183-99c7f96821b1" providerId="ADAL" clId="{81493531-C422-4E87-9969-D7542ADBFF85}" dt="2024-03-04T00:51:31.211" v="2881" actId="26606"/>
          <ac:spMkLst>
            <pc:docMk/>
            <pc:sldMk cId="256153805" sldId="256"/>
            <ac:spMk id="88" creationId="{562DFC44-A40C-4573-9230-B3EDB3EC8EEB}"/>
          </ac:spMkLst>
        </pc:spChg>
        <pc:spChg chg="add del">
          <ac:chgData name="Gomes Victor" userId="296ccf94-1067-44a6-8183-99c7f96821b1" providerId="ADAL" clId="{81493531-C422-4E87-9969-D7542ADBFF85}" dt="2024-03-04T00:51:31.211" v="2881" actId="26606"/>
          <ac:spMkLst>
            <pc:docMk/>
            <pc:sldMk cId="256153805" sldId="256"/>
            <ac:spMk id="89" creationId="{15589D35-CF9F-4DE9-A792-8571A09E9BC9}"/>
          </ac:spMkLst>
        </pc:spChg>
        <pc:spChg chg="add del">
          <ac:chgData name="Gomes Victor" userId="296ccf94-1067-44a6-8183-99c7f96821b1" providerId="ADAL" clId="{81493531-C422-4E87-9969-D7542ADBFF85}" dt="2024-03-04T00:52:01.888" v="2891" actId="26606"/>
          <ac:spMkLst>
            <pc:docMk/>
            <pc:sldMk cId="256153805" sldId="256"/>
            <ac:spMk id="91" creationId="{DFF41957-CB66-48E8-B537-EBB53B6785F9}"/>
          </ac:spMkLst>
        </pc:spChg>
        <pc:spChg chg="add del">
          <ac:chgData name="Gomes Victor" userId="296ccf94-1067-44a6-8183-99c7f96821b1" providerId="ADAL" clId="{81493531-C422-4E87-9969-D7542ADBFF85}" dt="2024-03-04T00:52:01.888" v="2891" actId="26606"/>
          <ac:spMkLst>
            <pc:docMk/>
            <pc:sldMk cId="256153805" sldId="256"/>
            <ac:spMk id="92" creationId="{801E4ADA-0EA9-4930-846E-3C11E8BED6DD}"/>
          </ac:spMkLst>
        </pc:spChg>
        <pc:spChg chg="add del">
          <ac:chgData name="Gomes Victor" userId="296ccf94-1067-44a6-8183-99c7f96821b1" providerId="ADAL" clId="{81493531-C422-4E87-9969-D7542ADBFF85}" dt="2024-03-04T00:52:01.888" v="2891" actId="26606"/>
          <ac:spMkLst>
            <pc:docMk/>
            <pc:sldMk cId="256153805" sldId="256"/>
            <ac:spMk id="93" creationId="{FB92FFCE-0C90-454E-AA25-D4EE9A6C39C5}"/>
          </ac:spMkLst>
        </pc:spChg>
        <pc:spChg chg="add del">
          <ac:chgData name="Gomes Victor" userId="296ccf94-1067-44a6-8183-99c7f96821b1" providerId="ADAL" clId="{81493531-C422-4E87-9969-D7542ADBFF85}" dt="2024-03-04T00:52:01.888" v="2890" actId="26606"/>
          <ac:spMkLst>
            <pc:docMk/>
            <pc:sldMk cId="256153805" sldId="256"/>
            <ac:spMk id="98" creationId="{1BB867FF-FC45-48F7-8104-F89BE54909F1}"/>
          </ac:spMkLst>
        </pc:spChg>
        <pc:spChg chg="add del">
          <ac:chgData name="Gomes Victor" userId="296ccf94-1067-44a6-8183-99c7f96821b1" providerId="ADAL" clId="{81493531-C422-4E87-9969-D7542ADBFF85}" dt="2024-03-04T00:52:01.888" v="2890" actId="26606"/>
          <ac:spMkLst>
            <pc:docMk/>
            <pc:sldMk cId="256153805" sldId="256"/>
            <ac:spMk id="100" creationId="{8BB56887-D0D5-4F0C-9E19-7247EB83C8B7}"/>
          </ac:spMkLst>
        </pc:spChg>
        <pc:spChg chg="add del">
          <ac:chgData name="Gomes Victor" userId="296ccf94-1067-44a6-8183-99c7f96821b1" providerId="ADAL" clId="{81493531-C422-4E87-9969-D7542ADBFF85}" dt="2024-03-04T00:52:01.888" v="2890" actId="26606"/>
          <ac:spMkLst>
            <pc:docMk/>
            <pc:sldMk cId="256153805" sldId="256"/>
            <ac:spMk id="102" creationId="{081E4A58-353D-44AE-B2FC-2A74E2E400F7}"/>
          </ac:spMkLst>
        </pc:spChg>
        <pc:spChg chg="add del">
          <ac:chgData name="Gomes Victor" userId="296ccf94-1067-44a6-8183-99c7f96821b1" providerId="ADAL" clId="{81493531-C422-4E87-9969-D7542ADBFF85}" dt="2024-03-04T00:52:58.547" v="2895"/>
          <ac:spMkLst>
            <pc:docMk/>
            <pc:sldMk cId="256153805" sldId="256"/>
            <ac:spMk id="104" creationId="{EEBFA4C8-C301-60A7-C96E-E85360F5DFB4}"/>
          </ac:spMkLst>
        </pc:spChg>
        <pc:grpChg chg="add del">
          <ac:chgData name="Gomes Victor" userId="296ccf94-1067-44a6-8183-99c7f96821b1" providerId="ADAL" clId="{81493531-C422-4E87-9969-D7542ADBFF85}" dt="2024-03-04T00:51:13.402" v="2876" actId="26606"/>
          <ac:grpSpMkLst>
            <pc:docMk/>
            <pc:sldMk cId="256153805" sldId="256"/>
            <ac:grpSpMk id="70" creationId="{28FAF094-D087-493F-8DF9-A486C2D6BBAA}"/>
          </ac:grpSpMkLst>
        </pc:grpChg>
        <pc:picChg chg="ord">
          <ac:chgData name="Gomes Victor" userId="296ccf94-1067-44a6-8183-99c7f96821b1" providerId="ADAL" clId="{81493531-C422-4E87-9969-D7542ADBFF85}" dt="2024-03-04T00:51:13.417" v="2877" actId="26606"/>
          <ac:picMkLst>
            <pc:docMk/>
            <pc:sldMk cId="256153805" sldId="256"/>
            <ac:picMk id="9" creationId="{36D8231E-8095-BAB1-73C4-5602BE676ED5}"/>
          </ac:picMkLst>
        </pc:picChg>
      </pc:sldChg>
      <pc:sldChg chg="del">
        <pc:chgData name="Gomes Victor" userId="296ccf94-1067-44a6-8183-99c7f96821b1" providerId="ADAL" clId="{81493531-C422-4E87-9969-D7542ADBFF85}" dt="2024-03-03T23:16:13.906" v="153" actId="47"/>
        <pc:sldMkLst>
          <pc:docMk/>
          <pc:sldMk cId="2428488345" sldId="258"/>
        </pc:sldMkLst>
      </pc:sldChg>
      <pc:sldChg chg="addSp delSp modSp add mod setBg delDesignElem">
        <pc:chgData name="Gomes Victor" userId="296ccf94-1067-44a6-8183-99c7f96821b1" providerId="ADAL" clId="{81493531-C422-4E87-9969-D7542ADBFF85}" dt="2024-03-03T23:30:06.742" v="687" actId="20577"/>
        <pc:sldMkLst>
          <pc:docMk/>
          <pc:sldMk cId="3134058858" sldId="259"/>
        </pc:sldMkLst>
        <pc:spChg chg="add mod">
          <ac:chgData name="Gomes Victor" userId="296ccf94-1067-44a6-8183-99c7f96821b1" providerId="ADAL" clId="{81493531-C422-4E87-9969-D7542ADBFF85}" dt="2024-03-03T23:30:06.742" v="687" actId="20577"/>
          <ac:spMkLst>
            <pc:docMk/>
            <pc:sldMk cId="3134058858" sldId="259"/>
            <ac:spMk id="2" creationId="{EB3614DC-3589-03CC-ADA8-FA28C6D7CFF2}"/>
          </ac:spMkLst>
        </pc:spChg>
        <pc:spChg chg="mod">
          <ac:chgData name="Gomes Victor" userId="296ccf94-1067-44a6-8183-99c7f96821b1" providerId="ADAL" clId="{81493531-C422-4E87-9969-D7542ADBFF85}" dt="2024-03-03T23:26:01.241" v="467" actId="20577"/>
          <ac:spMkLst>
            <pc:docMk/>
            <pc:sldMk cId="3134058858" sldId="259"/>
            <ac:spMk id="6" creationId="{B27DF312-736B-302D-0B2E-B541829EB9A7}"/>
          </ac:spMkLst>
        </pc:spChg>
        <pc:spChg chg="mod">
          <ac:chgData name="Gomes Victor" userId="296ccf94-1067-44a6-8183-99c7f96821b1" providerId="ADAL" clId="{81493531-C422-4E87-9969-D7542ADBFF85}" dt="2024-03-03T23:16:52.442" v="174" actId="20577"/>
          <ac:spMkLst>
            <pc:docMk/>
            <pc:sldMk cId="3134058858" sldId="259"/>
            <ac:spMk id="8" creationId="{BEFFD654-2B3E-109B-CDED-BF19CD6067BC}"/>
          </ac:spMkLst>
        </pc:spChg>
        <pc:spChg chg="del">
          <ac:chgData name="Gomes Victor" userId="296ccf94-1067-44a6-8183-99c7f96821b1" providerId="ADAL" clId="{81493531-C422-4E87-9969-D7542ADBFF85}" dt="2024-03-03T23:16:12.198" v="152"/>
          <ac:spMkLst>
            <pc:docMk/>
            <pc:sldMk cId="3134058858" sldId="259"/>
            <ac:spMk id="48" creationId="{4FFBEE45-F140-49D5-85EA-C78C24340B23}"/>
          </ac:spMkLst>
        </pc:spChg>
      </pc:sldChg>
      <pc:sldChg chg="addSp delSp modSp add mod setBg">
        <pc:chgData name="Gomes Victor" userId="296ccf94-1067-44a6-8183-99c7f96821b1" providerId="ADAL" clId="{81493531-C422-4E87-9969-D7542ADBFF85}" dt="2024-03-03T23:31:51.232" v="716" actId="26606"/>
        <pc:sldMkLst>
          <pc:docMk/>
          <pc:sldMk cId="1474738804" sldId="260"/>
        </pc:sldMkLst>
        <pc:spChg chg="del">
          <ac:chgData name="Gomes Victor" userId="296ccf94-1067-44a6-8183-99c7f96821b1" providerId="ADAL" clId="{81493531-C422-4E87-9969-D7542ADBFF85}" dt="2024-03-03T23:31:10.576" v="691" actId="478"/>
          <ac:spMkLst>
            <pc:docMk/>
            <pc:sldMk cId="1474738804" sldId="260"/>
            <ac:spMk id="2" creationId="{EB3614DC-3589-03CC-ADA8-FA28C6D7CFF2}"/>
          </ac:spMkLst>
        </pc:spChg>
        <pc:spChg chg="add del mod">
          <ac:chgData name="Gomes Victor" userId="296ccf94-1067-44a6-8183-99c7f96821b1" providerId="ADAL" clId="{81493531-C422-4E87-9969-D7542ADBFF85}" dt="2024-03-03T23:31:09.293" v="690" actId="478"/>
          <ac:spMkLst>
            <pc:docMk/>
            <pc:sldMk cId="1474738804" sldId="260"/>
            <ac:spMk id="4" creationId="{5BAC9645-FE34-50C5-09EF-119CC91C9F19}"/>
          </ac:spMkLst>
        </pc:spChg>
        <pc:spChg chg="del">
          <ac:chgData name="Gomes Victor" userId="296ccf94-1067-44a6-8183-99c7f96821b1" providerId="ADAL" clId="{81493531-C422-4E87-9969-D7542ADBFF85}" dt="2024-03-03T23:31:07.890" v="689" actId="478"/>
          <ac:spMkLst>
            <pc:docMk/>
            <pc:sldMk cId="1474738804" sldId="260"/>
            <ac:spMk id="6" creationId="{B27DF312-736B-302D-0B2E-B541829EB9A7}"/>
          </ac:spMkLst>
        </pc:spChg>
        <pc:spChg chg="mod">
          <ac:chgData name="Gomes Victor" userId="296ccf94-1067-44a6-8183-99c7f96821b1" providerId="ADAL" clId="{81493531-C422-4E87-9969-D7542ADBFF85}" dt="2024-03-03T23:31:51.232" v="716" actId="26606"/>
          <ac:spMkLst>
            <pc:docMk/>
            <pc:sldMk cId="1474738804" sldId="260"/>
            <ac:spMk id="8" creationId="{BEFFD654-2B3E-109B-CDED-BF19CD6067BC}"/>
          </ac:spMkLst>
        </pc:spChg>
        <pc:spChg chg="add del">
          <ac:chgData name="Gomes Victor" userId="296ccf94-1067-44a6-8183-99c7f96821b1" providerId="ADAL" clId="{81493531-C422-4E87-9969-D7542ADBFF85}" dt="2024-03-03T23:31:22.870" v="696" actId="26606"/>
          <ac:spMkLst>
            <pc:docMk/>
            <pc:sldMk cId="1474738804" sldId="260"/>
            <ac:spMk id="14" creationId="{1707FC24-6981-43D9-B525-C7832BA22463}"/>
          </ac:spMkLst>
        </pc:spChg>
        <pc:spChg chg="add del">
          <ac:chgData name="Gomes Victor" userId="296ccf94-1067-44a6-8183-99c7f96821b1" providerId="ADAL" clId="{81493531-C422-4E87-9969-D7542ADBFF85}" dt="2024-03-03T23:31:27.661" v="698" actId="26606"/>
          <ac:spMkLst>
            <pc:docMk/>
            <pc:sldMk cId="1474738804" sldId="260"/>
            <ac:spMk id="16" creationId="{D4771268-CB57-404A-9271-370EB28F6090}"/>
          </ac:spMkLst>
        </pc:spChg>
        <pc:spChg chg="add del">
          <ac:chgData name="Gomes Victor" userId="296ccf94-1067-44a6-8183-99c7f96821b1" providerId="ADAL" clId="{81493531-C422-4E87-9969-D7542ADBFF85}" dt="2024-03-03T23:31:29.018" v="700" actId="26606"/>
          <ac:spMkLst>
            <pc:docMk/>
            <pc:sldMk cId="1474738804" sldId="260"/>
            <ac:spMk id="18" creationId="{D12DDE76-C203-4047-9998-63900085B5E8}"/>
          </ac:spMkLst>
        </pc:spChg>
        <pc:spChg chg="add del">
          <ac:chgData name="Gomes Victor" userId="296ccf94-1067-44a6-8183-99c7f96821b1" providerId="ADAL" clId="{81493531-C422-4E87-9969-D7542ADBFF85}" dt="2024-03-03T23:31:30.114" v="702" actId="26606"/>
          <ac:spMkLst>
            <pc:docMk/>
            <pc:sldMk cId="1474738804" sldId="260"/>
            <ac:spMk id="20" creationId="{53F29798-D584-4792-9B62-3F5F5C36D619}"/>
          </ac:spMkLst>
        </pc:spChg>
        <pc:spChg chg="add del">
          <ac:chgData name="Gomes Victor" userId="296ccf94-1067-44a6-8183-99c7f96821b1" providerId="ADAL" clId="{81493531-C422-4E87-9969-D7542ADBFF85}" dt="2024-03-03T23:31:31.054" v="704" actId="26606"/>
          <ac:spMkLst>
            <pc:docMk/>
            <pc:sldMk cId="1474738804" sldId="260"/>
            <ac:spMk id="22" creationId="{F8260ED5-17F7-4158-B241-D51DD4CF1B7E}"/>
          </ac:spMkLst>
        </pc:spChg>
        <pc:spChg chg="add del">
          <ac:chgData name="Gomes Victor" userId="296ccf94-1067-44a6-8183-99c7f96821b1" providerId="ADAL" clId="{81493531-C422-4E87-9969-D7542ADBFF85}" dt="2024-03-03T23:31:31.054" v="704" actId="26606"/>
          <ac:spMkLst>
            <pc:docMk/>
            <pc:sldMk cId="1474738804" sldId="260"/>
            <ac:spMk id="23" creationId="{A8384FB5-9ADC-4DDC-881B-597D56F5B15D}"/>
          </ac:spMkLst>
        </pc:spChg>
        <pc:spChg chg="add del">
          <ac:chgData name="Gomes Victor" userId="296ccf94-1067-44a6-8183-99c7f96821b1" providerId="ADAL" clId="{81493531-C422-4E87-9969-D7542ADBFF85}" dt="2024-03-03T23:31:31.054" v="704" actId="26606"/>
          <ac:spMkLst>
            <pc:docMk/>
            <pc:sldMk cId="1474738804" sldId="260"/>
            <ac:spMk id="24" creationId="{91E5A9A7-95C6-4F4F-B00E-C82E07FE62EF}"/>
          </ac:spMkLst>
        </pc:spChg>
        <pc:spChg chg="add del">
          <ac:chgData name="Gomes Victor" userId="296ccf94-1067-44a6-8183-99c7f96821b1" providerId="ADAL" clId="{81493531-C422-4E87-9969-D7542ADBFF85}" dt="2024-03-03T23:31:31.054" v="704" actId="26606"/>
          <ac:spMkLst>
            <pc:docMk/>
            <pc:sldMk cId="1474738804" sldId="260"/>
            <ac:spMk id="25" creationId="{D07DD2DE-F619-49DD-B5E7-03A290FF4ED1}"/>
          </ac:spMkLst>
        </pc:spChg>
        <pc:spChg chg="add del">
          <ac:chgData name="Gomes Victor" userId="296ccf94-1067-44a6-8183-99c7f96821b1" providerId="ADAL" clId="{81493531-C422-4E87-9969-D7542ADBFF85}" dt="2024-03-03T23:31:31.054" v="704" actId="26606"/>
          <ac:spMkLst>
            <pc:docMk/>
            <pc:sldMk cId="1474738804" sldId="260"/>
            <ac:spMk id="26" creationId="{85149191-5F60-4A28-AAFF-039F96B0F3EC}"/>
          </ac:spMkLst>
        </pc:spChg>
        <pc:spChg chg="add del">
          <ac:chgData name="Gomes Victor" userId="296ccf94-1067-44a6-8183-99c7f96821b1" providerId="ADAL" clId="{81493531-C422-4E87-9969-D7542ADBFF85}" dt="2024-03-03T23:31:31.476" v="706" actId="26606"/>
          <ac:spMkLst>
            <pc:docMk/>
            <pc:sldMk cId="1474738804" sldId="260"/>
            <ac:spMk id="28" creationId="{D4771268-CB57-404A-9271-370EB28F6090}"/>
          </ac:spMkLst>
        </pc:spChg>
        <pc:spChg chg="add del">
          <ac:chgData name="Gomes Victor" userId="296ccf94-1067-44a6-8183-99c7f96821b1" providerId="ADAL" clId="{81493531-C422-4E87-9969-D7542ADBFF85}" dt="2024-03-03T23:31:32.787" v="708" actId="26606"/>
          <ac:spMkLst>
            <pc:docMk/>
            <pc:sldMk cId="1474738804" sldId="260"/>
            <ac:spMk id="30" creationId="{1707FC24-6981-43D9-B525-C7832BA22463}"/>
          </ac:spMkLst>
        </pc:spChg>
        <pc:spChg chg="add del">
          <ac:chgData name="Gomes Victor" userId="296ccf94-1067-44a6-8183-99c7f96821b1" providerId="ADAL" clId="{81493531-C422-4E87-9969-D7542ADBFF85}" dt="2024-03-03T23:31:33.225" v="710" actId="26606"/>
          <ac:spMkLst>
            <pc:docMk/>
            <pc:sldMk cId="1474738804" sldId="260"/>
            <ac:spMk id="32" creationId="{D4771268-CB57-404A-9271-370EB28F6090}"/>
          </ac:spMkLst>
        </pc:spChg>
        <pc:spChg chg="add del">
          <ac:chgData name="Gomes Victor" userId="296ccf94-1067-44a6-8183-99c7f96821b1" providerId="ADAL" clId="{81493531-C422-4E87-9969-D7542ADBFF85}" dt="2024-03-03T23:31:35.206" v="712" actId="26606"/>
          <ac:spMkLst>
            <pc:docMk/>
            <pc:sldMk cId="1474738804" sldId="260"/>
            <ac:spMk id="34" creationId="{53F29798-D584-4792-9B62-3F5F5C36D619}"/>
          </ac:spMkLst>
        </pc:spChg>
        <pc:spChg chg="add del">
          <ac:chgData name="Gomes Victor" userId="296ccf94-1067-44a6-8183-99c7f96821b1" providerId="ADAL" clId="{81493531-C422-4E87-9969-D7542ADBFF85}" dt="2024-03-03T23:31:51.232" v="716" actId="26606"/>
          <ac:spMkLst>
            <pc:docMk/>
            <pc:sldMk cId="1474738804" sldId="260"/>
            <ac:spMk id="36" creationId="{A4AC5506-6312-4701-8D3C-40187889A947}"/>
          </ac:spMkLst>
        </pc:spChg>
        <pc:spChg chg="add del">
          <ac:chgData name="Gomes Victor" userId="296ccf94-1067-44a6-8183-99c7f96821b1" providerId="ADAL" clId="{81493531-C422-4E87-9969-D7542ADBFF85}" dt="2024-03-03T23:31:50.354" v="715" actId="26606"/>
          <ac:spMkLst>
            <pc:docMk/>
            <pc:sldMk cId="1474738804" sldId="260"/>
            <ac:spMk id="41" creationId="{A4AC5506-6312-4701-8D3C-40187889A947}"/>
          </ac:spMkLst>
        </pc:spChg>
        <pc:picChg chg="add mod ord">
          <ac:chgData name="Gomes Victor" userId="296ccf94-1067-44a6-8183-99c7f96821b1" providerId="ADAL" clId="{81493531-C422-4E87-9969-D7542ADBFF85}" dt="2024-03-03T23:31:51.232" v="716" actId="26606"/>
          <ac:picMkLst>
            <pc:docMk/>
            <pc:sldMk cId="1474738804" sldId="260"/>
            <ac:picMk id="7" creationId="{59BE0AF6-DD17-6143-5C77-890B492EF26D}"/>
          </ac:picMkLst>
        </pc:picChg>
        <pc:picChg chg="mod ord">
          <ac:chgData name="Gomes Victor" userId="296ccf94-1067-44a6-8183-99c7f96821b1" providerId="ADAL" clId="{81493531-C422-4E87-9969-D7542ADBFF85}" dt="2024-03-03T23:31:51.232" v="716" actId="26606"/>
          <ac:picMkLst>
            <pc:docMk/>
            <pc:sldMk cId="1474738804" sldId="260"/>
            <ac:picMk id="9" creationId="{36D8231E-8095-BAB1-73C4-5602BE676ED5}"/>
          </ac:picMkLst>
        </pc:picChg>
      </pc:sldChg>
      <pc:sldChg chg="delSp modSp add mod setBg delDesignElem">
        <pc:chgData name="Gomes Victor" userId="296ccf94-1067-44a6-8183-99c7f96821b1" providerId="ADAL" clId="{81493531-C422-4E87-9969-D7542ADBFF85}" dt="2024-03-04T09:43:38.983" v="3447" actId="20577"/>
        <pc:sldMkLst>
          <pc:docMk/>
          <pc:sldMk cId="1020745442" sldId="261"/>
        </pc:sldMkLst>
        <pc:spChg chg="mod">
          <ac:chgData name="Gomes Victor" userId="296ccf94-1067-44a6-8183-99c7f96821b1" providerId="ADAL" clId="{81493531-C422-4E87-9969-D7542ADBFF85}" dt="2024-03-04T09:43:38.983" v="3447" actId="20577"/>
          <ac:spMkLst>
            <pc:docMk/>
            <pc:sldMk cId="1020745442" sldId="261"/>
            <ac:spMk id="6" creationId="{B27DF312-736B-302D-0B2E-B541829EB9A7}"/>
          </ac:spMkLst>
        </pc:spChg>
        <pc:spChg chg="mod">
          <ac:chgData name="Gomes Victor" userId="296ccf94-1067-44a6-8183-99c7f96821b1" providerId="ADAL" clId="{81493531-C422-4E87-9969-D7542ADBFF85}" dt="2024-03-03T23:32:12.690" v="725" actId="20577"/>
          <ac:spMkLst>
            <pc:docMk/>
            <pc:sldMk cId="1020745442" sldId="261"/>
            <ac:spMk id="8" creationId="{BEFFD654-2B3E-109B-CDED-BF19CD6067BC}"/>
          </ac:spMkLst>
        </pc:spChg>
        <pc:spChg chg="del">
          <ac:chgData name="Gomes Victor" userId="296ccf94-1067-44a6-8183-99c7f96821b1" providerId="ADAL" clId="{81493531-C422-4E87-9969-D7542ADBFF85}" dt="2024-03-03T23:32:09.868" v="718"/>
          <ac:spMkLst>
            <pc:docMk/>
            <pc:sldMk cId="1020745442" sldId="261"/>
            <ac:spMk id="48" creationId="{4FFBEE45-F140-49D5-85EA-C78C24340B23}"/>
          </ac:spMkLst>
        </pc:spChg>
      </pc:sldChg>
      <pc:sldChg chg="modSp add mod">
        <pc:chgData name="Gomes Victor" userId="296ccf94-1067-44a6-8183-99c7f96821b1" providerId="ADAL" clId="{81493531-C422-4E87-9969-D7542ADBFF85}" dt="2024-03-04T00:52:58.547" v="2895"/>
        <pc:sldMkLst>
          <pc:docMk/>
          <pc:sldMk cId="3424181741" sldId="262"/>
        </pc:sldMkLst>
        <pc:spChg chg="mod">
          <ac:chgData name="Gomes Victor" userId="296ccf94-1067-44a6-8183-99c7f96821b1" providerId="ADAL" clId="{81493531-C422-4E87-9969-D7542ADBFF85}" dt="2024-03-04T00:52:58.547" v="2895"/>
          <ac:spMkLst>
            <pc:docMk/>
            <pc:sldMk cId="3424181741" sldId="262"/>
            <ac:spMk id="6" creationId="{B27DF312-736B-302D-0B2E-B541829EB9A7}"/>
          </ac:spMkLst>
        </pc:spChg>
      </pc:sldChg>
      <pc:sldChg chg="modSp add mod">
        <pc:chgData name="Gomes Victor" userId="296ccf94-1067-44a6-8183-99c7f96821b1" providerId="ADAL" clId="{81493531-C422-4E87-9969-D7542ADBFF85}" dt="2024-03-04T09:24:41.383" v="3345" actId="20577"/>
        <pc:sldMkLst>
          <pc:docMk/>
          <pc:sldMk cId="2001358783" sldId="263"/>
        </pc:sldMkLst>
        <pc:spChg chg="mod">
          <ac:chgData name="Gomes Victor" userId="296ccf94-1067-44a6-8183-99c7f96821b1" providerId="ADAL" clId="{81493531-C422-4E87-9969-D7542ADBFF85}" dt="2024-03-04T09:24:41.383" v="3345" actId="20577"/>
          <ac:spMkLst>
            <pc:docMk/>
            <pc:sldMk cId="2001358783" sldId="263"/>
            <ac:spMk id="6" creationId="{B27DF312-736B-302D-0B2E-B541829EB9A7}"/>
          </ac:spMkLst>
        </pc:spChg>
        <pc:spChg chg="mod">
          <ac:chgData name="Gomes Victor" userId="296ccf94-1067-44a6-8183-99c7f96821b1" providerId="ADAL" clId="{81493531-C422-4E87-9969-D7542ADBFF85}" dt="2024-03-04T00:39:50.353" v="2488"/>
          <ac:spMkLst>
            <pc:docMk/>
            <pc:sldMk cId="2001358783" sldId="263"/>
            <ac:spMk id="8" creationId="{BEFFD654-2B3E-109B-CDED-BF19CD6067BC}"/>
          </ac:spMkLst>
        </pc:spChg>
      </pc:sldChg>
      <pc:sldChg chg="modSp add del mod">
        <pc:chgData name="Gomes Victor" userId="296ccf94-1067-44a6-8183-99c7f96821b1" providerId="ADAL" clId="{81493531-C422-4E87-9969-D7542ADBFF85}" dt="2024-03-04T00:08:08.839" v="1382" actId="47"/>
        <pc:sldMkLst>
          <pc:docMk/>
          <pc:sldMk cId="501991886" sldId="264"/>
        </pc:sldMkLst>
        <pc:spChg chg="mod">
          <ac:chgData name="Gomes Victor" userId="296ccf94-1067-44a6-8183-99c7f96821b1" providerId="ADAL" clId="{81493531-C422-4E87-9969-D7542ADBFF85}" dt="2024-03-04T00:07:11.676" v="1381" actId="12"/>
          <ac:spMkLst>
            <pc:docMk/>
            <pc:sldMk cId="501991886" sldId="264"/>
            <ac:spMk id="6" creationId="{B27DF312-736B-302D-0B2E-B541829EB9A7}"/>
          </ac:spMkLst>
        </pc:spChg>
      </pc:sldChg>
      <pc:sldChg chg="modSp add mod">
        <pc:chgData name="Gomes Victor" userId="296ccf94-1067-44a6-8183-99c7f96821b1" providerId="ADAL" clId="{81493531-C422-4E87-9969-D7542ADBFF85}" dt="2024-03-04T00:52:58.547" v="2895"/>
        <pc:sldMkLst>
          <pc:docMk/>
          <pc:sldMk cId="3799860355" sldId="264"/>
        </pc:sldMkLst>
        <pc:spChg chg="mod">
          <ac:chgData name="Gomes Victor" userId="296ccf94-1067-44a6-8183-99c7f96821b1" providerId="ADAL" clId="{81493531-C422-4E87-9969-D7542ADBFF85}" dt="2024-03-04T00:52:58.547" v="2895"/>
          <ac:spMkLst>
            <pc:docMk/>
            <pc:sldMk cId="3799860355" sldId="264"/>
            <ac:spMk id="6" creationId="{B27DF312-736B-302D-0B2E-B541829EB9A7}"/>
          </ac:spMkLst>
        </pc:spChg>
      </pc:sldChg>
      <pc:sldChg chg="addSp delSp modSp add mod">
        <pc:chgData name="Gomes Victor" userId="296ccf94-1067-44a6-8183-99c7f96821b1" providerId="ADAL" clId="{81493531-C422-4E87-9969-D7542ADBFF85}" dt="2024-03-04T00:52:58.547" v="2895"/>
        <pc:sldMkLst>
          <pc:docMk/>
          <pc:sldMk cId="1739229800" sldId="265"/>
        </pc:sldMkLst>
        <pc:spChg chg="add del">
          <ac:chgData name="Gomes Victor" userId="296ccf94-1067-44a6-8183-99c7f96821b1" providerId="ADAL" clId="{81493531-C422-4E87-9969-D7542ADBFF85}" dt="2024-03-04T00:25:33.665" v="1602" actId="11529"/>
          <ac:spMkLst>
            <pc:docMk/>
            <pc:sldMk cId="1739229800" sldId="265"/>
            <ac:spMk id="4" creationId="{8AE63F42-ED6A-8294-2787-D8237747BBB6}"/>
          </ac:spMkLst>
        </pc:spChg>
        <pc:spChg chg="mod">
          <ac:chgData name="Gomes Victor" userId="296ccf94-1067-44a6-8183-99c7f96821b1" providerId="ADAL" clId="{81493531-C422-4E87-9969-D7542ADBFF85}" dt="2024-03-04T00:52:58.547" v="2895"/>
          <ac:spMkLst>
            <pc:docMk/>
            <pc:sldMk cId="1739229800" sldId="265"/>
            <ac:spMk id="6" creationId="{B27DF312-736B-302D-0B2E-B541829EB9A7}"/>
          </ac:spMkLst>
        </pc:spChg>
        <pc:spChg chg="mod">
          <ac:chgData name="Gomes Victor" userId="296ccf94-1067-44a6-8183-99c7f96821b1" providerId="ADAL" clId="{81493531-C422-4E87-9969-D7542ADBFF85}" dt="2024-03-04T00:32:21.280" v="2034" actId="20577"/>
          <ac:spMkLst>
            <pc:docMk/>
            <pc:sldMk cId="1739229800" sldId="265"/>
            <ac:spMk id="8" creationId="{BEFFD654-2B3E-109B-CDED-BF19CD6067BC}"/>
          </ac:spMkLst>
        </pc:spChg>
        <pc:cxnChg chg="add del">
          <ac:chgData name="Gomes Victor" userId="296ccf94-1067-44a6-8183-99c7f96821b1" providerId="ADAL" clId="{81493531-C422-4E87-9969-D7542ADBFF85}" dt="2024-03-04T00:25:26.734" v="1600" actId="11529"/>
          <ac:cxnSpMkLst>
            <pc:docMk/>
            <pc:sldMk cId="1739229800" sldId="265"/>
            <ac:cxnSpMk id="3" creationId="{D1DBBC33-CF4B-05A0-9319-10182BFF2F01}"/>
          </ac:cxnSpMkLst>
        </pc:cxnChg>
      </pc:sldChg>
      <pc:sldChg chg="modSp add mod">
        <pc:chgData name="Gomes Victor" userId="296ccf94-1067-44a6-8183-99c7f96821b1" providerId="ADAL" clId="{81493531-C422-4E87-9969-D7542ADBFF85}" dt="2024-03-04T09:22:54.962" v="3344" actId="20577"/>
        <pc:sldMkLst>
          <pc:docMk/>
          <pc:sldMk cId="835694563" sldId="266"/>
        </pc:sldMkLst>
        <pc:spChg chg="mod">
          <ac:chgData name="Gomes Victor" userId="296ccf94-1067-44a6-8183-99c7f96821b1" providerId="ADAL" clId="{81493531-C422-4E87-9969-D7542ADBFF85}" dt="2024-03-04T09:22:54.962" v="3344" actId="20577"/>
          <ac:spMkLst>
            <pc:docMk/>
            <pc:sldMk cId="835694563" sldId="266"/>
            <ac:spMk id="6" creationId="{B27DF312-736B-302D-0B2E-B541829EB9A7}"/>
          </ac:spMkLst>
        </pc:spChg>
        <pc:spChg chg="mod">
          <ac:chgData name="Gomes Victor" userId="296ccf94-1067-44a6-8183-99c7f96821b1" providerId="ADAL" clId="{81493531-C422-4E87-9969-D7542ADBFF85}" dt="2024-03-04T00:32:34.919" v="2035"/>
          <ac:spMkLst>
            <pc:docMk/>
            <pc:sldMk cId="835694563" sldId="266"/>
            <ac:spMk id="8" creationId="{BEFFD654-2B3E-109B-CDED-BF19CD6067BC}"/>
          </ac:spMkLst>
        </pc:spChg>
      </pc:sldChg>
      <pc:sldChg chg="modSp add mod">
        <pc:chgData name="Gomes Victor" userId="296ccf94-1067-44a6-8183-99c7f96821b1" providerId="ADAL" clId="{81493531-C422-4E87-9969-D7542ADBFF85}" dt="2024-03-04T09:21:12.128" v="3343" actId="20577"/>
        <pc:sldMkLst>
          <pc:docMk/>
          <pc:sldMk cId="3074079456" sldId="267"/>
        </pc:sldMkLst>
        <pc:spChg chg="mod">
          <ac:chgData name="Gomes Victor" userId="296ccf94-1067-44a6-8183-99c7f96821b1" providerId="ADAL" clId="{81493531-C422-4E87-9969-D7542ADBFF85}" dt="2024-03-04T09:21:12.128" v="3343" actId="20577"/>
          <ac:spMkLst>
            <pc:docMk/>
            <pc:sldMk cId="3074079456" sldId="267"/>
            <ac:spMk id="6" creationId="{B27DF312-736B-302D-0B2E-B541829EB9A7}"/>
          </ac:spMkLst>
        </pc:spChg>
        <pc:spChg chg="mod">
          <ac:chgData name="Gomes Victor" userId="296ccf94-1067-44a6-8183-99c7f96821b1" providerId="ADAL" clId="{81493531-C422-4E87-9969-D7542ADBFF85}" dt="2024-03-04T00:41:42.434" v="2525" actId="20577"/>
          <ac:spMkLst>
            <pc:docMk/>
            <pc:sldMk cId="3074079456" sldId="267"/>
            <ac:spMk id="8" creationId="{BEFFD654-2B3E-109B-CDED-BF19CD6067BC}"/>
          </ac:spMkLst>
        </pc:spChg>
      </pc:sldChg>
      <pc:sldChg chg="addSp delSp modSp add mod setBg addAnim delAnim setClrOvrMap delDesignElem">
        <pc:chgData name="Gomes Victor" userId="296ccf94-1067-44a6-8183-99c7f96821b1" providerId="ADAL" clId="{81493531-C422-4E87-9969-D7542ADBFF85}" dt="2024-03-04T00:55:02.726" v="2912" actId="2711"/>
        <pc:sldMkLst>
          <pc:docMk/>
          <pc:sldMk cId="2981418455" sldId="268"/>
        </pc:sldMkLst>
        <pc:spChg chg="add del mod">
          <ac:chgData name="Gomes Victor" userId="296ccf94-1067-44a6-8183-99c7f96821b1" providerId="ADAL" clId="{81493531-C422-4E87-9969-D7542ADBFF85}" dt="2024-03-04T00:47:02.332" v="2815" actId="478"/>
          <ac:spMkLst>
            <pc:docMk/>
            <pc:sldMk cId="2981418455" sldId="268"/>
            <ac:spMk id="3" creationId="{002E4050-680B-2C2C-DF33-CFA77867EAAA}"/>
          </ac:spMkLst>
        </pc:spChg>
        <pc:spChg chg="mod">
          <ac:chgData name="Gomes Victor" userId="296ccf94-1067-44a6-8183-99c7f96821b1" providerId="ADAL" clId="{81493531-C422-4E87-9969-D7542ADBFF85}" dt="2024-03-04T00:54:57.345" v="2911" actId="26606"/>
          <ac:spMkLst>
            <pc:docMk/>
            <pc:sldMk cId="2981418455" sldId="268"/>
            <ac:spMk id="4" creationId="{2ED64C62-FD72-DC25-5110-D279B1993B80}"/>
          </ac:spMkLst>
        </pc:spChg>
        <pc:spChg chg="del">
          <ac:chgData name="Gomes Victor" userId="296ccf94-1067-44a6-8183-99c7f96821b1" providerId="ADAL" clId="{81493531-C422-4E87-9969-D7542ADBFF85}" dt="2024-03-04T00:46:54.579" v="2814" actId="478"/>
          <ac:spMkLst>
            <pc:docMk/>
            <pc:sldMk cId="2981418455" sldId="268"/>
            <ac:spMk id="6" creationId="{B27DF312-736B-302D-0B2E-B541829EB9A7}"/>
          </ac:spMkLst>
        </pc:spChg>
        <pc:spChg chg="mod">
          <ac:chgData name="Gomes Victor" userId="296ccf94-1067-44a6-8183-99c7f96821b1" providerId="ADAL" clId="{81493531-C422-4E87-9969-D7542ADBFF85}" dt="2024-03-04T00:55:02.726" v="2912" actId="2711"/>
          <ac:spMkLst>
            <pc:docMk/>
            <pc:sldMk cId="2981418455" sldId="268"/>
            <ac:spMk id="8" creationId="{BEFFD654-2B3E-109B-CDED-BF19CD6067BC}"/>
          </ac:spMkLst>
        </pc:spChg>
        <pc:spChg chg="add del">
          <ac:chgData name="Gomes Victor" userId="296ccf94-1067-44a6-8183-99c7f96821b1" providerId="ADAL" clId="{81493531-C422-4E87-9969-D7542ADBFF85}" dt="2024-03-04T00:54:57.329" v="2910" actId="26606"/>
          <ac:spMkLst>
            <pc:docMk/>
            <pc:sldMk cId="2981418455" sldId="268"/>
            <ac:spMk id="11" creationId="{943CAA20-3569-4189-9E48-239A229A86CA}"/>
          </ac:spMkLst>
        </pc:spChg>
        <pc:spChg chg="add del">
          <ac:chgData name="Gomes Victor" userId="296ccf94-1067-44a6-8183-99c7f96821b1" providerId="ADAL" clId="{81493531-C422-4E87-9969-D7542ADBFF85}" dt="2024-03-04T00:54:57.329" v="2910" actId="26606"/>
          <ac:spMkLst>
            <pc:docMk/>
            <pc:sldMk cId="2981418455" sldId="268"/>
            <ac:spMk id="12" creationId="{DA542B6D-E775-4832-91DC-2D20F857813A}"/>
          </ac:spMkLst>
        </pc:spChg>
        <pc:spChg chg="add del">
          <ac:chgData name="Gomes Victor" userId="296ccf94-1067-44a6-8183-99c7f96821b1" providerId="ADAL" clId="{81493531-C422-4E87-9969-D7542ADBFF85}" dt="2024-03-04T00:49:14.130" v="2853" actId="26606"/>
          <ac:spMkLst>
            <pc:docMk/>
            <pc:sldMk cId="2981418455" sldId="268"/>
            <ac:spMk id="14" creationId="{66B332A4-D438-4773-A77F-5ED49A448D9D}"/>
          </ac:spMkLst>
        </pc:spChg>
        <pc:spChg chg="add">
          <ac:chgData name="Gomes Victor" userId="296ccf94-1067-44a6-8183-99c7f96821b1" providerId="ADAL" clId="{81493531-C422-4E87-9969-D7542ADBFF85}" dt="2024-03-04T00:54:57.345" v="2911" actId="26606"/>
          <ac:spMkLst>
            <pc:docMk/>
            <pc:sldMk cId="2981418455" sldId="268"/>
            <ac:spMk id="15" creationId="{B35D3C1D-A6AE-4FCA-BB76-A4748CE5DE55}"/>
          </ac:spMkLst>
        </pc:spChg>
        <pc:spChg chg="add del">
          <ac:chgData name="Gomes Victor" userId="296ccf94-1067-44a6-8183-99c7f96821b1" providerId="ADAL" clId="{81493531-C422-4E87-9969-D7542ADBFF85}" dt="2024-03-04T00:49:14.130" v="2853" actId="26606"/>
          <ac:spMkLst>
            <pc:docMk/>
            <pc:sldMk cId="2981418455" sldId="268"/>
            <ac:spMk id="16" creationId="{DF9AD32D-FF05-44F4-BD4D-9CEE89B71EB9}"/>
          </ac:spMkLst>
        </pc:spChg>
        <pc:spChg chg="add">
          <ac:chgData name="Gomes Victor" userId="296ccf94-1067-44a6-8183-99c7f96821b1" providerId="ADAL" clId="{81493531-C422-4E87-9969-D7542ADBFF85}" dt="2024-03-04T00:54:57.345" v="2911" actId="26606"/>
          <ac:spMkLst>
            <pc:docMk/>
            <pc:sldMk cId="2981418455" sldId="268"/>
            <ac:spMk id="17" creationId="{6D5BF818-2283-4CC9-A120-9225CEDFA6D2}"/>
          </ac:spMkLst>
        </pc:spChg>
        <pc:spChg chg="add del">
          <ac:chgData name="Gomes Victor" userId="296ccf94-1067-44a6-8183-99c7f96821b1" providerId="ADAL" clId="{81493531-C422-4E87-9969-D7542ADBFF85}" dt="2024-03-04T00:49:16.630" v="2856" actId="26606"/>
          <ac:spMkLst>
            <pc:docMk/>
            <pc:sldMk cId="2981418455" sldId="268"/>
            <ac:spMk id="18" creationId="{6016219D-510E-4184-9090-6D5578A87BD1}"/>
          </ac:spMkLst>
        </pc:spChg>
        <pc:spChg chg="add del">
          <ac:chgData name="Gomes Victor" userId="296ccf94-1067-44a6-8183-99c7f96821b1" providerId="ADAL" clId="{81493531-C422-4E87-9969-D7542ADBFF85}" dt="2024-03-04T00:49:16.630" v="2856" actId="26606"/>
          <ac:spMkLst>
            <pc:docMk/>
            <pc:sldMk cId="2981418455" sldId="268"/>
            <ac:spMk id="19" creationId="{6F5A5072-7B47-4D32-B52A-4EBBF590B8A5}"/>
          </ac:spMkLst>
        </pc:spChg>
        <pc:spChg chg="add del">
          <ac:chgData name="Gomes Victor" userId="296ccf94-1067-44a6-8183-99c7f96821b1" providerId="ADAL" clId="{81493531-C422-4E87-9969-D7542ADBFF85}" dt="2024-03-04T00:49:16.630" v="2856" actId="26606"/>
          <ac:spMkLst>
            <pc:docMk/>
            <pc:sldMk cId="2981418455" sldId="268"/>
            <ac:spMk id="20" creationId="{AFF4A713-7B75-4B21-90D7-5AB19547C728}"/>
          </ac:spMkLst>
        </pc:spChg>
        <pc:spChg chg="add del">
          <ac:chgData name="Gomes Victor" userId="296ccf94-1067-44a6-8183-99c7f96821b1" providerId="ADAL" clId="{81493531-C422-4E87-9969-D7542ADBFF85}" dt="2024-03-04T00:49:16.630" v="2856" actId="26606"/>
          <ac:spMkLst>
            <pc:docMk/>
            <pc:sldMk cId="2981418455" sldId="268"/>
            <ac:spMk id="21" creationId="{9715DAF0-AE1B-46C9-8A6B-DB2AA05AB91D}"/>
          </ac:spMkLst>
        </pc:spChg>
        <pc:spChg chg="add del">
          <ac:chgData name="Gomes Victor" userId="296ccf94-1067-44a6-8183-99c7f96821b1" providerId="ADAL" clId="{81493531-C422-4E87-9969-D7542ADBFF85}" dt="2024-03-04T00:49:16.630" v="2856" actId="26606"/>
          <ac:spMkLst>
            <pc:docMk/>
            <pc:sldMk cId="2981418455" sldId="268"/>
            <ac:spMk id="22" creationId="{DC631C0B-6DA6-4E57-8231-CE32B3434A7E}"/>
          </ac:spMkLst>
        </pc:spChg>
        <pc:spChg chg="add">
          <ac:chgData name="Gomes Victor" userId="296ccf94-1067-44a6-8183-99c7f96821b1" providerId="ADAL" clId="{81493531-C422-4E87-9969-D7542ADBFF85}" dt="2024-03-04T00:54:57.345" v="2911" actId="26606"/>
          <ac:spMkLst>
            <pc:docMk/>
            <pc:sldMk cId="2981418455" sldId="268"/>
            <ac:spMk id="23" creationId="{063A42EF-20CC-4BCC-9D0B-222CF3AAE8C9}"/>
          </ac:spMkLst>
        </pc:spChg>
        <pc:spChg chg="add del">
          <ac:chgData name="Gomes Victor" userId="296ccf94-1067-44a6-8183-99c7f96821b1" providerId="ADAL" clId="{81493531-C422-4E87-9969-D7542ADBFF85}" dt="2024-03-04T00:49:16.630" v="2856" actId="26606"/>
          <ac:spMkLst>
            <pc:docMk/>
            <pc:sldMk cId="2981418455" sldId="268"/>
            <ac:spMk id="24" creationId="{C29501E6-A978-4A61-9689-9085AF97A53A}"/>
          </ac:spMkLst>
        </pc:spChg>
        <pc:spChg chg="add del">
          <ac:chgData name="Gomes Victor" userId="296ccf94-1067-44a6-8183-99c7f96821b1" providerId="ADAL" clId="{81493531-C422-4E87-9969-D7542ADBFF85}" dt="2024-03-04T00:49:31.794" v="2858" actId="26606"/>
          <ac:spMkLst>
            <pc:docMk/>
            <pc:sldMk cId="2981418455" sldId="268"/>
            <ac:spMk id="26" creationId="{FFD48BC7-DC40-47DE-87EE-9F4B6ECB9ABB}"/>
          </ac:spMkLst>
        </pc:spChg>
        <pc:spChg chg="add del">
          <ac:chgData name="Gomes Victor" userId="296ccf94-1067-44a6-8183-99c7f96821b1" providerId="ADAL" clId="{81493531-C422-4E87-9969-D7542ADBFF85}" dt="2024-03-04T00:49:31.794" v="2858" actId="26606"/>
          <ac:spMkLst>
            <pc:docMk/>
            <pc:sldMk cId="2981418455" sldId="268"/>
            <ac:spMk id="27" creationId="{E502BBC7-2C76-46F3-BC24-5985BC13DB88}"/>
          </ac:spMkLst>
        </pc:spChg>
        <pc:spChg chg="add del">
          <ac:chgData name="Gomes Victor" userId="296ccf94-1067-44a6-8183-99c7f96821b1" providerId="ADAL" clId="{81493531-C422-4E87-9969-D7542ADBFF85}" dt="2024-03-04T00:49:31.794" v="2858" actId="26606"/>
          <ac:spMkLst>
            <pc:docMk/>
            <pc:sldMk cId="2981418455" sldId="268"/>
            <ac:spMk id="28" creationId="{C7F28D52-2A5F-4D23-81AE-7CB8B591C7AF}"/>
          </ac:spMkLst>
        </pc:spChg>
        <pc:spChg chg="add del">
          <ac:chgData name="Gomes Victor" userId="296ccf94-1067-44a6-8183-99c7f96821b1" providerId="ADAL" clId="{81493531-C422-4E87-9969-D7542ADBFF85}" dt="2024-03-04T00:49:31.794" v="2858" actId="26606"/>
          <ac:spMkLst>
            <pc:docMk/>
            <pc:sldMk cId="2981418455" sldId="268"/>
            <ac:spMk id="29" creationId="{3629484E-3792-4B3D-89AD-7C8A1ED0E0D4}"/>
          </ac:spMkLst>
        </pc:spChg>
        <pc:spChg chg="add del">
          <ac:chgData name="Gomes Victor" userId="296ccf94-1067-44a6-8183-99c7f96821b1" providerId="ADAL" clId="{81493531-C422-4E87-9969-D7542ADBFF85}" dt="2024-03-04T00:49:41.214" v="2860" actId="26606"/>
          <ac:spMkLst>
            <pc:docMk/>
            <pc:sldMk cId="2981418455" sldId="268"/>
            <ac:spMk id="31" creationId="{943CAA20-3569-4189-9E48-239A229A86CA}"/>
          </ac:spMkLst>
        </pc:spChg>
        <pc:spChg chg="add del">
          <ac:chgData name="Gomes Victor" userId="296ccf94-1067-44a6-8183-99c7f96821b1" providerId="ADAL" clId="{81493531-C422-4E87-9969-D7542ADBFF85}" dt="2024-03-04T00:49:41.214" v="2860" actId="26606"/>
          <ac:spMkLst>
            <pc:docMk/>
            <pc:sldMk cId="2981418455" sldId="268"/>
            <ac:spMk id="32" creationId="{DA542B6D-E775-4832-91DC-2D20F857813A}"/>
          </ac:spMkLst>
        </pc:spChg>
        <pc:spChg chg="add del">
          <ac:chgData name="Gomes Victor" userId="296ccf94-1067-44a6-8183-99c7f96821b1" providerId="ADAL" clId="{81493531-C422-4E87-9969-D7542ADBFF85}" dt="2024-03-04T00:49:46.495" v="2862" actId="26606"/>
          <ac:spMkLst>
            <pc:docMk/>
            <pc:sldMk cId="2981418455" sldId="268"/>
            <ac:spMk id="34" creationId="{BAD76F3E-3A97-486B-B402-44400A8B9173}"/>
          </ac:spMkLst>
        </pc:spChg>
        <pc:spChg chg="add del">
          <ac:chgData name="Gomes Victor" userId="296ccf94-1067-44a6-8183-99c7f96821b1" providerId="ADAL" clId="{81493531-C422-4E87-9969-D7542ADBFF85}" dt="2024-03-04T00:49:46.495" v="2862" actId="26606"/>
          <ac:spMkLst>
            <pc:docMk/>
            <pc:sldMk cId="2981418455" sldId="268"/>
            <ac:spMk id="35" creationId="{391F6B52-91F4-4AEB-B6DB-29FEBCF28C8B}"/>
          </ac:spMkLst>
        </pc:spChg>
        <pc:spChg chg="add del">
          <ac:chgData name="Gomes Victor" userId="296ccf94-1067-44a6-8183-99c7f96821b1" providerId="ADAL" clId="{81493531-C422-4E87-9969-D7542ADBFF85}" dt="2024-03-04T00:49:46.495" v="2862" actId="26606"/>
          <ac:spMkLst>
            <pc:docMk/>
            <pc:sldMk cId="2981418455" sldId="268"/>
            <ac:spMk id="36" creationId="{2CD6F061-7C53-44F4-9794-953DB70A451B}"/>
          </ac:spMkLst>
        </pc:spChg>
        <pc:spChg chg="add del">
          <ac:chgData name="Gomes Victor" userId="296ccf94-1067-44a6-8183-99c7f96821b1" providerId="ADAL" clId="{81493531-C422-4E87-9969-D7542ADBFF85}" dt="2024-03-04T00:52:58.547" v="2895"/>
          <ac:spMkLst>
            <pc:docMk/>
            <pc:sldMk cId="2981418455" sldId="268"/>
            <ac:spMk id="38" creationId="{B35D3C1D-A6AE-4FCA-BB76-A4748CE5DE55}"/>
          </ac:spMkLst>
        </pc:spChg>
        <pc:spChg chg="add del">
          <ac:chgData name="Gomes Victor" userId="296ccf94-1067-44a6-8183-99c7f96821b1" providerId="ADAL" clId="{81493531-C422-4E87-9969-D7542ADBFF85}" dt="2024-03-04T00:52:58.547" v="2895"/>
          <ac:spMkLst>
            <pc:docMk/>
            <pc:sldMk cId="2981418455" sldId="268"/>
            <ac:spMk id="39" creationId="{6D5BF818-2283-4CC9-A120-9225CEDFA6D2}"/>
          </ac:spMkLst>
        </pc:spChg>
        <pc:spChg chg="add del">
          <ac:chgData name="Gomes Victor" userId="296ccf94-1067-44a6-8183-99c7f96821b1" providerId="ADAL" clId="{81493531-C422-4E87-9969-D7542ADBFF85}" dt="2024-03-04T00:52:58.547" v="2895"/>
          <ac:spMkLst>
            <pc:docMk/>
            <pc:sldMk cId="2981418455" sldId="268"/>
            <ac:spMk id="40" creationId="{063A42EF-20CC-4BCC-9D0B-222CF3AAE8C9}"/>
          </ac:spMkLst>
        </pc:spChg>
        <pc:spChg chg="del">
          <ac:chgData name="Gomes Victor" userId="296ccf94-1067-44a6-8183-99c7f96821b1" providerId="ADAL" clId="{81493531-C422-4E87-9969-D7542ADBFF85}" dt="2024-03-04T00:46:13.308" v="2811"/>
          <ac:spMkLst>
            <pc:docMk/>
            <pc:sldMk cId="2981418455" sldId="268"/>
            <ac:spMk id="48" creationId="{4FFBEE45-F140-49D5-85EA-C78C24340B23}"/>
          </ac:spMkLst>
        </pc:spChg>
        <pc:picChg chg="ord">
          <ac:chgData name="Gomes Victor" userId="296ccf94-1067-44a6-8183-99c7f96821b1" providerId="ADAL" clId="{81493531-C422-4E87-9969-D7542ADBFF85}" dt="2024-03-04T00:49:46.511" v="2863" actId="26606"/>
          <ac:picMkLst>
            <pc:docMk/>
            <pc:sldMk cId="2981418455" sldId="268"/>
            <ac:picMk id="9" creationId="{36D8231E-8095-BAB1-73C4-5602BE676ED5}"/>
          </ac:picMkLst>
        </pc:picChg>
      </pc:sldChg>
      <pc:sldChg chg="addSp delSp modSp add mod ord">
        <pc:chgData name="Gomes Victor" userId="296ccf94-1067-44a6-8183-99c7f96821b1" providerId="ADAL" clId="{81493531-C422-4E87-9969-D7542ADBFF85}" dt="2024-03-04T09:48:05.779" v="3449"/>
        <pc:sldMkLst>
          <pc:docMk/>
          <pc:sldMk cId="3747500019" sldId="269"/>
        </pc:sldMkLst>
        <pc:spChg chg="add del mod">
          <ac:chgData name="Gomes Victor" userId="296ccf94-1067-44a6-8183-99c7f96821b1" providerId="ADAL" clId="{81493531-C422-4E87-9969-D7542ADBFF85}" dt="2024-03-04T09:35:28.954" v="3386" actId="22"/>
          <ac:spMkLst>
            <pc:docMk/>
            <pc:sldMk cId="3747500019" sldId="269"/>
            <ac:spMk id="3" creationId="{6943E8E9-A019-D7E3-9753-316B84D1CC6F}"/>
          </ac:spMkLst>
        </pc:spChg>
        <pc:spChg chg="del">
          <ac:chgData name="Gomes Victor" userId="296ccf94-1067-44a6-8183-99c7f96821b1" providerId="ADAL" clId="{81493531-C422-4E87-9969-D7542ADBFF85}" dt="2024-03-04T09:34:10.439" v="3381" actId="478"/>
          <ac:spMkLst>
            <pc:docMk/>
            <pc:sldMk cId="3747500019" sldId="269"/>
            <ac:spMk id="6" creationId="{B27DF312-736B-302D-0B2E-B541829EB9A7}"/>
          </ac:spMkLst>
        </pc:spChg>
        <pc:picChg chg="add mod">
          <ac:chgData name="Gomes Victor" userId="296ccf94-1067-44a6-8183-99c7f96821b1" providerId="ADAL" clId="{81493531-C422-4E87-9969-D7542ADBFF85}" dt="2024-03-04T09:35:48.941" v="3390" actId="1076"/>
          <ac:picMkLst>
            <pc:docMk/>
            <pc:sldMk cId="3747500019" sldId="269"/>
            <ac:picMk id="5" creationId="{6C2D4918-48A1-AAC2-ADD3-CF53D7F19FA5}"/>
          </ac:picMkLst>
        </pc:picChg>
        <pc:picChg chg="add mod ord">
          <ac:chgData name="Gomes Victor" userId="296ccf94-1067-44a6-8183-99c7f96821b1" providerId="ADAL" clId="{81493531-C422-4E87-9969-D7542ADBFF85}" dt="2024-03-04T09:35:40.784" v="3389" actId="1076"/>
          <ac:picMkLst>
            <pc:docMk/>
            <pc:sldMk cId="3747500019" sldId="269"/>
            <ac:picMk id="10" creationId="{3E831F13-E90A-845B-E68C-32F97D04FC07}"/>
          </ac:picMkLst>
        </pc:picChg>
      </pc:sldChg>
      <pc:sldChg chg="add del">
        <pc:chgData name="Gomes Victor" userId="296ccf94-1067-44a6-8183-99c7f96821b1" providerId="ADAL" clId="{81493531-C422-4E87-9969-D7542ADBFF85}" dt="2024-03-04T09:49:34.808" v="3450" actId="47"/>
        <pc:sldMkLst>
          <pc:docMk/>
          <pc:sldMk cId="1132788190" sldId="270"/>
        </pc:sldMkLst>
      </pc:sldChg>
    </pc:docChg>
  </pc:docChgLst>
  <pc:docChgLst>
    <pc:chgData name="Gomes Victor" userId="296ccf94-1067-44a6-8183-99c7f96821b1" providerId="ADAL" clId="{E3463009-02AC-4FED-B77D-255677D5CD0E}"/>
    <pc:docChg chg="undo custSel addSld delSld modSld sldOrd">
      <pc:chgData name="Gomes Victor" userId="296ccf94-1067-44a6-8183-99c7f96821b1" providerId="ADAL" clId="{E3463009-02AC-4FED-B77D-255677D5CD0E}" dt="2024-03-18T05:11:13.643" v="1966" actId="207"/>
      <pc:docMkLst>
        <pc:docMk/>
      </pc:docMkLst>
      <pc:sldChg chg="addSp modSp del mod">
        <pc:chgData name="Gomes Victor" userId="296ccf94-1067-44a6-8183-99c7f96821b1" providerId="ADAL" clId="{E3463009-02AC-4FED-B77D-255677D5CD0E}" dt="2024-03-17T18:31:30.704" v="288" actId="47"/>
        <pc:sldMkLst>
          <pc:docMk/>
          <pc:sldMk cId="256153805" sldId="256"/>
        </pc:sldMkLst>
        <pc:spChg chg="add mod">
          <ac:chgData name="Gomes Victor" userId="296ccf94-1067-44a6-8183-99c7f96821b1" providerId="ADAL" clId="{E3463009-02AC-4FED-B77D-255677D5CD0E}" dt="2024-03-17T18:27:19.566" v="244" actId="313"/>
          <ac:spMkLst>
            <pc:docMk/>
            <pc:sldMk cId="256153805" sldId="256"/>
            <ac:spMk id="4" creationId="{5C0A4058-D8AF-ACE1-863F-268BD3C5077B}"/>
          </ac:spMkLst>
        </pc:spChg>
        <pc:spChg chg="mod">
          <ac:chgData name="Gomes Victor" userId="296ccf94-1067-44a6-8183-99c7f96821b1" providerId="ADAL" clId="{E3463009-02AC-4FED-B77D-255677D5CD0E}" dt="2024-03-17T18:29:09.432" v="265" actId="14100"/>
          <ac:spMkLst>
            <pc:docMk/>
            <pc:sldMk cId="256153805" sldId="256"/>
            <ac:spMk id="6" creationId="{B27DF312-736B-302D-0B2E-B541829EB9A7}"/>
          </ac:spMkLst>
        </pc:spChg>
        <pc:spChg chg="mod">
          <ac:chgData name="Gomes Victor" userId="296ccf94-1067-44a6-8183-99c7f96821b1" providerId="ADAL" clId="{E3463009-02AC-4FED-B77D-255677D5CD0E}" dt="2024-03-17T18:28:05.987" v="254" actId="1076"/>
          <ac:spMkLst>
            <pc:docMk/>
            <pc:sldMk cId="256153805" sldId="256"/>
            <ac:spMk id="8" creationId="{BEFFD654-2B3E-109B-CDED-BF19CD6067BC}"/>
          </ac:spMkLst>
        </pc:spChg>
        <pc:picChg chg="add mod">
          <ac:chgData name="Gomes Victor" userId="296ccf94-1067-44a6-8183-99c7f96821b1" providerId="ADAL" clId="{E3463009-02AC-4FED-B77D-255677D5CD0E}" dt="2024-03-17T18:29:03.253" v="263" actId="1076"/>
          <ac:picMkLst>
            <pc:docMk/>
            <pc:sldMk cId="256153805" sldId="256"/>
            <ac:picMk id="3" creationId="{9962CB3B-EE9D-1364-95FE-8BBBCB10FE36}"/>
          </ac:picMkLst>
        </pc:picChg>
        <pc:cxnChg chg="add mod">
          <ac:chgData name="Gomes Victor" userId="296ccf94-1067-44a6-8183-99c7f96821b1" providerId="ADAL" clId="{E3463009-02AC-4FED-B77D-255677D5CD0E}" dt="2024-03-17T18:29:37.481" v="266" actId="13822"/>
          <ac:cxnSpMkLst>
            <pc:docMk/>
            <pc:sldMk cId="256153805" sldId="256"/>
            <ac:cxnSpMk id="7" creationId="{83EB3FF9-6FED-A59B-D23D-F3811886B7AC}"/>
          </ac:cxnSpMkLst>
        </pc:cxnChg>
        <pc:cxnChg chg="add mod">
          <ac:chgData name="Gomes Victor" userId="296ccf94-1067-44a6-8183-99c7f96821b1" providerId="ADAL" clId="{E3463009-02AC-4FED-B77D-255677D5CD0E}" dt="2024-03-17T18:29:44.563" v="267" actId="13822"/>
          <ac:cxnSpMkLst>
            <pc:docMk/>
            <pc:sldMk cId="256153805" sldId="256"/>
            <ac:cxnSpMk id="10" creationId="{F1AB5AFB-0F4F-BB82-D01E-282756E3AFD7}"/>
          </ac:cxnSpMkLst>
        </pc:cxnChg>
      </pc:sldChg>
      <pc:sldChg chg="del">
        <pc:chgData name="Gomes Victor" userId="296ccf94-1067-44a6-8183-99c7f96821b1" providerId="ADAL" clId="{E3463009-02AC-4FED-B77D-255677D5CD0E}" dt="2024-03-17T18:30:38.214" v="268" actId="47"/>
        <pc:sldMkLst>
          <pc:docMk/>
          <pc:sldMk cId="3134058858" sldId="259"/>
        </pc:sldMkLst>
      </pc:sldChg>
      <pc:sldChg chg="del">
        <pc:chgData name="Gomes Victor" userId="296ccf94-1067-44a6-8183-99c7f96821b1" providerId="ADAL" clId="{E3463009-02AC-4FED-B77D-255677D5CD0E}" dt="2024-03-17T18:30:39.116" v="269" actId="47"/>
        <pc:sldMkLst>
          <pc:docMk/>
          <pc:sldMk cId="1474738804" sldId="260"/>
        </pc:sldMkLst>
      </pc:sldChg>
      <pc:sldChg chg="del">
        <pc:chgData name="Gomes Victor" userId="296ccf94-1067-44a6-8183-99c7f96821b1" providerId="ADAL" clId="{E3463009-02AC-4FED-B77D-255677D5CD0E}" dt="2024-03-17T18:30:39.933" v="270" actId="47"/>
        <pc:sldMkLst>
          <pc:docMk/>
          <pc:sldMk cId="1020745442" sldId="261"/>
        </pc:sldMkLst>
      </pc:sldChg>
      <pc:sldChg chg="del">
        <pc:chgData name="Gomes Victor" userId="296ccf94-1067-44a6-8183-99c7f96821b1" providerId="ADAL" clId="{E3463009-02AC-4FED-B77D-255677D5CD0E}" dt="2024-03-17T18:30:40.775" v="271" actId="47"/>
        <pc:sldMkLst>
          <pc:docMk/>
          <pc:sldMk cId="3424181741" sldId="262"/>
        </pc:sldMkLst>
      </pc:sldChg>
      <pc:sldChg chg="del">
        <pc:chgData name="Gomes Victor" userId="296ccf94-1067-44a6-8183-99c7f96821b1" providerId="ADAL" clId="{E3463009-02AC-4FED-B77D-255677D5CD0E}" dt="2024-03-17T18:30:42.285" v="273" actId="47"/>
        <pc:sldMkLst>
          <pc:docMk/>
          <pc:sldMk cId="2001358783" sldId="263"/>
        </pc:sldMkLst>
      </pc:sldChg>
      <pc:sldChg chg="del">
        <pc:chgData name="Gomes Victor" userId="296ccf94-1067-44a6-8183-99c7f96821b1" providerId="ADAL" clId="{E3463009-02AC-4FED-B77D-255677D5CD0E}" dt="2024-03-17T18:30:43.842" v="275" actId="47"/>
        <pc:sldMkLst>
          <pc:docMk/>
          <pc:sldMk cId="3799860355" sldId="264"/>
        </pc:sldMkLst>
      </pc:sldChg>
      <pc:sldChg chg="del">
        <pc:chgData name="Gomes Victor" userId="296ccf94-1067-44a6-8183-99c7f96821b1" providerId="ADAL" clId="{E3463009-02AC-4FED-B77D-255677D5CD0E}" dt="2024-03-17T18:30:44.714" v="276" actId="47"/>
        <pc:sldMkLst>
          <pc:docMk/>
          <pc:sldMk cId="1739229800" sldId="265"/>
        </pc:sldMkLst>
      </pc:sldChg>
      <pc:sldChg chg="del">
        <pc:chgData name="Gomes Victor" userId="296ccf94-1067-44a6-8183-99c7f96821b1" providerId="ADAL" clId="{E3463009-02AC-4FED-B77D-255677D5CD0E}" dt="2024-03-17T18:30:45.732" v="277" actId="47"/>
        <pc:sldMkLst>
          <pc:docMk/>
          <pc:sldMk cId="835694563" sldId="266"/>
        </pc:sldMkLst>
      </pc:sldChg>
      <pc:sldChg chg="del">
        <pc:chgData name="Gomes Victor" userId="296ccf94-1067-44a6-8183-99c7f96821b1" providerId="ADAL" clId="{E3463009-02AC-4FED-B77D-255677D5CD0E}" dt="2024-03-17T18:30:43.025" v="274" actId="47"/>
        <pc:sldMkLst>
          <pc:docMk/>
          <pc:sldMk cId="3074079456" sldId="267"/>
        </pc:sldMkLst>
      </pc:sldChg>
      <pc:sldChg chg="modSp mod modTransition modAnim">
        <pc:chgData name="Gomes Victor" userId="296ccf94-1067-44a6-8183-99c7f96821b1" providerId="ADAL" clId="{E3463009-02AC-4FED-B77D-255677D5CD0E}" dt="2024-03-17T19:44:48.723" v="1817"/>
        <pc:sldMkLst>
          <pc:docMk/>
          <pc:sldMk cId="2981418455" sldId="268"/>
        </pc:sldMkLst>
        <pc:spChg chg="mod">
          <ac:chgData name="Gomes Victor" userId="296ccf94-1067-44a6-8183-99c7f96821b1" providerId="ADAL" clId="{E3463009-02AC-4FED-B77D-255677D5CD0E}" dt="2024-03-17T19:20:32.703" v="1786" actId="20577"/>
          <ac:spMkLst>
            <pc:docMk/>
            <pc:sldMk cId="2981418455" sldId="268"/>
            <ac:spMk id="4" creationId="{2ED64C62-FD72-DC25-5110-D279B1993B80}"/>
          </ac:spMkLst>
        </pc:spChg>
        <pc:spChg chg="mod">
          <ac:chgData name="Gomes Victor" userId="296ccf94-1067-44a6-8183-99c7f96821b1" providerId="ADAL" clId="{E3463009-02AC-4FED-B77D-255677D5CD0E}" dt="2024-03-17T18:20:58.212" v="1" actId="20577"/>
          <ac:spMkLst>
            <pc:docMk/>
            <pc:sldMk cId="2981418455" sldId="268"/>
            <ac:spMk id="8" creationId="{BEFFD654-2B3E-109B-CDED-BF19CD6067BC}"/>
          </ac:spMkLst>
        </pc:spChg>
      </pc:sldChg>
      <pc:sldChg chg="addSp modSp add mod ord setBg">
        <pc:chgData name="Gomes Victor" userId="296ccf94-1067-44a6-8183-99c7f96821b1" providerId="ADAL" clId="{E3463009-02AC-4FED-B77D-255677D5CD0E}" dt="2024-03-18T05:11:13.643" v="1966" actId="207"/>
        <pc:sldMkLst>
          <pc:docMk/>
          <pc:sldMk cId="3402571108" sldId="269"/>
        </pc:sldMkLst>
        <pc:spChg chg="mod">
          <ac:chgData name="Gomes Victor" userId="296ccf94-1067-44a6-8183-99c7f96821b1" providerId="ADAL" clId="{E3463009-02AC-4FED-B77D-255677D5CD0E}" dt="2024-03-18T05:11:13.643" v="1966" actId="207"/>
          <ac:spMkLst>
            <pc:docMk/>
            <pc:sldMk cId="3402571108" sldId="269"/>
            <ac:spMk id="4" creationId="{5C0A4058-D8AF-ACE1-863F-268BD3C5077B}"/>
          </ac:spMkLst>
        </pc:spChg>
        <pc:spChg chg="add mod">
          <ac:chgData name="Gomes Victor" userId="296ccf94-1067-44a6-8183-99c7f96821b1" providerId="ADAL" clId="{E3463009-02AC-4FED-B77D-255677D5CD0E}" dt="2024-03-17T19:35:57.509" v="1810" actId="207"/>
          <ac:spMkLst>
            <pc:docMk/>
            <pc:sldMk cId="3402571108" sldId="269"/>
            <ac:spMk id="12" creationId="{1D36C2E9-4069-7789-F343-4FE0DA3D2AD9}"/>
          </ac:spMkLst>
        </pc:spChg>
        <pc:cxnChg chg="add mod">
          <ac:chgData name="Gomes Victor" userId="296ccf94-1067-44a6-8183-99c7f96821b1" providerId="ADAL" clId="{E3463009-02AC-4FED-B77D-255677D5CD0E}" dt="2024-03-17T18:31:13.078" v="285" actId="14100"/>
          <ac:cxnSpMkLst>
            <pc:docMk/>
            <pc:sldMk cId="3402571108" sldId="269"/>
            <ac:cxnSpMk id="5" creationId="{4E33D9AB-4B06-85CA-BBE7-E0D4354DDDCC}"/>
          </ac:cxnSpMkLst>
        </pc:cxnChg>
        <pc:cxnChg chg="mod">
          <ac:chgData name="Gomes Victor" userId="296ccf94-1067-44a6-8183-99c7f96821b1" providerId="ADAL" clId="{E3463009-02AC-4FED-B77D-255677D5CD0E}" dt="2024-03-18T04:53:58.946" v="1838" actId="1076"/>
          <ac:cxnSpMkLst>
            <pc:docMk/>
            <pc:sldMk cId="3402571108" sldId="269"/>
            <ac:cxnSpMk id="10" creationId="{F1AB5AFB-0F4F-BB82-D01E-282756E3AFD7}"/>
          </ac:cxnSpMkLst>
        </pc:cxnChg>
      </pc:sldChg>
      <pc:sldChg chg="del">
        <pc:chgData name="Gomes Victor" userId="296ccf94-1067-44a6-8183-99c7f96821b1" providerId="ADAL" clId="{E3463009-02AC-4FED-B77D-255677D5CD0E}" dt="2024-03-17T18:30:41.552" v="272" actId="47"/>
        <pc:sldMkLst>
          <pc:docMk/>
          <pc:sldMk cId="3747500019" sldId="269"/>
        </pc:sldMkLst>
      </pc:sldChg>
      <pc:sldChg chg="addSp delSp modSp add mod">
        <pc:chgData name="Gomes Victor" userId="296ccf94-1067-44a6-8183-99c7f96821b1" providerId="ADAL" clId="{E3463009-02AC-4FED-B77D-255677D5CD0E}" dt="2024-03-18T05:09:37.825" v="1963" actId="27636"/>
        <pc:sldMkLst>
          <pc:docMk/>
          <pc:sldMk cId="3891635759" sldId="270"/>
        </pc:sldMkLst>
        <pc:spChg chg="del">
          <ac:chgData name="Gomes Victor" userId="296ccf94-1067-44a6-8183-99c7f96821b1" providerId="ADAL" clId="{E3463009-02AC-4FED-B77D-255677D5CD0E}" dt="2024-03-17T18:31:55.683" v="312" actId="478"/>
          <ac:spMkLst>
            <pc:docMk/>
            <pc:sldMk cId="3891635759" sldId="270"/>
            <ac:spMk id="4" creationId="{5C0A4058-D8AF-ACE1-863F-268BD3C5077B}"/>
          </ac:spMkLst>
        </pc:spChg>
        <pc:spChg chg="mod">
          <ac:chgData name="Gomes Victor" userId="296ccf94-1067-44a6-8183-99c7f96821b1" providerId="ADAL" clId="{E3463009-02AC-4FED-B77D-255677D5CD0E}" dt="2024-03-18T05:09:37.825" v="1963" actId="27636"/>
          <ac:spMkLst>
            <pc:docMk/>
            <pc:sldMk cId="3891635759" sldId="270"/>
            <ac:spMk id="6" creationId="{B27DF312-736B-302D-0B2E-B541829EB9A7}"/>
          </ac:spMkLst>
        </pc:spChg>
        <pc:spChg chg="add del mod">
          <ac:chgData name="Gomes Victor" userId="296ccf94-1067-44a6-8183-99c7f96821b1" providerId="ADAL" clId="{E3463009-02AC-4FED-B77D-255677D5CD0E}" dt="2024-03-17T18:44:15.685" v="790" actId="478"/>
          <ac:spMkLst>
            <pc:docMk/>
            <pc:sldMk cId="3891635759" sldId="270"/>
            <ac:spMk id="8" creationId="{BEFFD654-2B3E-109B-CDED-BF19CD6067BC}"/>
          </ac:spMkLst>
        </pc:spChg>
        <pc:spChg chg="add del mod">
          <ac:chgData name="Gomes Victor" userId="296ccf94-1067-44a6-8183-99c7f96821b1" providerId="ADAL" clId="{E3463009-02AC-4FED-B77D-255677D5CD0E}" dt="2024-03-17T18:33:22.796" v="339" actId="478"/>
          <ac:spMkLst>
            <pc:docMk/>
            <pc:sldMk cId="3891635759" sldId="270"/>
            <ac:spMk id="11" creationId="{E60E2E26-48ED-8C29-A417-B71B422B4B74}"/>
          </ac:spMkLst>
        </pc:spChg>
        <pc:spChg chg="add del mod">
          <ac:chgData name="Gomes Victor" userId="296ccf94-1067-44a6-8183-99c7f96821b1" providerId="ADAL" clId="{E3463009-02AC-4FED-B77D-255677D5CD0E}" dt="2024-03-17T18:44:42.284" v="821" actId="478"/>
          <ac:spMkLst>
            <pc:docMk/>
            <pc:sldMk cId="3891635759" sldId="270"/>
            <ac:spMk id="12" creationId="{2BE4E6A6-E540-97F0-F3AC-1D4CE2449306}"/>
          </ac:spMkLst>
        </pc:spChg>
        <pc:spChg chg="add mod">
          <ac:chgData name="Gomes Victor" userId="296ccf94-1067-44a6-8183-99c7f96821b1" providerId="ADAL" clId="{E3463009-02AC-4FED-B77D-255677D5CD0E}" dt="2024-03-17T18:46:02.554" v="862" actId="12"/>
          <ac:spMkLst>
            <pc:docMk/>
            <pc:sldMk cId="3891635759" sldId="270"/>
            <ac:spMk id="13" creationId="{E6B12455-3D80-AD90-743E-E073BBC46D44}"/>
          </ac:spMkLst>
        </pc:spChg>
        <pc:spChg chg="add mod">
          <ac:chgData name="Gomes Victor" userId="296ccf94-1067-44a6-8183-99c7f96821b1" providerId="ADAL" clId="{E3463009-02AC-4FED-B77D-255677D5CD0E}" dt="2024-03-17T18:44:46.044" v="822" actId="1076"/>
          <ac:spMkLst>
            <pc:docMk/>
            <pc:sldMk cId="3891635759" sldId="270"/>
            <ac:spMk id="14" creationId="{E87EDC07-EC35-17C2-BDC6-2B2BF9A34915}"/>
          </ac:spMkLst>
        </pc:spChg>
        <pc:spChg chg="add del mod">
          <ac:chgData name="Gomes Victor" userId="296ccf94-1067-44a6-8183-99c7f96821b1" providerId="ADAL" clId="{E3463009-02AC-4FED-B77D-255677D5CD0E}" dt="2024-03-17T18:44:18.762" v="791" actId="478"/>
          <ac:spMkLst>
            <pc:docMk/>
            <pc:sldMk cId="3891635759" sldId="270"/>
            <ac:spMk id="16" creationId="{CEE03782-66A0-4464-4D79-7CAC48634DC0}"/>
          </ac:spMkLst>
        </pc:spChg>
        <pc:spChg chg="add mod">
          <ac:chgData name="Gomes Victor" userId="296ccf94-1067-44a6-8183-99c7f96821b1" providerId="ADAL" clId="{E3463009-02AC-4FED-B77D-255677D5CD0E}" dt="2024-03-17T18:51:14.704" v="1065" actId="1076"/>
          <ac:spMkLst>
            <pc:docMk/>
            <pc:sldMk cId="3891635759" sldId="270"/>
            <ac:spMk id="17" creationId="{614CD4EB-2843-1566-DE36-0476F0ACEE51}"/>
          </ac:spMkLst>
        </pc:spChg>
        <pc:picChg chg="del">
          <ac:chgData name="Gomes Victor" userId="296ccf94-1067-44a6-8183-99c7f96821b1" providerId="ADAL" clId="{E3463009-02AC-4FED-B77D-255677D5CD0E}" dt="2024-03-17T18:39:14.434" v="466" actId="478"/>
          <ac:picMkLst>
            <pc:docMk/>
            <pc:sldMk cId="3891635759" sldId="270"/>
            <ac:picMk id="3" creationId="{9962CB3B-EE9D-1364-95FE-8BBBCB10FE36}"/>
          </ac:picMkLst>
        </pc:picChg>
        <pc:cxnChg chg="del mod">
          <ac:chgData name="Gomes Victor" userId="296ccf94-1067-44a6-8183-99c7f96821b1" providerId="ADAL" clId="{E3463009-02AC-4FED-B77D-255677D5CD0E}" dt="2024-03-17T18:33:03.211" v="329" actId="478"/>
          <ac:cxnSpMkLst>
            <pc:docMk/>
            <pc:sldMk cId="3891635759" sldId="270"/>
            <ac:cxnSpMk id="5" creationId="{4E33D9AB-4B06-85CA-BBE7-E0D4354DDDCC}"/>
          </ac:cxnSpMkLst>
        </pc:cxnChg>
        <pc:cxnChg chg="mod">
          <ac:chgData name="Gomes Victor" userId="296ccf94-1067-44a6-8183-99c7f96821b1" providerId="ADAL" clId="{E3463009-02AC-4FED-B77D-255677D5CD0E}" dt="2024-03-17T19:42:48.066" v="1814" actId="14100"/>
          <ac:cxnSpMkLst>
            <pc:docMk/>
            <pc:sldMk cId="3891635759" sldId="270"/>
            <ac:cxnSpMk id="7" creationId="{83EB3FF9-6FED-A59B-D23D-F3811886B7AC}"/>
          </ac:cxnSpMkLst>
        </pc:cxnChg>
        <pc:cxnChg chg="del">
          <ac:chgData name="Gomes Victor" userId="296ccf94-1067-44a6-8183-99c7f96821b1" providerId="ADAL" clId="{E3463009-02AC-4FED-B77D-255677D5CD0E}" dt="2024-03-17T18:31:54.290" v="311" actId="478"/>
          <ac:cxnSpMkLst>
            <pc:docMk/>
            <pc:sldMk cId="3891635759" sldId="270"/>
            <ac:cxnSpMk id="10" creationId="{F1AB5AFB-0F4F-BB82-D01E-282756E3AFD7}"/>
          </ac:cxnSpMkLst>
        </pc:cxnChg>
        <pc:cxnChg chg="add mod">
          <ac:chgData name="Gomes Victor" userId="296ccf94-1067-44a6-8183-99c7f96821b1" providerId="ADAL" clId="{E3463009-02AC-4FED-B77D-255677D5CD0E}" dt="2024-03-17T18:45:43.458" v="857" actId="1076"/>
          <ac:cxnSpMkLst>
            <pc:docMk/>
            <pc:sldMk cId="3891635759" sldId="270"/>
            <ac:cxnSpMk id="18" creationId="{42024A9C-096F-C35B-5F9C-EF1DFD5425DB}"/>
          </ac:cxnSpMkLst>
        </pc:cxnChg>
        <pc:cxnChg chg="add mod">
          <ac:chgData name="Gomes Victor" userId="296ccf94-1067-44a6-8183-99c7f96821b1" providerId="ADAL" clId="{E3463009-02AC-4FED-B77D-255677D5CD0E}" dt="2024-03-17T18:51:24.389" v="1067" actId="1076"/>
          <ac:cxnSpMkLst>
            <pc:docMk/>
            <pc:sldMk cId="3891635759" sldId="270"/>
            <ac:cxnSpMk id="20" creationId="{417E8F53-C61C-0BEB-5BC6-FD0822823F02}"/>
          </ac:cxnSpMkLst>
        </pc:cxnChg>
      </pc:sldChg>
      <pc:sldChg chg="addSp delSp modSp add mod">
        <pc:chgData name="Gomes Victor" userId="296ccf94-1067-44a6-8183-99c7f96821b1" providerId="ADAL" clId="{E3463009-02AC-4FED-B77D-255677D5CD0E}" dt="2024-03-18T05:08:48.383" v="1959" actId="14100"/>
        <pc:sldMkLst>
          <pc:docMk/>
          <pc:sldMk cId="1441199399" sldId="271"/>
        </pc:sldMkLst>
        <pc:spChg chg="add mod">
          <ac:chgData name="Gomes Victor" userId="296ccf94-1067-44a6-8183-99c7f96821b1" providerId="ADAL" clId="{E3463009-02AC-4FED-B77D-255677D5CD0E}" dt="2024-03-18T05:07:50.567" v="1953" actId="20577"/>
          <ac:spMkLst>
            <pc:docMk/>
            <pc:sldMk cId="1441199399" sldId="271"/>
            <ac:spMk id="2" creationId="{39D43538-148C-6893-1FF5-90C8163F96A3}"/>
          </ac:spMkLst>
        </pc:spChg>
        <pc:spChg chg="add mod">
          <ac:chgData name="Gomes Victor" userId="296ccf94-1067-44a6-8183-99c7f96821b1" providerId="ADAL" clId="{E3463009-02AC-4FED-B77D-255677D5CD0E}" dt="2024-03-18T05:06:11.207" v="1944" actId="20577"/>
          <ac:spMkLst>
            <pc:docMk/>
            <pc:sldMk cId="1441199399" sldId="271"/>
            <ac:spMk id="3" creationId="{31EE3095-0E65-0E40-58B3-BA63E7E3469E}"/>
          </ac:spMkLst>
        </pc:spChg>
        <pc:spChg chg="mod">
          <ac:chgData name="Gomes Victor" userId="296ccf94-1067-44a6-8183-99c7f96821b1" providerId="ADAL" clId="{E3463009-02AC-4FED-B77D-255677D5CD0E}" dt="2024-03-18T05:08:10.448" v="1958" actId="27636"/>
          <ac:spMkLst>
            <pc:docMk/>
            <pc:sldMk cId="1441199399" sldId="271"/>
            <ac:spMk id="6" creationId="{B27DF312-736B-302D-0B2E-B541829EB9A7}"/>
          </ac:spMkLst>
        </pc:spChg>
        <pc:spChg chg="del">
          <ac:chgData name="Gomes Victor" userId="296ccf94-1067-44a6-8183-99c7f96821b1" providerId="ADAL" clId="{E3463009-02AC-4FED-B77D-255677D5CD0E}" dt="2024-03-17T18:53:49.485" v="1077" actId="478"/>
          <ac:spMkLst>
            <pc:docMk/>
            <pc:sldMk cId="1441199399" sldId="271"/>
            <ac:spMk id="13" creationId="{E6B12455-3D80-AD90-743E-E073BBC46D44}"/>
          </ac:spMkLst>
        </pc:spChg>
        <pc:spChg chg="mod">
          <ac:chgData name="Gomes Victor" userId="296ccf94-1067-44a6-8183-99c7f96821b1" providerId="ADAL" clId="{E3463009-02AC-4FED-B77D-255677D5CD0E}" dt="2024-03-17T18:52:40.730" v="1076" actId="20577"/>
          <ac:spMkLst>
            <pc:docMk/>
            <pc:sldMk cId="1441199399" sldId="271"/>
            <ac:spMk id="14" creationId="{E87EDC07-EC35-17C2-BDC6-2B2BF9A34915}"/>
          </ac:spMkLst>
        </pc:spChg>
        <pc:spChg chg="del">
          <ac:chgData name="Gomes Victor" userId="296ccf94-1067-44a6-8183-99c7f96821b1" providerId="ADAL" clId="{E3463009-02AC-4FED-B77D-255677D5CD0E}" dt="2024-03-17T18:53:51.341" v="1078" actId="478"/>
          <ac:spMkLst>
            <pc:docMk/>
            <pc:sldMk cId="1441199399" sldId="271"/>
            <ac:spMk id="17" creationId="{614CD4EB-2843-1566-DE36-0476F0ACEE51}"/>
          </ac:spMkLst>
        </pc:spChg>
        <pc:cxnChg chg="add mod">
          <ac:chgData name="Gomes Victor" userId="296ccf94-1067-44a6-8183-99c7f96821b1" providerId="ADAL" clId="{E3463009-02AC-4FED-B77D-255677D5CD0E}" dt="2024-03-18T05:08:48.383" v="1959" actId="14100"/>
          <ac:cxnSpMkLst>
            <pc:docMk/>
            <pc:sldMk cId="1441199399" sldId="271"/>
            <ac:cxnSpMk id="4" creationId="{E8451D06-F161-26E6-8F83-0F71F9065195}"/>
          </ac:cxnSpMkLst>
        </pc:cxnChg>
        <pc:cxnChg chg="del">
          <ac:chgData name="Gomes Victor" userId="296ccf94-1067-44a6-8183-99c7f96821b1" providerId="ADAL" clId="{E3463009-02AC-4FED-B77D-255677D5CD0E}" dt="2024-03-17T18:53:53.499" v="1080" actId="478"/>
          <ac:cxnSpMkLst>
            <pc:docMk/>
            <pc:sldMk cId="1441199399" sldId="271"/>
            <ac:cxnSpMk id="7" creationId="{83EB3FF9-6FED-A59B-D23D-F3811886B7AC}"/>
          </ac:cxnSpMkLst>
        </pc:cxnChg>
        <pc:cxnChg chg="del">
          <ac:chgData name="Gomes Victor" userId="296ccf94-1067-44a6-8183-99c7f96821b1" providerId="ADAL" clId="{E3463009-02AC-4FED-B77D-255677D5CD0E}" dt="2024-03-17T18:53:52.058" v="1079" actId="478"/>
          <ac:cxnSpMkLst>
            <pc:docMk/>
            <pc:sldMk cId="1441199399" sldId="271"/>
            <ac:cxnSpMk id="18" creationId="{42024A9C-096F-C35B-5F9C-EF1DFD5425DB}"/>
          </ac:cxnSpMkLst>
        </pc:cxnChg>
      </pc:sldChg>
      <pc:sldChg chg="addSp delSp modSp add mod">
        <pc:chgData name="Gomes Victor" userId="296ccf94-1067-44a6-8183-99c7f96821b1" providerId="ADAL" clId="{E3463009-02AC-4FED-B77D-255677D5CD0E}" dt="2024-03-17T19:19:49.902" v="1778" actId="313"/>
        <pc:sldMkLst>
          <pc:docMk/>
          <pc:sldMk cId="66486993" sldId="272"/>
        </pc:sldMkLst>
        <pc:spChg chg="add del mod">
          <ac:chgData name="Gomes Victor" userId="296ccf94-1067-44a6-8183-99c7f96821b1" providerId="ADAL" clId="{E3463009-02AC-4FED-B77D-255677D5CD0E}" dt="2024-03-17T19:15:19.690" v="1696"/>
          <ac:spMkLst>
            <pc:docMk/>
            <pc:sldMk cId="66486993" sldId="272"/>
            <ac:spMk id="2" creationId="{D30F66B7-ED56-33F7-3A47-D2DF73DA3439}"/>
          </ac:spMkLst>
        </pc:spChg>
        <pc:spChg chg="add mod">
          <ac:chgData name="Gomes Victor" userId="296ccf94-1067-44a6-8183-99c7f96821b1" providerId="ADAL" clId="{E3463009-02AC-4FED-B77D-255677D5CD0E}" dt="2024-03-17T19:19:49.902" v="1778" actId="313"/>
          <ac:spMkLst>
            <pc:docMk/>
            <pc:sldMk cId="66486993" sldId="272"/>
            <ac:spMk id="5" creationId="{2CAC03D3-474B-9548-937F-1B3643AC2DDE}"/>
          </ac:spMkLst>
        </pc:spChg>
        <pc:spChg chg="mod">
          <ac:chgData name="Gomes Victor" userId="296ccf94-1067-44a6-8183-99c7f96821b1" providerId="ADAL" clId="{E3463009-02AC-4FED-B77D-255677D5CD0E}" dt="2024-03-17T19:16:04.909" v="1719" actId="1076"/>
          <ac:spMkLst>
            <pc:docMk/>
            <pc:sldMk cId="66486993" sldId="272"/>
            <ac:spMk id="6" creationId="{B27DF312-736B-302D-0B2E-B541829EB9A7}"/>
          </ac:spMkLst>
        </pc:spChg>
        <pc:spChg chg="add mod">
          <ac:chgData name="Gomes Victor" userId="296ccf94-1067-44a6-8183-99c7f96821b1" providerId="ADAL" clId="{E3463009-02AC-4FED-B77D-255677D5CD0E}" dt="2024-03-17T19:16:55.004" v="1750" actId="20577"/>
          <ac:spMkLst>
            <pc:docMk/>
            <pc:sldMk cId="66486993" sldId="272"/>
            <ac:spMk id="7" creationId="{366FD6BF-8BD5-A5A4-CD2F-89555B01437A}"/>
          </ac:spMkLst>
        </pc:spChg>
        <pc:spChg chg="mod">
          <ac:chgData name="Gomes Victor" userId="296ccf94-1067-44a6-8183-99c7f96821b1" providerId="ADAL" clId="{E3463009-02AC-4FED-B77D-255677D5CD0E}" dt="2024-03-17T19:08:26.026" v="1567" actId="20577"/>
          <ac:spMkLst>
            <pc:docMk/>
            <pc:sldMk cId="66486993" sldId="272"/>
            <ac:spMk id="14" creationId="{E87EDC07-EC35-17C2-BDC6-2B2BF9A34915}"/>
          </ac:spMkLst>
        </pc:spChg>
        <pc:cxnChg chg="add del mod">
          <ac:chgData name="Gomes Victor" userId="296ccf94-1067-44a6-8183-99c7f96821b1" providerId="ADAL" clId="{E3463009-02AC-4FED-B77D-255677D5CD0E}" dt="2024-03-17T19:15:19.057" v="1694"/>
          <ac:cxnSpMkLst>
            <pc:docMk/>
            <pc:sldMk cId="66486993" sldId="272"/>
            <ac:cxnSpMk id="3" creationId="{DB854A31-0AB1-3FAF-2E25-CC243EC40602}"/>
          </ac:cxnSpMkLst>
        </pc:cxnChg>
        <pc:cxnChg chg="add del mod">
          <ac:chgData name="Gomes Victor" userId="296ccf94-1067-44a6-8183-99c7f96821b1" providerId="ADAL" clId="{E3463009-02AC-4FED-B77D-255677D5CD0E}" dt="2024-03-17T19:15:18.192" v="1691"/>
          <ac:cxnSpMkLst>
            <pc:docMk/>
            <pc:sldMk cId="66486993" sldId="272"/>
            <ac:cxnSpMk id="4" creationId="{21D0E837-2C59-6304-EC2D-24440BB9241C}"/>
          </ac:cxnSpMkLst>
        </pc:cxnChg>
        <pc:cxnChg chg="add mod">
          <ac:chgData name="Gomes Victor" userId="296ccf94-1067-44a6-8183-99c7f96821b1" providerId="ADAL" clId="{E3463009-02AC-4FED-B77D-255677D5CD0E}" dt="2024-03-17T19:16:47.785" v="1730" actId="1076"/>
          <ac:cxnSpMkLst>
            <pc:docMk/>
            <pc:sldMk cId="66486993" sldId="272"/>
            <ac:cxnSpMk id="8" creationId="{9EC1B238-E58F-E049-8DA3-404F41D44420}"/>
          </ac:cxnSpMkLst>
        </pc:cxnChg>
      </pc:sldChg>
      <pc:sldChg chg="addSp delSp modSp add mod">
        <pc:chgData name="Gomes Victor" userId="296ccf94-1067-44a6-8183-99c7f96821b1" providerId="ADAL" clId="{E3463009-02AC-4FED-B77D-255677D5CD0E}" dt="2024-03-17T19:36:09.905" v="1812" actId="207"/>
        <pc:sldMkLst>
          <pc:docMk/>
          <pc:sldMk cId="2279980721" sldId="273"/>
        </pc:sldMkLst>
        <pc:spChg chg="del">
          <ac:chgData name="Gomes Victor" userId="296ccf94-1067-44a6-8183-99c7f96821b1" providerId="ADAL" clId="{E3463009-02AC-4FED-B77D-255677D5CD0E}" dt="2024-03-17T19:35:05.462" v="1804" actId="478"/>
          <ac:spMkLst>
            <pc:docMk/>
            <pc:sldMk cId="2279980721" sldId="273"/>
            <ac:spMk id="4" creationId="{5C0A4058-D8AF-ACE1-863F-268BD3C5077B}"/>
          </ac:spMkLst>
        </pc:spChg>
        <pc:spChg chg="del">
          <ac:chgData name="Gomes Victor" userId="296ccf94-1067-44a6-8183-99c7f96821b1" providerId="ADAL" clId="{E3463009-02AC-4FED-B77D-255677D5CD0E}" dt="2024-03-17T19:34:48.612" v="1800" actId="478"/>
          <ac:spMkLst>
            <pc:docMk/>
            <pc:sldMk cId="2279980721" sldId="273"/>
            <ac:spMk id="6" creationId="{B27DF312-736B-302D-0B2E-B541829EB9A7}"/>
          </ac:spMkLst>
        </pc:spChg>
        <pc:spChg chg="add del mod">
          <ac:chgData name="Gomes Victor" userId="296ccf94-1067-44a6-8183-99c7f96821b1" providerId="ADAL" clId="{E3463009-02AC-4FED-B77D-255677D5CD0E}" dt="2024-03-17T19:34:51.586" v="1801" actId="478"/>
          <ac:spMkLst>
            <pc:docMk/>
            <pc:sldMk cId="2279980721" sldId="273"/>
            <ac:spMk id="11" creationId="{46976EC5-D234-393B-B2A0-1DDDB63D7A57}"/>
          </ac:spMkLst>
        </pc:spChg>
        <pc:spChg chg="add mod">
          <ac:chgData name="Gomes Victor" userId="296ccf94-1067-44a6-8183-99c7f96821b1" providerId="ADAL" clId="{E3463009-02AC-4FED-B77D-255677D5CD0E}" dt="2024-03-17T19:36:09.905" v="1812" actId="207"/>
          <ac:spMkLst>
            <pc:docMk/>
            <pc:sldMk cId="2279980721" sldId="273"/>
            <ac:spMk id="14" creationId="{15F50DA7-4B5F-7131-FF08-8C9BBD4C1388}"/>
          </ac:spMkLst>
        </pc:spChg>
        <pc:picChg chg="del">
          <ac:chgData name="Gomes Victor" userId="296ccf94-1067-44a6-8183-99c7f96821b1" providerId="ADAL" clId="{E3463009-02AC-4FED-B77D-255677D5CD0E}" dt="2024-03-17T19:34:53.954" v="1802" actId="478"/>
          <ac:picMkLst>
            <pc:docMk/>
            <pc:sldMk cId="2279980721" sldId="273"/>
            <ac:picMk id="3" creationId="{9962CB3B-EE9D-1364-95FE-8BBBCB10FE36}"/>
          </ac:picMkLst>
        </pc:picChg>
        <pc:picChg chg="add mod">
          <ac:chgData name="Gomes Victor" userId="296ccf94-1067-44a6-8183-99c7f96821b1" providerId="ADAL" clId="{E3463009-02AC-4FED-B77D-255677D5CD0E}" dt="2024-03-17T19:35:35.223" v="1808" actId="1076"/>
          <ac:picMkLst>
            <pc:docMk/>
            <pc:sldMk cId="2279980721" sldId="273"/>
            <ac:picMk id="13" creationId="{D3355AE9-308E-A038-85AA-9F5E4080E1ED}"/>
          </ac:picMkLst>
        </pc:picChg>
        <pc:cxnChg chg="del">
          <ac:chgData name="Gomes Victor" userId="296ccf94-1067-44a6-8183-99c7f96821b1" providerId="ADAL" clId="{E3463009-02AC-4FED-B77D-255677D5CD0E}" dt="2024-03-17T19:34:54.924" v="1803" actId="478"/>
          <ac:cxnSpMkLst>
            <pc:docMk/>
            <pc:sldMk cId="2279980721" sldId="273"/>
            <ac:cxnSpMk id="7" creationId="{83EB3FF9-6FED-A59B-D23D-F3811886B7AC}"/>
          </ac:cxnSpMkLst>
        </pc:cxnChg>
        <pc:cxnChg chg="del">
          <ac:chgData name="Gomes Victor" userId="296ccf94-1067-44a6-8183-99c7f96821b1" providerId="ADAL" clId="{E3463009-02AC-4FED-B77D-255677D5CD0E}" dt="2024-03-17T19:35:07.823" v="1805" actId="478"/>
          <ac:cxnSpMkLst>
            <pc:docMk/>
            <pc:sldMk cId="2279980721" sldId="273"/>
            <ac:cxnSpMk id="10" creationId="{F1AB5AFB-0F4F-BB82-D01E-282756E3AFD7}"/>
          </ac:cxnSpMkLst>
        </pc:cxnChg>
      </pc:sldChg>
    </pc:docChg>
  </pc:docChgLst>
  <pc:docChgLst>
    <pc:chgData name="Gomes Victor" userId="296ccf94-1067-44a6-8183-99c7f96821b1" providerId="ADAL" clId="{DEBEA3FB-8739-45C8-A030-3C9D6EE2BB3E}"/>
    <pc:docChg chg="custSel modSld">
      <pc:chgData name="Gomes Victor" userId="296ccf94-1067-44a6-8183-99c7f96821b1" providerId="ADAL" clId="{DEBEA3FB-8739-45C8-A030-3C9D6EE2BB3E}" dt="2024-05-14T14:36:49.489" v="305" actId="6549"/>
      <pc:docMkLst>
        <pc:docMk/>
      </pc:docMkLst>
      <pc:sldChg chg="modSp mod">
        <pc:chgData name="Gomes Victor" userId="296ccf94-1067-44a6-8183-99c7f96821b1" providerId="ADAL" clId="{DEBEA3FB-8739-45C8-A030-3C9D6EE2BB3E}" dt="2024-05-14T13:15:10.757" v="4" actId="20577"/>
        <pc:sldMkLst>
          <pc:docMk/>
          <pc:sldMk cId="2981418455" sldId="268"/>
        </pc:sldMkLst>
        <pc:spChg chg="mod">
          <ac:chgData name="Gomes Victor" userId="296ccf94-1067-44a6-8183-99c7f96821b1" providerId="ADAL" clId="{DEBEA3FB-8739-45C8-A030-3C9D6EE2BB3E}" dt="2024-05-14T13:15:10.757" v="4" actId="20577"/>
          <ac:spMkLst>
            <pc:docMk/>
            <pc:sldMk cId="2981418455" sldId="268"/>
            <ac:spMk id="4" creationId="{2ED64C62-FD72-DC25-5110-D279B1993B80}"/>
          </ac:spMkLst>
        </pc:spChg>
        <pc:spChg chg="mod">
          <ac:chgData name="Gomes Victor" userId="296ccf94-1067-44a6-8183-99c7f96821b1" providerId="ADAL" clId="{DEBEA3FB-8739-45C8-A030-3C9D6EE2BB3E}" dt="2024-05-14T13:15:06.160" v="2" actId="6549"/>
          <ac:spMkLst>
            <pc:docMk/>
            <pc:sldMk cId="2981418455" sldId="268"/>
            <ac:spMk id="8" creationId="{BEFFD654-2B3E-109B-CDED-BF19CD6067BC}"/>
          </ac:spMkLst>
        </pc:spChg>
      </pc:sldChg>
      <pc:sldChg chg="modSp mod">
        <pc:chgData name="Gomes Victor" userId="296ccf94-1067-44a6-8183-99c7f96821b1" providerId="ADAL" clId="{DEBEA3FB-8739-45C8-A030-3C9D6EE2BB3E}" dt="2024-05-14T14:36:49.489" v="305" actId="6549"/>
        <pc:sldMkLst>
          <pc:docMk/>
          <pc:sldMk cId="3402571108" sldId="269"/>
        </pc:sldMkLst>
        <pc:spChg chg="mod">
          <ac:chgData name="Gomes Victor" userId="296ccf94-1067-44a6-8183-99c7f96821b1" providerId="ADAL" clId="{DEBEA3FB-8739-45C8-A030-3C9D6EE2BB3E}" dt="2024-05-14T14:36:49.489" v="305" actId="6549"/>
          <ac:spMkLst>
            <pc:docMk/>
            <pc:sldMk cId="3402571108" sldId="269"/>
            <ac:spMk id="6" creationId="{B27DF312-736B-302D-0B2E-B541829EB9A7}"/>
          </ac:spMkLst>
        </pc:spChg>
      </pc:sldChg>
      <pc:sldChg chg="modSp mod">
        <pc:chgData name="Gomes Victor" userId="296ccf94-1067-44a6-8183-99c7f96821b1" providerId="ADAL" clId="{DEBEA3FB-8739-45C8-A030-3C9D6EE2BB3E}" dt="2024-05-14T13:31:25.215" v="296" actId="20577"/>
        <pc:sldMkLst>
          <pc:docMk/>
          <pc:sldMk cId="1196730755" sldId="270"/>
        </pc:sldMkLst>
        <pc:spChg chg="mod">
          <ac:chgData name="Gomes Victor" userId="296ccf94-1067-44a6-8183-99c7f96821b1" providerId="ADAL" clId="{DEBEA3FB-8739-45C8-A030-3C9D6EE2BB3E}" dt="2024-05-14T13:31:25.215" v="296" actId="20577"/>
          <ac:spMkLst>
            <pc:docMk/>
            <pc:sldMk cId="1196730755" sldId="270"/>
            <ac:spMk id="6" creationId="{B27DF312-736B-302D-0B2E-B541829EB9A7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144576-10DF-499D-AE62-DF640C484D32}" type="datetimeFigureOut">
              <a:rPr lang="pt-BR" smtClean="0"/>
              <a:t>19/05/2024</a:t>
            </a:fld>
            <a:endParaRPr lang="pt-B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602874-3F83-499C-8766-B46256F27F84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576847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8FF2CF-C143-9F31-78B6-6F2938286E4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81E9C48-2327-CD51-06D1-0BE18864D49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pt-B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13CDAB-9CCA-5612-32DC-476BD72E89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8505B-4146-4B34-9D23-AB3EE0A737CA}" type="datetimeFigureOut">
              <a:rPr lang="pt-BR" smtClean="0"/>
              <a:t>19/05/2024</a:t>
            </a:fld>
            <a:endParaRPr lang="pt-B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DF16E8-5492-2AD9-5B8F-78BCE06A51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D33ACC-B295-467D-4E94-9E62C87893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1C744-8216-4A3D-9FA1-7A2E9B0AE409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93613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99DD1E-9B4F-673C-B03D-ADC8CB1188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55278B3-6B9E-8647-C33A-B7846F1F9B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8B7C57-F237-D70C-DB28-97DD886D38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8505B-4146-4B34-9D23-AB3EE0A737CA}" type="datetimeFigureOut">
              <a:rPr lang="pt-BR" smtClean="0"/>
              <a:t>19/05/2024</a:t>
            </a:fld>
            <a:endParaRPr lang="pt-B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FEED66-5ABA-9207-D35D-9EC905F861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27CD25-6CD7-BEFD-FCF0-C175AE2AFB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1C744-8216-4A3D-9FA1-7A2E9B0AE409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643398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F52A81E-A8F1-D1A6-9F73-89A4BA5DFBE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714F9F8-4A92-D115-3D68-2EE14F3BA1E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85FC3B-0EC8-679F-C003-FF3AA9CE46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8505B-4146-4B34-9D23-AB3EE0A737CA}" type="datetimeFigureOut">
              <a:rPr lang="pt-BR" smtClean="0"/>
              <a:t>19/05/2024</a:t>
            </a:fld>
            <a:endParaRPr lang="pt-B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845362-5FDE-1A35-9427-3785CC9DB3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FEC045-5CAF-41E8-4EE0-0D4557196C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1C744-8216-4A3D-9FA1-7A2E9B0AE409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050994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3852F1-7C25-E544-37BD-E24CDB5B44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9C975E-23B6-386C-55EE-179C936DBA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C3E983-B91F-388B-ABB4-8D6D912EF9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8505B-4146-4B34-9D23-AB3EE0A737CA}" type="datetimeFigureOut">
              <a:rPr lang="pt-BR" smtClean="0"/>
              <a:t>19/05/2024</a:t>
            </a:fld>
            <a:endParaRPr lang="pt-B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B2B548-D787-97E8-E3CC-6AF1F49E06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3B58CC-1A2A-2153-205A-D52413460F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1C744-8216-4A3D-9FA1-7A2E9B0AE409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72839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294B33-FC8E-F862-9532-316F0267C0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42D3D8B-C748-450B-63AC-52C75C3316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B1A0CD-D5FB-5CA7-F645-B6339D0A15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8505B-4146-4B34-9D23-AB3EE0A737CA}" type="datetimeFigureOut">
              <a:rPr lang="pt-BR" smtClean="0"/>
              <a:t>19/05/2024</a:t>
            </a:fld>
            <a:endParaRPr lang="pt-B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479C27-1D1D-BF7F-3377-8190293AEE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29BA46-2A26-47E9-8545-F0376E50E6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1C744-8216-4A3D-9FA1-7A2E9B0AE409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197006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932383-FAF8-5D12-B1BE-519010DAD6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82718D-7459-8EE5-AE65-92F501FA67A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32D6A29-43C0-C544-D803-0F445CEA8C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6B9FABA-DB9E-796F-432C-5992CE847F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8505B-4146-4B34-9D23-AB3EE0A737CA}" type="datetimeFigureOut">
              <a:rPr lang="pt-BR" smtClean="0"/>
              <a:t>19/05/2024</a:t>
            </a:fld>
            <a:endParaRPr lang="pt-B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1594315-4FD5-91F0-0698-9A6C0D1720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D5F302A-726D-57EC-0A01-B9F9719F5B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1C744-8216-4A3D-9FA1-7A2E9B0AE409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13958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3ED5E9-574B-D1D6-38F2-25FFF4C636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C3CED56-5504-FD2F-0311-E76C9EC06C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AE48042-6AFC-B557-EC4F-316388AD4B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EF47ADD-7516-332D-2359-D0815821C4C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325904F-B020-84C4-A93A-A3C5A39034B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1020ED8-74C4-9CEF-E55C-7936B972DC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8505B-4146-4B34-9D23-AB3EE0A737CA}" type="datetimeFigureOut">
              <a:rPr lang="pt-BR" smtClean="0"/>
              <a:t>19/05/2024</a:t>
            </a:fld>
            <a:endParaRPr lang="pt-BR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BAC0A04-63B6-5F91-D849-D593FD1732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381366E-9C62-9844-E069-76D144FE31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1C744-8216-4A3D-9FA1-7A2E9B0AE409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034821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B430C3-AA91-29BE-7C43-C71A265848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43EAB81-C117-B815-044B-536C783DBC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8505B-4146-4B34-9D23-AB3EE0A737CA}" type="datetimeFigureOut">
              <a:rPr lang="pt-BR" smtClean="0"/>
              <a:t>19/05/2024</a:t>
            </a:fld>
            <a:endParaRPr lang="pt-B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621400F-3659-2827-73A2-E27A8DD2F3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F5171AF-60C7-76A2-4EBA-A45A6FAD69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1C744-8216-4A3D-9FA1-7A2E9B0AE409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972617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BACA2A2-CD2E-2B2B-EC7F-C3F1B9AF0B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8505B-4146-4B34-9D23-AB3EE0A737CA}" type="datetimeFigureOut">
              <a:rPr lang="pt-BR" smtClean="0"/>
              <a:t>19/05/2024</a:t>
            </a:fld>
            <a:endParaRPr lang="pt-B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2BE5733-3829-60B7-3DD5-D424F40301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6382C49-FC87-F8FA-9D5A-BDC52565A8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1C744-8216-4A3D-9FA1-7A2E9B0AE409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982131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87F2FA-F422-8DF0-A4BE-7BE349DBD4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FADEFF-C56E-9F8C-BBEA-80FE07D756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E652117-C298-1C41-D29A-F2783D9AB29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C12717C-4207-3FE5-92EE-3C798B8007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8505B-4146-4B34-9D23-AB3EE0A737CA}" type="datetimeFigureOut">
              <a:rPr lang="pt-BR" smtClean="0"/>
              <a:t>19/05/2024</a:t>
            </a:fld>
            <a:endParaRPr lang="pt-B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CE5538D-ABC6-E161-21D8-616D230DDA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753FAFA-D715-CD9A-A13A-05C6D1C4F5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1C744-8216-4A3D-9FA1-7A2E9B0AE409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326743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4E77DA-995A-3321-A468-4C4754138A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E80A1AE-B34F-E1B8-8DAD-87D3D823698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D1F723A-0E6D-05F1-A6B5-4723359936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2EA66B0-D0B0-5A1E-80FE-3811A73597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8505B-4146-4B34-9D23-AB3EE0A737CA}" type="datetimeFigureOut">
              <a:rPr lang="pt-BR" smtClean="0"/>
              <a:t>19/05/2024</a:t>
            </a:fld>
            <a:endParaRPr lang="pt-B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975DD46-CACC-EEA5-112C-C0683116D7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F8C3795-2CA2-C66F-C1B5-2091FEAA1D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1C744-8216-4A3D-9FA1-7A2E9B0AE409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03651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8A0E48F-7A26-3177-5870-0FE5FAA850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EE6717F-8B73-CA0E-A817-F3A4CB74AA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E66E8A-371D-B0E5-D5D3-BEE1FBA65E0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B8505B-4146-4B34-9D23-AB3EE0A737CA}" type="datetimeFigureOut">
              <a:rPr lang="pt-BR" smtClean="0"/>
              <a:t>19/05/2024</a:t>
            </a:fld>
            <a:endParaRPr lang="pt-B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F6F51F-3362-498D-758D-2FE48EB5578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6D5EA5-FA05-6D74-BA9E-115115B4F2E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41C744-8216-4A3D-9FA1-7A2E9B0AE409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11253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3">
            <a:extLst>
              <a:ext uri="{FF2B5EF4-FFF2-40B4-BE49-F238E27FC236}">
                <a16:creationId xmlns:a16="http://schemas.microsoft.com/office/drawing/2014/main" id="{B35D3C1D-A6AE-4FCA-BB76-A4748CE5DE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BEFFD654-2B3E-109B-CDED-BF19CD6067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8210" y="1365472"/>
            <a:ext cx="10978470" cy="3564636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Grodal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S.,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Anteby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M., &amp; Holm, A. L. (2020). Achieving rigor in qualitative analysis: the role of active categorization in theory building. Academy of Management Review. Advance online publication.</a:t>
            </a:r>
            <a:br>
              <a:rPr lang="en-US" sz="22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2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2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2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TU-L0031 - Qualitative Research Methods</a:t>
            </a:r>
            <a:br>
              <a:rPr lang="en-US" sz="22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2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2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Rectangle 15">
            <a:extLst>
              <a:ext uri="{FF2B5EF4-FFF2-40B4-BE49-F238E27FC236}">
                <a16:creationId xmlns:a16="http://schemas.microsoft.com/office/drawing/2014/main" id="{6D5BF818-2283-4CC9-A120-9225CEDFA6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913350"/>
            <a:ext cx="128016" cy="246888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" name="Rectangle 17">
            <a:extLst>
              <a:ext uri="{FF2B5EF4-FFF2-40B4-BE49-F238E27FC236}">
                <a16:creationId xmlns:a16="http://schemas.microsoft.com/office/drawing/2014/main" id="{063A42EF-20CC-4BCC-9D0B-222CF3AAE8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50945" y="5831269"/>
            <a:ext cx="1092708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ED64C62-FD72-DC25-5110-D279B1993B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990045" y="6113017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 sz="1600" b="1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rPr>
              <a:t>Victor Gomes - 19.5.2024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36D8231E-8095-BAB1-73C4-5602BE676ED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26772" y="191367"/>
            <a:ext cx="1661646" cy="4870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14184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BEFFD654-2B3E-109B-CDED-BF19CD6067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96879"/>
            <a:ext cx="10515600" cy="1325563"/>
          </a:xfrm>
        </p:spPr>
        <p:txBody>
          <a:bodyPr anchor="ctr"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Summary</a:t>
            </a:r>
            <a:endParaRPr lang="en-FI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27DF312-736B-302D-0B2E-B541829EB9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9200" y="1839314"/>
            <a:ext cx="10134600" cy="4760991"/>
          </a:xfrm>
        </p:spPr>
        <p:txBody>
          <a:bodyPr anchor="ctr">
            <a:noAutofit/>
          </a:bodyPr>
          <a:lstStyle/>
          <a:p>
            <a:pPr marL="0" indent="0" algn="just">
              <a:buNone/>
            </a:pPr>
            <a:r>
              <a:rPr lang="en-US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Main topic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article addresses the challenge of achieving rigor in qualitative analysis, emphasizing the importance of categorization in the process of theory building.</a:t>
            </a:r>
          </a:p>
          <a:p>
            <a:pPr marL="0" indent="0" algn="just">
              <a:buFont typeface="Arial" panose="020B0604020202020204" pitchFamily="34" charset="0"/>
              <a:buNone/>
            </a:pPr>
            <a:endParaRPr lang="en-US" sz="15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Font typeface="Arial" panose="020B0604020202020204" pitchFamily="34" charset="0"/>
              <a:buNone/>
            </a:pPr>
            <a:r>
              <a:rPr lang="en-US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Active Categorization Framework:</a:t>
            </a:r>
          </a:p>
          <a:p>
            <a:pPr algn="just"/>
            <a:r>
              <a:rPr lang="en-US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Researchers should be reflexive and explicit about their analytical processes.</a:t>
            </a:r>
          </a:p>
          <a:p>
            <a:pPr algn="just"/>
            <a:r>
              <a:rPr lang="en-US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movement from data to theory involves active decision-making by researchers, who must choose between multiple moves to make sense of their data.</a:t>
            </a:r>
          </a:p>
          <a:p>
            <a:pPr algn="just"/>
            <a:r>
              <a:rPr lang="en-US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article introduces a framework highlighting eight analytical moves: Asking questions,  Focusing on puzzles, Dropping categories, Merging categories, Splitting categories,  Relating and/or contrasting categories, Sequencing categories, Developing and/or dropping working hypotheses</a:t>
            </a:r>
          </a:p>
          <a:p>
            <a:pPr marL="0" indent="0" algn="just">
              <a:buNone/>
            </a:pPr>
            <a:endParaRPr lang="en-US" sz="15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Categorization as a Process:</a:t>
            </a:r>
          </a:p>
          <a:p>
            <a:pPr algn="just"/>
            <a:r>
              <a:rPr lang="en-US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Categorization involves the creation and refinement of categories from data to develop theoretical insights.</a:t>
            </a:r>
          </a:p>
          <a:p>
            <a:pPr algn="just"/>
            <a:r>
              <a:rPr lang="en-US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Researchers should articulate the construction of categories based on existing knowledge and goals of the study at hand.</a:t>
            </a:r>
          </a:p>
          <a:p>
            <a:pPr marL="0" indent="0" algn="just">
              <a:buNone/>
            </a:pPr>
            <a:endParaRPr lang="en-US" sz="15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36D8231E-8095-BAB1-73C4-5602BE676ED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26772" y="191367"/>
            <a:ext cx="1661646" cy="487034"/>
          </a:xfrm>
          <a:prstGeom prst="rect">
            <a:avLst/>
          </a:prstGeom>
        </p:spPr>
      </p:pic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4E33D9AB-4B06-85CA-BBE7-E0D4354DDDCC}"/>
              </a:ext>
            </a:extLst>
          </p:cNvPr>
          <p:cNvCxnSpPr>
            <a:cxnSpLocks/>
          </p:cNvCxnSpPr>
          <p:nvPr/>
        </p:nvCxnSpPr>
        <p:spPr>
          <a:xfrm flipH="1">
            <a:off x="958735" y="1633564"/>
            <a:ext cx="2931621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3" name="Content Placeholder 5">
            <a:extLst>
              <a:ext uri="{FF2B5EF4-FFF2-40B4-BE49-F238E27FC236}">
                <a16:creationId xmlns:a16="http://schemas.microsoft.com/office/drawing/2014/main" id="{65F720EB-292F-12D3-3694-8D63D7A028C9}"/>
              </a:ext>
            </a:extLst>
          </p:cNvPr>
          <p:cNvSpPr txBox="1">
            <a:spLocks/>
          </p:cNvSpPr>
          <p:nvPr/>
        </p:nvSpPr>
        <p:spPr>
          <a:xfrm>
            <a:off x="5629012" y="4935559"/>
            <a:ext cx="5584291" cy="10600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25711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BEFFD654-2B3E-109B-CDED-BF19CD6067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96879"/>
            <a:ext cx="10515600" cy="1325563"/>
          </a:xfrm>
        </p:spPr>
        <p:txBody>
          <a:bodyPr anchor="ctr"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Opinion</a:t>
            </a:r>
            <a:endParaRPr lang="en-FI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27DF312-736B-302D-0B2E-B541829EB9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15086"/>
            <a:ext cx="10222704" cy="4734968"/>
          </a:xfrm>
        </p:spPr>
        <p:txBody>
          <a:bodyPr anchor="ctr">
            <a:noAutofit/>
          </a:bodyPr>
          <a:lstStyle/>
          <a:p>
            <a:pPr algn="just"/>
            <a:r>
              <a:rPr lang="en-US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This approach is a great advancement in qualitative research methodology, as it offers a </a:t>
            </a:r>
            <a:r>
              <a:rPr lang="en-US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clear structure</a:t>
            </a:r>
            <a:r>
              <a:rPr lang="en-US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for researchers to follow, which </a:t>
            </a:r>
            <a:r>
              <a:rPr lang="en-US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enhances the rigor </a:t>
            </a:r>
            <a:r>
              <a:rPr lang="en-US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their work and help with a more </a:t>
            </a:r>
            <a:r>
              <a:rPr lang="en-US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step-by-step approach </a:t>
            </a:r>
            <a:r>
              <a:rPr lang="en-US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those who are initiating.</a:t>
            </a:r>
          </a:p>
          <a:p>
            <a:pPr algn="just"/>
            <a:endParaRPr lang="en-US" sz="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authors advocate for methodological plurality, encouraging the use of diverse analytical approaches.</a:t>
            </a:r>
          </a:p>
          <a:p>
            <a:pPr lvl="1" algn="just"/>
            <a:r>
              <a:rPr lang="en-US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While methodological plurality is important, there is a risk of </a:t>
            </a:r>
            <a:r>
              <a:rPr lang="en-US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diluting methodological rigor </a:t>
            </a:r>
            <a:r>
              <a:rPr lang="en-US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not well-managed. Researchers need to </a:t>
            </a:r>
            <a:r>
              <a:rPr lang="en-US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balance innovation with adherence </a:t>
            </a:r>
            <a:r>
              <a:rPr lang="en-US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established qualitative standards to ensure robustness in their findings.</a:t>
            </a:r>
          </a:p>
          <a:p>
            <a:pPr lvl="1" algn="just"/>
            <a:endParaRPr lang="en-US" sz="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framework is designed to be adaptable across various stages of research, from initial data collection to final theoretical integration.</a:t>
            </a:r>
          </a:p>
          <a:p>
            <a:pPr lvl="1" algn="just"/>
            <a:r>
              <a:rPr lang="en-US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This adaptability makes the framework </a:t>
            </a:r>
            <a:r>
              <a:rPr lang="en-US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useful across different qualitative research studies</a:t>
            </a:r>
            <a:r>
              <a:rPr lang="en-US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However, its practical application may </a:t>
            </a:r>
            <a:r>
              <a:rPr lang="en-US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require some training and experience </a:t>
            </a:r>
            <a:r>
              <a:rPr lang="en-US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execute effectively, which could be a barrier for some researchers.</a:t>
            </a:r>
          </a:p>
          <a:p>
            <a:pPr lvl="1" algn="just"/>
            <a:endParaRPr lang="en-US" sz="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While the framework provides a rigorous structure, </a:t>
            </a:r>
            <a:r>
              <a:rPr lang="en-US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does not fully mitigate the subjectivity in qualitative research</a:t>
            </a:r>
            <a:r>
              <a:rPr lang="en-US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Researchers must still be vigilant about their biases and actively work to minimize their impact on the analysis.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36D8231E-8095-BAB1-73C4-5602BE676ED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26772" y="191367"/>
            <a:ext cx="1661646" cy="487034"/>
          </a:xfrm>
          <a:prstGeom prst="rect">
            <a:avLst/>
          </a:prstGeom>
        </p:spPr>
      </p:pic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4E33D9AB-4B06-85CA-BBE7-E0D4354DDDCC}"/>
              </a:ext>
            </a:extLst>
          </p:cNvPr>
          <p:cNvCxnSpPr>
            <a:cxnSpLocks/>
          </p:cNvCxnSpPr>
          <p:nvPr/>
        </p:nvCxnSpPr>
        <p:spPr>
          <a:xfrm flipH="1">
            <a:off x="958735" y="1633564"/>
            <a:ext cx="2931621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3" name="Content Placeholder 5">
            <a:extLst>
              <a:ext uri="{FF2B5EF4-FFF2-40B4-BE49-F238E27FC236}">
                <a16:creationId xmlns:a16="http://schemas.microsoft.com/office/drawing/2014/main" id="{65F720EB-292F-12D3-3694-8D63D7A028C9}"/>
              </a:ext>
            </a:extLst>
          </p:cNvPr>
          <p:cNvSpPr txBox="1">
            <a:spLocks/>
          </p:cNvSpPr>
          <p:nvPr/>
        </p:nvSpPr>
        <p:spPr>
          <a:xfrm>
            <a:off x="5629012" y="4935559"/>
            <a:ext cx="5584291" cy="10600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67307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588</TotalTime>
  <Words>395</Words>
  <Application>Microsoft Office PowerPoint</Application>
  <PresentationFormat>Widescreen</PresentationFormat>
  <Paragraphs>24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Office Theme</vt:lpstr>
      <vt:lpstr>Grodal, S., Anteby, M., &amp; Holm, A. L. (2020). Achieving rigor in qualitative analysis: the role of active categorization in theory building. Academy of Management Review. Advance online publication.   TU-L0031 - Qualitative Research Methods  </vt:lpstr>
      <vt:lpstr>Summary</vt:lpstr>
      <vt:lpstr>Opinion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Article: Boaventura, J. M. G., Bosse, D. A., de Mascena, K. M. C., &amp; Sarturi, G. (2020). Value distribution to stakeholders: The influence of stakeholder power and strategic importance in public firms. Long Range Planning, 53(2), 101883.</dc:title>
  <dc:creator>Victor Pessoa de Melo Gomes</dc:creator>
  <cp:lastModifiedBy>Gomes Victor</cp:lastModifiedBy>
  <cp:revision>9</cp:revision>
  <dcterms:created xsi:type="dcterms:W3CDTF">2023-09-29T00:01:22Z</dcterms:created>
  <dcterms:modified xsi:type="dcterms:W3CDTF">2024-05-19T17:20:36Z</dcterms:modified>
</cp:coreProperties>
</file>