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6D012B4-34E6-4E59-8155-E8F295CD264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FB5C443-200C-4E28-95C4-CD1458E7635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2F04D15-73D2-44A2-AE6A-0DDFD6E8AC1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6908719-1F95-4E2F-AE9B-010B9B6A9C0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447BF29-CC66-49CF-94C7-4A6A936FC12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8242442-1A5F-446B-B8EC-E8D118E6612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AD67AC-F248-43FF-8AA5-6E7722DF708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D70AC98-6228-4E11-AC0D-B881521921B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B56052A-2EF8-4312-A604-0BC24A8879F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782FE83-4DCA-4014-970F-E17CBE026A1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087AE7F-16F8-4F63-8820-2473AB38200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B5DFEA-59BF-43E8-AF41-C52DB72A0A8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i-FI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fi-FI" sz="4400" spc="-1" strike="noStrike">
                <a:latin typeface="Arial"/>
              </a:rPr>
              <a:t>Click to edit </a:t>
            </a:r>
            <a:r>
              <a:rPr b="0" lang="fi-FI" sz="4400" spc="-1" strike="noStrike">
                <a:latin typeface="Arial"/>
              </a:rPr>
              <a:t>the title text </a:t>
            </a:r>
            <a:r>
              <a:rPr b="0" lang="fi-FI" sz="4400" spc="-1" strike="noStrike">
                <a:latin typeface="Arial"/>
              </a:rPr>
              <a:t>format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Click to edit the outline text format</a:t>
            </a:r>
            <a:endParaRPr b="0" lang="fi-F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latin typeface="Arial"/>
              </a:rPr>
              <a:t>Second Outline Level</a:t>
            </a:r>
            <a:endParaRPr b="0" lang="fi-F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latin typeface="Arial"/>
              </a:rPr>
              <a:t>Third Outline Level</a:t>
            </a:r>
            <a:endParaRPr b="0" lang="fi-F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latin typeface="Arial"/>
              </a:rPr>
              <a:t>Fourth Outline Level</a:t>
            </a:r>
            <a:endParaRPr b="0" lang="fi-F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Fifth Outline Level</a:t>
            </a:r>
            <a:endParaRPr b="0" lang="fi-F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Sixth Outline Level</a:t>
            </a:r>
            <a:endParaRPr b="0" lang="fi-F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latin typeface="Arial"/>
              </a:rPr>
              <a:t>Seventh Outline Level</a:t>
            </a:r>
            <a:endParaRPr b="0" lang="fi-FI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fi-FI" sz="1400" spc="-1" strike="noStrike">
                <a:latin typeface="Times New Roman"/>
              </a:defRPr>
            </a:lvl1pPr>
          </a:lstStyle>
          <a:p>
            <a:r>
              <a:rPr b="0" lang="fi-FI" sz="1400" spc="-1" strike="noStrike">
                <a:latin typeface="Times New Roman"/>
              </a:rPr>
              <a:t>&lt;date/time&gt;</a:t>
            </a:r>
            <a:endParaRPr b="0" lang="fi-FI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fi-FI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fi-FI" sz="1400" spc="-1" strike="noStrike">
                <a:latin typeface="Times New Roman"/>
              </a:rPr>
              <a:t>&lt;footer&gt;</a:t>
            </a:r>
            <a:endParaRPr b="0" lang="fi-FI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fi-FI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94D87AA9-E37B-49B1-BC5D-ED7789B2540D}" type="slidenum">
              <a:rPr b="0" lang="fi-FI" sz="1400" spc="-1" strike="noStrike">
                <a:latin typeface="Times New Roman"/>
              </a:rPr>
              <a:t>&lt;number&gt;</a:t>
            </a:fld>
            <a:endParaRPr b="0" lang="fi-FI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fi-FI" sz="4400" spc="-1" strike="noStrike">
                <a:latin typeface="Arial"/>
              </a:rPr>
              <a:t>Axial coding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68360" y="1185840"/>
            <a:ext cx="9071640" cy="3567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pc="-1" strike="noStrike">
                <a:latin typeface="Arial"/>
              </a:rPr>
              <a:t>Idea 1: ”the paradigm” = perspectives for data</a:t>
            </a:r>
            <a:endParaRPr b="0" lang="fi-FI" sz="2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pc="-1" strike="noStrike">
                <a:latin typeface="Arial"/>
              </a:rPr>
              <a:t>Conditions: Why? Where? When?</a:t>
            </a:r>
            <a:endParaRPr b="0" lang="fi-FI" sz="2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pc="-1" strike="noStrike">
                <a:latin typeface="Arial"/>
              </a:rPr>
              <a:t>(Inter)actions: Who did? How?</a:t>
            </a:r>
            <a:endParaRPr b="0" lang="fi-FI" sz="2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pc="-1" strike="noStrike">
                <a:latin typeface="Arial"/>
              </a:rPr>
              <a:t>Consequences: What happened then?</a:t>
            </a:r>
            <a:endParaRPr b="0" lang="fi-FI" sz="2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pc="-1" strike="noStrike">
                <a:latin typeface="Arial"/>
              </a:rPr>
              <a:t>Idea 2: cross-comparison</a:t>
            </a:r>
            <a:endParaRPr b="0" lang="fi-FI" sz="2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pc="-1" strike="noStrike">
                <a:latin typeface="Arial"/>
              </a:rPr>
              <a:t>Major concept A has sub-concepts a1, a2, ...</a:t>
            </a:r>
            <a:endParaRPr b="0" lang="fi-FI" sz="2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pc="-1" strike="noStrike">
                <a:latin typeface="Arial"/>
              </a:rPr>
              <a:t>Major concept B: b1, b2, ...</a:t>
            </a:r>
            <a:endParaRPr b="0" lang="fi-FI" sz="2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800" spc="-1" strike="noStrike">
                <a:latin typeface="Arial"/>
              </a:rPr>
              <a:t>How do each of {a1, a2, ...} relate to {b1, b2, ...}?</a:t>
            </a:r>
            <a:endParaRPr b="0" lang="fi-FI" sz="2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fi-FI" sz="2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Artturi Tilanterä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4E93F24-FBFA-4980-B4D8-361E47B74496}" type="slidenum">
              <a:t>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fi-FI" sz="4400" spc="-1" strike="noStrike">
                <a:latin typeface="Arial"/>
              </a:rPr>
              <a:t>Axial coding: my opinions</a:t>
            </a:r>
            <a:endParaRPr b="0" lang="fi-FI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6836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+ Studying relationships systematically</a:t>
            </a:r>
            <a:endParaRPr b="0" lang="fi-FI" sz="32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+ Forces to formulate major concepts</a:t>
            </a:r>
            <a:endParaRPr b="0" lang="fi-FI" sz="32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- Laborious due to combinatorics</a:t>
            </a:r>
            <a:endParaRPr b="0" lang="fi-FI" sz="3200" spc="-1" strike="noStrike">
              <a:latin typeface="Arial"/>
            </a:endParaRPr>
          </a:p>
          <a:p>
            <a:pPr lvl="2" marL="648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latin typeface="Arial"/>
              </a:rPr>
              <a:t>(</a:t>
            </a:r>
            <a:r>
              <a:rPr b="0" i="1" lang="fi-FI" sz="3200" spc="-1" strike="noStrike">
                <a:latin typeface="Times New Roman"/>
              </a:rPr>
              <a:t>M</a:t>
            </a:r>
            <a:r>
              <a:rPr b="0" lang="fi-FI" sz="3200" spc="-1" strike="noStrike">
                <a:latin typeface="Arial"/>
              </a:rPr>
              <a:t> major concepts, each has </a:t>
            </a:r>
            <a:r>
              <a:rPr b="0" i="1" lang="fi-FI" sz="3200" spc="-1" strike="noStrike">
                <a:latin typeface="Times New Roman"/>
              </a:rPr>
              <a:t>S</a:t>
            </a:r>
            <a:r>
              <a:rPr b="0" lang="fi-FI" sz="3200" spc="-1" strike="noStrike">
                <a:latin typeface="Arial"/>
              </a:rPr>
              <a:t> sub-concepts:</a:t>
            </a:r>
            <a:endParaRPr b="0" lang="fi-FI" sz="3200" spc="-1" strike="noStrike">
              <a:latin typeface="Arial"/>
            </a:endParaRPr>
          </a:p>
          <a:p>
            <a:pPr lvl="3" marL="86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fi-FI" sz="3200" spc="-1" strike="noStrike">
                <a:latin typeface="Times New Roman"/>
                <a:ea typeface="Noto Sans CJK SC"/>
              </a:rPr>
              <a:t>M</a:t>
            </a:r>
            <a:r>
              <a:rPr b="0" i="1" lang="fi-FI" sz="3200" spc="-1" strike="noStrike" baseline="33000">
                <a:latin typeface="Times New Roman"/>
              </a:rPr>
              <a:t>2</a:t>
            </a:r>
            <a:r>
              <a:rPr b="0" i="1" lang="fi-FI" sz="3200" spc="-1" strike="noStrike">
                <a:latin typeface="Times New Roman"/>
              </a:rPr>
              <a:t> S</a:t>
            </a:r>
            <a:r>
              <a:rPr b="0" i="1" lang="fi-FI" sz="3200" spc="-1" strike="noStrike" baseline="33000">
                <a:latin typeface="Times New Roman"/>
              </a:rPr>
              <a:t>2</a:t>
            </a:r>
            <a:r>
              <a:rPr b="0" lang="fi-FI" sz="3200" spc="-1" strike="noStrike" baseline="33000">
                <a:latin typeface="Arial"/>
              </a:rPr>
              <a:t> </a:t>
            </a:r>
            <a:r>
              <a:rPr b="0" lang="fi-FI" sz="3200" spc="-1" strike="noStrike">
                <a:latin typeface="Arial"/>
              </a:rPr>
              <a:t> comparisons)</a:t>
            </a:r>
            <a:endParaRPr b="0" lang="fi-FI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Artturi Tilanterä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DA7AD66-0D11-4CB9-BF6F-9E8FB9C5C561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2024-05-14T18:36:49Z</dcterms:created>
  <dc:creator/>
  <dc:description/>
  <dc:language>fi-FI</dc:language>
  <cp:lastModifiedBy/>
  <dcterms:modified xsi:type="dcterms:W3CDTF">2024-05-19T20:45:49Z</dcterms:modified>
  <cp:revision>4</cp:revision>
  <dc:subject/>
  <dc:title/>
</cp:coreProperties>
</file>