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10"/>
  </p:notesMasterIdLst>
  <p:sldIdLst>
    <p:sldId id="256" r:id="rId2"/>
    <p:sldId id="257" r:id="rId3"/>
    <p:sldId id="346" r:id="rId4"/>
    <p:sldId id="260" r:id="rId5"/>
    <p:sldId id="331" r:id="rId6"/>
    <p:sldId id="265" r:id="rId7"/>
    <p:sldId id="328" r:id="rId8"/>
    <p:sldId id="34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2" autoAdjust="0"/>
    <p:restoredTop sz="83093" autoAdjust="0"/>
  </p:normalViewPr>
  <p:slideViewPr>
    <p:cSldViewPr>
      <p:cViewPr varScale="1">
        <p:scale>
          <a:sx n="96" d="100"/>
          <a:sy n="96" d="100"/>
        </p:scale>
        <p:origin x="-20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/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/>
                <a:latin typeface="Times" pitchFamily="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9AF63A98-3AA9-614A-A0D9-85731B81DD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89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393B-41B0-A343-A407-2DA0072780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85DF3-44D8-B044-B4AE-9B8221CD8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05EB-66B7-7F4E-AA4A-0F9EA8D8D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A5BE-0111-CB43-8A21-9DD591F3F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A338-D029-6C42-AD92-7197D926F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3B0A0-47C8-DD46-AC92-7F6B405850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B257C-58A3-6F4A-807D-39BB9A1AE1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3299-3994-374A-97AB-EC4D71BCC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D2155-5D83-5A46-A91B-B540A3DEB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1EBE-5AC9-D742-BAEE-321D33CC7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130AD22-2014-AF4D-9CC0-A718459394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F95BEFD-F653-4E4D-BD3E-9C64134DFD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gramiz.com/python-programming/online-compile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ython/python_conditions.asp" TargetMode="External"/><Relationship Id="rId2" Type="http://schemas.openxmlformats.org/officeDocument/2006/relationships/hyperlink" Target="https://www.w3schools.com/python/python_ref_functions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3schools.com/python/python_syntax.asp" TargetMode="External"/><Relationship Id="rId4" Type="http://schemas.openxmlformats.org/officeDocument/2006/relationships/hyperlink" Target="https://www.w3schools.com/python/python_while_loops.as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Python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" charset="0"/>
              </a:rPr>
              <a:t>There is a great </a:t>
            </a:r>
            <a:r>
              <a:rPr lang="en-US" dirty="0">
                <a:latin typeface="Times" charset="0"/>
              </a:rPr>
              <a:t>Python Help Here: https://www.w3schools.com/python/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The What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" charset="0"/>
              </a:rPr>
              <a:t>Python is an </a:t>
            </a:r>
            <a:r>
              <a:rPr lang="en-US" b="1" dirty="0">
                <a:latin typeface="Times" charset="0"/>
              </a:rPr>
              <a:t>interpreted</a:t>
            </a:r>
            <a:r>
              <a:rPr lang="en-US" dirty="0">
                <a:latin typeface="Times" charset="0"/>
              </a:rPr>
              <a:t> high-level general-purpose programming language. </a:t>
            </a:r>
            <a:endParaRPr lang="en-US" dirty="0" smtClean="0">
              <a:latin typeface="Times" charset="0"/>
            </a:endParaRPr>
          </a:p>
          <a:p>
            <a:r>
              <a:rPr lang="en-US" dirty="0" smtClean="0">
                <a:latin typeface="Times" charset="0"/>
              </a:rPr>
              <a:t>Python's </a:t>
            </a:r>
            <a:r>
              <a:rPr lang="en-US" dirty="0">
                <a:latin typeface="Times" charset="0"/>
              </a:rPr>
              <a:t>design philosophy emphasizes code readability with its notable use of significant indentation. </a:t>
            </a:r>
            <a:r>
              <a:rPr lang="en-US" dirty="0" smtClean="0">
                <a:latin typeface="Times" charset="0"/>
              </a:rPr>
              <a:t>RAD methodology</a:t>
            </a:r>
          </a:p>
          <a:p>
            <a:r>
              <a:rPr lang="en-US" dirty="0" smtClean="0">
                <a:latin typeface="Times" charset="0"/>
              </a:rPr>
              <a:t>Its </a:t>
            </a:r>
            <a:r>
              <a:rPr lang="en-US" dirty="0">
                <a:latin typeface="Times" charset="0"/>
              </a:rPr>
              <a:t>language constructs as well as its object-oriented approach aim to help programmers write clear, logical code for small and large-scale projects.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developers download the Python Interpreter (python.org) and an IDE</a:t>
            </a:r>
          </a:p>
          <a:p>
            <a:pPr lvl="1"/>
            <a:r>
              <a:rPr lang="en-US" dirty="0" smtClean="0"/>
              <a:t>A lot of IDE options but </a:t>
            </a:r>
            <a:r>
              <a:rPr lang="en-US" dirty="0" err="1" smtClean="0"/>
              <a:t>PyCharm</a:t>
            </a:r>
            <a:r>
              <a:rPr lang="en-US" dirty="0" smtClean="0"/>
              <a:t> is a good one</a:t>
            </a:r>
          </a:p>
          <a:p>
            <a:r>
              <a:rPr lang="en-US" dirty="0" smtClean="0"/>
              <a:t>For this class, we will just be using an online code editor/interpreter. This will allow you get on your feet the quickest and not have to worry about installation issues.</a:t>
            </a:r>
          </a:p>
          <a:p>
            <a:pPr lvl="1"/>
            <a:r>
              <a:rPr lang="en-US" dirty="0" smtClean="0"/>
              <a:t>Link </a:t>
            </a:r>
            <a:r>
              <a:rPr lang="en-US" dirty="0" smtClean="0">
                <a:hlinkClick r:id="rId2"/>
              </a:rPr>
              <a:t>here</a:t>
            </a:r>
            <a:endParaRPr lang="en-US" dirty="0" smtClean="0"/>
          </a:p>
          <a:p>
            <a:pPr lvl="1"/>
            <a:r>
              <a:rPr lang="en-US" dirty="0" smtClean="0"/>
              <a:t>Let’s try it… display your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6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Python Syntax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r>
              <a:rPr lang="en-US" dirty="0" smtClean="0">
                <a:latin typeface="Times" charset="0"/>
              </a:rPr>
              <a:t>Built in functions (list </a:t>
            </a:r>
            <a:r>
              <a:rPr lang="en-US" dirty="0" smtClean="0">
                <a:latin typeface="Times" charset="0"/>
                <a:hlinkClick r:id="rId2"/>
              </a:rPr>
              <a:t>here</a:t>
            </a:r>
            <a:r>
              <a:rPr lang="en-US" dirty="0" smtClean="0">
                <a:latin typeface="Times" charset="0"/>
              </a:rPr>
              <a:t>)</a:t>
            </a:r>
          </a:p>
          <a:p>
            <a:pPr lvl="1"/>
            <a:r>
              <a:rPr lang="en-US" dirty="0" smtClean="0">
                <a:latin typeface="Times" charset="0"/>
              </a:rPr>
              <a:t>You already used one to display your name</a:t>
            </a:r>
          </a:p>
          <a:p>
            <a:r>
              <a:rPr lang="en-US" dirty="0" smtClean="0">
                <a:latin typeface="Times" charset="0"/>
              </a:rPr>
              <a:t>Use of indentation critical for syntax</a:t>
            </a:r>
          </a:p>
          <a:p>
            <a:pPr lvl="1"/>
            <a:r>
              <a:rPr lang="en-US" dirty="0" smtClean="0">
                <a:latin typeface="Times" charset="0"/>
              </a:rPr>
              <a:t>Logical structures (</a:t>
            </a:r>
            <a:r>
              <a:rPr lang="en-US" dirty="0" smtClean="0">
                <a:latin typeface="Times" charset="0"/>
                <a:hlinkClick r:id="rId3"/>
              </a:rPr>
              <a:t>conditions </a:t>
            </a:r>
            <a:r>
              <a:rPr lang="en-US" dirty="0" smtClean="0">
                <a:latin typeface="Times" charset="0"/>
              </a:rPr>
              <a:t>and </a:t>
            </a:r>
            <a:r>
              <a:rPr lang="en-US" dirty="0" smtClean="0">
                <a:latin typeface="Times" charset="0"/>
                <a:hlinkClick r:id="rId4"/>
              </a:rPr>
              <a:t>iterations</a:t>
            </a:r>
            <a:r>
              <a:rPr lang="en-US" dirty="0" smtClean="0">
                <a:latin typeface="Times" charset="0"/>
              </a:rPr>
              <a:t>) must have their content indented</a:t>
            </a:r>
            <a:endParaRPr lang="en-US" dirty="0">
              <a:latin typeface="Times" charset="0"/>
            </a:endParaRPr>
          </a:p>
          <a:p>
            <a:r>
              <a:rPr lang="en-US" dirty="0" smtClean="0">
                <a:latin typeface="Times" charset="0"/>
                <a:hlinkClick r:id="rId5"/>
              </a:rPr>
              <a:t>Variables </a:t>
            </a:r>
            <a:r>
              <a:rPr lang="en-US" dirty="0" smtClean="0">
                <a:latin typeface="Times" charset="0"/>
              </a:rPr>
              <a:t>are not formally declared but you do have to assign a value to it</a:t>
            </a:r>
          </a:p>
          <a:p>
            <a:r>
              <a:rPr lang="en-US" dirty="0" smtClean="0">
                <a:latin typeface="Times" charset="0"/>
              </a:rPr>
              <a:t>Comments start with a #</a:t>
            </a:r>
            <a:endParaRPr lang="en-US" dirty="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>
                <a:ea typeface="+mj-ea"/>
              </a:rPr>
              <a:t>Control Structures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Times" charset="0"/>
              </a:rPr>
              <a:t>Conditional</a:t>
            </a:r>
            <a:endParaRPr lang="en-US" dirty="0">
              <a:latin typeface="Times" charset="0"/>
            </a:endParaRPr>
          </a:p>
          <a:p>
            <a:pPr lvl="1"/>
            <a:r>
              <a:rPr lang="en-US" dirty="0">
                <a:latin typeface="Times" charset="0"/>
              </a:rPr>
              <a:t>if </a:t>
            </a:r>
            <a:r>
              <a:rPr lang="en-US" dirty="0" err="1">
                <a:latin typeface="Times" charset="0"/>
              </a:rPr>
              <a:t>holdvar</a:t>
            </a:r>
            <a:r>
              <a:rPr lang="en-US" dirty="0">
                <a:latin typeface="Times" charset="0"/>
              </a:rPr>
              <a:t> % 4 == </a:t>
            </a:r>
            <a:r>
              <a:rPr lang="en-US" dirty="0" smtClean="0">
                <a:latin typeface="Times" charset="0"/>
              </a:rPr>
              <a:t>0:</a:t>
            </a:r>
            <a:br>
              <a:rPr lang="en-US" dirty="0" smtClean="0">
                <a:latin typeface="Times" charset="0"/>
              </a:rPr>
            </a:br>
            <a:r>
              <a:rPr lang="en-US" dirty="0" smtClean="0">
                <a:latin typeface="Times" charset="0"/>
              </a:rPr>
              <a:t>    print(“This might be a leap year!”)</a:t>
            </a:r>
            <a:endParaRPr lang="en-US" dirty="0">
              <a:latin typeface="Times" charset="0"/>
            </a:endParaRPr>
          </a:p>
          <a:p>
            <a:r>
              <a:rPr lang="en-US" dirty="0" smtClean="0">
                <a:latin typeface="Times" charset="0"/>
              </a:rPr>
              <a:t>Iterative</a:t>
            </a:r>
          </a:p>
          <a:p>
            <a:pPr lvl="1" eaLnBrk="1" hangingPunct="1"/>
            <a:r>
              <a:rPr lang="en-US" dirty="0" smtClean="0">
                <a:latin typeface="Times" charset="0"/>
              </a:rPr>
              <a:t>While (test before) - Flexible looping</a:t>
            </a:r>
          </a:p>
          <a:p>
            <a:pPr lvl="1" eaLnBrk="1" hangingPunct="1"/>
            <a:r>
              <a:rPr lang="en-US" dirty="0">
                <a:latin typeface="Times" charset="0"/>
              </a:rPr>
              <a:t>f</a:t>
            </a:r>
            <a:r>
              <a:rPr lang="en-US" dirty="0" smtClean="0">
                <a:latin typeface="Times" charset="0"/>
              </a:rPr>
              <a:t>or(set; condition; increment)</a:t>
            </a:r>
          </a:p>
          <a:p>
            <a:pPr lvl="2"/>
            <a:r>
              <a:rPr lang="en-US" dirty="0" smtClean="0">
                <a:latin typeface="Times" charset="0"/>
              </a:rPr>
              <a:t>for auto incrementing loops</a:t>
            </a:r>
          </a:p>
          <a:p>
            <a:r>
              <a:rPr lang="en-US" dirty="0" smtClean="0">
                <a:latin typeface="Times" charset="0"/>
              </a:rPr>
              <a:t>With all of these structures, </a:t>
            </a:r>
            <a:r>
              <a:rPr lang="is-IS" dirty="0" smtClean="0">
                <a:latin typeface="Times" charset="0"/>
              </a:rPr>
              <a:t>you end the structure declaration with a : and then indent the content of the structure</a:t>
            </a:r>
            <a:endParaRPr lang="en-US" dirty="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Variables in Python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10600" cy="5486400"/>
          </a:xfrm>
        </p:spPr>
        <p:txBody>
          <a:bodyPr/>
          <a:lstStyle/>
          <a:p>
            <a:r>
              <a:rPr lang="en-US" dirty="0">
                <a:latin typeface="Times" charset="0"/>
              </a:rPr>
              <a:t>A variable is created the moment you first assign a value to </a:t>
            </a:r>
            <a:r>
              <a:rPr lang="en-US" dirty="0" smtClean="0">
                <a:latin typeface="Times" charset="0"/>
              </a:rPr>
              <a:t>it</a:t>
            </a:r>
          </a:p>
          <a:p>
            <a:pPr lvl="1"/>
            <a:r>
              <a:rPr lang="en-US" dirty="0" err="1" smtClean="0">
                <a:latin typeface="Times" charset="0"/>
              </a:rPr>
              <a:t>mycount</a:t>
            </a:r>
            <a:r>
              <a:rPr lang="en-US" dirty="0" smtClean="0">
                <a:latin typeface="Times" charset="0"/>
              </a:rPr>
              <a:t> = 6 or username = “John”</a:t>
            </a:r>
          </a:p>
          <a:p>
            <a:r>
              <a:rPr lang="en-US" dirty="0" smtClean="0">
                <a:latin typeface="Times" charset="0"/>
              </a:rPr>
              <a:t>If you use a variable in a different way, its data type will change on the fly</a:t>
            </a:r>
          </a:p>
          <a:p>
            <a:r>
              <a:rPr lang="en-US" dirty="0" smtClean="0">
                <a:latin typeface="Times" charset="0"/>
              </a:rPr>
              <a:t>They variable names are case sensitive</a:t>
            </a:r>
          </a:p>
          <a:p>
            <a:pPr lvl="1"/>
            <a:r>
              <a:rPr lang="en-US" dirty="0" smtClean="0">
                <a:latin typeface="Times" charset="0"/>
              </a:rPr>
              <a:t>Advisable that you use descriptive names</a:t>
            </a:r>
          </a:p>
          <a:p>
            <a:r>
              <a:rPr lang="en-US" dirty="0" smtClean="0">
                <a:latin typeface="Times" charset="0"/>
              </a:rPr>
              <a:t>To output a variable, use the string </a:t>
            </a:r>
            <a:r>
              <a:rPr lang="en-US" dirty="0" err="1" smtClean="0">
                <a:latin typeface="Times" charset="0"/>
              </a:rPr>
              <a:t>concatenator</a:t>
            </a:r>
            <a:endParaRPr lang="en-US" dirty="0" smtClean="0">
              <a:latin typeface="Times" charset="0"/>
            </a:endParaRPr>
          </a:p>
          <a:p>
            <a:pPr lvl="1"/>
            <a:r>
              <a:rPr lang="en-US" dirty="0"/>
              <a:t>x = "awesome"</a:t>
            </a:r>
            <a:br>
              <a:rPr lang="en-US" dirty="0"/>
            </a:br>
            <a:r>
              <a:rPr lang="en-US" dirty="0"/>
              <a:t>print("Python is " + x)</a:t>
            </a:r>
            <a:endParaRPr lang="en-US" dirty="0">
              <a:latin typeface="Times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28025" y="6400800"/>
            <a:ext cx="815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effectLst/>
              </a:rPr>
              <a:t>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Operators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86868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Times" pitchFamily="1" charset="0"/>
              <a:buChar char="•"/>
              <a:defRPr/>
            </a:pPr>
            <a:r>
              <a:rPr lang="en-US" dirty="0">
                <a:latin typeface="Times" charset="0"/>
              </a:rPr>
              <a:t>Arithmetic (+, -, *,  /, %) and String (+)</a:t>
            </a:r>
          </a:p>
          <a:p>
            <a:pPr eaLnBrk="1" hangingPunct="1">
              <a:lnSpc>
                <a:spcPct val="90000"/>
              </a:lnSpc>
              <a:buFont typeface="Times" pitchFamily="1" charset="0"/>
              <a:buChar char="•"/>
              <a:defRPr/>
            </a:pPr>
            <a:r>
              <a:rPr lang="en-US" dirty="0">
                <a:latin typeface="Times" charset="0"/>
              </a:rPr>
              <a:t>Assignment (=) and combined assignment</a:t>
            </a:r>
          </a:p>
          <a:p>
            <a:pPr lvl="1">
              <a:lnSpc>
                <a:spcPct val="90000"/>
              </a:lnSpc>
              <a:buFont typeface="Times" pitchFamily="1" charset="0"/>
              <a:buChar char="•"/>
              <a:defRPr/>
            </a:pPr>
            <a:r>
              <a:rPr lang="en-US" dirty="0">
                <a:latin typeface="Times" charset="0"/>
              </a:rPr>
              <a:t>Quantitative</a:t>
            </a:r>
            <a:r>
              <a:rPr lang="is-IS" dirty="0">
                <a:latin typeface="Times" charset="0"/>
              </a:rPr>
              <a:t>…</a:t>
            </a:r>
          </a:p>
          <a:p>
            <a:pPr lvl="2">
              <a:lnSpc>
                <a:spcPct val="90000"/>
              </a:lnSpc>
              <a:buFont typeface="Times" pitchFamily="1" charset="0"/>
              <a:buChar char="•"/>
              <a:defRPr/>
            </a:pPr>
            <a:r>
              <a:rPr lang="en-US" dirty="0" smtClean="0">
                <a:latin typeface="Times" charset="0"/>
              </a:rPr>
              <a:t>a </a:t>
            </a:r>
            <a:r>
              <a:rPr lang="en-US" dirty="0">
                <a:latin typeface="Times" charset="0"/>
              </a:rPr>
              <a:t>= </a:t>
            </a:r>
            <a:r>
              <a:rPr lang="en-US" dirty="0" smtClean="0">
                <a:latin typeface="Times" charset="0"/>
              </a:rPr>
              <a:t>3</a:t>
            </a:r>
            <a:r>
              <a:rPr lang="en-US" dirty="0">
                <a:latin typeface="Times" charset="0"/>
              </a:rPr>
              <a:t/>
            </a:r>
            <a:br>
              <a:rPr lang="en-US" dirty="0">
                <a:latin typeface="Times" charset="0"/>
              </a:rPr>
            </a:br>
            <a:r>
              <a:rPr lang="en-US" dirty="0" smtClean="0">
                <a:latin typeface="Times" charset="0"/>
              </a:rPr>
              <a:t>a </a:t>
            </a:r>
            <a:r>
              <a:rPr lang="en-US" dirty="0">
                <a:latin typeface="Times" charset="0"/>
              </a:rPr>
              <a:t>+= </a:t>
            </a:r>
            <a:r>
              <a:rPr lang="en-US" dirty="0" smtClean="0">
                <a:latin typeface="Times" charset="0"/>
              </a:rPr>
              <a:t>5 #sets a </a:t>
            </a:r>
            <a:r>
              <a:rPr lang="en-US" dirty="0">
                <a:latin typeface="Times" charset="0"/>
              </a:rPr>
              <a:t>to </a:t>
            </a:r>
            <a:r>
              <a:rPr lang="en-US" dirty="0" smtClean="0">
                <a:latin typeface="Times" charset="0"/>
              </a:rPr>
              <a:t>8</a:t>
            </a:r>
            <a:r>
              <a:rPr lang="en-US" dirty="0">
                <a:latin typeface="Times" charset="0"/>
              </a:rPr>
              <a:t/>
            </a:r>
            <a:br>
              <a:rPr lang="en-US" dirty="0">
                <a:latin typeface="Times" charset="0"/>
              </a:rPr>
            </a:br>
            <a:r>
              <a:rPr lang="en-US" dirty="0" err="1" smtClean="0">
                <a:latin typeface="Times" charset="0"/>
              </a:rPr>
              <a:t>var</a:t>
            </a:r>
            <a:r>
              <a:rPr lang="en-US" dirty="0" smtClean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= </a:t>
            </a:r>
            <a:r>
              <a:rPr lang="en-US" dirty="0" err="1" smtClean="0">
                <a:latin typeface="Times" charset="0"/>
              </a:rPr>
              <a:t>var</a:t>
            </a:r>
            <a:r>
              <a:rPr lang="en-US" dirty="0" smtClean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– </a:t>
            </a:r>
            <a:r>
              <a:rPr lang="en-US" dirty="0" smtClean="0">
                <a:latin typeface="Times" charset="0"/>
              </a:rPr>
              <a:t>4</a:t>
            </a:r>
            <a:r>
              <a:rPr lang="en-US" dirty="0">
                <a:latin typeface="Times" charset="0"/>
              </a:rPr>
              <a:t/>
            </a:r>
            <a:br>
              <a:rPr lang="en-US" dirty="0">
                <a:latin typeface="Times" charset="0"/>
              </a:rPr>
            </a:br>
            <a:r>
              <a:rPr lang="en-US" dirty="0" smtClean="0">
                <a:latin typeface="Times" charset="0"/>
              </a:rPr>
              <a:t>blah </a:t>
            </a:r>
            <a:r>
              <a:rPr lang="en-US" dirty="0">
                <a:latin typeface="Times" charset="0"/>
              </a:rPr>
              <a:t>= </a:t>
            </a:r>
            <a:r>
              <a:rPr lang="en-US" dirty="0" err="1" smtClean="0">
                <a:latin typeface="Times" charset="0"/>
              </a:rPr>
              <a:t>var</a:t>
            </a:r>
            <a:r>
              <a:rPr lang="en-US" dirty="0" smtClean="0">
                <a:latin typeface="Times" charset="0"/>
              </a:rPr>
              <a:t> </a:t>
            </a:r>
            <a:r>
              <a:rPr lang="en-US" dirty="0">
                <a:latin typeface="Times" charset="0"/>
              </a:rPr>
              <a:t>/ </a:t>
            </a:r>
            <a:r>
              <a:rPr lang="en-US" dirty="0" smtClean="0">
                <a:latin typeface="Times" charset="0"/>
              </a:rPr>
              <a:t>5</a:t>
            </a:r>
            <a:br>
              <a:rPr lang="en-US" dirty="0" smtClean="0">
                <a:latin typeface="Times" charset="0"/>
              </a:rPr>
            </a:br>
            <a:r>
              <a:rPr lang="en-US" dirty="0" err="1" smtClean="0">
                <a:latin typeface="Times" charset="0"/>
              </a:rPr>
              <a:t>leaptest</a:t>
            </a:r>
            <a:r>
              <a:rPr lang="en-US" dirty="0" smtClean="0">
                <a:latin typeface="Times" charset="0"/>
              </a:rPr>
              <a:t> = leap % 4</a:t>
            </a:r>
            <a:endParaRPr lang="en-US" dirty="0">
              <a:latin typeface="Times" charset="0"/>
            </a:endParaRPr>
          </a:p>
          <a:p>
            <a:pPr eaLnBrk="1" hangingPunct="1">
              <a:lnSpc>
                <a:spcPct val="90000"/>
              </a:lnSpc>
              <a:buFont typeface="Times" pitchFamily="1" charset="0"/>
              <a:buChar char="•"/>
              <a:defRPr/>
            </a:pPr>
            <a:r>
              <a:rPr lang="en-US" dirty="0">
                <a:latin typeface="Times" charset="0"/>
              </a:rPr>
              <a:t>Comparison </a:t>
            </a:r>
            <a:r>
              <a:rPr lang="en-US" dirty="0" smtClean="0">
                <a:latin typeface="Times" charset="0"/>
              </a:rPr>
              <a:t>(==, </a:t>
            </a:r>
            <a:r>
              <a:rPr lang="en-US" dirty="0">
                <a:latin typeface="Times" charset="0"/>
              </a:rPr>
              <a:t>!=, &lt;, &gt;, &lt;=, &gt;=)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something basic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you want to ask a user to enter their name and then display their name? Furthermore, you want to continue to ask their name until they enter “exit”.</a:t>
            </a:r>
          </a:p>
          <a:p>
            <a:pPr lvl="1"/>
            <a:r>
              <a:rPr lang="en-US" dirty="0" smtClean="0"/>
              <a:t>The code for getting input from a user is…</a:t>
            </a:r>
            <a:br>
              <a:rPr lang="en-US" dirty="0" smtClean="0"/>
            </a:br>
            <a:r>
              <a:rPr lang="en-US" dirty="0" err="1" smtClean="0"/>
              <a:t>variablename</a:t>
            </a:r>
            <a:r>
              <a:rPr lang="en-US" dirty="0" smtClean="0"/>
              <a:t> = input(“some prompt –”)</a:t>
            </a:r>
          </a:p>
          <a:p>
            <a:pPr lvl="1"/>
            <a:r>
              <a:rPr lang="en-US" dirty="0" smtClean="0"/>
              <a:t>This will display what is in the quotes and wait for the user to type something and hit enter</a:t>
            </a:r>
          </a:p>
          <a:p>
            <a:pPr lvl="1"/>
            <a:r>
              <a:rPr lang="en-US" dirty="0" smtClean="0"/>
              <a:t>How would </a:t>
            </a:r>
            <a:r>
              <a:rPr lang="en-US" smtClean="0"/>
              <a:t>you iteratively ask over and over?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4306</TotalTime>
  <Words>331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Python</vt:lpstr>
      <vt:lpstr>The What</vt:lpstr>
      <vt:lpstr>The How</vt:lpstr>
      <vt:lpstr>Python Syntax</vt:lpstr>
      <vt:lpstr>Control Structures</vt:lpstr>
      <vt:lpstr>Variables in Python</vt:lpstr>
      <vt:lpstr>Operators</vt:lpstr>
      <vt:lpstr>Let’s try something basic</vt:lpstr>
    </vt:vector>
  </TitlesOfParts>
  <Company>bil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php</dc:title>
  <dc:creator>Mike</dc:creator>
  <cp:lastModifiedBy>mike lapke</cp:lastModifiedBy>
  <cp:revision>40</cp:revision>
  <dcterms:modified xsi:type="dcterms:W3CDTF">2021-06-10T15:35:27Z</dcterms:modified>
</cp:coreProperties>
</file>