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1.mp4" ContentType="video/unknown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320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7871" y="1852810"/>
            <a:ext cx="11609058" cy="3302001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41897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pc="-38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idx="1" hasCustomPrompt="1"/>
          </p:nvPr>
        </p:nvSpPr>
        <p:spPr>
          <a:xfrm>
            <a:off x="698500" y="572574"/>
            <a:ext cx="11607800" cy="5637406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wild plants growing between rocks"/>
          <p:cNvSpPr/>
          <p:nvPr>
            <p:ph type="pic" sz="quarter" idx="21"/>
          </p:nvPr>
        </p:nvSpPr>
        <p:spPr>
          <a:xfrm>
            <a:off x="6548549" y="5099843"/>
            <a:ext cx="5952902" cy="3962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Large rock formation under dark clouds with a dirt road in the foreground"/>
          <p:cNvSpPr/>
          <p:nvPr>
            <p:ph type="pic" idx="22"/>
          </p:nvPr>
        </p:nvSpPr>
        <p:spPr>
          <a:xfrm>
            <a:off x="-5214707" y="647700"/>
            <a:ext cx="16967201" cy="842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Close-up of a wild plant growing between lava rocks"/>
          <p:cNvSpPr/>
          <p:nvPr>
            <p:ph type="pic" sz="quarter" idx="23"/>
          </p:nvPr>
        </p:nvSpPr>
        <p:spPr>
          <a:xfrm>
            <a:off x="6553200" y="698500"/>
            <a:ext cx="5956300" cy="3964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aterfall surrounded by a green rocky landscape"/>
          <p:cNvSpPr/>
          <p:nvPr>
            <p:ph type="pic" idx="21"/>
          </p:nvPr>
        </p:nvSpPr>
        <p:spPr>
          <a:xfrm>
            <a:off x="-824550" y="-232551"/>
            <a:ext cx="15056595" cy="10049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1447800" y="0"/>
            <a:ext cx="1593546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71591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idx="21"/>
          </p:nvPr>
        </p:nvSpPr>
        <p:spPr>
          <a:xfrm>
            <a:off x="5245100" y="673100"/>
            <a:ext cx="8382202" cy="83885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698500" y="3479800"/>
            <a:ext cx="5105400" cy="55880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825500" y="647700"/>
            <a:ext cx="16967200" cy="84298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698500" y="3479800"/>
            <a:ext cx="5105400" cy="55880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698500" y="3479800"/>
            <a:ext cx="5105400" cy="55880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698500" y="2956892"/>
            <a:ext cx="11607800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ikkeli 2024 Session 2.001.jpeg" descr="Mikkeli 2024 Session 2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455"/>
            <a:ext cx="13004800" cy="9762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1" y="0"/>
            <a:ext cx="12998871" cy="9758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WNS_BANKSY_BRISTOL_04-470599.jpg" descr="SWNS_BANKSY_BRISTOL_04-4705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CONSUMER CULTURE IS A CULTURE OF CONSUMPTION"/>
          <p:cNvSpPr txBox="1"/>
          <p:nvPr/>
        </p:nvSpPr>
        <p:spPr>
          <a:xfrm>
            <a:off x="562184" y="7339320"/>
            <a:ext cx="11880431" cy="1983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10" sz="6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CONSUMER CULTURE IS A CULTURE OF CONSUMPTION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CC Nature of Consumer Culture 2015.005.jpg" descr="CCC Nature of Consumer Culture 2015.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CCC Nature of Consumer Culture 2015.006.jpg" descr="CCC Nature of Consumer Culture 2015.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WNS_BANKSY_BRISTOL_04-470599.jpg" descr="SWNS_BANKSY_BRISTOL_04-4705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NSUMER CULTURE IS THE CULTURE OF A MARKET SOCIETY"/>
          <p:cNvSpPr txBox="1"/>
          <p:nvPr/>
        </p:nvSpPr>
        <p:spPr>
          <a:xfrm>
            <a:off x="562184" y="7339320"/>
            <a:ext cx="11880431" cy="1983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10" sz="6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CONSUMER CULTURE IS THE CULTURE OF A MARKET SOCIETY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CCC Nature of Consumer Culture 2015.008.jpg" descr="CCC Nature of Consumer Culture 2015.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CC Nature of Consumer Culture 2015.009.jpg" descr="CCC Nature of Consumer Culture 2015.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CC Nature of Consumer Culture 2015.010.jpg" descr="CCC Nature of Consumer Culture 2015.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WNS_BANKSY_BRISTOL_04-470599.jpg" descr="SWNS_BANKSY_BRISTOL_04-4705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CONSUMER CULTURE IS UNIVERSAL"/>
          <p:cNvSpPr txBox="1"/>
          <p:nvPr/>
        </p:nvSpPr>
        <p:spPr>
          <a:xfrm>
            <a:off x="562184" y="7339320"/>
            <a:ext cx="11880431" cy="1983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10" sz="6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CONSUMER CULTURE IS UNIVERSAL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CC Nature of Consumer Culture 2015.002.jpg" descr="CCC Nature of Consumer Culture 2015.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CCC Nature of Consumer Culture 2015.012.jpg" descr="CCC Nature of Consumer Culture 2015.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CCC Nature of Consumer Culture 2015.013.jpg" descr="CCC Nature of Consumer Culture 2015.0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CCC Nature of Consumer Culture 2015.014.jpg" descr="CCC Nature of Consumer Culture 2015.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WNS_BANKSY_BRISTOL_04-470599.jpg" descr="SWNS_BANKSY_BRISTOL_04-4705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CONSUMER CULTURE IS COMPRISED OF PRIVATE CHOICES"/>
          <p:cNvSpPr txBox="1"/>
          <p:nvPr/>
        </p:nvSpPr>
        <p:spPr>
          <a:xfrm>
            <a:off x="562184" y="7339320"/>
            <a:ext cx="11880431" cy="1983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310" sz="6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CONSUMER CULTURE IS COMPRISED OF PRIVATE CHOICES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CC Nature of Consumer Culture 2015.016.jpg" descr="CCC Nature of Consumer Culture 2015.0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CCC Nature of Consumer Culture 2015.017.jpg" descr="CCC Nature of Consumer Culture 2015.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CCC Nature of Consumer Culture 2015.018.jpg" descr="CCC Nature of Consumer Culture 2015.0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Terence McKenna Stop Consuming Culture, Start Creating Your Own Culture.mp4" descr="Terence McKenna Stop Consuming Culture, Start Creating Your Own Cultur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9231" y="1331267"/>
            <a:ext cx="12606338" cy="7091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23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WNS_BANKSY_BRISTOL_04-470599.jpg" descr="SWNS_BANKSY_BRISTOL_04-4705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ONSUMER CULTURE HAS BECOME THE PRIVILEGED MEDIUM FOR NEGOTIATING IDENTITY"/>
          <p:cNvSpPr txBox="1"/>
          <p:nvPr/>
        </p:nvSpPr>
        <p:spPr>
          <a:xfrm>
            <a:off x="333353" y="7590372"/>
            <a:ext cx="12338094" cy="148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230" sz="4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CONSUMER CULTURE HAS BECOME THE PRIVILEGED MEDIUM FOR NEGOTIATING IDENTITY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CCC Nature of Consumer Culture 2015.020.jpg" descr="CCC Nature of Consumer Culture 2015.0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CCC Nature of Consumer Culture 2015.003.jpg" descr="CCC Nature of Consumer Culture 2015.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CCC Nature of Consumer Culture 2015.021.jpg" descr="CCC Nature of Consumer Culture 2015.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WNS_BANKSY_BRISTOL_04-470599.jpg" descr="SWNS_BANKSY_BRISTOL_04-4705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CONSUMER CULTURE EVIDENCES THE LINK BETWEEN AESTHETICISATION &amp; POWER"/>
          <p:cNvSpPr txBox="1"/>
          <p:nvPr/>
        </p:nvSpPr>
        <p:spPr>
          <a:xfrm>
            <a:off x="562184" y="7552825"/>
            <a:ext cx="11880431" cy="1556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pc="-245" sz="4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CONSUMER CULTURE EVIDENCES THE LINK BETWEEN AESTHETICISATION &amp; POWER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CCC Nature of Consumer Culture 2015.023.jpg" descr="CCC Nature of Consumer Culture 2015.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CCC Nature of Consumer Culture 2015.024.jpg" descr="CCC Nature of Consumer Culture 2015.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Mikkeli 2024 Session 2.035.jpeg" descr="Mikkeli 2024 Session 2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07" y="-3"/>
            <a:ext cx="12951794" cy="9793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76" y="18675"/>
            <a:ext cx="13004802" cy="9820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2119.PNG" descr="IMG_21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0570" y="0"/>
            <a:ext cx="548366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"/>
            <a:ext cx="13004800" cy="9825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80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"/>
            <a:ext cx="13004800" cy="9775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