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3" r:id="rId21"/>
    <p:sldId id="304" r:id="rId22"/>
    <p:sldId id="305" r:id="rId23"/>
    <p:sldId id="306" r:id="rId24"/>
    <p:sldId id="307" r:id="rId25"/>
    <p:sldId id="309" r:id="rId26"/>
    <p:sldId id="310" r:id="rId27"/>
    <p:sldId id="311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2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 snapToGrid="0">
      <p:cViewPr varScale="1">
        <p:scale>
          <a:sx n="72" d="100"/>
          <a:sy n="72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320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7871" y="1852810"/>
            <a:ext cx="11609058" cy="3302001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41897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9323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ith a cigarette in his head&#10;&#10;Description automatically generated">
            <a:extLst>
              <a:ext uri="{FF2B5EF4-FFF2-40B4-BE49-F238E27FC236}">
                <a16:creationId xmlns:a16="http://schemas.microsoft.com/office/drawing/2014/main" id="{B17A0E8B-0F2D-62F5-391A-2600E1DDB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-125506"/>
            <a:ext cx="13004800" cy="10058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0.jpeg" descr="image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11.jpeg" descr="image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2.jpeg" descr="image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3.jpeg" descr="image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14.jpeg" descr="image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5.jpeg" descr="image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6.jpeg" descr="image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7.jpeg" descr="image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18.jpeg" descr="image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9.jpeg" descr="image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2.jpeg" descr="image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Rectangle"/>
          <p:cNvSpPr/>
          <p:nvPr/>
        </p:nvSpPr>
        <p:spPr>
          <a:xfrm>
            <a:off x="-50800" y="2692400"/>
            <a:ext cx="13106400" cy="63331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6" name="pasted-image.tif" descr="pasted-imag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1" y="2519842"/>
            <a:ext cx="10923713" cy="7263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ession 04.002.png" descr="Session 04.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ession 04.003.png" descr="Session 04.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ssion 04.004.png" descr="Session 04.0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ession 04.005.png" descr="Session 04.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ession 04.006.png" descr="Session 04.0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ssion 04.008.png" descr="Session 04.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ession 04.009.png" descr="Session 04.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ession 04.010.png" descr="Session 04.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ssion 04.013.png" descr="Session 04.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ssion 04.014.png" descr="Session 04.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3.jpeg" descr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ssion 04.015.png" descr="Session 04.0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ssion 04.016.png" descr="Session 04.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ssion 04.017.png" descr="Session 04.0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ssion 04.018.png" descr="Session 04.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ssion 04.019.png" descr="Session 04.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ession 04.020.png" descr="Session 04.0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ssion 04.021.png" descr="Session 04.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ssion 04.022.png" descr="Session 04.0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ssion 04.023.png" descr="Session 04.0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ession 04.024.png" descr="Session 04.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4.jpeg" descr="imag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ession 04.025.png" descr="Session 04.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ession 04.026.png" descr="Session 04.0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ession 04.027.png" descr="Session 04.0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ession 04.028.png" descr="Session 04.0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ession 04.029.png" descr="Session 04.0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ession 04.031.png" descr="Session 04.0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34.jpeg" descr="imag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35.jpeg" descr="image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36.jpeg" descr="image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37.jpeg" descr="image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5.jpeg" descr="image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38.jpeg" descr="imag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39.jpeg" descr="image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40.jpeg" descr="image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41.jpeg" descr="image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42.jpeg" descr="image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43.jpeg" descr="image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44.jpeg" descr="image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45.jpeg" descr="image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WNS_BANKSY_BRISTOL_04-470599.jpg" descr="SWNS_BANKSY_BRISTOL_04-4705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-44599"/>
            <a:ext cx="10464800" cy="7792937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ONCLUSIONS"/>
          <p:cNvSpPr txBox="1"/>
          <p:nvPr/>
        </p:nvSpPr>
        <p:spPr>
          <a:xfrm>
            <a:off x="3905097" y="8171170"/>
            <a:ext cx="5194606" cy="103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 spc="-31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CONCLUSIONS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hese three metaphors of the consumer may be seen as different elements of the same frame or as three different frames."/>
          <p:cNvSpPr txBox="1"/>
          <p:nvPr/>
        </p:nvSpPr>
        <p:spPr>
          <a:xfrm>
            <a:off x="305050" y="8049286"/>
            <a:ext cx="1208202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These three metaphors of the consumer may be seen as different elements of the same frame or as three different frames.</a:t>
            </a:r>
          </a:p>
        </p:txBody>
      </p:sp>
      <p:pic>
        <p:nvPicPr>
          <p:cNvPr id="208" name="darksideofthemoon.png" descr="darksideofthemo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419"/>
            <a:ext cx="130048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6.jpeg" descr="image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7.jpeg" descr="image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8.jpeg" descr="image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9.jpeg" descr="image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</Words>
  <Application>Microsoft Macintosh PowerPoint</Application>
  <PresentationFormat>Custom</PresentationFormat>
  <Paragraphs>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Avenir Roman</vt:lpstr>
      <vt:lpstr>Helvetica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METAPHORS OF THE CONSUMER</dc:title>
  <cp:lastModifiedBy>Maurice.Patterson</cp:lastModifiedBy>
  <cp:revision>2</cp:revision>
  <dcterms:modified xsi:type="dcterms:W3CDTF">2024-06-12T13:33:17Z</dcterms:modified>
</cp:coreProperties>
</file>