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30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6"/>
  </p:normalViewPr>
  <p:slideViewPr>
    <p:cSldViewPr snapToGrid="0">
      <p:cViewPr>
        <p:scale>
          <a:sx n="48" d="100"/>
          <a:sy n="48" d="100"/>
        </p:scale>
        <p:origin x="170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bs-20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650239" y="130950"/>
            <a:ext cx="1175399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algn="l" defTabSz="1300480">
              <a:defRPr sz="5800" b="1">
                <a:solidFill>
                  <a:srgbClr val="004FB5"/>
                </a:solidFill>
                <a:uFill>
                  <a:solidFill>
                    <a:srgbClr val="004FB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53992" cy="7477761"/>
          </a:xfrm>
          <a:prstGeom prst="rect">
            <a:avLst/>
          </a:prstGeom>
        </p:spPr>
        <p:txBody>
          <a:bodyPr lIns="54186" tIns="54186" rIns="54186" bIns="54186" anchor="t">
            <a:noAutofit/>
          </a:bodyPr>
          <a:lstStyle>
            <a:lvl1pPr marL="609896" indent="-609896" defTabSz="1300480">
              <a:spcBef>
                <a:spcPts val="800"/>
              </a:spcBef>
              <a:buClr>
                <a:srgbClr val="515151"/>
              </a:buClr>
              <a:buSzPct val="80000"/>
              <a:buChar char="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15991" indent="-402166" defTabSz="1300480">
              <a:spcBef>
                <a:spcPts val="900"/>
              </a:spcBef>
              <a:buClr>
                <a:srgbClr val="515151"/>
              </a:buClr>
              <a:buSzPct val="90000"/>
              <a:buChar char=""/>
              <a:defRPr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043236" indent="-362711" defTabSz="1300480">
              <a:spcBef>
                <a:spcPts val="800"/>
              </a:spcBef>
              <a:buClr>
                <a:srgbClr val="515151"/>
              </a:buClr>
              <a:buSzPct val="85000"/>
              <a:buFont typeface="Arial"/>
              <a:buChar char="○"/>
              <a:defRPr sz="3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274250" indent="-330200" defTabSz="1300480">
              <a:spcBef>
                <a:spcPts val="700"/>
              </a:spcBef>
              <a:buClr>
                <a:srgbClr val="515151"/>
              </a:buClr>
              <a:buSzPct val="90000"/>
              <a:buChar char=""/>
              <a:defRPr sz="28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501262" indent="-254000" defTabSz="1300480">
              <a:spcBef>
                <a:spcPts val="700"/>
              </a:spcBef>
              <a:buClr>
                <a:srgbClr val="515151"/>
              </a:buClr>
              <a:buSzPct val="100000"/>
              <a:buFont typeface="Arial"/>
              <a:buChar char="-"/>
              <a:defRPr sz="28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28263" y="9317849"/>
            <a:ext cx="192932" cy="2159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830862">
              <a:defRPr sz="1400">
                <a:solidFill>
                  <a:srgbClr val="90969F"/>
                </a:solidFill>
                <a:uFill>
                  <a:solidFill>
                    <a:srgbClr val="90969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bs-20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50239" y="130950"/>
            <a:ext cx="1175399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algn="l" defTabSz="1300480">
              <a:defRPr sz="5800" b="1">
                <a:solidFill>
                  <a:srgbClr val="004FB5"/>
                </a:solidFill>
                <a:uFill>
                  <a:solidFill>
                    <a:srgbClr val="004FB5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39"/>
            <a:ext cx="11753992" cy="6319350"/>
          </a:xfrm>
          <a:prstGeom prst="rect">
            <a:avLst/>
          </a:prstGeom>
        </p:spPr>
        <p:txBody>
          <a:bodyPr lIns="54186" tIns="54186" rIns="54186" bIns="54186" anchor="t">
            <a:noAutofit/>
          </a:bodyPr>
          <a:lstStyle>
            <a:lvl1pPr marL="609896" indent="-609896" defTabSz="1300480">
              <a:spcBef>
                <a:spcPts val="800"/>
              </a:spcBef>
              <a:buClr>
                <a:srgbClr val="515151"/>
              </a:buClr>
              <a:buSzPct val="80000"/>
              <a:buChar char=""/>
              <a:defRPr sz="4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15991" indent="-402166" defTabSz="1300480">
              <a:spcBef>
                <a:spcPts val="900"/>
              </a:spcBef>
              <a:buClr>
                <a:srgbClr val="515151"/>
              </a:buClr>
              <a:buSzPct val="90000"/>
              <a:buChar char=""/>
              <a:defRPr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043236" indent="-362711" defTabSz="1300480">
              <a:spcBef>
                <a:spcPts val="800"/>
              </a:spcBef>
              <a:buClr>
                <a:srgbClr val="515151"/>
              </a:buClr>
              <a:buSzPct val="85000"/>
              <a:buFont typeface="Arial"/>
              <a:buChar char="○"/>
              <a:defRPr sz="34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274250" indent="-330200" defTabSz="1300480">
              <a:spcBef>
                <a:spcPts val="700"/>
              </a:spcBef>
              <a:buClr>
                <a:srgbClr val="515151"/>
              </a:buClr>
              <a:buSzPct val="90000"/>
              <a:buChar char=""/>
              <a:defRPr sz="28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501262" indent="-254000" defTabSz="1300480">
              <a:spcBef>
                <a:spcPts val="700"/>
              </a:spcBef>
              <a:buClr>
                <a:srgbClr val="515151"/>
              </a:buClr>
              <a:buSzPct val="100000"/>
              <a:buFont typeface="Arial"/>
              <a:buChar char="-"/>
              <a:defRPr sz="2800">
                <a:solidFill>
                  <a:srgbClr val="515151"/>
                </a:solidFill>
                <a:uFill>
                  <a:solidFill>
                    <a:srgbClr val="51515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28263" y="9317849"/>
            <a:ext cx="192932" cy="2159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830862">
              <a:defRPr sz="1400">
                <a:solidFill>
                  <a:srgbClr val="90969F"/>
                </a:solidFill>
                <a:uFill>
                  <a:solidFill>
                    <a:srgbClr val="90969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3" r:id="rId12"/>
    <p:sldLayoutId id="2147483664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cigarette in his head&#10;&#10;Description automatically generated">
            <a:extLst>
              <a:ext uri="{FF2B5EF4-FFF2-40B4-BE49-F238E27FC236}">
                <a16:creationId xmlns:a16="http://schemas.microsoft.com/office/drawing/2014/main" id="{D892848B-25E8-2A47-EE1C-3DABF9CB0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9.jpeg" descr="image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10.jpeg" descr="image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1.jpeg" descr="image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12.jpeg" descr="image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13.jpeg" descr="image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14.jpeg" descr="image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58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958C8-1DDC-2ACA-9917-C909DE9E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792" y="1541929"/>
            <a:ext cx="6025216" cy="82116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15.jpeg" descr="image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6.jpeg" descr="image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7.jpeg" descr="image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8.jpeg" descr="image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uinness - Surfer (1999, UK).mp4" descr="Guinness - Surfer (1999, UK).mp4">
            <a:extLst>
              <a:ext uri="{FF2B5EF4-FFF2-40B4-BE49-F238E27FC236}">
                <a16:creationId xmlns:a16="http://schemas.microsoft.com/office/drawing/2014/main" id="{8347B329-15F6-D2AE-9416-B81D478BE78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170" y="-34628"/>
            <a:ext cx="13097141" cy="98228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7397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9.jpeg" descr="image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20.jpeg" descr="image20.jpeg"/>
          <p:cNvPicPr>
            <a:picLocks noChangeAspect="1"/>
          </p:cNvPicPr>
          <p:nvPr/>
        </p:nvPicPr>
        <p:blipFill>
          <a:blip r:embed="rId2"/>
          <a:srcRect l="8971" t="15036" r="8971" b="32038"/>
          <a:stretch>
            <a:fillRect/>
          </a:stretch>
        </p:blipFill>
        <p:spPr>
          <a:xfrm>
            <a:off x="2843807" y="247385"/>
            <a:ext cx="7317291" cy="3539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6a00d8341ce54153ef00e55189330f8834-800wi.jpg" descr="6a00d8341ce54153ef00e55189330f8834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766" y="4089905"/>
            <a:ext cx="2336801" cy="2995648"/>
          </a:xfrm>
          <a:prstGeom prst="rect">
            <a:avLst/>
          </a:prstGeom>
        </p:spPr>
      </p:pic>
      <p:pic>
        <p:nvPicPr>
          <p:cNvPr id="188" name="money-graphics-20_1259534a.jpg" descr="money-graphics-20_1259534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247" y="3877191"/>
            <a:ext cx="2215783" cy="3243906"/>
          </a:xfrm>
          <a:prstGeom prst="rect">
            <a:avLst/>
          </a:prstGeom>
        </p:spPr>
      </p:pic>
      <p:pic>
        <p:nvPicPr>
          <p:cNvPr id="189" name="PERBLACK.jpg" descr="PERBLAC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321" y="3881966"/>
            <a:ext cx="2494766" cy="3416301"/>
          </a:xfrm>
          <a:prstGeom prst="rect">
            <a:avLst/>
          </a:prstGeom>
        </p:spPr>
      </p:pic>
      <p:pic>
        <p:nvPicPr>
          <p:cNvPr id="190" name="image20.jpeg" descr="image20.jpeg"/>
          <p:cNvPicPr>
            <a:picLocks noChangeAspect="1"/>
          </p:cNvPicPr>
          <p:nvPr/>
        </p:nvPicPr>
        <p:blipFill>
          <a:blip r:embed="rId2"/>
          <a:srcRect t="71567"/>
          <a:stretch>
            <a:fillRect/>
          </a:stretch>
        </p:blipFill>
        <p:spPr>
          <a:xfrm>
            <a:off x="2043828" y="7388343"/>
            <a:ext cx="8917250" cy="1901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21.jpeg" descr="image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C2016 Lecture 8.013.jpg">
            <a:extLst>
              <a:ext uri="{FF2B5EF4-FFF2-40B4-BE49-F238E27FC236}">
                <a16:creationId xmlns:a16="http://schemas.microsoft.com/office/drawing/2014/main" id="{9C9DFB73-9913-E1BD-3C29-3B06096EDD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6894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23.jpeg" descr="image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24.jpeg" descr="image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25.jpeg" descr="image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26.jpeg" descr="image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27.jpeg" descr="image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28.jpeg" descr="image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2.jpeg" descr="image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29.jpeg" descr="image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246D-B4D9-DC27-3C88-B738C9C0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D7813-DD92-D891-4699-260BE7FFAA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person holding phones&#10;&#10;Description automatically generated">
            <a:extLst>
              <a:ext uri="{FF2B5EF4-FFF2-40B4-BE49-F238E27FC236}">
                <a16:creationId xmlns:a16="http://schemas.microsoft.com/office/drawing/2014/main" id="{283E77DE-F09F-2A2D-9C80-989CB592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004801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928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D9DE-8ED4-90A9-D98E-3B8393C8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2575F-6EC8-413B-2A29-CC1EDF0C21A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ild with lipstick marks on his face&#10;&#10;Description automatically generated">
            <a:extLst>
              <a:ext uri="{FF2B5EF4-FFF2-40B4-BE49-F238E27FC236}">
                <a16:creationId xmlns:a16="http://schemas.microsoft.com/office/drawing/2014/main" id="{63979B3B-775D-6829-8E81-3332B480F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10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E2B8-D176-59C1-8005-FEA5B493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8D756-C837-F508-9434-51A07D9F9A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ith freckles&#10;&#10;Description automatically generated">
            <a:extLst>
              <a:ext uri="{FF2B5EF4-FFF2-40B4-BE49-F238E27FC236}">
                <a16:creationId xmlns:a16="http://schemas.microsoft.com/office/drawing/2014/main" id="{3DFB4DDB-3120-9D7A-2262-5B9E11D1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8068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5AE0-8155-066F-2E11-1D080E46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1443E-5F9A-9C08-2CDE-EB280B754C2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holding phones&#10;&#10;Description automatically generated">
            <a:extLst>
              <a:ext uri="{FF2B5EF4-FFF2-40B4-BE49-F238E27FC236}">
                <a16:creationId xmlns:a16="http://schemas.microsoft.com/office/drawing/2014/main" id="{A06A4A12-9123-382C-01B6-4C80A6DEB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734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4FC9-EE17-2E4C-B8F8-878678D3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40B37-49F1-DC0E-4D7C-C600A3791EA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on a swing&#10;&#10;Description automatically generated">
            <a:extLst>
              <a:ext uri="{FF2B5EF4-FFF2-40B4-BE49-F238E27FC236}">
                <a16:creationId xmlns:a16="http://schemas.microsoft.com/office/drawing/2014/main" id="{A579FD3F-92AF-8A87-3D54-253663FB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757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E5BE-CA94-8BAC-1798-3D350CD4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B83A3-0334-CA9C-6D2A-669EED8CAC4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holding phones&#10;&#10;Description automatically generated">
            <a:extLst>
              <a:ext uri="{FF2B5EF4-FFF2-40B4-BE49-F238E27FC236}">
                <a16:creationId xmlns:a16="http://schemas.microsoft.com/office/drawing/2014/main" id="{20101F9C-5272-6A8C-4733-399E5D24A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0578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DC47-C253-1287-0D44-53138576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C7BD7-760B-158F-AC45-1453CDEEC75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advertisement for toothpaste&#10;&#10;Description automatically generated">
            <a:extLst>
              <a:ext uri="{FF2B5EF4-FFF2-40B4-BE49-F238E27FC236}">
                <a16:creationId xmlns:a16="http://schemas.microsoft.com/office/drawing/2014/main" id="{47B7F69C-7929-98EA-9BA9-B9C51D6D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705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B8AE-38FD-DE9D-2F56-5ED4C6A83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8D180-7935-3972-7D13-1D32A1E4F4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in a chair with headphones on&#10;&#10;Description automatically generated">
            <a:extLst>
              <a:ext uri="{FF2B5EF4-FFF2-40B4-BE49-F238E27FC236}">
                <a16:creationId xmlns:a16="http://schemas.microsoft.com/office/drawing/2014/main" id="{CCC4ACC6-4A9F-131D-D4C8-D1C5EA7DE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011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E85D-1C04-6184-5AB3-7B9926DD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AE44F-2247-75FD-5885-02FA4F28950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holding phones&#10;&#10;Description automatically generated">
            <a:extLst>
              <a:ext uri="{FF2B5EF4-FFF2-40B4-BE49-F238E27FC236}">
                <a16:creationId xmlns:a16="http://schemas.microsoft.com/office/drawing/2014/main" id="{03D78494-1BB2-6E98-CA04-969926B98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71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3.jpeg" descr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648AD-9A36-4042-4F9E-B665D0DE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B1842-01C5-26B5-2240-BCBBA28EB70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llipop and ants walking around&#10;&#10;Description automatically generated">
            <a:extLst>
              <a:ext uri="{FF2B5EF4-FFF2-40B4-BE49-F238E27FC236}">
                <a16:creationId xmlns:a16="http://schemas.microsoft.com/office/drawing/2014/main" id="{A6C8B94F-BB56-A383-AB7F-28D860A8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1869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F03C-3702-05A9-CCA2-E44E47BF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AF47E-1562-EA63-0963-D8783D7A586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air of fingerprints&#10;&#10;Description automatically generated">
            <a:extLst>
              <a:ext uri="{FF2B5EF4-FFF2-40B4-BE49-F238E27FC236}">
                <a16:creationId xmlns:a16="http://schemas.microsoft.com/office/drawing/2014/main" id="{E25FE039-7578-DB55-D21A-61A67BCF1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383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30.jpeg" descr="image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31.jpeg" descr="image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35ECE1-C8CF-8EE1-D32F-509E201CB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755" y="246157"/>
            <a:ext cx="9515289" cy="71228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32.jpeg" descr="image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33.jpeg" descr="image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E6CE589-86E5-30B1-FA1D-F439ABCF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35.jpeg" descr="image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36.jpeg" descr="image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37.jpeg" descr="image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4.jpeg" descr="imag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38.jpeg" descr="imag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39.jpeg" descr="image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41.jpeg" descr="image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42.jpeg" descr="image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43.jpeg" descr="image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44.jpeg" descr="image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45.jpeg" descr="image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5.jpeg" descr="image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6.jpeg" descr="image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7.jpeg" descr="image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8.jpeg" descr="image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56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Avenir Roman</vt:lpstr>
      <vt:lpstr>Calibri</vt:lpstr>
      <vt:lpstr>Helvetica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Maurice.Patterson</cp:lastModifiedBy>
  <cp:revision>1</cp:revision>
  <dcterms:modified xsi:type="dcterms:W3CDTF">2024-06-13T16:34:26Z</dcterms:modified>
</cp:coreProperties>
</file>