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307" r:id="rId40"/>
    <p:sldId id="317" r:id="rId41"/>
    <p:sldId id="31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9" r:id="rId50"/>
    <p:sldId id="320" r:id="rId51"/>
    <p:sldId id="321" r:id="rId52"/>
    <p:sldId id="270" r:id="rId53"/>
    <p:sldId id="322" r:id="rId54"/>
    <p:sldId id="323" r:id="rId55"/>
    <p:sldId id="328" r:id="rId56"/>
    <p:sldId id="324" r:id="rId57"/>
    <p:sldId id="325" r:id="rId58"/>
    <p:sldId id="326" r:id="rId59"/>
    <p:sldId id="327" r:id="rId60"/>
    <p:sldId id="306" r:id="rId61"/>
    <p:sldId id="329" r:id="rId62"/>
    <p:sldId id="330" r:id="rId63"/>
    <p:sldId id="335" r:id="rId64"/>
    <p:sldId id="331" r:id="rId65"/>
    <p:sldId id="332" r:id="rId66"/>
    <p:sldId id="336" r:id="rId67"/>
    <p:sldId id="333" r:id="rId6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6"/>
  </p:normalViewPr>
  <p:slideViewPr>
    <p:cSldViewPr snapToGrid="0">
      <p:cViewPr varScale="1">
        <p:scale>
          <a:sx n="72" d="100"/>
          <a:sy n="72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320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7871" y="1852810"/>
            <a:ext cx="11609058" cy="3302001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41897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581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Ethnography 1.011.jpeg" descr="Ethnography 1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Ethnographic Principles 2020.012.jpeg" descr="Ethnographic Principles 2020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Ethnographic Principles 2020.014.jpeg" descr="Ethnographic Principles 2020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Ethnographic Principles 2020.015.jpeg" descr="Ethnographic Principles 2020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Ethnographic Principles 2020.017.jpeg" descr="Ethnographic Principles 2020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Ethnographic Principles 2020.018.jpeg" descr="Ethnographic Principles 2020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Ethnographic Principles 2020.019.jpeg" descr="Ethnographic Principles 2020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Ethnographic Principles 2020.021.jpeg" descr="Ethnographic Principles 2020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Ethnographic Principles 2020.022.jpeg" descr="Ethnographic Principles 2020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Ethnographic Principles 2020.023.jpeg" descr="Ethnographic Principles 2020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Ethnography 1.002.jpeg" descr="Ethnography 1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thnographic Principles 2020.024.jpeg" descr="Ethnographic Principles 2020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Ethnography 1.025.jpeg" descr="Ethnography 1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Ethnography 1.026.jpeg" descr="Ethnography 1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thnographic Principles 2020.028.jpeg" descr="Ethnographic Principles 2020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Ethnography 1.029.jpeg" descr="Ethnography 1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Ethnography 1.030.jpeg" descr="Ethnography 1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thnography 1.039.jpeg" descr="Ethnography 1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Ethnography 1.041.jpeg" descr="Ethnography 1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thnography 1.042.jpeg" descr="Ethnography 1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thnography 1.043.jpeg" descr="Ethnography 1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Ethnography 1.003.jpeg" descr="Ethnography 1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thnography 1.044.jpeg" descr="Ethnography 1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thnography 1.045.jpeg" descr="Ethnography 1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thnography 1.046.jpeg" descr="Ethnography 1.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Ethnography 1.047.jpeg" descr="Ethnography 1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63" y="-17112"/>
            <a:ext cx="13004801" cy="9748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7AA994F-99B0-5A94-D61B-CDAED378360D}"/>
              </a:ext>
            </a:extLst>
          </p:cNvPr>
          <p:cNvGrpSpPr/>
          <p:nvPr/>
        </p:nvGrpSpPr>
        <p:grpSpPr>
          <a:xfrm>
            <a:off x="0" y="385482"/>
            <a:ext cx="13004800" cy="8982636"/>
            <a:chOff x="0" y="-1"/>
            <a:chExt cx="14630398" cy="9753601"/>
          </a:xfrm>
        </p:grpSpPr>
        <p:pic>
          <p:nvPicPr>
            <p:cNvPr id="3" name="Picture 2" descr="A dog looking at the camera&#10;&#10;Description automatically generated">
              <a:extLst>
                <a:ext uri="{FF2B5EF4-FFF2-40B4-BE49-F238E27FC236}">
                  <a16:creationId xmlns:a16="http://schemas.microsoft.com/office/drawing/2014/main" id="{F6DB741C-EE57-B691-6338-20EBC52A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315200" cy="9753600"/>
            </a:xfrm>
            <a:prstGeom prst="rect">
              <a:avLst/>
            </a:prstGeom>
          </p:spPr>
        </p:pic>
        <p:pic>
          <p:nvPicPr>
            <p:cNvPr id="5" name="Picture 4" descr="A dog lying on a couch&#10;&#10;Description automatically generated">
              <a:extLst>
                <a:ext uri="{FF2B5EF4-FFF2-40B4-BE49-F238E27FC236}">
                  <a16:creationId xmlns:a16="http://schemas.microsoft.com/office/drawing/2014/main" id="{10E44E33-CB29-CE79-A426-6742469D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199" y="-1"/>
              <a:ext cx="7315199" cy="97535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nography 2.060.jpeg" descr="Ethnography 2.060.jpeg">
            <a:extLst>
              <a:ext uri="{FF2B5EF4-FFF2-40B4-BE49-F238E27FC236}">
                <a16:creationId xmlns:a16="http://schemas.microsoft.com/office/drawing/2014/main" id="{57A07384-3803-9BA0-A4CF-4E8E976FC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32794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thnographic Principles 2020.004.jpeg" descr="Ethnographic Principles 2020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5" name="Ethnography 2.062.jpeg" descr="Ethnography 2.0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06.jpeg" descr="Observation Etc.006.jpeg">
            <a:extLst>
              <a:ext uri="{FF2B5EF4-FFF2-40B4-BE49-F238E27FC236}">
                <a16:creationId xmlns:a16="http://schemas.microsoft.com/office/drawing/2014/main" id="{407AEDAB-243A-5B1C-6A42-0C4B19AC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046830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1.jpeg" descr="Observation Etc.011.jpeg">
            <a:extLst>
              <a:ext uri="{FF2B5EF4-FFF2-40B4-BE49-F238E27FC236}">
                <a16:creationId xmlns:a16="http://schemas.microsoft.com/office/drawing/2014/main" id="{D5209907-E689-E197-0D3B-DB237D7F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37800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Ethnography 1.005.jpeg" descr="Ethnography 1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2.jpeg" descr="Observation Etc.012.jpeg">
            <a:extLst>
              <a:ext uri="{FF2B5EF4-FFF2-40B4-BE49-F238E27FC236}">
                <a16:creationId xmlns:a16="http://schemas.microsoft.com/office/drawing/2014/main" id="{05343992-E088-2C94-DBCD-05D404B1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257382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4.jpeg" descr="Observation Etc.014.jpeg">
            <a:extLst>
              <a:ext uri="{FF2B5EF4-FFF2-40B4-BE49-F238E27FC236}">
                <a16:creationId xmlns:a16="http://schemas.microsoft.com/office/drawing/2014/main" id="{CFDB2312-B086-3AAD-5599-5E533951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339241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servation Etc.015.jpeg" descr="Observation Etc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6.jpeg" descr="Observation Etc.016.jpeg">
            <a:extLst>
              <a:ext uri="{FF2B5EF4-FFF2-40B4-BE49-F238E27FC236}">
                <a16:creationId xmlns:a16="http://schemas.microsoft.com/office/drawing/2014/main" id="{8FDAB44D-3A44-46A8-C3AD-46D90632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10613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7.jpeg" descr="Observation Etc.017.jpeg">
            <a:extLst>
              <a:ext uri="{FF2B5EF4-FFF2-40B4-BE49-F238E27FC236}">
                <a16:creationId xmlns:a16="http://schemas.microsoft.com/office/drawing/2014/main" id="{D528212F-5575-1F5F-5B15-3B2D7532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021217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bservation Etc.018.jpeg" descr="Observation Etc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19.jpeg" descr="Observation Etc.019.jpeg">
            <a:extLst>
              <a:ext uri="{FF2B5EF4-FFF2-40B4-BE49-F238E27FC236}">
                <a16:creationId xmlns:a16="http://schemas.microsoft.com/office/drawing/2014/main" id="{05AFDA2D-803C-4739-E89E-23DEEDAC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97891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20.jpeg" descr="Observation Etc.020.jpeg">
            <a:extLst>
              <a:ext uri="{FF2B5EF4-FFF2-40B4-BE49-F238E27FC236}">
                <a16:creationId xmlns:a16="http://schemas.microsoft.com/office/drawing/2014/main" id="{A93D837F-1E43-BC33-2BE7-CBC4BFD7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188146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21.jpeg" descr="Observation Etc.021.jpeg">
            <a:extLst>
              <a:ext uri="{FF2B5EF4-FFF2-40B4-BE49-F238E27FC236}">
                <a16:creationId xmlns:a16="http://schemas.microsoft.com/office/drawing/2014/main" id="{8B5963DF-7149-5C28-5EFE-EE8F7488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936675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22.jpeg" descr="Observation Etc.022.jpeg">
            <a:extLst>
              <a:ext uri="{FF2B5EF4-FFF2-40B4-BE49-F238E27FC236}">
                <a16:creationId xmlns:a16="http://schemas.microsoft.com/office/drawing/2014/main" id="{431D6076-7193-CB7B-248B-107D1F83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83594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Ethnographic Principles 2020.006.jpeg" descr="Ethnographic Principles 2020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26.jpeg" descr="Observation Etc.026.jpeg">
            <a:extLst>
              <a:ext uri="{FF2B5EF4-FFF2-40B4-BE49-F238E27FC236}">
                <a16:creationId xmlns:a16="http://schemas.microsoft.com/office/drawing/2014/main" id="{1AE24168-3CB5-3989-E747-8C2FCBC30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732766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27.jpeg" descr="Observation Etc.027.jpeg">
            <a:extLst>
              <a:ext uri="{FF2B5EF4-FFF2-40B4-BE49-F238E27FC236}">
                <a16:creationId xmlns:a16="http://schemas.microsoft.com/office/drawing/2014/main" id="{3CA02FE9-9EE4-4161-65CB-51246AB4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865798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servation Etc.028.jpeg" descr="Observation Etc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30.jpeg" descr="Observation Etc.030.jpeg">
            <a:extLst>
              <a:ext uri="{FF2B5EF4-FFF2-40B4-BE49-F238E27FC236}">
                <a16:creationId xmlns:a16="http://schemas.microsoft.com/office/drawing/2014/main" id="{B82270C9-FAA4-7976-882F-6AB48CC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221721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31.jpeg" descr="Observation Etc.031.jpeg">
            <a:extLst>
              <a:ext uri="{FF2B5EF4-FFF2-40B4-BE49-F238E27FC236}">
                <a16:creationId xmlns:a16="http://schemas.microsoft.com/office/drawing/2014/main" id="{BDDB33D3-612B-476A-C8CC-961C8421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200665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Observation Etc.032.jpeg" descr="Observation Etc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ervation Etc.033.jpeg" descr="Observation Etc.033.jpeg">
            <a:extLst>
              <a:ext uri="{FF2B5EF4-FFF2-40B4-BE49-F238E27FC236}">
                <a16:creationId xmlns:a16="http://schemas.microsoft.com/office/drawing/2014/main" id="{5B573B72-A3B6-27C7-8B98-E4210C67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16531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Ethnography 1.007.jpeg" descr="Ethnography 1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Ethnography 1.008.jpeg" descr="Ethnography 1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Ethnography 1.010.jpeg" descr="Ethnography 1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Custom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Maurice.Patterson</cp:lastModifiedBy>
  <cp:revision>2</cp:revision>
  <dcterms:modified xsi:type="dcterms:W3CDTF">2024-06-16T14:25:54Z</dcterms:modified>
</cp:coreProperties>
</file>