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0" r:id="rId27"/>
    <p:sldId id="291" r:id="rId28"/>
    <p:sldId id="292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CDACA"/>
          </a:solidFill>
        </a:fill>
      </a:tcStyle>
    </a:wholeTbl>
    <a:band2H>
      <a:tcTxStyle/>
      <a:tcStyle>
        <a:tcBdr/>
        <a:fill>
          <a:solidFill>
            <a:srgbClr val="E7EDE7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0CEE9"/>
          </a:solidFill>
        </a:fill>
      </a:tcStyle>
    </a:wholeTbl>
    <a:band2H>
      <a:tcTxStyle/>
      <a:tcStyle>
        <a:tcBdr/>
        <a:fill>
          <a:solidFill>
            <a:srgbClr val="E9E8F4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4"/>
  </p:normalViewPr>
  <p:slideViewPr>
    <p:cSldViewPr snapToGrid="0" snapToObjects="1">
      <p:cViewPr varScale="1">
        <p:scale>
          <a:sx n="72" d="100"/>
          <a:sy n="72" d="100"/>
        </p:scale>
        <p:origin x="19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bs-201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650238" y="130950"/>
            <a:ext cx="11753993" cy="2144891"/>
          </a:xfrm>
          <a:prstGeom prst="rect">
            <a:avLst/>
          </a:prstGeom>
        </p:spPr>
        <p:txBody>
          <a:bodyPr lIns="72248" tIns="72248" rIns="72248" bIns="72248"/>
          <a:lstStyle>
            <a:lvl1pPr algn="l" defTabSz="1300480">
              <a:defRPr sz="5800" b="1">
                <a:solidFill>
                  <a:srgbClr val="004FB5"/>
                </a:solidFill>
                <a:uFill>
                  <a:solidFill>
                    <a:srgbClr val="004FB5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38"/>
            <a:ext cx="11753992" cy="6449393"/>
          </a:xfrm>
          <a:prstGeom prst="rect">
            <a:avLst/>
          </a:prstGeom>
        </p:spPr>
        <p:txBody>
          <a:bodyPr lIns="54185" tIns="54185" rIns="54185" bIns="54185" anchor="t"/>
          <a:lstStyle>
            <a:lvl1pPr marL="609896" indent="-609896" defTabSz="1300480">
              <a:spcBef>
                <a:spcPts val="800"/>
              </a:spcBef>
              <a:buClr>
                <a:srgbClr val="515151"/>
              </a:buClr>
              <a:buSzPct val="80000"/>
              <a:buFont typeface="Calibri"/>
              <a:buChar char="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879490" indent="-465665" defTabSz="1300480">
              <a:spcBef>
                <a:spcPts val="800"/>
              </a:spcBef>
              <a:buClr>
                <a:srgbClr val="515151"/>
              </a:buClr>
              <a:buSzPct val="90000"/>
              <a:buFont typeface="Calibri"/>
              <a:buChar char="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149915" indent="-469390" defTabSz="1300480">
              <a:spcBef>
                <a:spcPts val="800"/>
              </a:spcBef>
              <a:buClr>
                <a:srgbClr val="515151"/>
              </a:buClr>
              <a:buSzPct val="85000"/>
              <a:buFont typeface="Calibri"/>
              <a:buChar char="○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462935" indent="-518885" defTabSz="1300480">
              <a:spcBef>
                <a:spcPts val="800"/>
              </a:spcBef>
              <a:buClr>
                <a:srgbClr val="515151"/>
              </a:buClr>
              <a:buSzPct val="90000"/>
              <a:buFont typeface="Calibri"/>
              <a:buChar char="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646404" indent="-399142" defTabSz="1300480">
              <a:spcBef>
                <a:spcPts val="800"/>
              </a:spcBef>
              <a:buClr>
                <a:srgbClr val="515151"/>
              </a:buClr>
              <a:buSzPct val="100000"/>
              <a:buFont typeface="Calibri"/>
              <a:buChar char="-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28263" y="9317849"/>
            <a:ext cx="192932" cy="215901"/>
          </a:xfrm>
          <a:prstGeom prst="rect">
            <a:avLst/>
          </a:prstGeom>
        </p:spPr>
        <p:txBody>
          <a:bodyPr lIns="0" tIns="0" rIns="0" bIns="0" anchor="t"/>
          <a:lstStyle>
            <a:lvl1pPr algn="ctr" defTabSz="830861">
              <a:defRPr sz="1400">
                <a:solidFill>
                  <a:srgbClr val="90969F"/>
                </a:solidFill>
                <a:uFill>
                  <a:solidFill>
                    <a:srgbClr val="90969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bs-201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50238" y="130950"/>
            <a:ext cx="11753993" cy="2144891"/>
          </a:xfrm>
          <a:prstGeom prst="rect">
            <a:avLst/>
          </a:prstGeom>
        </p:spPr>
        <p:txBody>
          <a:bodyPr lIns="72248" tIns="72248" rIns="72248" bIns="72248"/>
          <a:lstStyle>
            <a:lvl1pPr algn="l" defTabSz="1300480">
              <a:defRPr sz="5800" b="1">
                <a:solidFill>
                  <a:srgbClr val="004FB5"/>
                </a:solidFill>
                <a:uFill>
                  <a:solidFill>
                    <a:srgbClr val="004FB5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8" y="2275838"/>
            <a:ext cx="11753993" cy="6476438"/>
          </a:xfrm>
          <a:prstGeom prst="rect">
            <a:avLst/>
          </a:prstGeom>
        </p:spPr>
        <p:txBody>
          <a:bodyPr lIns="54185" tIns="54185" rIns="54185" bIns="54185" anchor="t"/>
          <a:lstStyle>
            <a:lvl1pPr marL="609896" indent="-609896" defTabSz="1300480">
              <a:spcBef>
                <a:spcPts val="800"/>
              </a:spcBef>
              <a:buClr>
                <a:srgbClr val="515151"/>
              </a:buClr>
              <a:buSzPct val="80000"/>
              <a:buFont typeface="Calibri"/>
              <a:buChar char="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879490" indent="-465665" defTabSz="1300480">
              <a:spcBef>
                <a:spcPts val="800"/>
              </a:spcBef>
              <a:buClr>
                <a:srgbClr val="515151"/>
              </a:buClr>
              <a:buSzPct val="90000"/>
              <a:buFont typeface="Calibri"/>
              <a:buChar char="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149915" indent="-469390" defTabSz="1300480">
              <a:spcBef>
                <a:spcPts val="800"/>
              </a:spcBef>
              <a:buClr>
                <a:srgbClr val="515151"/>
              </a:buClr>
              <a:buSzPct val="85000"/>
              <a:buFont typeface="Calibri"/>
              <a:buChar char="○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462935" indent="-518885" defTabSz="1300480">
              <a:spcBef>
                <a:spcPts val="800"/>
              </a:spcBef>
              <a:buClr>
                <a:srgbClr val="515151"/>
              </a:buClr>
              <a:buSzPct val="90000"/>
              <a:buFont typeface="Calibri"/>
              <a:buChar char="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646404" indent="-399142" defTabSz="1300480">
              <a:spcBef>
                <a:spcPts val="800"/>
              </a:spcBef>
              <a:buClr>
                <a:srgbClr val="515151"/>
              </a:buClr>
              <a:buSzPct val="100000"/>
              <a:buFont typeface="Calibri"/>
              <a:buChar char="-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28263" y="9317849"/>
            <a:ext cx="192932" cy="215901"/>
          </a:xfrm>
          <a:prstGeom prst="rect">
            <a:avLst/>
          </a:prstGeom>
        </p:spPr>
        <p:txBody>
          <a:bodyPr lIns="0" tIns="0" rIns="0" bIns="0" anchor="t"/>
          <a:lstStyle>
            <a:lvl1pPr algn="ctr" defTabSz="830861">
              <a:defRPr sz="1400">
                <a:solidFill>
                  <a:srgbClr val="90969F"/>
                </a:solidFill>
                <a:uFill>
                  <a:solidFill>
                    <a:srgbClr val="90969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bs-201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650238" y="130950"/>
            <a:ext cx="11753993" cy="2144891"/>
          </a:xfrm>
          <a:prstGeom prst="rect">
            <a:avLst/>
          </a:prstGeom>
        </p:spPr>
        <p:txBody>
          <a:bodyPr lIns="72248" tIns="72248" rIns="72248" bIns="72248"/>
          <a:lstStyle>
            <a:lvl1pPr algn="l" defTabSz="1300480">
              <a:defRPr sz="5800" b="1">
                <a:solidFill>
                  <a:srgbClr val="004FB5"/>
                </a:solidFill>
                <a:uFill>
                  <a:solidFill>
                    <a:srgbClr val="004FB5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8" y="2275838"/>
            <a:ext cx="11753993" cy="7477762"/>
          </a:xfrm>
          <a:prstGeom prst="rect">
            <a:avLst/>
          </a:prstGeom>
        </p:spPr>
        <p:txBody>
          <a:bodyPr lIns="54185" tIns="54185" rIns="54185" bIns="54185" anchor="t"/>
          <a:lstStyle>
            <a:lvl1pPr marL="609896" indent="-609896" defTabSz="1300480">
              <a:spcBef>
                <a:spcPts val="800"/>
              </a:spcBef>
              <a:buClr>
                <a:srgbClr val="515151"/>
              </a:buClr>
              <a:buSzPct val="80000"/>
              <a:buFont typeface="Calibri"/>
              <a:buChar char="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879490" indent="-465665" defTabSz="1300480">
              <a:spcBef>
                <a:spcPts val="800"/>
              </a:spcBef>
              <a:buClr>
                <a:srgbClr val="515151"/>
              </a:buClr>
              <a:buSzPct val="90000"/>
              <a:buFont typeface="Calibri"/>
              <a:buChar char="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149915" indent="-469390" defTabSz="1300480">
              <a:spcBef>
                <a:spcPts val="800"/>
              </a:spcBef>
              <a:buClr>
                <a:srgbClr val="515151"/>
              </a:buClr>
              <a:buSzPct val="85000"/>
              <a:buFont typeface="Calibri"/>
              <a:buChar char="○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462935" indent="-518885" defTabSz="1300480">
              <a:spcBef>
                <a:spcPts val="800"/>
              </a:spcBef>
              <a:buClr>
                <a:srgbClr val="515151"/>
              </a:buClr>
              <a:buSzPct val="90000"/>
              <a:buFont typeface="Calibri"/>
              <a:buChar char="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646404" indent="-399142" defTabSz="1300480">
              <a:spcBef>
                <a:spcPts val="800"/>
              </a:spcBef>
              <a:buClr>
                <a:srgbClr val="515151"/>
              </a:buClr>
              <a:buSzPct val="100000"/>
              <a:buFont typeface="Calibri"/>
              <a:buChar char="-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28263" y="9317849"/>
            <a:ext cx="192932" cy="215901"/>
          </a:xfrm>
          <a:prstGeom prst="rect">
            <a:avLst/>
          </a:prstGeom>
        </p:spPr>
        <p:txBody>
          <a:bodyPr lIns="0" tIns="0" rIns="0" bIns="0" anchor="t"/>
          <a:lstStyle>
            <a:lvl1pPr algn="ctr" defTabSz="830861">
              <a:defRPr sz="1400">
                <a:solidFill>
                  <a:srgbClr val="90969F"/>
                </a:solidFill>
                <a:uFill>
                  <a:solidFill>
                    <a:srgbClr val="90969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bs-201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650238" y="130950"/>
            <a:ext cx="11753993" cy="2144891"/>
          </a:xfrm>
          <a:prstGeom prst="rect">
            <a:avLst/>
          </a:prstGeom>
        </p:spPr>
        <p:txBody>
          <a:bodyPr lIns="72248" tIns="72248" rIns="72248" bIns="72248"/>
          <a:lstStyle>
            <a:lvl1pPr algn="l" defTabSz="1300480">
              <a:defRPr sz="5800" b="1">
                <a:solidFill>
                  <a:srgbClr val="004FB5"/>
                </a:solidFill>
                <a:uFill>
                  <a:solidFill>
                    <a:srgbClr val="004FB5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38"/>
            <a:ext cx="11753992" cy="6319351"/>
          </a:xfrm>
          <a:prstGeom prst="rect">
            <a:avLst/>
          </a:prstGeom>
        </p:spPr>
        <p:txBody>
          <a:bodyPr lIns="54185" tIns="54185" rIns="54185" bIns="54185" anchor="t"/>
          <a:lstStyle>
            <a:lvl1pPr marL="609896" indent="-609896" defTabSz="1300480">
              <a:spcBef>
                <a:spcPts val="800"/>
              </a:spcBef>
              <a:buClr>
                <a:srgbClr val="515151"/>
              </a:buClr>
              <a:buSzPct val="80000"/>
              <a:buFont typeface="Calibri"/>
              <a:buChar char="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879490" indent="-465665" defTabSz="1300480">
              <a:spcBef>
                <a:spcPts val="800"/>
              </a:spcBef>
              <a:buClr>
                <a:srgbClr val="515151"/>
              </a:buClr>
              <a:buSzPct val="90000"/>
              <a:buFont typeface="Calibri"/>
              <a:buChar char="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149915" indent="-469390" defTabSz="1300480">
              <a:spcBef>
                <a:spcPts val="800"/>
              </a:spcBef>
              <a:buClr>
                <a:srgbClr val="515151"/>
              </a:buClr>
              <a:buSzPct val="85000"/>
              <a:buFont typeface="Calibri"/>
              <a:buChar char="○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462935" indent="-518885" defTabSz="1300480">
              <a:spcBef>
                <a:spcPts val="800"/>
              </a:spcBef>
              <a:buClr>
                <a:srgbClr val="515151"/>
              </a:buClr>
              <a:buSzPct val="90000"/>
              <a:buFont typeface="Calibri"/>
              <a:buChar char="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646404" indent="-399142" defTabSz="1300480">
              <a:spcBef>
                <a:spcPts val="800"/>
              </a:spcBef>
              <a:buClr>
                <a:srgbClr val="515151"/>
              </a:buClr>
              <a:buSzPct val="100000"/>
              <a:buFont typeface="Calibri"/>
              <a:buChar char="-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28263" y="9317849"/>
            <a:ext cx="192932" cy="215901"/>
          </a:xfrm>
          <a:prstGeom prst="rect">
            <a:avLst/>
          </a:prstGeom>
        </p:spPr>
        <p:txBody>
          <a:bodyPr lIns="0" tIns="0" rIns="0" bIns="0" anchor="t"/>
          <a:lstStyle>
            <a:lvl1pPr algn="ctr" defTabSz="830861">
              <a:defRPr sz="1400">
                <a:solidFill>
                  <a:srgbClr val="90969F"/>
                </a:solidFill>
                <a:uFill>
                  <a:solidFill>
                    <a:srgbClr val="90969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46500" y="8905523"/>
            <a:ext cx="273608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Rest_You_Sleeping_Giant_-_01_-_Ebow_Song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pic>
        <p:nvPicPr>
          <p:cNvPr id="147" name="The Consumer As Identity Seeker.001.jpeg" descr="The Consumer As Identity Seeker.0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WNS_BANKSY_BRISTOL_04-470599.jpg" descr="SWNS_BANKSY_BRISTOL_04-4705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-44599"/>
            <a:ext cx="10464800" cy="7792937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ASCRIBED IDENTITY"/>
          <p:cNvSpPr txBox="1"/>
          <p:nvPr/>
        </p:nvSpPr>
        <p:spPr>
          <a:xfrm>
            <a:off x="3148012" y="8171170"/>
            <a:ext cx="6708776" cy="103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 spc="-31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ASCRIBED IDENTITY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WNS_BANKSY_BRISTOL_04-470599.jpg" descr="SWNS_BANKSY_BRISTOL_04-4705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-44599"/>
            <a:ext cx="10464800" cy="7792937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CHIEVED IDENTITY"/>
          <p:cNvSpPr txBox="1"/>
          <p:nvPr/>
        </p:nvSpPr>
        <p:spPr>
          <a:xfrm>
            <a:off x="3177146" y="8171170"/>
            <a:ext cx="6650508" cy="103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 spc="-31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ACHIEVED IDENTITY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kkeli 8.033.jpeg" descr="Mikkeli 8.033.jpeg">
            <a:extLst>
              <a:ext uri="{FF2B5EF4-FFF2-40B4-BE49-F238E27FC236}">
                <a16:creationId xmlns:a16="http://schemas.microsoft.com/office/drawing/2014/main" id="{2921AC07-293F-DBAA-F1EA-85B68F8C6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088116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kkeli 8.034.jpeg" descr="Mikkeli 8.034.jpeg">
            <a:extLst>
              <a:ext uri="{FF2B5EF4-FFF2-40B4-BE49-F238E27FC236}">
                <a16:creationId xmlns:a16="http://schemas.microsoft.com/office/drawing/2014/main" id="{A7753035-3E72-097F-084E-82B222EBE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675414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kkeli 8.035.jpeg" descr="Mikkeli 8.035.jpeg">
            <a:extLst>
              <a:ext uri="{FF2B5EF4-FFF2-40B4-BE49-F238E27FC236}">
                <a16:creationId xmlns:a16="http://schemas.microsoft.com/office/drawing/2014/main" id="{E48974E4-5232-9A90-B456-C7AEEBE6D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586476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WNS_BANKSY_BRISTOL_04-470599.jpg" descr="SWNS_BANKSY_BRISTOL_04-4705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-44599"/>
            <a:ext cx="10464800" cy="779293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ENTANGLEMENTS"/>
          <p:cNvSpPr txBox="1"/>
          <p:nvPr/>
        </p:nvSpPr>
        <p:spPr>
          <a:xfrm>
            <a:off x="3435807" y="8171170"/>
            <a:ext cx="6133186" cy="103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 spc="-31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ENTANGLEMENTS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Macintosh PowerPoint</Application>
  <PresentationFormat>Custom</PresentationFormat>
  <Paragraphs>3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Avenir Roman</vt:lpstr>
      <vt:lpstr>Calibri</vt:lpstr>
      <vt:lpstr>Helvetica Light</vt:lpstr>
      <vt:lpstr>Helvetica Neue Light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Maurice.Patterson</cp:lastModifiedBy>
  <cp:revision>1</cp:revision>
  <dcterms:modified xsi:type="dcterms:W3CDTF">2022-06-14T15:21:58Z</dcterms:modified>
</cp:coreProperties>
</file>