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2" r:id="rId10"/>
    <p:sldId id="263" r:id="rId11"/>
    <p:sldId id="264" r:id="rId12"/>
    <p:sldId id="265" r:id="rId13"/>
    <p:sldId id="269" r:id="rId14"/>
    <p:sldId id="26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303" r:id="rId27"/>
    <p:sldId id="304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5" r:id="rId36"/>
    <p:sldId id="290" r:id="rId37"/>
    <p:sldId id="292" r:id="rId38"/>
    <p:sldId id="306" r:id="rId39"/>
    <p:sldId id="307" r:id="rId40"/>
    <p:sldId id="308" r:id="rId41"/>
    <p:sldId id="309" r:id="rId42"/>
    <p:sldId id="310" r:id="rId43"/>
    <p:sldId id="293" r:id="rId44"/>
    <p:sldId id="294" r:id="rId45"/>
    <p:sldId id="311" r:id="rId46"/>
    <p:sldId id="295" r:id="rId47"/>
    <p:sldId id="312" r:id="rId48"/>
    <p:sldId id="296" r:id="rId49"/>
    <p:sldId id="313" r:id="rId50"/>
    <p:sldId id="297" r:id="rId51"/>
    <p:sldId id="298" r:id="rId52"/>
    <p:sldId id="299" r:id="rId53"/>
    <p:sldId id="301" r:id="rId54"/>
    <p:sldId id="300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 snapToGrid="0" snapToObjects="1">
      <p:cViewPr varScale="1">
        <p:scale>
          <a:sx n="72" d="100"/>
          <a:sy n="72" d="100"/>
        </p:scale>
        <p:origin x="1944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632087"/>
            <a:ext cx="11607801" cy="461061"/>
          </a:xfrm>
          <a:prstGeom prst="rect">
            <a:avLst/>
          </a:prstGeom>
        </p:spPr>
        <p:txBody>
          <a:bodyPr numCol="1" spcCol="38100"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sz="2300" b="1"/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sz="2300" b="1"/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sz="2300" b="1"/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sz="23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7871" y="1852809"/>
            <a:ext cx="11609059" cy="3302003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5105399"/>
            <a:ext cx="11607800" cy="1441899"/>
          </a:xfrm>
          <a:prstGeom prst="rect">
            <a:avLst/>
          </a:prstGeom>
        </p:spPr>
        <p:txBody>
          <a:bodyPr numCol="1" spcCol="38100"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200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5146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ssion 9.001.jpeg" descr="Session 9.001.jpeg">
            <a:extLst>
              <a:ext uri="{FF2B5EF4-FFF2-40B4-BE49-F238E27FC236}">
                <a16:creationId xmlns:a16="http://schemas.microsoft.com/office/drawing/2014/main" id="{AA32875A-C697-02DD-A70F-2795A5BAC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ession 9.008.jpeg" descr="Session 9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ession 9.009.jpeg" descr="Session 9.0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ession 9.010.jpeg" descr="Session 9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ession 9.014.jpeg" descr="Session 9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ession 9.011.jpeg" descr="Session 9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ssion 9.017.jpeg" descr="Session 9.0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ession 9.018.jpeg" descr="Session 9.0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ession 9.019.jpeg" descr="Session 9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ssion 9.020.jpeg" descr="Session 9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ession 9.021.jpeg" descr="Session 9.0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ession 9.002.jpeg" descr="Session 9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ession 9.022.jpeg" descr="Session 9.0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ession 9.023.jpeg" descr="Session 9.0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ssion 9.024.jpeg" descr="Session 9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ession 9.025.jpeg" descr="Session 9.0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ession 9.026.jpeg" descr="Session 9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ession 9.027.jpeg" descr="Session 9.0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olaroid Commercial Tableau Vivant award winning ad.mp4" descr="Polaroid Commercial Tableau Vivant award winning a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2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F656E1-FAB8-0685-186F-5318F792E8D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369893-7A76-BAC8-D332-2FBBD3D6E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DFD74-34EC-425B-36FC-36B3336A1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rand Community.012.jpeg" descr="Brand Community.012.jpeg">
            <a:extLst>
              <a:ext uri="{FF2B5EF4-FFF2-40B4-BE49-F238E27FC236}">
                <a16:creationId xmlns:a16="http://schemas.microsoft.com/office/drawing/2014/main" id="{62DF1FF3-E2AD-4261-A625-CC0152F12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889206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ession 9.028.jpeg" descr="Session 9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ession 9.029.jpeg" descr="Session 9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ession 9.003.jpeg" descr="Session 9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ession 9.030.jpeg" descr="Session 9.0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ession 9.031.jpeg" descr="Session 9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ession 9.032.jpeg" descr="Session 9.0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ession 9.033.jpeg" descr="Session 9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ession 9.034.jpeg" descr="Session 9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E7ABFC5-22E7-5A3A-D235-3F3BF5C96C16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3EAA77-F373-F3E9-4764-62FD9B9DB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7495C-0718-BFE0-C592-87445BEDA8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rand Community.025.jpeg" descr="Brand Community.025.jpeg">
            <a:extLst>
              <a:ext uri="{FF2B5EF4-FFF2-40B4-BE49-F238E27FC236}">
                <a16:creationId xmlns:a16="http://schemas.microsoft.com/office/drawing/2014/main" id="{DFD72C8F-0338-F71B-2972-1F17BE886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917348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ession 9.036.jpeg" descr="Session 9.0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ession 9.038.jpeg" descr="Session 9.0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51E4CAD-70A8-3479-9FB5-6801C1BBFC9B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651B15-F39C-3E7E-88D0-320A9762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0CC76-E70C-289B-4A79-463EE94F767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atorade - replay">
            <a:hlinkClick r:id="" action="ppaction://media"/>
            <a:extLst>
              <a:ext uri="{FF2B5EF4-FFF2-40B4-BE49-F238E27FC236}">
                <a16:creationId xmlns:a16="http://schemas.microsoft.com/office/drawing/2014/main" id="{B4EDA991-0D89-9A44-D58A-28BBD6FDB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7"/>
            <a:ext cx="12996862" cy="974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04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887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D80318-89BF-A928-4188-67733876AF6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C22F68-3F56-D88B-BDA8-9A0DC95C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45800-5B9E-0C1B-8487-5F84D813F14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05.jpeg" descr="The Nature of Brand Stories.005.jpeg">
            <a:extLst>
              <a:ext uri="{FF2B5EF4-FFF2-40B4-BE49-F238E27FC236}">
                <a16:creationId xmlns:a16="http://schemas.microsoft.com/office/drawing/2014/main" id="{94E1041C-B50B-A08C-E9D3-812A055B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41112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ession 9.004.jpeg" descr="Session 9.0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D02D03E-0284-E9C1-42BA-B3DA420FC56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4B6CE9-5E62-F9B6-B12C-EA4D09A1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6275-3566-63BB-C964-3A6ABD521CF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06.jpeg" descr="The Nature of Brand Stories.006.jpeg">
            <a:extLst>
              <a:ext uri="{FF2B5EF4-FFF2-40B4-BE49-F238E27FC236}">
                <a16:creationId xmlns:a16="http://schemas.microsoft.com/office/drawing/2014/main" id="{096FF006-432C-8D5E-72DA-7F967B999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608926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95125B2-0C2D-9AD2-C3C3-1418A1A1983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B7095A-1DF0-4682-8339-B9807BF8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18414-86D3-DC83-F2F3-EA2668336E5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07.jpeg" descr="The Nature of Brand Stories.007.jpeg">
            <a:extLst>
              <a:ext uri="{FF2B5EF4-FFF2-40B4-BE49-F238E27FC236}">
                <a16:creationId xmlns:a16="http://schemas.microsoft.com/office/drawing/2014/main" id="{3703B5D4-A487-2E69-B6DE-E9F455F8D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5988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1E084EA-E037-115C-2C9D-6050FE0AB24E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331B8-03D2-08FE-665F-588F6B8A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F16FC-0199-FB61-0B9C-0ED192D247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15.jpeg" descr="The Nature of Brand Stories.015.jpeg">
            <a:extLst>
              <a:ext uri="{FF2B5EF4-FFF2-40B4-BE49-F238E27FC236}">
                <a16:creationId xmlns:a16="http://schemas.microsoft.com/office/drawing/2014/main" id="{8772DDB5-1467-86E1-DF9D-41FB2830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732911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ession 9.039.jpeg" descr="Session 9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ession 9.040.jpeg" descr="Session 9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578D112-A27E-8A9B-E92B-0A10A6A0AC37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601593-5D02-149F-9BCA-75DBA879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1985E-B8E3-FC63-0FC4-853097BE28F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23.jpeg" descr="The Nature of Brand Stories.023.jpeg">
            <a:extLst>
              <a:ext uri="{FF2B5EF4-FFF2-40B4-BE49-F238E27FC236}">
                <a16:creationId xmlns:a16="http://schemas.microsoft.com/office/drawing/2014/main" id="{D3501264-8F1D-89EF-3B85-9B01015C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551331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ession 9.041.jpeg" descr="Session 9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Nature of Brand Stories.025.jpeg" descr="The Nature of Brand Stories.025.jpeg">
            <a:extLst>
              <a:ext uri="{FF2B5EF4-FFF2-40B4-BE49-F238E27FC236}">
                <a16:creationId xmlns:a16="http://schemas.microsoft.com/office/drawing/2014/main" id="{0EA5C6AD-B760-9AC0-EA41-5209C67BFC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3004800" cy="975360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949616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ession 9.042.jpeg" descr="Session 9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E410CCB-B205-90E1-D5EA-036583F17CA0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0AF05-6A5C-FD62-1E34-569788D9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49791-D6F5-E03C-3FDA-3990340C717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Nature of Brand Stories.029.jpeg" descr="The Nature of Brand Stories.029.jpeg">
            <a:extLst>
              <a:ext uri="{FF2B5EF4-FFF2-40B4-BE49-F238E27FC236}">
                <a16:creationId xmlns:a16="http://schemas.microsoft.com/office/drawing/2014/main" id="{DC8E8EF6-E935-45A2-D04B-F945011E6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64598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ession 9.005.jpeg" descr="Session 9.0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POSSIBLE IS NOTHING (Muhammad Ali).mp4" descr="IMPOSSIBLE IS NOTHING (Muhammad Ali).mp4">
            <a:extLst>
              <a:ext uri="{FF2B5EF4-FFF2-40B4-BE49-F238E27FC236}">
                <a16:creationId xmlns:a16="http://schemas.microsoft.com/office/drawing/2014/main" id="{CFE519A8-1810-0824-0322-C754ECAD4AD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37" y="215540"/>
            <a:ext cx="12430126" cy="93225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ession 9.044.jpeg" descr="Session 9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ession 9.045.jpeg" descr="Session 9.0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Marketplace Cultures 2019.044.jpeg" descr="Marketplace Cultures 2019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F1F3836-131D-3FC4-9F73-DBC76A3AF1C9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874FE6-A790-F2B4-D28A-09D8CA00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F673A-52DE-94B0-E804-2ED01A4BD8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arketplace Cultures 2019.045.jpeg" descr="Marketplace Cultures 2019.045.jpeg">
            <a:extLst>
              <a:ext uri="{FF2B5EF4-FFF2-40B4-BE49-F238E27FC236}">
                <a16:creationId xmlns:a16="http://schemas.microsoft.com/office/drawing/2014/main" id="{B8E4DA3D-A014-21F4-473A-3F4A281EE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1303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ession 9.006.jpeg" descr="Session 9.0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ession 9.015.jpeg" descr="Session 9.0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ession 9.016.jpeg" descr="Session 9.0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ession 9.007.jpeg" descr="Session 9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Macintosh PowerPoint</Application>
  <PresentationFormat>Custom</PresentationFormat>
  <Paragraphs>0</Paragraphs>
  <Slides>54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Helvetica Neue</vt:lpstr>
      <vt:lpstr>Helvetica Neue Light</vt:lpstr>
      <vt:lpstr>Helvetica Neue Medium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Maurice.Patterson</cp:lastModifiedBy>
  <cp:revision>3</cp:revision>
  <dcterms:modified xsi:type="dcterms:W3CDTF">2024-06-18T11:58:17Z</dcterms:modified>
</cp:coreProperties>
</file>