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ACA"/>
          </a:solidFill>
        </a:fill>
      </a:tcStyle>
    </a:wholeTbl>
    <a:band2H>
      <a:tcTxStyle/>
      <a:tcStyle>
        <a:tcBdr/>
        <a:fill>
          <a:solidFill>
            <a:srgbClr val="E7ED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EE9"/>
          </a:solidFill>
        </a:fill>
      </a:tcStyle>
    </a:wholeTbl>
    <a:band2H>
      <a:tcTxStyle/>
      <a:tcStyle>
        <a:tcBdr/>
        <a:fill>
          <a:solidFill>
            <a:srgbClr val="E9E8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66"/>
  </p:normalViewPr>
  <p:slideViewPr>
    <p:cSldViewPr snapToGrid="0">
      <p:cViewPr varScale="1">
        <p:scale>
          <a:sx n="72" d="100"/>
          <a:sy n="72" d="100"/>
        </p:scale>
        <p:origin x="19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 latinLnBrk="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1" name="Shape 1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the face of unexpected circumstances a person will strive to apply her or his dispositions in other ways; that is, they are encouraged to transpose those dispositions into another ‘key’. In this way the habitus ‘provides a practical mastery of situations of uncertainty’ and enables people to cope with unforeseen and constantly changing situations’.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25236" indent="-280736" algn="ctr">
              <a:spcBef>
                <a:spcPts val="0"/>
              </a:spcBef>
              <a:defRPr sz="2400" i="1"/>
            </a:lvl2pPr>
            <a:lvl3pPr marL="1169736" indent="-280736" algn="ctr">
              <a:spcBef>
                <a:spcPts val="0"/>
              </a:spcBef>
              <a:defRPr sz="2400" i="1"/>
            </a:lvl3pPr>
            <a:lvl4pPr marL="1614236" indent="-280736" algn="ctr">
              <a:spcBef>
                <a:spcPts val="0"/>
              </a:spcBef>
              <a:defRPr sz="2400" i="1"/>
            </a:lvl4pPr>
            <a:lvl5pPr marL="2058736" indent="-280736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21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932781" y="-12700"/>
            <a:ext cx="16551778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647700" y="4953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2457643" y="-138499"/>
            <a:ext cx="13504630" cy="900308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6737350" y="639232"/>
            <a:ext cx="5880100" cy="392006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 Placeholder 1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Title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The Consumer As Enactor of Social Roles.012.jpeg" descr="The Consumer As Enactor of Social Roles.0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The Consumer As Enactor of Social Roles.014.jpeg" descr="The Consumer As Enactor of Social Roles.0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2"/>
            <a:ext cx="13004803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3d-cubes-seamless-repeating-pattern-vector-26340321.jpg" descr="3d-cubes-seamless-repeating-pattern-vector-263403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" y="-2140573"/>
            <a:ext cx="12995136" cy="14034746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Rectangle"/>
          <p:cNvSpPr/>
          <p:nvPr/>
        </p:nvSpPr>
        <p:spPr>
          <a:xfrm>
            <a:off x="1466" y="3383384"/>
            <a:ext cx="13001868" cy="2986832"/>
          </a:xfrm>
          <a:prstGeom prst="rect">
            <a:avLst/>
          </a:prstGeom>
          <a:solidFill>
            <a:srgbClr val="000000">
              <a:alpha val="4979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3" name="As seen through the prism of habitus, we don’t actually keep repeating the same things in the same conditions, over and over. Rather the habitus incorporates a series of more or less creative acts undertaken over time, implying ‘a margin of tolerance for"/>
          <p:cNvSpPr txBox="1"/>
          <p:nvPr/>
        </p:nvSpPr>
        <p:spPr>
          <a:xfrm>
            <a:off x="749784" y="3599296"/>
            <a:ext cx="11505232" cy="2555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110000"/>
              </a:lnSpc>
              <a:defRPr sz="3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As seen through the prism of habitus, we don’t actually keep repeating the same things in the same conditions, over and over. Rather the habitus incorporates a series of more or less creative acts undertaken over time, implying ‘a margin of tolerance for the inconstancies of the environment’.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The Consumer As Enactor of Social Roles.019.jpeg" descr="The Consumer As Enactor of Social Roles.0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The Consumer As Enactor of Social Roles.020.jpeg" descr="The Consumer As Enactor of Social Roles.0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The Consumer As Enactor of Social Roles.002.jpeg" descr="The Consumer As Enactor of Social Roles.0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The Consumer As Enactor of Social Roles.024.jpeg" descr="The Consumer As Enactor of Social Roles.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The Consumer As Enactor of Social Roles.026.jpeg" descr="The Consumer As Enactor of Social Roles.0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The Consumer As Enactor of Social Roles.028.jpeg" descr="The Consumer As Enactor of Social Roles.0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The Consumer As Enactor of Social Roles.029.jpeg" descr="The Consumer As Enactor of Social Roles.0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The Consumer As Enactor of Social Roles.031.jpeg" descr="The Consumer As Enactor of Social Roles.0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The Consumer As Enactor of Social Roles.003.jpeg" descr="The Consumer As Enactor of Social Roles.0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The Consumer As Enactor of Social Roles.033.jpeg" descr="The Consumer As Enactor of Social Roles.0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The Consumer As Enactor of Social Roles.034.jpeg" descr="The Consumer As Enactor of Social Roles.0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The Consumer As Enactor of Social Roles.035.jpeg" descr="The Consumer As Enactor of Social Roles.0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The Consumer As Enactor of Social Roles.037.jpeg" descr="The Consumer As Enactor of Social Roles.0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The Consumer As Enactor of Social Roles.039.jpeg" descr="The Consumer As Enactor of Social Roles.0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The Consumer As Enactor of Social Roles.040.jpeg" descr="The Consumer As Enactor of Social Roles.0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The Consumer As Enactor of Social Roles.041.jpeg" descr="The Consumer As Enactor of Social Roles.0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The Consumer As Enactor of Social Roles.042.jpeg" descr="The Consumer As Enactor of Social Roles.0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icture Placeholder 5" descr="Picture Placeholder 5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9" y="9"/>
            <a:ext cx="13004781" cy="975359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The Consumer As Enactor of Social Roles.043.jpeg" descr="The Consumer As Enactor of Social Roles.0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The Consumer As Enactor of Social Roles.044.jpeg" descr="The Consumer As Enactor of Social Roles.0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The Consumer As Enactor of Social Roles.007.jpeg" descr="The Consumer As Enactor of Social Roles.0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The Consumer As Enactor of Social Roles.008.jpeg" descr="The Consumer As Enactor of Social Roles.0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The Consumer As Enactor of Social Roles.010.jpeg" descr="The Consumer As Enactor of Social Roles.0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The Consumer As Enactor of Social Roles.011.jpeg" descr="The Consumer As Enactor of Social Roles.0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116</Words>
  <Application>Microsoft Macintosh PowerPoint</Application>
  <PresentationFormat>Custom</PresentationFormat>
  <Paragraphs>2</Paragraphs>
  <Slides>41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Avenir Roman</vt:lpstr>
      <vt:lpstr>Helvetica Light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Maurice.Patterson</cp:lastModifiedBy>
  <cp:revision>2</cp:revision>
  <dcterms:modified xsi:type="dcterms:W3CDTF">2024-06-19T16:10:21Z</dcterms:modified>
</cp:coreProperties>
</file>