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9"/>
  </p:notesMasterIdLst>
  <p:sldIdLst>
    <p:sldId id="267" r:id="rId2"/>
    <p:sldId id="268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313" r:id="rId12"/>
    <p:sldId id="312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297" r:id="rId34"/>
    <p:sldId id="298" r:id="rId35"/>
    <p:sldId id="299" r:id="rId36"/>
    <p:sldId id="300" r:id="rId37"/>
    <p:sldId id="301" r:id="rId38"/>
    <p:sldId id="302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37"/>
  </p:normalViewPr>
  <p:slideViewPr>
    <p:cSldViewPr snapToGrid="0" snapToObjects="1">
      <p:cViewPr varScale="1">
        <p:scale>
          <a:sx n="72" d="100"/>
          <a:sy n="72" d="100"/>
        </p:scale>
        <p:origin x="1944" y="224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862391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308599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619250" y="673100"/>
            <a:ext cx="9758016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8919"/>
            <a:ext cx="5334001" cy="82169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buClrTx/>
              <a:defRPr sz="2800"/>
            </a:lvl1pPr>
            <a:lvl2pPr marL="685800" indent="-342900">
              <a:spcBef>
                <a:spcPts val="3200"/>
              </a:spcBef>
              <a:buClrTx/>
              <a:defRPr sz="2800"/>
            </a:lvl2pPr>
            <a:lvl3pPr marL="1028700" indent="-342900">
              <a:spcBef>
                <a:spcPts val="3200"/>
              </a:spcBef>
              <a:buClrTx/>
              <a:defRPr sz="2800"/>
            </a:lvl3pPr>
            <a:lvl4pPr marL="1371600" indent="-342900">
              <a:spcBef>
                <a:spcPts val="3200"/>
              </a:spcBef>
              <a:buClrTx/>
              <a:defRPr sz="2800"/>
            </a:lvl4pPr>
            <a:lvl5pPr marL="1714500" indent="-342900">
              <a:spcBef>
                <a:spcPts val="3200"/>
              </a:spcBef>
              <a:buClrTx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731000" y="4965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31000" y="635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9525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Leadership Through Cultural Strategy.012.jpeg" descr="Leadership Through Cultural Strategy.01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Leadership Through Cultural Strategy.021.jpeg" descr="Leadership Through Cultural Strategy.02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 Am A Continental Tyre TV advert 201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5001" y="999603"/>
            <a:ext cx="13004801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9226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Dunlop - Tested For The Unexpected.mp4" descr="Dunlop - Tested For The Unexpected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67" y="40344"/>
            <a:ext cx="12995666" cy="96729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290" fill="hold"/>
                                        <p:tgtEl>
                                          <p:spTgt spid="2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3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Leadership Through Cultural Strategy.022.jpeg" descr="Leadership Through Cultural Strategy.02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Leadership Through Cultural Strategy.023.jpeg" descr="Leadership Through Cultural Strategy.02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Leadership Through Cultural Strategy.024.jpeg" descr="Leadership Through Cultural Strategy.02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Leadership Through Cultural Strategy.025.jpeg" descr="Leadership Through Cultural Strategy.02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Leadership Through Cultural Strategy.026.jpeg" descr="Leadership Through Cultural Strategy.02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Leadership Through Cultural Strategy.027.jpeg" descr="Leadership Through Cultural Strategy.02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Leadership Through Cultural Strategy.028.jpeg" descr="Leadership Through Cultural Strategy.02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Leadership Through Cultural Strategy.013.jpeg" descr="Leadership Through Cultural Strategy.01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Leadership Through Cultural Strategy.029.jpeg" descr="Leadership Through Cultural Strategy.02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Leadership Through Cultural Strategy.030.jpeg" descr="Leadership Through Cultural Strategy.03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Leadership Through Cultural Strategy.031.jpeg" descr="Leadership Through Cultural Strategy.03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Leadership Through Cultural Strategy.032.jpeg" descr="Leadership Through Cultural Strategy.03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Leadership Through Cultural Strategy.033.jpeg" descr="Leadership Through Cultural Strategy.03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Leadership Through Cultural Strategy.034.jpeg" descr="Leadership Through Cultural Strategy.03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Dove Evolution (HQ).wmv.mp4" descr="Dove Evolution (HQ).wmv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333" y="137483"/>
            <a:ext cx="12954134" cy="94786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68336" fill="hold"/>
                                        <p:tgtEl>
                                          <p:spTgt spid="1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90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Leadership Through Cultural Strategy.036.jpeg" descr="Leadership Through Cultural Strategy.03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Leadership Through Cultural Strategy.037.jpeg" descr="Leadership Through Cultural Strategy.03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Leadership Through Cultural Strategy.038.jpeg" descr="Leadership Through Cultural Strategy.03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Leadership Through Cultural Strategy.014.jpeg" descr="Leadership Through Cultural Strategy.01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Leadership Through Cultural Strategy.039.jpeg" descr="Leadership Through Cultural Strategy.03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Leadership Through Cultural Strategy.040.jpeg" descr="Leadership Through Cultural Strategy.04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Leadership Through Cultural Strategy.041.jpeg" descr="Leadership Through Cultural Strategy.04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Leadership Through Cultural Strategy.042.jpeg" descr="Leadership Through Cultural Strategy.04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Leadership Through Cultural Strategy.043.jpeg" descr="Leadership Through Cultural Strategy.04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Leadership Through Cultural Strategy.044.jpeg" descr="Leadership Through Cultural Strategy.04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Leadership Through Cultural Strategy.045.jpeg" descr="Leadership Through Cultural Strategy.04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Leadership Through Cultural Strategy.046.jpeg" descr="Leadership Through Cultural Strategy.04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Leadership Through Cultural Strategy.047.jpeg" descr="Leadership Through Cultural Strategy.04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Volkswagen   1949 Auto Show.mp4" descr="Volkswagen   1949 Auto Show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005" y="63004"/>
            <a:ext cx="12836790" cy="96275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25000" fill="hold"/>
                                        <p:tgtEl>
                                          <p:spTgt spid="2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1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Leadership Through Cultural Strategy.015.jpeg" descr="Leadership Through Cultural Strategy.01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Leadership Through Cultural Strategy.049.jpeg" descr="Leadership Through Cultural Strategy.04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Leadership Through Cultural Strategy.050.jpeg" descr="Leadership Through Cultural Strategy.05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Leadership Through Cultural Strategy.051.jpeg" descr="Leadership Through Cultural Strategy.05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Leadership Through Cultural Strategy.052.jpeg" descr="Leadership Through Cultural Strategy.05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Leadership Through Cultural Strategy.053.jpeg" descr="Leadership Through Cultural Strategy.05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Volkswagen Sunday Afternoon (Da Da Da).mp4" descr="Volkswagen Sunday Afternoon (Da Da Da)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3004801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90000" fill="hold"/>
                                        <p:tgtEl>
                                          <p:spTgt spid="2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28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Volkswagen T-Roc ad - BORN CONFIDENT.mp4" descr="Volkswagen T-Roc ad - BORN CONFIDENT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78561"/>
            <a:ext cx="13004801" cy="7315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354" fill="hold"/>
                                        <p:tgtEl>
                                          <p:spTgt spid="2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30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Leadership Through Cultural Strategy.056.jpeg" descr="Leadership Through Cultural Strategy.05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Leadership Through Cultural Strategy.016.jpeg" descr="Leadership Through Cultural Strategy.01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Leadership Through Cultural Strategy.017.jpeg" descr="Leadership Through Cultural Strategy.01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Leadership Through Cultural Strategy.018.jpeg" descr="Leadership Through Cultural Strategy.01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Leadership Through Cultural Strategy.019.jpeg" descr="Leadership Through Cultural Strategy.01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Leadership Through Cultural Strategy.020.jpeg" descr="Leadership Through Cultural Strategy.02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Macintosh PowerPoint</Application>
  <PresentationFormat>Custom</PresentationFormat>
  <Paragraphs>0</Paragraphs>
  <Slides>47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Helvetica Neue</vt:lpstr>
      <vt:lpstr>Helvetica Neue Light</vt:lpstr>
      <vt:lpstr>Helvetica Neue Medium</vt:lpstr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Maurice.Patterson</cp:lastModifiedBy>
  <cp:revision>3</cp:revision>
  <dcterms:modified xsi:type="dcterms:W3CDTF">2022-06-21T18:02:17Z</dcterms:modified>
</cp:coreProperties>
</file>