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75" r:id="rId7"/>
    <p:sldId id="260" r:id="rId8"/>
    <p:sldId id="264" r:id="rId9"/>
    <p:sldId id="280" r:id="rId10"/>
    <p:sldId id="269" r:id="rId11"/>
    <p:sldId id="272" r:id="rId12"/>
    <p:sldId id="270" r:id="rId13"/>
    <p:sldId id="276" r:id="rId14"/>
    <p:sldId id="286" r:id="rId15"/>
    <p:sldId id="284" r:id="rId16"/>
    <p:sldId id="285" r:id="rId17"/>
    <p:sldId id="265" r:id="rId18"/>
    <p:sldId id="267" r:id="rId19"/>
    <p:sldId id="281" r:id="rId20"/>
    <p:sldId id="262" r:id="rId21"/>
    <p:sldId id="282" r:id="rId22"/>
    <p:sldId id="268" r:id="rId2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441054-20A2-4B02-BE77-56FE2364F470}" v="15" dt="2024-10-21T14:09:33.778"/>
    <p1510:client id="{EF6418E3-9DBF-4BF3-8BAC-3FC2E6E0E754}" v="27" dt="2024-10-21T12:15:54.3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1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 Nikonen" userId="21ccc40ad04ce58a" providerId="LiveId" clId="{2A441054-20A2-4B02-BE77-56FE2364F470}"/>
    <pc:docChg chg="undo custSel addSld modSld sldOrd">
      <pc:chgData name="Mari Nikonen" userId="21ccc40ad04ce58a" providerId="LiveId" clId="{2A441054-20A2-4B02-BE77-56FE2364F470}" dt="2024-10-21T15:19:46.871" v="554" actId="20577"/>
      <pc:docMkLst>
        <pc:docMk/>
      </pc:docMkLst>
      <pc:sldChg chg="modSp ord">
        <pc:chgData name="Mari Nikonen" userId="21ccc40ad04ce58a" providerId="LiveId" clId="{2A441054-20A2-4B02-BE77-56FE2364F470}" dt="2024-10-21T14:09:33.778" v="16" actId="20577"/>
        <pc:sldMkLst>
          <pc:docMk/>
          <pc:sldMk cId="3499694362" sldId="264"/>
        </pc:sldMkLst>
        <pc:graphicFrameChg chg="mod">
          <ac:chgData name="Mari Nikonen" userId="21ccc40ad04ce58a" providerId="LiveId" clId="{2A441054-20A2-4B02-BE77-56FE2364F470}" dt="2024-10-21T14:09:33.778" v="16" actId="20577"/>
          <ac:graphicFrameMkLst>
            <pc:docMk/>
            <pc:sldMk cId="3499694362" sldId="264"/>
            <ac:graphicFrameMk id="5" creationId="{DE2AEC70-D0A9-184F-E27E-C3C95B935E9F}"/>
          </ac:graphicFrameMkLst>
        </pc:graphicFrameChg>
      </pc:sldChg>
      <pc:sldChg chg="modSp mod ord">
        <pc:chgData name="Mari Nikonen" userId="21ccc40ad04ce58a" providerId="LiveId" clId="{2A441054-20A2-4B02-BE77-56FE2364F470}" dt="2024-10-21T15:12:07.009" v="83"/>
        <pc:sldMkLst>
          <pc:docMk/>
          <pc:sldMk cId="773415642" sldId="269"/>
        </pc:sldMkLst>
        <pc:spChg chg="mod">
          <ac:chgData name="Mari Nikonen" userId="21ccc40ad04ce58a" providerId="LiveId" clId="{2A441054-20A2-4B02-BE77-56FE2364F470}" dt="2024-10-21T14:22:55.458" v="81" actId="20577"/>
          <ac:spMkLst>
            <pc:docMk/>
            <pc:sldMk cId="773415642" sldId="269"/>
            <ac:spMk id="3" creationId="{61FB53A9-740F-4E16-AB00-D40DFED4E17D}"/>
          </ac:spMkLst>
        </pc:spChg>
      </pc:sldChg>
      <pc:sldChg chg="modSp mod">
        <pc:chgData name="Mari Nikonen" userId="21ccc40ad04ce58a" providerId="LiveId" clId="{2A441054-20A2-4B02-BE77-56FE2364F470}" dt="2024-10-21T15:14:51.747" v="222" actId="20577"/>
        <pc:sldMkLst>
          <pc:docMk/>
          <pc:sldMk cId="1882474482" sldId="284"/>
        </pc:sldMkLst>
        <pc:spChg chg="mod">
          <ac:chgData name="Mari Nikonen" userId="21ccc40ad04ce58a" providerId="LiveId" clId="{2A441054-20A2-4B02-BE77-56FE2364F470}" dt="2024-10-21T15:14:51.747" v="222" actId="20577"/>
          <ac:spMkLst>
            <pc:docMk/>
            <pc:sldMk cId="1882474482" sldId="284"/>
            <ac:spMk id="3" creationId="{1F3C59E7-25A7-6275-C1B2-8118770757CA}"/>
          </ac:spMkLst>
        </pc:spChg>
      </pc:sldChg>
      <pc:sldChg chg="modSp mod">
        <pc:chgData name="Mari Nikonen" userId="21ccc40ad04ce58a" providerId="LiveId" clId="{2A441054-20A2-4B02-BE77-56FE2364F470}" dt="2024-10-21T15:19:46.871" v="554" actId="20577"/>
        <pc:sldMkLst>
          <pc:docMk/>
          <pc:sldMk cId="1821452735" sldId="285"/>
        </pc:sldMkLst>
        <pc:spChg chg="mod">
          <ac:chgData name="Mari Nikonen" userId="21ccc40ad04ce58a" providerId="LiveId" clId="{2A441054-20A2-4B02-BE77-56FE2364F470}" dt="2024-10-21T15:19:46.871" v="554" actId="20577"/>
          <ac:spMkLst>
            <pc:docMk/>
            <pc:sldMk cId="1821452735" sldId="285"/>
            <ac:spMk id="3" creationId="{24EEF2E5-0610-B492-2DEF-B91414062191}"/>
          </ac:spMkLst>
        </pc:spChg>
      </pc:sldChg>
      <pc:sldChg chg="modSp new mod">
        <pc:chgData name="Mari Nikonen" userId="21ccc40ad04ce58a" providerId="LiveId" clId="{2A441054-20A2-4B02-BE77-56FE2364F470}" dt="2024-10-21T15:13:15.610" v="214"/>
        <pc:sldMkLst>
          <pc:docMk/>
          <pc:sldMk cId="2048015067" sldId="286"/>
        </pc:sldMkLst>
        <pc:spChg chg="mod">
          <ac:chgData name="Mari Nikonen" userId="21ccc40ad04ce58a" providerId="LiveId" clId="{2A441054-20A2-4B02-BE77-56FE2364F470}" dt="2024-10-21T15:13:15.610" v="214"/>
          <ac:spMkLst>
            <pc:docMk/>
            <pc:sldMk cId="2048015067" sldId="286"/>
            <ac:spMk id="3" creationId="{F97D3803-4CA4-F760-CECE-3A19EFA2A2E7}"/>
          </ac:spMkLst>
        </pc:spChg>
      </pc:sldChg>
    </pc:docChg>
  </pc:docChgLst>
  <pc:docChgLst>
    <pc:chgData name="Mari Nikonen" userId="21ccc40ad04ce58a" providerId="LiveId" clId="{EF6418E3-9DBF-4BF3-8BAC-3FC2E6E0E754}"/>
    <pc:docChg chg="undo custSel delSld modSld">
      <pc:chgData name="Mari Nikonen" userId="21ccc40ad04ce58a" providerId="LiveId" clId="{EF6418E3-9DBF-4BF3-8BAC-3FC2E6E0E754}" dt="2024-10-21T12:17:36.429" v="907" actId="20577"/>
      <pc:docMkLst>
        <pc:docMk/>
      </pc:docMkLst>
      <pc:sldChg chg="addSp delSp modSp mod setBg setClrOvrMap delDesignElem">
        <pc:chgData name="Mari Nikonen" userId="21ccc40ad04ce58a" providerId="LiveId" clId="{EF6418E3-9DBF-4BF3-8BAC-3FC2E6E0E754}" dt="2024-10-21T11:38:26.189" v="115" actId="113"/>
        <pc:sldMkLst>
          <pc:docMk/>
          <pc:sldMk cId="3214483749" sldId="256"/>
        </pc:sldMkLst>
        <pc:spChg chg="mod">
          <ac:chgData name="Mari Nikonen" userId="21ccc40ad04ce58a" providerId="LiveId" clId="{EF6418E3-9DBF-4BF3-8BAC-3FC2E6E0E754}" dt="2024-10-21T11:38:22.349" v="114" actId="14100"/>
          <ac:spMkLst>
            <pc:docMk/>
            <pc:sldMk cId="3214483749" sldId="256"/>
            <ac:spMk id="2" creationId="{C7ECBDF5-86DD-4485-9621-F5A9F98CF70D}"/>
          </ac:spMkLst>
        </pc:spChg>
        <pc:spChg chg="mod ord">
          <ac:chgData name="Mari Nikonen" userId="21ccc40ad04ce58a" providerId="LiveId" clId="{EF6418E3-9DBF-4BF3-8BAC-3FC2E6E0E754}" dt="2024-10-21T11:38:26.189" v="115" actId="113"/>
          <ac:spMkLst>
            <pc:docMk/>
            <pc:sldMk cId="3214483749" sldId="256"/>
            <ac:spMk id="3" creationId="{BB96F4F8-2F8C-4DA7-A11D-06976C6D2880}"/>
          </ac:spMkLst>
        </pc:spChg>
        <pc:spChg chg="add del">
          <ac:chgData name="Mari Nikonen" userId="21ccc40ad04ce58a" providerId="LiveId" clId="{EF6418E3-9DBF-4BF3-8BAC-3FC2E6E0E754}" dt="2024-10-21T11:36:22.335" v="38" actId="26606"/>
          <ac:spMkLst>
            <pc:docMk/>
            <pc:sldMk cId="3214483749" sldId="256"/>
            <ac:spMk id="7" creationId="{B8D726A5-7900-41B4-8D49-49B4A2010E7C}"/>
          </ac:spMkLst>
        </pc:spChg>
        <pc:spChg chg="add del">
          <ac:chgData name="Mari Nikonen" userId="21ccc40ad04ce58a" providerId="LiveId" clId="{EF6418E3-9DBF-4BF3-8BAC-3FC2E6E0E754}" dt="2024-10-21T11:35:21.914" v="29" actId="26606"/>
          <ac:spMkLst>
            <pc:docMk/>
            <pc:sldMk cId="3214483749" sldId="256"/>
            <ac:spMk id="10" creationId="{B8D726A5-7900-41B4-8D49-49B4A2010E7C}"/>
          </ac:spMkLst>
        </pc:spChg>
        <pc:spChg chg="add del">
          <ac:chgData name="Mari Nikonen" userId="21ccc40ad04ce58a" providerId="LiveId" clId="{EF6418E3-9DBF-4BF3-8BAC-3FC2E6E0E754}" dt="2024-10-21T11:36:27.061" v="40" actId="26606"/>
          <ac:spMkLst>
            <pc:docMk/>
            <pc:sldMk cId="3214483749" sldId="256"/>
            <ac:spMk id="11" creationId="{CA01913F-3FBD-4B62-92CF-D2B8A674152E}"/>
          </ac:spMkLst>
        </pc:spChg>
        <pc:spChg chg="add del">
          <ac:chgData name="Mari Nikonen" userId="21ccc40ad04ce58a" providerId="LiveId" clId="{EF6418E3-9DBF-4BF3-8BAC-3FC2E6E0E754}" dt="2024-10-21T11:35:39.578" v="31" actId="26606"/>
          <ac:spMkLst>
            <pc:docMk/>
            <pc:sldMk cId="3214483749" sldId="256"/>
            <ac:spMk id="16" creationId="{57D175FC-84CC-4D12-A5E2-FA27D934E9CE}"/>
          </ac:spMkLst>
        </pc:spChg>
        <pc:spChg chg="add del">
          <ac:chgData name="Mari Nikonen" userId="21ccc40ad04ce58a" providerId="LiveId" clId="{EF6418E3-9DBF-4BF3-8BAC-3FC2E6E0E754}" dt="2024-10-21T11:35:46.260" v="33" actId="26606"/>
          <ac:spMkLst>
            <pc:docMk/>
            <pc:sldMk cId="3214483749" sldId="256"/>
            <ac:spMk id="18" creationId="{256CBC06-AFCC-4937-8EA9-F545A2EB05F7}"/>
          </ac:spMkLst>
        </pc:spChg>
        <pc:spChg chg="add del">
          <ac:chgData name="Mari Nikonen" userId="21ccc40ad04ce58a" providerId="LiveId" clId="{EF6418E3-9DBF-4BF3-8BAC-3FC2E6E0E754}" dt="2024-10-21T11:36:28.029" v="42" actId="26606"/>
          <ac:spMkLst>
            <pc:docMk/>
            <pc:sldMk cId="3214483749" sldId="256"/>
            <ac:spMk id="21" creationId="{B8D726A5-7900-41B4-8D49-49B4A2010E7C}"/>
          </ac:spMkLst>
        </pc:spChg>
        <pc:spChg chg="del">
          <ac:chgData name="Mari Nikonen" userId="21ccc40ad04ce58a" providerId="LiveId" clId="{EF6418E3-9DBF-4BF3-8BAC-3FC2E6E0E754}" dt="2024-10-21T11:32:36.903" v="5" actId="26606"/>
          <ac:spMkLst>
            <pc:docMk/>
            <pc:sldMk cId="3214483749" sldId="256"/>
            <ac:spMk id="30" creationId="{E91DC736-0EF8-4F87-9146-EBF1D2EE4D3D}"/>
          </ac:spMkLst>
        </pc:spChg>
        <pc:spChg chg="del">
          <ac:chgData name="Mari Nikonen" userId="21ccc40ad04ce58a" providerId="LiveId" clId="{EF6418E3-9DBF-4BF3-8BAC-3FC2E6E0E754}" dt="2024-10-21T11:32:36.903" v="5" actId="26606"/>
          <ac:spMkLst>
            <pc:docMk/>
            <pc:sldMk cId="3214483749" sldId="256"/>
            <ac:spMk id="31" creationId="{097CD68E-23E3-4007-8847-CD0944C4F7BE}"/>
          </ac:spMkLst>
        </pc:spChg>
        <pc:spChg chg="del">
          <ac:chgData name="Mari Nikonen" userId="21ccc40ad04ce58a" providerId="LiveId" clId="{EF6418E3-9DBF-4BF3-8BAC-3FC2E6E0E754}" dt="2024-10-21T11:32:36.903" v="5" actId="26606"/>
          <ac:spMkLst>
            <pc:docMk/>
            <pc:sldMk cId="3214483749" sldId="256"/>
            <ac:spMk id="32" creationId="{AF2F604E-43BE-4DC3-B983-E071523364F8}"/>
          </ac:spMkLst>
        </pc:spChg>
        <pc:spChg chg="del">
          <ac:chgData name="Mari Nikonen" userId="21ccc40ad04ce58a" providerId="LiveId" clId="{EF6418E3-9DBF-4BF3-8BAC-3FC2E6E0E754}" dt="2024-10-21T11:32:36.903" v="5" actId="26606"/>
          <ac:spMkLst>
            <pc:docMk/>
            <pc:sldMk cId="3214483749" sldId="256"/>
            <ac:spMk id="33" creationId="{08C9B587-E65E-4B52-B37C-ABEBB6E87928}"/>
          </ac:spMkLst>
        </pc:spChg>
        <pc:spChg chg="add del">
          <ac:chgData name="Mari Nikonen" userId="21ccc40ad04ce58a" providerId="LiveId" clId="{EF6418E3-9DBF-4BF3-8BAC-3FC2E6E0E754}" dt="2024-10-21T11:33:09.457" v="8" actId="26606"/>
          <ac:spMkLst>
            <pc:docMk/>
            <pc:sldMk cId="3214483749" sldId="256"/>
            <ac:spMk id="43" creationId="{8FC9BE17-9A7B-462D-AE50-3D8777387304}"/>
          </ac:spMkLst>
        </pc:spChg>
        <pc:spChg chg="add del">
          <ac:chgData name="Mari Nikonen" userId="21ccc40ad04ce58a" providerId="LiveId" clId="{EF6418E3-9DBF-4BF3-8BAC-3FC2E6E0E754}" dt="2024-10-21T11:33:09.457" v="8" actId="26606"/>
          <ac:spMkLst>
            <pc:docMk/>
            <pc:sldMk cId="3214483749" sldId="256"/>
            <ac:spMk id="45" creationId="{3EBE8569-6AEC-4B8C-8D53-2DE337CDBA65}"/>
          </ac:spMkLst>
        </pc:spChg>
        <pc:spChg chg="add del">
          <ac:chgData name="Mari Nikonen" userId="21ccc40ad04ce58a" providerId="LiveId" clId="{EF6418E3-9DBF-4BF3-8BAC-3FC2E6E0E754}" dt="2024-10-21T11:33:09.457" v="8" actId="26606"/>
          <ac:spMkLst>
            <pc:docMk/>
            <pc:sldMk cId="3214483749" sldId="256"/>
            <ac:spMk id="47" creationId="{55D4142C-5077-457F-A6AD-3FECFDB39685}"/>
          </ac:spMkLst>
        </pc:spChg>
        <pc:spChg chg="add del">
          <ac:chgData name="Mari Nikonen" userId="21ccc40ad04ce58a" providerId="LiveId" clId="{EF6418E3-9DBF-4BF3-8BAC-3FC2E6E0E754}" dt="2024-10-21T11:33:09.457" v="8" actId="26606"/>
          <ac:spMkLst>
            <pc:docMk/>
            <pc:sldMk cId="3214483749" sldId="256"/>
            <ac:spMk id="49" creationId="{7A5F0580-5EE9-419F-96EE-B6529EF6E7D0}"/>
          </ac:spMkLst>
        </pc:spChg>
        <pc:spChg chg="add del">
          <ac:chgData name="Mari Nikonen" userId="21ccc40ad04ce58a" providerId="LiveId" clId="{EF6418E3-9DBF-4BF3-8BAC-3FC2E6E0E754}" dt="2024-10-21T11:37:05.785" v="52" actId="26606"/>
          <ac:spMkLst>
            <pc:docMk/>
            <pc:sldMk cId="3214483749" sldId="256"/>
            <ac:spMk id="53" creationId="{8FC9BE17-9A7B-462D-AE50-3D8777387304}"/>
          </ac:spMkLst>
        </pc:spChg>
        <pc:spChg chg="add del">
          <ac:chgData name="Mari Nikonen" userId="21ccc40ad04ce58a" providerId="LiveId" clId="{EF6418E3-9DBF-4BF3-8BAC-3FC2E6E0E754}" dt="2024-10-21T11:37:05.785" v="52" actId="26606"/>
          <ac:spMkLst>
            <pc:docMk/>
            <pc:sldMk cId="3214483749" sldId="256"/>
            <ac:spMk id="54" creationId="{3EBE8569-6AEC-4B8C-8D53-2DE337CDBA65}"/>
          </ac:spMkLst>
        </pc:spChg>
        <pc:spChg chg="add del">
          <ac:chgData name="Mari Nikonen" userId="21ccc40ad04ce58a" providerId="LiveId" clId="{EF6418E3-9DBF-4BF3-8BAC-3FC2E6E0E754}" dt="2024-10-21T11:37:05.785" v="52" actId="26606"/>
          <ac:spMkLst>
            <pc:docMk/>
            <pc:sldMk cId="3214483749" sldId="256"/>
            <ac:spMk id="55" creationId="{55D4142C-5077-457F-A6AD-3FECFDB39685}"/>
          </ac:spMkLst>
        </pc:spChg>
        <pc:spChg chg="add del">
          <ac:chgData name="Mari Nikonen" userId="21ccc40ad04ce58a" providerId="LiveId" clId="{EF6418E3-9DBF-4BF3-8BAC-3FC2E6E0E754}" dt="2024-10-21T11:37:05.785" v="52" actId="26606"/>
          <ac:spMkLst>
            <pc:docMk/>
            <pc:sldMk cId="3214483749" sldId="256"/>
            <ac:spMk id="56" creationId="{7A5F0580-5EE9-419F-96EE-B6529EF6E7D0}"/>
          </ac:spMkLst>
        </pc:spChg>
        <pc:spChg chg="add del">
          <ac:chgData name="Mari Nikonen" userId="21ccc40ad04ce58a" providerId="LiveId" clId="{EF6418E3-9DBF-4BF3-8BAC-3FC2E6E0E754}" dt="2024-10-21T11:36:53.528" v="47" actId="26606"/>
          <ac:spMkLst>
            <pc:docMk/>
            <pc:sldMk cId="3214483749" sldId="256"/>
            <ac:spMk id="58" creationId="{04812C46-200A-4DEB-A05E-3ED6C68C2387}"/>
          </ac:spMkLst>
        </pc:spChg>
        <pc:spChg chg="add del">
          <ac:chgData name="Mari Nikonen" userId="21ccc40ad04ce58a" providerId="LiveId" clId="{EF6418E3-9DBF-4BF3-8BAC-3FC2E6E0E754}" dt="2024-10-21T11:36:53.528" v="47" actId="26606"/>
          <ac:spMkLst>
            <pc:docMk/>
            <pc:sldMk cId="3214483749" sldId="256"/>
            <ac:spMk id="59" creationId="{D1EA859B-E555-4109-94F3-6700E046E008}"/>
          </ac:spMkLst>
        </pc:spChg>
        <pc:spChg chg="add del">
          <ac:chgData name="Mari Nikonen" userId="21ccc40ad04ce58a" providerId="LiveId" clId="{EF6418E3-9DBF-4BF3-8BAC-3FC2E6E0E754}" dt="2024-10-21T11:33:59.385" v="22" actId="26606"/>
          <ac:spMkLst>
            <pc:docMk/>
            <pc:sldMk cId="3214483749" sldId="256"/>
            <ac:spMk id="61" creationId="{04812C46-200A-4DEB-A05E-3ED6C68C2387}"/>
          </ac:spMkLst>
        </pc:spChg>
        <pc:spChg chg="add del">
          <ac:chgData name="Mari Nikonen" userId="21ccc40ad04ce58a" providerId="LiveId" clId="{EF6418E3-9DBF-4BF3-8BAC-3FC2E6E0E754}" dt="2024-10-21T11:37:01.079" v="49" actId="26606"/>
          <ac:spMkLst>
            <pc:docMk/>
            <pc:sldMk cId="3214483749" sldId="256"/>
            <ac:spMk id="62" creationId="{9F7D5CDA-D291-4307-BF55-1381FED29634}"/>
          </ac:spMkLst>
        </pc:spChg>
        <pc:spChg chg="add del">
          <ac:chgData name="Mari Nikonen" userId="21ccc40ad04ce58a" providerId="LiveId" clId="{EF6418E3-9DBF-4BF3-8BAC-3FC2E6E0E754}" dt="2024-10-21T11:33:59.385" v="22" actId="26606"/>
          <ac:spMkLst>
            <pc:docMk/>
            <pc:sldMk cId="3214483749" sldId="256"/>
            <ac:spMk id="63" creationId="{D1EA859B-E555-4109-94F3-6700E046E008}"/>
          </ac:spMkLst>
        </pc:spChg>
        <pc:spChg chg="add del">
          <ac:chgData name="Mari Nikonen" userId="21ccc40ad04ce58a" providerId="LiveId" clId="{EF6418E3-9DBF-4BF3-8BAC-3FC2E6E0E754}" dt="2024-10-21T11:37:01.079" v="49" actId="26606"/>
          <ac:spMkLst>
            <pc:docMk/>
            <pc:sldMk cId="3214483749" sldId="256"/>
            <ac:spMk id="64" creationId="{59B296B9-C5A5-4E4F-9B60-C907B5F1466C}"/>
          </ac:spMkLst>
        </pc:spChg>
        <pc:spChg chg="add del">
          <ac:chgData name="Mari Nikonen" userId="21ccc40ad04ce58a" providerId="LiveId" clId="{EF6418E3-9DBF-4BF3-8BAC-3FC2E6E0E754}" dt="2024-10-21T11:37:01.079" v="49" actId="26606"/>
          <ac:spMkLst>
            <pc:docMk/>
            <pc:sldMk cId="3214483749" sldId="256"/>
            <ac:spMk id="65" creationId="{D0300FD3-5AF1-6305-15FA-9078072672E2}"/>
          </ac:spMkLst>
        </pc:spChg>
        <pc:spChg chg="add del">
          <ac:chgData name="Mari Nikonen" userId="21ccc40ad04ce58a" providerId="LiveId" clId="{EF6418E3-9DBF-4BF3-8BAC-3FC2E6E0E754}" dt="2024-10-21T11:37:05.777" v="51" actId="26606"/>
          <ac:spMkLst>
            <pc:docMk/>
            <pc:sldMk cId="3214483749" sldId="256"/>
            <ac:spMk id="67" creationId="{257363FD-7E77-4145-9483-331A807ADF0E}"/>
          </ac:spMkLst>
        </pc:spChg>
        <pc:spChg chg="add">
          <ac:chgData name="Mari Nikonen" userId="21ccc40ad04ce58a" providerId="LiveId" clId="{EF6418E3-9DBF-4BF3-8BAC-3FC2E6E0E754}" dt="2024-10-21T11:37:05.785" v="52" actId="26606"/>
          <ac:spMkLst>
            <pc:docMk/>
            <pc:sldMk cId="3214483749" sldId="256"/>
            <ac:spMk id="69" creationId="{04812C46-200A-4DEB-A05E-3ED6C68C2387}"/>
          </ac:spMkLst>
        </pc:spChg>
        <pc:picChg chg="mod ord">
          <ac:chgData name="Mari Nikonen" userId="21ccc40ad04ce58a" providerId="LiveId" clId="{EF6418E3-9DBF-4BF3-8BAC-3FC2E6E0E754}" dt="2024-10-21T11:37:05.785" v="52" actId="26606"/>
          <ac:picMkLst>
            <pc:docMk/>
            <pc:sldMk cId="3214483749" sldId="256"/>
            <ac:picMk id="5" creationId="{19B08BAE-BCFD-4845-8C70-211E060CF873}"/>
          </ac:picMkLst>
        </pc:picChg>
        <pc:cxnChg chg="add del">
          <ac:chgData name="Mari Nikonen" userId="21ccc40ad04ce58a" providerId="LiveId" clId="{EF6418E3-9DBF-4BF3-8BAC-3FC2E6E0E754}" dt="2024-10-21T11:36:22.335" v="38" actId="26606"/>
          <ac:cxnSpMkLst>
            <pc:docMk/>
            <pc:sldMk cId="3214483749" sldId="256"/>
            <ac:cxnSpMk id="8" creationId="{46E49661-E258-450C-8150-A91A6B30D1CD}"/>
          </ac:cxnSpMkLst>
        </pc:cxnChg>
        <pc:cxnChg chg="add del">
          <ac:chgData name="Mari Nikonen" userId="21ccc40ad04ce58a" providerId="LiveId" clId="{EF6418E3-9DBF-4BF3-8BAC-3FC2E6E0E754}" dt="2024-10-21T11:35:21.914" v="29" actId="26606"/>
          <ac:cxnSpMkLst>
            <pc:docMk/>
            <pc:sldMk cId="3214483749" sldId="256"/>
            <ac:cxnSpMk id="12" creationId="{46E49661-E258-450C-8150-A91A6B30D1CD}"/>
          </ac:cxnSpMkLst>
        </pc:cxnChg>
        <pc:cxnChg chg="add del">
          <ac:chgData name="Mari Nikonen" userId="21ccc40ad04ce58a" providerId="LiveId" clId="{EF6418E3-9DBF-4BF3-8BAC-3FC2E6E0E754}" dt="2024-10-21T11:36:27.061" v="40" actId="26606"/>
          <ac:cxnSpMkLst>
            <pc:docMk/>
            <pc:sldMk cId="3214483749" sldId="256"/>
            <ac:cxnSpMk id="13" creationId="{FBB0A898-5387-4E99-A785-462A85DC0170}"/>
          </ac:cxnSpMkLst>
        </pc:cxnChg>
        <pc:cxnChg chg="add del">
          <ac:chgData name="Mari Nikonen" userId="21ccc40ad04ce58a" providerId="LiveId" clId="{EF6418E3-9DBF-4BF3-8BAC-3FC2E6E0E754}" dt="2024-10-21T11:35:39.578" v="31" actId="26606"/>
          <ac:cxnSpMkLst>
            <pc:docMk/>
            <pc:sldMk cId="3214483749" sldId="256"/>
            <ac:cxnSpMk id="14" creationId="{8AC38328-2D50-4DDB-BD20-28DE12E4996E}"/>
          </ac:cxnSpMkLst>
        </pc:cxnChg>
        <pc:cxnChg chg="add del">
          <ac:chgData name="Mari Nikonen" userId="21ccc40ad04ce58a" providerId="LiveId" clId="{EF6418E3-9DBF-4BF3-8BAC-3FC2E6E0E754}" dt="2024-10-21T11:35:39.578" v="31" actId="26606"/>
          <ac:cxnSpMkLst>
            <pc:docMk/>
            <pc:sldMk cId="3214483749" sldId="256"/>
            <ac:cxnSpMk id="15" creationId="{15F1CC53-719A-4763-BF30-5E25A63CEF3C}"/>
          </ac:cxnSpMkLst>
        </pc:cxnChg>
        <pc:cxnChg chg="add del">
          <ac:chgData name="Mari Nikonen" userId="21ccc40ad04ce58a" providerId="LiveId" clId="{EF6418E3-9DBF-4BF3-8BAC-3FC2E6E0E754}" dt="2024-10-21T11:35:46.260" v="33" actId="26606"/>
          <ac:cxnSpMkLst>
            <pc:docMk/>
            <pc:sldMk cId="3214483749" sldId="256"/>
            <ac:cxnSpMk id="19" creationId="{2D041084-7D34-40AA-ACA7-1EFFC82122C9}"/>
          </ac:cxnSpMkLst>
        </pc:cxnChg>
        <pc:cxnChg chg="add del">
          <ac:chgData name="Mari Nikonen" userId="21ccc40ad04ce58a" providerId="LiveId" clId="{EF6418E3-9DBF-4BF3-8BAC-3FC2E6E0E754}" dt="2024-10-21T11:36:28.029" v="42" actId="26606"/>
          <ac:cxnSpMkLst>
            <pc:docMk/>
            <pc:sldMk cId="3214483749" sldId="256"/>
            <ac:cxnSpMk id="22" creationId="{46E49661-E258-450C-8150-A91A6B30D1CD}"/>
          </ac:cxnSpMkLst>
        </pc:cxnChg>
        <pc:cxnChg chg="add del">
          <ac:chgData name="Mari Nikonen" userId="21ccc40ad04ce58a" providerId="LiveId" clId="{EF6418E3-9DBF-4BF3-8BAC-3FC2E6E0E754}" dt="2024-10-21T11:33:20.864" v="11" actId="26606"/>
          <ac:cxnSpMkLst>
            <pc:docMk/>
            <pc:sldMk cId="3214483749" sldId="256"/>
            <ac:cxnSpMk id="38" creationId="{1503BFE4-729B-D9D0-C17B-501E6AF1127A}"/>
          </ac:cxnSpMkLst>
        </pc:cxnChg>
        <pc:cxnChg chg="add del">
          <ac:chgData name="Mari Nikonen" userId="21ccc40ad04ce58a" providerId="LiveId" clId="{EF6418E3-9DBF-4BF3-8BAC-3FC2E6E0E754}" dt="2024-10-21T11:33:20.846" v="10" actId="26606"/>
          <ac:cxnSpMkLst>
            <pc:docMk/>
            <pc:sldMk cId="3214483749" sldId="256"/>
            <ac:cxnSpMk id="51" creationId="{249EDD1B-F94D-B4E6-ACAA-566B9A26FDE3}"/>
          </ac:cxnSpMkLst>
        </pc:cxnChg>
      </pc:sldChg>
      <pc:sldChg chg="modSp">
        <pc:chgData name="Mari Nikonen" userId="21ccc40ad04ce58a" providerId="LiveId" clId="{EF6418E3-9DBF-4BF3-8BAC-3FC2E6E0E754}" dt="2024-10-21T11:36:28.561" v="44"/>
        <pc:sldMkLst>
          <pc:docMk/>
          <pc:sldMk cId="3939975101" sldId="257"/>
        </pc:sldMkLst>
        <pc:spChg chg="mod">
          <ac:chgData name="Mari Nikonen" userId="21ccc40ad04ce58a" providerId="LiveId" clId="{EF6418E3-9DBF-4BF3-8BAC-3FC2E6E0E754}" dt="2024-10-21T11:36:28.561" v="44"/>
          <ac:spMkLst>
            <pc:docMk/>
            <pc:sldMk cId="3939975101" sldId="257"/>
            <ac:spMk id="2" creationId="{2827260E-B490-485A-8110-3B653D3552A5}"/>
          </ac:spMkLst>
        </pc:spChg>
        <pc:spChg chg="mod">
          <ac:chgData name="Mari Nikonen" userId="21ccc40ad04ce58a" providerId="LiveId" clId="{EF6418E3-9DBF-4BF3-8BAC-3FC2E6E0E754}" dt="2024-10-21T11:36:28.561" v="44"/>
          <ac:spMkLst>
            <pc:docMk/>
            <pc:sldMk cId="3939975101" sldId="257"/>
            <ac:spMk id="3" creationId="{3DF76009-E852-44DF-80A4-3FB764C14610}"/>
          </ac:spMkLst>
        </pc:spChg>
      </pc:sldChg>
      <pc:sldChg chg="modSp">
        <pc:chgData name="Mari Nikonen" userId="21ccc40ad04ce58a" providerId="LiveId" clId="{EF6418E3-9DBF-4BF3-8BAC-3FC2E6E0E754}" dt="2024-10-21T11:36:28.561" v="44"/>
        <pc:sldMkLst>
          <pc:docMk/>
          <pc:sldMk cId="1303200983" sldId="258"/>
        </pc:sldMkLst>
        <pc:spChg chg="mod">
          <ac:chgData name="Mari Nikonen" userId="21ccc40ad04ce58a" providerId="LiveId" clId="{EF6418E3-9DBF-4BF3-8BAC-3FC2E6E0E754}" dt="2024-10-21T11:36:28.561" v="44"/>
          <ac:spMkLst>
            <pc:docMk/>
            <pc:sldMk cId="1303200983" sldId="258"/>
            <ac:spMk id="2" creationId="{8E3CA8C8-4598-4EED-811F-24BAEDF927F7}"/>
          </ac:spMkLst>
        </pc:spChg>
        <pc:spChg chg="mod">
          <ac:chgData name="Mari Nikonen" userId="21ccc40ad04ce58a" providerId="LiveId" clId="{EF6418E3-9DBF-4BF3-8BAC-3FC2E6E0E754}" dt="2024-10-21T11:36:28.561" v="44"/>
          <ac:spMkLst>
            <pc:docMk/>
            <pc:sldMk cId="1303200983" sldId="258"/>
            <ac:spMk id="3" creationId="{D2A7D3A2-32C6-480D-9EA7-E93DA2149E9F}"/>
          </ac:spMkLst>
        </pc:spChg>
      </pc:sldChg>
      <pc:sldChg chg="modSp mod">
        <pc:chgData name="Mari Nikonen" userId="21ccc40ad04ce58a" providerId="LiveId" clId="{EF6418E3-9DBF-4BF3-8BAC-3FC2E6E0E754}" dt="2024-10-21T11:39:04.588" v="121" actId="20577"/>
        <pc:sldMkLst>
          <pc:docMk/>
          <pc:sldMk cId="284241638" sldId="259"/>
        </pc:sldMkLst>
        <pc:spChg chg="mod">
          <ac:chgData name="Mari Nikonen" userId="21ccc40ad04ce58a" providerId="LiveId" clId="{EF6418E3-9DBF-4BF3-8BAC-3FC2E6E0E754}" dt="2024-10-21T11:36:28.561" v="44"/>
          <ac:spMkLst>
            <pc:docMk/>
            <pc:sldMk cId="284241638" sldId="259"/>
            <ac:spMk id="2" creationId="{9E613171-5B19-4980-981C-479FCFF3D923}"/>
          </ac:spMkLst>
        </pc:spChg>
        <pc:spChg chg="mod">
          <ac:chgData name="Mari Nikonen" userId="21ccc40ad04ce58a" providerId="LiveId" clId="{EF6418E3-9DBF-4BF3-8BAC-3FC2E6E0E754}" dt="2024-10-21T11:39:04.588" v="121" actId="20577"/>
          <ac:spMkLst>
            <pc:docMk/>
            <pc:sldMk cId="284241638" sldId="259"/>
            <ac:spMk id="3" creationId="{D37F78A6-0838-4B1B-B62A-2DA94A0E7EEB}"/>
          </ac:spMkLst>
        </pc:spChg>
      </pc:sldChg>
      <pc:sldChg chg="modSp mod">
        <pc:chgData name="Mari Nikonen" userId="21ccc40ad04ce58a" providerId="LiveId" clId="{EF6418E3-9DBF-4BF3-8BAC-3FC2E6E0E754}" dt="2024-10-21T11:59:23.731" v="559" actId="20577"/>
        <pc:sldMkLst>
          <pc:docMk/>
          <pc:sldMk cId="2497701283" sldId="260"/>
        </pc:sldMkLst>
        <pc:spChg chg="mod">
          <ac:chgData name="Mari Nikonen" userId="21ccc40ad04ce58a" providerId="LiveId" clId="{EF6418E3-9DBF-4BF3-8BAC-3FC2E6E0E754}" dt="2024-10-21T11:36:28.561" v="44"/>
          <ac:spMkLst>
            <pc:docMk/>
            <pc:sldMk cId="2497701283" sldId="260"/>
            <ac:spMk id="2" creationId="{29D71923-563E-481D-B478-5EF8521DB088}"/>
          </ac:spMkLst>
        </pc:spChg>
        <pc:spChg chg="mod">
          <ac:chgData name="Mari Nikonen" userId="21ccc40ad04ce58a" providerId="LiveId" clId="{EF6418E3-9DBF-4BF3-8BAC-3FC2E6E0E754}" dt="2024-10-21T11:59:23.731" v="559" actId="20577"/>
          <ac:spMkLst>
            <pc:docMk/>
            <pc:sldMk cId="2497701283" sldId="260"/>
            <ac:spMk id="3" creationId="{DFAF269B-C66A-4A50-B138-746578372662}"/>
          </ac:spMkLst>
        </pc:spChg>
      </pc:sldChg>
      <pc:sldChg chg="modSp mod">
        <pc:chgData name="Mari Nikonen" userId="21ccc40ad04ce58a" providerId="LiveId" clId="{EF6418E3-9DBF-4BF3-8BAC-3FC2E6E0E754}" dt="2024-10-21T12:16:54.885" v="781" actId="5793"/>
        <pc:sldMkLst>
          <pc:docMk/>
          <pc:sldMk cId="1559791570" sldId="262"/>
        </pc:sldMkLst>
        <pc:spChg chg="mod">
          <ac:chgData name="Mari Nikonen" userId="21ccc40ad04ce58a" providerId="LiveId" clId="{EF6418E3-9DBF-4BF3-8BAC-3FC2E6E0E754}" dt="2024-10-21T11:36:28.561" v="44"/>
          <ac:spMkLst>
            <pc:docMk/>
            <pc:sldMk cId="1559791570" sldId="262"/>
            <ac:spMk id="2" creationId="{EBDAD1C5-5C6F-4043-98AE-7D186112A34E}"/>
          </ac:spMkLst>
        </pc:spChg>
        <pc:spChg chg="mod">
          <ac:chgData name="Mari Nikonen" userId="21ccc40ad04ce58a" providerId="LiveId" clId="{EF6418E3-9DBF-4BF3-8BAC-3FC2E6E0E754}" dt="2024-10-21T12:16:54.885" v="781" actId="5793"/>
          <ac:spMkLst>
            <pc:docMk/>
            <pc:sldMk cId="1559791570" sldId="262"/>
            <ac:spMk id="3" creationId="{BB30A87D-FFC0-4CB9-B6EE-698B42EEDFEE}"/>
          </ac:spMkLst>
        </pc:spChg>
      </pc:sldChg>
      <pc:sldChg chg="addSp delSp modSp mod setBg">
        <pc:chgData name="Mari Nikonen" userId="21ccc40ad04ce58a" providerId="LiveId" clId="{EF6418E3-9DBF-4BF3-8BAC-3FC2E6E0E754}" dt="2024-10-21T12:10:56.255" v="600" actId="26606"/>
        <pc:sldMkLst>
          <pc:docMk/>
          <pc:sldMk cId="3499694362" sldId="264"/>
        </pc:sldMkLst>
        <pc:spChg chg="mod">
          <ac:chgData name="Mari Nikonen" userId="21ccc40ad04ce58a" providerId="LiveId" clId="{EF6418E3-9DBF-4BF3-8BAC-3FC2E6E0E754}" dt="2024-10-21T12:10:56.255" v="600" actId="26606"/>
          <ac:spMkLst>
            <pc:docMk/>
            <pc:sldMk cId="3499694362" sldId="264"/>
            <ac:spMk id="2" creationId="{75CE9371-9B39-4B1C-9C03-A789C74E0B72}"/>
          </ac:spMkLst>
        </pc:spChg>
        <pc:spChg chg="del mod">
          <ac:chgData name="Mari Nikonen" userId="21ccc40ad04ce58a" providerId="LiveId" clId="{EF6418E3-9DBF-4BF3-8BAC-3FC2E6E0E754}" dt="2024-10-21T12:07:28.856" v="568" actId="26606"/>
          <ac:spMkLst>
            <pc:docMk/>
            <pc:sldMk cId="3499694362" sldId="264"/>
            <ac:spMk id="3" creationId="{24544021-2B29-45FD-A1F6-83CB32A0E60A}"/>
          </ac:spMkLst>
        </pc:spChg>
        <pc:spChg chg="add del">
          <ac:chgData name="Mari Nikonen" userId="21ccc40ad04ce58a" providerId="LiveId" clId="{EF6418E3-9DBF-4BF3-8BAC-3FC2E6E0E754}" dt="2024-10-21T12:10:56.255" v="600" actId="26606"/>
          <ac:spMkLst>
            <pc:docMk/>
            <pc:sldMk cId="3499694362" sldId="264"/>
            <ac:spMk id="7" creationId="{BACC6370-2D7E-4714-9D71-7542949D7D5D}"/>
          </ac:spMkLst>
        </pc:spChg>
        <pc:spChg chg="add del">
          <ac:chgData name="Mari Nikonen" userId="21ccc40ad04ce58a" providerId="LiveId" clId="{EF6418E3-9DBF-4BF3-8BAC-3FC2E6E0E754}" dt="2024-10-21T12:10:56.255" v="600" actId="26606"/>
          <ac:spMkLst>
            <pc:docMk/>
            <pc:sldMk cId="3499694362" sldId="264"/>
            <ac:spMk id="8" creationId="{F68B3F68-107C-434F-AA38-110D5EA91B85}"/>
          </ac:spMkLst>
        </pc:spChg>
        <pc:spChg chg="add del">
          <ac:chgData name="Mari Nikonen" userId="21ccc40ad04ce58a" providerId="LiveId" clId="{EF6418E3-9DBF-4BF3-8BAC-3FC2E6E0E754}" dt="2024-10-21T12:10:56.255" v="600" actId="26606"/>
          <ac:spMkLst>
            <pc:docMk/>
            <pc:sldMk cId="3499694362" sldId="264"/>
            <ac:spMk id="9" creationId="{063BBA22-50EA-4C4D-BE05-F1CE4E63AA56}"/>
          </ac:spMkLst>
        </pc:spChg>
        <pc:spChg chg="add del">
          <ac:chgData name="Mari Nikonen" userId="21ccc40ad04ce58a" providerId="LiveId" clId="{EF6418E3-9DBF-4BF3-8BAC-3FC2E6E0E754}" dt="2024-10-21T12:08:13.116" v="587" actId="26606"/>
          <ac:spMkLst>
            <pc:docMk/>
            <pc:sldMk cId="3499694362" sldId="264"/>
            <ac:spMk id="10" creationId="{738F59A4-4431-460D-8E49-6E65C189A566}"/>
          </ac:spMkLst>
        </pc:spChg>
        <pc:spChg chg="add del">
          <ac:chgData name="Mari Nikonen" userId="21ccc40ad04ce58a" providerId="LiveId" clId="{EF6418E3-9DBF-4BF3-8BAC-3FC2E6E0E754}" dt="2024-10-21T12:10:56.255" v="600" actId="26606"/>
          <ac:spMkLst>
            <pc:docMk/>
            <pc:sldMk cId="3499694362" sldId="264"/>
            <ac:spMk id="14" creationId="{AAD0DBB9-1A4B-4391-81D4-CB19F9AB918A}"/>
          </ac:spMkLst>
        </pc:spChg>
        <pc:spChg chg="add del">
          <ac:chgData name="Mari Nikonen" userId="21ccc40ad04ce58a" providerId="LiveId" clId="{EF6418E3-9DBF-4BF3-8BAC-3FC2E6E0E754}" dt="2024-10-21T12:08:23.101" v="589" actId="26606"/>
          <ac:spMkLst>
            <pc:docMk/>
            <pc:sldMk cId="3499694362" sldId="264"/>
            <ac:spMk id="16" creationId="{063BBA22-50EA-4C4D-BE05-F1CE4E63AA56}"/>
          </ac:spMkLst>
        </pc:spChg>
        <pc:spChg chg="add del">
          <ac:chgData name="Mari Nikonen" userId="21ccc40ad04ce58a" providerId="LiveId" clId="{EF6418E3-9DBF-4BF3-8BAC-3FC2E6E0E754}" dt="2024-10-21T12:08:23.101" v="589" actId="26606"/>
          <ac:spMkLst>
            <pc:docMk/>
            <pc:sldMk cId="3499694362" sldId="264"/>
            <ac:spMk id="17" creationId="{BACC6370-2D7E-4714-9D71-7542949D7D5D}"/>
          </ac:spMkLst>
        </pc:spChg>
        <pc:spChg chg="add del">
          <ac:chgData name="Mari Nikonen" userId="21ccc40ad04ce58a" providerId="LiveId" clId="{EF6418E3-9DBF-4BF3-8BAC-3FC2E6E0E754}" dt="2024-10-21T12:08:23.101" v="589" actId="26606"/>
          <ac:spMkLst>
            <pc:docMk/>
            <pc:sldMk cId="3499694362" sldId="264"/>
            <ac:spMk id="18" creationId="{F68B3F68-107C-434F-AA38-110D5EA91B85}"/>
          </ac:spMkLst>
        </pc:spChg>
        <pc:spChg chg="add del">
          <ac:chgData name="Mari Nikonen" userId="21ccc40ad04ce58a" providerId="LiveId" clId="{EF6418E3-9DBF-4BF3-8BAC-3FC2E6E0E754}" dt="2024-10-21T12:08:23.101" v="589" actId="26606"/>
          <ac:spMkLst>
            <pc:docMk/>
            <pc:sldMk cId="3499694362" sldId="264"/>
            <ac:spMk id="19" creationId="{AAD0DBB9-1A4B-4391-81D4-CB19F9AB918A}"/>
          </ac:spMkLst>
        </pc:spChg>
        <pc:spChg chg="add del">
          <ac:chgData name="Mari Nikonen" userId="21ccc40ad04ce58a" providerId="LiveId" clId="{EF6418E3-9DBF-4BF3-8BAC-3FC2E6E0E754}" dt="2024-10-21T12:10:46.285" v="595" actId="26606"/>
          <ac:spMkLst>
            <pc:docMk/>
            <pc:sldMk cId="3499694362" sldId="264"/>
            <ac:spMk id="20" creationId="{45D37F4E-DDB4-456B-97E0-9937730A039F}"/>
          </ac:spMkLst>
        </pc:spChg>
        <pc:spChg chg="add del">
          <ac:chgData name="Mari Nikonen" userId="21ccc40ad04ce58a" providerId="LiveId" clId="{EF6418E3-9DBF-4BF3-8BAC-3FC2E6E0E754}" dt="2024-10-21T12:10:46.285" v="595" actId="26606"/>
          <ac:spMkLst>
            <pc:docMk/>
            <pc:sldMk cId="3499694362" sldId="264"/>
            <ac:spMk id="21" creationId="{B2DD41CD-8F47-4F56-AD12-4E2FF7696987}"/>
          </ac:spMkLst>
        </pc:spChg>
        <pc:spChg chg="add del">
          <ac:chgData name="Mari Nikonen" userId="21ccc40ad04ce58a" providerId="LiveId" clId="{EF6418E3-9DBF-4BF3-8BAC-3FC2E6E0E754}" dt="2024-10-21T12:10:54.791" v="597" actId="26606"/>
          <ac:spMkLst>
            <pc:docMk/>
            <pc:sldMk cId="3499694362" sldId="264"/>
            <ac:spMk id="23" creationId="{AF6CB648-9554-488A-B457-99CAAD1DA528}"/>
          </ac:spMkLst>
        </pc:spChg>
        <pc:spChg chg="add del">
          <ac:chgData name="Mari Nikonen" userId="21ccc40ad04ce58a" providerId="LiveId" clId="{EF6418E3-9DBF-4BF3-8BAC-3FC2E6E0E754}" dt="2024-10-21T12:10:54.791" v="597" actId="26606"/>
          <ac:spMkLst>
            <pc:docMk/>
            <pc:sldMk cId="3499694362" sldId="264"/>
            <ac:spMk id="24" creationId="{E3ADCBE7-9330-1CDA-00EB-CDD12DB722FF}"/>
          </ac:spMkLst>
        </pc:spChg>
        <pc:spChg chg="add del">
          <ac:chgData name="Mari Nikonen" userId="21ccc40ad04ce58a" providerId="LiveId" clId="{EF6418E3-9DBF-4BF3-8BAC-3FC2E6E0E754}" dt="2024-10-21T12:10:56.229" v="599" actId="26606"/>
          <ac:spMkLst>
            <pc:docMk/>
            <pc:sldMk cId="3499694362" sldId="264"/>
            <ac:spMk id="26" creationId="{B50AB553-2A96-4A92-96F2-93548E096954}"/>
          </ac:spMkLst>
        </pc:spChg>
        <pc:spChg chg="add">
          <ac:chgData name="Mari Nikonen" userId="21ccc40ad04ce58a" providerId="LiveId" clId="{EF6418E3-9DBF-4BF3-8BAC-3FC2E6E0E754}" dt="2024-10-21T12:10:56.255" v="600" actId="26606"/>
          <ac:spMkLst>
            <pc:docMk/>
            <pc:sldMk cId="3499694362" sldId="264"/>
            <ac:spMk id="28" creationId="{AF6CB648-9554-488A-B457-99CAAD1DA528}"/>
          </ac:spMkLst>
        </pc:spChg>
        <pc:spChg chg="add">
          <ac:chgData name="Mari Nikonen" userId="21ccc40ad04ce58a" providerId="LiveId" clId="{EF6418E3-9DBF-4BF3-8BAC-3FC2E6E0E754}" dt="2024-10-21T12:10:56.255" v="600" actId="26606"/>
          <ac:spMkLst>
            <pc:docMk/>
            <pc:sldMk cId="3499694362" sldId="264"/>
            <ac:spMk id="29" creationId="{E3ADCBE7-9330-1CDA-00EB-CDD12DB722FF}"/>
          </ac:spMkLst>
        </pc:spChg>
        <pc:grpChg chg="add del">
          <ac:chgData name="Mari Nikonen" userId="21ccc40ad04ce58a" providerId="LiveId" clId="{EF6418E3-9DBF-4BF3-8BAC-3FC2E6E0E754}" dt="2024-10-21T12:08:13.116" v="587" actId="26606"/>
          <ac:grpSpMkLst>
            <pc:docMk/>
            <pc:sldMk cId="3499694362" sldId="264"/>
            <ac:grpSpMk id="12" creationId="{8A919B9C-5C01-47E4-B2F2-45F589208ABF}"/>
          </ac:grpSpMkLst>
        </pc:grpChg>
        <pc:graphicFrameChg chg="add mod ord modGraphic">
          <ac:chgData name="Mari Nikonen" userId="21ccc40ad04ce58a" providerId="LiveId" clId="{EF6418E3-9DBF-4BF3-8BAC-3FC2E6E0E754}" dt="2024-10-21T12:10:56.255" v="600" actId="26606"/>
          <ac:graphicFrameMkLst>
            <pc:docMk/>
            <pc:sldMk cId="3499694362" sldId="264"/>
            <ac:graphicFrameMk id="5" creationId="{DE2AEC70-D0A9-184F-E27E-C3C95B935E9F}"/>
          </ac:graphicFrameMkLst>
        </pc:graphicFrameChg>
        <pc:picChg chg="add mod ord">
          <ac:chgData name="Mari Nikonen" userId="21ccc40ad04ce58a" providerId="LiveId" clId="{EF6418E3-9DBF-4BF3-8BAC-3FC2E6E0E754}" dt="2024-10-21T12:10:56.255" v="600" actId="26606"/>
          <ac:picMkLst>
            <pc:docMk/>
            <pc:sldMk cId="3499694362" sldId="264"/>
            <ac:picMk id="4" creationId="{0A5816AD-6236-0550-E306-6F2D284750DB}"/>
          </ac:picMkLst>
        </pc:picChg>
      </pc:sldChg>
      <pc:sldChg chg="modSp mod">
        <pc:chgData name="Mari Nikonen" userId="21ccc40ad04ce58a" providerId="LiveId" clId="{EF6418E3-9DBF-4BF3-8BAC-3FC2E6E0E754}" dt="2024-10-21T12:13:46.118" v="676" actId="20577"/>
        <pc:sldMkLst>
          <pc:docMk/>
          <pc:sldMk cId="1207300793" sldId="265"/>
        </pc:sldMkLst>
        <pc:spChg chg="mod">
          <ac:chgData name="Mari Nikonen" userId="21ccc40ad04ce58a" providerId="LiveId" clId="{EF6418E3-9DBF-4BF3-8BAC-3FC2E6E0E754}" dt="2024-10-21T11:36:28.561" v="44"/>
          <ac:spMkLst>
            <pc:docMk/>
            <pc:sldMk cId="1207300793" sldId="265"/>
            <ac:spMk id="2" creationId="{D71DA5E0-6760-4BE3-9482-177972E7EB8E}"/>
          </ac:spMkLst>
        </pc:spChg>
        <pc:spChg chg="mod">
          <ac:chgData name="Mari Nikonen" userId="21ccc40ad04ce58a" providerId="LiveId" clId="{EF6418E3-9DBF-4BF3-8BAC-3FC2E6E0E754}" dt="2024-10-21T12:13:46.118" v="676" actId="20577"/>
          <ac:spMkLst>
            <pc:docMk/>
            <pc:sldMk cId="1207300793" sldId="265"/>
            <ac:spMk id="3" creationId="{DB875D5C-1B49-4979-9B25-B7EF2E85DBD7}"/>
          </ac:spMkLst>
        </pc:spChg>
      </pc:sldChg>
      <pc:sldChg chg="modSp">
        <pc:chgData name="Mari Nikonen" userId="21ccc40ad04ce58a" providerId="LiveId" clId="{EF6418E3-9DBF-4BF3-8BAC-3FC2E6E0E754}" dt="2024-10-21T11:36:28.561" v="44"/>
        <pc:sldMkLst>
          <pc:docMk/>
          <pc:sldMk cId="3438470648" sldId="266"/>
        </pc:sldMkLst>
        <pc:spChg chg="mod">
          <ac:chgData name="Mari Nikonen" userId="21ccc40ad04ce58a" providerId="LiveId" clId="{EF6418E3-9DBF-4BF3-8BAC-3FC2E6E0E754}" dt="2024-10-21T11:36:28.561" v="44"/>
          <ac:spMkLst>
            <pc:docMk/>
            <pc:sldMk cId="3438470648" sldId="266"/>
            <ac:spMk id="2" creationId="{AB7E3F37-097A-4BB5-8A58-B30FC849C807}"/>
          </ac:spMkLst>
        </pc:spChg>
      </pc:sldChg>
      <pc:sldChg chg="modSp mod">
        <pc:chgData name="Mari Nikonen" userId="21ccc40ad04ce58a" providerId="LiveId" clId="{EF6418E3-9DBF-4BF3-8BAC-3FC2E6E0E754}" dt="2024-10-21T12:14:12.543" v="697" actId="5793"/>
        <pc:sldMkLst>
          <pc:docMk/>
          <pc:sldMk cId="241603677" sldId="267"/>
        </pc:sldMkLst>
        <pc:spChg chg="mod">
          <ac:chgData name="Mari Nikonen" userId="21ccc40ad04ce58a" providerId="LiveId" clId="{EF6418E3-9DBF-4BF3-8BAC-3FC2E6E0E754}" dt="2024-10-21T11:36:28.561" v="44"/>
          <ac:spMkLst>
            <pc:docMk/>
            <pc:sldMk cId="241603677" sldId="267"/>
            <ac:spMk id="2" creationId="{DFFCC596-41CE-4730-B461-AF88695DF16D}"/>
          </ac:spMkLst>
        </pc:spChg>
        <pc:spChg chg="mod">
          <ac:chgData name="Mari Nikonen" userId="21ccc40ad04ce58a" providerId="LiveId" clId="{EF6418E3-9DBF-4BF3-8BAC-3FC2E6E0E754}" dt="2024-10-21T12:14:12.543" v="697" actId="5793"/>
          <ac:spMkLst>
            <pc:docMk/>
            <pc:sldMk cId="241603677" sldId="267"/>
            <ac:spMk id="3" creationId="{BF66A27D-1DC0-4245-A7EF-7521882DCAC3}"/>
          </ac:spMkLst>
        </pc:spChg>
      </pc:sldChg>
      <pc:sldChg chg="modSp">
        <pc:chgData name="Mari Nikonen" userId="21ccc40ad04ce58a" providerId="LiveId" clId="{EF6418E3-9DBF-4BF3-8BAC-3FC2E6E0E754}" dt="2024-10-21T11:36:28.561" v="44"/>
        <pc:sldMkLst>
          <pc:docMk/>
          <pc:sldMk cId="1969777064" sldId="268"/>
        </pc:sldMkLst>
        <pc:spChg chg="mod">
          <ac:chgData name="Mari Nikonen" userId="21ccc40ad04ce58a" providerId="LiveId" clId="{EF6418E3-9DBF-4BF3-8BAC-3FC2E6E0E754}" dt="2024-10-21T11:36:28.561" v="44"/>
          <ac:spMkLst>
            <pc:docMk/>
            <pc:sldMk cId="1969777064" sldId="268"/>
            <ac:spMk id="2" creationId="{DA5EE47E-2B7C-4C7C-92D4-E46D7280ACE7}"/>
          </ac:spMkLst>
        </pc:spChg>
        <pc:spChg chg="mod">
          <ac:chgData name="Mari Nikonen" userId="21ccc40ad04ce58a" providerId="LiveId" clId="{EF6418E3-9DBF-4BF3-8BAC-3FC2E6E0E754}" dt="2024-10-21T11:36:28.561" v="44"/>
          <ac:spMkLst>
            <pc:docMk/>
            <pc:sldMk cId="1969777064" sldId="268"/>
            <ac:spMk id="3" creationId="{D7025FAA-C54A-46CC-99CA-5B4F3BBB8192}"/>
          </ac:spMkLst>
        </pc:spChg>
      </pc:sldChg>
      <pc:sldChg chg="modSp mod">
        <pc:chgData name="Mari Nikonen" userId="21ccc40ad04ce58a" providerId="LiveId" clId="{EF6418E3-9DBF-4BF3-8BAC-3FC2E6E0E754}" dt="2024-10-21T12:06:53.741" v="564" actId="20577"/>
        <pc:sldMkLst>
          <pc:docMk/>
          <pc:sldMk cId="773415642" sldId="269"/>
        </pc:sldMkLst>
        <pc:spChg chg="mod">
          <ac:chgData name="Mari Nikonen" userId="21ccc40ad04ce58a" providerId="LiveId" clId="{EF6418E3-9DBF-4BF3-8BAC-3FC2E6E0E754}" dt="2024-10-21T11:36:28.561" v="44"/>
          <ac:spMkLst>
            <pc:docMk/>
            <pc:sldMk cId="773415642" sldId="269"/>
            <ac:spMk id="2" creationId="{8DC69255-2F72-4719-9FFE-A6A13EE8008B}"/>
          </ac:spMkLst>
        </pc:spChg>
        <pc:spChg chg="mod">
          <ac:chgData name="Mari Nikonen" userId="21ccc40ad04ce58a" providerId="LiveId" clId="{EF6418E3-9DBF-4BF3-8BAC-3FC2E6E0E754}" dt="2024-10-21T12:06:53.741" v="564" actId="20577"/>
          <ac:spMkLst>
            <pc:docMk/>
            <pc:sldMk cId="773415642" sldId="269"/>
            <ac:spMk id="3" creationId="{61FB53A9-740F-4E16-AB00-D40DFED4E17D}"/>
          </ac:spMkLst>
        </pc:spChg>
      </pc:sldChg>
      <pc:sldChg chg="modSp mod">
        <pc:chgData name="Mari Nikonen" userId="21ccc40ad04ce58a" providerId="LiveId" clId="{EF6418E3-9DBF-4BF3-8BAC-3FC2E6E0E754}" dt="2024-10-21T12:11:41.536" v="603" actId="20577"/>
        <pc:sldMkLst>
          <pc:docMk/>
          <pc:sldMk cId="503030708" sldId="270"/>
        </pc:sldMkLst>
        <pc:spChg chg="mod">
          <ac:chgData name="Mari Nikonen" userId="21ccc40ad04ce58a" providerId="LiveId" clId="{EF6418E3-9DBF-4BF3-8BAC-3FC2E6E0E754}" dt="2024-10-21T12:11:41.536" v="603" actId="20577"/>
          <ac:spMkLst>
            <pc:docMk/>
            <pc:sldMk cId="503030708" sldId="270"/>
            <ac:spMk id="2" creationId="{A637B833-0A5C-4C55-BD12-45D9D69FEE77}"/>
          </ac:spMkLst>
        </pc:spChg>
        <pc:spChg chg="mod">
          <ac:chgData name="Mari Nikonen" userId="21ccc40ad04ce58a" providerId="LiveId" clId="{EF6418E3-9DBF-4BF3-8BAC-3FC2E6E0E754}" dt="2024-10-21T11:36:28.561" v="44"/>
          <ac:spMkLst>
            <pc:docMk/>
            <pc:sldMk cId="503030708" sldId="270"/>
            <ac:spMk id="3" creationId="{D48C2AC5-EC6F-4EB5-88CC-79A27EE97BB6}"/>
          </ac:spMkLst>
        </pc:spChg>
      </pc:sldChg>
      <pc:sldChg chg="modSp mod">
        <pc:chgData name="Mari Nikonen" userId="21ccc40ad04ce58a" providerId="LiveId" clId="{EF6418E3-9DBF-4BF3-8BAC-3FC2E6E0E754}" dt="2024-10-21T12:11:35.498" v="602" actId="20577"/>
        <pc:sldMkLst>
          <pc:docMk/>
          <pc:sldMk cId="4287184863" sldId="272"/>
        </pc:sldMkLst>
        <pc:spChg chg="mod">
          <ac:chgData name="Mari Nikonen" userId="21ccc40ad04ce58a" providerId="LiveId" clId="{EF6418E3-9DBF-4BF3-8BAC-3FC2E6E0E754}" dt="2024-10-21T11:36:28.561" v="44"/>
          <ac:spMkLst>
            <pc:docMk/>
            <pc:sldMk cId="4287184863" sldId="272"/>
            <ac:spMk id="2" creationId="{905CAED9-6C26-47EC-BF31-44A2A4F526C8}"/>
          </ac:spMkLst>
        </pc:spChg>
        <pc:spChg chg="mod">
          <ac:chgData name="Mari Nikonen" userId="21ccc40ad04ce58a" providerId="LiveId" clId="{EF6418E3-9DBF-4BF3-8BAC-3FC2E6E0E754}" dt="2024-10-21T12:11:35.498" v="602" actId="20577"/>
          <ac:spMkLst>
            <pc:docMk/>
            <pc:sldMk cId="4287184863" sldId="272"/>
            <ac:spMk id="3" creationId="{968117F1-03B4-44F0-8B63-7AAE10E0987B}"/>
          </ac:spMkLst>
        </pc:spChg>
      </pc:sldChg>
      <pc:sldChg chg="modSp mod">
        <pc:chgData name="Mari Nikonen" userId="21ccc40ad04ce58a" providerId="LiveId" clId="{EF6418E3-9DBF-4BF3-8BAC-3FC2E6E0E754}" dt="2024-10-21T11:45:44.081" v="554" actId="20577"/>
        <pc:sldMkLst>
          <pc:docMk/>
          <pc:sldMk cId="658042691" sldId="275"/>
        </pc:sldMkLst>
        <pc:spChg chg="mod">
          <ac:chgData name="Mari Nikonen" userId="21ccc40ad04ce58a" providerId="LiveId" clId="{EF6418E3-9DBF-4BF3-8BAC-3FC2E6E0E754}" dt="2024-10-21T11:43:38.615" v="139" actId="20577"/>
          <ac:spMkLst>
            <pc:docMk/>
            <pc:sldMk cId="658042691" sldId="275"/>
            <ac:spMk id="2" creationId="{AA76969E-1128-43E6-A326-9D7E55A0913C}"/>
          </ac:spMkLst>
        </pc:spChg>
        <pc:spChg chg="mod">
          <ac:chgData name="Mari Nikonen" userId="21ccc40ad04ce58a" providerId="LiveId" clId="{EF6418E3-9DBF-4BF3-8BAC-3FC2E6E0E754}" dt="2024-10-21T11:45:44.081" v="554" actId="20577"/>
          <ac:spMkLst>
            <pc:docMk/>
            <pc:sldMk cId="658042691" sldId="275"/>
            <ac:spMk id="3" creationId="{9343AF8E-AAFC-563F-F077-0084A8E9FC69}"/>
          </ac:spMkLst>
        </pc:spChg>
      </pc:sldChg>
      <pc:sldChg chg="modSp mod">
        <pc:chgData name="Mari Nikonen" userId="21ccc40ad04ce58a" providerId="LiveId" clId="{EF6418E3-9DBF-4BF3-8BAC-3FC2E6E0E754}" dt="2024-10-21T12:12:19.898" v="624" actId="20577"/>
        <pc:sldMkLst>
          <pc:docMk/>
          <pc:sldMk cId="1284805688" sldId="276"/>
        </pc:sldMkLst>
        <pc:spChg chg="mod">
          <ac:chgData name="Mari Nikonen" userId="21ccc40ad04ce58a" providerId="LiveId" clId="{EF6418E3-9DBF-4BF3-8BAC-3FC2E6E0E754}" dt="2024-10-21T11:36:28.561" v="44"/>
          <ac:spMkLst>
            <pc:docMk/>
            <pc:sldMk cId="1284805688" sldId="276"/>
            <ac:spMk id="2" creationId="{666EC9C3-15F5-8F3C-B230-C8B9AD596A17}"/>
          </ac:spMkLst>
        </pc:spChg>
        <pc:spChg chg="mod">
          <ac:chgData name="Mari Nikonen" userId="21ccc40ad04ce58a" providerId="LiveId" clId="{EF6418E3-9DBF-4BF3-8BAC-3FC2E6E0E754}" dt="2024-10-21T12:12:19.898" v="624" actId="20577"/>
          <ac:spMkLst>
            <pc:docMk/>
            <pc:sldMk cId="1284805688" sldId="276"/>
            <ac:spMk id="3" creationId="{13BEB3D2-D569-BF71-C769-4492CFC85558}"/>
          </ac:spMkLst>
        </pc:spChg>
      </pc:sldChg>
      <pc:sldChg chg="modSp mod">
        <pc:chgData name="Mari Nikonen" userId="21ccc40ad04ce58a" providerId="LiveId" clId="{EF6418E3-9DBF-4BF3-8BAC-3FC2E6E0E754}" dt="2024-10-21T12:02:30.437" v="561" actId="5793"/>
        <pc:sldMkLst>
          <pc:docMk/>
          <pc:sldMk cId="1444936049" sldId="280"/>
        </pc:sldMkLst>
        <pc:spChg chg="mod">
          <ac:chgData name="Mari Nikonen" userId="21ccc40ad04ce58a" providerId="LiveId" clId="{EF6418E3-9DBF-4BF3-8BAC-3FC2E6E0E754}" dt="2024-10-21T11:36:28.561" v="44"/>
          <ac:spMkLst>
            <pc:docMk/>
            <pc:sldMk cId="1444936049" sldId="280"/>
            <ac:spMk id="2" creationId="{E608DC53-4FC8-9D72-9DF9-2AC19E2079E5}"/>
          </ac:spMkLst>
        </pc:spChg>
        <pc:spChg chg="mod">
          <ac:chgData name="Mari Nikonen" userId="21ccc40ad04ce58a" providerId="LiveId" clId="{EF6418E3-9DBF-4BF3-8BAC-3FC2E6E0E754}" dt="2024-10-21T12:02:30.437" v="561" actId="5793"/>
          <ac:spMkLst>
            <pc:docMk/>
            <pc:sldMk cId="1444936049" sldId="280"/>
            <ac:spMk id="3" creationId="{2C439B89-0C9E-52F5-97E4-44B380210FB0}"/>
          </ac:spMkLst>
        </pc:spChg>
      </pc:sldChg>
      <pc:sldChg chg="modSp mod">
        <pc:chgData name="Mari Nikonen" userId="21ccc40ad04ce58a" providerId="LiveId" clId="{EF6418E3-9DBF-4BF3-8BAC-3FC2E6E0E754}" dt="2024-10-21T11:36:28.561" v="44"/>
        <pc:sldMkLst>
          <pc:docMk/>
          <pc:sldMk cId="1781912342" sldId="281"/>
        </pc:sldMkLst>
        <pc:spChg chg="mod">
          <ac:chgData name="Mari Nikonen" userId="21ccc40ad04ce58a" providerId="LiveId" clId="{EF6418E3-9DBF-4BF3-8BAC-3FC2E6E0E754}" dt="2024-10-21T11:36:28.561" v="44"/>
          <ac:spMkLst>
            <pc:docMk/>
            <pc:sldMk cId="1781912342" sldId="281"/>
            <ac:spMk id="2" creationId="{25A23238-8FE1-7762-1BB5-E586FDFDCBEA}"/>
          </ac:spMkLst>
        </pc:spChg>
        <pc:spChg chg="mod">
          <ac:chgData name="Mari Nikonen" userId="21ccc40ad04ce58a" providerId="LiveId" clId="{EF6418E3-9DBF-4BF3-8BAC-3FC2E6E0E754}" dt="2024-10-21T11:36:28.561" v="44"/>
          <ac:spMkLst>
            <pc:docMk/>
            <pc:sldMk cId="1781912342" sldId="281"/>
            <ac:spMk id="3" creationId="{975FF94B-4680-DF9B-1583-C677A39D3803}"/>
          </ac:spMkLst>
        </pc:spChg>
      </pc:sldChg>
      <pc:sldChg chg="modSp mod">
        <pc:chgData name="Mari Nikonen" userId="21ccc40ad04ce58a" providerId="LiveId" clId="{EF6418E3-9DBF-4BF3-8BAC-3FC2E6E0E754}" dt="2024-10-21T12:17:36.429" v="907" actId="20577"/>
        <pc:sldMkLst>
          <pc:docMk/>
          <pc:sldMk cId="1219084481" sldId="282"/>
        </pc:sldMkLst>
        <pc:spChg chg="mod">
          <ac:chgData name="Mari Nikonen" userId="21ccc40ad04ce58a" providerId="LiveId" clId="{EF6418E3-9DBF-4BF3-8BAC-3FC2E6E0E754}" dt="2024-10-21T11:36:28.561" v="44"/>
          <ac:spMkLst>
            <pc:docMk/>
            <pc:sldMk cId="1219084481" sldId="282"/>
            <ac:spMk id="2" creationId="{7CAE0CFA-CFC0-7C34-4604-EB36AA23711D}"/>
          </ac:spMkLst>
        </pc:spChg>
        <pc:spChg chg="mod">
          <ac:chgData name="Mari Nikonen" userId="21ccc40ad04ce58a" providerId="LiveId" clId="{EF6418E3-9DBF-4BF3-8BAC-3FC2E6E0E754}" dt="2024-10-21T12:17:36.429" v="907" actId="20577"/>
          <ac:spMkLst>
            <pc:docMk/>
            <pc:sldMk cId="1219084481" sldId="282"/>
            <ac:spMk id="3" creationId="{E7AADFA7-8C53-766A-73CA-9AA60FB4AF67}"/>
          </ac:spMkLst>
        </pc:spChg>
      </pc:sldChg>
      <pc:sldChg chg="modSp del">
        <pc:chgData name="Mari Nikonen" userId="21ccc40ad04ce58a" providerId="LiveId" clId="{EF6418E3-9DBF-4BF3-8BAC-3FC2E6E0E754}" dt="2024-10-21T11:45:37.639" v="530" actId="47"/>
        <pc:sldMkLst>
          <pc:docMk/>
          <pc:sldMk cId="1294532703" sldId="283"/>
        </pc:sldMkLst>
        <pc:spChg chg="mod">
          <ac:chgData name="Mari Nikonen" userId="21ccc40ad04ce58a" providerId="LiveId" clId="{EF6418E3-9DBF-4BF3-8BAC-3FC2E6E0E754}" dt="2024-10-21T11:36:28.561" v="44"/>
          <ac:spMkLst>
            <pc:docMk/>
            <pc:sldMk cId="1294532703" sldId="283"/>
            <ac:spMk id="2" creationId="{1F8BD0FB-C7E2-A153-61B6-EBB9D23CAA1F}"/>
          </ac:spMkLst>
        </pc:spChg>
        <pc:spChg chg="mod">
          <ac:chgData name="Mari Nikonen" userId="21ccc40ad04ce58a" providerId="LiveId" clId="{EF6418E3-9DBF-4BF3-8BAC-3FC2E6E0E754}" dt="2024-10-21T11:36:28.561" v="44"/>
          <ac:spMkLst>
            <pc:docMk/>
            <pc:sldMk cId="1294532703" sldId="283"/>
            <ac:spMk id="3" creationId="{6BDDBE35-6128-DE5E-5D0E-E85BE78D83C8}"/>
          </ac:spMkLst>
        </pc:spChg>
      </pc:sldChg>
      <pc:sldChg chg="modSp mod">
        <pc:chgData name="Mari Nikonen" userId="21ccc40ad04ce58a" providerId="LiveId" clId="{EF6418E3-9DBF-4BF3-8BAC-3FC2E6E0E754}" dt="2024-10-21T12:12:57.740" v="658" actId="20577"/>
        <pc:sldMkLst>
          <pc:docMk/>
          <pc:sldMk cId="1882474482" sldId="284"/>
        </pc:sldMkLst>
        <pc:spChg chg="mod">
          <ac:chgData name="Mari Nikonen" userId="21ccc40ad04ce58a" providerId="LiveId" clId="{EF6418E3-9DBF-4BF3-8BAC-3FC2E6E0E754}" dt="2024-10-21T11:36:28.561" v="44"/>
          <ac:spMkLst>
            <pc:docMk/>
            <pc:sldMk cId="1882474482" sldId="284"/>
            <ac:spMk id="2" creationId="{17360AED-FDA7-1688-061D-9AB7456B1383}"/>
          </ac:spMkLst>
        </pc:spChg>
        <pc:spChg chg="mod">
          <ac:chgData name="Mari Nikonen" userId="21ccc40ad04ce58a" providerId="LiveId" clId="{EF6418E3-9DBF-4BF3-8BAC-3FC2E6E0E754}" dt="2024-10-21T12:12:57.740" v="658" actId="20577"/>
          <ac:spMkLst>
            <pc:docMk/>
            <pc:sldMk cId="1882474482" sldId="284"/>
            <ac:spMk id="3" creationId="{1F3C59E7-25A7-6275-C1B2-8118770757CA}"/>
          </ac:spMkLst>
        </pc:spChg>
      </pc:sldChg>
      <pc:sldChg chg="modSp mod">
        <pc:chgData name="Mari Nikonen" userId="21ccc40ad04ce58a" providerId="LiveId" clId="{EF6418E3-9DBF-4BF3-8BAC-3FC2E6E0E754}" dt="2024-10-21T12:13:12.461" v="661" actId="5793"/>
        <pc:sldMkLst>
          <pc:docMk/>
          <pc:sldMk cId="1821452735" sldId="285"/>
        </pc:sldMkLst>
        <pc:spChg chg="mod">
          <ac:chgData name="Mari Nikonen" userId="21ccc40ad04ce58a" providerId="LiveId" clId="{EF6418E3-9DBF-4BF3-8BAC-3FC2E6E0E754}" dt="2024-10-21T11:36:28.561" v="44"/>
          <ac:spMkLst>
            <pc:docMk/>
            <pc:sldMk cId="1821452735" sldId="285"/>
            <ac:spMk id="2" creationId="{0C25318F-9340-DA01-89FB-6236B9B4865E}"/>
          </ac:spMkLst>
        </pc:spChg>
        <pc:spChg chg="mod">
          <ac:chgData name="Mari Nikonen" userId="21ccc40ad04ce58a" providerId="LiveId" clId="{EF6418E3-9DBF-4BF3-8BAC-3FC2E6E0E754}" dt="2024-10-21T12:13:12.461" v="661" actId="5793"/>
          <ac:spMkLst>
            <pc:docMk/>
            <pc:sldMk cId="1821452735" sldId="285"/>
            <ac:spMk id="3" creationId="{24EEF2E5-0610-B492-2DEF-B91414062191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3_2">
  <dgm:title val=""/>
  <dgm:desc val=""/>
  <dgm:catLst>
    <dgm:cat type="accent3" pri="13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0EEEA7-B73D-4362-91E0-A2EE07AF3E4E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3_2" csCatId="accent3" phldr="1"/>
      <dgm:spPr/>
      <dgm:t>
        <a:bodyPr/>
        <a:lstStyle/>
        <a:p>
          <a:endParaRPr lang="en-US"/>
        </a:p>
      </dgm:t>
    </dgm:pt>
    <dgm:pt modelId="{87AE44DD-3B12-4B06-B387-7D01BFB20E8C}">
      <dgm:prSet/>
      <dgm:spPr/>
      <dgm:t>
        <a:bodyPr/>
        <a:lstStyle/>
        <a:p>
          <a:pPr>
            <a:lnSpc>
              <a:spcPct val="100000"/>
            </a:lnSpc>
          </a:pPr>
          <a:r>
            <a:rPr lang="fi-FI"/>
            <a:t>Kello on nyt</a:t>
          </a:r>
        </a:p>
        <a:p>
          <a:pPr>
            <a:lnSpc>
              <a:spcPct val="100000"/>
            </a:lnSpc>
          </a:pPr>
          <a:r>
            <a:rPr lang="en-US"/>
            <a:t>17.10</a:t>
          </a:r>
        </a:p>
      </dgm:t>
    </dgm:pt>
    <dgm:pt modelId="{82294682-F33D-439F-84C1-EB3509685E69}" type="parTrans" cxnId="{2A103649-A8B8-4EB6-8562-975B07610969}">
      <dgm:prSet/>
      <dgm:spPr/>
      <dgm:t>
        <a:bodyPr/>
        <a:lstStyle/>
        <a:p>
          <a:endParaRPr lang="en-US"/>
        </a:p>
      </dgm:t>
    </dgm:pt>
    <dgm:pt modelId="{B26B74B6-06FC-486A-B287-1EA1CF7BE48A}" type="sibTrans" cxnId="{2A103649-A8B8-4EB6-8562-975B07610969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A5435B6-47FF-4628-B124-FFC68A7DF254}">
      <dgm:prSet/>
      <dgm:spPr/>
      <dgm:t>
        <a:bodyPr/>
        <a:lstStyle/>
        <a:p>
          <a:pPr>
            <a:lnSpc>
              <a:spcPct val="100000"/>
            </a:lnSpc>
          </a:pPr>
          <a:r>
            <a:rPr lang="fi-FI"/>
            <a:t>Jatketaan kello</a:t>
          </a:r>
        </a:p>
        <a:p>
          <a:pPr>
            <a:lnSpc>
              <a:spcPct val="100000"/>
            </a:lnSpc>
          </a:pPr>
          <a:r>
            <a:rPr lang="fi-FI"/>
            <a:t>17.20</a:t>
          </a:r>
          <a:endParaRPr lang="en-US"/>
        </a:p>
      </dgm:t>
    </dgm:pt>
    <dgm:pt modelId="{9CF66AF1-A8B7-4C0F-BDDB-18D33E89A88F}" type="parTrans" cxnId="{BD64BD76-375F-4F1C-B829-9A2C456E8E9C}">
      <dgm:prSet/>
      <dgm:spPr/>
      <dgm:t>
        <a:bodyPr/>
        <a:lstStyle/>
        <a:p>
          <a:endParaRPr lang="en-US"/>
        </a:p>
      </dgm:t>
    </dgm:pt>
    <dgm:pt modelId="{81AD3434-7DD0-41E5-9FE5-B30F457882D9}" type="sibTrans" cxnId="{BD64BD76-375F-4F1C-B829-9A2C456E8E9C}">
      <dgm:prSet/>
      <dgm:spPr/>
      <dgm:t>
        <a:bodyPr/>
        <a:lstStyle/>
        <a:p>
          <a:endParaRPr lang="en-US"/>
        </a:p>
      </dgm:t>
    </dgm:pt>
    <dgm:pt modelId="{B373BB25-A888-4FE3-A815-91C55FA31991}" type="pres">
      <dgm:prSet presAssocID="{8E0EEEA7-B73D-4362-91E0-A2EE07AF3E4E}" presName="root" presStyleCnt="0">
        <dgm:presLayoutVars>
          <dgm:dir/>
          <dgm:resizeHandles val="exact"/>
        </dgm:presLayoutVars>
      </dgm:prSet>
      <dgm:spPr/>
    </dgm:pt>
    <dgm:pt modelId="{8F8EF311-E2C3-49F7-9EAC-1F42B79649FD}" type="pres">
      <dgm:prSet presAssocID="{87AE44DD-3B12-4B06-B387-7D01BFB20E8C}" presName="compNode" presStyleCnt="0"/>
      <dgm:spPr/>
    </dgm:pt>
    <dgm:pt modelId="{D3F78103-D20B-4A7A-BF02-E5748A5976DA}" type="pres">
      <dgm:prSet presAssocID="{87AE44DD-3B12-4B06-B387-7D01BFB20E8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ello"/>
        </a:ext>
      </dgm:extLst>
    </dgm:pt>
    <dgm:pt modelId="{84029BEE-61C8-4DB1-AFE1-A01D73075E54}" type="pres">
      <dgm:prSet presAssocID="{87AE44DD-3B12-4B06-B387-7D01BFB20E8C}" presName="spaceRect" presStyleCnt="0"/>
      <dgm:spPr/>
    </dgm:pt>
    <dgm:pt modelId="{F47920BD-92EB-45C9-9B1D-C6AB68D28FA4}" type="pres">
      <dgm:prSet presAssocID="{87AE44DD-3B12-4B06-B387-7D01BFB20E8C}" presName="textRect" presStyleLbl="revTx" presStyleIdx="0" presStyleCnt="2">
        <dgm:presLayoutVars>
          <dgm:chMax val="1"/>
          <dgm:chPref val="1"/>
        </dgm:presLayoutVars>
      </dgm:prSet>
      <dgm:spPr/>
    </dgm:pt>
    <dgm:pt modelId="{5A6E160D-2D25-4752-ABB3-1B42A9273C88}" type="pres">
      <dgm:prSet presAssocID="{B26B74B6-06FC-486A-B287-1EA1CF7BE48A}" presName="sibTrans" presStyleCnt="0"/>
      <dgm:spPr/>
    </dgm:pt>
    <dgm:pt modelId="{104D2A48-802A-46BA-9F31-ABE8757A4DE2}" type="pres">
      <dgm:prSet presAssocID="{8A5435B6-47FF-4628-B124-FFC68A7DF254}" presName="compNode" presStyleCnt="0"/>
      <dgm:spPr/>
    </dgm:pt>
    <dgm:pt modelId="{D6269942-698B-418B-A024-13F4AB3EA713}" type="pres">
      <dgm:prSet presAssocID="{8A5435B6-47FF-4628-B124-FFC68A7DF254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äyttäjät"/>
        </a:ext>
      </dgm:extLst>
    </dgm:pt>
    <dgm:pt modelId="{C5143DC2-AEF9-4B17-A623-0BF7648DF152}" type="pres">
      <dgm:prSet presAssocID="{8A5435B6-47FF-4628-B124-FFC68A7DF254}" presName="spaceRect" presStyleCnt="0"/>
      <dgm:spPr/>
    </dgm:pt>
    <dgm:pt modelId="{53B4FF5B-9A7C-4274-824F-75742FB78A9B}" type="pres">
      <dgm:prSet presAssocID="{8A5435B6-47FF-4628-B124-FFC68A7DF254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A2E17801-B6C2-47FD-B40E-5451EBD419A2}" type="presOf" srcId="{87AE44DD-3B12-4B06-B387-7D01BFB20E8C}" destId="{F47920BD-92EB-45C9-9B1D-C6AB68D28FA4}" srcOrd="0" destOrd="0" presId="urn:microsoft.com/office/officeart/2018/2/layout/IconLabelList"/>
    <dgm:cxn modelId="{2A103649-A8B8-4EB6-8562-975B07610969}" srcId="{8E0EEEA7-B73D-4362-91E0-A2EE07AF3E4E}" destId="{87AE44DD-3B12-4B06-B387-7D01BFB20E8C}" srcOrd="0" destOrd="0" parTransId="{82294682-F33D-439F-84C1-EB3509685E69}" sibTransId="{B26B74B6-06FC-486A-B287-1EA1CF7BE48A}"/>
    <dgm:cxn modelId="{BD64BD76-375F-4F1C-B829-9A2C456E8E9C}" srcId="{8E0EEEA7-B73D-4362-91E0-A2EE07AF3E4E}" destId="{8A5435B6-47FF-4628-B124-FFC68A7DF254}" srcOrd="1" destOrd="0" parTransId="{9CF66AF1-A8B7-4C0F-BDDB-18D33E89A88F}" sibTransId="{81AD3434-7DD0-41E5-9FE5-B30F457882D9}"/>
    <dgm:cxn modelId="{7D9C32E4-C543-4CEC-BE47-C9758D40CAB1}" type="presOf" srcId="{8A5435B6-47FF-4628-B124-FFC68A7DF254}" destId="{53B4FF5B-9A7C-4274-824F-75742FB78A9B}" srcOrd="0" destOrd="0" presId="urn:microsoft.com/office/officeart/2018/2/layout/IconLabelList"/>
    <dgm:cxn modelId="{637CBDF2-51C4-4454-A371-007BC5C099DF}" type="presOf" srcId="{8E0EEEA7-B73D-4362-91E0-A2EE07AF3E4E}" destId="{B373BB25-A888-4FE3-A815-91C55FA31991}" srcOrd="0" destOrd="0" presId="urn:microsoft.com/office/officeart/2018/2/layout/IconLabelList"/>
    <dgm:cxn modelId="{A1861145-C7A2-4976-A9AF-74D0A9946072}" type="presParOf" srcId="{B373BB25-A888-4FE3-A815-91C55FA31991}" destId="{8F8EF311-E2C3-49F7-9EAC-1F42B79649FD}" srcOrd="0" destOrd="0" presId="urn:microsoft.com/office/officeart/2018/2/layout/IconLabelList"/>
    <dgm:cxn modelId="{A9A9F815-8295-42C7-AB10-6517AE2DDBE6}" type="presParOf" srcId="{8F8EF311-E2C3-49F7-9EAC-1F42B79649FD}" destId="{D3F78103-D20B-4A7A-BF02-E5748A5976DA}" srcOrd="0" destOrd="0" presId="urn:microsoft.com/office/officeart/2018/2/layout/IconLabelList"/>
    <dgm:cxn modelId="{9975D086-5983-46CD-B52B-3E89929CDA60}" type="presParOf" srcId="{8F8EF311-E2C3-49F7-9EAC-1F42B79649FD}" destId="{84029BEE-61C8-4DB1-AFE1-A01D73075E54}" srcOrd="1" destOrd="0" presId="urn:microsoft.com/office/officeart/2018/2/layout/IconLabelList"/>
    <dgm:cxn modelId="{11FDBCDC-3A3E-49B9-8E82-F53AE5DA3F1A}" type="presParOf" srcId="{8F8EF311-E2C3-49F7-9EAC-1F42B79649FD}" destId="{F47920BD-92EB-45C9-9B1D-C6AB68D28FA4}" srcOrd="2" destOrd="0" presId="urn:microsoft.com/office/officeart/2018/2/layout/IconLabelList"/>
    <dgm:cxn modelId="{31969753-2389-4CE2-85FE-634625CED907}" type="presParOf" srcId="{B373BB25-A888-4FE3-A815-91C55FA31991}" destId="{5A6E160D-2D25-4752-ABB3-1B42A9273C88}" srcOrd="1" destOrd="0" presId="urn:microsoft.com/office/officeart/2018/2/layout/IconLabelList"/>
    <dgm:cxn modelId="{39E9DE97-D455-4F68-BBBA-78AA12F8E9AF}" type="presParOf" srcId="{B373BB25-A888-4FE3-A815-91C55FA31991}" destId="{104D2A48-802A-46BA-9F31-ABE8757A4DE2}" srcOrd="2" destOrd="0" presId="urn:microsoft.com/office/officeart/2018/2/layout/IconLabelList"/>
    <dgm:cxn modelId="{C5641E4E-CD1B-4FD1-85E4-15C7CC077A55}" type="presParOf" srcId="{104D2A48-802A-46BA-9F31-ABE8757A4DE2}" destId="{D6269942-698B-418B-A024-13F4AB3EA713}" srcOrd="0" destOrd="0" presId="urn:microsoft.com/office/officeart/2018/2/layout/IconLabelList"/>
    <dgm:cxn modelId="{63379606-BF8E-449D-A72C-90933CE902CF}" type="presParOf" srcId="{104D2A48-802A-46BA-9F31-ABE8757A4DE2}" destId="{C5143DC2-AEF9-4B17-A623-0BF7648DF152}" srcOrd="1" destOrd="0" presId="urn:microsoft.com/office/officeart/2018/2/layout/IconLabelList"/>
    <dgm:cxn modelId="{4AB9F5CA-AF6D-4F07-AC62-5A4F95EC3E80}" type="presParOf" srcId="{104D2A48-802A-46BA-9F31-ABE8757A4DE2}" destId="{53B4FF5B-9A7C-4274-824F-75742FB78A9B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F78103-D20B-4A7A-BF02-E5748A5976DA}">
      <dsp:nvSpPr>
        <dsp:cNvPr id="0" name=""/>
        <dsp:cNvSpPr/>
      </dsp:nvSpPr>
      <dsp:spPr>
        <a:xfrm>
          <a:off x="650015" y="921048"/>
          <a:ext cx="987187" cy="987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7920BD-92EB-45C9-9B1D-C6AB68D28FA4}">
      <dsp:nvSpPr>
        <dsp:cNvPr id="0" name=""/>
        <dsp:cNvSpPr/>
      </dsp:nvSpPr>
      <dsp:spPr>
        <a:xfrm>
          <a:off x="46734" y="2209675"/>
          <a:ext cx="21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Kello on nyt</a:t>
          </a:r>
        </a:p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17.10</a:t>
          </a:r>
        </a:p>
      </dsp:txBody>
      <dsp:txXfrm>
        <a:off x="46734" y="2209675"/>
        <a:ext cx="2193750" cy="720000"/>
      </dsp:txXfrm>
    </dsp:sp>
    <dsp:sp modelId="{D6269942-698B-418B-A024-13F4AB3EA713}">
      <dsp:nvSpPr>
        <dsp:cNvPr id="0" name=""/>
        <dsp:cNvSpPr/>
      </dsp:nvSpPr>
      <dsp:spPr>
        <a:xfrm>
          <a:off x="3227671" y="921048"/>
          <a:ext cx="987187" cy="987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B4FF5B-9A7C-4274-824F-75742FB78A9B}">
      <dsp:nvSpPr>
        <dsp:cNvPr id="0" name=""/>
        <dsp:cNvSpPr/>
      </dsp:nvSpPr>
      <dsp:spPr>
        <a:xfrm>
          <a:off x="2624390" y="2209675"/>
          <a:ext cx="21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Jatketaan kello</a:t>
          </a:r>
        </a:p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17.20</a:t>
          </a:r>
          <a:endParaRPr lang="en-US" sz="1900" kern="1200"/>
        </a:p>
      </dsp:txBody>
      <dsp:txXfrm>
        <a:off x="2624390" y="2209675"/>
        <a:ext cx="21937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912B4C6-0B36-4382-BCD5-BFEDE5167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555D7FC-5E9A-48D9-AE21-66A6F4F63A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C6DB5E1-748D-42A9-AB48-80C03D1ED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21.10.2024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39DCFA8-E096-42DF-9B23-87741DB61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DD8E734-CF7C-48AE-B272-B670B2BC2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7267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1E40AD-4075-4F20-B6D9-E0C8C88EF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F04C4CC-DEB4-4245-87AE-93698B157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E726E1B-7406-4787-8831-6A2443A10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21.10.2024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3E16D62-D9B3-4632-9616-FD1B5E265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D6346A5-3444-4494-93DA-3C49E03EC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5704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16795BBC-78EA-4E0E-83E5-2D993C77BA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DADF191-C620-4C7F-AEAA-A8B9BC757D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A0AFE28-79EB-424F-A1BE-0E76E5150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21.10.2024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63BE4B2-AA87-4C24-8022-7E2531158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033CBC4-EFB1-43D0-80EC-21FDE5B04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785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C7A5D1F-1B28-44E5-A7BA-7EA9152CA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E0FDA9-E2F6-4F7D-9EBF-3D653CD96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033852E-78EA-4F75-90C2-430E3D763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21.10.2024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564F6AB-8CEF-4EC1-BA79-1FF863188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95AE1D0-F36A-4D64-B457-9B7862D5C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0308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79E8A1-945F-44D0-808F-CFAE4ADB0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0ACF5AF-A2B4-41A0-872D-B01FCCA55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24619C5-4A68-4A5C-95B1-BBED3F9AF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21.10.2024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77FFE20-3E14-4002-8565-BCFCC6E5C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C765A1A-D494-411D-88E1-2027B9C09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6993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33DF19-F355-432E-8D61-FB60B699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BF1D14B-1D6C-4D72-A3BF-612A1951F9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C976C64-9BDB-4EAB-8C23-DCA3AE147B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3BAA1AF-F7BA-4ED9-9A3B-69B170D47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21.10.2024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85DE4AD-FACF-4D1D-BA7A-2F6522969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4D42ACE-F4AB-4536-919F-29DDC48A1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159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47438B9-3437-4664-B91B-0B508694E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D7D30F5-F1FD-4F8A-9257-A79B0944D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D643A6D-4DDA-45EC-84CA-87D843A11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838C53B5-903E-41B4-8CB9-713E570960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5039E9A4-5382-4473-9776-25C35C4811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D9BC3E2-43C8-4127-BBE3-647262F5A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21.10.2024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3E57F89-CC04-4523-B55E-53732032D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14444F21-5F99-4829-B964-8DC2A1481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0424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29D1C95-D105-4174-802E-3365AE0FD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15F6C81-0354-4724-BDC4-0D6C01AF8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21.10.2024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306A281-1A14-4619-863E-25C555945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DD2FD17-A894-465C-8E4E-B2ED1F1A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522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07C79871-0C61-4EC4-A9D6-956B64844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21.10.2024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3FE6934-0D8C-46A8-9595-1207CC41A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3D9BB1CB-2833-4ECB-8849-8FD21A75D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060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1ADE74-7A1E-4EA1-8209-E0CA58A69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FDB94D3-8577-4DD2-B48A-980890DC8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4D31A75-AD74-45C8-AF10-FAC583B96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E6E2FE2-1F35-4390-ACE9-C805D0284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21.10.2024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1A0148F-2BEB-44AB-8535-2DE65D1BE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EB51D1A-E7A9-48DD-A1DD-FE95D4A1E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367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5BC8F2-DAF8-4F49-A899-FDB7D797D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186F9A90-CDA3-4853-B72C-B12D4C7088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463A36F-E8F7-4547-93C9-D0DEA678BA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F60DEA7-B7DF-4002-80D9-C7F425197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21.10.2024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18B4BA7-32BF-4F04-87AB-50F324853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953BE2A-7281-4F11-9A89-053D5E584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1583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36AA1A53-0B5B-4A48-817E-7C157348D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B8DAD99-3344-4823-ABFA-916EA025F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FF16596-7411-4C1C-B6B1-B187EAAAF1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101DE-5731-4C38-85E0-256D9C086206}" type="datetimeFigureOut">
              <a:rPr lang="fi-FI" smtClean="0"/>
              <a:t>21.10.2024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5E7A50C-A501-4D9B-8C9B-BBE394E884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7D92BC6-E1BA-408C-8FE6-52265D53B3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042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ycourses.aalto.fi/course/view.php?id=45363&amp;section=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du.flinga.fi/s/E2MN5DE" TargetMode="External"/><Relationship Id="rId2" Type="http://schemas.openxmlformats.org/officeDocument/2006/relationships/hyperlink" Target="https://flinga.fi/s/FKCC7LK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ycourses.aalto.fi/course/view.php?id=45363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9" name="Rectangle 6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7ECBDF5-86DD-4485-9621-F5A9F98CF7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1610" y="365124"/>
            <a:ext cx="4220418" cy="232241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br>
              <a:rPr lang="en-US" sz="4000"/>
            </a:br>
            <a:r>
              <a:rPr lang="en-US" sz="4000"/>
              <a:t>Suomi 2</a:t>
            </a:r>
            <a:br>
              <a:rPr lang="en-US" sz="4000"/>
            </a:br>
            <a:r>
              <a:rPr lang="en-US" sz="2000"/>
              <a:t>ALC-7220</a:t>
            </a:r>
            <a:br>
              <a:rPr lang="en-US" sz="2000"/>
            </a:br>
            <a:r>
              <a:rPr lang="en-US" sz="2000"/>
              <a:t>Mari Nikonen</a:t>
            </a:r>
            <a:br>
              <a:rPr lang="en-US" sz="2000"/>
            </a:br>
            <a:endParaRPr lang="en-US" sz="200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19B08BAE-BCFD-4845-8C70-211E060CF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04" r="9382" b="-1"/>
          <a:stretch/>
        </p:blipFill>
        <p:spPr>
          <a:xfrm>
            <a:off x="1" y="10"/>
            <a:ext cx="6936390" cy="6857990"/>
          </a:xfrm>
          <a:prstGeom prst="rect">
            <a:avLst/>
          </a:prstGeom>
        </p:spPr>
      </p:pic>
      <p:sp>
        <p:nvSpPr>
          <p:cNvPr id="3" name="Alaotsikko 2">
            <a:extLst>
              <a:ext uri="{FF2B5EF4-FFF2-40B4-BE49-F238E27FC236}">
                <a16:creationId xmlns:a16="http://schemas.microsoft.com/office/drawing/2014/main" id="{BB96F4F8-2F8C-4DA7-A11D-06976C6D28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31610" y="2434201"/>
            <a:ext cx="3822189" cy="3742762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endParaRPr lang="en-US" sz="2000"/>
          </a:p>
          <a:p>
            <a:pPr algn="l"/>
            <a:r>
              <a:rPr lang="en-US" sz="2000"/>
              <a:t>1. tapaaminen </a:t>
            </a:r>
          </a:p>
          <a:p>
            <a:pPr algn="l"/>
            <a:r>
              <a:rPr lang="en-US" sz="2000"/>
              <a:t>maanantaina 21.10.2024</a:t>
            </a:r>
          </a:p>
          <a:p>
            <a:pPr algn="l"/>
            <a:r>
              <a:rPr lang="en-US" sz="2000"/>
              <a:t>kello 16.30-18.30</a:t>
            </a:r>
          </a:p>
        </p:txBody>
      </p:sp>
    </p:spTree>
    <p:extLst>
      <p:ext uri="{BB962C8B-B14F-4D97-AF65-F5344CB8AC3E}">
        <p14:creationId xmlns:p14="http://schemas.microsoft.com/office/powerpoint/2010/main" val="3214483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C69255-2F72-4719-9FFE-A6A13EE80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Pienissä ryhmissä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1FB53A9-740F-4E16-AB00-D40DFED4E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i-FI">
                <a:hlinkClick r:id="rId2"/>
              </a:rPr>
              <a:t>https://mycourses.aalto.fi/course/view.php?id=45363&amp;section=1</a:t>
            </a:r>
            <a:endParaRPr lang="fi-FI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Hiljainen huone, kiitos! = Silent room, please! 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73415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5CAED9-6C26-47EC-BF31-44A2A4F52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Studying Finnish vocabulary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68117F1-03B4-44F0-8B63-7AAE10E09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has</a:t>
            </a:r>
            <a:r>
              <a:rPr lang="fi-FI" dirty="0"/>
              <a:t> </a:t>
            </a:r>
            <a:r>
              <a:rPr lang="fi-FI" dirty="0" err="1"/>
              <a:t>worked</a:t>
            </a:r>
            <a:r>
              <a:rPr lang="fi-FI" dirty="0"/>
              <a:t> for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so</a:t>
            </a:r>
            <a:r>
              <a:rPr lang="fi-FI" dirty="0"/>
              <a:t> </a:t>
            </a:r>
            <a:r>
              <a:rPr lang="fi-FI" dirty="0" err="1"/>
              <a:t>far</a:t>
            </a:r>
            <a:r>
              <a:rPr lang="fi-FI" dirty="0"/>
              <a:t>? </a:t>
            </a:r>
          </a:p>
          <a:p>
            <a:pPr marL="0" indent="0">
              <a:buNone/>
            </a:pPr>
            <a:endParaRPr lang="fi-FI" dirty="0">
              <a:hlinkClick r:id="rId2"/>
            </a:endParaRPr>
          </a:p>
          <a:p>
            <a:pPr marL="0" indent="0">
              <a:buNone/>
            </a:pPr>
            <a:r>
              <a:rPr lang="fi-FI">
                <a:hlinkClick r:id="rId3"/>
              </a:rPr>
              <a:t>https://edu.flinga.fi/s/E2MN5DE</a:t>
            </a:r>
            <a:endParaRPr lang="fi-FI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87184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37B833-0A5C-4C55-BD12-45D9D69FE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Ideoita sanaston opiskeluun </a:t>
            </a:r>
            <a:br>
              <a:rPr lang="fi-FI"/>
            </a:br>
            <a:r>
              <a:rPr lang="fi-FI"/>
              <a:t>– Ideas for studying vocabulary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48C2AC5-EC6F-4EB5-88CC-79A27EE97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/>
              <a:t>Listening and reading in Finnish</a:t>
            </a:r>
          </a:p>
          <a:p>
            <a:pPr lvl="1"/>
            <a:r>
              <a:rPr lang="fi-FI"/>
              <a:t>Yle Kielikoulu</a:t>
            </a:r>
          </a:p>
          <a:p>
            <a:pPr lvl="1"/>
            <a:r>
              <a:rPr lang="fi-FI"/>
              <a:t>Lasten Areena</a:t>
            </a:r>
          </a:p>
          <a:p>
            <a:pPr lvl="1"/>
            <a:r>
              <a:rPr lang="fi-FI"/>
              <a:t>Selkouutiset = News in Easy Finnish</a:t>
            </a:r>
          </a:p>
          <a:p>
            <a:pPr lvl="1"/>
            <a:r>
              <a:rPr lang="fi-FI"/>
              <a:t>Children’s books</a:t>
            </a:r>
          </a:p>
          <a:p>
            <a:pPr lvl="1"/>
            <a:r>
              <a:rPr lang="fi-FI"/>
              <a:t>Music </a:t>
            </a:r>
          </a:p>
          <a:p>
            <a:r>
              <a:rPr lang="fi-FI"/>
              <a:t>Flashcards</a:t>
            </a:r>
          </a:p>
          <a:p>
            <a:pPr lvl="1"/>
            <a:r>
              <a:rPr lang="fi-FI"/>
              <a:t>Memrise</a:t>
            </a:r>
          </a:p>
          <a:p>
            <a:pPr lvl="1"/>
            <a:r>
              <a:rPr lang="fi-FI"/>
              <a:t>Anki</a:t>
            </a:r>
          </a:p>
          <a:p>
            <a:pPr lvl="1"/>
            <a:r>
              <a:rPr lang="fi-FI"/>
              <a:t>Quizlet</a:t>
            </a:r>
          </a:p>
          <a:p>
            <a:pPr lvl="1"/>
            <a:r>
              <a:rPr lang="fi-FI"/>
              <a:t>written by hand</a:t>
            </a:r>
          </a:p>
          <a:p>
            <a:r>
              <a:rPr lang="fi-FI"/>
              <a:t>Writing by hand</a:t>
            </a:r>
          </a:p>
        </p:txBody>
      </p:sp>
    </p:spTree>
    <p:extLst>
      <p:ext uri="{BB962C8B-B14F-4D97-AF65-F5344CB8AC3E}">
        <p14:creationId xmlns:p14="http://schemas.microsoft.com/office/powerpoint/2010/main" val="503030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66EC9C3-15F5-8F3C-B230-C8B9AD596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Ideoita sanaston opiskeluun – Ideas for studying vocabulary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3BEB3D2-D569-BF71-C769-4492CFC85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/>
              <a:t>Quizzing a partner</a:t>
            </a:r>
          </a:p>
          <a:p>
            <a:r>
              <a:rPr lang="fi-FI"/>
              <a:t>Making sentences </a:t>
            </a:r>
          </a:p>
          <a:p>
            <a:pPr lvl="1"/>
            <a:r>
              <a:rPr lang="fi-FI"/>
              <a:t>Try to talk to yourself in Finnish for 5 minutes every day</a:t>
            </a:r>
          </a:p>
          <a:p>
            <a:r>
              <a:rPr lang="fi-FI"/>
              <a:t>Naming what you see around you</a:t>
            </a:r>
          </a:p>
          <a:p>
            <a:r>
              <a:rPr lang="fi-FI"/>
              <a:t>WordDive </a:t>
            </a:r>
          </a:p>
          <a:p>
            <a:pPr lvl="1"/>
            <a:r>
              <a:rPr lang="fi-FI"/>
              <a:t>Paid app for learning Finnish </a:t>
            </a:r>
          </a:p>
          <a:p>
            <a:r>
              <a:rPr lang="fi-FI"/>
              <a:t>Wordwall </a:t>
            </a:r>
          </a:p>
          <a:p>
            <a:r>
              <a:rPr lang="fi-FI"/>
              <a:t>Drops </a:t>
            </a:r>
          </a:p>
          <a:p>
            <a:r>
              <a:rPr lang="fi-FI"/>
              <a:t>Post-it notes around your home </a:t>
            </a:r>
          </a:p>
          <a:p>
            <a:r>
              <a:rPr lang="en-US"/>
              <a:t>Trying to read all labels, sign boards and notices and advertisements</a:t>
            </a:r>
            <a:endParaRPr lang="fi-FI"/>
          </a:p>
          <a:p>
            <a:r>
              <a:rPr lang="fi-FI"/>
              <a:t>Chat GPT</a:t>
            </a:r>
          </a:p>
          <a:p>
            <a:pPr lvl="1"/>
            <a:r>
              <a:rPr lang="en-US"/>
              <a:t>I ask GPT to give me 20 sentences and then I fill in the words using the correct case.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4805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1278408-A2FD-214D-F3F0-CCA0AED59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97D3803-4CA4-F760-CECE-3A19EFA2A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Following songs with subtitles</a:t>
            </a:r>
          </a:p>
          <a:p>
            <a:r>
              <a:rPr lang="fi-FI"/>
              <a:t>Street signs</a:t>
            </a:r>
          </a:p>
          <a:p>
            <a:r>
              <a:rPr lang="fi-FI"/>
              <a:t>Suomigram on Telegram </a:t>
            </a:r>
          </a:p>
          <a:p>
            <a:r>
              <a:rPr lang="fi-FI"/>
              <a:t>Uusikielemme on Discord </a:t>
            </a:r>
          </a:p>
          <a:p>
            <a:r>
              <a:rPr lang="fi-FI"/>
              <a:t>Food packages </a:t>
            </a:r>
          </a:p>
          <a:p>
            <a:r>
              <a:rPr lang="en-US" b="0" i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Look up the words, that I use the most often, and try to use them at least in personal notes</a:t>
            </a:r>
            <a:endParaRPr lang="fi-FI" b="0" i="0">
              <a:solidFill>
                <a:srgbClr val="333333"/>
              </a:solidFill>
              <a:effectLst/>
              <a:latin typeface="Lato" panose="020F0502020204030203" pitchFamily="34" charset="0"/>
            </a:endParaRPr>
          </a:p>
          <a:p>
            <a:r>
              <a:rPr lang="en-US" b="0" i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Ask colleagues about random things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8015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7360AED-FDA7-1688-061D-9AB7456B1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Connect </a:t>
            </a:r>
            <a:r>
              <a:rPr lang="fi-FI" dirty="0" err="1"/>
              <a:t>new</a:t>
            </a:r>
            <a:r>
              <a:rPr lang="fi-FI" dirty="0"/>
              <a:t> </a:t>
            </a:r>
            <a:r>
              <a:rPr lang="fi-FI" dirty="0" err="1"/>
              <a:t>words</a:t>
            </a:r>
            <a:r>
              <a:rPr lang="fi-FI" dirty="0"/>
              <a:t> and </a:t>
            </a:r>
            <a:r>
              <a:rPr lang="fi-FI" dirty="0" err="1"/>
              <a:t>phrases</a:t>
            </a:r>
            <a:r>
              <a:rPr lang="fi-FI" dirty="0"/>
              <a:t> to </a:t>
            </a:r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already</a:t>
            </a:r>
            <a:r>
              <a:rPr lang="fi-FI" dirty="0"/>
              <a:t> </a:t>
            </a:r>
            <a:r>
              <a:rPr lang="fi-FI" dirty="0" err="1"/>
              <a:t>know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F3C59E7-25A7-6275-C1B2-811877075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Learning </a:t>
            </a:r>
            <a:r>
              <a:rPr lang="fi-FI" dirty="0" err="1"/>
              <a:t>new</a:t>
            </a:r>
            <a:r>
              <a:rPr lang="fi-FI" dirty="0"/>
              <a:t> </a:t>
            </a:r>
            <a:r>
              <a:rPr lang="fi-FI" dirty="0" err="1"/>
              <a:t>vocabulary</a:t>
            </a:r>
            <a:r>
              <a:rPr lang="fi-FI" dirty="0"/>
              <a:t> is </a:t>
            </a:r>
            <a:r>
              <a:rPr lang="fi-FI" dirty="0" err="1"/>
              <a:t>much</a:t>
            </a:r>
            <a:r>
              <a:rPr lang="fi-FI" dirty="0"/>
              <a:t> </a:t>
            </a:r>
            <a:r>
              <a:rPr lang="fi-FI" dirty="0" err="1"/>
              <a:t>more</a:t>
            </a:r>
            <a:r>
              <a:rPr lang="fi-FI" dirty="0"/>
              <a:t> </a:t>
            </a:r>
            <a:r>
              <a:rPr lang="fi-FI" dirty="0" err="1"/>
              <a:t>efficient</a:t>
            </a:r>
            <a:r>
              <a:rPr lang="fi-FI" dirty="0"/>
              <a:t> 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actively</a:t>
            </a:r>
            <a:r>
              <a:rPr lang="fi-FI" dirty="0"/>
              <a:t> </a:t>
            </a:r>
            <a:r>
              <a:rPr lang="fi-FI" dirty="0" err="1"/>
              <a:t>connect</a:t>
            </a:r>
            <a:r>
              <a:rPr lang="fi-FI" dirty="0"/>
              <a:t> </a:t>
            </a:r>
            <a:r>
              <a:rPr lang="fi-FI" dirty="0" err="1"/>
              <a:t>new</a:t>
            </a:r>
            <a:r>
              <a:rPr lang="fi-FI" dirty="0"/>
              <a:t> </a:t>
            </a:r>
            <a:r>
              <a:rPr lang="fi-FI" dirty="0" err="1"/>
              <a:t>words</a:t>
            </a:r>
            <a:r>
              <a:rPr lang="fi-FI" dirty="0"/>
              <a:t> to </a:t>
            </a:r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err="1"/>
              <a:t>you</a:t>
            </a:r>
            <a:r>
              <a:rPr lang="fi-FI"/>
              <a:t> already </a:t>
            </a:r>
            <a:r>
              <a:rPr lang="fi-FI" dirty="0" err="1"/>
              <a:t>know</a:t>
            </a:r>
            <a:endParaRPr lang="fi-FI" dirty="0"/>
          </a:p>
          <a:p>
            <a:r>
              <a:rPr lang="fi-FI" b="1" dirty="0"/>
              <a:t>Puh</a:t>
            </a:r>
            <a:r>
              <a:rPr lang="fi-FI" dirty="0"/>
              <a:t>ua = to </a:t>
            </a:r>
            <a:r>
              <a:rPr lang="fi-FI" dirty="0" err="1"/>
              <a:t>speak</a:t>
            </a:r>
            <a:endParaRPr lang="fi-FI" dirty="0"/>
          </a:p>
          <a:p>
            <a:pPr lvl="1"/>
            <a:r>
              <a:rPr lang="fi-FI" b="1" dirty="0"/>
              <a:t>Puh</a:t>
            </a:r>
            <a:r>
              <a:rPr lang="fi-FI" dirty="0"/>
              <a:t>elin = </a:t>
            </a:r>
            <a:r>
              <a:rPr lang="fi-FI" dirty="0" err="1"/>
              <a:t>telephone</a:t>
            </a:r>
            <a:r>
              <a:rPr lang="fi-FI" dirty="0"/>
              <a:t>		</a:t>
            </a:r>
          </a:p>
          <a:p>
            <a:pPr lvl="2"/>
            <a:r>
              <a:rPr lang="fi-FI" dirty="0" err="1"/>
              <a:t>Literally</a:t>
            </a:r>
            <a:r>
              <a:rPr lang="fi-FI" dirty="0"/>
              <a:t>: ”</a:t>
            </a:r>
            <a:r>
              <a:rPr lang="fi-FI" dirty="0" err="1"/>
              <a:t>speaking</a:t>
            </a:r>
            <a:r>
              <a:rPr lang="fi-FI" dirty="0"/>
              <a:t> </a:t>
            </a:r>
            <a:r>
              <a:rPr lang="fi-FI" dirty="0" err="1"/>
              <a:t>instrument</a:t>
            </a:r>
            <a:r>
              <a:rPr lang="fi-FI"/>
              <a:t>” </a:t>
            </a:r>
          </a:p>
          <a:p>
            <a:pPr lvl="1"/>
            <a:r>
              <a:rPr lang="fi-FI"/>
              <a:t>Ava</a:t>
            </a:r>
            <a:r>
              <a:rPr lang="fi-FI" b="1"/>
              <a:t>in = key </a:t>
            </a:r>
          </a:p>
          <a:p>
            <a:pPr lvl="2"/>
            <a:r>
              <a:rPr lang="fi-FI"/>
              <a:t>Avata = to open</a:t>
            </a:r>
          </a:p>
          <a:p>
            <a:pPr lvl="2"/>
            <a:r>
              <a:rPr lang="fi-FI"/>
              <a:t>-in </a:t>
            </a:r>
          </a:p>
          <a:p>
            <a:pPr lvl="2"/>
            <a:r>
              <a:rPr lang="fi-FI"/>
              <a:t>”opening instrument” </a:t>
            </a:r>
            <a:endParaRPr lang="fi-FI" dirty="0"/>
          </a:p>
          <a:p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connect</a:t>
            </a:r>
            <a:r>
              <a:rPr lang="fi-FI" dirty="0"/>
              <a:t> </a:t>
            </a:r>
            <a:r>
              <a:rPr lang="fi-FI" dirty="0" err="1"/>
              <a:t>new</a:t>
            </a:r>
            <a:r>
              <a:rPr lang="fi-FI" dirty="0"/>
              <a:t> </a:t>
            </a:r>
            <a:r>
              <a:rPr lang="fi-FI" dirty="0" err="1"/>
              <a:t>words</a:t>
            </a:r>
            <a:r>
              <a:rPr lang="fi-FI" dirty="0"/>
              <a:t> to an image, a sound, a </a:t>
            </a:r>
            <a:r>
              <a:rPr lang="fi-FI" dirty="0" err="1"/>
              <a:t>word</a:t>
            </a:r>
            <a:r>
              <a:rPr lang="fi-FI" dirty="0"/>
              <a:t> in a </a:t>
            </a:r>
            <a:r>
              <a:rPr lang="fi-FI" dirty="0" err="1"/>
              <a:t>different</a:t>
            </a:r>
            <a:r>
              <a:rPr lang="fi-FI" dirty="0"/>
              <a:t> </a:t>
            </a:r>
            <a:r>
              <a:rPr lang="fi-FI" dirty="0" err="1"/>
              <a:t>language</a:t>
            </a:r>
            <a:r>
              <a:rPr lang="fi-FI" dirty="0"/>
              <a:t>…		</a:t>
            </a:r>
          </a:p>
          <a:p>
            <a:pPr lvl="1"/>
            <a:r>
              <a:rPr lang="fi-FI" dirty="0" err="1"/>
              <a:t>Get</a:t>
            </a:r>
            <a:r>
              <a:rPr lang="fi-FI" dirty="0"/>
              <a:t> </a:t>
            </a:r>
            <a:r>
              <a:rPr lang="fi-FI" dirty="0" err="1"/>
              <a:t>silly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it! </a:t>
            </a:r>
          </a:p>
          <a:p>
            <a:pPr lvl="2"/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comes</a:t>
            </a:r>
            <a:r>
              <a:rPr lang="fi-FI" dirty="0"/>
              <a:t> to </a:t>
            </a:r>
            <a:r>
              <a:rPr lang="fi-FI" dirty="0" err="1"/>
              <a:t>mind</a:t>
            </a:r>
            <a:r>
              <a:rPr lang="fi-FI" dirty="0"/>
              <a:t>?</a:t>
            </a:r>
          </a:p>
          <a:p>
            <a:pPr lvl="2"/>
            <a:r>
              <a:rPr lang="fi-FI" dirty="0"/>
              <a:t>Puhua -&gt; </a:t>
            </a:r>
            <a:r>
              <a:rPr lang="fi-FI" dirty="0" err="1"/>
              <a:t>Winnie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Pooh</a:t>
            </a:r>
            <a:r>
              <a:rPr lang="fi-FI"/>
              <a:t>, the talkative bear…</a:t>
            </a:r>
            <a:r>
              <a:rPr lang="fi-FI" dirty="0"/>
              <a:t> </a:t>
            </a:r>
            <a:r>
              <a:rPr lang="fi-FI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82474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C25318F-9340-DA01-89FB-6236B9B48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Kysymyksiä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4EEF2E5-0610-B492-2DEF-B91414062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Pukea päälle = get dressed  </a:t>
            </a:r>
          </a:p>
          <a:p>
            <a:r>
              <a:rPr lang="fi-FI"/>
              <a:t>Viisi astetta lämmintä = 5 degrees above 0 </a:t>
            </a:r>
          </a:p>
          <a:p>
            <a:pPr lvl="1"/>
            <a:r>
              <a:rPr lang="fi-FI"/>
              <a:t>Lämmintä = above 0</a:t>
            </a:r>
          </a:p>
          <a:p>
            <a:pPr lvl="1"/>
            <a:r>
              <a:rPr lang="fi-FI"/>
              <a:t>Pakkasta = below 0 </a:t>
            </a:r>
          </a:p>
          <a:p>
            <a:r>
              <a:rPr lang="fi-FI"/>
              <a:t>No joo = Well, yes </a:t>
            </a:r>
          </a:p>
          <a:p>
            <a:r>
              <a:rPr lang="fi-FI"/>
              <a:t>Lue! = Read! (imperative, ordering aboud one person)</a:t>
            </a:r>
          </a:p>
          <a:p>
            <a:r>
              <a:rPr lang="fi-FI" b="1"/>
              <a:t>Luke</a:t>
            </a:r>
            <a:r>
              <a:rPr lang="fi-FI" u="sng"/>
              <a:t>kaa</a:t>
            </a:r>
            <a:r>
              <a:rPr lang="fi-FI"/>
              <a:t>! = Read, plural (ordering two or more people)</a:t>
            </a:r>
          </a:p>
          <a:p>
            <a:pPr lvl="1"/>
            <a:r>
              <a:rPr lang="fi-FI"/>
              <a:t>Luke + kaa</a:t>
            </a:r>
          </a:p>
          <a:p>
            <a:pPr lvl="1"/>
            <a:r>
              <a:rPr lang="fi-FI"/>
              <a:t>Read, strong stem + kaa (imperative plural)  </a:t>
            </a:r>
          </a:p>
        </p:txBody>
      </p:sp>
    </p:spTree>
    <p:extLst>
      <p:ext uri="{BB962C8B-B14F-4D97-AF65-F5344CB8AC3E}">
        <p14:creationId xmlns:p14="http://schemas.microsoft.com/office/powerpoint/2010/main" val="18214527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71DA5E0-6760-4BE3-9482-177972E7E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Seuraava tapaaminen = Next meeting 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B875D5C-1B49-4979-9B25-B7EF2E85D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Keskiviikkona 23.10.2024 kello 16.30–18.30</a:t>
            </a:r>
          </a:p>
          <a:p>
            <a:pPr marL="457200" lvl="1" indent="0">
              <a:buNone/>
            </a:pPr>
            <a:r>
              <a:rPr lang="fi-FI"/>
              <a:t>= Wednesday 23 October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73007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FFCC596-41CE-4730-B461-AF88695DF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Kotitehtävistä – </a:t>
            </a:r>
            <a:r>
              <a:rPr lang="fi-FI" dirty="0" err="1"/>
              <a:t>About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homework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F66A27D-1DC0-4245-A7EF-7521882DC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Maanantaisin </a:t>
            </a:r>
            <a:r>
              <a:rPr lang="fi-FI"/>
              <a:t>vähän kotitehtäviä</a:t>
            </a:r>
          </a:p>
          <a:p>
            <a:pPr marL="457200" lvl="1" indent="0">
              <a:buNone/>
            </a:pPr>
            <a:r>
              <a:rPr lang="fi-FI"/>
              <a:t>= On Mondays we have a little bit of homework</a:t>
            </a:r>
          </a:p>
          <a:p>
            <a:r>
              <a:rPr lang="fi-FI"/>
              <a:t>Keskiviikkoisin </a:t>
            </a:r>
            <a:r>
              <a:rPr lang="fi-FI" dirty="0"/>
              <a:t>tosi </a:t>
            </a:r>
            <a:r>
              <a:rPr lang="fi-FI"/>
              <a:t>paljon kotitehtäviä</a:t>
            </a:r>
          </a:p>
          <a:p>
            <a:pPr lvl="1"/>
            <a:r>
              <a:rPr lang="fi-FI"/>
              <a:t>Varaa tarpeeksi aikaa kalenterista!</a:t>
            </a:r>
          </a:p>
          <a:p>
            <a:pPr marL="914400" lvl="2" indent="0">
              <a:buNone/>
            </a:pPr>
            <a:r>
              <a:rPr lang="fi-FI"/>
              <a:t>= Lots of homework on Wednesdays, block out enough time for your homework </a:t>
            </a:r>
            <a:endParaRPr lang="fi-FI" dirty="0"/>
          </a:p>
          <a:p>
            <a:r>
              <a:rPr lang="fi-FI"/>
              <a:t>Sanaston opiskeleminen – Studying vocabulary</a:t>
            </a:r>
          </a:p>
          <a:p>
            <a:pPr lvl="1"/>
            <a:r>
              <a:rPr lang="fi-FI"/>
              <a:t>Tee sitä, mikä toimii sinulle = Do what works for you!</a:t>
            </a:r>
          </a:p>
          <a:p>
            <a:pPr lvl="1"/>
            <a:r>
              <a:rPr lang="fi-FI"/>
              <a:t>It is highly individual what works for each individual person, so I usually won’t be assigning any specific method for learning vocabulary</a:t>
            </a:r>
          </a:p>
          <a:p>
            <a:pPr marL="914400" lvl="2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16036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5A23238-8FE1-7762-1BB5-E586FDFDC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Apuvälineistä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75FF94B-4680-DF9B-1583-C677A39D3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/>
              <a:t>= </a:t>
            </a:r>
            <a:r>
              <a:rPr lang="fi-FI" dirty="0" err="1"/>
              <a:t>About</a:t>
            </a:r>
            <a:r>
              <a:rPr lang="fi-FI" dirty="0"/>
              <a:t> </a:t>
            </a:r>
            <a:r>
              <a:rPr lang="fi-FI" dirty="0" err="1"/>
              <a:t>tools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r>
              <a:rPr lang="fi-FI" dirty="0" err="1"/>
              <a:t>Don’t</a:t>
            </a:r>
            <a:r>
              <a:rPr lang="fi-FI" dirty="0"/>
              <a:t> </a:t>
            </a:r>
            <a:r>
              <a:rPr lang="fi-FI" dirty="0" err="1"/>
              <a:t>overly</a:t>
            </a:r>
            <a:r>
              <a:rPr lang="fi-FI" dirty="0"/>
              <a:t> </a:t>
            </a:r>
            <a:r>
              <a:rPr lang="fi-FI" dirty="0" err="1"/>
              <a:t>rely</a:t>
            </a:r>
            <a:r>
              <a:rPr lang="fi-FI" dirty="0"/>
              <a:t> on </a:t>
            </a:r>
            <a:r>
              <a:rPr lang="fi-FI" dirty="0" err="1"/>
              <a:t>tools</a:t>
            </a:r>
            <a:r>
              <a:rPr lang="fi-FI" dirty="0"/>
              <a:t> </a:t>
            </a:r>
            <a:r>
              <a:rPr lang="fi-FI" dirty="0" err="1"/>
              <a:t>like</a:t>
            </a:r>
            <a:r>
              <a:rPr lang="fi-FI" dirty="0"/>
              <a:t> </a:t>
            </a:r>
            <a:r>
              <a:rPr lang="fi-FI" dirty="0" err="1"/>
              <a:t>translators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AI</a:t>
            </a:r>
          </a:p>
          <a:p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very</a:t>
            </a:r>
            <a:r>
              <a:rPr lang="fi-FI" dirty="0"/>
              <a:t> </a:t>
            </a:r>
            <a:r>
              <a:rPr lang="fi-FI" dirty="0" err="1"/>
              <a:t>useful</a:t>
            </a:r>
            <a:r>
              <a:rPr lang="fi-FI" dirty="0"/>
              <a:t>, </a:t>
            </a:r>
            <a:r>
              <a:rPr lang="fi-FI" dirty="0" err="1"/>
              <a:t>but</a:t>
            </a:r>
            <a:r>
              <a:rPr lang="fi-FI" dirty="0"/>
              <a:t>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also</a:t>
            </a:r>
            <a:r>
              <a:rPr lang="fi-FI" dirty="0"/>
              <a:t> stop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learning</a:t>
            </a:r>
            <a:r>
              <a:rPr lang="fi-FI" dirty="0"/>
              <a:t> 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you’re</a:t>
            </a:r>
            <a:r>
              <a:rPr lang="fi-FI" dirty="0"/>
              <a:t> </a:t>
            </a:r>
            <a:r>
              <a:rPr lang="fi-FI" dirty="0" err="1"/>
              <a:t>relying</a:t>
            </a:r>
            <a:r>
              <a:rPr lang="fi-FI" dirty="0"/>
              <a:t> on </a:t>
            </a:r>
            <a:r>
              <a:rPr lang="fi-FI" dirty="0" err="1"/>
              <a:t>them</a:t>
            </a:r>
            <a:r>
              <a:rPr lang="fi-FI" dirty="0"/>
              <a:t> </a:t>
            </a:r>
            <a:r>
              <a:rPr lang="fi-FI" dirty="0" err="1"/>
              <a:t>too</a:t>
            </a:r>
            <a:r>
              <a:rPr lang="fi-FI" dirty="0"/>
              <a:t> </a:t>
            </a:r>
            <a:r>
              <a:rPr lang="fi-FI" dirty="0" err="1"/>
              <a:t>much</a:t>
            </a:r>
            <a:r>
              <a:rPr lang="fi-FI" dirty="0"/>
              <a:t> </a:t>
            </a:r>
          </a:p>
          <a:p>
            <a:r>
              <a:rPr lang="fi-FI" dirty="0"/>
              <a:t>For </a:t>
            </a:r>
            <a:r>
              <a:rPr lang="fi-FI" dirty="0" err="1"/>
              <a:t>example</a:t>
            </a:r>
            <a:r>
              <a:rPr lang="fi-FI" dirty="0"/>
              <a:t>: </a:t>
            </a:r>
          </a:p>
          <a:p>
            <a:pPr lvl="1"/>
            <a:r>
              <a:rPr lang="fi-FI" dirty="0" err="1"/>
              <a:t>When</a:t>
            </a:r>
            <a:r>
              <a:rPr lang="fi-FI" dirty="0"/>
              <a:t> </a:t>
            </a:r>
            <a:r>
              <a:rPr lang="fi-FI" dirty="0" err="1"/>
              <a:t>we’re</a:t>
            </a:r>
            <a:r>
              <a:rPr lang="fi-FI" dirty="0"/>
              <a:t> </a:t>
            </a:r>
            <a:r>
              <a:rPr lang="fi-FI" dirty="0" err="1"/>
              <a:t>reading</a:t>
            </a:r>
            <a:r>
              <a:rPr lang="fi-FI" dirty="0"/>
              <a:t> </a:t>
            </a:r>
            <a:r>
              <a:rPr lang="fi-FI" dirty="0" err="1"/>
              <a:t>something</a:t>
            </a:r>
            <a:r>
              <a:rPr lang="fi-FI" dirty="0"/>
              <a:t> in </a:t>
            </a:r>
            <a:r>
              <a:rPr lang="fi-FI" dirty="0" err="1"/>
              <a:t>Finnish</a:t>
            </a:r>
            <a:r>
              <a:rPr lang="fi-FI" dirty="0"/>
              <a:t>, </a:t>
            </a:r>
            <a:r>
              <a:rPr lang="fi-FI" dirty="0" err="1"/>
              <a:t>work</a:t>
            </a:r>
            <a:r>
              <a:rPr lang="fi-FI" dirty="0"/>
              <a:t> on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Finnish</a:t>
            </a:r>
            <a:r>
              <a:rPr lang="fi-FI" dirty="0"/>
              <a:t> version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text</a:t>
            </a:r>
            <a:endParaRPr lang="fi-FI" dirty="0"/>
          </a:p>
          <a:p>
            <a:pPr lvl="1"/>
            <a:r>
              <a:rPr lang="fi-FI" dirty="0" err="1"/>
              <a:t>Sometimes</a:t>
            </a:r>
            <a:r>
              <a:rPr lang="fi-FI" dirty="0"/>
              <a:t>, </a:t>
            </a:r>
            <a:r>
              <a:rPr lang="fi-FI" dirty="0" err="1"/>
              <a:t>students</a:t>
            </a:r>
            <a:r>
              <a:rPr lang="fi-FI" dirty="0"/>
              <a:t> </a:t>
            </a:r>
            <a:r>
              <a:rPr lang="fi-FI" dirty="0" err="1"/>
              <a:t>will</a:t>
            </a:r>
            <a:r>
              <a:rPr lang="fi-FI" dirty="0"/>
              <a:t> go </a:t>
            </a:r>
            <a:r>
              <a:rPr lang="fi-FI" dirty="0" err="1"/>
              <a:t>straight</a:t>
            </a:r>
            <a:r>
              <a:rPr lang="fi-FI" dirty="0"/>
              <a:t> to </a:t>
            </a:r>
            <a:r>
              <a:rPr lang="fi-FI" dirty="0" err="1"/>
              <a:t>the</a:t>
            </a:r>
            <a:r>
              <a:rPr lang="fi-FI" dirty="0"/>
              <a:t> English </a:t>
            </a:r>
            <a:r>
              <a:rPr lang="fi-FI" dirty="0" err="1"/>
              <a:t>translation</a:t>
            </a:r>
            <a:r>
              <a:rPr lang="fi-FI" dirty="0"/>
              <a:t> and </a:t>
            </a:r>
            <a:r>
              <a:rPr lang="fi-FI" dirty="0" err="1"/>
              <a:t>spend</a:t>
            </a:r>
            <a:r>
              <a:rPr lang="fi-FI" dirty="0"/>
              <a:t> </a:t>
            </a:r>
            <a:r>
              <a:rPr lang="fi-FI" dirty="0" err="1"/>
              <a:t>their</a:t>
            </a:r>
            <a:r>
              <a:rPr lang="fi-FI" dirty="0"/>
              <a:t> </a:t>
            </a:r>
            <a:r>
              <a:rPr lang="fi-FI" dirty="0" err="1"/>
              <a:t>time</a:t>
            </a:r>
            <a:r>
              <a:rPr lang="fi-FI" dirty="0"/>
              <a:t> </a:t>
            </a:r>
            <a:r>
              <a:rPr lang="fi-FI" dirty="0" err="1"/>
              <a:t>working</a:t>
            </a:r>
            <a:r>
              <a:rPr lang="fi-FI" dirty="0"/>
              <a:t> on </a:t>
            </a:r>
            <a:r>
              <a:rPr lang="fi-FI" dirty="0" err="1"/>
              <a:t>that</a:t>
            </a:r>
            <a:endParaRPr lang="fi-FI" dirty="0"/>
          </a:p>
          <a:p>
            <a:pPr lvl="1"/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may</a:t>
            </a:r>
            <a:r>
              <a:rPr lang="fi-FI" dirty="0"/>
              <a:t> </a:t>
            </a:r>
            <a:r>
              <a:rPr lang="fi-FI" dirty="0" err="1"/>
              <a:t>seem</a:t>
            </a:r>
            <a:r>
              <a:rPr lang="fi-FI" dirty="0"/>
              <a:t> </a:t>
            </a:r>
            <a:r>
              <a:rPr lang="fi-FI" dirty="0" err="1"/>
              <a:t>obvious</a:t>
            </a:r>
            <a:r>
              <a:rPr lang="fi-FI" dirty="0"/>
              <a:t>, </a:t>
            </a:r>
            <a:r>
              <a:rPr lang="fi-FI" dirty="0" err="1"/>
              <a:t>but</a:t>
            </a:r>
            <a:r>
              <a:rPr lang="fi-FI" dirty="0"/>
              <a:t> </a:t>
            </a:r>
            <a:r>
              <a:rPr lang="fi-FI" dirty="0" err="1"/>
              <a:t>it’s</a:t>
            </a:r>
            <a:r>
              <a:rPr lang="fi-FI" dirty="0"/>
              <a:t> an </a:t>
            </a:r>
            <a:r>
              <a:rPr lang="fi-FI" dirty="0" err="1"/>
              <a:t>easy</a:t>
            </a:r>
            <a:r>
              <a:rPr lang="fi-FI" dirty="0"/>
              <a:t> trap to </a:t>
            </a:r>
            <a:r>
              <a:rPr lang="fi-FI" dirty="0" err="1"/>
              <a:t>fall</a:t>
            </a:r>
            <a:r>
              <a:rPr lang="fi-FI" dirty="0"/>
              <a:t> into! </a:t>
            </a:r>
          </a:p>
        </p:txBody>
      </p:sp>
    </p:spTree>
    <p:extLst>
      <p:ext uri="{BB962C8B-B14F-4D97-AF65-F5344CB8AC3E}">
        <p14:creationId xmlns:p14="http://schemas.microsoft.com/office/powerpoint/2010/main" val="1781912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7E3F37-097A-4BB5-8A58-B30FC849C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Tänään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3BB075-08B5-45CF-B5C9-3CC233463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971" y="1690688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Jumppaa ja ääntämistä</a:t>
            </a:r>
          </a:p>
          <a:p>
            <a:pPr marL="457200" lvl="1" indent="0">
              <a:buNone/>
            </a:pPr>
            <a:r>
              <a:rPr lang="fi-FI" dirty="0"/>
              <a:t>= Some </a:t>
            </a:r>
            <a:r>
              <a:rPr lang="fi-FI" dirty="0" err="1"/>
              <a:t>movement</a:t>
            </a:r>
            <a:r>
              <a:rPr lang="fi-FI" dirty="0"/>
              <a:t> and some </a:t>
            </a:r>
            <a:r>
              <a:rPr lang="fi-FI" dirty="0" err="1"/>
              <a:t>pronunciation</a:t>
            </a:r>
            <a:endParaRPr lang="fi-FI" dirty="0"/>
          </a:p>
          <a:p>
            <a:r>
              <a:rPr lang="fi-FI" dirty="0"/>
              <a:t>Kurssin ohjelma, tavoitteet ja käytännön asiat</a:t>
            </a:r>
          </a:p>
          <a:p>
            <a:pPr marL="457200" lvl="1" indent="0">
              <a:buNone/>
            </a:pPr>
            <a:r>
              <a:rPr lang="fi-FI" dirty="0"/>
              <a:t>= Course </a:t>
            </a:r>
            <a:r>
              <a:rPr lang="fi-FI" dirty="0" err="1"/>
              <a:t>program</a:t>
            </a:r>
            <a:r>
              <a:rPr lang="fi-FI" dirty="0"/>
              <a:t>, </a:t>
            </a:r>
            <a:r>
              <a:rPr lang="fi-FI" dirty="0" err="1"/>
              <a:t>course</a:t>
            </a:r>
            <a:r>
              <a:rPr lang="fi-FI" dirty="0"/>
              <a:t> </a:t>
            </a:r>
            <a:r>
              <a:rPr lang="fi-FI" dirty="0" err="1"/>
              <a:t>goals</a:t>
            </a:r>
            <a:r>
              <a:rPr lang="fi-FI" dirty="0"/>
              <a:t> and </a:t>
            </a:r>
            <a:r>
              <a:rPr lang="fi-FI" dirty="0" err="1"/>
              <a:t>practical</a:t>
            </a:r>
            <a:r>
              <a:rPr lang="fi-FI" dirty="0"/>
              <a:t> </a:t>
            </a:r>
            <a:r>
              <a:rPr lang="fi-FI" dirty="0" err="1"/>
              <a:t>things</a:t>
            </a:r>
            <a:r>
              <a:rPr lang="fi-FI" dirty="0"/>
              <a:t> (</a:t>
            </a:r>
            <a:r>
              <a:rPr lang="fi-FI" dirty="0" err="1"/>
              <a:t>housekeeping</a:t>
            </a:r>
            <a:r>
              <a:rPr lang="fi-FI" dirty="0"/>
              <a:t>)</a:t>
            </a:r>
          </a:p>
          <a:p>
            <a:r>
              <a:rPr lang="fi-FI" dirty="0"/>
              <a:t>Noin kello 17.30 pieni tauko</a:t>
            </a:r>
          </a:p>
          <a:p>
            <a:pPr marL="457200" lvl="1" indent="0">
              <a:buNone/>
            </a:pPr>
            <a:r>
              <a:rPr lang="fi-FI" dirty="0"/>
              <a:t>= Short </a:t>
            </a:r>
            <a:r>
              <a:rPr lang="fi-FI" dirty="0" err="1"/>
              <a:t>break</a:t>
            </a:r>
            <a:r>
              <a:rPr lang="fi-FI" dirty="0"/>
              <a:t> at </a:t>
            </a:r>
            <a:r>
              <a:rPr lang="fi-FI" dirty="0" err="1"/>
              <a:t>about</a:t>
            </a:r>
            <a:r>
              <a:rPr lang="fi-FI" dirty="0"/>
              <a:t> 17:30</a:t>
            </a:r>
          </a:p>
          <a:p>
            <a:r>
              <a:rPr lang="fi-FI" dirty="0"/>
              <a:t>Harjoituksia pienissä ryhmissä</a:t>
            </a:r>
          </a:p>
          <a:p>
            <a:pPr marL="457200" lvl="1" indent="0">
              <a:buNone/>
            </a:pPr>
            <a:r>
              <a:rPr lang="fi-FI" dirty="0"/>
              <a:t>= </a:t>
            </a:r>
            <a:r>
              <a:rPr lang="fi-FI" dirty="0" err="1"/>
              <a:t>Practice</a:t>
            </a:r>
            <a:r>
              <a:rPr lang="fi-FI" dirty="0"/>
              <a:t> in </a:t>
            </a:r>
            <a:r>
              <a:rPr lang="fi-FI" dirty="0" err="1"/>
              <a:t>breakout</a:t>
            </a:r>
            <a:r>
              <a:rPr lang="fi-FI" dirty="0"/>
              <a:t> </a:t>
            </a:r>
            <a:r>
              <a:rPr lang="fi-FI" dirty="0" err="1"/>
              <a:t>rooms</a:t>
            </a:r>
            <a:endParaRPr lang="fi-FI" dirty="0"/>
          </a:p>
          <a:p>
            <a:r>
              <a:rPr lang="fi-FI" dirty="0"/>
              <a:t>Miten opiskelet sanastoa? = How to </a:t>
            </a:r>
            <a:r>
              <a:rPr lang="fi-FI" dirty="0" err="1"/>
              <a:t>study</a:t>
            </a:r>
            <a:r>
              <a:rPr lang="fi-FI" dirty="0"/>
              <a:t> </a:t>
            </a:r>
            <a:r>
              <a:rPr lang="fi-FI" dirty="0" err="1"/>
              <a:t>vocabulary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+ Jos meillä on aikaa: Kappale 6  </a:t>
            </a:r>
          </a:p>
          <a:p>
            <a:pPr marL="457200" lvl="1" indent="0">
              <a:buNone/>
            </a:pPr>
            <a:r>
              <a:rPr lang="fi-FI" dirty="0"/>
              <a:t>= If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time</a:t>
            </a:r>
            <a:r>
              <a:rPr lang="fi-FI" dirty="0"/>
              <a:t>: </a:t>
            </a:r>
            <a:r>
              <a:rPr lang="fi-FI" dirty="0" err="1"/>
              <a:t>Chapter</a:t>
            </a:r>
            <a:r>
              <a:rPr lang="fi-FI" dirty="0"/>
              <a:t> 6</a:t>
            </a:r>
          </a:p>
          <a:p>
            <a:r>
              <a:rPr lang="fi-FI" dirty="0"/>
              <a:t>Kotitehtävät</a:t>
            </a:r>
          </a:p>
          <a:p>
            <a:pPr marL="457200" lvl="1" indent="0">
              <a:buNone/>
            </a:pPr>
            <a:r>
              <a:rPr lang="fi-FI" dirty="0"/>
              <a:t>= </a:t>
            </a:r>
            <a:r>
              <a:rPr lang="fi-FI" dirty="0" err="1"/>
              <a:t>Homework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384706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DAD1C5-5C6F-4043-98AE-7D186112A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Kotitehtävät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B30A87D-FFC0-4CB9-B6EE-698B42EED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/>
              <a:t>Kuuntele kappale </a:t>
            </a:r>
            <a:r>
              <a:rPr lang="fi-FI"/>
              <a:t>6 134–135 (vanha: s. 93–94) </a:t>
            </a:r>
            <a:endParaRPr lang="fi-FI" dirty="0"/>
          </a:p>
          <a:p>
            <a:pPr marL="457200" lvl="1" indent="0">
              <a:buNone/>
            </a:pPr>
            <a:r>
              <a:rPr lang="fi-FI" dirty="0"/>
              <a:t>= </a:t>
            </a:r>
            <a:r>
              <a:rPr lang="fi-FI" dirty="0" err="1"/>
              <a:t>Listen</a:t>
            </a:r>
            <a:r>
              <a:rPr lang="fi-FI" dirty="0"/>
              <a:t> to </a:t>
            </a:r>
            <a:r>
              <a:rPr lang="fi-FI" dirty="0" err="1"/>
              <a:t>chapter</a:t>
            </a:r>
            <a:r>
              <a:rPr lang="fi-FI" dirty="0"/>
              <a:t> 6 </a:t>
            </a:r>
          </a:p>
          <a:p>
            <a:r>
              <a:rPr lang="fi-FI" dirty="0"/>
              <a:t>Lue </a:t>
            </a:r>
            <a:r>
              <a:rPr lang="fi-FI"/>
              <a:t>kappale 6</a:t>
            </a:r>
            <a:endParaRPr lang="fi-FI" dirty="0"/>
          </a:p>
          <a:p>
            <a:pPr marL="457200" lvl="1" indent="0">
              <a:buNone/>
            </a:pPr>
            <a:r>
              <a:rPr lang="fi-FI" dirty="0"/>
              <a:t>= Read </a:t>
            </a:r>
            <a:r>
              <a:rPr lang="fi-FI" dirty="0" err="1"/>
              <a:t>chapter</a:t>
            </a:r>
            <a:r>
              <a:rPr lang="fi-FI" dirty="0"/>
              <a:t> 6 </a:t>
            </a:r>
          </a:p>
          <a:p>
            <a:r>
              <a:rPr lang="fi-FI"/>
              <a:t>Opiskele kappaleen 6 avainsanat - Study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key</a:t>
            </a:r>
            <a:r>
              <a:rPr lang="fi-FI" dirty="0"/>
              <a:t> </a:t>
            </a:r>
            <a:r>
              <a:rPr lang="fi-FI" dirty="0" err="1"/>
              <a:t>words</a:t>
            </a:r>
            <a:r>
              <a:rPr lang="fi-FI" dirty="0"/>
              <a:t> of </a:t>
            </a:r>
            <a:r>
              <a:rPr lang="fi-FI" dirty="0" err="1"/>
              <a:t>chapter</a:t>
            </a:r>
            <a:r>
              <a:rPr lang="fi-FI" dirty="0"/>
              <a:t> </a:t>
            </a:r>
            <a:r>
              <a:rPr lang="fi-FI"/>
              <a:t>6 </a:t>
            </a:r>
          </a:p>
          <a:p>
            <a:r>
              <a:rPr lang="fi-FI"/>
              <a:t>Wordwall </a:t>
            </a:r>
            <a:r>
              <a:rPr lang="fi-FI" dirty="0" err="1"/>
              <a:t>board</a:t>
            </a:r>
            <a:endParaRPr lang="fi-FI" dirty="0"/>
          </a:p>
          <a:p>
            <a:pPr lvl="1"/>
            <a:r>
              <a:rPr lang="fi-FI" dirty="0"/>
              <a:t>https://wordwall.net/resource/56219817/oma-suomi-1-kappale-6-avainsanoja-ja-fraaseja</a:t>
            </a:r>
          </a:p>
          <a:p>
            <a:r>
              <a:rPr lang="fi-FI" dirty="0"/>
              <a:t>Etsi sanakirjasta uudet sanat – Look </a:t>
            </a:r>
            <a:r>
              <a:rPr lang="fi-FI" dirty="0" err="1"/>
              <a:t>up</a:t>
            </a:r>
            <a:r>
              <a:rPr lang="fi-FI" dirty="0"/>
              <a:t> </a:t>
            </a:r>
            <a:r>
              <a:rPr lang="fi-FI" dirty="0" err="1"/>
              <a:t>any</a:t>
            </a:r>
            <a:r>
              <a:rPr lang="fi-FI" dirty="0"/>
              <a:t> </a:t>
            </a:r>
            <a:r>
              <a:rPr lang="fi-FI" dirty="0" err="1"/>
              <a:t>new</a:t>
            </a:r>
            <a:r>
              <a:rPr lang="fi-FI" dirty="0"/>
              <a:t> </a:t>
            </a:r>
            <a:r>
              <a:rPr lang="fi-FI" dirty="0" err="1"/>
              <a:t>vocabulary</a:t>
            </a:r>
            <a:endParaRPr lang="fi-FI" dirty="0"/>
          </a:p>
          <a:p>
            <a:r>
              <a:rPr lang="fi-FI" dirty="0"/>
              <a:t>Kysymyksiä? Jaa ne </a:t>
            </a:r>
            <a:r>
              <a:rPr lang="fi-FI" dirty="0" err="1"/>
              <a:t>Flingassa</a:t>
            </a:r>
            <a:r>
              <a:rPr lang="fi-FI"/>
              <a:t>: https://edu.flinga.fi/s/ECY7MTM</a:t>
            </a:r>
            <a:endParaRPr lang="fi-FI" dirty="0"/>
          </a:p>
          <a:p>
            <a:pPr marL="457200" lvl="1" indent="0">
              <a:buNone/>
            </a:pPr>
            <a:r>
              <a:rPr lang="fi-FI" dirty="0"/>
              <a:t>= </a:t>
            </a:r>
            <a:r>
              <a:rPr lang="fi-FI" dirty="0" err="1"/>
              <a:t>Questions</a:t>
            </a:r>
            <a:r>
              <a:rPr lang="fi-FI" dirty="0"/>
              <a:t>? </a:t>
            </a:r>
            <a:r>
              <a:rPr lang="fi-FI" dirty="0" err="1"/>
              <a:t>Share</a:t>
            </a:r>
            <a:r>
              <a:rPr lang="fi-FI" dirty="0"/>
              <a:t> </a:t>
            </a:r>
            <a:r>
              <a:rPr lang="fi-FI" dirty="0" err="1"/>
              <a:t>them</a:t>
            </a:r>
            <a:r>
              <a:rPr lang="fi-FI" dirty="0"/>
              <a:t> on </a:t>
            </a:r>
            <a:r>
              <a:rPr lang="fi-FI" dirty="0" err="1"/>
              <a:t>Flinga</a:t>
            </a:r>
            <a:r>
              <a:rPr lang="fi-FI" dirty="0"/>
              <a:t>!</a:t>
            </a:r>
          </a:p>
          <a:p>
            <a:r>
              <a:rPr lang="fi-FI" dirty="0"/>
              <a:t>Opiskele uusia sanoja tavalla, joka toimii </a:t>
            </a:r>
            <a:r>
              <a:rPr lang="fi-FI"/>
              <a:t>sinulle </a:t>
            </a:r>
          </a:p>
          <a:p>
            <a:pPr marL="457200" lvl="1" indent="0">
              <a:buNone/>
            </a:pPr>
            <a:r>
              <a:rPr lang="fi-FI"/>
              <a:t>= </a:t>
            </a:r>
            <a:r>
              <a:rPr lang="fi-FI" dirty="0" err="1"/>
              <a:t>Study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new</a:t>
            </a:r>
            <a:r>
              <a:rPr lang="fi-FI" dirty="0"/>
              <a:t> </a:t>
            </a:r>
            <a:r>
              <a:rPr lang="fi-FI" dirty="0" err="1"/>
              <a:t>words</a:t>
            </a:r>
            <a:r>
              <a:rPr lang="fi-FI" dirty="0"/>
              <a:t> in a </a:t>
            </a:r>
            <a:r>
              <a:rPr lang="fi-FI" dirty="0" err="1"/>
              <a:t>way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works</a:t>
            </a:r>
            <a:r>
              <a:rPr lang="fi-FI" dirty="0"/>
              <a:t> for </a:t>
            </a:r>
            <a:r>
              <a:rPr lang="fi-FI" dirty="0" err="1"/>
              <a:t>you</a:t>
            </a:r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597915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CAE0CFA-CFC0-7C34-4604-EB36AA237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Where</a:t>
            </a:r>
            <a:r>
              <a:rPr lang="fi-FI" dirty="0"/>
              <a:t> to </a:t>
            </a:r>
            <a:r>
              <a:rPr lang="fi-FI" dirty="0" err="1"/>
              <a:t>find</a:t>
            </a:r>
            <a:r>
              <a:rPr lang="fi-FI" dirty="0"/>
              <a:t> </a:t>
            </a:r>
            <a:r>
              <a:rPr lang="fi-FI" dirty="0" err="1"/>
              <a:t>everything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7AADFA7-8C53-766A-73CA-9AA60FB4A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Audio </a:t>
            </a:r>
            <a:r>
              <a:rPr lang="fi-FI" dirty="0" err="1"/>
              <a:t>available</a:t>
            </a:r>
            <a:r>
              <a:rPr lang="fi-FI" dirty="0"/>
              <a:t> on </a:t>
            </a:r>
            <a:r>
              <a:rPr lang="fi-FI" dirty="0" err="1"/>
              <a:t>MyCourses</a:t>
            </a:r>
            <a:r>
              <a:rPr lang="fi-FI" dirty="0"/>
              <a:t> </a:t>
            </a:r>
            <a:r>
              <a:rPr lang="fi-FI" dirty="0" err="1"/>
              <a:t>when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sign</a:t>
            </a:r>
            <a:r>
              <a:rPr lang="fi-FI" dirty="0"/>
              <a:t> </a:t>
            </a:r>
            <a:r>
              <a:rPr lang="fi-FI"/>
              <a:t>in </a:t>
            </a:r>
            <a:endParaRPr lang="fi-FI" dirty="0"/>
          </a:p>
          <a:p>
            <a:r>
              <a:rPr lang="fi-FI"/>
              <a:t>The audio to Oma suomi 1 is also available on an app called Otso </a:t>
            </a:r>
          </a:p>
          <a:p>
            <a:pPr lvl="1"/>
            <a:r>
              <a:rPr lang="fi-FI"/>
              <a:t>Works best with the new edition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190844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5EE47E-2B7C-4C7C-92D4-E46D7280A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Kiitos!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7025FAA-C54A-46CC-99CA-5B4F3BBB8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Nähdään keskiviikkona! </a:t>
            </a:r>
          </a:p>
        </p:txBody>
      </p:sp>
    </p:spTree>
    <p:extLst>
      <p:ext uri="{BB962C8B-B14F-4D97-AF65-F5344CB8AC3E}">
        <p14:creationId xmlns:p14="http://schemas.microsoft.com/office/powerpoint/2010/main" val="1969777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27260E-B490-485A-8110-3B653D355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Tervetuloa kurssille!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DF76009-E852-44DF-80A4-3FB764C14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39975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3CA8C8-4598-4EED-811F-24BAEDF92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Jumppaa ja ääntämistä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2A7D3A2-32C6-480D-9EA7-E93DA2149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3 + 1</a:t>
            </a:r>
          </a:p>
          <a:p>
            <a:pPr marL="0" indent="0">
              <a:buNone/>
            </a:pPr>
            <a:r>
              <a:rPr lang="fi-FI" dirty="0"/>
              <a:t>Opettaja 3</a:t>
            </a:r>
          </a:p>
          <a:p>
            <a:pPr marL="0" indent="0">
              <a:buNone/>
            </a:pPr>
            <a:r>
              <a:rPr lang="fi-FI" dirty="0"/>
              <a:t>Opiskelijat 1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03200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613171-5B19-4980-981C-479FCFF3D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Ääntämistä = </a:t>
            </a:r>
            <a:r>
              <a:rPr lang="fi-FI" dirty="0" err="1"/>
              <a:t>Pronunciation</a:t>
            </a:r>
            <a:r>
              <a:rPr lang="fi-FI" dirty="0"/>
              <a:t>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37F78A6-0838-4B1B-B62A-2DA94A0E7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Focus 1: intonation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melody</a:t>
            </a:r>
            <a:r>
              <a:rPr lang="fi-FI" dirty="0"/>
              <a:t> </a:t>
            </a:r>
          </a:p>
          <a:p>
            <a:pPr marL="0" indent="0">
              <a:buNone/>
            </a:pPr>
            <a:r>
              <a:rPr lang="fi-FI" dirty="0"/>
              <a:t>Focus 2</a:t>
            </a:r>
            <a:r>
              <a:rPr lang="fi-FI"/>
              <a:t>: ä ja a 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Mitä kuuluu?	</a:t>
            </a:r>
          </a:p>
          <a:p>
            <a:r>
              <a:rPr lang="fi-FI" dirty="0"/>
              <a:t>Hyvää kiitos!	</a:t>
            </a:r>
          </a:p>
          <a:p>
            <a:r>
              <a:rPr lang="fi-FI" dirty="0"/>
              <a:t>Ei mitään erikoista!</a:t>
            </a:r>
          </a:p>
          <a:p>
            <a:r>
              <a:rPr lang="fi-FI" dirty="0"/>
              <a:t>Mitäs </a:t>
            </a:r>
            <a:r>
              <a:rPr lang="fi-FI"/>
              <a:t>tässä! = Ei mitään erikoista! = Nothing special! 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4241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76969E-1128-43E6-A326-9D7E55A09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Kirjoita chattiin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343AF8E-AAFC-563F-F077-0084A8E9F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Pieni esittely – A short introduction</a:t>
            </a:r>
          </a:p>
          <a:p>
            <a:pPr lvl="1"/>
            <a:r>
              <a:rPr lang="fi-FI"/>
              <a:t>Kuka sinä olet? </a:t>
            </a:r>
          </a:p>
          <a:p>
            <a:pPr lvl="1"/>
            <a:r>
              <a:rPr lang="fi-FI"/>
              <a:t>Missä sinä asut? </a:t>
            </a:r>
          </a:p>
          <a:p>
            <a:pPr lvl="1"/>
            <a:r>
              <a:rPr lang="fi-FI"/>
              <a:t>Missä sinä olet nyt?</a:t>
            </a:r>
          </a:p>
          <a:p>
            <a:pPr lvl="1"/>
            <a:r>
              <a:rPr lang="fi-FI"/>
              <a:t>Mitä kuuluu tänään?  </a:t>
            </a:r>
          </a:p>
          <a:p>
            <a:pPr lvl="1"/>
            <a:endParaRPr lang="fi-FI"/>
          </a:p>
          <a:p>
            <a:pPr marL="457200" lvl="1" indent="0">
              <a:buNone/>
            </a:pPr>
            <a:endParaRPr lang="fi-FI" i="1"/>
          </a:p>
          <a:p>
            <a:pPr marL="457200" lvl="1" indent="0">
              <a:buNone/>
            </a:pPr>
            <a:r>
              <a:rPr lang="fi-FI" i="1"/>
              <a:t>Mä olen Mari, suomen kielen opettaja. Mä asun Helsingissä ja oon nyt Helsingissä mun työhuoneella. Tänään mulle kuuluu ihan hyvää. Väsyttää, mutta on ihana tavata teidät kaikki! </a:t>
            </a:r>
          </a:p>
        </p:txBody>
      </p:sp>
    </p:spTree>
    <p:extLst>
      <p:ext uri="{BB962C8B-B14F-4D97-AF65-F5344CB8AC3E}">
        <p14:creationId xmlns:p14="http://schemas.microsoft.com/office/powerpoint/2010/main" val="658042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D71923-563E-481D-B478-5EF8521DB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Kurssin tavoitteet ja käytännön asiat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FAF269B-C66A-4A50-B138-746578372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858" y="1603224"/>
            <a:ext cx="10515600" cy="4351338"/>
          </a:xfrm>
        </p:spPr>
        <p:txBody>
          <a:bodyPr/>
          <a:lstStyle/>
          <a:p>
            <a:r>
              <a:rPr lang="fi-FI" dirty="0"/>
              <a:t>Kurssi-info </a:t>
            </a:r>
            <a:r>
              <a:rPr lang="fi-FI" dirty="0" err="1"/>
              <a:t>MyCoursesissa</a:t>
            </a:r>
            <a:endParaRPr lang="fi-FI" dirty="0"/>
          </a:p>
          <a:p>
            <a:pPr marL="0" indent="0">
              <a:buNone/>
            </a:pPr>
            <a:r>
              <a:rPr lang="fi-FI">
                <a:hlinkClick r:id="rId2"/>
              </a:rPr>
              <a:t>https://mycourses.aalto.fi/course/view.php?id=45363</a:t>
            </a:r>
            <a:endParaRPr lang="fi-FI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97701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Slide Background">
            <a:extLst>
              <a:ext uri="{FF2B5EF4-FFF2-40B4-BE49-F238E27FC236}">
                <a16:creationId xmlns:a16="http://schemas.microsoft.com/office/drawing/2014/main" id="{AF6CB648-9554-488A-B457-99CAAD1DA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9" name="Rectangle 20">
            <a:extLst>
              <a:ext uri="{FF2B5EF4-FFF2-40B4-BE49-F238E27FC236}">
                <a16:creationId xmlns:a16="http://schemas.microsoft.com/office/drawing/2014/main" id="{E3ADCBE7-9330-1CDA-00EB-CDD12DB722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4290"/>
            <a:ext cx="12192000" cy="1733407"/>
          </a:xfrm>
          <a:prstGeom prst="rect">
            <a:avLst/>
          </a:prstGeom>
          <a:ln>
            <a:noFill/>
          </a:ln>
          <a:effectLst>
            <a:outerShdw blurRad="254000" dist="38100" dir="546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75CE9371-9B39-4B1C-9C03-A789C74E0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2" y="240241"/>
            <a:ext cx="10760054" cy="1228299"/>
          </a:xfrm>
        </p:spPr>
        <p:txBody>
          <a:bodyPr>
            <a:normAutofit/>
          </a:bodyPr>
          <a:lstStyle/>
          <a:p>
            <a:r>
              <a:rPr lang="fi-FI" sz="4000"/>
              <a:t>TAUKO = break</a:t>
            </a:r>
          </a:p>
        </p:txBody>
      </p:sp>
      <p:pic>
        <p:nvPicPr>
          <p:cNvPr id="4" name="Kuva 3" descr="Kuppi kahvia">
            <a:extLst>
              <a:ext uri="{FF2B5EF4-FFF2-40B4-BE49-F238E27FC236}">
                <a16:creationId xmlns:a16="http://schemas.microsoft.com/office/drawing/2014/main" id="{0A5816AD-6236-0550-E306-6F2D284750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9" r="21763" b="1"/>
          <a:stretch/>
        </p:blipFill>
        <p:spPr>
          <a:xfrm>
            <a:off x="6780313" y="2321476"/>
            <a:ext cx="4304880" cy="3807411"/>
          </a:xfrm>
          <a:prstGeom prst="rect">
            <a:avLst/>
          </a:prstGeom>
        </p:spPr>
      </p:pic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DE2AEC70-D0A9-184F-E27E-C3C95B935E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2045531"/>
              </p:ext>
            </p:extLst>
          </p:nvPr>
        </p:nvGraphicFramePr>
        <p:xfrm>
          <a:off x="761802" y="2321476"/>
          <a:ext cx="4864875" cy="3850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99694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608DC53-4FC8-9D72-9DF9-2AC19E207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Kysymyksiä?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C439B89-0C9E-52F5-97E4-44B380210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4936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7140</TotalTime>
  <Words>933</Words>
  <Application>Microsoft Office PowerPoint</Application>
  <PresentationFormat>Laajakuva</PresentationFormat>
  <Paragraphs>156</Paragraphs>
  <Slides>22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Lato</vt:lpstr>
      <vt:lpstr>Office-teema</vt:lpstr>
      <vt:lpstr> Suomi 2 ALC-7220 Mari Nikonen </vt:lpstr>
      <vt:lpstr>Tänään</vt:lpstr>
      <vt:lpstr>Tervetuloa kurssille!</vt:lpstr>
      <vt:lpstr>Jumppaa ja ääntämistä</vt:lpstr>
      <vt:lpstr>Ääntämistä = Pronunciation </vt:lpstr>
      <vt:lpstr>Kirjoita chattiin</vt:lpstr>
      <vt:lpstr>Kurssin tavoitteet ja käytännön asiat </vt:lpstr>
      <vt:lpstr>TAUKO = break</vt:lpstr>
      <vt:lpstr>Kysymyksiä? </vt:lpstr>
      <vt:lpstr>Pienissä ryhmissä </vt:lpstr>
      <vt:lpstr>Studying Finnish vocabulary</vt:lpstr>
      <vt:lpstr>Ideoita sanaston opiskeluun  – Ideas for studying vocabulary</vt:lpstr>
      <vt:lpstr>Ideoita sanaston opiskeluun – Ideas for studying vocabulary</vt:lpstr>
      <vt:lpstr>PowerPoint-esitys</vt:lpstr>
      <vt:lpstr>Connect new words and phrases to what you already know</vt:lpstr>
      <vt:lpstr>Kysymyksiä </vt:lpstr>
      <vt:lpstr>Seuraava tapaaminen = Next meeting </vt:lpstr>
      <vt:lpstr>Kotitehtävistä – About the homework</vt:lpstr>
      <vt:lpstr>Apuvälineistä</vt:lpstr>
      <vt:lpstr>Kotitehtävät</vt:lpstr>
      <vt:lpstr>Where to find everything</vt:lpstr>
      <vt:lpstr>Kiitos!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Finnish 2</dc:title>
  <dc:creator>Mari Nikonen</dc:creator>
  <cp:lastModifiedBy>Mari Nikonen</cp:lastModifiedBy>
  <cp:revision>12</cp:revision>
  <cp:lastPrinted>2022-10-03T15:33:01Z</cp:lastPrinted>
  <dcterms:created xsi:type="dcterms:W3CDTF">2021-09-13T12:59:36Z</dcterms:created>
  <dcterms:modified xsi:type="dcterms:W3CDTF">2024-10-21T15:19:51Z</dcterms:modified>
</cp:coreProperties>
</file>