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58" r:id="rId5"/>
    <p:sldId id="289" r:id="rId6"/>
    <p:sldId id="291" r:id="rId7"/>
    <p:sldId id="292" r:id="rId8"/>
    <p:sldId id="275" r:id="rId9"/>
    <p:sldId id="293" r:id="rId10"/>
    <p:sldId id="325" r:id="rId11"/>
    <p:sldId id="326" r:id="rId12"/>
    <p:sldId id="327" r:id="rId13"/>
    <p:sldId id="295" r:id="rId14"/>
    <p:sldId id="296" r:id="rId15"/>
    <p:sldId id="264" r:id="rId16"/>
    <p:sldId id="328" r:id="rId17"/>
    <p:sldId id="294" r:id="rId18"/>
    <p:sldId id="280" r:id="rId19"/>
    <p:sldId id="300" r:id="rId20"/>
    <p:sldId id="269" r:id="rId21"/>
    <p:sldId id="329" r:id="rId22"/>
    <p:sldId id="302" r:id="rId23"/>
    <p:sldId id="301" r:id="rId24"/>
    <p:sldId id="303" r:id="rId25"/>
    <p:sldId id="315" r:id="rId26"/>
    <p:sldId id="305" r:id="rId27"/>
    <p:sldId id="316" r:id="rId28"/>
    <p:sldId id="324" r:id="rId29"/>
    <p:sldId id="306" r:id="rId30"/>
    <p:sldId id="319" r:id="rId31"/>
    <p:sldId id="317" r:id="rId32"/>
    <p:sldId id="318" r:id="rId33"/>
    <p:sldId id="307" r:id="rId34"/>
    <p:sldId id="268" r:id="rId3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C8CD9-7C23-4156-A902-4E654B7C80A8}" v="60" dt="2024-10-23T14:23:51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8" autoAdjust="0"/>
    <p:restoredTop sz="94660"/>
  </p:normalViewPr>
  <p:slideViewPr>
    <p:cSldViewPr snapToGrid="0">
      <p:cViewPr varScale="1">
        <p:scale>
          <a:sx n="97" d="100"/>
          <a:sy n="97" d="100"/>
        </p:scale>
        <p:origin x="77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Nikonen" userId="21ccc40ad04ce58a" providerId="LiveId" clId="{A30C8CD9-7C23-4156-A902-4E654B7C80A8}"/>
    <pc:docChg chg="undo custSel addSld delSld modSld sldOrd">
      <pc:chgData name="Mari Nikonen" userId="21ccc40ad04ce58a" providerId="LiveId" clId="{A30C8CD9-7C23-4156-A902-4E654B7C80A8}" dt="2024-10-23T15:40:20.660" v="2750" actId="20577"/>
      <pc:docMkLst>
        <pc:docMk/>
      </pc:docMkLst>
      <pc:sldChg chg="modSp mod">
        <pc:chgData name="Mari Nikonen" userId="21ccc40ad04ce58a" providerId="LiveId" clId="{A30C8CD9-7C23-4156-A902-4E654B7C80A8}" dt="2024-10-23T13:31:41.218" v="722" actId="20577"/>
        <pc:sldMkLst>
          <pc:docMk/>
          <pc:sldMk cId="3214483749" sldId="256"/>
        </pc:sldMkLst>
        <pc:spChg chg="mod">
          <ac:chgData name="Mari Nikonen" userId="21ccc40ad04ce58a" providerId="LiveId" clId="{A30C8CD9-7C23-4156-A902-4E654B7C80A8}" dt="2024-10-23T13:31:41.218" v="722" actId="20577"/>
          <ac:spMkLst>
            <pc:docMk/>
            <pc:sldMk cId="3214483749" sldId="256"/>
            <ac:spMk id="3" creationId="{BB96F4F8-2F8C-4DA7-A11D-06976C6D2880}"/>
          </ac:spMkLst>
        </pc:spChg>
      </pc:sldChg>
      <pc:sldChg chg="del">
        <pc:chgData name="Mari Nikonen" userId="21ccc40ad04ce58a" providerId="LiveId" clId="{A30C8CD9-7C23-4156-A902-4E654B7C80A8}" dt="2024-10-23T11:51:39.012" v="34" actId="47"/>
        <pc:sldMkLst>
          <pc:docMk/>
          <pc:sldMk cId="3939975101" sldId="257"/>
        </pc:sldMkLst>
      </pc:sldChg>
      <pc:sldChg chg="modSp mod">
        <pc:chgData name="Mari Nikonen" userId="21ccc40ad04ce58a" providerId="LiveId" clId="{A30C8CD9-7C23-4156-A902-4E654B7C80A8}" dt="2024-10-23T11:52:16.337" v="50" actId="20577"/>
        <pc:sldMkLst>
          <pc:docMk/>
          <pc:sldMk cId="1303200983" sldId="258"/>
        </pc:sldMkLst>
        <pc:spChg chg="mod">
          <ac:chgData name="Mari Nikonen" userId="21ccc40ad04ce58a" providerId="LiveId" clId="{A30C8CD9-7C23-4156-A902-4E654B7C80A8}" dt="2024-10-23T11:52:16.337" v="50" actId="20577"/>
          <ac:spMkLst>
            <pc:docMk/>
            <pc:sldMk cId="1303200983" sldId="258"/>
            <ac:spMk id="2" creationId="{8E3CA8C8-4598-4EED-811F-24BAEDF927F7}"/>
          </ac:spMkLst>
        </pc:spChg>
      </pc:sldChg>
      <pc:sldChg chg="del">
        <pc:chgData name="Mari Nikonen" userId="21ccc40ad04ce58a" providerId="LiveId" clId="{A30C8CD9-7C23-4156-A902-4E654B7C80A8}" dt="2024-10-23T11:57:06.561" v="197" actId="47"/>
        <pc:sldMkLst>
          <pc:docMk/>
          <pc:sldMk cId="284241638" sldId="259"/>
        </pc:sldMkLst>
      </pc:sldChg>
      <pc:sldChg chg="del">
        <pc:chgData name="Mari Nikonen" userId="21ccc40ad04ce58a" providerId="LiveId" clId="{A30C8CD9-7C23-4156-A902-4E654B7C80A8}" dt="2024-10-23T12:03:21.527" v="572" actId="47"/>
        <pc:sldMkLst>
          <pc:docMk/>
          <pc:sldMk cId="2497701283" sldId="260"/>
        </pc:sldMkLst>
      </pc:sldChg>
      <pc:sldChg chg="del">
        <pc:chgData name="Mari Nikonen" userId="21ccc40ad04ce58a" providerId="LiveId" clId="{A30C8CD9-7C23-4156-A902-4E654B7C80A8}" dt="2024-10-23T12:14:21.899" v="708" actId="47"/>
        <pc:sldMkLst>
          <pc:docMk/>
          <pc:sldMk cId="1559791570" sldId="262"/>
        </pc:sldMkLst>
      </pc:sldChg>
      <pc:sldChg chg="modSp ord">
        <pc:chgData name="Mari Nikonen" userId="21ccc40ad04ce58a" providerId="LiveId" clId="{A30C8CD9-7C23-4156-A902-4E654B7C80A8}" dt="2024-10-23T14:23:51.417" v="1785" actId="20577"/>
        <pc:sldMkLst>
          <pc:docMk/>
          <pc:sldMk cId="3499694362" sldId="264"/>
        </pc:sldMkLst>
        <pc:graphicFrameChg chg="mod">
          <ac:chgData name="Mari Nikonen" userId="21ccc40ad04ce58a" providerId="LiveId" clId="{A30C8CD9-7C23-4156-A902-4E654B7C80A8}" dt="2024-10-23T14:23:51.417" v="1785" actId="20577"/>
          <ac:graphicFrameMkLst>
            <pc:docMk/>
            <pc:sldMk cId="3499694362" sldId="264"/>
            <ac:graphicFrameMk id="5" creationId="{DE2AEC70-D0A9-184F-E27E-C3C95B935E9F}"/>
          </ac:graphicFrameMkLst>
        </pc:graphicFrameChg>
      </pc:sldChg>
      <pc:sldChg chg="del">
        <pc:chgData name="Mari Nikonen" userId="21ccc40ad04ce58a" providerId="LiveId" clId="{A30C8CD9-7C23-4156-A902-4E654B7C80A8}" dt="2024-10-23T12:14:18.884" v="705" actId="47"/>
        <pc:sldMkLst>
          <pc:docMk/>
          <pc:sldMk cId="1207300793" sldId="265"/>
        </pc:sldMkLst>
      </pc:sldChg>
      <pc:sldChg chg="del">
        <pc:chgData name="Mari Nikonen" userId="21ccc40ad04ce58a" providerId="LiveId" clId="{A30C8CD9-7C23-4156-A902-4E654B7C80A8}" dt="2024-10-23T11:50:39.826" v="16" actId="47"/>
        <pc:sldMkLst>
          <pc:docMk/>
          <pc:sldMk cId="3438470648" sldId="266"/>
        </pc:sldMkLst>
      </pc:sldChg>
      <pc:sldChg chg="del">
        <pc:chgData name="Mari Nikonen" userId="21ccc40ad04ce58a" providerId="LiveId" clId="{A30C8CD9-7C23-4156-A902-4E654B7C80A8}" dt="2024-10-23T12:14:19.884" v="706" actId="47"/>
        <pc:sldMkLst>
          <pc:docMk/>
          <pc:sldMk cId="241603677" sldId="267"/>
        </pc:sldMkLst>
      </pc:sldChg>
      <pc:sldChg chg="modSp mod">
        <pc:chgData name="Mari Nikonen" userId="21ccc40ad04ce58a" providerId="LiveId" clId="{A30C8CD9-7C23-4156-A902-4E654B7C80A8}" dt="2024-10-23T12:14:28.336" v="720" actId="20577"/>
        <pc:sldMkLst>
          <pc:docMk/>
          <pc:sldMk cId="1969777064" sldId="268"/>
        </pc:sldMkLst>
        <pc:spChg chg="mod">
          <ac:chgData name="Mari Nikonen" userId="21ccc40ad04ce58a" providerId="LiveId" clId="{A30C8CD9-7C23-4156-A902-4E654B7C80A8}" dt="2024-10-23T12:14:28.336" v="720" actId="20577"/>
          <ac:spMkLst>
            <pc:docMk/>
            <pc:sldMk cId="1969777064" sldId="268"/>
            <ac:spMk id="3" creationId="{D7025FAA-C54A-46CC-99CA-5B4F3BBB8192}"/>
          </ac:spMkLst>
        </pc:spChg>
      </pc:sldChg>
      <pc:sldChg chg="del">
        <pc:chgData name="Mari Nikonen" userId="21ccc40ad04ce58a" providerId="LiveId" clId="{A30C8CD9-7C23-4156-A902-4E654B7C80A8}" dt="2024-10-23T12:14:14.228" v="700" actId="47"/>
        <pc:sldMkLst>
          <pc:docMk/>
          <pc:sldMk cId="503030708" sldId="270"/>
        </pc:sldMkLst>
      </pc:sldChg>
      <pc:sldChg chg="del">
        <pc:chgData name="Mari Nikonen" userId="21ccc40ad04ce58a" providerId="LiveId" clId="{A30C8CD9-7C23-4156-A902-4E654B7C80A8}" dt="2024-10-23T12:14:13.322" v="699" actId="47"/>
        <pc:sldMkLst>
          <pc:docMk/>
          <pc:sldMk cId="4287184863" sldId="272"/>
        </pc:sldMkLst>
      </pc:sldChg>
      <pc:sldChg chg="modSp mod">
        <pc:chgData name="Mari Nikonen" userId="21ccc40ad04ce58a" providerId="LiveId" clId="{A30C8CD9-7C23-4156-A902-4E654B7C80A8}" dt="2024-10-23T11:59:21.657" v="445" actId="20577"/>
        <pc:sldMkLst>
          <pc:docMk/>
          <pc:sldMk cId="658042691" sldId="275"/>
        </pc:sldMkLst>
        <pc:spChg chg="mod">
          <ac:chgData name="Mari Nikonen" userId="21ccc40ad04ce58a" providerId="LiveId" clId="{A30C8CD9-7C23-4156-A902-4E654B7C80A8}" dt="2024-10-23T11:59:21.657" v="445" actId="20577"/>
          <ac:spMkLst>
            <pc:docMk/>
            <pc:sldMk cId="658042691" sldId="275"/>
            <ac:spMk id="3" creationId="{9343AF8E-AAFC-563F-F077-0084A8E9FC69}"/>
          </ac:spMkLst>
        </pc:spChg>
      </pc:sldChg>
      <pc:sldChg chg="del">
        <pc:chgData name="Mari Nikonen" userId="21ccc40ad04ce58a" providerId="LiveId" clId="{A30C8CD9-7C23-4156-A902-4E654B7C80A8}" dt="2024-10-23T12:14:14.806" v="701" actId="47"/>
        <pc:sldMkLst>
          <pc:docMk/>
          <pc:sldMk cId="1284805688" sldId="276"/>
        </pc:sldMkLst>
      </pc:sldChg>
      <pc:sldChg chg="modSp mod ord">
        <pc:chgData name="Mari Nikonen" userId="21ccc40ad04ce58a" providerId="LiveId" clId="{A30C8CD9-7C23-4156-A902-4E654B7C80A8}" dt="2024-10-23T14:53:01.875" v="2365" actId="20577"/>
        <pc:sldMkLst>
          <pc:docMk/>
          <pc:sldMk cId="1444936049" sldId="280"/>
        </pc:sldMkLst>
        <pc:spChg chg="mod">
          <ac:chgData name="Mari Nikonen" userId="21ccc40ad04ce58a" providerId="LiveId" clId="{A30C8CD9-7C23-4156-A902-4E654B7C80A8}" dt="2024-10-23T14:53:01.875" v="2365" actId="20577"/>
          <ac:spMkLst>
            <pc:docMk/>
            <pc:sldMk cId="1444936049" sldId="280"/>
            <ac:spMk id="3" creationId="{2C439B89-0C9E-52F5-97E4-44B380210FB0}"/>
          </ac:spMkLst>
        </pc:spChg>
      </pc:sldChg>
      <pc:sldChg chg="del">
        <pc:chgData name="Mari Nikonen" userId="21ccc40ad04ce58a" providerId="LiveId" clId="{A30C8CD9-7C23-4156-A902-4E654B7C80A8}" dt="2024-10-23T12:14:20.696" v="707" actId="47"/>
        <pc:sldMkLst>
          <pc:docMk/>
          <pc:sldMk cId="1781912342" sldId="281"/>
        </pc:sldMkLst>
      </pc:sldChg>
      <pc:sldChg chg="del">
        <pc:chgData name="Mari Nikonen" userId="21ccc40ad04ce58a" providerId="LiveId" clId="{A30C8CD9-7C23-4156-A902-4E654B7C80A8}" dt="2024-10-23T12:14:23.149" v="709" actId="47"/>
        <pc:sldMkLst>
          <pc:docMk/>
          <pc:sldMk cId="1219084481" sldId="282"/>
        </pc:sldMkLst>
      </pc:sldChg>
      <pc:sldChg chg="del">
        <pc:chgData name="Mari Nikonen" userId="21ccc40ad04ce58a" providerId="LiveId" clId="{A30C8CD9-7C23-4156-A902-4E654B7C80A8}" dt="2024-10-23T12:14:16.446" v="703" actId="47"/>
        <pc:sldMkLst>
          <pc:docMk/>
          <pc:sldMk cId="1882474482" sldId="284"/>
        </pc:sldMkLst>
      </pc:sldChg>
      <pc:sldChg chg="del">
        <pc:chgData name="Mari Nikonen" userId="21ccc40ad04ce58a" providerId="LiveId" clId="{A30C8CD9-7C23-4156-A902-4E654B7C80A8}" dt="2024-10-23T12:14:17.431" v="704" actId="47"/>
        <pc:sldMkLst>
          <pc:docMk/>
          <pc:sldMk cId="1821452735" sldId="285"/>
        </pc:sldMkLst>
      </pc:sldChg>
      <pc:sldChg chg="del">
        <pc:chgData name="Mari Nikonen" userId="21ccc40ad04ce58a" providerId="LiveId" clId="{A30C8CD9-7C23-4156-A902-4E654B7C80A8}" dt="2024-10-23T12:14:15.525" v="702" actId="47"/>
        <pc:sldMkLst>
          <pc:docMk/>
          <pc:sldMk cId="2048015067" sldId="286"/>
        </pc:sldMkLst>
      </pc:sldChg>
      <pc:sldChg chg="modSp add mod">
        <pc:chgData name="Mari Nikonen" userId="21ccc40ad04ce58a" providerId="LiveId" clId="{A30C8CD9-7C23-4156-A902-4E654B7C80A8}" dt="2024-10-23T12:02:08.217" v="515" actId="20577"/>
        <pc:sldMkLst>
          <pc:docMk/>
          <pc:sldMk cId="2857603546" sldId="287"/>
        </pc:sldMkLst>
        <pc:spChg chg="mod">
          <ac:chgData name="Mari Nikonen" userId="21ccc40ad04ce58a" providerId="LiveId" clId="{A30C8CD9-7C23-4156-A902-4E654B7C80A8}" dt="2024-10-23T12:02:08.217" v="515" actId="20577"/>
          <ac:spMkLst>
            <pc:docMk/>
            <pc:sldMk cId="2857603546" sldId="287"/>
            <ac:spMk id="3" creationId="{1C3BB075-08B5-45CF-B5C9-3CC233463C19}"/>
          </ac:spMkLst>
        </pc:spChg>
      </pc:sldChg>
      <pc:sldChg chg="add">
        <pc:chgData name="Mari Nikonen" userId="21ccc40ad04ce58a" providerId="LiveId" clId="{A30C8CD9-7C23-4156-A902-4E654B7C80A8}" dt="2024-10-23T11:51:36.090" v="33"/>
        <pc:sldMkLst>
          <pc:docMk/>
          <pc:sldMk cId="2385297378" sldId="288"/>
        </pc:sldMkLst>
      </pc:sldChg>
      <pc:sldChg chg="modSp add mod ord">
        <pc:chgData name="Mari Nikonen" userId="21ccc40ad04ce58a" providerId="LiveId" clId="{A30C8CD9-7C23-4156-A902-4E654B7C80A8}" dt="2024-10-23T11:54:47.908" v="107" actId="20577"/>
        <pc:sldMkLst>
          <pc:docMk/>
          <pc:sldMk cId="2488684344" sldId="289"/>
        </pc:sldMkLst>
        <pc:spChg chg="mod">
          <ac:chgData name="Mari Nikonen" userId="21ccc40ad04ce58a" providerId="LiveId" clId="{A30C8CD9-7C23-4156-A902-4E654B7C80A8}" dt="2024-10-23T11:52:25.737" v="59" actId="20577"/>
          <ac:spMkLst>
            <pc:docMk/>
            <pc:sldMk cId="2488684344" sldId="289"/>
            <ac:spMk id="2" creationId="{8E3CA8C8-4598-4EED-811F-24BAEDF927F7}"/>
          </ac:spMkLst>
        </pc:spChg>
        <pc:spChg chg="mod">
          <ac:chgData name="Mari Nikonen" userId="21ccc40ad04ce58a" providerId="LiveId" clId="{A30C8CD9-7C23-4156-A902-4E654B7C80A8}" dt="2024-10-23T11:54:47.908" v="107" actId="20577"/>
          <ac:spMkLst>
            <pc:docMk/>
            <pc:sldMk cId="2488684344" sldId="289"/>
            <ac:spMk id="3" creationId="{D2A7D3A2-32C6-480D-9EA7-E93DA2149E9F}"/>
          </ac:spMkLst>
        </pc:spChg>
      </pc:sldChg>
      <pc:sldChg chg="new del">
        <pc:chgData name="Mari Nikonen" userId="21ccc40ad04ce58a" providerId="LiveId" clId="{A30C8CD9-7C23-4156-A902-4E654B7C80A8}" dt="2024-10-23T11:55:29.120" v="113" actId="47"/>
        <pc:sldMkLst>
          <pc:docMk/>
          <pc:sldMk cId="4265116204" sldId="290"/>
        </pc:sldMkLst>
      </pc:sldChg>
      <pc:sldChg chg="modSp add mod">
        <pc:chgData name="Mari Nikonen" userId="21ccc40ad04ce58a" providerId="LiveId" clId="{A30C8CD9-7C23-4156-A902-4E654B7C80A8}" dt="2024-10-23T11:57:01.975" v="196" actId="20577"/>
        <pc:sldMkLst>
          <pc:docMk/>
          <pc:sldMk cId="485191650" sldId="291"/>
        </pc:sldMkLst>
        <pc:spChg chg="mod">
          <ac:chgData name="Mari Nikonen" userId="21ccc40ad04ce58a" providerId="LiveId" clId="{A30C8CD9-7C23-4156-A902-4E654B7C80A8}" dt="2024-10-23T11:56:14.365" v="180" actId="20577"/>
          <ac:spMkLst>
            <pc:docMk/>
            <pc:sldMk cId="485191650" sldId="291"/>
            <ac:spMk id="2" creationId="{9E613171-5B19-4980-981C-479FCFF3D923}"/>
          </ac:spMkLst>
        </pc:spChg>
        <pc:spChg chg="mod">
          <ac:chgData name="Mari Nikonen" userId="21ccc40ad04ce58a" providerId="LiveId" clId="{A30C8CD9-7C23-4156-A902-4E654B7C80A8}" dt="2024-10-23T11:57:01.975" v="196" actId="20577"/>
          <ac:spMkLst>
            <pc:docMk/>
            <pc:sldMk cId="485191650" sldId="291"/>
            <ac:spMk id="3" creationId="{D37F78A6-0838-4B1B-B62A-2DA94A0E7EEB}"/>
          </ac:spMkLst>
        </pc:spChg>
      </pc:sldChg>
      <pc:sldChg chg="add del">
        <pc:chgData name="Mari Nikonen" userId="21ccc40ad04ce58a" providerId="LiveId" clId="{A30C8CD9-7C23-4156-A902-4E654B7C80A8}" dt="2024-10-23T11:55:14.670" v="110" actId="2696"/>
        <pc:sldMkLst>
          <pc:docMk/>
          <pc:sldMk cId="2649740584" sldId="291"/>
        </pc:sldMkLst>
      </pc:sldChg>
      <pc:sldChg chg="modSp add mod">
        <pc:chgData name="Mari Nikonen" userId="21ccc40ad04ce58a" providerId="LiveId" clId="{A30C8CD9-7C23-4156-A902-4E654B7C80A8}" dt="2024-10-23T11:56:48.816" v="193" actId="5793"/>
        <pc:sldMkLst>
          <pc:docMk/>
          <pc:sldMk cId="2451702816" sldId="292"/>
        </pc:sldMkLst>
        <pc:spChg chg="mod">
          <ac:chgData name="Mari Nikonen" userId="21ccc40ad04ce58a" providerId="LiveId" clId="{A30C8CD9-7C23-4156-A902-4E654B7C80A8}" dt="2024-10-23T11:56:48.816" v="193" actId="5793"/>
          <ac:spMkLst>
            <pc:docMk/>
            <pc:sldMk cId="2451702816" sldId="292"/>
            <ac:spMk id="3" creationId="{D37F78A6-0838-4B1B-B62A-2DA94A0E7EEB}"/>
          </ac:spMkLst>
        </pc:spChg>
      </pc:sldChg>
      <pc:sldChg chg="modSp new mod">
        <pc:chgData name="Mari Nikonen" userId="21ccc40ad04ce58a" providerId="LiveId" clId="{A30C8CD9-7C23-4156-A902-4E654B7C80A8}" dt="2024-10-23T12:01:07.179" v="491" actId="20577"/>
        <pc:sldMkLst>
          <pc:docMk/>
          <pc:sldMk cId="226754794" sldId="293"/>
        </pc:sldMkLst>
        <pc:spChg chg="mod">
          <ac:chgData name="Mari Nikonen" userId="21ccc40ad04ce58a" providerId="LiveId" clId="{A30C8CD9-7C23-4156-A902-4E654B7C80A8}" dt="2024-10-23T12:00:29.494" v="488" actId="20577"/>
          <ac:spMkLst>
            <pc:docMk/>
            <pc:sldMk cId="226754794" sldId="293"/>
            <ac:spMk id="2" creationId="{57D87B17-4723-F61E-138E-BD892D4D094A}"/>
          </ac:spMkLst>
        </pc:spChg>
        <pc:spChg chg="mod">
          <ac:chgData name="Mari Nikonen" userId="21ccc40ad04ce58a" providerId="LiveId" clId="{A30C8CD9-7C23-4156-A902-4E654B7C80A8}" dt="2024-10-23T12:01:07.179" v="491" actId="20577"/>
          <ac:spMkLst>
            <pc:docMk/>
            <pc:sldMk cId="226754794" sldId="293"/>
            <ac:spMk id="3" creationId="{5B48DF9B-2E4B-E4F5-6AE3-9F4549D9FD38}"/>
          </ac:spMkLst>
        </pc:spChg>
      </pc:sldChg>
      <pc:sldChg chg="modSp add mod">
        <pc:chgData name="Mari Nikonen" userId="21ccc40ad04ce58a" providerId="LiveId" clId="{A30C8CD9-7C23-4156-A902-4E654B7C80A8}" dt="2024-10-23T12:03:11.719" v="571" actId="20577"/>
        <pc:sldMkLst>
          <pc:docMk/>
          <pc:sldMk cId="3770521045" sldId="294"/>
        </pc:sldMkLst>
        <pc:spChg chg="mod">
          <ac:chgData name="Mari Nikonen" userId="21ccc40ad04ce58a" providerId="LiveId" clId="{A30C8CD9-7C23-4156-A902-4E654B7C80A8}" dt="2024-10-23T12:02:39.333" v="529" actId="21"/>
          <ac:spMkLst>
            <pc:docMk/>
            <pc:sldMk cId="3770521045" sldId="294"/>
            <ac:spMk id="2" creationId="{B56CA238-71BA-F4E9-F86F-8F3670534B49}"/>
          </ac:spMkLst>
        </pc:spChg>
        <pc:spChg chg="mod">
          <ac:chgData name="Mari Nikonen" userId="21ccc40ad04ce58a" providerId="LiveId" clId="{A30C8CD9-7C23-4156-A902-4E654B7C80A8}" dt="2024-10-23T12:03:11.719" v="571" actId="20577"/>
          <ac:spMkLst>
            <pc:docMk/>
            <pc:sldMk cId="3770521045" sldId="294"/>
            <ac:spMk id="3" creationId="{561669A4-7D1F-AC66-3BA1-D80DE31BF6D9}"/>
          </ac:spMkLst>
        </pc:spChg>
      </pc:sldChg>
      <pc:sldChg chg="modSp add mod">
        <pc:chgData name="Mari Nikonen" userId="21ccc40ad04ce58a" providerId="LiveId" clId="{A30C8CD9-7C23-4156-A902-4E654B7C80A8}" dt="2024-10-23T14:13:00.517" v="1767" actId="20577"/>
        <pc:sldMkLst>
          <pc:docMk/>
          <pc:sldMk cId="986253856" sldId="295"/>
        </pc:sldMkLst>
        <pc:spChg chg="mod">
          <ac:chgData name="Mari Nikonen" userId="21ccc40ad04ce58a" providerId="LiveId" clId="{A30C8CD9-7C23-4156-A902-4E654B7C80A8}" dt="2024-10-23T14:13:00.517" v="1767" actId="20577"/>
          <ac:spMkLst>
            <pc:docMk/>
            <pc:sldMk cId="986253856" sldId="295"/>
            <ac:spMk id="3" creationId="{74E2FE9E-52EC-7CBD-D2BC-36D226CD5117}"/>
          </ac:spMkLst>
        </pc:spChg>
      </pc:sldChg>
      <pc:sldChg chg="modSp add mod">
        <pc:chgData name="Mari Nikonen" userId="21ccc40ad04ce58a" providerId="LiveId" clId="{A30C8CD9-7C23-4156-A902-4E654B7C80A8}" dt="2024-10-23T12:01:37.092" v="503" actId="1076"/>
        <pc:sldMkLst>
          <pc:docMk/>
          <pc:sldMk cId="709457486" sldId="296"/>
        </pc:sldMkLst>
        <pc:spChg chg="mod">
          <ac:chgData name="Mari Nikonen" userId="21ccc40ad04ce58a" providerId="LiveId" clId="{A30C8CD9-7C23-4156-A902-4E654B7C80A8}" dt="2024-10-23T12:01:30.220" v="501" actId="20577"/>
          <ac:spMkLst>
            <pc:docMk/>
            <pc:sldMk cId="709457486" sldId="296"/>
            <ac:spMk id="3" creationId="{DBA384DE-B352-D8DB-75DD-2F0EC5577160}"/>
          </ac:spMkLst>
        </pc:spChg>
        <pc:spChg chg="mod">
          <ac:chgData name="Mari Nikonen" userId="21ccc40ad04ce58a" providerId="LiveId" clId="{A30C8CD9-7C23-4156-A902-4E654B7C80A8}" dt="2024-10-23T12:01:37.092" v="503" actId="1076"/>
          <ac:spMkLst>
            <pc:docMk/>
            <pc:sldMk cId="709457486" sldId="296"/>
            <ac:spMk id="4" creationId="{99F10D09-7A33-6C99-1897-9218F0D7694A}"/>
          </ac:spMkLst>
        </pc:spChg>
      </pc:sldChg>
      <pc:sldChg chg="modSp new del mod">
        <pc:chgData name="Mari Nikonen" userId="21ccc40ad04ce58a" providerId="LiveId" clId="{A30C8CD9-7C23-4156-A902-4E654B7C80A8}" dt="2024-10-23T12:02:32.994" v="528" actId="47"/>
        <pc:sldMkLst>
          <pc:docMk/>
          <pc:sldMk cId="1363153895" sldId="297"/>
        </pc:sldMkLst>
        <pc:spChg chg="mod">
          <ac:chgData name="Mari Nikonen" userId="21ccc40ad04ce58a" providerId="LiveId" clId="{A30C8CD9-7C23-4156-A902-4E654B7C80A8}" dt="2024-10-23T12:02:21.656" v="526" actId="20577"/>
          <ac:spMkLst>
            <pc:docMk/>
            <pc:sldMk cId="1363153895" sldId="297"/>
            <ac:spMk id="2" creationId="{C3A3E74C-F06F-0D93-B943-16647EF12A58}"/>
          </ac:spMkLst>
        </pc:spChg>
      </pc:sldChg>
      <pc:sldChg chg="modSp add mod">
        <pc:chgData name="Mari Nikonen" userId="21ccc40ad04ce58a" providerId="LiveId" clId="{A30C8CD9-7C23-4156-A902-4E654B7C80A8}" dt="2024-10-23T12:08:14.228" v="594" actId="20577"/>
        <pc:sldMkLst>
          <pc:docMk/>
          <pc:sldMk cId="2494225918" sldId="300"/>
        </pc:sldMkLst>
        <pc:spChg chg="mod">
          <ac:chgData name="Mari Nikonen" userId="21ccc40ad04ce58a" providerId="LiveId" clId="{A30C8CD9-7C23-4156-A902-4E654B7C80A8}" dt="2024-10-23T12:08:14.228" v="594" actId="20577"/>
          <ac:spMkLst>
            <pc:docMk/>
            <pc:sldMk cId="2494225918" sldId="300"/>
            <ac:spMk id="3" creationId="{5A4E2F52-606E-DBF2-4074-45D4CA7D66C9}"/>
          </ac:spMkLst>
        </pc:spChg>
      </pc:sldChg>
      <pc:sldChg chg="modSp add mod">
        <pc:chgData name="Mari Nikonen" userId="21ccc40ad04ce58a" providerId="LiveId" clId="{A30C8CD9-7C23-4156-A902-4E654B7C80A8}" dt="2024-10-23T15:10:44.327" v="2403" actId="115"/>
        <pc:sldMkLst>
          <pc:docMk/>
          <pc:sldMk cId="3637351084" sldId="301"/>
        </pc:sldMkLst>
        <pc:spChg chg="mod">
          <ac:chgData name="Mari Nikonen" userId="21ccc40ad04ce58a" providerId="LiveId" clId="{A30C8CD9-7C23-4156-A902-4E654B7C80A8}" dt="2024-10-23T15:10:44.327" v="2403" actId="115"/>
          <ac:spMkLst>
            <pc:docMk/>
            <pc:sldMk cId="3637351084" sldId="301"/>
            <ac:spMk id="3" creationId="{0DC6DF48-0F50-B347-3945-A0108EDC1873}"/>
          </ac:spMkLst>
        </pc:spChg>
      </pc:sldChg>
      <pc:sldChg chg="add">
        <pc:chgData name="Mari Nikonen" userId="21ccc40ad04ce58a" providerId="LiveId" clId="{A30C8CD9-7C23-4156-A902-4E654B7C80A8}" dt="2024-10-23T12:08:40.535" v="595"/>
        <pc:sldMkLst>
          <pc:docMk/>
          <pc:sldMk cId="1095338770" sldId="302"/>
        </pc:sldMkLst>
      </pc:sldChg>
      <pc:sldChg chg="modSp add mod">
        <pc:chgData name="Mari Nikonen" userId="21ccc40ad04ce58a" providerId="LiveId" clId="{A30C8CD9-7C23-4156-A902-4E654B7C80A8}" dt="2024-10-23T15:40:20.660" v="2750" actId="20577"/>
        <pc:sldMkLst>
          <pc:docMk/>
          <pc:sldMk cId="3308784982" sldId="303"/>
        </pc:sldMkLst>
        <pc:spChg chg="mod">
          <ac:chgData name="Mari Nikonen" userId="21ccc40ad04ce58a" providerId="LiveId" clId="{A30C8CD9-7C23-4156-A902-4E654B7C80A8}" dt="2024-10-23T15:40:20.660" v="2750" actId="20577"/>
          <ac:spMkLst>
            <pc:docMk/>
            <pc:sldMk cId="3308784982" sldId="303"/>
            <ac:spMk id="3" creationId="{D8D10E19-8CB0-89F9-418A-B4E65936FA3B}"/>
          </ac:spMkLst>
        </pc:spChg>
      </pc:sldChg>
      <pc:sldChg chg="add">
        <pc:chgData name="Mari Nikonen" userId="21ccc40ad04ce58a" providerId="LiveId" clId="{A30C8CD9-7C23-4156-A902-4E654B7C80A8}" dt="2024-10-23T12:10:16.357" v="609"/>
        <pc:sldMkLst>
          <pc:docMk/>
          <pc:sldMk cId="371890318" sldId="305"/>
        </pc:sldMkLst>
      </pc:sldChg>
      <pc:sldChg chg="modSp add mod">
        <pc:chgData name="Mari Nikonen" userId="21ccc40ad04ce58a" providerId="LiveId" clId="{A30C8CD9-7C23-4156-A902-4E654B7C80A8}" dt="2024-10-23T12:11:41.474" v="617" actId="5793"/>
        <pc:sldMkLst>
          <pc:docMk/>
          <pc:sldMk cId="4019657639" sldId="306"/>
        </pc:sldMkLst>
        <pc:spChg chg="mod">
          <ac:chgData name="Mari Nikonen" userId="21ccc40ad04ce58a" providerId="LiveId" clId="{A30C8CD9-7C23-4156-A902-4E654B7C80A8}" dt="2024-10-23T12:11:41.474" v="617" actId="5793"/>
          <ac:spMkLst>
            <pc:docMk/>
            <pc:sldMk cId="4019657639" sldId="306"/>
            <ac:spMk id="3" creationId="{BB30A87D-FFC0-4CB9-B6EE-698B42EEDFEE}"/>
          </ac:spMkLst>
        </pc:spChg>
      </pc:sldChg>
      <pc:sldChg chg="add">
        <pc:chgData name="Mari Nikonen" userId="21ccc40ad04ce58a" providerId="LiveId" clId="{A30C8CD9-7C23-4156-A902-4E654B7C80A8}" dt="2024-10-23T12:14:01.899" v="698"/>
        <pc:sldMkLst>
          <pc:docMk/>
          <pc:sldMk cId="3070877723" sldId="307"/>
        </pc:sldMkLst>
      </pc:sldChg>
      <pc:sldChg chg="modSp add mod">
        <pc:chgData name="Mari Nikonen" userId="21ccc40ad04ce58a" providerId="LiveId" clId="{A30C8CD9-7C23-4156-A902-4E654B7C80A8}" dt="2024-10-23T12:10:02.366" v="608" actId="20577"/>
        <pc:sldMkLst>
          <pc:docMk/>
          <pc:sldMk cId="3873541088" sldId="315"/>
        </pc:sldMkLst>
        <pc:spChg chg="mod">
          <ac:chgData name="Mari Nikonen" userId="21ccc40ad04ce58a" providerId="LiveId" clId="{A30C8CD9-7C23-4156-A902-4E654B7C80A8}" dt="2024-10-23T12:10:02.366" v="608" actId="20577"/>
          <ac:spMkLst>
            <pc:docMk/>
            <pc:sldMk cId="3873541088" sldId="315"/>
            <ac:spMk id="3" creationId="{F65FE8F2-4CD3-5DCE-540C-1AFC4E3B1F1C}"/>
          </ac:spMkLst>
        </pc:spChg>
      </pc:sldChg>
      <pc:sldChg chg="add">
        <pc:chgData name="Mari Nikonen" userId="21ccc40ad04ce58a" providerId="LiveId" clId="{A30C8CD9-7C23-4156-A902-4E654B7C80A8}" dt="2024-10-23T12:10:24.955" v="610"/>
        <pc:sldMkLst>
          <pc:docMk/>
          <pc:sldMk cId="1931218991" sldId="316"/>
        </pc:sldMkLst>
      </pc:sldChg>
      <pc:sldChg chg="modSp add mod">
        <pc:chgData name="Mari Nikonen" userId="21ccc40ad04ce58a" providerId="LiveId" clId="{A30C8CD9-7C23-4156-A902-4E654B7C80A8}" dt="2024-10-23T12:13:07.081" v="668" actId="20577"/>
        <pc:sldMkLst>
          <pc:docMk/>
          <pc:sldMk cId="1951871130" sldId="317"/>
        </pc:sldMkLst>
        <pc:spChg chg="mod">
          <ac:chgData name="Mari Nikonen" userId="21ccc40ad04ce58a" providerId="LiveId" clId="{A30C8CD9-7C23-4156-A902-4E654B7C80A8}" dt="2024-10-23T12:13:07.081" v="668" actId="20577"/>
          <ac:spMkLst>
            <pc:docMk/>
            <pc:sldMk cId="1951871130" sldId="317"/>
            <ac:spMk id="3" creationId="{C72D57E9-A601-4291-BAEF-19077CCBB965}"/>
          </ac:spMkLst>
        </pc:spChg>
      </pc:sldChg>
      <pc:sldChg chg="modSp add mod">
        <pc:chgData name="Mari Nikonen" userId="21ccc40ad04ce58a" providerId="LiveId" clId="{A30C8CD9-7C23-4156-A902-4E654B7C80A8}" dt="2024-10-23T12:13:48.304" v="697" actId="12"/>
        <pc:sldMkLst>
          <pc:docMk/>
          <pc:sldMk cId="3747782327" sldId="318"/>
        </pc:sldMkLst>
        <pc:spChg chg="mod">
          <ac:chgData name="Mari Nikonen" userId="21ccc40ad04ce58a" providerId="LiveId" clId="{A30C8CD9-7C23-4156-A902-4E654B7C80A8}" dt="2024-10-23T12:13:48.304" v="697" actId="12"/>
          <ac:spMkLst>
            <pc:docMk/>
            <pc:sldMk cId="3747782327" sldId="318"/>
            <ac:spMk id="3" creationId="{28EF6D4D-32C2-4031-8A1E-591B7B37285C}"/>
          </ac:spMkLst>
        </pc:spChg>
      </pc:sldChg>
      <pc:sldChg chg="modSp add mod">
        <pc:chgData name="Mari Nikonen" userId="21ccc40ad04ce58a" providerId="LiveId" clId="{A30C8CD9-7C23-4156-A902-4E654B7C80A8}" dt="2024-10-23T12:12:24.624" v="622"/>
        <pc:sldMkLst>
          <pc:docMk/>
          <pc:sldMk cId="3476547970" sldId="319"/>
        </pc:sldMkLst>
        <pc:spChg chg="mod">
          <ac:chgData name="Mari Nikonen" userId="21ccc40ad04ce58a" providerId="LiveId" clId="{A30C8CD9-7C23-4156-A902-4E654B7C80A8}" dt="2024-10-23T12:12:24.624" v="622"/>
          <ac:spMkLst>
            <pc:docMk/>
            <pc:sldMk cId="3476547970" sldId="319"/>
            <ac:spMk id="3" creationId="{4001F5D6-2E5E-A498-3EA6-902F5AD6966C}"/>
          </ac:spMkLst>
        </pc:spChg>
      </pc:sldChg>
      <pc:sldChg chg="modSp add mod">
        <pc:chgData name="Mari Nikonen" userId="21ccc40ad04ce58a" providerId="LiveId" clId="{A30C8CD9-7C23-4156-A902-4E654B7C80A8}" dt="2024-10-23T15:28:38.176" v="2586" actId="20577"/>
        <pc:sldMkLst>
          <pc:docMk/>
          <pc:sldMk cId="3545508432" sldId="324"/>
        </pc:sldMkLst>
        <pc:spChg chg="mod">
          <ac:chgData name="Mari Nikonen" userId="21ccc40ad04ce58a" providerId="LiveId" clId="{A30C8CD9-7C23-4156-A902-4E654B7C80A8}" dt="2024-10-23T15:28:38.176" v="2586" actId="20577"/>
          <ac:spMkLst>
            <pc:docMk/>
            <pc:sldMk cId="3545508432" sldId="324"/>
            <ac:spMk id="3" creationId="{DD8388F2-D18F-08DB-E3FE-8F33D10E127D}"/>
          </ac:spMkLst>
        </pc:spChg>
      </pc:sldChg>
      <pc:sldChg chg="modSp new mod">
        <pc:chgData name="Mari Nikonen" userId="21ccc40ad04ce58a" providerId="LiveId" clId="{A30C8CD9-7C23-4156-A902-4E654B7C80A8}" dt="2024-10-23T13:59:13.533" v="956" actId="20577"/>
        <pc:sldMkLst>
          <pc:docMk/>
          <pc:sldMk cId="259103108" sldId="325"/>
        </pc:sldMkLst>
        <pc:spChg chg="mod">
          <ac:chgData name="Mari Nikonen" userId="21ccc40ad04ce58a" providerId="LiveId" clId="{A30C8CD9-7C23-4156-A902-4E654B7C80A8}" dt="2024-10-23T13:54:41.713" v="733" actId="20577"/>
          <ac:spMkLst>
            <pc:docMk/>
            <pc:sldMk cId="259103108" sldId="325"/>
            <ac:spMk id="2" creationId="{72B41880-33A2-6DF3-5516-B1492CB855E9}"/>
          </ac:spMkLst>
        </pc:spChg>
        <pc:spChg chg="mod">
          <ac:chgData name="Mari Nikonen" userId="21ccc40ad04ce58a" providerId="LiveId" clId="{A30C8CD9-7C23-4156-A902-4E654B7C80A8}" dt="2024-10-23T13:59:13.533" v="956" actId="20577"/>
          <ac:spMkLst>
            <pc:docMk/>
            <pc:sldMk cId="259103108" sldId="325"/>
            <ac:spMk id="3" creationId="{DDAB818C-87E9-5CFF-00F6-DBDC50197537}"/>
          </ac:spMkLst>
        </pc:spChg>
      </pc:sldChg>
      <pc:sldChg chg="add del">
        <pc:chgData name="Mari Nikonen" userId="21ccc40ad04ce58a" providerId="LiveId" clId="{A30C8CD9-7C23-4156-A902-4E654B7C80A8}" dt="2024-10-23T13:54:51.274" v="736" actId="47"/>
        <pc:sldMkLst>
          <pc:docMk/>
          <pc:sldMk cId="634006998" sldId="326"/>
        </pc:sldMkLst>
      </pc:sldChg>
      <pc:sldChg chg="modSp new mod">
        <pc:chgData name="Mari Nikonen" userId="21ccc40ad04ce58a" providerId="LiveId" clId="{A30C8CD9-7C23-4156-A902-4E654B7C80A8}" dt="2024-10-23T14:04:39.700" v="1275" actId="20577"/>
        <pc:sldMkLst>
          <pc:docMk/>
          <pc:sldMk cId="2038020450" sldId="326"/>
        </pc:sldMkLst>
        <pc:spChg chg="mod">
          <ac:chgData name="Mari Nikonen" userId="21ccc40ad04ce58a" providerId="LiveId" clId="{A30C8CD9-7C23-4156-A902-4E654B7C80A8}" dt="2024-10-23T14:00:54.953" v="968" actId="20577"/>
          <ac:spMkLst>
            <pc:docMk/>
            <pc:sldMk cId="2038020450" sldId="326"/>
            <ac:spMk id="2" creationId="{C3C43328-CBB9-0099-439A-564A2639379A}"/>
          </ac:spMkLst>
        </pc:spChg>
        <pc:spChg chg="mod">
          <ac:chgData name="Mari Nikonen" userId="21ccc40ad04ce58a" providerId="LiveId" clId="{A30C8CD9-7C23-4156-A902-4E654B7C80A8}" dt="2024-10-23T14:04:39.700" v="1275" actId="20577"/>
          <ac:spMkLst>
            <pc:docMk/>
            <pc:sldMk cId="2038020450" sldId="326"/>
            <ac:spMk id="3" creationId="{FF883A32-293D-E87F-EC61-3E5868D02CB6}"/>
          </ac:spMkLst>
        </pc:spChg>
      </pc:sldChg>
      <pc:sldChg chg="modSp new mod">
        <pc:chgData name="Mari Nikonen" userId="21ccc40ad04ce58a" providerId="LiveId" clId="{A30C8CD9-7C23-4156-A902-4E654B7C80A8}" dt="2024-10-23T14:11:00.974" v="1765" actId="113"/>
        <pc:sldMkLst>
          <pc:docMk/>
          <pc:sldMk cId="1914661541" sldId="327"/>
        </pc:sldMkLst>
        <pc:spChg chg="mod">
          <ac:chgData name="Mari Nikonen" userId="21ccc40ad04ce58a" providerId="LiveId" clId="{A30C8CD9-7C23-4156-A902-4E654B7C80A8}" dt="2024-10-23T14:05:39.872" v="1295" actId="20577"/>
          <ac:spMkLst>
            <pc:docMk/>
            <pc:sldMk cId="1914661541" sldId="327"/>
            <ac:spMk id="2" creationId="{D79BE4A0-7E62-E7DB-268F-2E173DD02590}"/>
          </ac:spMkLst>
        </pc:spChg>
        <pc:spChg chg="mod">
          <ac:chgData name="Mari Nikonen" userId="21ccc40ad04ce58a" providerId="LiveId" clId="{A30C8CD9-7C23-4156-A902-4E654B7C80A8}" dt="2024-10-23T14:11:00.974" v="1765" actId="113"/>
          <ac:spMkLst>
            <pc:docMk/>
            <pc:sldMk cId="1914661541" sldId="327"/>
            <ac:spMk id="3" creationId="{88919AB8-E3E6-990F-00A8-75C070B5DD51}"/>
          </ac:spMkLst>
        </pc:spChg>
      </pc:sldChg>
      <pc:sldChg chg="modSp new mod">
        <pc:chgData name="Mari Nikonen" userId="21ccc40ad04ce58a" providerId="LiveId" clId="{A30C8CD9-7C23-4156-A902-4E654B7C80A8}" dt="2024-10-23T14:38:51.634" v="2207" actId="20577"/>
        <pc:sldMkLst>
          <pc:docMk/>
          <pc:sldMk cId="2058793750" sldId="328"/>
        </pc:sldMkLst>
        <pc:spChg chg="mod">
          <ac:chgData name="Mari Nikonen" userId="21ccc40ad04ce58a" providerId="LiveId" clId="{A30C8CD9-7C23-4156-A902-4E654B7C80A8}" dt="2024-10-23T14:35:32.712" v="1813" actId="20577"/>
          <ac:spMkLst>
            <pc:docMk/>
            <pc:sldMk cId="2058793750" sldId="328"/>
            <ac:spMk id="2" creationId="{651ED020-5105-ED5C-80B7-06041A4D6114}"/>
          </ac:spMkLst>
        </pc:spChg>
        <pc:spChg chg="mod">
          <ac:chgData name="Mari Nikonen" userId="21ccc40ad04ce58a" providerId="LiveId" clId="{A30C8CD9-7C23-4156-A902-4E654B7C80A8}" dt="2024-10-23T14:38:51.634" v="2207" actId="20577"/>
          <ac:spMkLst>
            <pc:docMk/>
            <pc:sldMk cId="2058793750" sldId="328"/>
            <ac:spMk id="3" creationId="{EFB7D88C-E9DA-EB87-B535-B9A0D3E692B3}"/>
          </ac:spMkLst>
        </pc:spChg>
      </pc:sldChg>
      <pc:sldChg chg="modSp new mod">
        <pc:chgData name="Mari Nikonen" userId="21ccc40ad04ce58a" providerId="LiveId" clId="{A30C8CD9-7C23-4156-A902-4E654B7C80A8}" dt="2024-10-23T15:20:57.504" v="2494" actId="20577"/>
        <pc:sldMkLst>
          <pc:docMk/>
          <pc:sldMk cId="3475506496" sldId="329"/>
        </pc:sldMkLst>
        <pc:spChg chg="mod">
          <ac:chgData name="Mari Nikonen" userId="21ccc40ad04ce58a" providerId="LiveId" clId="{A30C8CD9-7C23-4156-A902-4E654B7C80A8}" dt="2024-10-23T15:20:06.998" v="2431" actId="20577"/>
          <ac:spMkLst>
            <pc:docMk/>
            <pc:sldMk cId="3475506496" sldId="329"/>
            <ac:spMk id="2" creationId="{F3C53F1F-D43D-5FD5-3410-A5FC9F05C9B7}"/>
          </ac:spMkLst>
        </pc:spChg>
        <pc:spChg chg="mod">
          <ac:chgData name="Mari Nikonen" userId="21ccc40ad04ce58a" providerId="LiveId" clId="{A30C8CD9-7C23-4156-A902-4E654B7C80A8}" dt="2024-10-23T15:20:57.504" v="2494" actId="20577"/>
          <ac:spMkLst>
            <pc:docMk/>
            <pc:sldMk cId="3475506496" sldId="329"/>
            <ac:spMk id="3" creationId="{C995CE51-9778-F8CC-0F6C-B779474D4728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EEEA7-B73D-4362-91E0-A2EE07AF3E4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87AE44DD-3B12-4B06-B387-7D01BFB20E8C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Kello on nyt</a:t>
          </a:r>
        </a:p>
        <a:p>
          <a:pPr>
            <a:lnSpc>
              <a:spcPct val="100000"/>
            </a:lnSpc>
          </a:pPr>
          <a:r>
            <a:rPr lang="en-US"/>
            <a:t>17.24</a:t>
          </a:r>
        </a:p>
      </dgm:t>
    </dgm:pt>
    <dgm:pt modelId="{82294682-F33D-439F-84C1-EB3509685E69}" type="parTrans" cxnId="{2A103649-A8B8-4EB6-8562-975B07610969}">
      <dgm:prSet/>
      <dgm:spPr/>
      <dgm:t>
        <a:bodyPr/>
        <a:lstStyle/>
        <a:p>
          <a:endParaRPr lang="en-US"/>
        </a:p>
      </dgm:t>
    </dgm:pt>
    <dgm:pt modelId="{B26B74B6-06FC-486A-B287-1EA1CF7BE48A}" type="sibTrans" cxnId="{2A103649-A8B8-4EB6-8562-975B0761096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A5435B6-47FF-4628-B124-FFC68A7DF254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Jatketaan kello</a:t>
          </a:r>
        </a:p>
        <a:p>
          <a:pPr>
            <a:lnSpc>
              <a:spcPct val="100000"/>
            </a:lnSpc>
          </a:pPr>
          <a:r>
            <a:rPr lang="fi-FI"/>
            <a:t>17.34</a:t>
          </a:r>
          <a:endParaRPr lang="en-US"/>
        </a:p>
      </dgm:t>
    </dgm:pt>
    <dgm:pt modelId="{9CF66AF1-A8B7-4C0F-BDDB-18D33E89A88F}" type="parTrans" cxnId="{BD64BD76-375F-4F1C-B829-9A2C456E8E9C}">
      <dgm:prSet/>
      <dgm:spPr/>
      <dgm:t>
        <a:bodyPr/>
        <a:lstStyle/>
        <a:p>
          <a:endParaRPr lang="en-US"/>
        </a:p>
      </dgm:t>
    </dgm:pt>
    <dgm:pt modelId="{81AD3434-7DD0-41E5-9FE5-B30F457882D9}" type="sibTrans" cxnId="{BD64BD76-375F-4F1C-B829-9A2C456E8E9C}">
      <dgm:prSet/>
      <dgm:spPr/>
      <dgm:t>
        <a:bodyPr/>
        <a:lstStyle/>
        <a:p>
          <a:endParaRPr lang="en-US"/>
        </a:p>
      </dgm:t>
    </dgm:pt>
    <dgm:pt modelId="{B373BB25-A888-4FE3-A815-91C55FA31991}" type="pres">
      <dgm:prSet presAssocID="{8E0EEEA7-B73D-4362-91E0-A2EE07AF3E4E}" presName="root" presStyleCnt="0">
        <dgm:presLayoutVars>
          <dgm:dir/>
          <dgm:resizeHandles val="exact"/>
        </dgm:presLayoutVars>
      </dgm:prSet>
      <dgm:spPr/>
    </dgm:pt>
    <dgm:pt modelId="{8F8EF311-E2C3-49F7-9EAC-1F42B79649FD}" type="pres">
      <dgm:prSet presAssocID="{87AE44DD-3B12-4B06-B387-7D01BFB20E8C}" presName="compNode" presStyleCnt="0"/>
      <dgm:spPr/>
    </dgm:pt>
    <dgm:pt modelId="{D3F78103-D20B-4A7A-BF02-E5748A5976DA}" type="pres">
      <dgm:prSet presAssocID="{87AE44DD-3B12-4B06-B387-7D01BFB20E8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llo"/>
        </a:ext>
      </dgm:extLst>
    </dgm:pt>
    <dgm:pt modelId="{84029BEE-61C8-4DB1-AFE1-A01D73075E54}" type="pres">
      <dgm:prSet presAssocID="{87AE44DD-3B12-4B06-B387-7D01BFB20E8C}" presName="spaceRect" presStyleCnt="0"/>
      <dgm:spPr/>
    </dgm:pt>
    <dgm:pt modelId="{F47920BD-92EB-45C9-9B1D-C6AB68D28FA4}" type="pres">
      <dgm:prSet presAssocID="{87AE44DD-3B12-4B06-B387-7D01BFB20E8C}" presName="textRect" presStyleLbl="revTx" presStyleIdx="0" presStyleCnt="2">
        <dgm:presLayoutVars>
          <dgm:chMax val="1"/>
          <dgm:chPref val="1"/>
        </dgm:presLayoutVars>
      </dgm:prSet>
      <dgm:spPr/>
    </dgm:pt>
    <dgm:pt modelId="{5A6E160D-2D25-4752-ABB3-1B42A9273C88}" type="pres">
      <dgm:prSet presAssocID="{B26B74B6-06FC-486A-B287-1EA1CF7BE48A}" presName="sibTrans" presStyleCnt="0"/>
      <dgm:spPr/>
    </dgm:pt>
    <dgm:pt modelId="{104D2A48-802A-46BA-9F31-ABE8757A4DE2}" type="pres">
      <dgm:prSet presAssocID="{8A5435B6-47FF-4628-B124-FFC68A7DF254}" presName="compNode" presStyleCnt="0"/>
      <dgm:spPr/>
    </dgm:pt>
    <dgm:pt modelId="{D6269942-698B-418B-A024-13F4AB3EA713}" type="pres">
      <dgm:prSet presAssocID="{8A5435B6-47FF-4628-B124-FFC68A7DF25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äyttäjät"/>
        </a:ext>
      </dgm:extLst>
    </dgm:pt>
    <dgm:pt modelId="{C5143DC2-AEF9-4B17-A623-0BF7648DF152}" type="pres">
      <dgm:prSet presAssocID="{8A5435B6-47FF-4628-B124-FFC68A7DF254}" presName="spaceRect" presStyleCnt="0"/>
      <dgm:spPr/>
    </dgm:pt>
    <dgm:pt modelId="{53B4FF5B-9A7C-4274-824F-75742FB78A9B}" type="pres">
      <dgm:prSet presAssocID="{8A5435B6-47FF-4628-B124-FFC68A7DF25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2E17801-B6C2-47FD-B40E-5451EBD419A2}" type="presOf" srcId="{87AE44DD-3B12-4B06-B387-7D01BFB20E8C}" destId="{F47920BD-92EB-45C9-9B1D-C6AB68D28FA4}" srcOrd="0" destOrd="0" presId="urn:microsoft.com/office/officeart/2018/2/layout/IconLabelList"/>
    <dgm:cxn modelId="{2A103649-A8B8-4EB6-8562-975B07610969}" srcId="{8E0EEEA7-B73D-4362-91E0-A2EE07AF3E4E}" destId="{87AE44DD-3B12-4B06-B387-7D01BFB20E8C}" srcOrd="0" destOrd="0" parTransId="{82294682-F33D-439F-84C1-EB3509685E69}" sibTransId="{B26B74B6-06FC-486A-B287-1EA1CF7BE48A}"/>
    <dgm:cxn modelId="{BD64BD76-375F-4F1C-B829-9A2C456E8E9C}" srcId="{8E0EEEA7-B73D-4362-91E0-A2EE07AF3E4E}" destId="{8A5435B6-47FF-4628-B124-FFC68A7DF254}" srcOrd="1" destOrd="0" parTransId="{9CF66AF1-A8B7-4C0F-BDDB-18D33E89A88F}" sibTransId="{81AD3434-7DD0-41E5-9FE5-B30F457882D9}"/>
    <dgm:cxn modelId="{7D9C32E4-C543-4CEC-BE47-C9758D40CAB1}" type="presOf" srcId="{8A5435B6-47FF-4628-B124-FFC68A7DF254}" destId="{53B4FF5B-9A7C-4274-824F-75742FB78A9B}" srcOrd="0" destOrd="0" presId="urn:microsoft.com/office/officeart/2018/2/layout/IconLabelList"/>
    <dgm:cxn modelId="{637CBDF2-51C4-4454-A371-007BC5C099DF}" type="presOf" srcId="{8E0EEEA7-B73D-4362-91E0-A2EE07AF3E4E}" destId="{B373BB25-A888-4FE3-A815-91C55FA31991}" srcOrd="0" destOrd="0" presId="urn:microsoft.com/office/officeart/2018/2/layout/IconLabelList"/>
    <dgm:cxn modelId="{A1861145-C7A2-4976-A9AF-74D0A9946072}" type="presParOf" srcId="{B373BB25-A888-4FE3-A815-91C55FA31991}" destId="{8F8EF311-E2C3-49F7-9EAC-1F42B79649FD}" srcOrd="0" destOrd="0" presId="urn:microsoft.com/office/officeart/2018/2/layout/IconLabelList"/>
    <dgm:cxn modelId="{A9A9F815-8295-42C7-AB10-6517AE2DDBE6}" type="presParOf" srcId="{8F8EF311-E2C3-49F7-9EAC-1F42B79649FD}" destId="{D3F78103-D20B-4A7A-BF02-E5748A5976DA}" srcOrd="0" destOrd="0" presId="urn:microsoft.com/office/officeart/2018/2/layout/IconLabelList"/>
    <dgm:cxn modelId="{9975D086-5983-46CD-B52B-3E89929CDA60}" type="presParOf" srcId="{8F8EF311-E2C3-49F7-9EAC-1F42B79649FD}" destId="{84029BEE-61C8-4DB1-AFE1-A01D73075E54}" srcOrd="1" destOrd="0" presId="urn:microsoft.com/office/officeart/2018/2/layout/IconLabelList"/>
    <dgm:cxn modelId="{11FDBCDC-3A3E-49B9-8E82-F53AE5DA3F1A}" type="presParOf" srcId="{8F8EF311-E2C3-49F7-9EAC-1F42B79649FD}" destId="{F47920BD-92EB-45C9-9B1D-C6AB68D28FA4}" srcOrd="2" destOrd="0" presId="urn:microsoft.com/office/officeart/2018/2/layout/IconLabelList"/>
    <dgm:cxn modelId="{31969753-2389-4CE2-85FE-634625CED907}" type="presParOf" srcId="{B373BB25-A888-4FE3-A815-91C55FA31991}" destId="{5A6E160D-2D25-4752-ABB3-1B42A9273C88}" srcOrd="1" destOrd="0" presId="urn:microsoft.com/office/officeart/2018/2/layout/IconLabelList"/>
    <dgm:cxn modelId="{39E9DE97-D455-4F68-BBBA-78AA12F8E9AF}" type="presParOf" srcId="{B373BB25-A888-4FE3-A815-91C55FA31991}" destId="{104D2A48-802A-46BA-9F31-ABE8757A4DE2}" srcOrd="2" destOrd="0" presId="urn:microsoft.com/office/officeart/2018/2/layout/IconLabelList"/>
    <dgm:cxn modelId="{C5641E4E-CD1B-4FD1-85E4-15C7CC077A55}" type="presParOf" srcId="{104D2A48-802A-46BA-9F31-ABE8757A4DE2}" destId="{D6269942-698B-418B-A024-13F4AB3EA713}" srcOrd="0" destOrd="0" presId="urn:microsoft.com/office/officeart/2018/2/layout/IconLabelList"/>
    <dgm:cxn modelId="{63379606-BF8E-449D-A72C-90933CE902CF}" type="presParOf" srcId="{104D2A48-802A-46BA-9F31-ABE8757A4DE2}" destId="{C5143DC2-AEF9-4B17-A623-0BF7648DF152}" srcOrd="1" destOrd="0" presId="urn:microsoft.com/office/officeart/2018/2/layout/IconLabelList"/>
    <dgm:cxn modelId="{4AB9F5CA-AF6D-4F07-AC62-5A4F95EC3E80}" type="presParOf" srcId="{104D2A48-802A-46BA-9F31-ABE8757A4DE2}" destId="{53B4FF5B-9A7C-4274-824F-75742FB78A9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78103-D20B-4A7A-BF02-E5748A5976DA}">
      <dsp:nvSpPr>
        <dsp:cNvPr id="0" name=""/>
        <dsp:cNvSpPr/>
      </dsp:nvSpPr>
      <dsp:spPr>
        <a:xfrm>
          <a:off x="650015" y="921048"/>
          <a:ext cx="987187" cy="98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920BD-92EB-45C9-9B1D-C6AB68D28FA4}">
      <dsp:nvSpPr>
        <dsp:cNvPr id="0" name=""/>
        <dsp:cNvSpPr/>
      </dsp:nvSpPr>
      <dsp:spPr>
        <a:xfrm>
          <a:off x="46734" y="2209675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Kello on nyt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17.24</a:t>
          </a:r>
        </a:p>
      </dsp:txBody>
      <dsp:txXfrm>
        <a:off x="46734" y="2209675"/>
        <a:ext cx="2193750" cy="720000"/>
      </dsp:txXfrm>
    </dsp:sp>
    <dsp:sp modelId="{D6269942-698B-418B-A024-13F4AB3EA713}">
      <dsp:nvSpPr>
        <dsp:cNvPr id="0" name=""/>
        <dsp:cNvSpPr/>
      </dsp:nvSpPr>
      <dsp:spPr>
        <a:xfrm>
          <a:off x="3227671" y="921048"/>
          <a:ext cx="987187" cy="98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4FF5B-9A7C-4274-824F-75742FB78A9B}">
      <dsp:nvSpPr>
        <dsp:cNvPr id="0" name=""/>
        <dsp:cNvSpPr/>
      </dsp:nvSpPr>
      <dsp:spPr>
        <a:xfrm>
          <a:off x="2624390" y="2209675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Jatketaan kello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17.34</a:t>
          </a:r>
          <a:endParaRPr lang="en-US" sz="1900" kern="1200"/>
        </a:p>
      </dsp:txBody>
      <dsp:txXfrm>
        <a:off x="2624390" y="2209675"/>
        <a:ext cx="2193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12B4C6-0B36-4382-BCD5-BFEDE5167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55D7FC-5E9A-48D9-AE21-66A6F4F63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6DB5E1-748D-42A9-AB48-80C03D1E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9DCFA8-E096-42DF-9B23-87741DB6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D8E734-CF7C-48AE-B272-B670B2BC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26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E40AD-4075-4F20-B6D9-E0C8C88E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04C4CC-DEB4-4245-87AE-93698B157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26E1B-7406-4787-8831-6A2443A1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E16D62-D9B3-4632-9616-FD1B5E26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6346A5-3444-4494-93DA-3C49E03E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0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6795BBC-78EA-4E0E-83E5-2D993C77B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DADF191-C620-4C7F-AEAA-A8B9BC757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AFE28-79EB-424F-A1BE-0E76E515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3BE4B2-AA87-4C24-8022-7E253115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33CBC4-EFB1-43D0-80EC-21FDE5B0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8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7A5D1F-1B28-44E5-A7BA-7EA9152CA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E0FDA9-E2F6-4F7D-9EBF-3D653CD9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33852E-78EA-4F75-90C2-430E3D76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64F6AB-8CEF-4EC1-BA79-1FF86318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5AE1D0-F36A-4D64-B457-9B7862D5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3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79E8A1-945F-44D0-808F-CFAE4ADB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ACF5AF-A2B4-41A0-872D-B01FCCA5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4619C5-4A68-4A5C-95B1-BBED3F9A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7FFE20-3E14-4002-8565-BCFCC6E5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765A1A-D494-411D-88E1-2027B9C0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9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3DF19-F355-432E-8D61-FB60B699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F1D14B-1D6C-4D72-A3BF-612A1951F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976C64-9BDB-4EAB-8C23-DCA3AE147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BAA1AF-F7BA-4ED9-9A3B-69B170D4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5DE4AD-FACF-4D1D-BA7A-2F652296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D42ACE-F4AB-4536-919F-29DDC48A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5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7438B9-3437-4664-B91B-0B508694E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D7D30F5-F1FD-4F8A-9257-A79B0944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D643A6D-4DDA-45EC-84CA-87D843A11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38C53B5-903E-41B4-8CB9-713E57096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039E9A4-5382-4473-9776-25C35C481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D9BC3E2-43C8-4127-BBE3-647262F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3E57F89-CC04-4523-B55E-5373203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444F21-5F99-4829-B964-8DC2A148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42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9D1C95-D105-4174-802E-3365AE0F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15F6C81-0354-4724-BDC4-0D6C01AF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306A281-1A14-4619-863E-25C55594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D2FD17-A894-465C-8E4E-B2ED1F1A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2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7C79871-0C61-4EC4-A9D6-956B6484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3FE6934-0D8C-46A8-9595-1207CC41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D9BB1CB-2833-4ECB-8849-8FD21A75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06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ADE74-7A1E-4EA1-8209-E0CA58A6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DB94D3-8577-4DD2-B48A-980890DC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D31A75-AD74-45C8-AF10-FAC583B96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E6E2FE2-1F35-4390-ACE9-C805D028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1A0148F-2BEB-44AB-8535-2DE65D1B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EB51D1A-E7A9-48DD-A1DD-FE95D4A1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67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5BC8F2-DAF8-4F49-A899-FDB7D797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86F9A90-CDA3-4853-B72C-B12D4C708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463A36F-E8F7-4547-93C9-D0DEA678B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F60DEA7-B7DF-4002-80D9-C7F42519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18B4BA7-32BF-4F04-87AB-50F32485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53BE2A-7281-4F11-9A89-053D5E58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5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6AA1A53-0B5B-4A48-817E-7C157348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8DAD99-3344-4823-ABFA-916EA02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F16596-7411-4C1C-B6B1-B187EAAAF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01DE-5731-4C38-85E0-256D9C086206}" type="datetimeFigureOut">
              <a:rPr lang="fi-FI" smtClean="0"/>
              <a:t>23.10.2024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E7A50C-A501-4D9B-8C9B-BBE394E88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D92BC6-E1BA-408C-8FE6-52265D53B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42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resource/56219817/oma-suomi-1-kappale-6-avainsanoja-ja-fraasej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flinga.fi/s/ET92KG9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45363&amp;section=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45363&amp;section=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uusikielemme.fi/finnish-grammar/consonant-gradation/verbtype-1-consonant-gradation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flinga.fi/s/ECY7M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7ECBDF5-86DD-4485-9621-F5A9F98CF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1610" y="365124"/>
            <a:ext cx="4220418" cy="2322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br>
              <a:rPr lang="en-US" sz="4000"/>
            </a:br>
            <a:r>
              <a:rPr lang="en-US" sz="4000"/>
              <a:t>Suomi 2</a:t>
            </a:r>
            <a:br>
              <a:rPr lang="en-US" sz="4000"/>
            </a:br>
            <a:r>
              <a:rPr lang="en-US" sz="2000"/>
              <a:t>ALC-7220</a:t>
            </a:r>
            <a:br>
              <a:rPr lang="en-US" sz="2000"/>
            </a:br>
            <a:r>
              <a:rPr lang="en-US" sz="2000"/>
              <a:t>Mari Nikonen</a:t>
            </a:r>
            <a:br>
              <a:rPr lang="en-US" sz="2000"/>
            </a:br>
            <a:endParaRPr lang="en-US" sz="200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9B08BAE-BCFD-4845-8C70-211E060CF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04" r="9382" b="-1"/>
          <a:stretch/>
        </p:blipFill>
        <p:spPr>
          <a:xfrm>
            <a:off x="1" y="10"/>
            <a:ext cx="6936390" cy="6857990"/>
          </a:xfrm>
          <a:prstGeom prst="rect">
            <a:avLst/>
          </a:prstGeom>
        </p:spPr>
      </p:pic>
      <p:sp>
        <p:nvSpPr>
          <p:cNvPr id="3" name="Alaotsikko 2">
            <a:extLst>
              <a:ext uri="{FF2B5EF4-FFF2-40B4-BE49-F238E27FC236}">
                <a16:creationId xmlns:a16="http://schemas.microsoft.com/office/drawing/2014/main" id="{BB96F4F8-2F8C-4DA7-A11D-06976C6D2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sz="2000"/>
          </a:p>
          <a:p>
            <a:pPr algn="l"/>
            <a:r>
              <a:rPr lang="en-US" sz="2000"/>
              <a:t>2. tapaaminen </a:t>
            </a:r>
          </a:p>
          <a:p>
            <a:pPr algn="l"/>
            <a:r>
              <a:rPr lang="en-US" sz="2000"/>
              <a:t>keskiviikkona 23.10.2024</a:t>
            </a:r>
          </a:p>
          <a:p>
            <a:pPr algn="l"/>
            <a:r>
              <a:rPr lang="en-US" sz="2000"/>
              <a:t>kello 16.30-18.30</a:t>
            </a:r>
          </a:p>
        </p:txBody>
      </p:sp>
    </p:spTree>
    <p:extLst>
      <p:ext uri="{BB962C8B-B14F-4D97-AF65-F5344CB8AC3E}">
        <p14:creationId xmlns:p14="http://schemas.microsoft.com/office/powerpoint/2010/main" val="321448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B41880-33A2-6DF3-5516-B1492CB85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AB818C-87E9-5CFF-00F6-DBDC50197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0" i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talon edessä seisoo heikki koiran kanssa?</a:t>
            </a:r>
          </a:p>
          <a:p>
            <a:pPr marL="0" indent="0">
              <a:buNone/>
            </a:pPr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= in front of the house stands heikki with a dog </a:t>
            </a:r>
          </a:p>
          <a:p>
            <a:pPr marL="0" indent="0">
              <a:buNone/>
            </a:pPr>
            <a:endParaRPr lang="fi-FI">
              <a:solidFill>
                <a:srgbClr val="333333"/>
              </a:solidFill>
              <a:latin typeface="Lato" panose="020F0502020204030203" pitchFamily="34" charset="0"/>
            </a:endParaRPr>
          </a:p>
          <a:p>
            <a:pPr marL="0" indent="0">
              <a:buNone/>
            </a:pPr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Soppa on kokki </a:t>
            </a:r>
          </a:p>
          <a:p>
            <a:pPr marL="0" indent="0">
              <a:buNone/>
            </a:pPr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= Soppa on </a:t>
            </a:r>
            <a:r>
              <a:rPr lang="fi-FI" b="1">
                <a:solidFill>
                  <a:srgbClr val="333333"/>
                </a:solidFill>
                <a:latin typeface="Lato" panose="020F0502020204030203" pitchFamily="34" charset="0"/>
              </a:rPr>
              <a:t>ammatiltaan</a:t>
            </a:r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 kokki</a:t>
            </a:r>
          </a:p>
          <a:p>
            <a:pPr marL="0" indent="0">
              <a:buNone/>
            </a:pPr>
            <a:endParaRPr lang="fi-FI">
              <a:solidFill>
                <a:srgbClr val="333333"/>
              </a:solidFill>
              <a:latin typeface="Lato" panose="020F0502020204030203" pitchFamily="34" charset="0"/>
            </a:endParaRPr>
          </a:p>
          <a:p>
            <a:pPr marL="0" indent="0">
              <a:buNone/>
            </a:pPr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Soppa = Samuli’s nickname</a:t>
            </a:r>
          </a:p>
          <a:p>
            <a:pPr marL="0" indent="0">
              <a:buNone/>
            </a:pPr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soppa = soup </a:t>
            </a:r>
          </a:p>
          <a:p>
            <a:pPr marL="0" indent="0">
              <a:buNone/>
            </a:pPr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Sunnuntaisoppa = Sunday Soup 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103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C43328-CBB9-0099-439A-564A26393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883A32-293D-E87F-EC61-3E5868D02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0" i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in *miltäs se näytti* how does miltas form?</a:t>
            </a:r>
          </a:p>
          <a:p>
            <a:pPr lvl="1"/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Mi-</a:t>
            </a:r>
          </a:p>
          <a:p>
            <a:pPr lvl="2"/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Mikä (dictionary form, what), mitä (partitive, what), missä (where-in), miltä (where+on+from) </a:t>
            </a:r>
          </a:p>
          <a:p>
            <a:pPr lvl="1"/>
            <a:r>
              <a:rPr lang="fi-FI" b="1">
                <a:solidFill>
                  <a:srgbClr val="333333"/>
                </a:solidFill>
                <a:latin typeface="Lato" panose="020F0502020204030203" pitchFamily="34" charset="0"/>
              </a:rPr>
              <a:t>Miltä</a:t>
            </a:r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 se näytti? = What did it look like? </a:t>
            </a:r>
          </a:p>
          <a:p>
            <a:pPr lvl="1"/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s = tone particle, casual tone </a:t>
            </a:r>
          </a:p>
          <a:p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Missähän</a:t>
            </a:r>
          </a:p>
          <a:p>
            <a:pPr lvl="1"/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Missä + hän</a:t>
            </a:r>
          </a:p>
          <a:p>
            <a:pPr lvl="1"/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Where + tone particle, a tone of wondering about something</a:t>
            </a:r>
          </a:p>
          <a:p>
            <a:pPr lvl="1"/>
            <a:r>
              <a:rPr lang="fi-FI">
                <a:solidFill>
                  <a:srgbClr val="333333"/>
                </a:solidFill>
                <a:latin typeface="Lato" panose="020F0502020204030203" pitchFamily="34" charset="0"/>
              </a:rPr>
              <a:t>Missähän = I wonder where… </a:t>
            </a:r>
          </a:p>
        </p:txBody>
      </p:sp>
    </p:spTree>
    <p:extLst>
      <p:ext uri="{BB962C8B-B14F-4D97-AF65-F5344CB8AC3E}">
        <p14:creationId xmlns:p14="http://schemas.microsoft.com/office/powerpoint/2010/main" val="2038020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9BE4A0-7E62-E7DB-268F-2E173DD0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Tone particles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8919AB8-E3E6-990F-00A8-75C070B5D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/>
              <a:t>Spoken and written Finnish</a:t>
            </a:r>
          </a:p>
          <a:p>
            <a:r>
              <a:rPr lang="fi-FI"/>
              <a:t>They modify the overall tone of what is being said</a:t>
            </a:r>
          </a:p>
          <a:p>
            <a:r>
              <a:rPr lang="fi-FI"/>
              <a:t>Context dependent </a:t>
            </a:r>
          </a:p>
          <a:p>
            <a:endParaRPr lang="fi-FI"/>
          </a:p>
          <a:p>
            <a:endParaRPr lang="fi-FI"/>
          </a:p>
          <a:p>
            <a:pPr marL="0" indent="0">
              <a:buNone/>
            </a:pPr>
            <a:r>
              <a:rPr lang="fi-FI"/>
              <a:t>Sanot</a:t>
            </a:r>
            <a:r>
              <a:rPr lang="fi-FI" b="1"/>
              <a:t>han</a:t>
            </a:r>
            <a:r>
              <a:rPr lang="fi-FI"/>
              <a:t>, jos tarvitset apua. </a:t>
            </a:r>
          </a:p>
          <a:p>
            <a:pPr marL="0" indent="0">
              <a:buNone/>
            </a:pPr>
            <a:r>
              <a:rPr lang="fi-FI"/>
              <a:t>= </a:t>
            </a:r>
            <a:r>
              <a:rPr lang="fi-FI" b="1"/>
              <a:t>Please</a:t>
            </a:r>
            <a:r>
              <a:rPr lang="fi-FI"/>
              <a:t> say if you need help. </a:t>
            </a:r>
          </a:p>
          <a:p>
            <a:pPr marL="0" indent="0">
              <a:buNone/>
            </a:pPr>
            <a:r>
              <a:rPr lang="fi-FI"/>
              <a:t>Missä</a:t>
            </a:r>
            <a:r>
              <a:rPr lang="fi-FI" b="1"/>
              <a:t>hän </a:t>
            </a:r>
            <a:r>
              <a:rPr lang="fi-FI"/>
              <a:t>on… </a:t>
            </a:r>
          </a:p>
          <a:p>
            <a:pPr marL="0" indent="0">
              <a:buNone/>
            </a:pPr>
            <a:r>
              <a:rPr lang="fi-FI"/>
              <a:t>= </a:t>
            </a:r>
            <a:r>
              <a:rPr lang="fi-FI" b="1"/>
              <a:t>I wonder </a:t>
            </a:r>
            <a:r>
              <a:rPr lang="fi-FI"/>
              <a:t>where is… </a:t>
            </a:r>
          </a:p>
          <a:p>
            <a:pPr marL="0" indent="0">
              <a:buNone/>
            </a:pPr>
            <a:r>
              <a:rPr lang="fi-FI" b="1"/>
              <a:t>Pa: </a:t>
            </a:r>
            <a:r>
              <a:rPr lang="fi-FI"/>
              <a:t>Tule</a:t>
            </a:r>
            <a:r>
              <a:rPr lang="fi-FI" b="1"/>
              <a:t>pa </a:t>
            </a:r>
            <a:r>
              <a:rPr lang="fi-FI"/>
              <a:t>tänne</a:t>
            </a:r>
            <a:r>
              <a:rPr lang="fi-FI" b="1"/>
              <a:t>! = </a:t>
            </a:r>
            <a:r>
              <a:rPr lang="fi-FI"/>
              <a:t>Come</a:t>
            </a:r>
            <a:r>
              <a:rPr lang="fi-FI" b="1"/>
              <a:t> on over </a:t>
            </a:r>
            <a:r>
              <a:rPr lang="fi-FI"/>
              <a:t>here</a:t>
            </a:r>
            <a:r>
              <a:rPr lang="fi-FI" b="1"/>
              <a:t>! 	</a:t>
            </a:r>
            <a:r>
              <a:rPr lang="fi-FI"/>
              <a:t>casual tone + warmth</a:t>
            </a:r>
          </a:p>
          <a:p>
            <a:pPr marL="0" indent="0">
              <a:buNone/>
            </a:pPr>
            <a:r>
              <a:rPr lang="fi-FI" b="1"/>
              <a:t>S: </a:t>
            </a:r>
            <a:r>
              <a:rPr lang="fi-FI"/>
              <a:t>Missä</a:t>
            </a:r>
            <a:r>
              <a:rPr lang="fi-FI" b="1"/>
              <a:t>s </a:t>
            </a:r>
            <a:r>
              <a:rPr lang="fi-FI"/>
              <a:t>on kahvi? = Missä on kahvi + casual tone 	casual tone + warmth</a:t>
            </a:r>
          </a:p>
          <a:p>
            <a:pPr marL="0" indent="0">
              <a:buNone/>
            </a:pPr>
            <a:r>
              <a:rPr lang="fi-FI" b="1"/>
              <a:t>pas</a:t>
            </a:r>
          </a:p>
        </p:txBody>
      </p:sp>
    </p:spTree>
    <p:extLst>
      <p:ext uri="{BB962C8B-B14F-4D97-AF65-F5344CB8AC3E}">
        <p14:creationId xmlns:p14="http://schemas.microsoft.com/office/powerpoint/2010/main" val="1914661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169DEA-AA8E-DDAB-274D-9A2069101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Recap: Key words of chapter 6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E2FE9E-52EC-7CBD-D2BC-36D226CD5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Spend 3 minutes exploring the key words of chapter 6:</a:t>
            </a:r>
          </a:p>
          <a:p>
            <a:r>
              <a:rPr lang="fi-FI">
                <a:hlinkClick r:id="rId2"/>
              </a:rPr>
              <a:t>https://wordwall.net/resource/56219817/oma-suomi-1-kappale-6-avainsanoja-ja-fraaseja</a:t>
            </a: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6253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: Pyöristetyt kulmat 3">
            <a:extLst>
              <a:ext uri="{FF2B5EF4-FFF2-40B4-BE49-F238E27FC236}">
                <a16:creationId xmlns:a16="http://schemas.microsoft.com/office/drawing/2014/main" id="{99F10D09-7A33-6C99-1897-9218F0D7694A}"/>
              </a:ext>
            </a:extLst>
          </p:cNvPr>
          <p:cNvSpPr/>
          <p:nvPr/>
        </p:nvSpPr>
        <p:spPr>
          <a:xfrm>
            <a:off x="720754" y="3165317"/>
            <a:ext cx="8490358" cy="20049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55212CF-120A-7BB2-E4A7-DD5C1398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Listen to chapter 6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A384DE-B352-D8DB-75DD-2F0EC5577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Don’t look at the written version!</a:t>
            </a:r>
          </a:p>
          <a:p>
            <a:r>
              <a:rPr lang="fi-FI"/>
              <a:t>Can you spot some of the key words? </a:t>
            </a:r>
          </a:p>
          <a:p>
            <a:endParaRPr lang="fi-FI"/>
          </a:p>
          <a:p>
            <a:pPr marL="0" indent="0">
              <a:buNone/>
            </a:pPr>
            <a:r>
              <a:rPr lang="fi-FI"/>
              <a:t>Tip: </a:t>
            </a:r>
          </a:p>
          <a:p>
            <a:pPr marL="0" indent="0">
              <a:buNone/>
            </a:pPr>
            <a:r>
              <a:rPr lang="fi-FI"/>
              <a:t>The first syllable of a key word is often emphasized</a:t>
            </a:r>
          </a:p>
          <a:p>
            <a:pPr marL="0" indent="0">
              <a:buNone/>
            </a:pPr>
            <a:r>
              <a:rPr lang="fi-FI"/>
              <a:t>	- Louder, clearer, higher in pitch </a:t>
            </a:r>
          </a:p>
        </p:txBody>
      </p:sp>
    </p:spTree>
    <p:extLst>
      <p:ext uri="{BB962C8B-B14F-4D97-AF65-F5344CB8AC3E}">
        <p14:creationId xmlns:p14="http://schemas.microsoft.com/office/powerpoint/2010/main" val="709457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Slide Background">
            <a:extLst>
              <a:ext uri="{FF2B5EF4-FFF2-40B4-BE49-F238E27FC236}">
                <a16:creationId xmlns:a16="http://schemas.microsoft.com/office/drawing/2014/main" id="{AF6CB648-9554-488A-B457-99CAAD1DA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0">
            <a:extLst>
              <a:ext uri="{FF2B5EF4-FFF2-40B4-BE49-F238E27FC236}">
                <a16:creationId xmlns:a16="http://schemas.microsoft.com/office/drawing/2014/main" id="{E3ADCBE7-9330-1CDA-00EB-CDD12DB722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90"/>
            <a:ext cx="12192000" cy="1733407"/>
          </a:xfrm>
          <a:prstGeom prst="rect">
            <a:avLst/>
          </a:prstGeom>
          <a:ln>
            <a:noFill/>
          </a:ln>
          <a:effectLst>
            <a:outerShdw blurRad="254000" dist="381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5CE9371-9B39-4B1C-9C03-A789C74E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240241"/>
            <a:ext cx="10760054" cy="1228299"/>
          </a:xfrm>
        </p:spPr>
        <p:txBody>
          <a:bodyPr>
            <a:normAutofit/>
          </a:bodyPr>
          <a:lstStyle/>
          <a:p>
            <a:r>
              <a:rPr lang="fi-FI" sz="4000"/>
              <a:t>TAUKO = break</a:t>
            </a:r>
          </a:p>
        </p:txBody>
      </p:sp>
      <p:pic>
        <p:nvPicPr>
          <p:cNvPr id="4" name="Kuva 3" descr="Kuppi kahvia">
            <a:extLst>
              <a:ext uri="{FF2B5EF4-FFF2-40B4-BE49-F238E27FC236}">
                <a16:creationId xmlns:a16="http://schemas.microsoft.com/office/drawing/2014/main" id="{0A5816AD-6236-0550-E306-6F2D28475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9" r="21763" b="1"/>
          <a:stretch/>
        </p:blipFill>
        <p:spPr>
          <a:xfrm>
            <a:off x="6780313" y="2321476"/>
            <a:ext cx="4304880" cy="3807411"/>
          </a:xfrm>
          <a:prstGeom prst="rect">
            <a:avLst/>
          </a:prstGeom>
        </p:spPr>
      </p:pic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DE2AEC70-D0A9-184F-E27E-C3C95B935E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321016"/>
              </p:ext>
            </p:extLst>
          </p:nvPr>
        </p:nvGraphicFramePr>
        <p:xfrm>
          <a:off x="761802" y="2321476"/>
          <a:ext cx="4864875" cy="3850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9694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1ED020-5105-ED5C-80B7-06041A4D6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Or: Tai and vai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B7D88C-E9DA-EB87-B535-B9A0D3E69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Vai is used only in questions:</a:t>
            </a:r>
          </a:p>
          <a:p>
            <a:pPr lvl="1"/>
            <a:r>
              <a:rPr lang="fi-FI"/>
              <a:t>Kahvia vai teetä? – Coffee or tea? </a:t>
            </a:r>
          </a:p>
          <a:p>
            <a:pPr lvl="1"/>
            <a:r>
              <a:rPr lang="fi-FI"/>
              <a:t>By asking it this way, I’m implying that those are the only two options </a:t>
            </a:r>
          </a:p>
          <a:p>
            <a:pPr lvl="2"/>
            <a:r>
              <a:rPr lang="fi-FI"/>
              <a:t>Kahvia vai teetä vai vettä? </a:t>
            </a:r>
          </a:p>
          <a:p>
            <a:r>
              <a:rPr lang="fi-FI"/>
              <a:t>Tai = general or</a:t>
            </a:r>
          </a:p>
          <a:p>
            <a:pPr lvl="1"/>
            <a:r>
              <a:rPr lang="fi-FI"/>
              <a:t>Haluan kahvia tai teetä. – I want coffee or tea. </a:t>
            </a:r>
          </a:p>
          <a:p>
            <a:pPr lvl="1"/>
            <a:r>
              <a:rPr lang="fi-FI"/>
              <a:t>Kahvia tai teetä? – Coffee or tea? </a:t>
            </a:r>
          </a:p>
          <a:p>
            <a:pPr lvl="2"/>
            <a:r>
              <a:rPr lang="fi-FI"/>
              <a:t>Other options are available as well Coffee or tea (or juice or soda or water…)? </a:t>
            </a:r>
          </a:p>
        </p:txBody>
      </p:sp>
    </p:spTree>
    <p:extLst>
      <p:ext uri="{BB962C8B-B14F-4D97-AF65-F5344CB8AC3E}">
        <p14:creationId xmlns:p14="http://schemas.microsoft.com/office/powerpoint/2010/main" val="2058793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6CA238-71BA-F4E9-F86F-8F3670534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Kappale 6 sivulla 134–135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1669A4-7D1F-AC66-3BA1-D80DE31BF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(Vanha kirja: sivulla 93–94)</a:t>
            </a:r>
            <a:endParaRPr lang="fi-FI">
              <a:hlinkClick r:id="rId2"/>
            </a:endParaRPr>
          </a:p>
          <a:p>
            <a:pPr marL="0" indent="0">
              <a:buNone/>
            </a:pPr>
            <a:endParaRPr lang="fi-FI">
              <a:hlinkClick r:id="rId2"/>
            </a:endParaRP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0521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08DC53-4FC8-9D72-9DF9-2AC19E20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439B89-0C9E-52F5-97E4-44B380210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Meneeks tää näin? = ”Will it go this way?” = Can you manage without buying a plastic bag? (Would you like a bag?)</a:t>
            </a:r>
          </a:p>
          <a:p>
            <a:pPr marL="0" indent="0">
              <a:buNone/>
            </a:pPr>
            <a:r>
              <a:rPr lang="fi-FI"/>
              <a:t>Joo. = You don’t need a bag. </a:t>
            </a:r>
          </a:p>
          <a:p>
            <a:pPr marL="0" indent="0">
              <a:buNone/>
            </a:pPr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4936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CAB28A-FC8F-D790-98CB-DF1A791ED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Pienissä ryhmissä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4E2F52-606E-DBF2-4074-45D4CA7D6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>
                <a:hlinkClick r:id="rId2"/>
              </a:rPr>
              <a:t>https://mycourses.aalto.fi/course/view.php?id=45363&amp;section=2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422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7E3F37-097A-4BB5-8A58-B30FC849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Tänään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3BB075-08B5-45CF-B5C9-3CC23346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221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fi-FI"/>
              <a:t>Jumppaa, sanelu ja ääntämistä</a:t>
            </a:r>
          </a:p>
          <a:p>
            <a:r>
              <a:rPr lang="fi-FI"/>
              <a:t>Kysymyksiä ja kommentteja kotitehtävistä</a:t>
            </a:r>
          </a:p>
          <a:p>
            <a:r>
              <a:rPr lang="fi-FI"/>
              <a:t>Kappaleen 6 avainsanat – The key words of chapter 6 </a:t>
            </a:r>
          </a:p>
          <a:p>
            <a:r>
              <a:rPr lang="fi-FI"/>
              <a:t>Kappale 6, sivut 134–135 (vanha: 93–94)</a:t>
            </a:r>
            <a:endParaRPr lang="fi-FI" dirty="0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Noin kello 17.30 pieni tauko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/>
              <a:t>Harjoituksia pienissä ryhmissä</a:t>
            </a:r>
          </a:p>
          <a:p>
            <a:r>
              <a:rPr lang="fi-FI"/>
              <a:t>Kielioppia: Verbityyppi 1 ja kpt-vaihtelu</a:t>
            </a:r>
          </a:p>
          <a:p>
            <a:pPr marL="457200" lvl="1" indent="0">
              <a:buNone/>
            </a:pPr>
            <a:r>
              <a:rPr lang="fi-FI"/>
              <a:t>= Grammar. Verb type 1 and kpt-changes. </a:t>
            </a:r>
          </a:p>
          <a:p>
            <a:r>
              <a:rPr lang="fi-FI"/>
              <a:t>Kotitehtävät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7603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69255-2F72-4719-9FFE-A6A13EE80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Pienissä ryhmissä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FB53A9-740F-4E16-AB00-D40DFED4E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i-FI">
                <a:hlinkClick r:id="rId2"/>
              </a:rPr>
              <a:t>https://mycourses.aalto.fi/course/view.php?id=45363&amp;section=1</a:t>
            </a: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Hiljainen huone, kiitos! = Silent room, please!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3415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3C53F1F-D43D-5FD5-3410-A5FC9F05C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C. Harjoitus 1 sivulla 135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995CE51-9778-F8CC-0F6C-B779474D4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This one is meant to feel very difficult right now!  </a:t>
            </a:r>
          </a:p>
        </p:txBody>
      </p:sp>
    </p:spTree>
    <p:extLst>
      <p:ext uri="{BB962C8B-B14F-4D97-AF65-F5344CB8AC3E}">
        <p14:creationId xmlns:p14="http://schemas.microsoft.com/office/powerpoint/2010/main" val="3475506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3506D2-6133-CE2D-E230-7DF5B3ACA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Useful words when studying Finnish grammar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F0BD58-8537-91CC-4EBF-3074C917F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/>
              <a:t>Verbi</a:t>
            </a:r>
          </a:p>
          <a:p>
            <a:pPr lvl="1"/>
            <a:r>
              <a:rPr lang="fi-FI"/>
              <a:t>englanniksi: verb </a:t>
            </a:r>
          </a:p>
          <a:p>
            <a:pPr lvl="1"/>
            <a:r>
              <a:rPr lang="fi-FI"/>
              <a:t>a action word</a:t>
            </a:r>
          </a:p>
          <a:p>
            <a:pPr lvl="1"/>
            <a:r>
              <a:rPr lang="fi-FI"/>
              <a:t>nukkua, syödä, juoda... = sleep, eat, drink...</a:t>
            </a:r>
          </a:p>
          <a:p>
            <a:r>
              <a:rPr lang="fi-FI"/>
              <a:t>vartalo</a:t>
            </a:r>
          </a:p>
          <a:p>
            <a:pPr lvl="1"/>
            <a:r>
              <a:rPr lang="fi-FI"/>
              <a:t>englanniksi: stem</a:t>
            </a:r>
          </a:p>
          <a:p>
            <a:pPr lvl="1"/>
            <a:r>
              <a:rPr lang="fi-FI"/>
              <a:t>the form of a word that we stick the endings to</a:t>
            </a:r>
          </a:p>
          <a:p>
            <a:r>
              <a:rPr lang="fi-FI"/>
              <a:t>kpt-vaihtelu, astevaihtelu</a:t>
            </a:r>
          </a:p>
          <a:p>
            <a:pPr lvl="1"/>
            <a:r>
              <a:rPr lang="fi-FI"/>
              <a:t>englanniksi: kpt changes, consonant gradation</a:t>
            </a:r>
          </a:p>
          <a:p>
            <a:r>
              <a:rPr lang="fi-FI"/>
              <a:t>vokaali</a:t>
            </a:r>
          </a:p>
          <a:p>
            <a:pPr lvl="1"/>
            <a:r>
              <a:rPr lang="fi-FI"/>
              <a:t>englanniksi: vowel</a:t>
            </a:r>
          </a:p>
          <a:p>
            <a:pPr lvl="1"/>
            <a:r>
              <a:rPr lang="fi-FI"/>
              <a:t>a sound where the air flows freely out of the mouth</a:t>
            </a:r>
          </a:p>
          <a:p>
            <a:pPr lvl="1"/>
            <a:r>
              <a:rPr lang="fi-FI"/>
              <a:t>Finnish vowels: a, e, i, o, u, y, ä, ö 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53387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4ABA7D-1397-35B4-F87F-1450FFFB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Verbityyppi 1 ja kpt-vaihtelu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C6DF48-0F50-B347-3945-A0108EDC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/>
              <a:t>NU</a:t>
            </a:r>
            <a:r>
              <a:rPr lang="fi-FI" u="sng"/>
              <a:t>KK</a:t>
            </a:r>
            <a:r>
              <a:rPr lang="fi-FI" b="1"/>
              <a:t>UA</a:t>
            </a:r>
            <a:r>
              <a:rPr lang="fi-FI"/>
              <a:t> – to sleep</a:t>
            </a:r>
          </a:p>
          <a:p>
            <a:pPr>
              <a:buFontTx/>
              <a:buChar char="-"/>
            </a:pPr>
            <a:r>
              <a:rPr lang="fi-FI"/>
              <a:t>2 vowels at the end of the dictionary form </a:t>
            </a:r>
          </a:p>
          <a:p>
            <a:pPr marL="0" indent="0">
              <a:buNone/>
            </a:pPr>
            <a:endParaRPr lang="fi-FI"/>
          </a:p>
          <a:p>
            <a:pPr marL="457200" lvl="1" indent="0">
              <a:buNone/>
            </a:pPr>
            <a:r>
              <a:rPr lang="fi-FI"/>
              <a:t>nukku- = strong stem (kk) </a:t>
            </a:r>
          </a:p>
          <a:p>
            <a:pPr marL="457200" lvl="1" indent="0">
              <a:buNone/>
            </a:pPr>
            <a:r>
              <a:rPr lang="fi-FI"/>
              <a:t>nuku- = weak stem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minä nukun				minä en nuku</a:t>
            </a:r>
          </a:p>
          <a:p>
            <a:pPr marL="0" indent="0">
              <a:buNone/>
            </a:pPr>
            <a:r>
              <a:rPr lang="fi-FI"/>
              <a:t>sinä nukut				sinä et nuku </a:t>
            </a:r>
          </a:p>
          <a:p>
            <a:pPr marL="0" indent="0">
              <a:buNone/>
            </a:pPr>
            <a:r>
              <a:rPr lang="fi-FI" b="1"/>
              <a:t>hän nukkuu 				</a:t>
            </a:r>
            <a:r>
              <a:rPr lang="fi-FI"/>
              <a:t>hän ei nuku</a:t>
            </a:r>
          </a:p>
          <a:p>
            <a:pPr marL="0" indent="0">
              <a:buNone/>
            </a:pPr>
            <a:r>
              <a:rPr lang="fi-FI"/>
              <a:t>me nukumme 				me emme nuku</a:t>
            </a:r>
          </a:p>
          <a:p>
            <a:pPr marL="0" indent="0">
              <a:buNone/>
            </a:pPr>
            <a:r>
              <a:rPr lang="fi-FI"/>
              <a:t>te nukutte 				te ette nuku</a:t>
            </a:r>
          </a:p>
          <a:p>
            <a:pPr marL="0" indent="0">
              <a:buNone/>
            </a:pPr>
            <a:r>
              <a:rPr lang="fi-FI" b="1"/>
              <a:t>he nukkuvat 				</a:t>
            </a:r>
            <a:r>
              <a:rPr lang="fi-FI"/>
              <a:t>he eivät nuku</a:t>
            </a:r>
          </a:p>
        </p:txBody>
      </p:sp>
    </p:spTree>
    <p:extLst>
      <p:ext uri="{BB962C8B-B14F-4D97-AF65-F5344CB8AC3E}">
        <p14:creationId xmlns:p14="http://schemas.microsoft.com/office/powerpoint/2010/main" val="36373510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7CF3C7-D10C-DFCC-9A83-DC2A4105B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Lu</a:t>
            </a:r>
            <a:r>
              <a:rPr lang="fi-FI" b="1"/>
              <a:t>k</a:t>
            </a:r>
            <a:r>
              <a:rPr lang="fi-FI"/>
              <a:t>ea – to read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D10E19-8CB0-89F9-418A-B4E65936F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k : 0</a:t>
            </a:r>
          </a:p>
          <a:p>
            <a:endParaRPr lang="fi-FI"/>
          </a:p>
          <a:p>
            <a:pPr marL="0" indent="0">
              <a:buNone/>
            </a:pPr>
            <a:r>
              <a:rPr lang="fi-FI"/>
              <a:t>Minä luen		minä en lue</a:t>
            </a:r>
          </a:p>
          <a:p>
            <a:pPr marL="0" indent="0">
              <a:buNone/>
            </a:pPr>
            <a:r>
              <a:rPr lang="fi-FI"/>
              <a:t>Sinä luet		sinä et lue</a:t>
            </a:r>
          </a:p>
          <a:p>
            <a:pPr marL="0" indent="0">
              <a:buNone/>
            </a:pPr>
            <a:r>
              <a:rPr lang="fi-FI"/>
              <a:t>Hän lukee 		hän ei lue</a:t>
            </a:r>
          </a:p>
          <a:p>
            <a:pPr marL="0" indent="0">
              <a:buNone/>
            </a:pPr>
            <a:r>
              <a:rPr lang="fi-FI"/>
              <a:t>Me luemme 	me emme lue</a:t>
            </a:r>
          </a:p>
          <a:p>
            <a:pPr marL="0" indent="0">
              <a:buNone/>
            </a:pPr>
            <a:r>
              <a:rPr lang="fi-FI"/>
              <a:t>Te luette 		te ette lue</a:t>
            </a:r>
          </a:p>
          <a:p>
            <a:pPr marL="0" indent="0">
              <a:buNone/>
            </a:pPr>
            <a:r>
              <a:rPr lang="fi-FI"/>
              <a:t>He lukevat		he eivät lue</a:t>
            </a:r>
          </a:p>
          <a:p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8784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378E27-67AC-BC60-72DA-C2DB9177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KPT changes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65FE8F2-4CD3-5DCE-540C-1AFC4E3B1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lu</a:t>
            </a:r>
            <a:r>
              <a:rPr lang="fi-FI" b="1"/>
              <a:t>kea</a:t>
            </a:r>
            <a:r>
              <a:rPr lang="fi-FI"/>
              <a:t> 		syllable ends in vowel: strong kpt</a:t>
            </a:r>
          </a:p>
          <a:p>
            <a:pPr marL="0" indent="0">
              <a:buNone/>
            </a:pPr>
            <a:r>
              <a:rPr lang="fi-FI" b="1"/>
              <a:t>luen 		</a:t>
            </a:r>
            <a:r>
              <a:rPr lang="fi-FI"/>
              <a:t>syllable ends in consonant: weak kpt</a:t>
            </a:r>
          </a:p>
          <a:p>
            <a:pPr marL="0" indent="0">
              <a:buNone/>
            </a:pPr>
            <a:r>
              <a:rPr lang="fi-FI" b="1"/>
              <a:t>			luken* </a:t>
            </a:r>
            <a:r>
              <a:rPr lang="fi-FI"/>
              <a:t>would be a lot of work to pronounce </a:t>
            </a:r>
          </a:p>
          <a:p>
            <a:pPr marL="0" indent="0">
              <a:buNone/>
            </a:pPr>
            <a:r>
              <a:rPr lang="fi-FI" b="1"/>
              <a:t>			-&gt; k </a:t>
            </a:r>
            <a:r>
              <a:rPr lang="fi-FI"/>
              <a:t>has disappeared</a:t>
            </a:r>
          </a:p>
          <a:p>
            <a:pPr marL="0" indent="0">
              <a:buNone/>
            </a:pPr>
            <a:r>
              <a:rPr lang="fi-FI"/>
              <a:t>hän lu</a:t>
            </a:r>
            <a:r>
              <a:rPr lang="fi-FI" b="1"/>
              <a:t>kee</a:t>
            </a:r>
            <a:r>
              <a:rPr lang="fi-FI"/>
              <a:t>	ends in a vowel, so we keep the k </a:t>
            </a:r>
          </a:p>
          <a:p>
            <a:pPr marL="0" indent="0">
              <a:buNone/>
            </a:pPr>
            <a:endParaRPr lang="fi-FI" b="1"/>
          </a:p>
        </p:txBody>
      </p:sp>
    </p:spTree>
    <p:extLst>
      <p:ext uri="{BB962C8B-B14F-4D97-AF65-F5344CB8AC3E}">
        <p14:creationId xmlns:p14="http://schemas.microsoft.com/office/powerpoint/2010/main" val="38735410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1500D4-036A-AF84-0379-9E534B6CD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Kpt-changes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4471C4-7F0B-705A-B6F7-067253E14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Oma suomi 1 s. 83–84/120–121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kk : k			k : goes away</a:t>
            </a:r>
          </a:p>
          <a:p>
            <a:pPr marL="0" indent="0">
              <a:buNone/>
            </a:pPr>
            <a:r>
              <a:rPr lang="fi-FI"/>
              <a:t>tt : t			t : d</a:t>
            </a:r>
          </a:p>
          <a:p>
            <a:pPr marL="0" indent="0">
              <a:buNone/>
            </a:pPr>
            <a:r>
              <a:rPr lang="fi-FI"/>
              <a:t>pp : p			p : v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90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F3A16C-1699-F6D4-9FC8-84E312802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Kpt-changes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A9FB7B-C4D0-E0A9-6506-D5E97A756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nk : ng</a:t>
            </a:r>
          </a:p>
          <a:p>
            <a:r>
              <a:rPr lang="fi-FI"/>
              <a:t>nt : nn</a:t>
            </a:r>
          </a:p>
          <a:p>
            <a:r>
              <a:rPr lang="fi-FI"/>
              <a:t>lt : ll</a:t>
            </a:r>
          </a:p>
          <a:p>
            <a:r>
              <a:rPr lang="fi-FI"/>
              <a:t>rt : rr</a:t>
            </a:r>
          </a:p>
          <a:p>
            <a:r>
              <a:rPr lang="fi-FI"/>
              <a:t>mp : mm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12189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FD5E9D-7B39-BF3E-0154-29CCBBE6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8388F2-D18F-08DB-E3FE-8F33D10E1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Puen lapsille kurahousut = I dress the children in ”rain trousers” </a:t>
            </a:r>
          </a:p>
        </p:txBody>
      </p:sp>
    </p:spTree>
    <p:extLst>
      <p:ext uri="{BB962C8B-B14F-4D97-AF65-F5344CB8AC3E}">
        <p14:creationId xmlns:p14="http://schemas.microsoft.com/office/powerpoint/2010/main" val="3545508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DAD1C5-5C6F-4043-98AE-7D186112A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30A87D-FFC0-4CB9-B6EE-698B42EED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Share any questions on Flinga as they come up: https://edu.flinga.fi/s/EGRDTZF</a:t>
            </a:r>
          </a:p>
          <a:p>
            <a:r>
              <a:rPr lang="fi-FI"/>
              <a:t>Kuuntele kappale 6:n äänite ilman tekstiä = Listen to the audio for chapter 6 without looking at the chapter</a:t>
            </a:r>
          </a:p>
          <a:p>
            <a:r>
              <a:rPr lang="fi-FI"/>
              <a:t>Kuuntele äänite niin, että luet tekstiä samalla. = Listen to the audio and read the chapter at the same time. 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9657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Tervetuloa tunnille!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= Welcome to class / welcome to the lesson </a:t>
            </a:r>
          </a:p>
          <a:p>
            <a:pPr marL="0" indent="0">
              <a:buNone/>
            </a:pPr>
            <a:endParaRPr lang="fi-FI"/>
          </a:p>
          <a:p>
            <a:r>
              <a:rPr lang="fi-FI"/>
              <a:t>tunti = hour/lesson</a:t>
            </a:r>
          </a:p>
          <a:p>
            <a:pPr lvl="1"/>
            <a:r>
              <a:rPr lang="fi-FI"/>
              <a:t>stem: tunni-</a:t>
            </a:r>
          </a:p>
          <a:p>
            <a:pPr lvl="1"/>
            <a:r>
              <a:rPr lang="fi-FI"/>
              <a:t>lle = to (allative) </a:t>
            </a:r>
          </a:p>
          <a:p>
            <a:pPr lvl="1"/>
            <a:r>
              <a:rPr lang="fi-FI"/>
              <a:t>tunnille = to the lesson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52973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839A2C-0DB3-8349-40DC-D63606D2A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01F5D6-2E5E-A498-3EA6-902F5AD69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Vaatteet on page 95/137</a:t>
            </a:r>
          </a:p>
          <a:p>
            <a:r>
              <a:rPr lang="fi-FI"/>
              <a:t>Compare your list of clothing with the list suggested in the homework key (on this MyCourses page). Your list isn’t necessarily wrong! Share any differences on Flinga. </a:t>
            </a:r>
          </a:p>
          <a:p>
            <a:r>
              <a:rPr lang="fi-FI"/>
              <a:t>Study the names of clothes that that feel most relevant to you (the clothes that you personally wear or talk about most often) 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6547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88C128-C7AD-4944-852E-4D3623D1D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2D57E9-A601-4291-BAEF-19077CCBB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Harjoitus 6 s. 139 (Vanha: Harjoitus 5 s. 97) </a:t>
            </a:r>
          </a:p>
          <a:p>
            <a:r>
              <a:rPr lang="fi-FI"/>
              <a:t>Tarkista omat vastauksesi = Check your answers with the homework key</a:t>
            </a:r>
          </a:p>
          <a:p>
            <a:r>
              <a:rPr lang="fi-FI"/>
              <a:t>Lue vielä verbityyppi 1 ja kpt sivulla 140 (98). = Revise page 140 (98). </a:t>
            </a:r>
          </a:p>
          <a:p>
            <a:r>
              <a:rPr lang="fi-FI"/>
              <a:t>Read about kpt changes on Uusi kielemme: </a:t>
            </a:r>
            <a:r>
              <a:rPr lang="fi-FI">
                <a:hlinkClick r:id="rId2"/>
              </a:rPr>
              <a:t>https://uusikielemme.fi/finnish-grammar/consonant-gradation/verbtype-1-consonant-gradation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18711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68A483-7E31-44CF-B579-02E630B3E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EF6D4D-32C2-4031-8A1E-591B7B372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Harjoitus 8 s. 142 (6 s. 99) </a:t>
            </a:r>
          </a:p>
          <a:p>
            <a:r>
              <a:rPr lang="fi-FI"/>
              <a:t>Harjoitus 9 s. 143 (7 s. 100) </a:t>
            </a:r>
          </a:p>
          <a:p>
            <a:r>
              <a:rPr lang="fi-FI"/>
              <a:t>Harjoitus 10 s. 143 (8 s. 101) </a:t>
            </a:r>
          </a:p>
          <a:p>
            <a:r>
              <a:rPr lang="fi-FI"/>
              <a:t>Tarkista omat vastauksesi</a:t>
            </a:r>
          </a:p>
          <a:p>
            <a:r>
              <a:rPr lang="fi-FI"/>
              <a:t>Opiskele uusia sanoja ja fraaseja tavalla, joka toimii sinulle. </a:t>
            </a:r>
          </a:p>
          <a:p>
            <a:r>
              <a:rPr lang="fi-FI"/>
              <a:t>= Study the vocabulary and phrases in a way that works for you</a:t>
            </a:r>
          </a:p>
        </p:txBody>
      </p:sp>
    </p:spTree>
    <p:extLst>
      <p:ext uri="{BB962C8B-B14F-4D97-AF65-F5344CB8AC3E}">
        <p14:creationId xmlns:p14="http://schemas.microsoft.com/office/powerpoint/2010/main" val="37477823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876434-6F63-9C4C-841B-C9101B012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No need to send me your homework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856B51-3990-82E1-9D96-778F3608C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You’ll be getting your first assessed assignment soon </a:t>
            </a:r>
          </a:p>
          <a:p>
            <a:r>
              <a:rPr lang="fi-FI"/>
              <a:t>Besides assessed assignments, I don’t check if you’ve done your homework </a:t>
            </a:r>
          </a:p>
          <a:p>
            <a:r>
              <a:rPr lang="fi-FI"/>
              <a:t>If you fall behind (very normal!), let me know and I’ll help you get back on track! </a:t>
            </a:r>
          </a:p>
        </p:txBody>
      </p:sp>
    </p:spTree>
    <p:extLst>
      <p:ext uri="{BB962C8B-B14F-4D97-AF65-F5344CB8AC3E}">
        <p14:creationId xmlns:p14="http://schemas.microsoft.com/office/powerpoint/2010/main" val="3070877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5EE47E-2B7C-4C7C-92D4-E46D7280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025FAA-C54A-46CC-99CA-5B4F3BBB8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Nähdään maanantaina!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977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CA8C8-4598-4EED-811F-24BAEDF9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Jumppaa, sanelu </a:t>
            </a:r>
            <a:r>
              <a:rPr lang="fi-FI" dirty="0"/>
              <a:t>ja ääntämistä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A7D3A2-32C6-480D-9EA7-E93DA2149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3 + 1</a:t>
            </a:r>
          </a:p>
          <a:p>
            <a:pPr marL="0" indent="0">
              <a:buNone/>
            </a:pPr>
            <a:r>
              <a:rPr lang="fi-FI" dirty="0"/>
              <a:t>Opettaja 3</a:t>
            </a:r>
          </a:p>
          <a:p>
            <a:pPr marL="0" indent="0">
              <a:buNone/>
            </a:pPr>
            <a:r>
              <a:rPr lang="fi-FI" dirty="0"/>
              <a:t>Opiskelijat 1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320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CA8C8-4598-4EED-811F-24BAEDF9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Sanelu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A7D3A2-32C6-480D-9EA7-E93DA2149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Kirjoita, mitä kuulet!</a:t>
            </a:r>
          </a:p>
          <a:p>
            <a:pPr marL="0" indent="0">
              <a:buNone/>
            </a:pPr>
            <a:r>
              <a:rPr lang="fi-FI"/>
              <a:t>= Write what you hear!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8684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613171-5B19-4980-981C-479FCFF3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Sanelu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7F78A6-0838-4B1B-B62A-2DA94A0E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8891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/>
              <a:t>Sano vaan, jos tarvitset apua. </a:t>
            </a:r>
          </a:p>
          <a:p>
            <a:pPr marL="514350" indent="-514350">
              <a:buFont typeface="+mj-lt"/>
              <a:buAutoNum type="arabicPeriod"/>
            </a:pPr>
            <a:r>
              <a:rPr lang="fi-FI"/>
              <a:t>Onko tätä isompaa kokoa? </a:t>
            </a:r>
          </a:p>
          <a:p>
            <a:pPr marL="514350" indent="-514350">
              <a:buFont typeface="+mj-lt"/>
              <a:buAutoNum type="arabicPeriod"/>
            </a:pPr>
            <a:r>
              <a:rPr lang="fi-FI"/>
              <a:t>Katotaas! </a:t>
            </a:r>
          </a:p>
          <a:p>
            <a:pPr marL="514350" indent="-514350">
              <a:buFont typeface="+mj-lt"/>
              <a:buAutoNum type="arabicPeriod"/>
            </a:pPr>
            <a:r>
              <a:rPr lang="fi-FI"/>
              <a:t>Voinko mä sovittaa tätä?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5191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613171-5B19-4980-981C-479FCFF3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Ääntämistä = </a:t>
            </a:r>
            <a:r>
              <a:rPr lang="fi-FI" dirty="0" err="1"/>
              <a:t>Pronunciation</a:t>
            </a:r>
            <a:r>
              <a:rPr lang="fi-FI" dirty="0"/>
              <a:t>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7F78A6-0838-4B1B-B62A-2DA94A0E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/>
              <a:t>Focus 1: emphasis or stress</a:t>
            </a:r>
          </a:p>
          <a:p>
            <a:pPr marL="0" indent="0">
              <a:buNone/>
            </a:pPr>
            <a:r>
              <a:rPr lang="fi-FI"/>
              <a:t>Focus 2: a vs. ä </a:t>
            </a:r>
          </a:p>
          <a:p>
            <a:pPr marL="0" indent="0">
              <a:buNone/>
            </a:pPr>
            <a:endParaRPr lang="fi-FI"/>
          </a:p>
          <a:p>
            <a:r>
              <a:rPr lang="fi-FI"/>
              <a:t>Sano vaan, jos </a:t>
            </a:r>
            <a:r>
              <a:rPr lang="fi-FI" b="1"/>
              <a:t>tar</a:t>
            </a:r>
            <a:r>
              <a:rPr lang="fi-FI"/>
              <a:t>vitset </a:t>
            </a:r>
            <a:r>
              <a:rPr lang="fi-FI" b="1"/>
              <a:t>ap</a:t>
            </a:r>
            <a:r>
              <a:rPr lang="fi-FI"/>
              <a:t>ua. </a:t>
            </a:r>
          </a:p>
          <a:p>
            <a:r>
              <a:rPr lang="fi-FI"/>
              <a:t>Onko tätä </a:t>
            </a:r>
            <a:r>
              <a:rPr lang="fi-FI" b="1"/>
              <a:t>i</a:t>
            </a:r>
            <a:r>
              <a:rPr lang="fi-FI"/>
              <a:t>sompaa </a:t>
            </a:r>
            <a:r>
              <a:rPr lang="fi-FI" b="1"/>
              <a:t>ko</a:t>
            </a:r>
            <a:r>
              <a:rPr lang="fi-FI"/>
              <a:t>koa? = Does this exist in a bigger size? </a:t>
            </a:r>
          </a:p>
          <a:p>
            <a:pPr lvl="1"/>
            <a:r>
              <a:rPr lang="fi-FI"/>
              <a:t>Tämä = this, dictionary form</a:t>
            </a:r>
          </a:p>
          <a:p>
            <a:pPr lvl="1"/>
            <a:r>
              <a:rPr lang="fi-FI"/>
              <a:t>Tätä = tämä + partitive </a:t>
            </a:r>
          </a:p>
          <a:p>
            <a:r>
              <a:rPr lang="fi-FI" b="1"/>
              <a:t>Ka</a:t>
            </a:r>
            <a:r>
              <a:rPr lang="fi-FI"/>
              <a:t>totaas! </a:t>
            </a:r>
          </a:p>
          <a:p>
            <a:pPr marL="457200" lvl="1" indent="0">
              <a:buNone/>
            </a:pPr>
            <a:r>
              <a:rPr lang="fi-FI"/>
              <a:t>= Katsotaan! Katsotaanpas! = Let’s see! </a:t>
            </a:r>
          </a:p>
          <a:p>
            <a:pPr lvl="1"/>
            <a:r>
              <a:rPr lang="fi-FI"/>
              <a:t>Katsoa = to look </a:t>
            </a:r>
          </a:p>
          <a:p>
            <a:pPr lvl="1"/>
            <a:r>
              <a:rPr lang="fi-FI"/>
              <a:t>Katsotaan = let’s look  </a:t>
            </a:r>
          </a:p>
          <a:p>
            <a:pPr lvl="1"/>
            <a:r>
              <a:rPr lang="fi-FI"/>
              <a:t>Pas = tone particle </a:t>
            </a:r>
          </a:p>
          <a:p>
            <a:r>
              <a:rPr lang="fi-FI"/>
              <a:t>Voinko mä sovittaa tätä?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51702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76969E-1128-43E6-A326-9D7E55A09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Kirjoita chattiin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43AF8E-AAFC-563F-F077-0084A8E9F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i-FI"/>
              <a:t>Mitä kuuluu tänään? </a:t>
            </a:r>
          </a:p>
          <a:p>
            <a:pPr marL="514350" indent="-514350">
              <a:buAutoNum type="arabicPeriod"/>
            </a:pPr>
            <a:r>
              <a:rPr lang="fi-FI"/>
              <a:t>Mitä sä teet viikonloppuna?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i="1"/>
              <a:t>Mulle kuuluu tosi hyvää tänään. Viikonloppuna mä olen perheen kanssa, uin, käyn kuntosalilla, luen kirjaa ja siivoan. </a:t>
            </a:r>
          </a:p>
        </p:txBody>
      </p:sp>
    </p:spTree>
    <p:extLst>
      <p:ext uri="{BB962C8B-B14F-4D97-AF65-F5344CB8AC3E}">
        <p14:creationId xmlns:p14="http://schemas.microsoft.com/office/powerpoint/2010/main" val="658042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D87B17-4723-F61E-138E-BD892D4D0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 ja kommentteja kotitehtävistä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48DF9B-2E4B-E4F5-6AE3-9F4549D9F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>
                <a:hlinkClick r:id="rId2"/>
              </a:rPr>
              <a:t>https://edu.flinga.fi/s/ECY7MTM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754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7294</TotalTime>
  <Words>1388</Words>
  <Application>Microsoft Office PowerPoint</Application>
  <PresentationFormat>Laajakuva</PresentationFormat>
  <Paragraphs>218</Paragraphs>
  <Slides>34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Lato</vt:lpstr>
      <vt:lpstr>Office-teema</vt:lpstr>
      <vt:lpstr> Suomi 2 ALC-7220 Mari Nikonen </vt:lpstr>
      <vt:lpstr>Tänään</vt:lpstr>
      <vt:lpstr>Tervetuloa tunnille!</vt:lpstr>
      <vt:lpstr>Jumppaa, sanelu ja ääntämistä</vt:lpstr>
      <vt:lpstr>Sanelu</vt:lpstr>
      <vt:lpstr>Sanelu</vt:lpstr>
      <vt:lpstr>Ääntämistä = Pronunciation </vt:lpstr>
      <vt:lpstr>Kirjoita chattiin</vt:lpstr>
      <vt:lpstr>Kysymyksiä ja kommentteja kotitehtävistä</vt:lpstr>
      <vt:lpstr>Kysymyksiä</vt:lpstr>
      <vt:lpstr>Kysymyksiä</vt:lpstr>
      <vt:lpstr>Tone particles </vt:lpstr>
      <vt:lpstr>Recap: Key words of chapter 6 </vt:lpstr>
      <vt:lpstr>Listen to chapter 6</vt:lpstr>
      <vt:lpstr>TAUKO = break</vt:lpstr>
      <vt:lpstr>Or: Tai and vai</vt:lpstr>
      <vt:lpstr>Kappale 6 sivulla 134–135 </vt:lpstr>
      <vt:lpstr>Kysymyksiä? </vt:lpstr>
      <vt:lpstr>Pienissä ryhmissä</vt:lpstr>
      <vt:lpstr>Pienissä ryhmissä </vt:lpstr>
      <vt:lpstr>C. Harjoitus 1 sivulla 135 </vt:lpstr>
      <vt:lpstr>Useful words when studying Finnish grammar</vt:lpstr>
      <vt:lpstr>Verbityyppi 1 ja kpt-vaihtelu</vt:lpstr>
      <vt:lpstr>Lukea – to read </vt:lpstr>
      <vt:lpstr>KPT changes </vt:lpstr>
      <vt:lpstr>Kpt-changes</vt:lpstr>
      <vt:lpstr>Kpt-changes </vt:lpstr>
      <vt:lpstr>Kysymyksiä? </vt:lpstr>
      <vt:lpstr>Kotitehtävät</vt:lpstr>
      <vt:lpstr>Kotitehtävät</vt:lpstr>
      <vt:lpstr>Kotitehtävät</vt:lpstr>
      <vt:lpstr>Kotitehtävät</vt:lpstr>
      <vt:lpstr>No need to send me your homework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Finnish 2</dc:title>
  <dc:creator>Mari Nikonen</dc:creator>
  <cp:lastModifiedBy>Mari Nikonen</cp:lastModifiedBy>
  <cp:revision>13</cp:revision>
  <cp:lastPrinted>2024-10-23T15:33:30Z</cp:lastPrinted>
  <dcterms:created xsi:type="dcterms:W3CDTF">2021-09-13T12:59:36Z</dcterms:created>
  <dcterms:modified xsi:type="dcterms:W3CDTF">2024-10-23T15:40:22Z</dcterms:modified>
</cp:coreProperties>
</file>