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330" r:id="rId5"/>
    <p:sldId id="331" r:id="rId6"/>
    <p:sldId id="275" r:id="rId7"/>
    <p:sldId id="258" r:id="rId8"/>
    <p:sldId id="289" r:id="rId9"/>
    <p:sldId id="291" r:id="rId10"/>
    <p:sldId id="332" r:id="rId11"/>
    <p:sldId id="259" r:id="rId12"/>
    <p:sldId id="290" r:id="rId13"/>
    <p:sldId id="333" r:id="rId14"/>
    <p:sldId id="293" r:id="rId15"/>
    <p:sldId id="346" r:id="rId16"/>
    <p:sldId id="347" r:id="rId17"/>
    <p:sldId id="349" r:id="rId18"/>
    <p:sldId id="348" r:id="rId19"/>
    <p:sldId id="350" r:id="rId20"/>
    <p:sldId id="351" r:id="rId21"/>
    <p:sldId id="352" r:id="rId22"/>
    <p:sldId id="264" r:id="rId23"/>
    <p:sldId id="300" r:id="rId24"/>
    <p:sldId id="334" r:id="rId25"/>
    <p:sldId id="341" r:id="rId26"/>
    <p:sldId id="340" r:id="rId27"/>
    <p:sldId id="342" r:id="rId28"/>
    <p:sldId id="336" r:id="rId29"/>
    <p:sldId id="345" r:id="rId3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CF907-19F8-4368-9C79-97BD239BBF43}" v="51" dt="2024-10-28T15:30:38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napToGrid="0">
      <p:cViewPr varScale="1">
        <p:scale>
          <a:sx n="97" d="100"/>
          <a:sy n="97" d="100"/>
        </p:scale>
        <p:origin x="7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ikonen" userId="21ccc40ad04ce58a" providerId="LiveId" clId="{63DCF907-19F8-4368-9C79-97BD239BBF43}"/>
    <pc:docChg chg="undo custSel addSld delSld modSld sldOrd">
      <pc:chgData name="Mari Nikonen" userId="21ccc40ad04ce58a" providerId="LiveId" clId="{63DCF907-19F8-4368-9C79-97BD239BBF43}" dt="2024-10-28T15:30:38.681" v="1782" actId="20577"/>
      <pc:docMkLst>
        <pc:docMk/>
      </pc:docMkLst>
      <pc:sldChg chg="modSp mod">
        <pc:chgData name="Mari Nikonen" userId="21ccc40ad04ce58a" providerId="LiveId" clId="{63DCF907-19F8-4368-9C79-97BD239BBF43}" dt="2024-10-28T11:56:34.374" v="14" actId="20577"/>
        <pc:sldMkLst>
          <pc:docMk/>
          <pc:sldMk cId="3214483749" sldId="256"/>
        </pc:sldMkLst>
        <pc:spChg chg="mod">
          <ac:chgData name="Mari Nikonen" userId="21ccc40ad04ce58a" providerId="LiveId" clId="{63DCF907-19F8-4368-9C79-97BD239BBF43}" dt="2024-10-28T11:56:34.374" v="14" actId="20577"/>
          <ac:spMkLst>
            <pc:docMk/>
            <pc:sldMk cId="3214483749" sldId="256"/>
            <ac:spMk id="3" creationId="{BB96F4F8-2F8C-4DA7-A11D-06976C6D2880}"/>
          </ac:spMkLst>
        </pc:spChg>
      </pc:sldChg>
      <pc:sldChg chg="add">
        <pc:chgData name="Mari Nikonen" userId="21ccc40ad04ce58a" providerId="LiveId" clId="{63DCF907-19F8-4368-9C79-97BD239BBF43}" dt="2024-10-28T12:09:04.084" v="222"/>
        <pc:sldMkLst>
          <pc:docMk/>
          <pc:sldMk cId="284241638" sldId="259"/>
        </pc:sldMkLst>
      </pc:sldChg>
      <pc:sldChg chg="modSp">
        <pc:chgData name="Mari Nikonen" userId="21ccc40ad04ce58a" providerId="LiveId" clId="{63DCF907-19F8-4368-9C79-97BD239BBF43}" dt="2024-10-28T15:30:38.681" v="1782" actId="20577"/>
        <pc:sldMkLst>
          <pc:docMk/>
          <pc:sldMk cId="3499694362" sldId="264"/>
        </pc:sldMkLst>
        <pc:graphicFrameChg chg="mod">
          <ac:chgData name="Mari Nikonen" userId="21ccc40ad04ce58a" providerId="LiveId" clId="{63DCF907-19F8-4368-9C79-97BD239BBF43}" dt="2024-10-28T15:30:38.681" v="1782" actId="20577"/>
          <ac:graphicFrameMkLst>
            <pc:docMk/>
            <pc:sldMk cId="3499694362" sldId="264"/>
            <ac:graphicFrameMk id="5" creationId="{DE2AEC70-D0A9-184F-E27E-C3C95B935E9F}"/>
          </ac:graphicFrameMkLst>
        </pc:graphicFrameChg>
      </pc:sldChg>
      <pc:sldChg chg="del">
        <pc:chgData name="Mari Nikonen" userId="21ccc40ad04ce58a" providerId="LiveId" clId="{63DCF907-19F8-4368-9C79-97BD239BBF43}" dt="2024-10-28T12:38:02.225" v="578" actId="47"/>
        <pc:sldMkLst>
          <pc:docMk/>
          <pc:sldMk cId="1969777064" sldId="268"/>
        </pc:sldMkLst>
      </pc:sldChg>
      <pc:sldChg chg="del">
        <pc:chgData name="Mari Nikonen" userId="21ccc40ad04ce58a" providerId="LiveId" clId="{63DCF907-19F8-4368-9C79-97BD239BBF43}" dt="2024-10-28T12:28:17.613" v="477" actId="47"/>
        <pc:sldMkLst>
          <pc:docMk/>
          <pc:sldMk cId="773415642" sldId="269"/>
        </pc:sldMkLst>
      </pc:sldChg>
      <pc:sldChg chg="modSp mod ord">
        <pc:chgData name="Mari Nikonen" userId="21ccc40ad04ce58a" providerId="LiveId" clId="{63DCF907-19F8-4368-9C79-97BD239BBF43}" dt="2024-10-28T12:10:10.857" v="245" actId="20577"/>
        <pc:sldMkLst>
          <pc:docMk/>
          <pc:sldMk cId="658042691" sldId="275"/>
        </pc:sldMkLst>
        <pc:spChg chg="mod">
          <ac:chgData name="Mari Nikonen" userId="21ccc40ad04ce58a" providerId="LiveId" clId="{63DCF907-19F8-4368-9C79-97BD239BBF43}" dt="2024-10-28T12:10:10.857" v="245" actId="20577"/>
          <ac:spMkLst>
            <pc:docMk/>
            <pc:sldMk cId="658042691" sldId="275"/>
            <ac:spMk id="3" creationId="{9343AF8E-AAFC-563F-F077-0084A8E9FC69}"/>
          </ac:spMkLst>
        </pc:spChg>
      </pc:sldChg>
      <pc:sldChg chg="del">
        <pc:chgData name="Mari Nikonen" userId="21ccc40ad04ce58a" providerId="LiveId" clId="{63DCF907-19F8-4368-9C79-97BD239BBF43}" dt="2024-10-28T12:19:14.019" v="453" actId="47"/>
        <pc:sldMkLst>
          <pc:docMk/>
          <pc:sldMk cId="1444936049" sldId="280"/>
        </pc:sldMkLst>
      </pc:sldChg>
      <pc:sldChg chg="modSp mod">
        <pc:chgData name="Mari Nikonen" userId="21ccc40ad04ce58a" providerId="LiveId" clId="{63DCF907-19F8-4368-9C79-97BD239BBF43}" dt="2024-10-28T12:00:55.302" v="136" actId="20577"/>
        <pc:sldMkLst>
          <pc:docMk/>
          <pc:sldMk cId="2857603546" sldId="287"/>
        </pc:sldMkLst>
        <pc:spChg chg="mod">
          <ac:chgData name="Mari Nikonen" userId="21ccc40ad04ce58a" providerId="LiveId" clId="{63DCF907-19F8-4368-9C79-97BD239BBF43}" dt="2024-10-28T12:00:55.302" v="136" actId="20577"/>
          <ac:spMkLst>
            <pc:docMk/>
            <pc:sldMk cId="2857603546" sldId="287"/>
            <ac:spMk id="3" creationId="{1C3BB075-08B5-45CF-B5C9-3CC233463C19}"/>
          </ac:spMkLst>
        </pc:spChg>
      </pc:sldChg>
      <pc:sldChg chg="add">
        <pc:chgData name="Mari Nikonen" userId="21ccc40ad04ce58a" providerId="LiveId" clId="{63DCF907-19F8-4368-9C79-97BD239BBF43}" dt="2024-10-28T12:17:03.371" v="355"/>
        <pc:sldMkLst>
          <pc:docMk/>
          <pc:sldMk cId="792201788" sldId="290"/>
        </pc:sldMkLst>
      </pc:sldChg>
      <pc:sldChg chg="modSp mod">
        <pc:chgData name="Mari Nikonen" userId="21ccc40ad04ce58a" providerId="LiveId" clId="{63DCF907-19F8-4368-9C79-97BD239BBF43}" dt="2024-10-28T12:08:42.902" v="221" actId="20577"/>
        <pc:sldMkLst>
          <pc:docMk/>
          <pc:sldMk cId="485191650" sldId="291"/>
        </pc:sldMkLst>
        <pc:spChg chg="mod">
          <ac:chgData name="Mari Nikonen" userId="21ccc40ad04ce58a" providerId="LiveId" clId="{63DCF907-19F8-4368-9C79-97BD239BBF43}" dt="2024-10-28T12:08:42.902" v="221" actId="20577"/>
          <ac:spMkLst>
            <pc:docMk/>
            <pc:sldMk cId="485191650" sldId="291"/>
            <ac:spMk id="3" creationId="{D37F78A6-0838-4B1B-B62A-2DA94A0E7EEB}"/>
          </ac:spMkLst>
        </pc:spChg>
      </pc:sldChg>
      <pc:sldChg chg="del">
        <pc:chgData name="Mari Nikonen" userId="21ccc40ad04ce58a" providerId="LiveId" clId="{63DCF907-19F8-4368-9C79-97BD239BBF43}" dt="2024-10-28T12:09:33.903" v="223" actId="47"/>
        <pc:sldMkLst>
          <pc:docMk/>
          <pc:sldMk cId="2451702816" sldId="292"/>
        </pc:sldMkLst>
      </pc:sldChg>
      <pc:sldChg chg="modSp mod">
        <pc:chgData name="Mari Nikonen" userId="21ccc40ad04ce58a" providerId="LiveId" clId="{63DCF907-19F8-4368-9C79-97BD239BBF43}" dt="2024-10-28T14:50:57.129" v="580" actId="1076"/>
        <pc:sldMkLst>
          <pc:docMk/>
          <pc:sldMk cId="226754794" sldId="293"/>
        </pc:sldMkLst>
        <pc:spChg chg="mod">
          <ac:chgData name="Mari Nikonen" userId="21ccc40ad04ce58a" providerId="LiveId" clId="{63DCF907-19F8-4368-9C79-97BD239BBF43}" dt="2024-10-28T14:50:57.129" v="580" actId="1076"/>
          <ac:spMkLst>
            <pc:docMk/>
            <pc:sldMk cId="226754794" sldId="293"/>
            <ac:spMk id="3" creationId="{5B48DF9B-2E4B-E4F5-6AE3-9F4549D9FD38}"/>
          </ac:spMkLst>
        </pc:spChg>
      </pc:sldChg>
      <pc:sldChg chg="del">
        <pc:chgData name="Mari Nikonen" userId="21ccc40ad04ce58a" providerId="LiveId" clId="{63DCF907-19F8-4368-9C79-97BD239BBF43}" dt="2024-10-28T12:19:12.240" v="452" actId="47"/>
        <pc:sldMkLst>
          <pc:docMk/>
          <pc:sldMk cId="3770521045" sldId="294"/>
        </pc:sldMkLst>
      </pc:sldChg>
      <pc:sldChg chg="del">
        <pc:chgData name="Mari Nikonen" userId="21ccc40ad04ce58a" providerId="LiveId" clId="{63DCF907-19F8-4368-9C79-97BD239BBF43}" dt="2024-10-28T12:18:06.668" v="434" actId="47"/>
        <pc:sldMkLst>
          <pc:docMk/>
          <pc:sldMk cId="986253856" sldId="295"/>
        </pc:sldMkLst>
      </pc:sldChg>
      <pc:sldChg chg="del">
        <pc:chgData name="Mari Nikonen" userId="21ccc40ad04ce58a" providerId="LiveId" clId="{63DCF907-19F8-4368-9C79-97BD239BBF43}" dt="2024-10-28T12:18:07.934" v="435" actId="47"/>
        <pc:sldMkLst>
          <pc:docMk/>
          <pc:sldMk cId="709457486" sldId="296"/>
        </pc:sldMkLst>
      </pc:sldChg>
      <pc:sldChg chg="modSp mod">
        <pc:chgData name="Mari Nikonen" userId="21ccc40ad04ce58a" providerId="LiveId" clId="{63DCF907-19F8-4368-9C79-97BD239BBF43}" dt="2024-10-28T12:28:02.312" v="476" actId="20577"/>
        <pc:sldMkLst>
          <pc:docMk/>
          <pc:sldMk cId="2494225918" sldId="300"/>
        </pc:sldMkLst>
        <pc:spChg chg="mod">
          <ac:chgData name="Mari Nikonen" userId="21ccc40ad04ce58a" providerId="LiveId" clId="{63DCF907-19F8-4368-9C79-97BD239BBF43}" dt="2024-10-28T12:28:02.312" v="476" actId="20577"/>
          <ac:spMkLst>
            <pc:docMk/>
            <pc:sldMk cId="2494225918" sldId="300"/>
            <ac:spMk id="3" creationId="{5A4E2F52-606E-DBF2-4074-45D4CA7D66C9}"/>
          </ac:spMkLst>
        </pc:spChg>
      </pc:sldChg>
      <pc:sldChg chg="del">
        <pc:chgData name="Mari Nikonen" userId="21ccc40ad04ce58a" providerId="LiveId" clId="{63DCF907-19F8-4368-9C79-97BD239BBF43}" dt="2024-10-28T12:37:50.791" v="567" actId="47"/>
        <pc:sldMkLst>
          <pc:docMk/>
          <pc:sldMk cId="3637351084" sldId="301"/>
        </pc:sldMkLst>
      </pc:sldChg>
      <pc:sldChg chg="del">
        <pc:chgData name="Mari Nikonen" userId="21ccc40ad04ce58a" providerId="LiveId" clId="{63DCF907-19F8-4368-9C79-97BD239BBF43}" dt="2024-10-28T12:37:50.260" v="566" actId="47"/>
        <pc:sldMkLst>
          <pc:docMk/>
          <pc:sldMk cId="1095338770" sldId="302"/>
        </pc:sldMkLst>
      </pc:sldChg>
      <pc:sldChg chg="del">
        <pc:chgData name="Mari Nikonen" userId="21ccc40ad04ce58a" providerId="LiveId" clId="{63DCF907-19F8-4368-9C79-97BD239BBF43}" dt="2024-10-28T12:37:51.666" v="568" actId="47"/>
        <pc:sldMkLst>
          <pc:docMk/>
          <pc:sldMk cId="3308784982" sldId="303"/>
        </pc:sldMkLst>
      </pc:sldChg>
      <pc:sldChg chg="del">
        <pc:chgData name="Mari Nikonen" userId="21ccc40ad04ce58a" providerId="LiveId" clId="{63DCF907-19F8-4368-9C79-97BD239BBF43}" dt="2024-10-28T12:37:53.009" v="570" actId="47"/>
        <pc:sldMkLst>
          <pc:docMk/>
          <pc:sldMk cId="371890318" sldId="305"/>
        </pc:sldMkLst>
      </pc:sldChg>
      <pc:sldChg chg="del">
        <pc:chgData name="Mari Nikonen" userId="21ccc40ad04ce58a" providerId="LiveId" clId="{63DCF907-19F8-4368-9C79-97BD239BBF43}" dt="2024-10-28T12:37:57.947" v="573" actId="47"/>
        <pc:sldMkLst>
          <pc:docMk/>
          <pc:sldMk cId="4019657639" sldId="306"/>
        </pc:sldMkLst>
      </pc:sldChg>
      <pc:sldChg chg="del">
        <pc:chgData name="Mari Nikonen" userId="21ccc40ad04ce58a" providerId="LiveId" clId="{63DCF907-19F8-4368-9C79-97BD239BBF43}" dt="2024-10-28T12:38:01.585" v="577" actId="47"/>
        <pc:sldMkLst>
          <pc:docMk/>
          <pc:sldMk cId="3070877723" sldId="307"/>
        </pc:sldMkLst>
      </pc:sldChg>
      <pc:sldChg chg="del">
        <pc:chgData name="Mari Nikonen" userId="21ccc40ad04ce58a" providerId="LiveId" clId="{63DCF907-19F8-4368-9C79-97BD239BBF43}" dt="2024-10-28T12:37:52.369" v="569" actId="47"/>
        <pc:sldMkLst>
          <pc:docMk/>
          <pc:sldMk cId="3873541088" sldId="315"/>
        </pc:sldMkLst>
      </pc:sldChg>
      <pc:sldChg chg="del">
        <pc:chgData name="Mari Nikonen" userId="21ccc40ad04ce58a" providerId="LiveId" clId="{63DCF907-19F8-4368-9C79-97BD239BBF43}" dt="2024-10-28T12:37:53.603" v="571" actId="47"/>
        <pc:sldMkLst>
          <pc:docMk/>
          <pc:sldMk cId="1931218991" sldId="316"/>
        </pc:sldMkLst>
      </pc:sldChg>
      <pc:sldChg chg="del">
        <pc:chgData name="Mari Nikonen" userId="21ccc40ad04ce58a" providerId="LiveId" clId="{63DCF907-19F8-4368-9C79-97BD239BBF43}" dt="2024-10-28T12:38:00.229" v="575" actId="47"/>
        <pc:sldMkLst>
          <pc:docMk/>
          <pc:sldMk cId="1951871130" sldId="317"/>
        </pc:sldMkLst>
      </pc:sldChg>
      <pc:sldChg chg="del">
        <pc:chgData name="Mari Nikonen" userId="21ccc40ad04ce58a" providerId="LiveId" clId="{63DCF907-19F8-4368-9C79-97BD239BBF43}" dt="2024-10-28T12:38:00.803" v="576" actId="47"/>
        <pc:sldMkLst>
          <pc:docMk/>
          <pc:sldMk cId="3747782327" sldId="318"/>
        </pc:sldMkLst>
      </pc:sldChg>
      <pc:sldChg chg="del">
        <pc:chgData name="Mari Nikonen" userId="21ccc40ad04ce58a" providerId="LiveId" clId="{63DCF907-19F8-4368-9C79-97BD239BBF43}" dt="2024-10-28T12:37:59.635" v="574" actId="47"/>
        <pc:sldMkLst>
          <pc:docMk/>
          <pc:sldMk cId="3476547970" sldId="319"/>
        </pc:sldMkLst>
      </pc:sldChg>
      <pc:sldChg chg="del">
        <pc:chgData name="Mari Nikonen" userId="21ccc40ad04ce58a" providerId="LiveId" clId="{63DCF907-19F8-4368-9C79-97BD239BBF43}" dt="2024-10-28T12:37:54.259" v="572" actId="47"/>
        <pc:sldMkLst>
          <pc:docMk/>
          <pc:sldMk cId="3545508432" sldId="324"/>
        </pc:sldMkLst>
      </pc:sldChg>
      <pc:sldChg chg="del">
        <pc:chgData name="Mari Nikonen" userId="21ccc40ad04ce58a" providerId="LiveId" clId="{63DCF907-19F8-4368-9C79-97BD239BBF43}" dt="2024-10-28T12:16:51.713" v="354" actId="47"/>
        <pc:sldMkLst>
          <pc:docMk/>
          <pc:sldMk cId="259103108" sldId="325"/>
        </pc:sldMkLst>
      </pc:sldChg>
      <pc:sldChg chg="del">
        <pc:chgData name="Mari Nikonen" userId="21ccc40ad04ce58a" providerId="LiveId" clId="{63DCF907-19F8-4368-9C79-97BD239BBF43}" dt="2024-10-28T12:18:01.731" v="432" actId="47"/>
        <pc:sldMkLst>
          <pc:docMk/>
          <pc:sldMk cId="2038020450" sldId="326"/>
        </pc:sldMkLst>
      </pc:sldChg>
      <pc:sldChg chg="del">
        <pc:chgData name="Mari Nikonen" userId="21ccc40ad04ce58a" providerId="LiveId" clId="{63DCF907-19F8-4368-9C79-97BD239BBF43}" dt="2024-10-28T12:18:04.325" v="433" actId="47"/>
        <pc:sldMkLst>
          <pc:docMk/>
          <pc:sldMk cId="1914661541" sldId="327"/>
        </pc:sldMkLst>
      </pc:sldChg>
      <pc:sldChg chg="del">
        <pc:chgData name="Mari Nikonen" userId="21ccc40ad04ce58a" providerId="LiveId" clId="{63DCF907-19F8-4368-9C79-97BD239BBF43}" dt="2024-10-28T12:19:10.752" v="451" actId="47"/>
        <pc:sldMkLst>
          <pc:docMk/>
          <pc:sldMk cId="2058793750" sldId="328"/>
        </pc:sldMkLst>
      </pc:sldChg>
      <pc:sldChg chg="del">
        <pc:chgData name="Mari Nikonen" userId="21ccc40ad04ce58a" providerId="LiveId" clId="{63DCF907-19F8-4368-9C79-97BD239BBF43}" dt="2024-10-28T12:37:49.447" v="565" actId="47"/>
        <pc:sldMkLst>
          <pc:docMk/>
          <pc:sldMk cId="3475506496" sldId="329"/>
        </pc:sldMkLst>
      </pc:sldChg>
      <pc:sldChg chg="modSp add mod">
        <pc:chgData name="Mari Nikonen" userId="21ccc40ad04ce58a" providerId="LiveId" clId="{63DCF907-19F8-4368-9C79-97BD239BBF43}" dt="2024-10-28T12:11:16.668" v="340" actId="20577"/>
        <pc:sldMkLst>
          <pc:docMk/>
          <pc:sldMk cId="1034832244" sldId="330"/>
        </pc:sldMkLst>
        <pc:spChg chg="mod">
          <ac:chgData name="Mari Nikonen" userId="21ccc40ad04ce58a" providerId="LiveId" clId="{63DCF907-19F8-4368-9C79-97BD239BBF43}" dt="2024-10-28T12:11:16.668" v="340" actId="20577"/>
          <ac:spMkLst>
            <pc:docMk/>
            <pc:sldMk cId="1034832244" sldId="330"/>
            <ac:spMk id="3" creationId="{54A8FE42-69E1-0E59-381E-17C5AAC93361}"/>
          </ac:spMkLst>
        </pc:spChg>
      </pc:sldChg>
      <pc:sldChg chg="modSp add mod">
        <pc:chgData name="Mari Nikonen" userId="21ccc40ad04ce58a" providerId="LiveId" clId="{63DCF907-19F8-4368-9C79-97BD239BBF43}" dt="2024-10-28T12:11:47.908" v="342" actId="113"/>
        <pc:sldMkLst>
          <pc:docMk/>
          <pc:sldMk cId="1160316906" sldId="331"/>
        </pc:sldMkLst>
        <pc:spChg chg="mod">
          <ac:chgData name="Mari Nikonen" userId="21ccc40ad04ce58a" providerId="LiveId" clId="{63DCF907-19F8-4368-9C79-97BD239BBF43}" dt="2024-10-28T12:11:47.908" v="342" actId="113"/>
          <ac:spMkLst>
            <pc:docMk/>
            <pc:sldMk cId="1160316906" sldId="331"/>
            <ac:spMk id="3" creationId="{4B6C9CA0-7CB6-A2DA-BBF3-300517359E86}"/>
          </ac:spMkLst>
        </pc:spChg>
      </pc:sldChg>
      <pc:sldChg chg="modSp add mod ord">
        <pc:chgData name="Mari Nikonen" userId="21ccc40ad04ce58a" providerId="LiveId" clId="{63DCF907-19F8-4368-9C79-97BD239BBF43}" dt="2024-10-28T12:12:40.072" v="350" actId="20577"/>
        <pc:sldMkLst>
          <pc:docMk/>
          <pc:sldMk cId="1784246110" sldId="332"/>
        </pc:sldMkLst>
        <pc:spChg chg="mod">
          <ac:chgData name="Mari Nikonen" userId="21ccc40ad04ce58a" providerId="LiveId" clId="{63DCF907-19F8-4368-9C79-97BD239BBF43}" dt="2024-10-28T12:12:40.072" v="350" actId="20577"/>
          <ac:spMkLst>
            <pc:docMk/>
            <pc:sldMk cId="1784246110" sldId="332"/>
            <ac:spMk id="2" creationId="{6F6C2630-389B-FACB-1749-25339764DFAC}"/>
          </ac:spMkLst>
        </pc:spChg>
      </pc:sldChg>
      <pc:sldChg chg="modSp add mod">
        <pc:chgData name="Mari Nikonen" userId="21ccc40ad04ce58a" providerId="LiveId" clId="{63DCF907-19F8-4368-9C79-97BD239BBF43}" dt="2024-10-28T12:17:49.582" v="431" actId="20577"/>
        <pc:sldMkLst>
          <pc:docMk/>
          <pc:sldMk cId="2109293530" sldId="333"/>
        </pc:sldMkLst>
        <pc:spChg chg="mod">
          <ac:chgData name="Mari Nikonen" userId="21ccc40ad04ce58a" providerId="LiveId" clId="{63DCF907-19F8-4368-9C79-97BD239BBF43}" dt="2024-10-28T12:17:49.582" v="431" actId="20577"/>
          <ac:spMkLst>
            <pc:docMk/>
            <pc:sldMk cId="2109293530" sldId="333"/>
            <ac:spMk id="3" creationId="{D5E253F7-BA17-4B25-91FD-B87F9AEF0B39}"/>
          </ac:spMkLst>
        </pc:spChg>
      </pc:sldChg>
      <pc:sldChg chg="modSp add mod">
        <pc:chgData name="Mari Nikonen" userId="21ccc40ad04ce58a" providerId="LiveId" clId="{63DCF907-19F8-4368-9C79-97BD239BBF43}" dt="2024-10-28T12:28:44.191" v="488" actId="20577"/>
        <pc:sldMkLst>
          <pc:docMk/>
          <pc:sldMk cId="370580491" sldId="334"/>
        </pc:sldMkLst>
        <pc:spChg chg="mod">
          <ac:chgData name="Mari Nikonen" userId="21ccc40ad04ce58a" providerId="LiveId" clId="{63DCF907-19F8-4368-9C79-97BD239BBF43}" dt="2024-10-28T12:28:44.191" v="488" actId="20577"/>
          <ac:spMkLst>
            <pc:docMk/>
            <pc:sldMk cId="370580491" sldId="334"/>
            <ac:spMk id="3" creationId="{FBF4C102-6D52-88FB-03B5-A971C4CF418F}"/>
          </ac:spMkLst>
        </pc:spChg>
      </pc:sldChg>
      <pc:sldChg chg="modSp add mod">
        <pc:chgData name="Mari Nikonen" userId="21ccc40ad04ce58a" providerId="LiveId" clId="{63DCF907-19F8-4368-9C79-97BD239BBF43}" dt="2024-10-28T12:35:43.461" v="515" actId="20577"/>
        <pc:sldMkLst>
          <pc:docMk/>
          <pc:sldMk cId="3230836424" sldId="336"/>
        </pc:sldMkLst>
        <pc:spChg chg="mod">
          <ac:chgData name="Mari Nikonen" userId="21ccc40ad04ce58a" providerId="LiveId" clId="{63DCF907-19F8-4368-9C79-97BD239BBF43}" dt="2024-10-28T12:35:43.461" v="515" actId="20577"/>
          <ac:spMkLst>
            <pc:docMk/>
            <pc:sldMk cId="3230836424" sldId="336"/>
            <ac:spMk id="3" creationId="{BB30A87D-FFC0-4CB9-B6EE-698B42EEDFEE}"/>
          </ac:spMkLst>
        </pc:spChg>
      </pc:sldChg>
      <pc:sldChg chg="addSp modSp add mod setBg">
        <pc:chgData name="Mari Nikonen" userId="21ccc40ad04ce58a" providerId="LiveId" clId="{63DCF907-19F8-4368-9C79-97BD239BBF43}" dt="2024-10-28T12:32:42.487" v="495" actId="26606"/>
        <pc:sldMkLst>
          <pc:docMk/>
          <pc:sldMk cId="1993459621" sldId="340"/>
        </pc:sldMkLst>
        <pc:spChg chg="mod">
          <ac:chgData name="Mari Nikonen" userId="21ccc40ad04ce58a" providerId="LiveId" clId="{63DCF907-19F8-4368-9C79-97BD239BBF43}" dt="2024-10-28T12:32:42.487" v="495" actId="26606"/>
          <ac:spMkLst>
            <pc:docMk/>
            <pc:sldMk cId="1993459621" sldId="340"/>
            <ac:spMk id="2" creationId="{83FBD301-3A42-6105-5F52-6C6D5845A0AA}"/>
          </ac:spMkLst>
        </pc:spChg>
        <pc:spChg chg="mod">
          <ac:chgData name="Mari Nikonen" userId="21ccc40ad04ce58a" providerId="LiveId" clId="{63DCF907-19F8-4368-9C79-97BD239BBF43}" dt="2024-10-28T12:32:42.487" v="495" actId="26606"/>
          <ac:spMkLst>
            <pc:docMk/>
            <pc:sldMk cId="1993459621" sldId="340"/>
            <ac:spMk id="3" creationId="{F808578D-41B3-002C-6B5A-B1FDAEE83C30}"/>
          </ac:spMkLst>
        </pc:spChg>
        <pc:spChg chg="add">
          <ac:chgData name="Mari Nikonen" userId="21ccc40ad04ce58a" providerId="LiveId" clId="{63DCF907-19F8-4368-9C79-97BD239BBF43}" dt="2024-10-28T12:32:42.487" v="495" actId="26606"/>
          <ac:spMkLst>
            <pc:docMk/>
            <pc:sldMk cId="1993459621" sldId="340"/>
            <ac:spMk id="9" creationId="{3ECBE1F1-D69B-4AFA-ABD5-8E41720EF6DE}"/>
          </ac:spMkLst>
        </pc:spChg>
        <pc:spChg chg="add">
          <ac:chgData name="Mari Nikonen" userId="21ccc40ad04ce58a" providerId="LiveId" clId="{63DCF907-19F8-4368-9C79-97BD239BBF43}" dt="2024-10-28T12:32:42.487" v="495" actId="26606"/>
          <ac:spMkLst>
            <pc:docMk/>
            <pc:sldMk cId="1993459621" sldId="340"/>
            <ac:spMk id="11" creationId="{603A6265-E10C-4B85-9C20-E75FCAF9CC63}"/>
          </ac:spMkLst>
        </pc:spChg>
        <pc:picChg chg="add">
          <ac:chgData name="Mari Nikonen" userId="21ccc40ad04ce58a" providerId="LiveId" clId="{63DCF907-19F8-4368-9C79-97BD239BBF43}" dt="2024-10-28T12:32:42.487" v="495" actId="26606"/>
          <ac:picMkLst>
            <pc:docMk/>
            <pc:sldMk cId="1993459621" sldId="340"/>
            <ac:picMk id="5" creationId="{D4BFAEE6-09EC-1584-CC1C-E408C96C9772}"/>
          </ac:picMkLst>
        </pc:picChg>
      </pc:sldChg>
      <pc:sldChg chg="addSp delSp modSp add mod setBg">
        <pc:chgData name="Mari Nikonen" userId="21ccc40ad04ce58a" providerId="LiveId" clId="{63DCF907-19F8-4368-9C79-97BD239BBF43}" dt="2024-10-28T12:33:45.924" v="497" actId="26606"/>
        <pc:sldMkLst>
          <pc:docMk/>
          <pc:sldMk cId="1257030006" sldId="341"/>
        </pc:sldMkLst>
        <pc:spChg chg="mod">
          <ac:chgData name="Mari Nikonen" userId="21ccc40ad04ce58a" providerId="LiveId" clId="{63DCF907-19F8-4368-9C79-97BD239BBF43}" dt="2024-10-28T12:33:45.924" v="497" actId="26606"/>
          <ac:spMkLst>
            <pc:docMk/>
            <pc:sldMk cId="1257030006" sldId="341"/>
            <ac:spMk id="2" creationId="{2B4105B1-6C26-E1F4-C701-9E05125F9BC9}"/>
          </ac:spMkLst>
        </pc:spChg>
        <pc:spChg chg="mod">
          <ac:chgData name="Mari Nikonen" userId="21ccc40ad04ce58a" providerId="LiveId" clId="{63DCF907-19F8-4368-9C79-97BD239BBF43}" dt="2024-10-28T12:33:45.924" v="497" actId="26606"/>
          <ac:spMkLst>
            <pc:docMk/>
            <pc:sldMk cId="1257030006" sldId="341"/>
            <ac:spMk id="3" creationId="{22B960FD-3290-14F5-7449-0AC9336F7FED}"/>
          </ac:spMkLst>
        </pc:spChg>
        <pc:spChg chg="add">
          <ac:chgData name="Mari Nikonen" userId="21ccc40ad04ce58a" providerId="LiveId" clId="{63DCF907-19F8-4368-9C79-97BD239BBF43}" dt="2024-10-28T12:33:45.924" v="497" actId="26606"/>
          <ac:spMkLst>
            <pc:docMk/>
            <pc:sldMk cId="1257030006" sldId="341"/>
            <ac:spMk id="14" creationId="{3ECBE1F1-D69B-4AFA-ABD5-8E41720EF6DE}"/>
          </ac:spMkLst>
        </pc:spChg>
        <pc:spChg chg="add">
          <ac:chgData name="Mari Nikonen" userId="21ccc40ad04ce58a" providerId="LiveId" clId="{63DCF907-19F8-4368-9C79-97BD239BBF43}" dt="2024-10-28T12:33:45.924" v="497" actId="26606"/>
          <ac:spMkLst>
            <pc:docMk/>
            <pc:sldMk cId="1257030006" sldId="341"/>
            <ac:spMk id="16" creationId="{603A6265-E10C-4B85-9C20-E75FCAF9CC63}"/>
          </ac:spMkLst>
        </pc:spChg>
        <pc:picChg chg="add del mod">
          <ac:chgData name="Mari Nikonen" userId="21ccc40ad04ce58a" providerId="LiveId" clId="{63DCF907-19F8-4368-9C79-97BD239BBF43}" dt="2024-10-28T12:30:06.433" v="492" actId="478"/>
          <ac:picMkLst>
            <pc:docMk/>
            <pc:sldMk cId="1257030006" sldId="341"/>
            <ac:picMk id="5" creationId="{0E812021-A8CF-0E5B-1BA1-81034E1DCD77}"/>
          </ac:picMkLst>
        </pc:picChg>
        <pc:picChg chg="add del mod">
          <ac:chgData name="Mari Nikonen" userId="21ccc40ad04ce58a" providerId="LiveId" clId="{63DCF907-19F8-4368-9C79-97BD239BBF43}" dt="2024-10-28T12:31:58.664" v="494" actId="478"/>
          <ac:picMkLst>
            <pc:docMk/>
            <pc:sldMk cId="1257030006" sldId="341"/>
            <ac:picMk id="7" creationId="{F70E3D64-C3D1-32BF-C9A2-1B22762B916E}"/>
          </ac:picMkLst>
        </pc:picChg>
        <pc:picChg chg="add mod ord">
          <ac:chgData name="Mari Nikonen" userId="21ccc40ad04ce58a" providerId="LiveId" clId="{63DCF907-19F8-4368-9C79-97BD239BBF43}" dt="2024-10-28T12:33:45.924" v="497" actId="26606"/>
          <ac:picMkLst>
            <pc:docMk/>
            <pc:sldMk cId="1257030006" sldId="341"/>
            <ac:picMk id="9" creationId="{08782F63-3869-E3A7-3596-7C280DDB3DA9}"/>
          </ac:picMkLst>
        </pc:picChg>
      </pc:sldChg>
      <pc:sldChg chg="add">
        <pc:chgData name="Mari Nikonen" userId="21ccc40ad04ce58a" providerId="LiveId" clId="{63DCF907-19F8-4368-9C79-97BD239BBF43}" dt="2024-10-28T12:34:35.862" v="498"/>
        <pc:sldMkLst>
          <pc:docMk/>
          <pc:sldMk cId="2282561883" sldId="342"/>
        </pc:sldMkLst>
      </pc:sldChg>
      <pc:sldChg chg="addSp modSp add del mod setBg addAnim">
        <pc:chgData name="Mari Nikonen" userId="21ccc40ad04ce58a" providerId="LiveId" clId="{63DCF907-19F8-4368-9C79-97BD239BBF43}" dt="2024-10-28T12:36:41.038" v="522" actId="47"/>
        <pc:sldMkLst>
          <pc:docMk/>
          <pc:sldMk cId="3745265744" sldId="343"/>
        </pc:sldMkLst>
        <pc:spChg chg="mod">
          <ac:chgData name="Mari Nikonen" userId="21ccc40ad04ce58a" providerId="LiveId" clId="{63DCF907-19F8-4368-9C79-97BD239BBF43}" dt="2024-10-28T12:36:26.391" v="517" actId="26606"/>
          <ac:spMkLst>
            <pc:docMk/>
            <pc:sldMk cId="3745265744" sldId="343"/>
            <ac:spMk id="2" creationId="{DA5EE47E-2B7C-4C7C-92D4-E46D7280ACE7}"/>
          </ac:spMkLst>
        </pc:spChg>
        <pc:spChg chg="mod">
          <ac:chgData name="Mari Nikonen" userId="21ccc40ad04ce58a" providerId="LiveId" clId="{63DCF907-19F8-4368-9C79-97BD239BBF43}" dt="2024-10-28T12:36:35.194" v="520" actId="20577"/>
          <ac:spMkLst>
            <pc:docMk/>
            <pc:sldMk cId="3745265744" sldId="343"/>
            <ac:spMk id="3" creationId="{D7025FAA-C54A-46CC-99CA-5B4F3BBB8192}"/>
          </ac:spMkLst>
        </pc:spChg>
        <pc:spChg chg="add">
          <ac:chgData name="Mari Nikonen" userId="21ccc40ad04ce58a" providerId="LiveId" clId="{63DCF907-19F8-4368-9C79-97BD239BBF43}" dt="2024-10-28T12:36:26.391" v="517" actId="26606"/>
          <ac:spMkLst>
            <pc:docMk/>
            <pc:sldMk cId="3745265744" sldId="343"/>
            <ac:spMk id="9" creationId="{C0763A76-9F1C-4FC5-82B7-DD475DA461B2}"/>
          </ac:spMkLst>
        </pc:spChg>
        <pc:spChg chg="add">
          <ac:chgData name="Mari Nikonen" userId="21ccc40ad04ce58a" providerId="LiveId" clId="{63DCF907-19F8-4368-9C79-97BD239BBF43}" dt="2024-10-28T12:36:26.391" v="517" actId="26606"/>
          <ac:spMkLst>
            <pc:docMk/>
            <pc:sldMk cId="3745265744" sldId="343"/>
            <ac:spMk id="11" creationId="{E81BF4F6-F2CF-4984-9D14-D6966D92F99F}"/>
          </ac:spMkLst>
        </pc:spChg>
        <pc:picChg chg="add">
          <ac:chgData name="Mari Nikonen" userId="21ccc40ad04ce58a" providerId="LiveId" clId="{63DCF907-19F8-4368-9C79-97BD239BBF43}" dt="2024-10-28T12:36:26.391" v="517" actId="26606"/>
          <ac:picMkLst>
            <pc:docMk/>
            <pc:sldMk cId="3745265744" sldId="343"/>
            <ac:picMk id="5" creationId="{C03DBBAF-9746-2BA1-F4B8-A7E276F54B58}"/>
          </ac:picMkLst>
        </pc:picChg>
      </pc:sldChg>
      <pc:sldChg chg="add del">
        <pc:chgData name="Mari Nikonen" userId="21ccc40ad04ce58a" providerId="LiveId" clId="{63DCF907-19F8-4368-9C79-97BD239BBF43}" dt="2024-10-28T12:37:48.760" v="564" actId="47"/>
        <pc:sldMkLst>
          <pc:docMk/>
          <pc:sldMk cId="1221021267" sldId="344"/>
        </pc:sldMkLst>
      </pc:sldChg>
      <pc:sldChg chg="addSp delSp modSp add mod setBg addAnim setClrOvrMap delDesignElem">
        <pc:chgData name="Mari Nikonen" userId="21ccc40ad04ce58a" providerId="LiveId" clId="{63DCF907-19F8-4368-9C79-97BD239BBF43}" dt="2024-10-28T12:37:40.979" v="563" actId="962"/>
        <pc:sldMkLst>
          <pc:docMk/>
          <pc:sldMk cId="988568685" sldId="345"/>
        </pc:sldMkLst>
        <pc:spChg chg="mod ord">
          <ac:chgData name="Mari Nikonen" userId="21ccc40ad04ce58a" providerId="LiveId" clId="{63DCF907-19F8-4368-9C79-97BD239BBF43}" dt="2024-10-28T12:37:33.815" v="559" actId="26606"/>
          <ac:spMkLst>
            <pc:docMk/>
            <pc:sldMk cId="988568685" sldId="345"/>
            <ac:spMk id="2" creationId="{35543C36-503E-2663-9C56-8BA6F4B0466A}"/>
          </ac:spMkLst>
        </pc:spChg>
        <pc:spChg chg="mod">
          <ac:chgData name="Mari Nikonen" userId="21ccc40ad04ce58a" providerId="LiveId" clId="{63DCF907-19F8-4368-9C79-97BD239BBF43}" dt="2024-10-28T12:37:33.815" v="559" actId="26606"/>
          <ac:spMkLst>
            <pc:docMk/>
            <pc:sldMk cId="988568685" sldId="345"/>
            <ac:spMk id="3" creationId="{5EF69642-2800-442B-AE6D-3457BE3B3FFB}"/>
          </ac:spMkLst>
        </pc:spChg>
        <pc:spChg chg="add del">
          <ac:chgData name="Mari Nikonen" userId="21ccc40ad04ce58a" providerId="LiveId" clId="{63DCF907-19F8-4368-9C79-97BD239BBF43}" dt="2024-10-28T12:37:33.799" v="558" actId="26606"/>
          <ac:spMkLst>
            <pc:docMk/>
            <pc:sldMk cId="988568685" sldId="345"/>
            <ac:spMk id="10" creationId="{71B2258F-86CA-4D4D-8270-BC05FCDEBFB3}"/>
          </ac:spMkLst>
        </pc:spChg>
        <pc:spChg chg="add">
          <ac:chgData name="Mari Nikonen" userId="21ccc40ad04ce58a" providerId="LiveId" clId="{63DCF907-19F8-4368-9C79-97BD239BBF43}" dt="2024-10-28T12:37:33.815" v="559" actId="26606"/>
          <ac:spMkLst>
            <pc:docMk/>
            <pc:sldMk cId="988568685" sldId="345"/>
            <ac:spMk id="12" creationId="{13A48C6C-3CC4-4EE5-A773-EC1EB7F59CD4}"/>
          </ac:spMkLst>
        </pc:spChg>
        <pc:spChg chg="add">
          <ac:chgData name="Mari Nikonen" userId="21ccc40ad04ce58a" providerId="LiveId" clId="{63DCF907-19F8-4368-9C79-97BD239BBF43}" dt="2024-10-28T12:37:33.815" v="559" actId="26606"/>
          <ac:spMkLst>
            <pc:docMk/>
            <pc:sldMk cId="988568685" sldId="345"/>
            <ac:spMk id="13" creationId="{C73BBEEF-B456-4A39-B44B-5A53E698A15D}"/>
          </ac:spMkLst>
        </pc:spChg>
        <pc:spChg chg="add">
          <ac:chgData name="Mari Nikonen" userId="21ccc40ad04ce58a" providerId="LiveId" clId="{63DCF907-19F8-4368-9C79-97BD239BBF43}" dt="2024-10-28T12:37:33.815" v="559" actId="26606"/>
          <ac:spMkLst>
            <pc:docMk/>
            <pc:sldMk cId="988568685" sldId="345"/>
            <ac:spMk id="14" creationId="{F489C2E0-4895-4B72-85EA-7EE9FAFFDC7E}"/>
          </ac:spMkLst>
        </pc:spChg>
        <pc:spChg chg="del">
          <ac:chgData name="Mari Nikonen" userId="21ccc40ad04ce58a" providerId="LiveId" clId="{63DCF907-19F8-4368-9C79-97BD239BBF43}" dt="2024-10-28T12:36:53.443" v="524"/>
          <ac:spMkLst>
            <pc:docMk/>
            <pc:sldMk cId="988568685" sldId="345"/>
            <ac:spMk id="69" creationId="{A34896B4-7BF6-F2FD-8AB5-A33EF54D82DB}"/>
          </ac:spMkLst>
        </pc:spChg>
        <pc:picChg chg="mod">
          <ac:chgData name="Mari Nikonen" userId="21ccc40ad04ce58a" providerId="LiveId" clId="{63DCF907-19F8-4368-9C79-97BD239BBF43}" dt="2024-10-28T12:37:40.979" v="563" actId="962"/>
          <ac:picMkLst>
            <pc:docMk/>
            <pc:sldMk cId="988568685" sldId="345"/>
            <ac:picMk id="5" creationId="{D3009718-D8E7-2225-3C71-A82F7EDB43A6}"/>
          </ac:picMkLst>
        </pc:picChg>
      </pc:sldChg>
      <pc:sldChg chg="modSp new mod">
        <pc:chgData name="Mari Nikonen" userId="21ccc40ad04ce58a" providerId="LiveId" clId="{63DCF907-19F8-4368-9C79-97BD239BBF43}" dt="2024-10-28T14:55:42.384" v="796" actId="20577"/>
        <pc:sldMkLst>
          <pc:docMk/>
          <pc:sldMk cId="3197524919" sldId="346"/>
        </pc:sldMkLst>
        <pc:spChg chg="mod">
          <ac:chgData name="Mari Nikonen" userId="21ccc40ad04ce58a" providerId="LiveId" clId="{63DCF907-19F8-4368-9C79-97BD239BBF43}" dt="2024-10-28T14:51:38.314" v="592" actId="20577"/>
          <ac:spMkLst>
            <pc:docMk/>
            <pc:sldMk cId="3197524919" sldId="346"/>
            <ac:spMk id="2" creationId="{32010FFC-65A7-5811-CB60-00224718736B}"/>
          </ac:spMkLst>
        </pc:spChg>
        <pc:spChg chg="mod">
          <ac:chgData name="Mari Nikonen" userId="21ccc40ad04ce58a" providerId="LiveId" clId="{63DCF907-19F8-4368-9C79-97BD239BBF43}" dt="2024-10-28T14:55:42.384" v="796" actId="20577"/>
          <ac:spMkLst>
            <pc:docMk/>
            <pc:sldMk cId="3197524919" sldId="346"/>
            <ac:spMk id="3" creationId="{6994A790-264C-39D0-0B90-A27DCE260A54}"/>
          </ac:spMkLst>
        </pc:spChg>
      </pc:sldChg>
      <pc:sldChg chg="modSp new mod">
        <pc:chgData name="Mari Nikonen" userId="21ccc40ad04ce58a" providerId="LiveId" clId="{63DCF907-19F8-4368-9C79-97BD239BBF43}" dt="2024-10-28T15:14:55.571" v="1232" actId="20577"/>
        <pc:sldMkLst>
          <pc:docMk/>
          <pc:sldMk cId="1884072157" sldId="347"/>
        </pc:sldMkLst>
        <pc:spChg chg="mod">
          <ac:chgData name="Mari Nikonen" userId="21ccc40ad04ce58a" providerId="LiveId" clId="{63DCF907-19F8-4368-9C79-97BD239BBF43}" dt="2024-10-28T15:00:18.765" v="852" actId="20577"/>
          <ac:spMkLst>
            <pc:docMk/>
            <pc:sldMk cId="1884072157" sldId="347"/>
            <ac:spMk id="2" creationId="{491A8DBA-3B7B-5E21-C360-D19364D83A09}"/>
          </ac:spMkLst>
        </pc:spChg>
        <pc:spChg chg="mod">
          <ac:chgData name="Mari Nikonen" userId="21ccc40ad04ce58a" providerId="LiveId" clId="{63DCF907-19F8-4368-9C79-97BD239BBF43}" dt="2024-10-28T15:14:55.571" v="1232" actId="20577"/>
          <ac:spMkLst>
            <pc:docMk/>
            <pc:sldMk cId="1884072157" sldId="347"/>
            <ac:spMk id="3" creationId="{E30C81A9-B46E-B827-7622-19C16BC013F6}"/>
          </ac:spMkLst>
        </pc:spChg>
      </pc:sldChg>
      <pc:sldChg chg="modSp new mod">
        <pc:chgData name="Mari Nikonen" userId="21ccc40ad04ce58a" providerId="LiveId" clId="{63DCF907-19F8-4368-9C79-97BD239BBF43}" dt="2024-10-28T15:04:08.025" v="1141" actId="20577"/>
        <pc:sldMkLst>
          <pc:docMk/>
          <pc:sldMk cId="4194019242" sldId="348"/>
        </pc:sldMkLst>
        <pc:spChg chg="mod">
          <ac:chgData name="Mari Nikonen" userId="21ccc40ad04ce58a" providerId="LiveId" clId="{63DCF907-19F8-4368-9C79-97BD239BBF43}" dt="2024-10-28T15:04:08.025" v="1141" actId="20577"/>
          <ac:spMkLst>
            <pc:docMk/>
            <pc:sldMk cId="4194019242" sldId="348"/>
            <ac:spMk id="2" creationId="{A3139096-D4C1-B7A7-16EC-C9F702FD7F9C}"/>
          </ac:spMkLst>
        </pc:spChg>
        <pc:spChg chg="mod">
          <ac:chgData name="Mari Nikonen" userId="21ccc40ad04ce58a" providerId="LiveId" clId="{63DCF907-19F8-4368-9C79-97BD239BBF43}" dt="2024-10-28T15:04:00.530" v="1132" actId="20577"/>
          <ac:spMkLst>
            <pc:docMk/>
            <pc:sldMk cId="4194019242" sldId="348"/>
            <ac:spMk id="3" creationId="{228DF23F-E1BC-54FE-684F-184D345B1F7C}"/>
          </ac:spMkLst>
        </pc:spChg>
      </pc:sldChg>
      <pc:sldChg chg="modSp new mod">
        <pc:chgData name="Mari Nikonen" userId="21ccc40ad04ce58a" providerId="LiveId" clId="{63DCF907-19F8-4368-9C79-97BD239BBF43}" dt="2024-10-28T15:16:02.808" v="1332" actId="113"/>
        <pc:sldMkLst>
          <pc:docMk/>
          <pc:sldMk cId="3112441732" sldId="349"/>
        </pc:sldMkLst>
        <pc:spChg chg="mod">
          <ac:chgData name="Mari Nikonen" userId="21ccc40ad04ce58a" providerId="LiveId" clId="{63DCF907-19F8-4368-9C79-97BD239BBF43}" dt="2024-10-28T15:15:29.916" v="1240" actId="20577"/>
          <ac:spMkLst>
            <pc:docMk/>
            <pc:sldMk cId="3112441732" sldId="349"/>
            <ac:spMk id="2" creationId="{1C01AB77-2BA9-9379-551D-956418AAD39C}"/>
          </ac:spMkLst>
        </pc:spChg>
        <pc:spChg chg="mod">
          <ac:chgData name="Mari Nikonen" userId="21ccc40ad04ce58a" providerId="LiveId" clId="{63DCF907-19F8-4368-9C79-97BD239BBF43}" dt="2024-10-28T15:16:02.808" v="1332" actId="113"/>
          <ac:spMkLst>
            <pc:docMk/>
            <pc:sldMk cId="3112441732" sldId="349"/>
            <ac:spMk id="3" creationId="{BB361699-2947-EC1F-8326-3563CB898496}"/>
          </ac:spMkLst>
        </pc:spChg>
      </pc:sldChg>
      <pc:sldChg chg="modSp new mod">
        <pc:chgData name="Mari Nikonen" userId="21ccc40ad04ce58a" providerId="LiveId" clId="{63DCF907-19F8-4368-9C79-97BD239BBF43}" dt="2024-10-28T15:19:56.029" v="1524" actId="14"/>
        <pc:sldMkLst>
          <pc:docMk/>
          <pc:sldMk cId="2437447837" sldId="350"/>
        </pc:sldMkLst>
        <pc:spChg chg="mod">
          <ac:chgData name="Mari Nikonen" userId="21ccc40ad04ce58a" providerId="LiveId" clId="{63DCF907-19F8-4368-9C79-97BD239BBF43}" dt="2024-10-28T15:18:19.413" v="1344" actId="20577"/>
          <ac:spMkLst>
            <pc:docMk/>
            <pc:sldMk cId="2437447837" sldId="350"/>
            <ac:spMk id="2" creationId="{8175A6C0-E634-519B-ADA6-0F39AFA06014}"/>
          </ac:spMkLst>
        </pc:spChg>
        <pc:spChg chg="mod">
          <ac:chgData name="Mari Nikonen" userId="21ccc40ad04ce58a" providerId="LiveId" clId="{63DCF907-19F8-4368-9C79-97BD239BBF43}" dt="2024-10-28T15:19:56.029" v="1524" actId="14"/>
          <ac:spMkLst>
            <pc:docMk/>
            <pc:sldMk cId="2437447837" sldId="350"/>
            <ac:spMk id="3" creationId="{FA66D41D-3F58-C39E-875E-06665CE8C864}"/>
          </ac:spMkLst>
        </pc:spChg>
      </pc:sldChg>
      <pc:sldChg chg="modSp new mod">
        <pc:chgData name="Mari Nikonen" userId="21ccc40ad04ce58a" providerId="LiveId" clId="{63DCF907-19F8-4368-9C79-97BD239BBF43}" dt="2024-10-28T15:21:31.733" v="1630" actId="113"/>
        <pc:sldMkLst>
          <pc:docMk/>
          <pc:sldMk cId="1419412797" sldId="351"/>
        </pc:sldMkLst>
        <pc:spChg chg="mod">
          <ac:chgData name="Mari Nikonen" userId="21ccc40ad04ce58a" providerId="LiveId" clId="{63DCF907-19F8-4368-9C79-97BD239BBF43}" dt="2024-10-28T15:21:01.996" v="1568" actId="20577"/>
          <ac:spMkLst>
            <pc:docMk/>
            <pc:sldMk cId="1419412797" sldId="351"/>
            <ac:spMk id="2" creationId="{566DAB5E-9752-DA54-284C-A6A1AD84B589}"/>
          </ac:spMkLst>
        </pc:spChg>
        <pc:spChg chg="mod">
          <ac:chgData name="Mari Nikonen" userId="21ccc40ad04ce58a" providerId="LiveId" clId="{63DCF907-19F8-4368-9C79-97BD239BBF43}" dt="2024-10-28T15:21:31.733" v="1630" actId="113"/>
          <ac:spMkLst>
            <pc:docMk/>
            <pc:sldMk cId="1419412797" sldId="351"/>
            <ac:spMk id="3" creationId="{9064223A-C1F3-E0B0-57BF-A52C13C95C6E}"/>
          </ac:spMkLst>
        </pc:spChg>
      </pc:sldChg>
      <pc:sldChg chg="modSp new mod">
        <pc:chgData name="Mari Nikonen" userId="21ccc40ad04ce58a" providerId="LiveId" clId="{63DCF907-19F8-4368-9C79-97BD239BBF43}" dt="2024-10-28T15:23:36.243" v="1765" actId="20577"/>
        <pc:sldMkLst>
          <pc:docMk/>
          <pc:sldMk cId="3079649171" sldId="352"/>
        </pc:sldMkLst>
        <pc:spChg chg="mod">
          <ac:chgData name="Mari Nikonen" userId="21ccc40ad04ce58a" providerId="LiveId" clId="{63DCF907-19F8-4368-9C79-97BD239BBF43}" dt="2024-10-28T15:23:25.963" v="1762" actId="113"/>
          <ac:spMkLst>
            <pc:docMk/>
            <pc:sldMk cId="3079649171" sldId="352"/>
            <ac:spMk id="2" creationId="{378C4E85-ABBA-C792-9BA2-1D3341A4FE53}"/>
          </ac:spMkLst>
        </pc:spChg>
        <pc:spChg chg="mod">
          <ac:chgData name="Mari Nikonen" userId="21ccc40ad04ce58a" providerId="LiveId" clId="{63DCF907-19F8-4368-9C79-97BD239BBF43}" dt="2024-10-28T15:23:36.243" v="1765" actId="20577"/>
          <ac:spMkLst>
            <pc:docMk/>
            <pc:sldMk cId="3079649171" sldId="352"/>
            <ac:spMk id="3" creationId="{0EF0376D-8770-29CA-A463-8089197A1F6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EEEA7-B73D-4362-91E0-A2EE07AF3E4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87AE44DD-3B12-4B06-B387-7D01BFB20E8C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Kello on nyt</a:t>
          </a:r>
        </a:p>
        <a:p>
          <a:pPr>
            <a:lnSpc>
              <a:spcPct val="100000"/>
            </a:lnSpc>
          </a:pPr>
          <a:r>
            <a:rPr lang="en-US"/>
            <a:t>17:30</a:t>
          </a:r>
        </a:p>
      </dgm:t>
    </dgm:pt>
    <dgm:pt modelId="{82294682-F33D-439F-84C1-EB3509685E69}" type="parTrans" cxnId="{2A103649-A8B8-4EB6-8562-975B07610969}">
      <dgm:prSet/>
      <dgm:spPr/>
      <dgm:t>
        <a:bodyPr/>
        <a:lstStyle/>
        <a:p>
          <a:endParaRPr lang="en-US"/>
        </a:p>
      </dgm:t>
    </dgm:pt>
    <dgm:pt modelId="{B26B74B6-06FC-486A-B287-1EA1CF7BE48A}" type="sibTrans" cxnId="{2A103649-A8B8-4EB6-8562-975B0761096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5435B6-47FF-4628-B124-FFC68A7DF254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Jatketaan kello</a:t>
          </a:r>
        </a:p>
        <a:p>
          <a:pPr>
            <a:lnSpc>
              <a:spcPct val="100000"/>
            </a:lnSpc>
          </a:pPr>
          <a:r>
            <a:rPr lang="fi-FI"/>
            <a:t>17:40</a:t>
          </a:r>
          <a:endParaRPr lang="en-US"/>
        </a:p>
      </dgm:t>
    </dgm:pt>
    <dgm:pt modelId="{9CF66AF1-A8B7-4C0F-BDDB-18D33E89A88F}" type="parTrans" cxnId="{BD64BD76-375F-4F1C-B829-9A2C456E8E9C}">
      <dgm:prSet/>
      <dgm:spPr/>
      <dgm:t>
        <a:bodyPr/>
        <a:lstStyle/>
        <a:p>
          <a:endParaRPr lang="en-US"/>
        </a:p>
      </dgm:t>
    </dgm:pt>
    <dgm:pt modelId="{81AD3434-7DD0-41E5-9FE5-B30F457882D9}" type="sibTrans" cxnId="{BD64BD76-375F-4F1C-B829-9A2C456E8E9C}">
      <dgm:prSet/>
      <dgm:spPr/>
      <dgm:t>
        <a:bodyPr/>
        <a:lstStyle/>
        <a:p>
          <a:endParaRPr lang="en-US"/>
        </a:p>
      </dgm:t>
    </dgm:pt>
    <dgm:pt modelId="{B373BB25-A888-4FE3-A815-91C55FA31991}" type="pres">
      <dgm:prSet presAssocID="{8E0EEEA7-B73D-4362-91E0-A2EE07AF3E4E}" presName="root" presStyleCnt="0">
        <dgm:presLayoutVars>
          <dgm:dir/>
          <dgm:resizeHandles val="exact"/>
        </dgm:presLayoutVars>
      </dgm:prSet>
      <dgm:spPr/>
    </dgm:pt>
    <dgm:pt modelId="{8F8EF311-E2C3-49F7-9EAC-1F42B79649FD}" type="pres">
      <dgm:prSet presAssocID="{87AE44DD-3B12-4B06-B387-7D01BFB20E8C}" presName="compNode" presStyleCnt="0"/>
      <dgm:spPr/>
    </dgm:pt>
    <dgm:pt modelId="{D3F78103-D20B-4A7A-BF02-E5748A5976DA}" type="pres">
      <dgm:prSet presAssocID="{87AE44DD-3B12-4B06-B387-7D01BFB20E8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llo"/>
        </a:ext>
      </dgm:extLst>
    </dgm:pt>
    <dgm:pt modelId="{84029BEE-61C8-4DB1-AFE1-A01D73075E54}" type="pres">
      <dgm:prSet presAssocID="{87AE44DD-3B12-4B06-B387-7D01BFB20E8C}" presName="spaceRect" presStyleCnt="0"/>
      <dgm:spPr/>
    </dgm:pt>
    <dgm:pt modelId="{F47920BD-92EB-45C9-9B1D-C6AB68D28FA4}" type="pres">
      <dgm:prSet presAssocID="{87AE44DD-3B12-4B06-B387-7D01BFB20E8C}" presName="textRect" presStyleLbl="revTx" presStyleIdx="0" presStyleCnt="2">
        <dgm:presLayoutVars>
          <dgm:chMax val="1"/>
          <dgm:chPref val="1"/>
        </dgm:presLayoutVars>
      </dgm:prSet>
      <dgm:spPr/>
    </dgm:pt>
    <dgm:pt modelId="{5A6E160D-2D25-4752-ABB3-1B42A9273C88}" type="pres">
      <dgm:prSet presAssocID="{B26B74B6-06FC-486A-B287-1EA1CF7BE48A}" presName="sibTrans" presStyleCnt="0"/>
      <dgm:spPr/>
    </dgm:pt>
    <dgm:pt modelId="{104D2A48-802A-46BA-9F31-ABE8757A4DE2}" type="pres">
      <dgm:prSet presAssocID="{8A5435B6-47FF-4628-B124-FFC68A7DF254}" presName="compNode" presStyleCnt="0"/>
      <dgm:spPr/>
    </dgm:pt>
    <dgm:pt modelId="{D6269942-698B-418B-A024-13F4AB3EA713}" type="pres">
      <dgm:prSet presAssocID="{8A5435B6-47FF-4628-B124-FFC68A7DF25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äyttäjät"/>
        </a:ext>
      </dgm:extLst>
    </dgm:pt>
    <dgm:pt modelId="{C5143DC2-AEF9-4B17-A623-0BF7648DF152}" type="pres">
      <dgm:prSet presAssocID="{8A5435B6-47FF-4628-B124-FFC68A7DF254}" presName="spaceRect" presStyleCnt="0"/>
      <dgm:spPr/>
    </dgm:pt>
    <dgm:pt modelId="{53B4FF5B-9A7C-4274-824F-75742FB78A9B}" type="pres">
      <dgm:prSet presAssocID="{8A5435B6-47FF-4628-B124-FFC68A7DF25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2E17801-B6C2-47FD-B40E-5451EBD419A2}" type="presOf" srcId="{87AE44DD-3B12-4B06-B387-7D01BFB20E8C}" destId="{F47920BD-92EB-45C9-9B1D-C6AB68D28FA4}" srcOrd="0" destOrd="0" presId="urn:microsoft.com/office/officeart/2018/2/layout/IconLabelList"/>
    <dgm:cxn modelId="{2A103649-A8B8-4EB6-8562-975B07610969}" srcId="{8E0EEEA7-B73D-4362-91E0-A2EE07AF3E4E}" destId="{87AE44DD-3B12-4B06-B387-7D01BFB20E8C}" srcOrd="0" destOrd="0" parTransId="{82294682-F33D-439F-84C1-EB3509685E69}" sibTransId="{B26B74B6-06FC-486A-B287-1EA1CF7BE48A}"/>
    <dgm:cxn modelId="{BD64BD76-375F-4F1C-B829-9A2C456E8E9C}" srcId="{8E0EEEA7-B73D-4362-91E0-A2EE07AF3E4E}" destId="{8A5435B6-47FF-4628-B124-FFC68A7DF254}" srcOrd="1" destOrd="0" parTransId="{9CF66AF1-A8B7-4C0F-BDDB-18D33E89A88F}" sibTransId="{81AD3434-7DD0-41E5-9FE5-B30F457882D9}"/>
    <dgm:cxn modelId="{7D9C32E4-C543-4CEC-BE47-C9758D40CAB1}" type="presOf" srcId="{8A5435B6-47FF-4628-B124-FFC68A7DF254}" destId="{53B4FF5B-9A7C-4274-824F-75742FB78A9B}" srcOrd="0" destOrd="0" presId="urn:microsoft.com/office/officeart/2018/2/layout/IconLabelList"/>
    <dgm:cxn modelId="{637CBDF2-51C4-4454-A371-007BC5C099DF}" type="presOf" srcId="{8E0EEEA7-B73D-4362-91E0-A2EE07AF3E4E}" destId="{B373BB25-A888-4FE3-A815-91C55FA31991}" srcOrd="0" destOrd="0" presId="urn:microsoft.com/office/officeart/2018/2/layout/IconLabelList"/>
    <dgm:cxn modelId="{A1861145-C7A2-4976-A9AF-74D0A9946072}" type="presParOf" srcId="{B373BB25-A888-4FE3-A815-91C55FA31991}" destId="{8F8EF311-E2C3-49F7-9EAC-1F42B79649FD}" srcOrd="0" destOrd="0" presId="urn:microsoft.com/office/officeart/2018/2/layout/IconLabelList"/>
    <dgm:cxn modelId="{A9A9F815-8295-42C7-AB10-6517AE2DDBE6}" type="presParOf" srcId="{8F8EF311-E2C3-49F7-9EAC-1F42B79649FD}" destId="{D3F78103-D20B-4A7A-BF02-E5748A5976DA}" srcOrd="0" destOrd="0" presId="urn:microsoft.com/office/officeart/2018/2/layout/IconLabelList"/>
    <dgm:cxn modelId="{9975D086-5983-46CD-B52B-3E89929CDA60}" type="presParOf" srcId="{8F8EF311-E2C3-49F7-9EAC-1F42B79649FD}" destId="{84029BEE-61C8-4DB1-AFE1-A01D73075E54}" srcOrd="1" destOrd="0" presId="urn:microsoft.com/office/officeart/2018/2/layout/IconLabelList"/>
    <dgm:cxn modelId="{11FDBCDC-3A3E-49B9-8E82-F53AE5DA3F1A}" type="presParOf" srcId="{8F8EF311-E2C3-49F7-9EAC-1F42B79649FD}" destId="{F47920BD-92EB-45C9-9B1D-C6AB68D28FA4}" srcOrd="2" destOrd="0" presId="urn:microsoft.com/office/officeart/2018/2/layout/IconLabelList"/>
    <dgm:cxn modelId="{31969753-2389-4CE2-85FE-634625CED907}" type="presParOf" srcId="{B373BB25-A888-4FE3-A815-91C55FA31991}" destId="{5A6E160D-2D25-4752-ABB3-1B42A9273C88}" srcOrd="1" destOrd="0" presId="urn:microsoft.com/office/officeart/2018/2/layout/IconLabelList"/>
    <dgm:cxn modelId="{39E9DE97-D455-4F68-BBBA-78AA12F8E9AF}" type="presParOf" srcId="{B373BB25-A888-4FE3-A815-91C55FA31991}" destId="{104D2A48-802A-46BA-9F31-ABE8757A4DE2}" srcOrd="2" destOrd="0" presId="urn:microsoft.com/office/officeart/2018/2/layout/IconLabelList"/>
    <dgm:cxn modelId="{C5641E4E-CD1B-4FD1-85E4-15C7CC077A55}" type="presParOf" srcId="{104D2A48-802A-46BA-9F31-ABE8757A4DE2}" destId="{D6269942-698B-418B-A024-13F4AB3EA713}" srcOrd="0" destOrd="0" presId="urn:microsoft.com/office/officeart/2018/2/layout/IconLabelList"/>
    <dgm:cxn modelId="{63379606-BF8E-449D-A72C-90933CE902CF}" type="presParOf" srcId="{104D2A48-802A-46BA-9F31-ABE8757A4DE2}" destId="{C5143DC2-AEF9-4B17-A623-0BF7648DF152}" srcOrd="1" destOrd="0" presId="urn:microsoft.com/office/officeart/2018/2/layout/IconLabelList"/>
    <dgm:cxn modelId="{4AB9F5CA-AF6D-4F07-AC62-5A4F95EC3E80}" type="presParOf" srcId="{104D2A48-802A-46BA-9F31-ABE8757A4DE2}" destId="{53B4FF5B-9A7C-4274-824F-75742FB78A9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78103-D20B-4A7A-BF02-E5748A5976DA}">
      <dsp:nvSpPr>
        <dsp:cNvPr id="0" name=""/>
        <dsp:cNvSpPr/>
      </dsp:nvSpPr>
      <dsp:spPr>
        <a:xfrm>
          <a:off x="650015" y="921048"/>
          <a:ext cx="987187" cy="98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920BD-92EB-45C9-9B1D-C6AB68D28FA4}">
      <dsp:nvSpPr>
        <dsp:cNvPr id="0" name=""/>
        <dsp:cNvSpPr/>
      </dsp:nvSpPr>
      <dsp:spPr>
        <a:xfrm>
          <a:off x="46734" y="2209675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Kello on nyt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17:30</a:t>
          </a:r>
        </a:p>
      </dsp:txBody>
      <dsp:txXfrm>
        <a:off x="46734" y="2209675"/>
        <a:ext cx="2193750" cy="720000"/>
      </dsp:txXfrm>
    </dsp:sp>
    <dsp:sp modelId="{D6269942-698B-418B-A024-13F4AB3EA713}">
      <dsp:nvSpPr>
        <dsp:cNvPr id="0" name=""/>
        <dsp:cNvSpPr/>
      </dsp:nvSpPr>
      <dsp:spPr>
        <a:xfrm>
          <a:off x="3227671" y="921048"/>
          <a:ext cx="987187" cy="98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4FF5B-9A7C-4274-824F-75742FB78A9B}">
      <dsp:nvSpPr>
        <dsp:cNvPr id="0" name=""/>
        <dsp:cNvSpPr/>
      </dsp:nvSpPr>
      <dsp:spPr>
        <a:xfrm>
          <a:off x="2624390" y="2209675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Jatketaan kello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17:40</a:t>
          </a:r>
          <a:endParaRPr lang="en-US" sz="1900" kern="1200"/>
        </a:p>
      </dsp:txBody>
      <dsp:txXfrm>
        <a:off x="2624390" y="2209675"/>
        <a:ext cx="21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2B4C6-0B36-4382-BCD5-BFEDE516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55D7FC-5E9A-48D9-AE21-66A6F4F6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DB5E1-748D-42A9-AB48-80C03D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9DCFA8-E096-42DF-9B23-87741DB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8E734-CF7C-48AE-B272-B670B2B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E40AD-4075-4F20-B6D9-E0C8C88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04C4CC-DEB4-4245-87AE-93698B157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6E1B-7406-4787-8831-6A2443A1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16D62-D9B3-4632-9616-FD1B5E2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46A5-3444-4494-93DA-3C49E03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6795BBC-78EA-4E0E-83E5-2D993C77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ADF191-C620-4C7F-AEAA-A8B9BC75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AFE28-79EB-424F-A1BE-0E76E51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BE4B2-AA87-4C24-8022-7E253115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3CBC4-EFB1-43D0-80EC-21FDE5B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8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A5D1F-1B28-44E5-A7BA-7EA9152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FDA9-E2F6-4F7D-9EBF-3D653CD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3852E-78EA-4F75-90C2-430E3D76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4F6AB-8CEF-4EC1-BA79-1FF86318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5AE1D0-F36A-4D64-B457-9B7862D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9E8A1-945F-44D0-808F-CFAE4ADB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CF5AF-A2B4-41A0-872D-B01FCCA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4619C5-4A68-4A5C-95B1-BBED3F9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FFE20-3E14-4002-8565-BCFCC6E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765A1A-D494-411D-88E1-2027B9C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3DF19-F355-432E-8D61-FB60B6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1D14B-1D6C-4D72-A3BF-612A1951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976C64-9BDB-4EAB-8C23-DCA3AE1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BAA1AF-F7BA-4ED9-9A3B-69B170D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5DE4AD-FACF-4D1D-BA7A-2F65229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42ACE-F4AB-4536-919F-29DDC48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438B9-3437-4664-B91B-0B50869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7D30F5-F1FD-4F8A-9257-A79B0944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3A6D-4DDA-45EC-84CA-87D843A1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8C53B5-903E-41B4-8CB9-713E5709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39E9A4-5382-4473-9776-25C35C48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9BC3E2-43C8-4127-BBE3-647262F5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E57F89-CC04-4523-B55E-5373203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444F21-5F99-4829-B964-8DC2A14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1C95-D105-4174-802E-3365AE0F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5F6C81-0354-4724-BDC4-0D6C01AF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06A281-1A14-4619-863E-25C5559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2FD17-A894-465C-8E4E-B2ED1F1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C79871-0C61-4EC4-A9D6-956B648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FE6934-0D8C-46A8-9595-1207CC4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9BB1CB-2833-4ECB-8849-8FD21A7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E74-7A1E-4EA1-8209-E0CA58A6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B94D3-8577-4DD2-B48A-980890DC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D31A75-AD74-45C8-AF10-FAC583B9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E2FE2-1F35-4390-ACE9-C805D028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0148F-2BEB-44AB-8535-2DE65D1B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51D1A-E7A9-48DD-A1DD-FE95D4A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BC8F2-DAF8-4F49-A899-FDB7D79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6F9A90-CDA3-4853-B72C-B12D4C708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3A36F-E8F7-4547-93C9-D0DEA678B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60DEA7-B7DF-4002-80D9-C7F4251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4BA7-32BF-4F04-87AB-50F3248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53BE2A-7281-4F11-9A89-053D5E58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5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AA1A53-0B5B-4A48-817E-7C157348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8DAD99-3344-4823-ABFA-916EA025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16596-7411-4C1C-B6B1-B187EAA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1DE-5731-4C38-85E0-256D9C086206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E7A50C-A501-4D9B-8C9B-BBE394E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92BC6-E1BA-408C-8FE6-52265D53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GRDTZ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45363&amp;section=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62966370" TargetMode="External"/><Relationship Id="rId2" Type="http://schemas.openxmlformats.org/officeDocument/2006/relationships/hyperlink" Target="https://wordwall.net/play/663/783/376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CBDF5-86DD-4485-9621-F5A9F98C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1610" y="365124"/>
            <a:ext cx="4220418" cy="2322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4000"/>
            </a:br>
            <a:r>
              <a:rPr lang="en-US" sz="4000"/>
              <a:t>Suomi 2</a:t>
            </a:r>
            <a:br>
              <a:rPr lang="en-US" sz="4000"/>
            </a:br>
            <a:r>
              <a:rPr lang="en-US" sz="2000"/>
              <a:t>ALC-7220</a:t>
            </a:r>
            <a:br>
              <a:rPr lang="en-US" sz="2000"/>
            </a:br>
            <a:r>
              <a:rPr lang="en-US" sz="2000"/>
              <a:t>Mari Nikonen</a:t>
            </a:r>
            <a:br>
              <a:rPr lang="en-US" sz="2000"/>
            </a:br>
            <a:endParaRPr lang="en-US" sz="20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08BAE-BCFD-4845-8C70-211E060C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 r="9382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BB96F4F8-2F8C-4DA7-A11D-06976C6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2000"/>
          </a:p>
          <a:p>
            <a:pPr algn="l"/>
            <a:r>
              <a:rPr lang="en-US" sz="2000"/>
              <a:t>3. tapaaminen </a:t>
            </a:r>
          </a:p>
          <a:p>
            <a:pPr algn="l"/>
            <a:r>
              <a:rPr lang="en-US" sz="2000"/>
              <a:t>maanantaina 28.10.2024</a:t>
            </a:r>
          </a:p>
          <a:p>
            <a:pPr algn="l"/>
            <a:r>
              <a:rPr lang="en-US" sz="2000"/>
              <a:t>kello 16.30-18.30</a:t>
            </a:r>
          </a:p>
        </p:txBody>
      </p:sp>
    </p:spTree>
    <p:extLst>
      <p:ext uri="{BB962C8B-B14F-4D97-AF65-F5344CB8AC3E}">
        <p14:creationId xmlns:p14="http://schemas.microsoft.com/office/powerpoint/2010/main" val="32144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DF6F6-558A-5315-B4A6-064CA480F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6C2630-389B-FACB-1749-25339764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Ääntämistä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F0DDE0-D5A0-FF91-F1F2-C65267C07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424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Ääntämistä = </a:t>
            </a:r>
            <a:r>
              <a:rPr lang="fi-FI" dirty="0" err="1"/>
              <a:t>Pronunciation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Focus: r and l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Ke</a:t>
            </a:r>
            <a:r>
              <a:rPr lang="fi-FI" b="1" dirty="0"/>
              <a:t>rr</a:t>
            </a:r>
            <a:r>
              <a:rPr lang="fi-FI" dirty="0"/>
              <a:t>o vaan, jos </a:t>
            </a:r>
            <a:r>
              <a:rPr lang="fi-FI" dirty="0" err="1"/>
              <a:t>ta</a:t>
            </a:r>
            <a:r>
              <a:rPr lang="fi-FI" b="1" dirty="0" err="1"/>
              <a:t>r</a:t>
            </a:r>
            <a:r>
              <a:rPr lang="fi-FI" dirty="0" err="1"/>
              <a:t>viit</a:t>
            </a:r>
            <a:r>
              <a:rPr lang="fi-FI" dirty="0"/>
              <a:t> </a:t>
            </a:r>
            <a:r>
              <a:rPr lang="fi-FI"/>
              <a:t>apua!</a:t>
            </a:r>
          </a:p>
          <a:p>
            <a:pPr lvl="1"/>
            <a:r>
              <a:rPr lang="fi-FI"/>
              <a:t>Just tell if you need help!</a:t>
            </a:r>
          </a:p>
          <a:p>
            <a:pPr lvl="1"/>
            <a:r>
              <a:rPr lang="fi-FI"/>
              <a:t>Go ahead and say if you need help! </a:t>
            </a:r>
          </a:p>
          <a:p>
            <a:pPr lvl="1"/>
            <a:r>
              <a:rPr lang="fi-FI"/>
              <a:t>Tarviit (spoken) = tarvitset (written) </a:t>
            </a:r>
            <a:endParaRPr lang="fi-FI" dirty="0"/>
          </a:p>
          <a:p>
            <a:r>
              <a:rPr lang="fi-FI" dirty="0"/>
              <a:t>Kiitos, </a:t>
            </a:r>
            <a:r>
              <a:rPr lang="fi-FI" dirty="0" err="1"/>
              <a:t>mä</a:t>
            </a:r>
            <a:r>
              <a:rPr lang="fi-FI" dirty="0"/>
              <a:t> vaan katte</a:t>
            </a:r>
            <a:r>
              <a:rPr lang="fi-FI" b="1" dirty="0"/>
              <a:t>l</a:t>
            </a:r>
            <a:r>
              <a:rPr lang="fi-FI" dirty="0"/>
              <a:t>en</a:t>
            </a:r>
            <a:r>
              <a:rPr lang="fi-FI"/>
              <a:t>! </a:t>
            </a:r>
          </a:p>
          <a:p>
            <a:pPr lvl="1"/>
            <a:r>
              <a:rPr lang="fi-FI"/>
              <a:t>Thank you, (but) I’m just looking!</a:t>
            </a:r>
          </a:p>
          <a:p>
            <a:pPr lvl="1"/>
            <a:r>
              <a:rPr lang="fi-FI"/>
              <a:t>Kattelen (spoken) = katselen (written) </a:t>
            </a:r>
          </a:p>
          <a:p>
            <a:pPr lvl="1"/>
            <a:r>
              <a:rPr lang="fi-FI"/>
              <a:t>Katella (spoken) = katsella (written) 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241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35B534-A4C2-D58E-97FB-947AE39A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Some tone particles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850CD4-87BA-5BFE-AE19-0D999CB76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Tone particles, sävypartikkelit, express things like warmth, closeness, casual tone, wondering...</a:t>
            </a:r>
          </a:p>
          <a:p>
            <a:r>
              <a:rPr lang="fi-FI"/>
              <a:t>-han/hän</a:t>
            </a:r>
          </a:p>
          <a:p>
            <a:pPr lvl="1"/>
            <a:r>
              <a:rPr lang="fi-FI"/>
              <a:t>Mitä</a:t>
            </a:r>
            <a:r>
              <a:rPr lang="fi-FI" b="1"/>
              <a:t>hän</a:t>
            </a:r>
            <a:r>
              <a:rPr lang="fi-FI"/>
              <a:t> se maksaa? </a:t>
            </a:r>
            <a:r>
              <a:rPr lang="fi-FI" b="1"/>
              <a:t>= I wonder </a:t>
            </a:r>
            <a:r>
              <a:rPr lang="fi-FI"/>
              <a:t>what it costs? </a:t>
            </a:r>
          </a:p>
          <a:p>
            <a:pPr lvl="1"/>
            <a:r>
              <a:rPr lang="fi-FI"/>
              <a:t>Onkohan teillä? = I wonder if you have? </a:t>
            </a:r>
          </a:p>
          <a:p>
            <a:pPr lvl="1"/>
            <a:r>
              <a:rPr lang="fi-FI"/>
              <a:t>Missä</a:t>
            </a:r>
            <a:r>
              <a:rPr lang="fi-FI" b="1"/>
              <a:t>hän</a:t>
            </a:r>
            <a:r>
              <a:rPr lang="fi-FI"/>
              <a:t> on sovituskoppi? = I wonder where the fitting rooms is? </a:t>
            </a:r>
          </a:p>
          <a:p>
            <a:pPr lvl="1"/>
            <a:r>
              <a:rPr lang="fi-FI"/>
              <a:t>Pidät</a:t>
            </a:r>
            <a:r>
              <a:rPr lang="fi-FI" b="1"/>
              <a:t>hän </a:t>
            </a:r>
            <a:r>
              <a:rPr lang="fi-FI"/>
              <a:t>oven aina suljettuna </a:t>
            </a:r>
          </a:p>
          <a:p>
            <a:pPr lvl="2"/>
            <a:r>
              <a:rPr lang="fi-FI" b="1"/>
              <a:t>= ordering politely: Please </a:t>
            </a:r>
            <a:r>
              <a:rPr lang="fi-FI"/>
              <a:t>always keep the door closed </a:t>
            </a:r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792201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082BD8-5FE2-AF66-6654-CA11F0EA2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 </a:t>
            </a:r>
            <a:r>
              <a:rPr lang="fi-FI" dirty="0" err="1"/>
              <a:t>tone</a:t>
            </a:r>
            <a:r>
              <a:rPr lang="fi-FI" dirty="0"/>
              <a:t> </a:t>
            </a:r>
            <a:r>
              <a:rPr lang="fi-FI" dirty="0" err="1"/>
              <a:t>particles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E253F7-BA17-4B25-91FD-B87F9AEF0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-pa</a:t>
            </a:r>
          </a:p>
          <a:p>
            <a:pPr lvl="1"/>
            <a:r>
              <a:rPr lang="fi-FI"/>
              <a:t>On</a:t>
            </a:r>
            <a:r>
              <a:rPr lang="fi-FI" b="1"/>
              <a:t>pa</a:t>
            </a:r>
            <a:r>
              <a:rPr lang="fi-FI"/>
              <a:t> täällä kylmä! = </a:t>
            </a:r>
            <a:r>
              <a:rPr lang="fi-FI" b="1"/>
              <a:t>Wow</a:t>
            </a:r>
            <a:r>
              <a:rPr lang="fi-FI"/>
              <a:t>, it cold here!</a:t>
            </a:r>
          </a:p>
          <a:p>
            <a:pPr lvl="1"/>
            <a:r>
              <a:rPr lang="fi-FI"/>
              <a:t>Ota</a:t>
            </a:r>
            <a:r>
              <a:rPr lang="fi-FI" b="1"/>
              <a:t>pa</a:t>
            </a:r>
            <a:r>
              <a:rPr lang="fi-FI"/>
              <a:t> kahvia! = </a:t>
            </a:r>
            <a:r>
              <a:rPr lang="fi-FI" b="1"/>
              <a:t>Go ahead and </a:t>
            </a:r>
            <a:r>
              <a:rPr lang="fi-FI"/>
              <a:t>have some coffee!</a:t>
            </a:r>
          </a:p>
          <a:p>
            <a:r>
              <a:rPr lang="fi-FI"/>
              <a:t>-s</a:t>
            </a:r>
          </a:p>
          <a:p>
            <a:pPr lvl="1"/>
            <a:r>
              <a:rPr lang="fi-FI"/>
              <a:t>Often brings a warmer, more casual tone. </a:t>
            </a:r>
          </a:p>
          <a:p>
            <a:pPr lvl="1"/>
            <a:r>
              <a:rPr lang="fi-FI"/>
              <a:t>Missä</a:t>
            </a:r>
            <a:r>
              <a:rPr lang="fi-FI" b="1"/>
              <a:t>s</a:t>
            </a:r>
            <a:r>
              <a:rPr lang="fi-FI"/>
              <a:t> sovituskoppi on? = Missä sovituskoppi on? </a:t>
            </a:r>
          </a:p>
          <a:p>
            <a:pPr lvl="2"/>
            <a:r>
              <a:rPr lang="fi-FI"/>
              <a:t>s adds a casual tone here</a:t>
            </a:r>
          </a:p>
          <a:p>
            <a:r>
              <a:rPr lang="fi-FI"/>
              <a:t>pa + s = -pas </a:t>
            </a:r>
          </a:p>
          <a:p>
            <a:pPr lvl="1"/>
            <a:r>
              <a:rPr lang="fi-FI"/>
              <a:t>Katsotaan</a:t>
            </a:r>
            <a:r>
              <a:rPr lang="fi-FI" b="1"/>
              <a:t>pas</a:t>
            </a:r>
            <a:r>
              <a:rPr lang="fi-FI"/>
              <a:t>! = </a:t>
            </a:r>
            <a:r>
              <a:rPr lang="fi-FI" b="1"/>
              <a:t>Well, ok then</a:t>
            </a:r>
            <a:r>
              <a:rPr lang="fi-FI"/>
              <a:t>, let’s see!  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9293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D87B17-4723-F61E-138E-BD892D4D0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Kysymyksiä ja kommentteja kotitehtävistä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48DF9B-2E4B-E4F5-6AE3-9F4549D9F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145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i-FI">
                <a:hlinkClick r:id="rId2"/>
              </a:rPr>
              <a:t>https://edu.flinga.fi/s/EGRDTZF</a:t>
            </a: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754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010FFC-65A7-5811-CB60-002247187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Scarf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94A790-264C-39D0-0B90-A27DCE260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Kaulaliina = scarf </a:t>
            </a:r>
          </a:p>
          <a:p>
            <a:pPr lvl="1"/>
            <a:r>
              <a:rPr lang="fi-FI"/>
              <a:t>Kaula + liina</a:t>
            </a:r>
          </a:p>
          <a:p>
            <a:pPr lvl="1"/>
            <a:r>
              <a:rPr lang="fi-FI"/>
              <a:t>Neck + piece of cloth </a:t>
            </a:r>
          </a:p>
          <a:p>
            <a:pPr lvl="1"/>
            <a:r>
              <a:rPr lang="fi-FI"/>
              <a:t>Pöytäliina = table cloth </a:t>
            </a:r>
          </a:p>
          <a:p>
            <a:pPr lvl="1"/>
            <a:r>
              <a:rPr lang="fi-FI"/>
              <a:t>Esiliina = apron ”front cloth”</a:t>
            </a:r>
          </a:p>
          <a:p>
            <a:r>
              <a:rPr lang="fi-FI"/>
              <a:t>Huivi = scarf </a:t>
            </a:r>
          </a:p>
          <a:p>
            <a:pPr lvl="1"/>
            <a:r>
              <a:rPr lang="fi-FI"/>
              <a:t>HUIvi</a:t>
            </a:r>
          </a:p>
          <a:p>
            <a:r>
              <a:rPr lang="fi-FI"/>
              <a:t>Lapanen = tumppu = mitten</a:t>
            </a:r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524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1A8DBA-3B7B-5E21-C360-D19364D8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Clothes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0C81A9-B46E-B827-7622-19C16BC01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Boots</a:t>
            </a:r>
          </a:p>
          <a:p>
            <a:pPr lvl="1"/>
            <a:r>
              <a:rPr lang="fi-FI"/>
              <a:t>Saapas = boot</a:t>
            </a:r>
          </a:p>
          <a:p>
            <a:pPr lvl="1"/>
            <a:r>
              <a:rPr lang="fi-FI"/>
              <a:t>Saappaat = boots</a:t>
            </a:r>
          </a:p>
          <a:p>
            <a:r>
              <a:rPr lang="fi-FI"/>
              <a:t>Hanskat = käsineet = hansikkaat = gloves </a:t>
            </a:r>
          </a:p>
          <a:p>
            <a:pPr lvl="1"/>
            <a:r>
              <a:rPr lang="fi-FI"/>
              <a:t>In shops mostly: käsineet</a:t>
            </a:r>
          </a:p>
          <a:p>
            <a:pPr lvl="1"/>
            <a:r>
              <a:rPr lang="fi-FI"/>
              <a:t>In everyday conversation: hanskat </a:t>
            </a:r>
          </a:p>
          <a:p>
            <a:r>
              <a:rPr lang="fi-FI"/>
              <a:t>Farmarihousut (old fashioned) = farkut = jeans</a:t>
            </a:r>
          </a:p>
          <a:p>
            <a:r>
              <a:rPr lang="fi-FI"/>
              <a:t>Korkokengät = high heeled shoes</a:t>
            </a:r>
          </a:p>
          <a:p>
            <a:pPr lvl="1"/>
            <a:r>
              <a:rPr lang="fi-FI"/>
              <a:t>Korkosaappaat = high heeled boots </a:t>
            </a:r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072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01AB77-2BA9-9379-551D-956418AAD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Clothes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361699-2947-EC1F-8326-3563CB898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/>
              <a:t>Lenkkarit</a:t>
            </a:r>
            <a:r>
              <a:rPr lang="fi-FI"/>
              <a:t> = trainers</a:t>
            </a:r>
          </a:p>
          <a:p>
            <a:pPr lvl="1"/>
            <a:r>
              <a:rPr lang="fi-FI"/>
              <a:t>Juoksukengät = running shoes </a:t>
            </a:r>
          </a:p>
          <a:p>
            <a:pPr lvl="1"/>
            <a:r>
              <a:rPr lang="fi-FI"/>
              <a:t>Tennarit = tennis shoes </a:t>
            </a:r>
          </a:p>
        </p:txBody>
      </p:sp>
    </p:spTree>
    <p:extLst>
      <p:ext uri="{BB962C8B-B14F-4D97-AF65-F5344CB8AC3E}">
        <p14:creationId xmlns:p14="http://schemas.microsoft.com/office/powerpoint/2010/main" val="3112441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139096-D4C1-B7A7-16EC-C9F702FD7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Let’s go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8DF23F-E1BC-54FE-684F-184D345B1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Lähden kotiin = I go home, I’m going home</a:t>
            </a:r>
          </a:p>
          <a:p>
            <a:r>
              <a:rPr lang="fi-FI"/>
              <a:t>Lähdetään kotiin! = Let’s go home! </a:t>
            </a:r>
          </a:p>
        </p:txBody>
      </p:sp>
    </p:spTree>
    <p:extLst>
      <p:ext uri="{BB962C8B-B14F-4D97-AF65-F5344CB8AC3E}">
        <p14:creationId xmlns:p14="http://schemas.microsoft.com/office/powerpoint/2010/main" val="4194019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75A6C0-E634-519B-ADA6-0F39AFA06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KPT changes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6D41D-3F58-C39E-875E-06665CE8C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Marja tietää, Heikki ei tiedä</a:t>
            </a:r>
          </a:p>
          <a:p>
            <a:pPr lvl="1"/>
            <a:r>
              <a:rPr lang="fi-FI"/>
              <a:t>t : d</a:t>
            </a:r>
          </a:p>
          <a:p>
            <a:pPr lvl="1"/>
            <a:r>
              <a:rPr lang="fi-FI"/>
              <a:t>Tie</a:t>
            </a:r>
            <a:r>
              <a:rPr lang="fi-FI" b="1"/>
              <a:t>t</a:t>
            </a:r>
            <a:r>
              <a:rPr lang="fi-FI"/>
              <a:t>ää 1</a:t>
            </a:r>
          </a:p>
          <a:p>
            <a:pPr lvl="2"/>
            <a:r>
              <a:rPr lang="fi-FI"/>
              <a:t>Minä tie</a:t>
            </a:r>
            <a:r>
              <a:rPr lang="fi-FI" b="1"/>
              <a:t>d</a:t>
            </a:r>
            <a:r>
              <a:rPr lang="fi-FI"/>
              <a:t>än, sinä tie</a:t>
            </a:r>
            <a:r>
              <a:rPr lang="fi-FI" b="1"/>
              <a:t>d</a:t>
            </a:r>
            <a:r>
              <a:rPr lang="fi-FI"/>
              <a:t>ät, me tie</a:t>
            </a:r>
            <a:r>
              <a:rPr lang="fi-FI" b="1"/>
              <a:t>d</a:t>
            </a:r>
            <a:r>
              <a:rPr lang="fi-FI"/>
              <a:t>ämme, te tie</a:t>
            </a:r>
            <a:r>
              <a:rPr lang="fi-FI" b="1"/>
              <a:t>d</a:t>
            </a:r>
            <a:r>
              <a:rPr lang="fi-FI"/>
              <a:t>ätte</a:t>
            </a:r>
          </a:p>
          <a:p>
            <a:pPr lvl="2"/>
            <a:r>
              <a:rPr lang="fi-FI"/>
              <a:t>Hän tie</a:t>
            </a:r>
            <a:r>
              <a:rPr lang="fi-FI" b="1"/>
              <a:t>t</a:t>
            </a:r>
            <a:r>
              <a:rPr lang="fi-FI"/>
              <a:t>ää, he tie</a:t>
            </a:r>
            <a:r>
              <a:rPr lang="fi-FI" b="1"/>
              <a:t>t</a:t>
            </a:r>
            <a:r>
              <a:rPr lang="fi-FI"/>
              <a:t>ävät</a:t>
            </a:r>
          </a:p>
          <a:p>
            <a:endParaRPr lang="fi-FI"/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744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E3F37-097A-4BB5-8A58-B30FC849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BB075-08B5-45CF-B5C9-3CC2334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221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fi-FI"/>
              <a:t>Miten menee? </a:t>
            </a:r>
          </a:p>
          <a:p>
            <a:r>
              <a:rPr lang="fi-FI"/>
              <a:t>Jumppaa, sanelu ja ääntämistä</a:t>
            </a:r>
          </a:p>
          <a:p>
            <a:r>
              <a:rPr lang="fi-FI"/>
              <a:t>Sävypartikkelit</a:t>
            </a:r>
          </a:p>
          <a:p>
            <a:pPr marL="457200" lvl="1" indent="0">
              <a:buNone/>
            </a:pPr>
            <a:r>
              <a:rPr lang="fi-FI"/>
              <a:t>= Tone particles </a:t>
            </a:r>
          </a:p>
          <a:p>
            <a:r>
              <a:rPr lang="fi-FI"/>
              <a:t>Kysymyksiä ja kommentteja kotitehtävistä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Noin kello 17.15 pieni tauko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/>
              <a:t>Pienissä ryhmissä</a:t>
            </a:r>
          </a:p>
          <a:p>
            <a:r>
              <a:rPr lang="fi-FI"/>
              <a:t>Missä? Postpositions</a:t>
            </a:r>
          </a:p>
          <a:p>
            <a:r>
              <a:rPr lang="fi-FI"/>
              <a:t>Kotitehtävät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7603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6DAB5E-9752-DA54-284C-A6A1AD84B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Sopia = to suit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64223A-C1F3-E0B0-57BF-A52C13C95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Marjalle so</a:t>
            </a:r>
            <a:r>
              <a:rPr lang="fi-FI" b="1"/>
              <a:t>p</a:t>
            </a:r>
            <a:r>
              <a:rPr lang="fi-FI"/>
              <a:t>ii kello kaksi, mutta minulle ei so</a:t>
            </a:r>
            <a:r>
              <a:rPr lang="fi-FI" b="1"/>
              <a:t>v</a:t>
            </a:r>
            <a:r>
              <a:rPr lang="fi-FI"/>
              <a:t>i. </a:t>
            </a:r>
          </a:p>
        </p:txBody>
      </p:sp>
    </p:spTree>
    <p:extLst>
      <p:ext uri="{BB962C8B-B14F-4D97-AF65-F5344CB8AC3E}">
        <p14:creationId xmlns:p14="http://schemas.microsoft.com/office/powerpoint/2010/main" val="1419412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8C4E85-ABBA-C792-9BA2-1D3341A4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Lukea</a:t>
            </a:r>
            <a:r>
              <a:rPr lang="fi-FI"/>
              <a:t> 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F0376D-8770-29CA-A463-8089197A1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k in the dictionary form </a:t>
            </a:r>
          </a:p>
          <a:p>
            <a:r>
              <a:rPr lang="fi-FI"/>
              <a:t>Drop the k for minä</a:t>
            </a:r>
          </a:p>
          <a:p>
            <a:endParaRPr lang="fi-FI"/>
          </a:p>
          <a:p>
            <a:pPr marL="0" indent="0">
              <a:buNone/>
            </a:pPr>
            <a:r>
              <a:rPr lang="fi-FI"/>
              <a:t>Minä luen		</a:t>
            </a:r>
          </a:p>
          <a:p>
            <a:pPr marL="0" indent="0">
              <a:buNone/>
            </a:pPr>
            <a:r>
              <a:rPr lang="fi-FI"/>
              <a:t>Sinä luet</a:t>
            </a:r>
          </a:p>
          <a:p>
            <a:pPr marL="0" indent="0">
              <a:buNone/>
            </a:pPr>
            <a:r>
              <a:rPr lang="fi-FI" b="1"/>
              <a:t>Hän lukee </a:t>
            </a:r>
          </a:p>
          <a:p>
            <a:pPr marL="0" indent="0">
              <a:buNone/>
            </a:pPr>
            <a:r>
              <a:rPr lang="fi-FI"/>
              <a:t>Me luemme</a:t>
            </a:r>
          </a:p>
          <a:p>
            <a:pPr marL="0" indent="0">
              <a:buNone/>
            </a:pPr>
            <a:r>
              <a:rPr lang="fi-FI"/>
              <a:t>Te luette</a:t>
            </a:r>
          </a:p>
          <a:p>
            <a:pPr marL="0" indent="0">
              <a:buNone/>
            </a:pPr>
            <a:r>
              <a:rPr lang="fi-FI" b="1"/>
              <a:t>He lukevat</a:t>
            </a:r>
          </a:p>
        </p:txBody>
      </p:sp>
    </p:spTree>
    <p:extLst>
      <p:ext uri="{BB962C8B-B14F-4D97-AF65-F5344CB8AC3E}">
        <p14:creationId xmlns:p14="http://schemas.microsoft.com/office/powerpoint/2010/main" val="3079649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5CE9371-9B39-4B1C-9C03-A789C74E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fi-FI" sz="4000"/>
              <a:t>TAUKO = break</a:t>
            </a:r>
          </a:p>
        </p:txBody>
      </p:sp>
      <p:pic>
        <p:nvPicPr>
          <p:cNvPr id="4" name="Kuva 3" descr="Kuppi kahvia">
            <a:extLst>
              <a:ext uri="{FF2B5EF4-FFF2-40B4-BE49-F238E27FC236}">
                <a16:creationId xmlns:a16="http://schemas.microsoft.com/office/drawing/2014/main" id="{0A5816AD-6236-0550-E306-6F2D28475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r="21763" b="1"/>
          <a:stretch/>
        </p:blipFill>
        <p:spPr>
          <a:xfrm>
            <a:off x="6780313" y="2321476"/>
            <a:ext cx="4304880" cy="3807411"/>
          </a:xfrm>
          <a:prstGeom prst="rect">
            <a:avLst/>
          </a:prstGeom>
        </p:spPr>
      </p:pic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DE2AEC70-D0A9-184F-E27E-C3C95B935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832056"/>
              </p:ext>
            </p:extLst>
          </p:nvPr>
        </p:nvGraphicFramePr>
        <p:xfrm>
          <a:off x="761802" y="2321476"/>
          <a:ext cx="4864875" cy="3850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9694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CAB28A-FC8F-D790-98CB-DF1A791E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Pienissä ryhmissä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4E2F52-606E-DBF2-4074-45D4CA7D6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>
                <a:hlinkClick r:id="rId2"/>
              </a:rPr>
              <a:t>https://mycourses.aalto.fi/course/view.php?id=45363&amp;section=3</a:t>
            </a: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Hiljainen huone, kiitos! = Silent room, please!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225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8D5FE-8678-6634-00F3-44B55989F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Postpositions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F4C102-6D52-88FB-03B5-A971C4CF4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Missä? </a:t>
            </a:r>
            <a:r>
              <a:rPr lang="fi-FI"/>
              <a:t>Sivu 144 (101) </a:t>
            </a:r>
          </a:p>
          <a:p>
            <a:r>
              <a:rPr lang="fi-FI"/>
              <a:t>Kenen kanssa sä asut? = Who do you live with? </a:t>
            </a:r>
          </a:p>
          <a:p>
            <a:pPr lvl="1"/>
            <a:r>
              <a:rPr lang="fi-FI"/>
              <a:t>Mun puoliso</a:t>
            </a:r>
            <a:r>
              <a:rPr lang="fi-FI" b="1"/>
              <a:t>n</a:t>
            </a:r>
            <a:r>
              <a:rPr lang="fi-FI"/>
              <a:t> </a:t>
            </a:r>
            <a:r>
              <a:rPr lang="fi-FI" b="1"/>
              <a:t>kanssa</a:t>
            </a:r>
            <a:r>
              <a:rPr lang="fi-FI"/>
              <a:t>. = With my partner. </a:t>
            </a:r>
          </a:p>
          <a:p>
            <a:pPr lvl="1"/>
            <a:r>
              <a:rPr lang="fi-FI"/>
              <a:t>Asun mun </a:t>
            </a:r>
            <a:r>
              <a:rPr lang="fi-FI" b="1"/>
              <a:t>kissojen (cats)</a:t>
            </a:r>
            <a:r>
              <a:rPr lang="fi-FI"/>
              <a:t> kanssa. Asun mun </a:t>
            </a:r>
            <a:r>
              <a:rPr lang="fi-FI" b="1"/>
              <a:t>koirien (dogs)</a:t>
            </a:r>
            <a:r>
              <a:rPr lang="fi-FI"/>
              <a:t> kanssa. </a:t>
            </a:r>
          </a:p>
          <a:p>
            <a:pPr lvl="1"/>
            <a:r>
              <a:rPr lang="fi-FI"/>
              <a:t>In front </a:t>
            </a:r>
            <a:r>
              <a:rPr lang="fi-FI" b="1"/>
              <a:t>of </a:t>
            </a:r>
            <a:r>
              <a:rPr lang="fi-FI"/>
              <a:t>the window. = Ikkuna</a:t>
            </a:r>
            <a:r>
              <a:rPr lang="fi-FI" b="1"/>
              <a:t>n</a:t>
            </a:r>
            <a:r>
              <a:rPr lang="fi-FI"/>
              <a:t> edessä.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580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uva 8" descr="Suuntamerkki värikkäillä nuolilla">
            <a:extLst>
              <a:ext uri="{FF2B5EF4-FFF2-40B4-BE49-F238E27FC236}">
                <a16:creationId xmlns:a16="http://schemas.microsoft.com/office/drawing/2014/main" id="{08782F63-3869-E3A7-3596-7C280DDB3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" r="40424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4105B1-6C26-E1F4-C701-9E05125F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fi-FI" sz="4000"/>
              <a:t>Oikealla puolella, vasemmalla puolella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B960FD-3290-14F5-7449-0AC9336F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fi-FI" sz="2000"/>
              <a:t>Oikea-lla 	puole-lla	</a:t>
            </a:r>
          </a:p>
          <a:p>
            <a:r>
              <a:rPr lang="fi-FI" sz="2000"/>
              <a:t>Right-on	side-on</a:t>
            </a:r>
          </a:p>
          <a:p>
            <a:endParaRPr lang="fi-FI" sz="2000"/>
          </a:p>
          <a:p>
            <a:r>
              <a:rPr lang="fi-FI" sz="2000"/>
              <a:t>Oikea = right</a:t>
            </a:r>
          </a:p>
          <a:p>
            <a:r>
              <a:rPr lang="fi-FI" sz="2000"/>
              <a:t>Oikealla = on the right </a:t>
            </a:r>
          </a:p>
          <a:p>
            <a:r>
              <a:rPr lang="fi-FI" sz="2000"/>
              <a:t>Puolella = on the side </a:t>
            </a:r>
          </a:p>
        </p:txBody>
      </p:sp>
    </p:spTree>
    <p:extLst>
      <p:ext uri="{BB962C8B-B14F-4D97-AF65-F5344CB8AC3E}">
        <p14:creationId xmlns:p14="http://schemas.microsoft.com/office/powerpoint/2010/main" val="1257030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oista aurinkoinen taivaan">
            <a:extLst>
              <a:ext uri="{FF2B5EF4-FFF2-40B4-BE49-F238E27FC236}">
                <a16:creationId xmlns:a16="http://schemas.microsoft.com/office/drawing/2014/main" id="{D4BFAEE6-09EC-1584-CC1C-E408C96C97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79" r="44562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BD301-3A42-6105-5F52-6C6D5845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fi-FI" sz="4000"/>
              <a:t>Sää = Ilma = Weather 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08578D-41B3-002C-6B5A-B1FDAEE8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fi-FI" sz="1600"/>
              <a:t>Aurinko paistaa. = The sun is shining. </a:t>
            </a:r>
          </a:p>
          <a:p>
            <a:pPr lvl="1"/>
            <a:r>
              <a:rPr lang="fi-FI" sz="1600"/>
              <a:t>Paistaa = to shine, to fry </a:t>
            </a:r>
          </a:p>
          <a:p>
            <a:r>
              <a:rPr lang="fi-FI" sz="1600"/>
              <a:t>On kaunista. / On kaunis ilma. = It’s nice/beautiful weather. </a:t>
            </a:r>
          </a:p>
          <a:p>
            <a:r>
              <a:rPr lang="fi-FI" sz="1600"/>
              <a:t>On pilvistä. / On pilvinen ilma. = It’s cloudy. </a:t>
            </a:r>
          </a:p>
          <a:p>
            <a:r>
              <a:rPr lang="fi-FI" sz="1600"/>
              <a:t>On tuulista. / On kova tuuli.  = It’s windy. </a:t>
            </a:r>
          </a:p>
          <a:p>
            <a:r>
              <a:rPr lang="fi-FI" sz="1600"/>
              <a:t>Tuulee. = It’s windy. </a:t>
            </a:r>
          </a:p>
          <a:p>
            <a:pPr lvl="1"/>
            <a:r>
              <a:rPr lang="fi-FI" sz="1600"/>
              <a:t>Verb: Tuulla 3, tuulee ’it winds’ </a:t>
            </a:r>
          </a:p>
          <a:p>
            <a:r>
              <a:rPr lang="fi-FI" sz="1600"/>
              <a:t>Sataa vettä/lunta. = It’s raining/snowing. </a:t>
            </a:r>
          </a:p>
          <a:p>
            <a:pPr lvl="1"/>
            <a:r>
              <a:rPr lang="fi-FI" sz="1600"/>
              <a:t>Lumi, partitive: lunta </a:t>
            </a:r>
          </a:p>
          <a:p>
            <a:r>
              <a:rPr lang="fi-FI" sz="1600"/>
              <a:t>On pakkasta. = It’s freezing, it’s degrees below 0. </a:t>
            </a:r>
          </a:p>
        </p:txBody>
      </p:sp>
    </p:spTree>
    <p:extLst>
      <p:ext uri="{BB962C8B-B14F-4D97-AF65-F5344CB8AC3E}">
        <p14:creationId xmlns:p14="http://schemas.microsoft.com/office/powerpoint/2010/main" val="1993459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D51947-7EC0-28DC-7DDC-9CDE94A98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On pilvistä. / On pilvinen ilma. = It’s cloudy.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42A6E4-DE2B-611A-D254-696E50B5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On pilvistä. = It’s cloudy. </a:t>
            </a:r>
          </a:p>
          <a:p>
            <a:pPr lvl="1"/>
            <a:r>
              <a:rPr lang="fi-FI"/>
              <a:t>Verb olla hän form: on</a:t>
            </a:r>
          </a:p>
          <a:p>
            <a:pPr lvl="1"/>
            <a:r>
              <a:rPr lang="fi-FI"/>
              <a:t>Pilvistä = pilvinen + partitive</a:t>
            </a:r>
          </a:p>
          <a:p>
            <a:r>
              <a:rPr lang="fi-FI"/>
              <a:t>On pilvinen ilma. = It’s cloudy weather. </a:t>
            </a:r>
          </a:p>
          <a:p>
            <a:pPr lvl="1"/>
            <a:r>
              <a:rPr lang="fi-FI"/>
              <a:t> when we add the noun ilma/sää, the grammar slightly changes and we use the nominative </a:t>
            </a:r>
          </a:p>
        </p:txBody>
      </p:sp>
    </p:spTree>
    <p:extLst>
      <p:ext uri="{BB962C8B-B14F-4D97-AF65-F5344CB8AC3E}">
        <p14:creationId xmlns:p14="http://schemas.microsoft.com/office/powerpoint/2010/main" val="2282561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DAD1C5-5C6F-4043-98AE-7D186112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30A87D-FFC0-4CB9-B6EE-698B42EED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Arvioitava kotitehtävä 1 </a:t>
            </a:r>
          </a:p>
          <a:p>
            <a:pPr lvl="1"/>
            <a:r>
              <a:rPr lang="fi-FI" dirty="0" err="1"/>
              <a:t>MyCoursesissa</a:t>
            </a:r>
            <a:endParaRPr lang="fi-FI" dirty="0"/>
          </a:p>
          <a:p>
            <a:pPr lvl="1"/>
            <a:r>
              <a:rPr lang="fi-FI" dirty="0"/>
              <a:t>Määräaika on </a:t>
            </a:r>
            <a:r>
              <a:rPr lang="fi-FI" b="1"/>
              <a:t>maanantaina 4.11</a:t>
            </a:r>
            <a:r>
              <a:rPr lang="fi-FI" b="1" dirty="0"/>
              <a:t>. klo 23.59</a:t>
            </a:r>
          </a:p>
          <a:p>
            <a:r>
              <a:rPr lang="fi-FI" dirty="0"/>
              <a:t>Lue Sää, kuukaudet ja vuodenajat s</a:t>
            </a:r>
            <a:r>
              <a:rPr lang="fi-FI"/>
              <a:t>. 146 (103) </a:t>
            </a:r>
            <a:endParaRPr lang="fi-FI" dirty="0"/>
          </a:p>
          <a:p>
            <a:r>
              <a:rPr lang="fi-FI" dirty="0"/>
              <a:t>Sää: </a:t>
            </a:r>
            <a:r>
              <a:rPr lang="fi-FI" dirty="0">
                <a:hlinkClick r:id="rId2"/>
              </a:rPr>
              <a:t>https://wordwall.net/play/663/783/3761</a:t>
            </a:r>
            <a:endParaRPr lang="fi-FI" dirty="0"/>
          </a:p>
          <a:p>
            <a:r>
              <a:rPr lang="fi-FI" dirty="0"/>
              <a:t>Postpositiot: </a:t>
            </a:r>
            <a:r>
              <a:rPr lang="fi-FI" dirty="0">
                <a:hlinkClick r:id="rId3"/>
              </a:rPr>
              <a:t>https://wordwall.net/resource/62966370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0836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AE4634-877D-726C-43B9-F464ACFC9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 descr="Kuva, joka sisältää kohteen maisema, piha-, puu, auringonnousu&#10;&#10;Kuvaus luotu automaattisesti">
            <a:extLst>
              <a:ext uri="{FF2B5EF4-FFF2-40B4-BE49-F238E27FC236}">
                <a16:creationId xmlns:a16="http://schemas.microsoft.com/office/drawing/2014/main" id="{D3009718-D8E7-2225-3C71-A82F7EDB4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4" r="13472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543C36-503E-2663-9C56-8BA6F4B04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575" y="771099"/>
            <a:ext cx="4658109" cy="36303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br>
              <a:rPr lang="en-US" sz="4800"/>
            </a:br>
            <a:r>
              <a:rPr lang="en-US" sz="4800"/>
              <a:t>Kiitos! 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143500"/>
            <a:ext cx="6096000" cy="1714500"/>
          </a:xfrm>
          <a:prstGeom prst="rect">
            <a:avLst/>
          </a:prstGeom>
          <a:ln>
            <a:noFill/>
          </a:ln>
          <a:effectLst>
            <a:outerShdw blurRad="342900" dist="127000" dir="2400000" sx="90000" sy="9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EF69642-2800-442B-AE6D-3457BE3B3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575" y="5410485"/>
            <a:ext cx="4658109" cy="1180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Nähdään keskiviikkona! </a:t>
            </a:r>
          </a:p>
        </p:txBody>
      </p:sp>
    </p:spTree>
    <p:extLst>
      <p:ext uri="{BB962C8B-B14F-4D97-AF65-F5344CB8AC3E}">
        <p14:creationId xmlns:p14="http://schemas.microsoft.com/office/powerpoint/2010/main" val="98856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7260E-B490-485A-8110-3B653D35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Tervetuloa tunnille!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76009-E852-44DF-80A4-3FB764C1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= Welcome to class / welcome to the lesson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tunti = hour/lesson</a:t>
            </a:r>
          </a:p>
          <a:p>
            <a:pPr lvl="1"/>
            <a:r>
              <a:rPr lang="fi-FI"/>
              <a:t>stem: tunni-</a:t>
            </a:r>
          </a:p>
          <a:p>
            <a:pPr lvl="1"/>
            <a:r>
              <a:rPr lang="fi-FI"/>
              <a:t>lle = to (allative) </a:t>
            </a:r>
          </a:p>
          <a:p>
            <a:pPr lvl="1"/>
            <a:r>
              <a:rPr lang="fi-FI"/>
              <a:t>tunnille = to the lesson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529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8128A8-C555-CA70-D9FD-AD540A3E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Miten menee? = How is it going?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A8FE42-69E1-0E59-381E-17C5AAC93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= Mitä kuuluu?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Mitä</a:t>
            </a:r>
            <a:r>
              <a:rPr lang="fi-FI" dirty="0"/>
              <a:t> kuuluu</a:t>
            </a:r>
            <a:r>
              <a:rPr lang="fi-FI"/>
              <a:t>? = How are you? (Literally: What is heard?) </a:t>
            </a:r>
            <a:endParaRPr lang="fi-FI" dirty="0"/>
          </a:p>
          <a:p>
            <a:pPr marL="0" indent="0">
              <a:buNone/>
            </a:pPr>
            <a:r>
              <a:rPr lang="fi-FI"/>
              <a:t>Hyvä</a:t>
            </a:r>
            <a:r>
              <a:rPr lang="fi-FI" b="1"/>
              <a:t>ä</a:t>
            </a:r>
            <a:r>
              <a:rPr lang="fi-FI"/>
              <a:t>! = Good!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Miten</a:t>
            </a:r>
            <a:r>
              <a:rPr lang="fi-FI" dirty="0"/>
              <a:t> menee</a:t>
            </a:r>
            <a:r>
              <a:rPr lang="fi-FI"/>
              <a:t>? = How is it going? </a:t>
            </a:r>
            <a:endParaRPr lang="fi-FI" dirty="0"/>
          </a:p>
          <a:p>
            <a:pPr marL="0" indent="0">
              <a:buNone/>
            </a:pPr>
            <a:r>
              <a:rPr lang="fi-FI" b="1"/>
              <a:t>Hyvin! </a:t>
            </a:r>
            <a:r>
              <a:rPr lang="fi-FI"/>
              <a:t>= Well!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483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F8471C-A0F3-2D12-64D6-D5A9BDEC3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menee tänään?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6C9CA0-7CB6-A2DA-BBF3-300517359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Tosi hyvin!</a:t>
            </a:r>
          </a:p>
          <a:p>
            <a:r>
              <a:rPr lang="fi-FI" dirty="0"/>
              <a:t>Hyvin. </a:t>
            </a:r>
          </a:p>
          <a:p>
            <a:r>
              <a:rPr lang="fi-FI" dirty="0"/>
              <a:t>Ihan hyvin.</a:t>
            </a:r>
          </a:p>
          <a:p>
            <a:r>
              <a:rPr lang="fi-FI"/>
              <a:t>Mitäs </a:t>
            </a:r>
            <a:r>
              <a:rPr lang="fi-FI" dirty="0"/>
              <a:t>tässä. </a:t>
            </a:r>
          </a:p>
          <a:p>
            <a:r>
              <a:rPr lang="fi-FI" dirty="0"/>
              <a:t>Huonosti.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Kirjoita chattiin vastaus kysymykseen – Write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answer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question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chat: </a:t>
            </a:r>
            <a:r>
              <a:rPr lang="fi-FI" b="1" dirty="0"/>
              <a:t>Miten menee tänään? </a:t>
            </a:r>
          </a:p>
        </p:txBody>
      </p:sp>
    </p:spTree>
    <p:extLst>
      <p:ext uri="{BB962C8B-B14F-4D97-AF65-F5344CB8AC3E}">
        <p14:creationId xmlns:p14="http://schemas.microsoft.com/office/powerpoint/2010/main" val="116031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76969E-1128-43E6-A326-9D7E55A0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Kirjoita chattiin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43AF8E-AAFC-563F-F077-0084A8E9F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i-FI"/>
              <a:t>Miten menee tänään? </a:t>
            </a:r>
          </a:p>
          <a:p>
            <a:pPr marL="514350" indent="-514350">
              <a:buAutoNum type="arabicPeriod"/>
            </a:pPr>
            <a:r>
              <a:rPr lang="fi-FI"/>
              <a:t>Mitä sä teet viikonloppuna?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i="1"/>
              <a:t>Mulle kuuluu tosi hyvää tänään. Viikonloppuna mä olen perheen kanssa, uin, käyn kuntosalilla, luen kirjaa ja siivoan. </a:t>
            </a:r>
          </a:p>
        </p:txBody>
      </p:sp>
    </p:spTree>
    <p:extLst>
      <p:ext uri="{BB962C8B-B14F-4D97-AF65-F5344CB8AC3E}">
        <p14:creationId xmlns:p14="http://schemas.microsoft.com/office/powerpoint/2010/main" val="65804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Jumppaa, sanelu </a:t>
            </a:r>
            <a:r>
              <a:rPr lang="fi-FI" dirty="0"/>
              <a:t>ja 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200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Sanelu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Kirjoita, mitä kuulet!</a:t>
            </a:r>
          </a:p>
          <a:p>
            <a:pPr marL="0" indent="0">
              <a:buNone/>
            </a:pPr>
            <a:r>
              <a:rPr lang="fi-FI"/>
              <a:t>= Write what you hear!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868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Sanelu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891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/>
              <a:t>Kerro vaan jos tarviit apua!</a:t>
            </a:r>
          </a:p>
          <a:p>
            <a:pPr marL="514350" indent="-514350">
              <a:buFont typeface="+mj-lt"/>
              <a:buAutoNum type="arabicPeriod"/>
            </a:pPr>
            <a:r>
              <a:rPr lang="fi-FI"/>
              <a:t>Kiitos, mä vaan kattelen!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5191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7397</TotalTime>
  <Words>981</Words>
  <Application>Microsoft Office PowerPoint</Application>
  <PresentationFormat>Laajakuva</PresentationFormat>
  <Paragraphs>188</Paragraphs>
  <Slides>29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Office-teema</vt:lpstr>
      <vt:lpstr> Suomi 2 ALC-7220 Mari Nikonen </vt:lpstr>
      <vt:lpstr>Tänään</vt:lpstr>
      <vt:lpstr>Tervetuloa tunnille!</vt:lpstr>
      <vt:lpstr>Miten menee? = How is it going? </vt:lpstr>
      <vt:lpstr>Miten menee tänään?</vt:lpstr>
      <vt:lpstr>Kirjoita chattiin</vt:lpstr>
      <vt:lpstr>Jumppaa, sanelu ja ääntämistä</vt:lpstr>
      <vt:lpstr>Sanelu</vt:lpstr>
      <vt:lpstr>Sanelu</vt:lpstr>
      <vt:lpstr>Ääntämistä</vt:lpstr>
      <vt:lpstr>Ääntämistä = Pronunciation </vt:lpstr>
      <vt:lpstr>Some tone particles</vt:lpstr>
      <vt:lpstr>Some tone particles</vt:lpstr>
      <vt:lpstr>Kysymyksiä ja kommentteja kotitehtävistä</vt:lpstr>
      <vt:lpstr>Scarf</vt:lpstr>
      <vt:lpstr>Clothes</vt:lpstr>
      <vt:lpstr>Clothes</vt:lpstr>
      <vt:lpstr>Let’s go</vt:lpstr>
      <vt:lpstr>KPT changes</vt:lpstr>
      <vt:lpstr>Sopia = to suit</vt:lpstr>
      <vt:lpstr>Lukea 1</vt:lpstr>
      <vt:lpstr>TAUKO = break</vt:lpstr>
      <vt:lpstr>Pienissä ryhmissä</vt:lpstr>
      <vt:lpstr>Postpositions</vt:lpstr>
      <vt:lpstr>Oikealla puolella, vasemmalla puolella </vt:lpstr>
      <vt:lpstr>Sää = Ilma = Weather  </vt:lpstr>
      <vt:lpstr>On pilvistä. / On pilvinen ilma. = It’s cloudy.</vt:lpstr>
      <vt:lpstr>Kotitehtävät</vt:lpstr>
      <vt:lpstr> Kiitos!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2</dc:title>
  <dc:creator>Mari Nikonen</dc:creator>
  <cp:lastModifiedBy>Mari Nikonen</cp:lastModifiedBy>
  <cp:revision>14</cp:revision>
  <cp:lastPrinted>2024-10-23T15:33:30Z</cp:lastPrinted>
  <dcterms:created xsi:type="dcterms:W3CDTF">2021-09-13T12:59:36Z</dcterms:created>
  <dcterms:modified xsi:type="dcterms:W3CDTF">2024-10-28T15:30:48Z</dcterms:modified>
</cp:coreProperties>
</file>