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353" r:id="rId5"/>
    <p:sldId id="258" r:id="rId6"/>
    <p:sldId id="289" r:id="rId7"/>
    <p:sldId id="291" r:id="rId8"/>
    <p:sldId id="332" r:id="rId9"/>
    <p:sldId id="330" r:id="rId10"/>
    <p:sldId id="354" r:id="rId11"/>
    <p:sldId id="356" r:id="rId12"/>
    <p:sldId id="355" r:id="rId13"/>
    <p:sldId id="357" r:id="rId14"/>
    <p:sldId id="358" r:id="rId15"/>
    <p:sldId id="359" r:id="rId16"/>
    <p:sldId id="337" r:id="rId17"/>
    <p:sldId id="264" r:id="rId18"/>
    <p:sldId id="300" r:id="rId19"/>
    <p:sldId id="360" r:id="rId20"/>
    <p:sldId id="361" r:id="rId21"/>
    <p:sldId id="362" r:id="rId22"/>
    <p:sldId id="367" r:id="rId23"/>
    <p:sldId id="363" r:id="rId24"/>
    <p:sldId id="366" r:id="rId25"/>
    <p:sldId id="364" r:id="rId26"/>
    <p:sldId id="365" r:id="rId27"/>
    <p:sldId id="345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B1B7D-5CFB-4BCC-99F5-9BED95970F5C}" v="71" dt="2024-10-30T16:26:16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8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152B1B7D-5CFB-4BCC-99F5-9BED95970F5C}"/>
    <pc:docChg chg="undo custSel addSld delSld modSld sldOrd">
      <pc:chgData name="Mari Nikonen" userId="21ccc40ad04ce58a" providerId="LiveId" clId="{152B1B7D-5CFB-4BCC-99F5-9BED95970F5C}" dt="2024-10-30T16:52:59.196" v="1867" actId="20577"/>
      <pc:docMkLst>
        <pc:docMk/>
      </pc:docMkLst>
      <pc:sldChg chg="modSp mod">
        <pc:chgData name="Mari Nikonen" userId="21ccc40ad04ce58a" providerId="LiveId" clId="{152B1B7D-5CFB-4BCC-99F5-9BED95970F5C}" dt="2024-10-30T14:33:37.306" v="1323" actId="20577"/>
        <pc:sldMkLst>
          <pc:docMk/>
          <pc:sldMk cId="3214483749" sldId="256"/>
        </pc:sldMkLst>
        <pc:spChg chg="mod">
          <ac:chgData name="Mari Nikonen" userId="21ccc40ad04ce58a" providerId="LiveId" clId="{152B1B7D-5CFB-4BCC-99F5-9BED95970F5C}" dt="2024-10-30T14:33:37.306" v="1323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del">
        <pc:chgData name="Mari Nikonen" userId="21ccc40ad04ce58a" providerId="LiveId" clId="{152B1B7D-5CFB-4BCC-99F5-9BED95970F5C}" dt="2024-10-30T13:30:02.109" v="730" actId="47"/>
        <pc:sldMkLst>
          <pc:docMk/>
          <pc:sldMk cId="284241638" sldId="259"/>
        </pc:sldMkLst>
      </pc:sldChg>
      <pc:sldChg chg="modSp">
        <pc:chgData name="Mari Nikonen" userId="21ccc40ad04ce58a" providerId="LiveId" clId="{152B1B7D-5CFB-4BCC-99F5-9BED95970F5C}" dt="2024-10-30T15:15:44.369" v="1341" actId="20577"/>
        <pc:sldMkLst>
          <pc:docMk/>
          <pc:sldMk cId="3499694362" sldId="264"/>
        </pc:sldMkLst>
        <pc:graphicFrameChg chg="mod">
          <ac:chgData name="Mari Nikonen" userId="21ccc40ad04ce58a" providerId="LiveId" clId="{152B1B7D-5CFB-4BCC-99F5-9BED95970F5C}" dt="2024-10-30T15:15:44.369" v="1341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del">
        <pc:chgData name="Mari Nikonen" userId="21ccc40ad04ce58a" providerId="LiveId" clId="{152B1B7D-5CFB-4BCC-99F5-9BED95970F5C}" dt="2024-10-30T13:24:52.633" v="652" actId="47"/>
        <pc:sldMkLst>
          <pc:docMk/>
          <pc:sldMk cId="658042691" sldId="275"/>
        </pc:sldMkLst>
      </pc:sldChg>
      <pc:sldChg chg="modSp mod">
        <pc:chgData name="Mari Nikonen" userId="21ccc40ad04ce58a" providerId="LiveId" clId="{152B1B7D-5CFB-4BCC-99F5-9BED95970F5C}" dt="2024-10-30T13:17:05.359" v="147" actId="20577"/>
        <pc:sldMkLst>
          <pc:docMk/>
          <pc:sldMk cId="2857603546" sldId="287"/>
        </pc:sldMkLst>
        <pc:spChg chg="mod">
          <ac:chgData name="Mari Nikonen" userId="21ccc40ad04ce58a" providerId="LiveId" clId="{152B1B7D-5CFB-4BCC-99F5-9BED95970F5C}" dt="2024-10-30T13:17:05.359" v="147" actId="20577"/>
          <ac:spMkLst>
            <pc:docMk/>
            <pc:sldMk cId="2857603546" sldId="287"/>
            <ac:spMk id="3" creationId="{1C3BB075-08B5-45CF-B5C9-3CC233463C19}"/>
          </ac:spMkLst>
        </pc:spChg>
      </pc:sldChg>
      <pc:sldChg chg="del">
        <pc:chgData name="Mari Nikonen" userId="21ccc40ad04ce58a" providerId="LiveId" clId="{152B1B7D-5CFB-4BCC-99F5-9BED95970F5C}" dt="2024-10-30T13:34:34.488" v="771" actId="47"/>
        <pc:sldMkLst>
          <pc:docMk/>
          <pc:sldMk cId="792201788" sldId="290"/>
        </pc:sldMkLst>
      </pc:sldChg>
      <pc:sldChg chg="addSp delSp modSp mod setBg">
        <pc:chgData name="Mari Nikonen" userId="21ccc40ad04ce58a" providerId="LiveId" clId="{152B1B7D-5CFB-4BCC-99F5-9BED95970F5C}" dt="2024-10-30T13:29:27.491" v="728" actId="1076"/>
        <pc:sldMkLst>
          <pc:docMk/>
          <pc:sldMk cId="485191650" sldId="291"/>
        </pc:sldMkLst>
        <pc:spChg chg="mod">
          <ac:chgData name="Mari Nikonen" userId="21ccc40ad04ce58a" providerId="LiveId" clId="{152B1B7D-5CFB-4BCC-99F5-9BED95970F5C}" dt="2024-10-30T13:28:26.529" v="718" actId="26606"/>
          <ac:spMkLst>
            <pc:docMk/>
            <pc:sldMk cId="485191650" sldId="291"/>
            <ac:spMk id="2" creationId="{9E613171-5B19-4980-981C-479FCFF3D923}"/>
          </ac:spMkLst>
        </pc:spChg>
        <pc:spChg chg="mod">
          <ac:chgData name="Mari Nikonen" userId="21ccc40ad04ce58a" providerId="LiveId" clId="{152B1B7D-5CFB-4BCC-99F5-9BED95970F5C}" dt="2024-10-30T13:28:26.529" v="718" actId="26606"/>
          <ac:spMkLst>
            <pc:docMk/>
            <pc:sldMk cId="485191650" sldId="291"/>
            <ac:spMk id="3" creationId="{D37F78A6-0838-4B1B-B62A-2DA94A0E7EEB}"/>
          </ac:spMkLst>
        </pc:spChg>
        <pc:spChg chg="add del">
          <ac:chgData name="Mari Nikonen" userId="21ccc40ad04ce58a" providerId="LiveId" clId="{152B1B7D-5CFB-4BCC-99F5-9BED95970F5C}" dt="2024-10-30T13:28:26.529" v="718" actId="26606"/>
          <ac:spMkLst>
            <pc:docMk/>
            <pc:sldMk cId="485191650" sldId="291"/>
            <ac:spMk id="9" creationId="{C0763A76-9F1C-4FC5-82B7-DD475DA461B2}"/>
          </ac:spMkLst>
        </pc:spChg>
        <pc:spChg chg="add del">
          <ac:chgData name="Mari Nikonen" userId="21ccc40ad04ce58a" providerId="LiveId" clId="{152B1B7D-5CFB-4BCC-99F5-9BED95970F5C}" dt="2024-10-30T13:28:26.529" v="718" actId="26606"/>
          <ac:spMkLst>
            <pc:docMk/>
            <pc:sldMk cId="485191650" sldId="291"/>
            <ac:spMk id="11" creationId="{E81BF4F6-F2CF-4984-9D14-D6966D92F99F}"/>
          </ac:spMkLst>
        </pc:spChg>
        <pc:spChg chg="add del">
          <ac:chgData name="Mari Nikonen" userId="21ccc40ad04ce58a" providerId="LiveId" clId="{152B1B7D-5CFB-4BCC-99F5-9BED95970F5C}" dt="2024-10-30T13:27:53.528" v="714" actId="26606"/>
          <ac:spMkLst>
            <pc:docMk/>
            <pc:sldMk cId="485191650" sldId="291"/>
            <ac:spMk id="16" creationId="{D009D6D5-DAC2-4A8B-A17A-E206B9012D09}"/>
          </ac:spMkLst>
        </pc:spChg>
        <pc:spChg chg="add del">
          <ac:chgData name="Mari Nikonen" userId="21ccc40ad04ce58a" providerId="LiveId" clId="{152B1B7D-5CFB-4BCC-99F5-9BED95970F5C}" dt="2024-10-30T13:28:25.748" v="716" actId="26606"/>
          <ac:spMkLst>
            <pc:docMk/>
            <pc:sldMk cId="485191650" sldId="291"/>
            <ac:spMk id="18" creationId="{E81BF4F6-F2CF-4984-9D14-D6966D92F99F}"/>
          </ac:spMkLst>
        </pc:spChg>
        <pc:spChg chg="add del">
          <ac:chgData name="Mari Nikonen" userId="21ccc40ad04ce58a" providerId="LiveId" clId="{152B1B7D-5CFB-4BCC-99F5-9BED95970F5C}" dt="2024-10-30T13:28:25.748" v="716" actId="26606"/>
          <ac:spMkLst>
            <pc:docMk/>
            <pc:sldMk cId="485191650" sldId="291"/>
            <ac:spMk id="19" creationId="{C0763A76-9F1C-4FC5-82B7-DD475DA461B2}"/>
          </ac:spMkLst>
        </pc:spChg>
        <pc:picChg chg="add del mod">
          <ac:chgData name="Mari Nikonen" userId="21ccc40ad04ce58a" providerId="LiveId" clId="{152B1B7D-5CFB-4BCC-99F5-9BED95970F5C}" dt="2024-10-30T13:28:26.529" v="718" actId="26606"/>
          <ac:picMkLst>
            <pc:docMk/>
            <pc:sldMk cId="485191650" sldId="291"/>
            <ac:picMk id="5" creationId="{40A9B157-8686-DBC8-B239-AEF53E4B9B4D}"/>
          </ac:picMkLst>
        </pc:picChg>
        <pc:picChg chg="add mod">
          <ac:chgData name="Mari Nikonen" userId="21ccc40ad04ce58a" providerId="LiveId" clId="{152B1B7D-5CFB-4BCC-99F5-9BED95970F5C}" dt="2024-10-30T13:29:27.491" v="728" actId="1076"/>
          <ac:picMkLst>
            <pc:docMk/>
            <pc:sldMk cId="485191650" sldId="291"/>
            <ac:picMk id="6" creationId="{6247D0DF-8C6D-D509-B71B-EA00C2DBD363}"/>
          </ac:picMkLst>
        </pc:picChg>
      </pc:sldChg>
      <pc:sldChg chg="del">
        <pc:chgData name="Mari Nikonen" userId="21ccc40ad04ce58a" providerId="LiveId" clId="{152B1B7D-5CFB-4BCC-99F5-9BED95970F5C}" dt="2024-10-30T13:34:36.407" v="773" actId="47"/>
        <pc:sldMkLst>
          <pc:docMk/>
          <pc:sldMk cId="226754794" sldId="293"/>
        </pc:sldMkLst>
      </pc:sldChg>
      <pc:sldChg chg="modSp mod">
        <pc:chgData name="Mari Nikonen" userId="21ccc40ad04ce58a" providerId="LiveId" clId="{152B1B7D-5CFB-4BCC-99F5-9BED95970F5C}" dt="2024-10-30T13:45:21.672" v="1087" actId="20577"/>
        <pc:sldMkLst>
          <pc:docMk/>
          <pc:sldMk cId="2494225918" sldId="300"/>
        </pc:sldMkLst>
        <pc:spChg chg="mod">
          <ac:chgData name="Mari Nikonen" userId="21ccc40ad04ce58a" providerId="LiveId" clId="{152B1B7D-5CFB-4BCC-99F5-9BED95970F5C}" dt="2024-10-30T13:45:21.672" v="1087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add">
        <pc:chgData name="Mari Nikonen" userId="21ccc40ad04ce58a" providerId="LiveId" clId="{152B1B7D-5CFB-4BCC-99F5-9BED95970F5C}" dt="2024-10-30T13:29:59.386" v="729"/>
        <pc:sldMkLst>
          <pc:docMk/>
          <pc:sldMk cId="639254652" sldId="330"/>
        </pc:sldMkLst>
      </pc:sldChg>
      <pc:sldChg chg="del">
        <pc:chgData name="Mari Nikonen" userId="21ccc40ad04ce58a" providerId="LiveId" clId="{152B1B7D-5CFB-4BCC-99F5-9BED95970F5C}" dt="2024-10-30T13:18:35.479" v="151" actId="47"/>
        <pc:sldMkLst>
          <pc:docMk/>
          <pc:sldMk cId="1034832244" sldId="330"/>
        </pc:sldMkLst>
      </pc:sldChg>
      <pc:sldChg chg="del">
        <pc:chgData name="Mari Nikonen" userId="21ccc40ad04ce58a" providerId="LiveId" clId="{152B1B7D-5CFB-4BCC-99F5-9BED95970F5C}" dt="2024-10-30T13:18:36.708" v="152" actId="47"/>
        <pc:sldMkLst>
          <pc:docMk/>
          <pc:sldMk cId="1160316906" sldId="331"/>
        </pc:sldMkLst>
      </pc:sldChg>
      <pc:sldChg chg="del">
        <pc:chgData name="Mari Nikonen" userId="21ccc40ad04ce58a" providerId="LiveId" clId="{152B1B7D-5CFB-4BCC-99F5-9BED95970F5C}" dt="2024-10-30T13:34:35.093" v="772" actId="47"/>
        <pc:sldMkLst>
          <pc:docMk/>
          <pc:sldMk cId="2109293530" sldId="333"/>
        </pc:sldMkLst>
      </pc:sldChg>
      <pc:sldChg chg="del">
        <pc:chgData name="Mari Nikonen" userId="21ccc40ad04ce58a" providerId="LiveId" clId="{152B1B7D-5CFB-4BCC-99F5-9BED95970F5C}" dt="2024-10-30T13:50:46.848" v="1274" actId="47"/>
        <pc:sldMkLst>
          <pc:docMk/>
          <pc:sldMk cId="370580491" sldId="334"/>
        </pc:sldMkLst>
      </pc:sldChg>
      <pc:sldChg chg="del">
        <pc:chgData name="Mari Nikonen" userId="21ccc40ad04ce58a" providerId="LiveId" clId="{152B1B7D-5CFB-4BCC-99F5-9BED95970F5C}" dt="2024-10-30T13:52:40.894" v="1304" actId="47"/>
        <pc:sldMkLst>
          <pc:docMk/>
          <pc:sldMk cId="3230836424" sldId="336"/>
        </pc:sldMkLst>
      </pc:sldChg>
      <pc:sldChg chg="add">
        <pc:chgData name="Mari Nikonen" userId="21ccc40ad04ce58a" providerId="LiveId" clId="{152B1B7D-5CFB-4BCC-99F5-9BED95970F5C}" dt="2024-10-30T13:34:31.333" v="770"/>
        <pc:sldMkLst>
          <pc:docMk/>
          <pc:sldMk cId="2130487877" sldId="337"/>
        </pc:sldMkLst>
      </pc:sldChg>
      <pc:sldChg chg="del">
        <pc:chgData name="Mari Nikonen" userId="21ccc40ad04ce58a" providerId="LiveId" clId="{152B1B7D-5CFB-4BCC-99F5-9BED95970F5C}" dt="2024-10-30T13:52:39.037" v="1302" actId="47"/>
        <pc:sldMkLst>
          <pc:docMk/>
          <pc:sldMk cId="1993459621" sldId="340"/>
        </pc:sldMkLst>
      </pc:sldChg>
      <pc:sldChg chg="del">
        <pc:chgData name="Mari Nikonen" userId="21ccc40ad04ce58a" providerId="LiveId" clId="{152B1B7D-5CFB-4BCC-99F5-9BED95970F5C}" dt="2024-10-30T13:52:38.475" v="1301" actId="47"/>
        <pc:sldMkLst>
          <pc:docMk/>
          <pc:sldMk cId="1257030006" sldId="341"/>
        </pc:sldMkLst>
      </pc:sldChg>
      <pc:sldChg chg="del">
        <pc:chgData name="Mari Nikonen" userId="21ccc40ad04ce58a" providerId="LiveId" clId="{152B1B7D-5CFB-4BCC-99F5-9BED95970F5C}" dt="2024-10-30T13:52:39.879" v="1303" actId="47"/>
        <pc:sldMkLst>
          <pc:docMk/>
          <pc:sldMk cId="2282561883" sldId="342"/>
        </pc:sldMkLst>
      </pc:sldChg>
      <pc:sldChg chg="modSp">
        <pc:chgData name="Mari Nikonen" userId="21ccc40ad04ce58a" providerId="LiveId" clId="{152B1B7D-5CFB-4BCC-99F5-9BED95970F5C}" dt="2024-10-30T13:52:46.536" v="1319" actId="20577"/>
        <pc:sldMkLst>
          <pc:docMk/>
          <pc:sldMk cId="988568685" sldId="345"/>
        </pc:sldMkLst>
        <pc:spChg chg="mod">
          <ac:chgData name="Mari Nikonen" userId="21ccc40ad04ce58a" providerId="LiveId" clId="{152B1B7D-5CFB-4BCC-99F5-9BED95970F5C}" dt="2024-10-30T13:52:46.536" v="1319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del">
        <pc:chgData name="Mari Nikonen" userId="21ccc40ad04ce58a" providerId="LiveId" clId="{152B1B7D-5CFB-4BCC-99F5-9BED95970F5C}" dt="2024-10-30T13:34:37.797" v="774" actId="47"/>
        <pc:sldMkLst>
          <pc:docMk/>
          <pc:sldMk cId="3197524919" sldId="346"/>
        </pc:sldMkLst>
      </pc:sldChg>
      <pc:sldChg chg="del">
        <pc:chgData name="Mari Nikonen" userId="21ccc40ad04ce58a" providerId="LiveId" clId="{152B1B7D-5CFB-4BCC-99F5-9BED95970F5C}" dt="2024-10-30T13:34:38.756" v="775" actId="47"/>
        <pc:sldMkLst>
          <pc:docMk/>
          <pc:sldMk cId="1884072157" sldId="347"/>
        </pc:sldMkLst>
      </pc:sldChg>
      <pc:sldChg chg="del">
        <pc:chgData name="Mari Nikonen" userId="21ccc40ad04ce58a" providerId="LiveId" clId="{152B1B7D-5CFB-4BCC-99F5-9BED95970F5C}" dt="2024-10-30T13:34:40.542" v="777" actId="47"/>
        <pc:sldMkLst>
          <pc:docMk/>
          <pc:sldMk cId="4194019242" sldId="348"/>
        </pc:sldMkLst>
      </pc:sldChg>
      <pc:sldChg chg="del">
        <pc:chgData name="Mari Nikonen" userId="21ccc40ad04ce58a" providerId="LiveId" clId="{152B1B7D-5CFB-4BCC-99F5-9BED95970F5C}" dt="2024-10-30T13:34:39.567" v="776" actId="47"/>
        <pc:sldMkLst>
          <pc:docMk/>
          <pc:sldMk cId="3112441732" sldId="349"/>
        </pc:sldMkLst>
      </pc:sldChg>
      <pc:sldChg chg="del">
        <pc:chgData name="Mari Nikonen" userId="21ccc40ad04ce58a" providerId="LiveId" clId="{152B1B7D-5CFB-4BCC-99F5-9BED95970F5C}" dt="2024-10-30T13:34:41.266" v="778" actId="47"/>
        <pc:sldMkLst>
          <pc:docMk/>
          <pc:sldMk cId="2437447837" sldId="350"/>
        </pc:sldMkLst>
      </pc:sldChg>
      <pc:sldChg chg="del">
        <pc:chgData name="Mari Nikonen" userId="21ccc40ad04ce58a" providerId="LiveId" clId="{152B1B7D-5CFB-4BCC-99F5-9BED95970F5C}" dt="2024-10-30T13:34:42.377" v="779" actId="47"/>
        <pc:sldMkLst>
          <pc:docMk/>
          <pc:sldMk cId="1419412797" sldId="351"/>
        </pc:sldMkLst>
      </pc:sldChg>
      <pc:sldChg chg="del">
        <pc:chgData name="Mari Nikonen" userId="21ccc40ad04ce58a" providerId="LiveId" clId="{152B1B7D-5CFB-4BCC-99F5-9BED95970F5C}" dt="2024-10-30T13:34:43.250" v="780" actId="47"/>
        <pc:sldMkLst>
          <pc:docMk/>
          <pc:sldMk cId="3079649171" sldId="352"/>
        </pc:sldMkLst>
      </pc:sldChg>
      <pc:sldChg chg="addSp delSp modSp new mod ord">
        <pc:chgData name="Mari Nikonen" userId="21ccc40ad04ce58a" providerId="LiveId" clId="{152B1B7D-5CFB-4BCC-99F5-9BED95970F5C}" dt="2024-10-30T13:24:46.909" v="651" actId="478"/>
        <pc:sldMkLst>
          <pc:docMk/>
          <pc:sldMk cId="929350843" sldId="353"/>
        </pc:sldMkLst>
        <pc:spChg chg="mod">
          <ac:chgData name="Mari Nikonen" userId="21ccc40ad04ce58a" providerId="LiveId" clId="{152B1B7D-5CFB-4BCC-99F5-9BED95970F5C}" dt="2024-10-30T13:18:41.244" v="169" actId="20577"/>
          <ac:spMkLst>
            <pc:docMk/>
            <pc:sldMk cId="929350843" sldId="353"/>
            <ac:spMk id="2" creationId="{53C020D0-48F8-51F8-F6BF-F15D93480A24}"/>
          </ac:spMkLst>
        </pc:spChg>
        <pc:spChg chg="mod">
          <ac:chgData name="Mari Nikonen" userId="21ccc40ad04ce58a" providerId="LiveId" clId="{152B1B7D-5CFB-4BCC-99F5-9BED95970F5C}" dt="2024-10-30T13:22:10.237" v="630" actId="1076"/>
          <ac:spMkLst>
            <pc:docMk/>
            <pc:sldMk cId="929350843" sldId="353"/>
            <ac:spMk id="3" creationId="{C6FE3A78-F8F6-91F0-B080-FA74F28595FA}"/>
          </ac:spMkLst>
        </pc:spChg>
        <pc:spChg chg="add mod ord">
          <ac:chgData name="Mari Nikonen" userId="21ccc40ad04ce58a" providerId="LiveId" clId="{152B1B7D-5CFB-4BCC-99F5-9BED95970F5C}" dt="2024-10-30T13:24:30.504" v="649" actId="166"/>
          <ac:spMkLst>
            <pc:docMk/>
            <pc:sldMk cId="929350843" sldId="353"/>
            <ac:spMk id="4" creationId="{E4F57834-0172-BA1F-0C96-7233CC15CB2B}"/>
          </ac:spMkLst>
        </pc:spChg>
        <pc:spChg chg="add mod">
          <ac:chgData name="Mari Nikonen" userId="21ccc40ad04ce58a" providerId="LiveId" clId="{152B1B7D-5CFB-4BCC-99F5-9BED95970F5C}" dt="2024-10-30T13:22:17.860" v="632" actId="1076"/>
          <ac:spMkLst>
            <pc:docMk/>
            <pc:sldMk cId="929350843" sldId="353"/>
            <ac:spMk id="5" creationId="{3488CCB9-96EF-68AD-9EB6-5187E81AC0DD}"/>
          </ac:spMkLst>
        </pc:spChg>
        <pc:spChg chg="add mod">
          <ac:chgData name="Mari Nikonen" userId="21ccc40ad04ce58a" providerId="LiveId" clId="{152B1B7D-5CFB-4BCC-99F5-9BED95970F5C}" dt="2024-10-30T13:22:56.589" v="641" actId="13822"/>
          <ac:spMkLst>
            <pc:docMk/>
            <pc:sldMk cId="929350843" sldId="353"/>
            <ac:spMk id="6" creationId="{5F43BCB9-F9D8-BC36-1962-D8D6921B27D1}"/>
          </ac:spMkLst>
        </pc:spChg>
        <pc:spChg chg="add mod">
          <ac:chgData name="Mari Nikonen" userId="21ccc40ad04ce58a" providerId="LiveId" clId="{152B1B7D-5CFB-4BCC-99F5-9BED95970F5C}" dt="2024-10-30T13:21:54.047" v="627" actId="1076"/>
          <ac:spMkLst>
            <pc:docMk/>
            <pc:sldMk cId="929350843" sldId="353"/>
            <ac:spMk id="7" creationId="{0AC419AA-9B17-D647-7C5E-9358030DBE90}"/>
          </ac:spMkLst>
        </pc:spChg>
        <pc:picChg chg="add del mod">
          <ac:chgData name="Mari Nikonen" userId="21ccc40ad04ce58a" providerId="LiveId" clId="{152B1B7D-5CFB-4BCC-99F5-9BED95970F5C}" dt="2024-10-30T13:24:46.909" v="651" actId="478"/>
          <ac:picMkLst>
            <pc:docMk/>
            <pc:sldMk cId="929350843" sldId="353"/>
            <ac:picMk id="8" creationId="{7E94A6B2-FB30-D304-54B1-D9CB8B554CAB}"/>
          </ac:picMkLst>
        </pc:picChg>
      </pc:sldChg>
      <pc:sldChg chg="modSp add mod">
        <pc:chgData name="Mari Nikonen" userId="21ccc40ad04ce58a" providerId="LiveId" clId="{152B1B7D-5CFB-4BCC-99F5-9BED95970F5C}" dt="2024-10-30T13:33:46.580" v="749" actId="5793"/>
        <pc:sldMkLst>
          <pc:docMk/>
          <pc:sldMk cId="2346296541" sldId="354"/>
        </pc:sldMkLst>
        <pc:spChg chg="mod">
          <ac:chgData name="Mari Nikonen" userId="21ccc40ad04ce58a" providerId="LiveId" clId="{152B1B7D-5CFB-4BCC-99F5-9BED95970F5C}" dt="2024-10-30T13:33:46.580" v="749" actId="5793"/>
          <ac:spMkLst>
            <pc:docMk/>
            <pc:sldMk cId="2346296541" sldId="354"/>
            <ac:spMk id="3" creationId="{292CA9B2-AE72-3668-1BD0-C562641F5625}"/>
          </ac:spMkLst>
        </pc:spChg>
      </pc:sldChg>
      <pc:sldChg chg="modSp add mod">
        <pc:chgData name="Mari Nikonen" userId="21ccc40ad04ce58a" providerId="LiveId" clId="{152B1B7D-5CFB-4BCC-99F5-9BED95970F5C}" dt="2024-10-30T13:34:00.390" v="765" actId="20577"/>
        <pc:sldMkLst>
          <pc:docMk/>
          <pc:sldMk cId="456429582" sldId="355"/>
        </pc:sldMkLst>
        <pc:spChg chg="mod">
          <ac:chgData name="Mari Nikonen" userId="21ccc40ad04ce58a" providerId="LiveId" clId="{152B1B7D-5CFB-4BCC-99F5-9BED95970F5C}" dt="2024-10-30T13:34:00.390" v="765" actId="20577"/>
          <ac:spMkLst>
            <pc:docMk/>
            <pc:sldMk cId="456429582" sldId="355"/>
            <ac:spMk id="3" creationId="{EB92E5A2-DEFF-188D-68BF-AE4E3415A663}"/>
          </ac:spMkLst>
        </pc:spChg>
      </pc:sldChg>
      <pc:sldChg chg="add ord">
        <pc:chgData name="Mari Nikonen" userId="21ccc40ad04ce58a" providerId="LiveId" clId="{152B1B7D-5CFB-4BCC-99F5-9BED95970F5C}" dt="2024-10-30T14:53:19.467" v="1325"/>
        <pc:sldMkLst>
          <pc:docMk/>
          <pc:sldMk cId="4270619348" sldId="356"/>
        </pc:sldMkLst>
      </pc:sldChg>
      <pc:sldChg chg="add">
        <pc:chgData name="Mari Nikonen" userId="21ccc40ad04ce58a" providerId="LiveId" clId="{152B1B7D-5CFB-4BCC-99F5-9BED95970F5C}" dt="2024-10-30T13:34:12.846" v="767"/>
        <pc:sldMkLst>
          <pc:docMk/>
          <pc:sldMk cId="2867733840" sldId="357"/>
        </pc:sldMkLst>
      </pc:sldChg>
      <pc:sldChg chg="add">
        <pc:chgData name="Mari Nikonen" userId="21ccc40ad04ce58a" providerId="LiveId" clId="{152B1B7D-5CFB-4BCC-99F5-9BED95970F5C}" dt="2024-10-30T13:34:22.077" v="768"/>
        <pc:sldMkLst>
          <pc:docMk/>
          <pc:sldMk cId="323040156" sldId="358"/>
        </pc:sldMkLst>
      </pc:sldChg>
      <pc:sldChg chg="add">
        <pc:chgData name="Mari Nikonen" userId="21ccc40ad04ce58a" providerId="LiveId" clId="{152B1B7D-5CFB-4BCC-99F5-9BED95970F5C}" dt="2024-10-30T13:34:26.316" v="769"/>
        <pc:sldMkLst>
          <pc:docMk/>
          <pc:sldMk cId="3664868919" sldId="359"/>
        </pc:sldMkLst>
      </pc:sldChg>
      <pc:sldChg chg="modSp new mod">
        <pc:chgData name="Mari Nikonen" userId="21ccc40ad04ce58a" providerId="LiveId" clId="{152B1B7D-5CFB-4BCC-99F5-9BED95970F5C}" dt="2024-10-30T16:11:16.999" v="1344" actId="20577"/>
        <pc:sldMkLst>
          <pc:docMk/>
          <pc:sldMk cId="2624848411" sldId="360"/>
        </pc:sldMkLst>
        <pc:spChg chg="mod">
          <ac:chgData name="Mari Nikonen" userId="21ccc40ad04ce58a" providerId="LiveId" clId="{152B1B7D-5CFB-4BCC-99F5-9BED95970F5C}" dt="2024-10-30T13:45:45.430" v="1113" actId="20577"/>
          <ac:spMkLst>
            <pc:docMk/>
            <pc:sldMk cId="2624848411" sldId="360"/>
            <ac:spMk id="2" creationId="{620B1847-663D-BFD4-BAAD-3D7B67560BE2}"/>
          </ac:spMkLst>
        </pc:spChg>
        <pc:spChg chg="mod">
          <ac:chgData name="Mari Nikonen" userId="21ccc40ad04ce58a" providerId="LiveId" clId="{152B1B7D-5CFB-4BCC-99F5-9BED95970F5C}" dt="2024-10-30T16:11:16.999" v="1344" actId="20577"/>
          <ac:spMkLst>
            <pc:docMk/>
            <pc:sldMk cId="2624848411" sldId="360"/>
            <ac:spMk id="3" creationId="{7D083708-569F-D5CD-D0DC-4FA623CC6C53}"/>
          </ac:spMkLst>
        </pc:spChg>
      </pc:sldChg>
      <pc:sldChg chg="add">
        <pc:chgData name="Mari Nikonen" userId="21ccc40ad04ce58a" providerId="LiveId" clId="{152B1B7D-5CFB-4BCC-99F5-9BED95970F5C}" dt="2024-10-30T13:45:59.564" v="1146"/>
        <pc:sldMkLst>
          <pc:docMk/>
          <pc:sldMk cId="1199339827" sldId="361"/>
        </pc:sldMkLst>
      </pc:sldChg>
      <pc:sldChg chg="add">
        <pc:chgData name="Mari Nikonen" userId="21ccc40ad04ce58a" providerId="LiveId" clId="{152B1B7D-5CFB-4BCC-99F5-9BED95970F5C}" dt="2024-10-30T13:46:08.520" v="1147"/>
        <pc:sldMkLst>
          <pc:docMk/>
          <pc:sldMk cId="766957249" sldId="362"/>
        </pc:sldMkLst>
      </pc:sldChg>
      <pc:sldChg chg="modSp add mod">
        <pc:chgData name="Mari Nikonen" userId="21ccc40ad04ce58a" providerId="LiveId" clId="{152B1B7D-5CFB-4BCC-99F5-9BED95970F5C}" dt="2024-10-30T13:51:25.210" v="1294" actId="113"/>
        <pc:sldMkLst>
          <pc:docMk/>
          <pc:sldMk cId="3702719425" sldId="363"/>
        </pc:sldMkLst>
        <pc:spChg chg="mod">
          <ac:chgData name="Mari Nikonen" userId="21ccc40ad04ce58a" providerId="LiveId" clId="{152B1B7D-5CFB-4BCC-99F5-9BED95970F5C}" dt="2024-10-30T13:51:25.210" v="1294" actId="113"/>
          <ac:spMkLst>
            <pc:docMk/>
            <pc:sldMk cId="3702719425" sldId="363"/>
            <ac:spMk id="3" creationId="{537BB99F-7B78-FA60-75F8-ADF6D02546D2}"/>
          </ac:spMkLst>
        </pc:spChg>
      </pc:sldChg>
      <pc:sldChg chg="modSp add mod">
        <pc:chgData name="Mari Nikonen" userId="21ccc40ad04ce58a" providerId="LiveId" clId="{152B1B7D-5CFB-4BCC-99F5-9BED95970F5C}" dt="2024-10-30T16:30:29.507" v="1863"/>
        <pc:sldMkLst>
          <pc:docMk/>
          <pc:sldMk cId="2674940198" sldId="364"/>
        </pc:sldMkLst>
        <pc:spChg chg="mod">
          <ac:chgData name="Mari Nikonen" userId="21ccc40ad04ce58a" providerId="LiveId" clId="{152B1B7D-5CFB-4BCC-99F5-9BED95970F5C}" dt="2024-10-30T16:30:29.507" v="1863"/>
          <ac:spMkLst>
            <pc:docMk/>
            <pc:sldMk cId="2674940198" sldId="364"/>
            <ac:spMk id="3" creationId="{F5EC368D-6F91-5A57-D8F8-E93807A3D704}"/>
          </ac:spMkLst>
        </pc:spChg>
      </pc:sldChg>
      <pc:sldChg chg="modSp add mod">
        <pc:chgData name="Mari Nikonen" userId="21ccc40ad04ce58a" providerId="LiveId" clId="{152B1B7D-5CFB-4BCC-99F5-9BED95970F5C}" dt="2024-10-30T13:51:54.353" v="1300" actId="12"/>
        <pc:sldMkLst>
          <pc:docMk/>
          <pc:sldMk cId="3602546271" sldId="365"/>
        </pc:sldMkLst>
        <pc:spChg chg="mod">
          <ac:chgData name="Mari Nikonen" userId="21ccc40ad04ce58a" providerId="LiveId" clId="{152B1B7D-5CFB-4BCC-99F5-9BED95970F5C}" dt="2024-10-30T13:51:54.353" v="1300" actId="12"/>
          <ac:spMkLst>
            <pc:docMk/>
            <pc:sldMk cId="3602546271" sldId="365"/>
            <ac:spMk id="3" creationId="{A3ED14BC-9A8D-955E-01D2-B4CAEEFDCC4B}"/>
          </ac:spMkLst>
        </pc:spChg>
      </pc:sldChg>
      <pc:sldChg chg="add del">
        <pc:chgData name="Mari Nikonen" userId="21ccc40ad04ce58a" providerId="LiveId" clId="{152B1B7D-5CFB-4BCC-99F5-9BED95970F5C}" dt="2024-10-30T13:50:39.586" v="1272" actId="47"/>
        <pc:sldMkLst>
          <pc:docMk/>
          <pc:sldMk cId="3678153804" sldId="365"/>
        </pc:sldMkLst>
      </pc:sldChg>
      <pc:sldChg chg="modSp new mod">
        <pc:chgData name="Mari Nikonen" userId="21ccc40ad04ce58a" providerId="LiveId" clId="{152B1B7D-5CFB-4BCC-99F5-9BED95970F5C}" dt="2024-10-30T16:52:59.196" v="1867" actId="20577"/>
        <pc:sldMkLst>
          <pc:docMk/>
          <pc:sldMk cId="1120127190" sldId="366"/>
        </pc:sldMkLst>
        <pc:spChg chg="mod">
          <ac:chgData name="Mari Nikonen" userId="21ccc40ad04ce58a" providerId="LiveId" clId="{152B1B7D-5CFB-4BCC-99F5-9BED95970F5C}" dt="2024-10-30T13:51:11.927" v="1291" actId="20577"/>
          <ac:spMkLst>
            <pc:docMk/>
            <pc:sldMk cId="1120127190" sldId="366"/>
            <ac:spMk id="2" creationId="{5187B039-A1AF-2E15-C037-ED0F7B643634}"/>
          </ac:spMkLst>
        </pc:spChg>
        <pc:spChg chg="mod">
          <ac:chgData name="Mari Nikonen" userId="21ccc40ad04ce58a" providerId="LiveId" clId="{152B1B7D-5CFB-4BCC-99F5-9BED95970F5C}" dt="2024-10-30T16:52:59.196" v="1867" actId="20577"/>
          <ac:spMkLst>
            <pc:docMk/>
            <pc:sldMk cId="1120127190" sldId="366"/>
            <ac:spMk id="3" creationId="{9C359FB7-42FA-439E-3352-28BFAECA816A}"/>
          </ac:spMkLst>
        </pc:spChg>
      </pc:sldChg>
      <pc:sldChg chg="modSp new mod">
        <pc:chgData name="Mari Nikonen" userId="21ccc40ad04ce58a" providerId="LiveId" clId="{152B1B7D-5CFB-4BCC-99F5-9BED95970F5C}" dt="2024-10-30T16:24:24.233" v="1847" actId="113"/>
        <pc:sldMkLst>
          <pc:docMk/>
          <pc:sldMk cId="2218449686" sldId="367"/>
        </pc:sldMkLst>
        <pc:spChg chg="mod">
          <ac:chgData name="Mari Nikonen" userId="21ccc40ad04ce58a" providerId="LiveId" clId="{152B1B7D-5CFB-4BCC-99F5-9BED95970F5C}" dt="2024-10-30T16:21:36.811" v="1357" actId="20577"/>
          <ac:spMkLst>
            <pc:docMk/>
            <pc:sldMk cId="2218449686" sldId="367"/>
            <ac:spMk id="2" creationId="{9194327A-F151-F6ED-115C-ED4AAED6EBB7}"/>
          </ac:spMkLst>
        </pc:spChg>
        <pc:spChg chg="mod">
          <ac:chgData name="Mari Nikonen" userId="21ccc40ad04ce58a" providerId="LiveId" clId="{152B1B7D-5CFB-4BCC-99F5-9BED95970F5C}" dt="2024-10-30T16:24:24.233" v="1847" actId="113"/>
          <ac:spMkLst>
            <pc:docMk/>
            <pc:sldMk cId="2218449686" sldId="367"/>
            <ac:spMk id="3" creationId="{F9EC1669-27CD-9164-39FF-1277D13A985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17.15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fi-FI"/>
            <a:t>17.25</a:t>
          </a:r>
          <a:endParaRPr lang="en-US"/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17.15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17.25</a:t>
          </a:r>
          <a:endParaRPr lang="en-US" sz="1900" kern="1200"/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VT295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1257538" TargetMode="External"/><Relationship Id="rId2" Type="http://schemas.openxmlformats.org/officeDocument/2006/relationships/hyperlink" Target="https://yle.fi/uutiset/osasto/selkouutis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elikoulu.yle.fi/player/video-67224a5ff8e633296ac7670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kafinnishteacher.com/blog/how-to-practice-speaking-when-studying-on-your-ow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4. tapaaminen </a:t>
            </a:r>
          </a:p>
          <a:p>
            <a:pPr algn="l"/>
            <a:r>
              <a:rPr lang="en-US" sz="2000"/>
              <a:t>keskiviikkona 30.10.2024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E3947-879E-25E5-2025-7817D9ED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Kuunteluharjoitus: Viikon sääennuste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2CA9B2-AE72-3668-1BD0-C562641F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Harjoitus 14 s. 147 (11 s. 104) </a:t>
            </a:r>
            <a:endParaRPr lang="fi-FI" dirty="0"/>
          </a:p>
          <a:p>
            <a:r>
              <a:rPr lang="fi-FI" dirty="0"/>
              <a:t>Katso tehtävää. Mitä sanoja odotat kuulevasi</a:t>
            </a:r>
            <a:r>
              <a:rPr lang="fi-FI"/>
              <a:t>? </a:t>
            </a:r>
            <a:endParaRPr lang="fi-FI" dirty="0">
              <a:cs typeface="Calibri"/>
            </a:endParaRPr>
          </a:p>
          <a:p>
            <a:pPr marL="457200" lvl="1" indent="0">
              <a:buNone/>
            </a:pPr>
            <a:r>
              <a:rPr lang="fi-FI"/>
              <a:t>= </a:t>
            </a:r>
            <a:r>
              <a:rPr lang="fi-FI" dirty="0"/>
              <a:t>Look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.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expect</a:t>
            </a:r>
            <a:r>
              <a:rPr lang="fi-FI" dirty="0"/>
              <a:t> to </a:t>
            </a:r>
            <a:r>
              <a:rPr lang="fi-FI" dirty="0" err="1"/>
              <a:t>hear</a:t>
            </a:r>
            <a:r>
              <a:rPr lang="fi-FI" dirty="0"/>
              <a:t>? </a:t>
            </a:r>
            <a:endParaRPr lang="fi-FI" dirty="0">
              <a:cs typeface="Calibri"/>
            </a:endParaRPr>
          </a:p>
          <a:p>
            <a:r>
              <a:rPr lang="fi-FI"/>
              <a:t>Kirjoita sanoja </a:t>
            </a:r>
            <a:r>
              <a:rPr lang="fi-FI" err="1"/>
              <a:t>Flingaan</a:t>
            </a:r>
            <a:r>
              <a:rPr lang="fi-FI"/>
              <a:t>: </a:t>
            </a:r>
            <a:r>
              <a:rPr lang="fi-FI">
                <a:hlinkClick r:id="rId2"/>
              </a:rPr>
              <a:t>https://edu.flinga.fi/s/EVT295N</a:t>
            </a:r>
            <a:endParaRPr lang="fi-FI"/>
          </a:p>
          <a:p>
            <a:pPr marL="0" indent="0">
              <a:buNone/>
            </a:pPr>
            <a:endParaRPr lang="fi-FI"/>
          </a:p>
          <a:p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62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51D46-8EEF-13DF-8FE9-BF3457A8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Viikonpäivät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82C9CC-0170-E5B9-2426-8313A581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Maanantai 	= Monday		ma</a:t>
            </a:r>
          </a:p>
          <a:p>
            <a:r>
              <a:rPr lang="fi-FI"/>
              <a:t>Tiistai 		= Tuesday		ti</a:t>
            </a:r>
          </a:p>
          <a:p>
            <a:r>
              <a:rPr lang="fi-FI"/>
              <a:t>Keskiviikko 	= Wednesday  	ke</a:t>
            </a:r>
          </a:p>
          <a:p>
            <a:r>
              <a:rPr lang="fi-FI"/>
              <a:t>Torstai 		= Thursday		to	</a:t>
            </a:r>
          </a:p>
          <a:p>
            <a:r>
              <a:rPr lang="fi-FI"/>
              <a:t>Perjantai 		= Friday		pe</a:t>
            </a:r>
          </a:p>
          <a:p>
            <a:r>
              <a:rPr lang="fi-FI"/>
              <a:t>Lauantai 		= Saturday		la</a:t>
            </a:r>
          </a:p>
          <a:p>
            <a:r>
              <a:rPr lang="fi-FI"/>
              <a:t>Sunnuntai 		= Sunday		su</a:t>
            </a:r>
          </a:p>
        </p:txBody>
      </p:sp>
    </p:spTree>
    <p:extLst>
      <p:ext uri="{BB962C8B-B14F-4D97-AF65-F5344CB8AC3E}">
        <p14:creationId xmlns:p14="http://schemas.microsoft.com/office/powerpoint/2010/main" val="427061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094925-2222-8C2B-C952-567CFAEF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Kerta: Vain kuuntele!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92E5A2-DEFF-188D-68BF-AE4E3415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Just listen!</a:t>
            </a:r>
          </a:p>
        </p:txBody>
      </p:sp>
    </p:spTree>
    <p:extLst>
      <p:ext uri="{BB962C8B-B14F-4D97-AF65-F5344CB8AC3E}">
        <p14:creationId xmlns:p14="http://schemas.microsoft.com/office/powerpoint/2010/main" val="4564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5C40AB-3EF0-2154-831B-86ED7266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kerta: Yritä tehdä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4CBB4-CE0C-6C0B-E7BE-3B358813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73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7EC1B-DA2A-8E9D-C371-84B1BFDD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3. kerta: Yritä tehdä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1276A-4A89-1A1E-F5DC-4CC3B412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4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CC192E-6005-EA3F-A38F-F64B64CB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Oikeat vastaukset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D72BB-EF0C-C42E-2EFE-92C65821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8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BC7AF-BF86-2F9F-4E01-0D095960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4. kerta: Kuuntele vielä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5A8DF-D537-CB73-30F1-F8AFF316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48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 = break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67444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https://mycourses.aalto.fi/course/view.php?id=45363&amp;section=5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B1847-663D-BFD4-BAAD-3D7B6756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Kysymyksiä? Kommentteja?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083708-569F-D5CD-D0DC-4FA623CC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Questions? Comments?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84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2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/>
              <a:t>Miten menee? Millainen sää tänään on? </a:t>
            </a:r>
          </a:p>
          <a:p>
            <a:r>
              <a:rPr lang="fi-FI"/>
              <a:t>Jumppaa, sanelu ja ääntämistä</a:t>
            </a:r>
          </a:p>
          <a:p>
            <a:r>
              <a:rPr lang="fi-FI"/>
              <a:t>Kuunteluharjoitus: Sää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Noin kello 17.30 pieni tauko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/>
              <a:t>Pienissä ryhmissä</a:t>
            </a:r>
          </a:p>
          <a:p>
            <a:r>
              <a:rPr lang="fi-FI"/>
              <a:t>Kielioppi: Missä ja mistä</a:t>
            </a:r>
          </a:p>
          <a:p>
            <a:r>
              <a:rPr lang="fi-FI"/>
              <a:t>Kotitehtävät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6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/>
              <a:t>Missä? 				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Helsingi</a:t>
            </a:r>
            <a:r>
              <a:rPr lang="fi-FI" b="1"/>
              <a:t>ssä			</a:t>
            </a:r>
            <a:r>
              <a:rPr lang="fi-FI"/>
              <a:t>Helsinki -&gt; Helsingi-	(kpt-change) </a:t>
            </a:r>
          </a:p>
          <a:p>
            <a:pPr marL="0" indent="0">
              <a:buNone/>
            </a:pPr>
            <a:r>
              <a:rPr lang="fi-FI"/>
              <a:t>töi</a:t>
            </a:r>
            <a:r>
              <a:rPr lang="fi-FI" b="1"/>
              <a:t>ssä</a:t>
            </a:r>
          </a:p>
          <a:p>
            <a:pPr marL="0" indent="0">
              <a:buNone/>
            </a:pPr>
            <a:r>
              <a:rPr lang="fi-FI"/>
              <a:t>keittiö -&gt; keittiö</a:t>
            </a:r>
            <a:r>
              <a:rPr lang="fi-FI" b="1"/>
              <a:t>ssä</a:t>
            </a:r>
          </a:p>
          <a:p>
            <a:pPr marL="0" indent="0">
              <a:buNone/>
            </a:pPr>
            <a:r>
              <a:rPr lang="fi-FI"/>
              <a:t>Tamperee</a:t>
            </a:r>
            <a:r>
              <a:rPr lang="fi-FI" b="1"/>
              <a:t>lla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llä			</a:t>
            </a:r>
            <a:r>
              <a:rPr lang="fi-FI"/>
              <a:t>pöytä -&gt; pöydä-	(kpt-change) 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/>
              <a:t>Postpositions: </a:t>
            </a:r>
          </a:p>
          <a:p>
            <a:pPr marL="0" indent="0">
              <a:buNone/>
            </a:pPr>
            <a:r>
              <a:rPr lang="fi-FI"/>
              <a:t>pöydän </a:t>
            </a:r>
            <a:r>
              <a:rPr lang="fi-FI" b="1"/>
              <a:t>päällä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33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/>
              <a:t>Missä? = Where in/on			Mistä? = Where from  	</a:t>
            </a:r>
          </a:p>
          <a:p>
            <a:pPr marL="0" indent="0">
              <a:buNone/>
            </a:pPr>
            <a:r>
              <a:rPr lang="fi-FI"/>
              <a:t>(Millä? = Where on?) 	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Helsingi</a:t>
            </a:r>
            <a:r>
              <a:rPr lang="fi-FI" b="1"/>
              <a:t>ssä				</a:t>
            </a:r>
            <a:r>
              <a:rPr lang="fi-FI"/>
              <a:t>Helsingi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töi</a:t>
            </a:r>
            <a:r>
              <a:rPr lang="fi-FI" b="1"/>
              <a:t>ssä					</a:t>
            </a:r>
            <a:r>
              <a:rPr lang="fi-FI"/>
              <a:t>töi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keittiö</a:t>
            </a:r>
            <a:r>
              <a:rPr lang="fi-FI" b="1"/>
              <a:t>ssä				</a:t>
            </a:r>
            <a:r>
              <a:rPr lang="fi-FI"/>
              <a:t>keittiö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Tamperee</a:t>
            </a:r>
            <a:r>
              <a:rPr lang="fi-FI" b="1"/>
              <a:t>lla				</a:t>
            </a:r>
            <a:r>
              <a:rPr lang="fi-FI"/>
              <a:t>Tamperee</a:t>
            </a:r>
            <a:r>
              <a:rPr lang="fi-FI" b="1"/>
              <a:t>lta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llä				</a:t>
            </a:r>
            <a:r>
              <a:rPr lang="fi-FI"/>
              <a:t>pöydä</a:t>
            </a:r>
            <a:r>
              <a:rPr lang="fi-FI" b="1"/>
              <a:t>ltä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/>
              <a:t>Postpositions: 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n</a:t>
            </a:r>
            <a:r>
              <a:rPr lang="fi-FI"/>
              <a:t> </a:t>
            </a:r>
            <a:r>
              <a:rPr lang="fi-FI" b="1"/>
              <a:t>päällä				</a:t>
            </a:r>
            <a:r>
              <a:rPr lang="fi-FI"/>
              <a:t>pöydä</a:t>
            </a:r>
            <a:r>
              <a:rPr lang="fi-FI" b="1"/>
              <a:t>n päältä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95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4327A-F151-F6ED-115C-ED4AAED6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Examples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EC1669-27CD-9164-39FF-1277D13A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Matkustan Tamperee</a:t>
            </a:r>
            <a:r>
              <a:rPr lang="fi-FI" b="1"/>
              <a:t>lta</a:t>
            </a:r>
            <a:r>
              <a:rPr lang="fi-FI"/>
              <a:t> Helsinki</a:t>
            </a:r>
            <a:r>
              <a:rPr lang="fi-FI" b="1"/>
              <a:t>in</a:t>
            </a:r>
            <a:r>
              <a:rPr lang="fi-FI"/>
              <a:t>. </a:t>
            </a:r>
          </a:p>
          <a:p>
            <a:r>
              <a:rPr lang="fi-FI"/>
              <a:t>Matkustan Helsingi</a:t>
            </a:r>
            <a:r>
              <a:rPr lang="fi-FI" b="1"/>
              <a:t>stä</a:t>
            </a:r>
            <a:r>
              <a:rPr lang="fi-FI"/>
              <a:t> Tamperee</a:t>
            </a:r>
            <a:r>
              <a:rPr lang="fi-FI" b="1"/>
              <a:t>lle</a:t>
            </a:r>
            <a:r>
              <a:rPr lang="fi-FI"/>
              <a:t>. </a:t>
            </a:r>
          </a:p>
          <a:p>
            <a:r>
              <a:rPr lang="fi-FI"/>
              <a:t>Otan avaimet pöydä</a:t>
            </a:r>
            <a:r>
              <a:rPr lang="fi-FI" b="1"/>
              <a:t>ltä</a:t>
            </a:r>
            <a:r>
              <a:rPr lang="fi-FI"/>
              <a:t>. – I take the keys </a:t>
            </a:r>
            <a:r>
              <a:rPr lang="fi-FI" b="1"/>
              <a:t>from on </a:t>
            </a:r>
            <a:r>
              <a:rPr lang="fi-FI"/>
              <a:t>the table.</a:t>
            </a:r>
          </a:p>
          <a:p>
            <a:r>
              <a:rPr lang="fi-FI"/>
              <a:t>Otan astiat pöydältä ja tiskaan ne. – I take the dishes from the table and wash them. (tiskata = to do the dishes) </a:t>
            </a:r>
          </a:p>
          <a:p>
            <a:r>
              <a:rPr lang="fi-FI"/>
              <a:t>Mun lapsi kiipesi pöydälle ja hyppäsi</a:t>
            </a:r>
            <a:r>
              <a:rPr lang="fi-FI" b="1"/>
              <a:t> pöydältä</a:t>
            </a:r>
            <a:r>
              <a:rPr lang="fi-FI"/>
              <a:t>, apua! – My child climbed onto the table and jumped </a:t>
            </a:r>
            <a:r>
              <a:rPr lang="fi-FI" b="1"/>
              <a:t>off the table</a:t>
            </a:r>
            <a:r>
              <a:rPr lang="fi-FI"/>
              <a:t>, help!  </a:t>
            </a:r>
          </a:p>
        </p:txBody>
      </p:sp>
    </p:spTree>
    <p:extLst>
      <p:ext uri="{BB962C8B-B14F-4D97-AF65-F5344CB8AC3E}">
        <p14:creationId xmlns:p14="http://schemas.microsoft.com/office/powerpoint/2010/main" val="221844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Kysymyksiä? Kirjoita </a:t>
            </a:r>
            <a:r>
              <a:rPr lang="fi-FI" dirty="0" err="1">
                <a:cs typeface="Calibri"/>
              </a:rPr>
              <a:t>Flingaan</a:t>
            </a:r>
            <a:r>
              <a:rPr lang="fi-FI">
                <a:cs typeface="Calibri"/>
              </a:rPr>
              <a:t>: </a:t>
            </a:r>
            <a:r>
              <a:rPr lang="fi-FI">
                <a:ea typeface="+mn-lt"/>
                <a:cs typeface="+mn-lt"/>
              </a:rPr>
              <a:t>https://edu.flinga.fi/s/ENS2EGB</a:t>
            </a:r>
          </a:p>
          <a:p>
            <a:r>
              <a:rPr lang="fi-FI" b="1"/>
              <a:t>Kotitehtävä 1, määräaika keskiviikkona 6.11. kello 23.59</a:t>
            </a:r>
            <a:endParaRPr lang="fi-FI" b="1" dirty="0"/>
          </a:p>
          <a:p>
            <a:r>
              <a:rPr lang="fi-FI" dirty="0"/>
              <a:t>Lue Oma suomi 1 -kirjan </a:t>
            </a:r>
            <a:r>
              <a:rPr lang="fi-FI"/>
              <a:t>sivu 149 (105)</a:t>
            </a:r>
            <a:endParaRPr lang="fi-FI" dirty="0">
              <a:cs typeface="Calibri" panose="020F0502020204030204"/>
            </a:endParaRPr>
          </a:p>
          <a:p>
            <a:r>
              <a:rPr lang="fi-FI"/>
              <a:t>Harjoitus 18 </a:t>
            </a:r>
            <a:r>
              <a:rPr lang="fi-FI" dirty="0"/>
              <a:t>s</a:t>
            </a:r>
            <a:r>
              <a:rPr lang="fi-FI"/>
              <a:t>. 150 (13 s. 106) 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71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7B039-A1AF-2E15-C037-ED0F7B64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59FB7-42FA-439E-3352-28BFAECA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Harjoitus 21 s. 151 (15 s. 107) </a:t>
            </a:r>
            <a:endParaRPr lang="fi-FI">
              <a:cs typeface="Calibri"/>
            </a:endParaRPr>
          </a:p>
          <a:p>
            <a:r>
              <a:rPr lang="fi-FI"/>
              <a:t>Harjoitus 22 s. 152 (16 s. 108 ) </a:t>
            </a:r>
            <a:endParaRPr lang="fi-FI">
              <a:cs typeface="Calibri"/>
            </a:endParaRPr>
          </a:p>
          <a:p>
            <a:r>
              <a:rPr lang="fi-FI"/>
              <a:t>Tarkista itse oikeat vastaukset MyCoursesista (Tehtävien ratkaisut) </a:t>
            </a:r>
            <a:endParaRPr lang="fi-FI">
              <a:cs typeface="Calibri"/>
            </a:endParaRPr>
          </a:p>
          <a:p>
            <a:r>
              <a:rPr lang="fi-FI"/>
              <a:t>Kuuntele vielä kuunteluharjoitukset 14 ja 15 rauhassa kotona </a:t>
            </a:r>
          </a:p>
          <a:p>
            <a:pPr marL="457200" lvl="1" indent="0">
              <a:buNone/>
            </a:pPr>
            <a:r>
              <a:rPr lang="fi-FI"/>
              <a:t>= Listen to the listening exercises we did in class today </a:t>
            </a:r>
            <a:endParaRPr lang="fi-FI">
              <a:cs typeface="Calibri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12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FE1D9-BD32-765A-612D-2A7053F0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3DB94-B4BA-3037-FFE4-1304D4C7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EC368D-6F91-5A57-D8F8-E93807A3D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Kertaa </a:t>
            </a:r>
            <a:r>
              <a:rPr lang="fi-FI" dirty="0"/>
              <a:t>kaikkea kappaleessa 6 = </a:t>
            </a:r>
            <a:r>
              <a:rPr lang="fi-FI" dirty="0" err="1"/>
              <a:t>Revise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 in </a:t>
            </a:r>
            <a:r>
              <a:rPr lang="fi-FI" dirty="0" err="1"/>
              <a:t>chapter</a:t>
            </a:r>
            <a:r>
              <a:rPr lang="fi-FI" dirty="0"/>
              <a:t> 6 </a:t>
            </a:r>
            <a:endParaRPr lang="fi-FI" dirty="0">
              <a:cs typeface="Calibri"/>
            </a:endParaRPr>
          </a:p>
          <a:p>
            <a:r>
              <a:rPr lang="fi-FI" dirty="0"/>
              <a:t>Katso sääennuste suomeksi = Watch a </a:t>
            </a: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forecast</a:t>
            </a:r>
            <a:endParaRPr lang="fi-FI" dirty="0" err="1">
              <a:cs typeface="Calibri"/>
            </a:endParaRPr>
          </a:p>
          <a:p>
            <a:pPr lvl="1"/>
            <a:r>
              <a:rPr lang="fi-FI" dirty="0"/>
              <a:t>Helpolla suomella = in </a:t>
            </a:r>
            <a:r>
              <a:rPr lang="fi-FI" dirty="0" err="1"/>
              <a:t>Easy</a:t>
            </a:r>
            <a:r>
              <a:rPr lang="fi-FI" dirty="0"/>
              <a:t> (</a:t>
            </a:r>
            <a:r>
              <a:rPr lang="fi-FI" dirty="0" err="1"/>
              <a:t>easier</a:t>
            </a:r>
            <a:r>
              <a:rPr lang="fi-FI" dirty="0"/>
              <a:t>) </a:t>
            </a:r>
            <a:r>
              <a:rPr lang="fi-FI" dirty="0" err="1"/>
              <a:t>Finnish</a:t>
            </a:r>
            <a:r>
              <a:rPr lang="fi-FI" dirty="0"/>
              <a:t>: Selkouutiset</a:t>
            </a:r>
            <a:endParaRPr lang="fi-FI" dirty="0">
              <a:cs typeface="Calibri"/>
            </a:endParaRPr>
          </a:p>
          <a:p>
            <a:pPr lvl="2"/>
            <a:r>
              <a:rPr lang="fi-FI" dirty="0">
                <a:hlinkClick r:id="rId2"/>
              </a:rPr>
              <a:t>https://yle.fi/uutiset/osasto/selkouutiset/</a:t>
            </a:r>
            <a:endParaRPr lang="fi-FI" dirty="0"/>
          </a:p>
          <a:p>
            <a:pPr lvl="2"/>
            <a:r>
              <a:rPr lang="fi-FI" dirty="0"/>
              <a:t>Sää on </a:t>
            </a:r>
            <a:r>
              <a:rPr lang="fi-FI"/>
              <a:t>aina lopussa = You can find the weather forecast at the end</a:t>
            </a:r>
            <a:endParaRPr lang="fi-FI" dirty="0">
              <a:cs typeface="Calibri"/>
            </a:endParaRPr>
          </a:p>
          <a:p>
            <a:pPr lvl="1"/>
            <a:r>
              <a:rPr lang="fi-FI"/>
              <a:t>Yleiskielellä, in Standard Finnish: </a:t>
            </a:r>
            <a:r>
              <a:rPr lang="fi-FI" dirty="0">
                <a:hlinkClick r:id="rId3"/>
              </a:rPr>
              <a:t>https://areena.yle.fi/1-1257538</a:t>
            </a:r>
            <a:endParaRPr lang="fi-FI" dirty="0"/>
          </a:p>
          <a:p>
            <a:pPr lvl="2"/>
            <a:r>
              <a:rPr lang="fi-FI" dirty="0"/>
              <a:t>Vain kuuntele, ei stressiä, jos et ymmärrä mitään! Jo pelkkä kuunteleminen on tosi hyödyllistä</a:t>
            </a:r>
            <a:r>
              <a:rPr lang="fi-FI"/>
              <a:t>. = Just listen, don’t worry if you can’t understand much! The goal is to spend time listening to Finnish. </a:t>
            </a:r>
          </a:p>
          <a:p>
            <a:pPr lvl="2"/>
            <a:endParaRPr lang="fi-FI">
              <a:cs typeface="Calibri"/>
            </a:endParaRPr>
          </a:p>
          <a:p>
            <a:pPr lvl="2"/>
            <a:r>
              <a:rPr lang="fi-FI">
                <a:cs typeface="Calibri"/>
              </a:rPr>
              <a:t>Kielikoulu: </a:t>
            </a:r>
            <a:r>
              <a:rPr lang="fi-FI">
                <a:hlinkClick r:id="rId4"/>
              </a:rPr>
              <a:t>Watch | Yle Uutiset selkosuomeksi | Yle Kielikoulu</a:t>
            </a: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94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F732D8-4061-B06B-CD09-F0F2E807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ED14BC-9A8D-955E-01D2-B4CAEEFD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Puhu mahdollisimman paljon suomea!</a:t>
            </a:r>
          </a:p>
          <a:p>
            <a:pPr marL="457200" lvl="1" indent="0">
              <a:buNone/>
            </a:pPr>
            <a:r>
              <a:rPr lang="fi-FI"/>
              <a:t>= Speak as much Finnish as possible</a:t>
            </a:r>
          </a:p>
          <a:p>
            <a:pPr lvl="1"/>
            <a:r>
              <a:rPr lang="fi-FI"/>
              <a:t>Ideoita suomen kielen puhumisen harjoitteluun, ideas on how to practice speaking: </a:t>
            </a:r>
            <a:r>
              <a:rPr lang="fi-FI">
                <a:hlinkClick r:id="rId2"/>
              </a:rPr>
              <a:t>https://www.askafinnishteacher.com/blog/how-to-practice-speaking-when-studying-on-your-own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546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maanantaina!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menee tänään? </a:t>
            </a:r>
          </a:p>
          <a:p>
            <a:pPr marL="514350" indent="-514350">
              <a:buAutoNum type="arabicPeriod"/>
            </a:pPr>
            <a:r>
              <a:rPr lang="fi-FI"/>
              <a:t>Missä sä oot nyt? Millainen sää tänään on? </a:t>
            </a:r>
          </a:p>
          <a:p>
            <a:pPr marL="514350" indent="-514350">
              <a:buAutoNum type="arabicPeriod"/>
            </a:pPr>
            <a:endParaRPr lang="fi-FI"/>
          </a:p>
          <a:p>
            <a:pPr marL="0" indent="0">
              <a:buNone/>
            </a:pPr>
            <a:r>
              <a:rPr lang="fi-FI" i="1"/>
              <a:t>Mulla menee tänään ihan hyvin, vähän väsyttää! Mä oon nyt Helsingissä. Helsingissä on tänään kaunis, aurinkoinen ja lämmin ilma. On 9 astetta lämmintä.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612522" y="4687121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132210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Mulle kuuluu </a:t>
            </a:r>
            <a:r>
              <a:rPr lang="fi-FI" b="1"/>
              <a:t>hyvää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Tänään on tosi kiva ilma. 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Eilen oli aika kylmä.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 descr="Poista aurinkoinen taivaan">
            <a:extLst>
              <a:ext uri="{FF2B5EF4-FFF2-40B4-BE49-F238E27FC236}">
                <a16:creationId xmlns:a16="http://schemas.microsoft.com/office/drawing/2014/main" id="{6247D0DF-8C6D-D509-B71B-EA00C2DB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F6F6-558A-5315-B4A6-064CA480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C2630-389B-FACB-1749-25339764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0DDE0-D5A0-FF91-F1F2-C65267C0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424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Vokaalit i ja 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i: tos</a:t>
            </a:r>
            <a:r>
              <a:rPr lang="fi-FI" b="1"/>
              <a:t>i</a:t>
            </a:r>
            <a:r>
              <a:rPr lang="fi-FI"/>
              <a:t> k</a:t>
            </a:r>
            <a:r>
              <a:rPr lang="fi-FI" b="1"/>
              <a:t>i</a:t>
            </a:r>
            <a:r>
              <a:rPr lang="fi-FI"/>
              <a:t>va </a:t>
            </a:r>
            <a:r>
              <a:rPr lang="fi-FI" b="1"/>
              <a:t>i</a:t>
            </a:r>
            <a:r>
              <a:rPr lang="fi-FI"/>
              <a:t>lma</a:t>
            </a:r>
          </a:p>
          <a:p>
            <a:pPr lvl="1"/>
            <a:r>
              <a:rPr lang="fi-FI"/>
              <a:t>Tänään on tosi kiva ilma. </a:t>
            </a:r>
          </a:p>
          <a:p>
            <a:r>
              <a:rPr lang="fi-FI"/>
              <a:t>y: k</a:t>
            </a:r>
            <a:r>
              <a:rPr lang="fi-FI" b="1"/>
              <a:t>y</a:t>
            </a:r>
            <a:r>
              <a:rPr lang="fi-FI"/>
              <a:t>lmä</a:t>
            </a:r>
          </a:p>
          <a:p>
            <a:pPr lvl="1"/>
            <a:r>
              <a:rPr lang="fi-FI"/>
              <a:t>Eilen oli aika kylmä!</a:t>
            </a:r>
          </a:p>
          <a:p>
            <a:pPr marL="457200" lvl="1" indent="0">
              <a:buNone/>
            </a:pPr>
            <a:r>
              <a:rPr lang="fi-FI"/>
              <a:t>= It was quite cold yesterday. 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Aika</a:t>
            </a:r>
          </a:p>
          <a:p>
            <a:pPr marL="914400" lvl="1" indent="-457200">
              <a:buAutoNum type="arabicParenR"/>
            </a:pPr>
            <a:r>
              <a:rPr lang="fi-FI"/>
              <a:t>Time </a:t>
            </a:r>
          </a:p>
          <a:p>
            <a:pPr marL="914400" lvl="1" indent="-457200">
              <a:buAutoNum type="arabicParenR"/>
            </a:pPr>
            <a:r>
              <a:rPr lang="fi-FI"/>
              <a:t>Quite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25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10244</TotalTime>
  <Words>883</Words>
  <Application>Microsoft Office PowerPoint</Application>
  <PresentationFormat>Laajakuva</PresentationFormat>
  <Paragraphs>147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</vt:lpstr>
      <vt:lpstr>Ääntämistä</vt:lpstr>
      <vt:lpstr>Ääntämistä: Vokaalit i ja y</vt:lpstr>
      <vt:lpstr>Kuunteluharjoitus: Viikon sääennuste</vt:lpstr>
      <vt:lpstr>Viikonpäivät</vt:lpstr>
      <vt:lpstr>1. Kerta: Vain kuuntele! </vt:lpstr>
      <vt:lpstr>2. kerta: Yritä tehdä tehtävä</vt:lpstr>
      <vt:lpstr>3. kerta: Yritä tehdä tehtävä</vt:lpstr>
      <vt:lpstr>Oikeat vastaukset</vt:lpstr>
      <vt:lpstr>4. kerta: Kuuntele vielä </vt:lpstr>
      <vt:lpstr>TAUKO = break</vt:lpstr>
      <vt:lpstr>Pienissä ryhmissä</vt:lpstr>
      <vt:lpstr>Kysymyksiä? Kommentteja? </vt:lpstr>
      <vt:lpstr>Kielioppi: Missä ja Mistä</vt:lpstr>
      <vt:lpstr>Missä ja mistä</vt:lpstr>
      <vt:lpstr>Examples</vt:lpstr>
      <vt:lpstr>Kotitehtävät</vt:lpstr>
      <vt:lpstr>Kotitehtävät</vt:lpstr>
      <vt:lpstr>Kotitehtävät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15</cp:revision>
  <cp:lastPrinted>2024-10-23T15:33:30Z</cp:lastPrinted>
  <dcterms:created xsi:type="dcterms:W3CDTF">2021-09-13T12:59:36Z</dcterms:created>
  <dcterms:modified xsi:type="dcterms:W3CDTF">2024-10-30T16:53:05Z</dcterms:modified>
</cp:coreProperties>
</file>