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353" r:id="rId5"/>
    <p:sldId id="258" r:id="rId6"/>
    <p:sldId id="289" r:id="rId7"/>
    <p:sldId id="369" r:id="rId8"/>
    <p:sldId id="310" r:id="rId9"/>
    <p:sldId id="291" r:id="rId10"/>
    <p:sldId id="379" r:id="rId11"/>
    <p:sldId id="370" r:id="rId12"/>
    <p:sldId id="371" r:id="rId13"/>
    <p:sldId id="372" r:id="rId14"/>
    <p:sldId id="373" r:id="rId15"/>
    <p:sldId id="264" r:id="rId16"/>
    <p:sldId id="300" r:id="rId17"/>
    <p:sldId id="375" r:id="rId18"/>
    <p:sldId id="376" r:id="rId19"/>
    <p:sldId id="377" r:id="rId20"/>
    <p:sldId id="378" r:id="rId21"/>
    <p:sldId id="325" r:id="rId22"/>
    <p:sldId id="345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6418E-DD6F-471E-8287-19E728D61369}" v="59" dt="2024-11-04T16:30:47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2666418E-DD6F-471E-8287-19E728D61369}"/>
    <pc:docChg chg="undo custSel addSld delSld modSld sldOrd">
      <pc:chgData name="Mari Nikonen" userId="21ccc40ad04ce58a" providerId="LiveId" clId="{2666418E-DD6F-471E-8287-19E728D61369}" dt="2024-11-04T16:30:47.644" v="1023" actId="20577"/>
      <pc:docMkLst>
        <pc:docMk/>
      </pc:docMkLst>
      <pc:sldChg chg="modSp mod">
        <pc:chgData name="Mari Nikonen" userId="21ccc40ad04ce58a" providerId="LiveId" clId="{2666418E-DD6F-471E-8287-19E728D61369}" dt="2024-11-04T11:19:20.921" v="17" actId="20577"/>
        <pc:sldMkLst>
          <pc:docMk/>
          <pc:sldMk cId="3214483749" sldId="256"/>
        </pc:sldMkLst>
        <pc:spChg chg="mod">
          <ac:chgData name="Mari Nikonen" userId="21ccc40ad04ce58a" providerId="LiveId" clId="{2666418E-DD6F-471E-8287-19E728D61369}" dt="2024-11-04T11:19:20.921" v="17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modSp mod">
        <pc:chgData name="Mari Nikonen" userId="21ccc40ad04ce58a" providerId="LiveId" clId="{2666418E-DD6F-471E-8287-19E728D61369}" dt="2024-11-04T15:29:26.560" v="993" actId="20577"/>
        <pc:sldMkLst>
          <pc:docMk/>
          <pc:sldMk cId="3499694362" sldId="264"/>
        </pc:sldMkLst>
        <pc:spChg chg="mod">
          <ac:chgData name="Mari Nikonen" userId="21ccc40ad04ce58a" providerId="LiveId" clId="{2666418E-DD6F-471E-8287-19E728D61369}" dt="2024-11-04T11:47:49.398" v="514" actId="20577"/>
          <ac:spMkLst>
            <pc:docMk/>
            <pc:sldMk cId="3499694362" sldId="264"/>
            <ac:spMk id="2" creationId="{75CE9371-9B39-4B1C-9C03-A789C74E0B72}"/>
          </ac:spMkLst>
        </pc:spChg>
        <pc:graphicFrameChg chg="mod">
          <ac:chgData name="Mari Nikonen" userId="21ccc40ad04ce58a" providerId="LiveId" clId="{2666418E-DD6F-471E-8287-19E728D61369}" dt="2024-11-04T15:29:26.560" v="993" actId="20577"/>
          <ac:graphicFrameMkLst>
            <pc:docMk/>
            <pc:sldMk cId="3499694362" sldId="264"/>
            <ac:graphicFrameMk id="5" creationId="{DE2AEC70-D0A9-184F-E27E-C3C95B935E9F}"/>
          </ac:graphicFrameMkLst>
        </pc:graphicFrameChg>
      </pc:sldChg>
      <pc:sldChg chg="modSp mod">
        <pc:chgData name="Mari Nikonen" userId="21ccc40ad04ce58a" providerId="LiveId" clId="{2666418E-DD6F-471E-8287-19E728D61369}" dt="2024-11-04T11:23:04.599" v="275" actId="27636"/>
        <pc:sldMkLst>
          <pc:docMk/>
          <pc:sldMk cId="2857603546" sldId="287"/>
        </pc:sldMkLst>
        <pc:spChg chg="mod">
          <ac:chgData name="Mari Nikonen" userId="21ccc40ad04ce58a" providerId="LiveId" clId="{2666418E-DD6F-471E-8287-19E728D61369}" dt="2024-11-04T11:23:04.599" v="275" actId="27636"/>
          <ac:spMkLst>
            <pc:docMk/>
            <pc:sldMk cId="2857603546" sldId="287"/>
            <ac:spMk id="3" creationId="{1C3BB075-08B5-45CF-B5C9-3CC233463C19}"/>
          </ac:spMkLst>
        </pc:spChg>
      </pc:sldChg>
      <pc:sldChg chg="modSp mod ord">
        <pc:chgData name="Mari Nikonen" userId="21ccc40ad04ce58a" providerId="LiveId" clId="{2666418E-DD6F-471E-8287-19E728D61369}" dt="2024-11-04T11:31:08.232" v="447" actId="27636"/>
        <pc:sldMkLst>
          <pc:docMk/>
          <pc:sldMk cId="2488684344" sldId="289"/>
        </pc:sldMkLst>
        <pc:spChg chg="mod">
          <ac:chgData name="Mari Nikonen" userId="21ccc40ad04ce58a" providerId="LiveId" clId="{2666418E-DD6F-471E-8287-19E728D61369}" dt="2024-11-04T11:31:08.232" v="447" actId="27636"/>
          <ac:spMkLst>
            <pc:docMk/>
            <pc:sldMk cId="2488684344" sldId="289"/>
            <ac:spMk id="3" creationId="{D2A7D3A2-32C6-480D-9EA7-E93DA2149E9F}"/>
          </ac:spMkLst>
        </pc:spChg>
      </pc:sldChg>
      <pc:sldChg chg="modSp mod">
        <pc:chgData name="Mari Nikonen" userId="21ccc40ad04ce58a" providerId="LiveId" clId="{2666418E-DD6F-471E-8287-19E728D61369}" dt="2024-11-04T11:32:34.783" v="498" actId="20577"/>
        <pc:sldMkLst>
          <pc:docMk/>
          <pc:sldMk cId="485191650" sldId="291"/>
        </pc:sldMkLst>
        <pc:spChg chg="mod">
          <ac:chgData name="Mari Nikonen" userId="21ccc40ad04ce58a" providerId="LiveId" clId="{2666418E-DD6F-471E-8287-19E728D61369}" dt="2024-11-04T11:31:56.091" v="493" actId="20577"/>
          <ac:spMkLst>
            <pc:docMk/>
            <pc:sldMk cId="485191650" sldId="291"/>
            <ac:spMk id="2" creationId="{9E613171-5B19-4980-981C-479FCFF3D923}"/>
          </ac:spMkLst>
        </pc:spChg>
        <pc:spChg chg="mod">
          <ac:chgData name="Mari Nikonen" userId="21ccc40ad04ce58a" providerId="LiveId" clId="{2666418E-DD6F-471E-8287-19E728D61369}" dt="2024-11-04T11:32:34.783" v="498" actId="20577"/>
          <ac:spMkLst>
            <pc:docMk/>
            <pc:sldMk cId="485191650" sldId="291"/>
            <ac:spMk id="3" creationId="{D37F78A6-0838-4B1B-B62A-2DA94A0E7EEB}"/>
          </ac:spMkLst>
        </pc:spChg>
        <pc:picChg chg="mod ord">
          <ac:chgData name="Mari Nikonen" userId="21ccc40ad04ce58a" providerId="LiveId" clId="{2666418E-DD6F-471E-8287-19E728D61369}" dt="2024-11-04T11:31:48.139" v="451" actId="14100"/>
          <ac:picMkLst>
            <pc:docMk/>
            <pc:sldMk cId="485191650" sldId="291"/>
            <ac:picMk id="6" creationId="{6247D0DF-8C6D-D509-B71B-EA00C2DBD363}"/>
          </ac:picMkLst>
        </pc:picChg>
      </pc:sldChg>
      <pc:sldChg chg="modSp mod">
        <pc:chgData name="Mari Nikonen" userId="21ccc40ad04ce58a" providerId="LiveId" clId="{2666418E-DD6F-471E-8287-19E728D61369}" dt="2024-11-04T11:57:24.611" v="553" actId="20577"/>
        <pc:sldMkLst>
          <pc:docMk/>
          <pc:sldMk cId="2494225918" sldId="300"/>
        </pc:sldMkLst>
        <pc:spChg chg="mod">
          <ac:chgData name="Mari Nikonen" userId="21ccc40ad04ce58a" providerId="LiveId" clId="{2666418E-DD6F-471E-8287-19E728D61369}" dt="2024-11-04T11:57:24.611" v="553" actId="20577"/>
          <ac:spMkLst>
            <pc:docMk/>
            <pc:sldMk cId="2494225918" sldId="300"/>
            <ac:spMk id="3" creationId="{5A4E2F52-606E-DBF2-4074-45D4CA7D66C9}"/>
          </ac:spMkLst>
        </pc:spChg>
      </pc:sldChg>
      <pc:sldChg chg="add">
        <pc:chgData name="Mari Nikonen" userId="21ccc40ad04ce58a" providerId="LiveId" clId="{2666418E-DD6F-471E-8287-19E728D61369}" dt="2024-11-04T11:29:46.148" v="369"/>
        <pc:sldMkLst>
          <pc:docMk/>
          <pc:sldMk cId="4098185695" sldId="310"/>
        </pc:sldMkLst>
      </pc:sldChg>
      <pc:sldChg chg="modSp add mod">
        <pc:chgData name="Mari Nikonen" userId="21ccc40ad04ce58a" providerId="LiveId" clId="{2666418E-DD6F-471E-8287-19E728D61369}" dt="2024-11-04T16:29:53.679" v="1010" actId="20577"/>
        <pc:sldMkLst>
          <pc:docMk/>
          <pc:sldMk cId="179328744" sldId="325"/>
        </pc:sldMkLst>
        <pc:spChg chg="mod">
          <ac:chgData name="Mari Nikonen" userId="21ccc40ad04ce58a" providerId="LiveId" clId="{2666418E-DD6F-471E-8287-19E728D61369}" dt="2024-11-04T16:29:53.679" v="1010" actId="20577"/>
          <ac:spMkLst>
            <pc:docMk/>
            <pc:sldMk cId="179328744" sldId="325"/>
            <ac:spMk id="3" creationId="{537BB99F-7B78-FA60-75F8-ADF6D02546D2}"/>
          </ac:spMkLst>
        </pc:spChg>
      </pc:sldChg>
      <pc:sldChg chg="del">
        <pc:chgData name="Mari Nikonen" userId="21ccc40ad04ce58a" providerId="LiveId" clId="{2666418E-DD6F-471E-8287-19E728D61369}" dt="2024-11-04T11:47:38.836" v="506" actId="47"/>
        <pc:sldMkLst>
          <pc:docMk/>
          <pc:sldMk cId="639254652" sldId="330"/>
        </pc:sldMkLst>
      </pc:sldChg>
      <pc:sldChg chg="del">
        <pc:chgData name="Mari Nikonen" userId="21ccc40ad04ce58a" providerId="LiveId" clId="{2666418E-DD6F-471E-8287-19E728D61369}" dt="2024-11-04T15:09:20.266" v="977" actId="47"/>
        <pc:sldMkLst>
          <pc:docMk/>
          <pc:sldMk cId="1784246110" sldId="332"/>
        </pc:sldMkLst>
      </pc:sldChg>
      <pc:sldChg chg="del">
        <pc:chgData name="Mari Nikonen" userId="21ccc40ad04ce58a" providerId="LiveId" clId="{2666418E-DD6F-471E-8287-19E728D61369}" dt="2024-11-04T11:47:44.175" v="513" actId="47"/>
        <pc:sldMkLst>
          <pc:docMk/>
          <pc:sldMk cId="2130487877" sldId="337"/>
        </pc:sldMkLst>
      </pc:sldChg>
      <pc:sldChg chg="modSp">
        <pc:chgData name="Mari Nikonen" userId="21ccc40ad04ce58a" providerId="LiveId" clId="{2666418E-DD6F-471E-8287-19E728D61369}" dt="2024-11-04T16:30:47.644" v="1023" actId="20577"/>
        <pc:sldMkLst>
          <pc:docMk/>
          <pc:sldMk cId="988568685" sldId="345"/>
        </pc:sldMkLst>
        <pc:spChg chg="mod">
          <ac:chgData name="Mari Nikonen" userId="21ccc40ad04ce58a" providerId="LiveId" clId="{2666418E-DD6F-471E-8287-19E728D61369}" dt="2024-11-04T16:30:47.644" v="1023" actId="20577"/>
          <ac:spMkLst>
            <pc:docMk/>
            <pc:sldMk cId="988568685" sldId="345"/>
            <ac:spMk id="3" creationId="{5EF69642-2800-442B-AE6D-3457BE3B3FFB}"/>
          </ac:spMkLst>
        </pc:spChg>
      </pc:sldChg>
      <pc:sldChg chg="modSp mod">
        <pc:chgData name="Mari Nikonen" userId="21ccc40ad04ce58a" providerId="LiveId" clId="{2666418E-DD6F-471E-8287-19E728D61369}" dt="2024-11-04T11:25:14.288" v="368" actId="113"/>
        <pc:sldMkLst>
          <pc:docMk/>
          <pc:sldMk cId="929350843" sldId="353"/>
        </pc:sldMkLst>
        <pc:spChg chg="mod">
          <ac:chgData name="Mari Nikonen" userId="21ccc40ad04ce58a" providerId="LiveId" clId="{2666418E-DD6F-471E-8287-19E728D61369}" dt="2024-11-04T11:24:34.952" v="316" actId="20577"/>
          <ac:spMkLst>
            <pc:docMk/>
            <pc:sldMk cId="929350843" sldId="353"/>
            <ac:spMk id="3" creationId="{C6FE3A78-F8F6-91F0-B080-FA74F28595FA}"/>
          </ac:spMkLst>
        </pc:spChg>
        <pc:spChg chg="mod">
          <ac:chgData name="Mari Nikonen" userId="21ccc40ad04ce58a" providerId="LiveId" clId="{2666418E-DD6F-471E-8287-19E728D61369}" dt="2024-11-04T11:25:04.096" v="367" actId="20577"/>
          <ac:spMkLst>
            <pc:docMk/>
            <pc:sldMk cId="929350843" sldId="353"/>
            <ac:spMk id="5" creationId="{3488CCB9-96EF-68AD-9EB6-5187E81AC0DD}"/>
          </ac:spMkLst>
        </pc:spChg>
        <pc:spChg chg="mod">
          <ac:chgData name="Mari Nikonen" userId="21ccc40ad04ce58a" providerId="LiveId" clId="{2666418E-DD6F-471E-8287-19E728D61369}" dt="2024-11-04T11:25:14.288" v="368" actId="113"/>
          <ac:spMkLst>
            <pc:docMk/>
            <pc:sldMk cId="929350843" sldId="353"/>
            <ac:spMk id="7" creationId="{0AC419AA-9B17-D647-7C5E-9358030DBE90}"/>
          </ac:spMkLst>
        </pc:spChg>
      </pc:sldChg>
      <pc:sldChg chg="del">
        <pc:chgData name="Mari Nikonen" userId="21ccc40ad04ce58a" providerId="LiveId" clId="{2666418E-DD6F-471E-8287-19E728D61369}" dt="2024-11-04T11:47:39.774" v="507" actId="47"/>
        <pc:sldMkLst>
          <pc:docMk/>
          <pc:sldMk cId="2346296541" sldId="354"/>
        </pc:sldMkLst>
      </pc:sldChg>
      <pc:sldChg chg="del">
        <pc:chgData name="Mari Nikonen" userId="21ccc40ad04ce58a" providerId="LiveId" clId="{2666418E-DD6F-471E-8287-19E728D61369}" dt="2024-11-04T11:47:41.460" v="509" actId="47"/>
        <pc:sldMkLst>
          <pc:docMk/>
          <pc:sldMk cId="456429582" sldId="355"/>
        </pc:sldMkLst>
      </pc:sldChg>
      <pc:sldChg chg="del">
        <pc:chgData name="Mari Nikonen" userId="21ccc40ad04ce58a" providerId="LiveId" clId="{2666418E-DD6F-471E-8287-19E728D61369}" dt="2024-11-04T11:47:40.657" v="508" actId="47"/>
        <pc:sldMkLst>
          <pc:docMk/>
          <pc:sldMk cId="4270619348" sldId="356"/>
        </pc:sldMkLst>
      </pc:sldChg>
      <pc:sldChg chg="del">
        <pc:chgData name="Mari Nikonen" userId="21ccc40ad04ce58a" providerId="LiveId" clId="{2666418E-DD6F-471E-8287-19E728D61369}" dt="2024-11-04T11:47:42.105" v="510" actId="47"/>
        <pc:sldMkLst>
          <pc:docMk/>
          <pc:sldMk cId="2867733840" sldId="357"/>
        </pc:sldMkLst>
      </pc:sldChg>
      <pc:sldChg chg="del">
        <pc:chgData name="Mari Nikonen" userId="21ccc40ad04ce58a" providerId="LiveId" clId="{2666418E-DD6F-471E-8287-19E728D61369}" dt="2024-11-04T11:47:42.730" v="511" actId="47"/>
        <pc:sldMkLst>
          <pc:docMk/>
          <pc:sldMk cId="323040156" sldId="358"/>
        </pc:sldMkLst>
      </pc:sldChg>
      <pc:sldChg chg="del">
        <pc:chgData name="Mari Nikonen" userId="21ccc40ad04ce58a" providerId="LiveId" clId="{2666418E-DD6F-471E-8287-19E728D61369}" dt="2024-11-04T11:47:43.353" v="512" actId="47"/>
        <pc:sldMkLst>
          <pc:docMk/>
          <pc:sldMk cId="3664868919" sldId="359"/>
        </pc:sldMkLst>
      </pc:sldChg>
      <pc:sldChg chg="del">
        <pc:chgData name="Mari Nikonen" userId="21ccc40ad04ce58a" providerId="LiveId" clId="{2666418E-DD6F-471E-8287-19E728D61369}" dt="2024-11-04T11:57:28.173" v="554" actId="47"/>
        <pc:sldMkLst>
          <pc:docMk/>
          <pc:sldMk cId="2624848411" sldId="360"/>
        </pc:sldMkLst>
      </pc:sldChg>
      <pc:sldChg chg="del">
        <pc:chgData name="Mari Nikonen" userId="21ccc40ad04ce58a" providerId="LiveId" clId="{2666418E-DD6F-471E-8287-19E728D61369}" dt="2024-11-04T12:01:40.168" v="592" actId="47"/>
        <pc:sldMkLst>
          <pc:docMk/>
          <pc:sldMk cId="1199339827" sldId="361"/>
        </pc:sldMkLst>
      </pc:sldChg>
      <pc:sldChg chg="del">
        <pc:chgData name="Mari Nikonen" userId="21ccc40ad04ce58a" providerId="LiveId" clId="{2666418E-DD6F-471E-8287-19E728D61369}" dt="2024-11-04T12:01:40.985" v="593" actId="47"/>
        <pc:sldMkLst>
          <pc:docMk/>
          <pc:sldMk cId="766957249" sldId="362"/>
        </pc:sldMkLst>
      </pc:sldChg>
      <pc:sldChg chg="del">
        <pc:chgData name="Mari Nikonen" userId="21ccc40ad04ce58a" providerId="LiveId" clId="{2666418E-DD6F-471E-8287-19E728D61369}" dt="2024-11-04T12:01:42.600" v="595" actId="47"/>
        <pc:sldMkLst>
          <pc:docMk/>
          <pc:sldMk cId="3702719425" sldId="363"/>
        </pc:sldMkLst>
      </pc:sldChg>
      <pc:sldChg chg="del">
        <pc:chgData name="Mari Nikonen" userId="21ccc40ad04ce58a" providerId="LiveId" clId="{2666418E-DD6F-471E-8287-19E728D61369}" dt="2024-11-04T12:03:53.987" v="599" actId="47"/>
        <pc:sldMkLst>
          <pc:docMk/>
          <pc:sldMk cId="2674940198" sldId="364"/>
        </pc:sldMkLst>
      </pc:sldChg>
      <pc:sldChg chg="del">
        <pc:chgData name="Mari Nikonen" userId="21ccc40ad04ce58a" providerId="LiveId" clId="{2666418E-DD6F-471E-8287-19E728D61369}" dt="2024-11-04T12:03:54.752" v="600" actId="47"/>
        <pc:sldMkLst>
          <pc:docMk/>
          <pc:sldMk cId="3602546271" sldId="365"/>
        </pc:sldMkLst>
      </pc:sldChg>
      <pc:sldChg chg="del">
        <pc:chgData name="Mari Nikonen" userId="21ccc40ad04ce58a" providerId="LiveId" clId="{2666418E-DD6F-471E-8287-19E728D61369}" dt="2024-11-04T12:03:53.239" v="598" actId="47"/>
        <pc:sldMkLst>
          <pc:docMk/>
          <pc:sldMk cId="1120127190" sldId="366"/>
        </pc:sldMkLst>
      </pc:sldChg>
      <pc:sldChg chg="del">
        <pc:chgData name="Mari Nikonen" userId="21ccc40ad04ce58a" providerId="LiveId" clId="{2666418E-DD6F-471E-8287-19E728D61369}" dt="2024-11-04T12:01:41.672" v="594" actId="47"/>
        <pc:sldMkLst>
          <pc:docMk/>
          <pc:sldMk cId="2218449686" sldId="367"/>
        </pc:sldMkLst>
      </pc:sldChg>
      <pc:sldChg chg="modSp new del mod">
        <pc:chgData name="Mari Nikonen" userId="21ccc40ad04ce58a" providerId="LiveId" clId="{2666418E-DD6F-471E-8287-19E728D61369}" dt="2024-11-04T11:31:10.268" v="448" actId="47"/>
        <pc:sldMkLst>
          <pc:docMk/>
          <pc:sldMk cId="3382051322" sldId="368"/>
        </pc:sldMkLst>
        <pc:spChg chg="mod">
          <ac:chgData name="Mari Nikonen" userId="21ccc40ad04ce58a" providerId="LiveId" clId="{2666418E-DD6F-471E-8287-19E728D61369}" dt="2024-11-04T11:29:58.225" v="377" actId="20577"/>
          <ac:spMkLst>
            <pc:docMk/>
            <pc:sldMk cId="3382051322" sldId="368"/>
            <ac:spMk id="2" creationId="{555237C2-96C9-9ED3-0AC0-9D187CFF0F12}"/>
          </ac:spMkLst>
        </pc:spChg>
        <pc:spChg chg="mod">
          <ac:chgData name="Mari Nikonen" userId="21ccc40ad04ce58a" providerId="LiveId" clId="{2666418E-DD6F-471E-8287-19E728D61369}" dt="2024-11-04T11:30:07.348" v="396" actId="20577"/>
          <ac:spMkLst>
            <pc:docMk/>
            <pc:sldMk cId="3382051322" sldId="368"/>
            <ac:spMk id="3" creationId="{4CB22439-2A4D-EB54-7254-A01E632F435D}"/>
          </ac:spMkLst>
        </pc:spChg>
      </pc:sldChg>
      <pc:sldChg chg="modSp add mod ord">
        <pc:chgData name="Mari Nikonen" userId="21ccc40ad04ce58a" providerId="LiveId" clId="{2666418E-DD6F-471E-8287-19E728D61369}" dt="2024-11-04T11:30:41.610" v="441" actId="20577"/>
        <pc:sldMkLst>
          <pc:docMk/>
          <pc:sldMk cId="1494476992" sldId="369"/>
        </pc:sldMkLst>
        <pc:spChg chg="mod">
          <ac:chgData name="Mari Nikonen" userId="21ccc40ad04ce58a" providerId="LiveId" clId="{2666418E-DD6F-471E-8287-19E728D61369}" dt="2024-11-04T11:30:19.775" v="407" actId="20577"/>
          <ac:spMkLst>
            <pc:docMk/>
            <pc:sldMk cId="1494476992" sldId="369"/>
            <ac:spMk id="2" creationId="{6C54ECF4-9562-7A7D-CA8E-65078C5DAB32}"/>
          </ac:spMkLst>
        </pc:spChg>
        <pc:spChg chg="mod">
          <ac:chgData name="Mari Nikonen" userId="21ccc40ad04ce58a" providerId="LiveId" clId="{2666418E-DD6F-471E-8287-19E728D61369}" dt="2024-11-04T11:30:41.610" v="441" actId="20577"/>
          <ac:spMkLst>
            <pc:docMk/>
            <pc:sldMk cId="1494476992" sldId="369"/>
            <ac:spMk id="3" creationId="{D323AFE3-07EF-7DFC-1EC6-F40869070FC8}"/>
          </ac:spMkLst>
        </pc:spChg>
      </pc:sldChg>
      <pc:sldChg chg="modSp add mod">
        <pc:chgData name="Mari Nikonen" userId="21ccc40ad04ce58a" providerId="LiveId" clId="{2666418E-DD6F-471E-8287-19E728D61369}" dt="2024-11-04T15:02:25.409" v="976" actId="20577"/>
        <pc:sldMkLst>
          <pc:docMk/>
          <pc:sldMk cId="2111115545" sldId="370"/>
        </pc:sldMkLst>
        <pc:spChg chg="mod">
          <ac:chgData name="Mari Nikonen" userId="21ccc40ad04ce58a" providerId="LiveId" clId="{2666418E-DD6F-471E-8287-19E728D61369}" dt="2024-11-04T15:02:25.409" v="976" actId="20577"/>
          <ac:spMkLst>
            <pc:docMk/>
            <pc:sldMk cId="2111115545" sldId="370"/>
            <ac:spMk id="3" creationId="{85CD1108-68A2-DA04-7F84-38413D55EA9D}"/>
          </ac:spMkLst>
        </pc:spChg>
      </pc:sldChg>
      <pc:sldChg chg="add">
        <pc:chgData name="Mari Nikonen" userId="21ccc40ad04ce58a" providerId="LiveId" clId="{2666418E-DD6F-471E-8287-19E728D61369}" dt="2024-11-04T11:44:57.612" v="500"/>
        <pc:sldMkLst>
          <pc:docMk/>
          <pc:sldMk cId="2123891769" sldId="371"/>
        </pc:sldMkLst>
      </pc:sldChg>
      <pc:sldChg chg="add">
        <pc:chgData name="Mari Nikonen" userId="21ccc40ad04ce58a" providerId="LiveId" clId="{2666418E-DD6F-471E-8287-19E728D61369}" dt="2024-11-04T11:45:39.516" v="501"/>
        <pc:sldMkLst>
          <pc:docMk/>
          <pc:sldMk cId="1028348677" sldId="372"/>
        </pc:sldMkLst>
      </pc:sldChg>
      <pc:sldChg chg="modSp add mod">
        <pc:chgData name="Mari Nikonen" userId="21ccc40ad04ce58a" providerId="LiveId" clId="{2666418E-DD6F-471E-8287-19E728D61369}" dt="2024-11-04T11:47:24.720" v="505" actId="20577"/>
        <pc:sldMkLst>
          <pc:docMk/>
          <pc:sldMk cId="2532383019" sldId="373"/>
        </pc:sldMkLst>
        <pc:spChg chg="mod">
          <ac:chgData name="Mari Nikonen" userId="21ccc40ad04ce58a" providerId="LiveId" clId="{2666418E-DD6F-471E-8287-19E728D61369}" dt="2024-11-04T11:47:24.720" v="505" actId="20577"/>
          <ac:spMkLst>
            <pc:docMk/>
            <pc:sldMk cId="2532383019" sldId="373"/>
            <ac:spMk id="3" creationId="{9B0F995E-EFF2-7218-B82E-3B1D34A1CD20}"/>
          </ac:spMkLst>
        </pc:spChg>
      </pc:sldChg>
      <pc:sldChg chg="modSp new del mod">
        <pc:chgData name="Mari Nikonen" userId="21ccc40ad04ce58a" providerId="LiveId" clId="{2666418E-DD6F-471E-8287-19E728D61369}" dt="2024-11-04T12:03:49.152" v="597" actId="47"/>
        <pc:sldMkLst>
          <pc:docMk/>
          <pc:sldMk cId="3095912839" sldId="374"/>
        </pc:sldMkLst>
        <pc:spChg chg="mod">
          <ac:chgData name="Mari Nikonen" userId="21ccc40ad04ce58a" providerId="LiveId" clId="{2666418E-DD6F-471E-8287-19E728D61369}" dt="2024-11-04T11:50:19.426" v="549" actId="20577"/>
          <ac:spMkLst>
            <pc:docMk/>
            <pc:sldMk cId="3095912839" sldId="374"/>
            <ac:spMk id="2" creationId="{81BB432D-A76B-E9E2-A804-F89FDEDB10A7}"/>
          </ac:spMkLst>
        </pc:spChg>
        <pc:spChg chg="mod">
          <ac:chgData name="Mari Nikonen" userId="21ccc40ad04ce58a" providerId="LiveId" clId="{2666418E-DD6F-471E-8287-19E728D61369}" dt="2024-11-04T12:02:14.567" v="596" actId="1076"/>
          <ac:spMkLst>
            <pc:docMk/>
            <pc:sldMk cId="3095912839" sldId="374"/>
            <ac:spMk id="3" creationId="{833C7382-B18E-0454-B832-7250C0F92B27}"/>
          </ac:spMkLst>
        </pc:spChg>
      </pc:sldChg>
      <pc:sldChg chg="modSp add mod">
        <pc:chgData name="Mari Nikonen" userId="21ccc40ad04ce58a" providerId="LiveId" clId="{2666418E-DD6F-471E-8287-19E728D61369}" dt="2024-11-04T16:27:34.684" v="998" actId="20577"/>
        <pc:sldMkLst>
          <pc:docMk/>
          <pc:sldMk cId="2637103152" sldId="375"/>
        </pc:sldMkLst>
        <pc:spChg chg="mod">
          <ac:chgData name="Mari Nikonen" userId="21ccc40ad04ce58a" providerId="LiveId" clId="{2666418E-DD6F-471E-8287-19E728D61369}" dt="2024-11-04T11:58:09.493" v="566" actId="20577"/>
          <ac:spMkLst>
            <pc:docMk/>
            <pc:sldMk cId="2637103152" sldId="375"/>
            <ac:spMk id="2" creationId="{19D5DF44-9679-D9AE-AE76-461DA3194CF8}"/>
          </ac:spMkLst>
        </pc:spChg>
        <pc:spChg chg="mod">
          <ac:chgData name="Mari Nikonen" userId="21ccc40ad04ce58a" providerId="LiveId" clId="{2666418E-DD6F-471E-8287-19E728D61369}" dt="2024-11-04T16:27:34.684" v="998" actId="20577"/>
          <ac:spMkLst>
            <pc:docMk/>
            <pc:sldMk cId="2637103152" sldId="375"/>
            <ac:spMk id="3" creationId="{247BD063-70BB-6B78-69A7-1C74A78661FC}"/>
          </ac:spMkLst>
        </pc:spChg>
      </pc:sldChg>
      <pc:sldChg chg="add">
        <pc:chgData name="Mari Nikonen" userId="21ccc40ad04ce58a" providerId="LiveId" clId="{2666418E-DD6F-471E-8287-19E728D61369}" dt="2024-11-04T11:58:25.117" v="567"/>
        <pc:sldMkLst>
          <pc:docMk/>
          <pc:sldMk cId="3502669009" sldId="376"/>
        </pc:sldMkLst>
      </pc:sldChg>
      <pc:sldChg chg="add">
        <pc:chgData name="Mari Nikonen" userId="21ccc40ad04ce58a" providerId="LiveId" clId="{2666418E-DD6F-471E-8287-19E728D61369}" dt="2024-11-04T11:58:34.540" v="568"/>
        <pc:sldMkLst>
          <pc:docMk/>
          <pc:sldMk cId="163228438" sldId="377"/>
        </pc:sldMkLst>
      </pc:sldChg>
      <pc:sldChg chg="add ord">
        <pc:chgData name="Mari Nikonen" userId="21ccc40ad04ce58a" providerId="LiveId" clId="{2666418E-DD6F-471E-8287-19E728D61369}" dt="2024-11-04T12:00:17.275" v="579"/>
        <pc:sldMkLst>
          <pc:docMk/>
          <pc:sldMk cId="2467867667" sldId="378"/>
        </pc:sldMkLst>
      </pc:sldChg>
      <pc:sldChg chg="modSp new mod">
        <pc:chgData name="Mari Nikonen" userId="21ccc40ad04ce58a" providerId="LiveId" clId="{2666418E-DD6F-471E-8287-19E728D61369}" dt="2024-11-04T14:55:22.029" v="820" actId="5793"/>
        <pc:sldMkLst>
          <pc:docMk/>
          <pc:sldMk cId="3866290822" sldId="379"/>
        </pc:sldMkLst>
        <pc:spChg chg="mod">
          <ac:chgData name="Mari Nikonen" userId="21ccc40ad04ce58a" providerId="LiveId" clId="{2666418E-DD6F-471E-8287-19E728D61369}" dt="2024-11-04T14:54:10.552" v="611" actId="20577"/>
          <ac:spMkLst>
            <pc:docMk/>
            <pc:sldMk cId="3866290822" sldId="379"/>
            <ac:spMk id="2" creationId="{9D427C0A-BAA7-C207-AF9D-EEFDA9DBAD8E}"/>
          </ac:spMkLst>
        </pc:spChg>
        <pc:spChg chg="mod">
          <ac:chgData name="Mari Nikonen" userId="21ccc40ad04ce58a" providerId="LiveId" clId="{2666418E-DD6F-471E-8287-19E728D61369}" dt="2024-11-04T14:55:22.029" v="820" actId="5793"/>
          <ac:spMkLst>
            <pc:docMk/>
            <pc:sldMk cId="3866290822" sldId="379"/>
            <ac:spMk id="3" creationId="{322BBE9A-BBAC-E926-303A-92FF06DEAA3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EEEA7-B73D-4362-91E0-A2EE07AF3E4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87AE44DD-3B12-4B06-B387-7D01BFB20E8C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Kello on nyt</a:t>
          </a:r>
        </a:p>
        <a:p>
          <a:pPr>
            <a:lnSpc>
              <a:spcPct val="100000"/>
            </a:lnSpc>
          </a:pPr>
          <a:r>
            <a:rPr lang="en-US"/>
            <a:t>17.30</a:t>
          </a:r>
        </a:p>
      </dgm:t>
    </dgm:pt>
    <dgm:pt modelId="{82294682-F33D-439F-84C1-EB3509685E69}" type="parTrans" cxnId="{2A103649-A8B8-4EB6-8562-975B07610969}">
      <dgm:prSet/>
      <dgm:spPr/>
      <dgm:t>
        <a:bodyPr/>
        <a:lstStyle/>
        <a:p>
          <a:endParaRPr lang="en-US"/>
        </a:p>
      </dgm:t>
    </dgm:pt>
    <dgm:pt modelId="{B26B74B6-06FC-486A-B287-1EA1CF7BE48A}" type="sibTrans" cxnId="{2A103649-A8B8-4EB6-8562-975B076109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5435B6-47FF-4628-B124-FFC68A7DF25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Jatketaan kello</a:t>
          </a:r>
        </a:p>
        <a:p>
          <a:pPr>
            <a:lnSpc>
              <a:spcPct val="100000"/>
            </a:lnSpc>
          </a:pPr>
          <a:r>
            <a:rPr lang="fi-FI"/>
            <a:t>17.40</a:t>
          </a:r>
          <a:endParaRPr lang="en-US"/>
        </a:p>
      </dgm:t>
    </dgm:pt>
    <dgm:pt modelId="{9CF66AF1-A8B7-4C0F-BDDB-18D33E89A88F}" type="parTrans" cxnId="{BD64BD76-375F-4F1C-B829-9A2C456E8E9C}">
      <dgm:prSet/>
      <dgm:spPr/>
      <dgm:t>
        <a:bodyPr/>
        <a:lstStyle/>
        <a:p>
          <a:endParaRPr lang="en-US"/>
        </a:p>
      </dgm:t>
    </dgm:pt>
    <dgm:pt modelId="{81AD3434-7DD0-41E5-9FE5-B30F457882D9}" type="sibTrans" cxnId="{BD64BD76-375F-4F1C-B829-9A2C456E8E9C}">
      <dgm:prSet/>
      <dgm:spPr/>
      <dgm:t>
        <a:bodyPr/>
        <a:lstStyle/>
        <a:p>
          <a:endParaRPr lang="en-US"/>
        </a:p>
      </dgm:t>
    </dgm:pt>
    <dgm:pt modelId="{B373BB25-A888-4FE3-A815-91C55FA31991}" type="pres">
      <dgm:prSet presAssocID="{8E0EEEA7-B73D-4362-91E0-A2EE07AF3E4E}" presName="root" presStyleCnt="0">
        <dgm:presLayoutVars>
          <dgm:dir/>
          <dgm:resizeHandles val="exact"/>
        </dgm:presLayoutVars>
      </dgm:prSet>
      <dgm:spPr/>
    </dgm:pt>
    <dgm:pt modelId="{8F8EF311-E2C3-49F7-9EAC-1F42B79649FD}" type="pres">
      <dgm:prSet presAssocID="{87AE44DD-3B12-4B06-B387-7D01BFB20E8C}" presName="compNode" presStyleCnt="0"/>
      <dgm:spPr/>
    </dgm:pt>
    <dgm:pt modelId="{D3F78103-D20B-4A7A-BF02-E5748A5976DA}" type="pres">
      <dgm:prSet presAssocID="{87AE44DD-3B12-4B06-B387-7D01BFB20E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llo"/>
        </a:ext>
      </dgm:extLst>
    </dgm:pt>
    <dgm:pt modelId="{84029BEE-61C8-4DB1-AFE1-A01D73075E54}" type="pres">
      <dgm:prSet presAssocID="{87AE44DD-3B12-4B06-B387-7D01BFB20E8C}" presName="spaceRect" presStyleCnt="0"/>
      <dgm:spPr/>
    </dgm:pt>
    <dgm:pt modelId="{F47920BD-92EB-45C9-9B1D-C6AB68D28FA4}" type="pres">
      <dgm:prSet presAssocID="{87AE44DD-3B12-4B06-B387-7D01BFB20E8C}" presName="textRect" presStyleLbl="revTx" presStyleIdx="0" presStyleCnt="2">
        <dgm:presLayoutVars>
          <dgm:chMax val="1"/>
          <dgm:chPref val="1"/>
        </dgm:presLayoutVars>
      </dgm:prSet>
      <dgm:spPr/>
    </dgm:pt>
    <dgm:pt modelId="{5A6E160D-2D25-4752-ABB3-1B42A9273C88}" type="pres">
      <dgm:prSet presAssocID="{B26B74B6-06FC-486A-B287-1EA1CF7BE48A}" presName="sibTrans" presStyleCnt="0"/>
      <dgm:spPr/>
    </dgm:pt>
    <dgm:pt modelId="{104D2A48-802A-46BA-9F31-ABE8757A4DE2}" type="pres">
      <dgm:prSet presAssocID="{8A5435B6-47FF-4628-B124-FFC68A7DF254}" presName="compNode" presStyleCnt="0"/>
      <dgm:spPr/>
    </dgm:pt>
    <dgm:pt modelId="{D6269942-698B-418B-A024-13F4AB3EA713}" type="pres">
      <dgm:prSet presAssocID="{8A5435B6-47FF-4628-B124-FFC68A7DF25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äyttäjät"/>
        </a:ext>
      </dgm:extLst>
    </dgm:pt>
    <dgm:pt modelId="{C5143DC2-AEF9-4B17-A623-0BF7648DF152}" type="pres">
      <dgm:prSet presAssocID="{8A5435B6-47FF-4628-B124-FFC68A7DF254}" presName="spaceRect" presStyleCnt="0"/>
      <dgm:spPr/>
    </dgm:pt>
    <dgm:pt modelId="{53B4FF5B-9A7C-4274-824F-75742FB78A9B}" type="pres">
      <dgm:prSet presAssocID="{8A5435B6-47FF-4628-B124-FFC68A7DF25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2E17801-B6C2-47FD-B40E-5451EBD419A2}" type="presOf" srcId="{87AE44DD-3B12-4B06-B387-7D01BFB20E8C}" destId="{F47920BD-92EB-45C9-9B1D-C6AB68D28FA4}" srcOrd="0" destOrd="0" presId="urn:microsoft.com/office/officeart/2018/2/layout/IconLabelList"/>
    <dgm:cxn modelId="{2A103649-A8B8-4EB6-8562-975B07610969}" srcId="{8E0EEEA7-B73D-4362-91E0-A2EE07AF3E4E}" destId="{87AE44DD-3B12-4B06-B387-7D01BFB20E8C}" srcOrd="0" destOrd="0" parTransId="{82294682-F33D-439F-84C1-EB3509685E69}" sibTransId="{B26B74B6-06FC-486A-B287-1EA1CF7BE48A}"/>
    <dgm:cxn modelId="{BD64BD76-375F-4F1C-B829-9A2C456E8E9C}" srcId="{8E0EEEA7-B73D-4362-91E0-A2EE07AF3E4E}" destId="{8A5435B6-47FF-4628-B124-FFC68A7DF254}" srcOrd="1" destOrd="0" parTransId="{9CF66AF1-A8B7-4C0F-BDDB-18D33E89A88F}" sibTransId="{81AD3434-7DD0-41E5-9FE5-B30F457882D9}"/>
    <dgm:cxn modelId="{7D9C32E4-C543-4CEC-BE47-C9758D40CAB1}" type="presOf" srcId="{8A5435B6-47FF-4628-B124-FFC68A7DF254}" destId="{53B4FF5B-9A7C-4274-824F-75742FB78A9B}" srcOrd="0" destOrd="0" presId="urn:microsoft.com/office/officeart/2018/2/layout/IconLabelList"/>
    <dgm:cxn modelId="{637CBDF2-51C4-4454-A371-007BC5C099DF}" type="presOf" srcId="{8E0EEEA7-B73D-4362-91E0-A2EE07AF3E4E}" destId="{B373BB25-A888-4FE3-A815-91C55FA31991}" srcOrd="0" destOrd="0" presId="urn:microsoft.com/office/officeart/2018/2/layout/IconLabelList"/>
    <dgm:cxn modelId="{A1861145-C7A2-4976-A9AF-74D0A9946072}" type="presParOf" srcId="{B373BB25-A888-4FE3-A815-91C55FA31991}" destId="{8F8EF311-E2C3-49F7-9EAC-1F42B79649FD}" srcOrd="0" destOrd="0" presId="urn:microsoft.com/office/officeart/2018/2/layout/IconLabelList"/>
    <dgm:cxn modelId="{A9A9F815-8295-42C7-AB10-6517AE2DDBE6}" type="presParOf" srcId="{8F8EF311-E2C3-49F7-9EAC-1F42B79649FD}" destId="{D3F78103-D20B-4A7A-BF02-E5748A5976DA}" srcOrd="0" destOrd="0" presId="urn:microsoft.com/office/officeart/2018/2/layout/IconLabelList"/>
    <dgm:cxn modelId="{9975D086-5983-46CD-B52B-3E89929CDA60}" type="presParOf" srcId="{8F8EF311-E2C3-49F7-9EAC-1F42B79649FD}" destId="{84029BEE-61C8-4DB1-AFE1-A01D73075E54}" srcOrd="1" destOrd="0" presId="urn:microsoft.com/office/officeart/2018/2/layout/IconLabelList"/>
    <dgm:cxn modelId="{11FDBCDC-3A3E-49B9-8E82-F53AE5DA3F1A}" type="presParOf" srcId="{8F8EF311-E2C3-49F7-9EAC-1F42B79649FD}" destId="{F47920BD-92EB-45C9-9B1D-C6AB68D28FA4}" srcOrd="2" destOrd="0" presId="urn:microsoft.com/office/officeart/2018/2/layout/IconLabelList"/>
    <dgm:cxn modelId="{31969753-2389-4CE2-85FE-634625CED907}" type="presParOf" srcId="{B373BB25-A888-4FE3-A815-91C55FA31991}" destId="{5A6E160D-2D25-4752-ABB3-1B42A9273C88}" srcOrd="1" destOrd="0" presId="urn:microsoft.com/office/officeart/2018/2/layout/IconLabelList"/>
    <dgm:cxn modelId="{39E9DE97-D455-4F68-BBBA-78AA12F8E9AF}" type="presParOf" srcId="{B373BB25-A888-4FE3-A815-91C55FA31991}" destId="{104D2A48-802A-46BA-9F31-ABE8757A4DE2}" srcOrd="2" destOrd="0" presId="urn:microsoft.com/office/officeart/2018/2/layout/IconLabelList"/>
    <dgm:cxn modelId="{C5641E4E-CD1B-4FD1-85E4-15C7CC077A55}" type="presParOf" srcId="{104D2A48-802A-46BA-9F31-ABE8757A4DE2}" destId="{D6269942-698B-418B-A024-13F4AB3EA713}" srcOrd="0" destOrd="0" presId="urn:microsoft.com/office/officeart/2018/2/layout/IconLabelList"/>
    <dgm:cxn modelId="{63379606-BF8E-449D-A72C-90933CE902CF}" type="presParOf" srcId="{104D2A48-802A-46BA-9F31-ABE8757A4DE2}" destId="{C5143DC2-AEF9-4B17-A623-0BF7648DF152}" srcOrd="1" destOrd="0" presId="urn:microsoft.com/office/officeart/2018/2/layout/IconLabelList"/>
    <dgm:cxn modelId="{4AB9F5CA-AF6D-4F07-AC62-5A4F95EC3E80}" type="presParOf" srcId="{104D2A48-802A-46BA-9F31-ABE8757A4DE2}" destId="{53B4FF5B-9A7C-4274-824F-75742FB78A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78103-D20B-4A7A-BF02-E5748A5976DA}">
      <dsp:nvSpPr>
        <dsp:cNvPr id="0" name=""/>
        <dsp:cNvSpPr/>
      </dsp:nvSpPr>
      <dsp:spPr>
        <a:xfrm>
          <a:off x="650015" y="921048"/>
          <a:ext cx="987187" cy="98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920BD-92EB-45C9-9B1D-C6AB68D28FA4}">
      <dsp:nvSpPr>
        <dsp:cNvPr id="0" name=""/>
        <dsp:cNvSpPr/>
      </dsp:nvSpPr>
      <dsp:spPr>
        <a:xfrm>
          <a:off x="46734" y="220967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Kello on nyt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17.30</a:t>
          </a:r>
        </a:p>
      </dsp:txBody>
      <dsp:txXfrm>
        <a:off x="46734" y="2209675"/>
        <a:ext cx="2193750" cy="720000"/>
      </dsp:txXfrm>
    </dsp:sp>
    <dsp:sp modelId="{D6269942-698B-418B-A024-13F4AB3EA713}">
      <dsp:nvSpPr>
        <dsp:cNvPr id="0" name=""/>
        <dsp:cNvSpPr/>
      </dsp:nvSpPr>
      <dsp:spPr>
        <a:xfrm>
          <a:off x="3227671" y="921048"/>
          <a:ext cx="987187" cy="98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4FF5B-9A7C-4274-824F-75742FB78A9B}">
      <dsp:nvSpPr>
        <dsp:cNvPr id="0" name=""/>
        <dsp:cNvSpPr/>
      </dsp:nvSpPr>
      <dsp:spPr>
        <a:xfrm>
          <a:off x="2624390" y="2209675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Jatketaan kello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17.40</a:t>
          </a:r>
          <a:endParaRPr lang="en-US" sz="1900" kern="1200"/>
        </a:p>
      </dsp:txBody>
      <dsp:txXfrm>
        <a:off x="2624390" y="2209675"/>
        <a:ext cx="21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4.11.2024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56835/571/507" TargetMode="External"/><Relationship Id="rId2" Type="http://schemas.openxmlformats.org/officeDocument/2006/relationships/hyperlink" Target="https://wordwall.net/play/63346/473/27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pTb4sg1fv6rGpdKn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45363&amp;section=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56836783/oma-suomi-1-kappale-7-avainsanat" TargetMode="External"/><Relationship Id="rId2" Type="http://schemas.openxmlformats.org/officeDocument/2006/relationships/hyperlink" Target="https://edu.flinga.fi/s/ECNLU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gle/pTb4sg1fv6rGpdKn6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flinga.fi/s/ENS2EGB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610" y="365124"/>
            <a:ext cx="4220418" cy="2322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4000"/>
            </a:br>
            <a:r>
              <a:rPr lang="en-US" sz="4000"/>
              <a:t>Suomi 2</a:t>
            </a:r>
            <a:br>
              <a:rPr lang="en-US" sz="4000"/>
            </a:br>
            <a:r>
              <a:rPr lang="en-US" sz="2000"/>
              <a:t>ALC-7220</a:t>
            </a:r>
            <a:br>
              <a:rPr lang="en-US" sz="2000"/>
            </a:br>
            <a:r>
              <a:rPr lang="en-US" sz="2000"/>
              <a:t>Mari Nikonen</a:t>
            </a:r>
            <a:br>
              <a:rPr lang="en-US" sz="2000"/>
            </a:br>
            <a:endParaRPr lang="en-US" sz="20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r="9382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000"/>
          </a:p>
          <a:p>
            <a:pPr algn="l"/>
            <a:r>
              <a:rPr lang="en-US" sz="2000"/>
              <a:t>5. tapaaminen </a:t>
            </a:r>
          </a:p>
          <a:p>
            <a:pPr algn="l"/>
            <a:r>
              <a:rPr lang="en-US" sz="2000"/>
              <a:t>maanantaina 4.11.2024</a:t>
            </a:r>
          </a:p>
          <a:p>
            <a:pPr algn="l"/>
            <a:r>
              <a:rPr lang="en-US" sz="2000"/>
              <a:t>kello 16.30-18.30</a:t>
            </a: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27C0A-BAA7-C207-AF9D-EEFDA9DB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Kysymyksiä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2BBE9A-BBAC-E926-303A-92FF06DEA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Heikillä on pipo. – Heikki has a beanie (Heikki is wearing a beanie). </a:t>
            </a:r>
          </a:p>
          <a:p>
            <a:r>
              <a:rPr lang="fi-FI"/>
              <a:t>Standard written: Minun ystävälläni on pipo. – My friend has a beanie. </a:t>
            </a:r>
          </a:p>
          <a:p>
            <a:pPr lvl="1"/>
            <a:r>
              <a:rPr lang="fi-FI"/>
              <a:t>Minun ystävällä on pipo.</a:t>
            </a:r>
          </a:p>
          <a:p>
            <a:pPr lvl="1"/>
            <a:r>
              <a:rPr lang="fi-FI"/>
              <a:t>Mun ystävällä on pipo. </a:t>
            </a:r>
          </a:p>
          <a:p>
            <a:pPr marL="457200" lvl="1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29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5BC15-3BEF-790E-50F4-C7D170A80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Chapter</a:t>
            </a:r>
            <a:r>
              <a:rPr lang="fi-FI" dirty="0"/>
              <a:t> 6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D1108-68A2-DA04-7F84-38413D55E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go </a:t>
            </a:r>
            <a:r>
              <a:rPr lang="fi-FI" dirty="0" err="1"/>
              <a:t>clothes</a:t>
            </a:r>
            <a:r>
              <a:rPr lang="fi-FI" dirty="0"/>
              <a:t> </a:t>
            </a:r>
            <a:r>
              <a:rPr lang="fi-FI" dirty="0" err="1"/>
              <a:t>shopping</a:t>
            </a:r>
            <a:r>
              <a:rPr lang="fi-FI" dirty="0"/>
              <a:t> in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some </a:t>
            </a:r>
            <a:r>
              <a:rPr lang="fi-FI" dirty="0" err="1"/>
              <a:t>simple</a:t>
            </a:r>
            <a:r>
              <a:rPr lang="fi-FI" dirty="0"/>
              <a:t>, </a:t>
            </a:r>
            <a:r>
              <a:rPr lang="fi-FI" dirty="0" err="1"/>
              <a:t>frequently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</a:t>
            </a:r>
            <a:r>
              <a:rPr lang="fi-FI" dirty="0" err="1"/>
              <a:t>phrases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Asking</a:t>
            </a:r>
            <a:r>
              <a:rPr lang="fi-FI" dirty="0"/>
              <a:t> for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size</a:t>
            </a:r>
            <a:r>
              <a:rPr lang="fi-FI"/>
              <a:t>/colour</a:t>
            </a:r>
          </a:p>
          <a:p>
            <a:pPr lvl="2"/>
            <a:r>
              <a:rPr lang="fi-FI"/>
              <a:t>Onko tätä isompaa/pienempää/toista kokoa? </a:t>
            </a:r>
          </a:p>
          <a:p>
            <a:pPr lvl="2"/>
            <a:r>
              <a:rPr lang="fi-FI"/>
              <a:t>Onko tätä toista väriä? Onko tätä toisen värisenä? Onko tätä punaisena/sinisenä/ vihreänä?</a:t>
            </a:r>
            <a:endParaRPr lang="fi-FI" dirty="0"/>
          </a:p>
          <a:p>
            <a:pPr lvl="1"/>
            <a:r>
              <a:rPr lang="fi-FI" dirty="0" err="1"/>
              <a:t>Asking</a:t>
            </a:r>
            <a:r>
              <a:rPr lang="fi-FI" dirty="0"/>
              <a:t>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something</a:t>
            </a:r>
            <a:r>
              <a:rPr lang="fi-FI" dirty="0"/>
              <a:t> is in </a:t>
            </a:r>
            <a:r>
              <a:rPr lang="fi-FI" dirty="0" err="1"/>
              <a:t>the</a:t>
            </a:r>
            <a:r>
              <a:rPr lang="fi-FI" dirty="0"/>
              <a:t> shop </a:t>
            </a:r>
          </a:p>
          <a:p>
            <a:pPr lvl="1"/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understand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sales</a:t>
            </a:r>
            <a:r>
              <a:rPr lang="fi-FI" dirty="0"/>
              <a:t> person </a:t>
            </a:r>
            <a:r>
              <a:rPr lang="fi-FI" dirty="0" err="1"/>
              <a:t>says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they’re</a:t>
            </a:r>
            <a:r>
              <a:rPr lang="fi-FI" dirty="0"/>
              <a:t> </a:t>
            </a:r>
            <a:r>
              <a:rPr lang="fi-FI" dirty="0" err="1"/>
              <a:t>speaking</a:t>
            </a:r>
            <a:r>
              <a:rPr lang="fi-FI" dirty="0"/>
              <a:t> in a </a:t>
            </a:r>
            <a:r>
              <a:rPr lang="fi-FI" dirty="0" err="1"/>
              <a:t>clear</a:t>
            </a:r>
            <a:r>
              <a:rPr lang="fi-FI" dirty="0"/>
              <a:t> and </a:t>
            </a:r>
            <a:r>
              <a:rPr lang="fi-FI" dirty="0" err="1"/>
              <a:t>simple</a:t>
            </a:r>
            <a:r>
              <a:rPr lang="fi-FI" dirty="0"/>
              <a:t> </a:t>
            </a:r>
            <a:r>
              <a:rPr lang="fi-FI" dirty="0" err="1"/>
              <a:t>way</a:t>
            </a:r>
            <a:endParaRPr lang="fi-FI" dirty="0"/>
          </a:p>
          <a:p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articles</a:t>
            </a:r>
            <a:r>
              <a:rPr lang="fi-FI" dirty="0"/>
              <a:t> of </a:t>
            </a:r>
            <a:r>
              <a:rPr lang="fi-FI" dirty="0" err="1"/>
              <a:t>clothing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central</a:t>
            </a:r>
            <a:r>
              <a:rPr lang="fi-FI" dirty="0"/>
              <a:t> to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everyday</a:t>
            </a:r>
            <a:r>
              <a:rPr lang="fi-FI" dirty="0"/>
              <a:t> life </a:t>
            </a:r>
          </a:p>
          <a:p>
            <a:pPr lvl="1"/>
            <a:r>
              <a:rPr lang="fi-FI" dirty="0" err="1"/>
              <a:t>Different</a:t>
            </a:r>
            <a:r>
              <a:rPr lang="fi-FI" dirty="0"/>
              <a:t> for </a:t>
            </a:r>
            <a:r>
              <a:rPr lang="fi-FI" dirty="0" err="1"/>
              <a:t>everyone</a:t>
            </a:r>
            <a:r>
              <a:rPr lang="fi-FI" dirty="0"/>
              <a:t>! 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111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5BC15-3BEF-790E-50F4-C7D170A80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Chapter</a:t>
            </a:r>
            <a:r>
              <a:rPr lang="fi-FI" dirty="0"/>
              <a:t> 6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D1108-68A2-DA04-7F84-38413D55E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err="1"/>
              <a:t>can</a:t>
            </a:r>
            <a:r>
              <a:rPr lang="fi-FI"/>
              <a:t> recognize </a:t>
            </a:r>
            <a:r>
              <a:rPr lang="fi-FI" dirty="0"/>
              <a:t>and </a:t>
            </a:r>
            <a:r>
              <a:rPr lang="fi-FI" dirty="0" err="1"/>
              <a:t>use</a:t>
            </a:r>
            <a:r>
              <a:rPr lang="fi-FI" dirty="0"/>
              <a:t> some </a:t>
            </a:r>
            <a:r>
              <a:rPr lang="fi-FI" dirty="0" err="1"/>
              <a:t>frequently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</a:t>
            </a:r>
            <a:r>
              <a:rPr lang="fi-FI" dirty="0" err="1"/>
              <a:t>postpositions</a:t>
            </a:r>
            <a:endParaRPr lang="fi-FI" dirty="0"/>
          </a:p>
          <a:p>
            <a:pPr lvl="1"/>
            <a:r>
              <a:rPr lang="fi-FI" dirty="0"/>
              <a:t>Kanssa, vieressä, lähellä, edessä, takana, päällä, alla, ylhäällä, alhaalla, vasemmalla puolella, oikealla puolella</a:t>
            </a:r>
          </a:p>
          <a:p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talk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weather</a:t>
            </a:r>
            <a:r>
              <a:rPr lang="fi-FI" dirty="0"/>
              <a:t> in a </a:t>
            </a:r>
            <a:r>
              <a:rPr lang="fi-FI" dirty="0" err="1"/>
              <a:t>simple</a:t>
            </a:r>
            <a:r>
              <a:rPr lang="fi-FI" dirty="0"/>
              <a:t> </a:t>
            </a:r>
            <a:r>
              <a:rPr lang="fi-FI" dirty="0" err="1"/>
              <a:t>way</a:t>
            </a:r>
            <a:r>
              <a:rPr lang="fi-FI" dirty="0"/>
              <a:t> </a:t>
            </a:r>
          </a:p>
          <a:p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names</a:t>
            </a:r>
            <a:r>
              <a:rPr lang="fi-FI" dirty="0"/>
              <a:t> of </a:t>
            </a:r>
            <a:r>
              <a:rPr lang="fi-FI" dirty="0" err="1"/>
              <a:t>months</a:t>
            </a:r>
            <a:r>
              <a:rPr lang="fi-FI" dirty="0"/>
              <a:t> and </a:t>
            </a:r>
            <a:r>
              <a:rPr lang="fi-FI" dirty="0" err="1"/>
              <a:t>seasons</a:t>
            </a:r>
            <a:r>
              <a:rPr lang="fi-FI" dirty="0"/>
              <a:t> </a:t>
            </a:r>
          </a:p>
          <a:p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understand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kpt-changes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in </a:t>
            </a:r>
            <a:r>
              <a:rPr lang="fi-FI" dirty="0" err="1"/>
              <a:t>Verb</a:t>
            </a:r>
            <a:r>
              <a:rPr lang="fi-FI" dirty="0"/>
              <a:t> </a:t>
            </a:r>
            <a:r>
              <a:rPr lang="fi-FI" dirty="0" err="1"/>
              <a:t>type</a:t>
            </a:r>
            <a:r>
              <a:rPr lang="fi-FI" dirty="0"/>
              <a:t> 1 </a:t>
            </a:r>
          </a:p>
          <a:p>
            <a:pPr lvl="1"/>
            <a:r>
              <a:rPr lang="fi-FI" dirty="0" err="1"/>
              <a:t>Note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able</a:t>
            </a:r>
            <a:r>
              <a:rPr lang="fi-FI" dirty="0"/>
              <a:t> to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</a:t>
            </a:r>
            <a:r>
              <a:rPr lang="fi-FI" dirty="0" err="1"/>
              <a:t>every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at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stage</a:t>
            </a:r>
            <a:r>
              <a:rPr lang="fi-FI" dirty="0"/>
              <a:t>, </a:t>
            </a:r>
            <a:r>
              <a:rPr lang="fi-FI" dirty="0" err="1"/>
              <a:t>especially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you’re</a:t>
            </a:r>
            <a:r>
              <a:rPr lang="fi-FI" dirty="0"/>
              <a:t> </a:t>
            </a:r>
            <a:r>
              <a:rPr lang="fi-FI" dirty="0" err="1"/>
              <a:t>speaking</a:t>
            </a:r>
            <a:r>
              <a:rPr lang="fi-FI" dirty="0"/>
              <a:t> </a:t>
            </a:r>
            <a:r>
              <a:rPr lang="fi-FI" dirty="0" err="1"/>
              <a:t>spontaneously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389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2A634F-8692-731B-C127-1CFFA046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Muistatko numerot?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112006-422B-3AEE-B86E-1EA4CF9D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Kirjakielen numerot 1–20: 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https://wordwall.net/play/63346/473/279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Puhekielen numerot 1–20:</a:t>
            </a:r>
          </a:p>
          <a:p>
            <a:pPr marL="0" indent="0">
              <a:buNone/>
            </a:pPr>
            <a:r>
              <a:rPr lang="fi-FI" dirty="0">
                <a:hlinkClick r:id="rId3"/>
              </a:rPr>
              <a:t>https://wordwall.net/play/56835/571/507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34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9140C3-3C4F-CEA1-4AB4-5098585B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Kurssipalaute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0F995E-EFF2-7218-B82E-3B1D34A1C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>
                <a:hlinkClick r:id="rId2"/>
              </a:rPr>
              <a:t>https://forms.gle/pTb4sg1fv6rGpdKn6</a:t>
            </a:r>
            <a:endParaRPr lang="fi-FI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238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5CE9371-9B39-4B1C-9C03-A789C74E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fi-FI" sz="4000"/>
              <a:t>TAUKO</a:t>
            </a:r>
          </a:p>
        </p:txBody>
      </p:sp>
      <p:pic>
        <p:nvPicPr>
          <p:cNvPr id="4" name="Kuva 3" descr="Kuppi kahvia">
            <a:extLst>
              <a:ext uri="{FF2B5EF4-FFF2-40B4-BE49-F238E27FC236}">
                <a16:creationId xmlns:a16="http://schemas.microsoft.com/office/drawing/2014/main" id="{0A5816AD-6236-0550-E306-6F2D28475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r="21763" b="1"/>
          <a:stretch/>
        </p:blipFill>
        <p:spPr>
          <a:xfrm>
            <a:off x="6780313" y="2321476"/>
            <a:ext cx="4304880" cy="3807411"/>
          </a:xfrm>
          <a:prstGeom prst="rect">
            <a:avLst/>
          </a:prstGeom>
        </p:spPr>
      </p:pic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E2AEC70-D0A9-184F-E27E-C3C95B935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266127"/>
              </p:ext>
            </p:extLst>
          </p:nvPr>
        </p:nvGraphicFramePr>
        <p:xfrm>
          <a:off x="761802" y="2321476"/>
          <a:ext cx="4864875" cy="385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694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CAB28A-FC8F-D790-98CB-DF1A791E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Pienissä 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4E2F52-606E-DBF2-4074-45D4CA7D6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>
                <a:hlinkClick r:id="rId2"/>
              </a:rPr>
              <a:t>https://mycourses.aalto.fi/course/view.php?id=45363&amp;section=6</a:t>
            </a: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Hiljainen huone, kiitos! = Silent room, please!</a:t>
            </a:r>
          </a:p>
          <a:p>
            <a:pPr marL="0" indent="0">
              <a:buNone/>
            </a:pPr>
            <a:r>
              <a:rPr lang="fi-FI"/>
              <a:t> </a:t>
            </a:r>
          </a:p>
          <a:p>
            <a:pPr lvl="1"/>
            <a:r>
              <a:rPr lang="fi-FI"/>
              <a:t>I always recommend practicing in the speaking rooms, but this is not always possible. </a:t>
            </a:r>
          </a:p>
          <a:p>
            <a:pPr lvl="1"/>
            <a:r>
              <a:rPr lang="fi-FI"/>
              <a:t>If you choose the silent room, do the same tasks, only independently. </a:t>
            </a:r>
          </a:p>
          <a:p>
            <a:pPr marL="457200" lvl="1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225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D5DF44-9679-D9AE-AE76-461DA319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aikaan? s</a:t>
            </a:r>
            <a:r>
              <a:rPr lang="fi-FI"/>
              <a:t>. 165 (117)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7BD063-70BB-6B78-69A7-1C74A7866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Mä</a:t>
            </a:r>
            <a:r>
              <a:rPr lang="fi-FI" dirty="0"/>
              <a:t> pääsen töistä </a:t>
            </a:r>
            <a:r>
              <a:rPr lang="fi-FI" b="1" dirty="0"/>
              <a:t>neljältä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= </a:t>
            </a:r>
            <a:r>
              <a:rPr lang="fi-FI" dirty="0" err="1"/>
              <a:t>Mä</a:t>
            </a:r>
            <a:r>
              <a:rPr lang="fi-FI" dirty="0"/>
              <a:t> pääsen töistä </a:t>
            </a:r>
            <a:r>
              <a:rPr lang="fi-FI" b="1" dirty="0"/>
              <a:t>kello neljä</a:t>
            </a:r>
            <a:r>
              <a:rPr lang="fi-FI" dirty="0"/>
              <a:t>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16.15</a:t>
            </a:r>
          </a:p>
          <a:p>
            <a:pPr marL="0" indent="0">
              <a:buNone/>
            </a:pPr>
            <a:r>
              <a:rPr lang="fi-FI" dirty="0"/>
              <a:t>Tavataan varttia yli neljältä!</a:t>
            </a:r>
          </a:p>
          <a:p>
            <a:pPr marL="0" indent="0">
              <a:buNone/>
            </a:pPr>
            <a:r>
              <a:rPr lang="fi-FI" dirty="0"/>
              <a:t>= </a:t>
            </a:r>
            <a:r>
              <a:rPr lang="fi-FI"/>
              <a:t>Tavataan vartin </a:t>
            </a:r>
            <a:r>
              <a:rPr lang="fi-FI" dirty="0"/>
              <a:t>yli neljä!</a:t>
            </a:r>
          </a:p>
          <a:p>
            <a:pPr marL="0" indent="0">
              <a:buNone/>
            </a:pPr>
            <a:r>
              <a:rPr lang="fi-FI" dirty="0"/>
              <a:t>= Tavataan kello kuusitoista viisitoista.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710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82E24-3777-167E-FD80-2002380C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Vokaaliharmonia = Vowel </a:t>
            </a:r>
            <a:r>
              <a:rPr lang="fi-FI" dirty="0" err="1"/>
              <a:t>harmony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8DCE7E-1976-68D0-FA61-198BAEDAA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A, o, u -&gt; </a:t>
            </a:r>
            <a:r>
              <a:rPr lang="fi-FI" dirty="0" err="1"/>
              <a:t>lta</a:t>
            </a:r>
            <a:r>
              <a:rPr lang="fi-FI" dirty="0"/>
              <a:t> </a:t>
            </a:r>
          </a:p>
          <a:p>
            <a:r>
              <a:rPr lang="fi-FI" dirty="0" err="1"/>
              <a:t>Anything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-&gt; </a:t>
            </a:r>
            <a:r>
              <a:rPr lang="fi-FI" dirty="0" err="1"/>
              <a:t>ltä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Viideltä </a:t>
            </a:r>
          </a:p>
          <a:p>
            <a:r>
              <a:rPr lang="fi-FI" dirty="0"/>
              <a:t>Kuudelta </a:t>
            </a:r>
          </a:p>
        </p:txBody>
      </p:sp>
    </p:spTree>
    <p:extLst>
      <p:ext uri="{BB962C8B-B14F-4D97-AF65-F5344CB8AC3E}">
        <p14:creationId xmlns:p14="http://schemas.microsoft.com/office/powerpoint/2010/main" val="3502669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AA042B-E549-4053-CA15-608B10DA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Mihin aikaan?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84304D-4C22-D548-C194-E5C350DD3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16.45</a:t>
            </a:r>
          </a:p>
          <a:p>
            <a:pPr lvl="1"/>
            <a:r>
              <a:rPr lang="fi-FI" dirty="0"/>
              <a:t>Kello </a:t>
            </a:r>
            <a:r>
              <a:rPr lang="fi-FI" b="1" dirty="0"/>
              <a:t>kuusitoista neljäkymmentä viisi</a:t>
            </a:r>
          </a:p>
          <a:p>
            <a:pPr lvl="1"/>
            <a:r>
              <a:rPr lang="fi-FI" dirty="0"/>
              <a:t>(Kello) viisitoista vaille viisi</a:t>
            </a:r>
          </a:p>
          <a:p>
            <a:pPr lvl="1"/>
            <a:r>
              <a:rPr lang="fi-FI" dirty="0"/>
              <a:t>Viisitoista vaille viideltä </a:t>
            </a:r>
          </a:p>
          <a:p>
            <a:r>
              <a:rPr lang="fi-FI" dirty="0"/>
              <a:t>A </a:t>
            </a:r>
            <a:r>
              <a:rPr lang="fi-FI" dirty="0" err="1"/>
              <a:t>quarter</a:t>
            </a:r>
            <a:r>
              <a:rPr lang="fi-FI" dirty="0"/>
              <a:t> to = varttia vaille</a:t>
            </a:r>
          </a:p>
          <a:p>
            <a:pPr lvl="1"/>
            <a:r>
              <a:rPr lang="fi-FI" dirty="0"/>
              <a:t>Varttia vaille viisi</a:t>
            </a:r>
          </a:p>
          <a:p>
            <a:pPr lvl="1"/>
            <a:r>
              <a:rPr lang="fi-FI" dirty="0"/>
              <a:t>Varttia vaille viideltä</a:t>
            </a:r>
          </a:p>
          <a:p>
            <a:r>
              <a:rPr lang="fi-FI" dirty="0"/>
              <a:t>A </a:t>
            </a:r>
            <a:r>
              <a:rPr lang="fi-FI" dirty="0" err="1"/>
              <a:t>quarter</a:t>
            </a:r>
            <a:r>
              <a:rPr lang="fi-FI" dirty="0"/>
              <a:t> </a:t>
            </a:r>
            <a:r>
              <a:rPr lang="fi-FI" dirty="0" err="1"/>
              <a:t>past</a:t>
            </a:r>
            <a:r>
              <a:rPr lang="fi-FI" dirty="0"/>
              <a:t> = </a:t>
            </a:r>
            <a:r>
              <a:rPr lang="fi-FI" b="1" dirty="0"/>
              <a:t>varttia</a:t>
            </a:r>
            <a:r>
              <a:rPr lang="fi-FI" dirty="0"/>
              <a:t> yli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b="1" dirty="0"/>
              <a:t>vartin</a:t>
            </a:r>
            <a:r>
              <a:rPr lang="fi-FI" dirty="0"/>
              <a:t> yli </a:t>
            </a:r>
          </a:p>
          <a:p>
            <a:pPr lvl="1"/>
            <a:r>
              <a:rPr lang="fi-FI" dirty="0"/>
              <a:t>17.15 = Varttia yli viideltä / Vartin yli viideltä </a:t>
            </a:r>
          </a:p>
        </p:txBody>
      </p:sp>
    </p:spTree>
    <p:extLst>
      <p:ext uri="{BB962C8B-B14F-4D97-AF65-F5344CB8AC3E}">
        <p14:creationId xmlns:p14="http://schemas.microsoft.com/office/powerpoint/2010/main" val="16322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221" y="1690688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fi-FI"/>
              <a:t>Miten menee? Missä sä oot? Millainen sää tänään on? </a:t>
            </a:r>
          </a:p>
          <a:p>
            <a:r>
              <a:rPr lang="fi-FI"/>
              <a:t>Jumppaa, sanelu ja ääntämistä: e ja ö </a:t>
            </a:r>
          </a:p>
          <a:p>
            <a:r>
              <a:rPr lang="fi-FI"/>
              <a:t>Kappaleen 6 yhteenveto</a:t>
            </a:r>
          </a:p>
          <a:p>
            <a:pPr marL="457200" lvl="1" indent="0">
              <a:buNone/>
            </a:pPr>
            <a:r>
              <a:rPr lang="fi-FI"/>
              <a:t>= Summary of chapter 6 </a:t>
            </a:r>
          </a:p>
          <a:p>
            <a:r>
              <a:rPr lang="fi-FI"/>
              <a:t>Numeroiden kertaus</a:t>
            </a:r>
          </a:p>
          <a:p>
            <a:pPr marL="457200" lvl="1" indent="0">
              <a:buNone/>
            </a:pPr>
            <a:r>
              <a:rPr lang="fi-FI"/>
              <a:t>= Recap of numbers</a:t>
            </a:r>
          </a:p>
          <a:p>
            <a:r>
              <a:rPr lang="fi-FI"/>
              <a:t>Kurssipalaute</a:t>
            </a:r>
          </a:p>
          <a:p>
            <a:pPr marL="457200" lvl="1" indent="0">
              <a:buNone/>
            </a:pPr>
            <a:r>
              <a:rPr lang="fi-FI"/>
              <a:t>= Course feedback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Noin kello 17.30 pieni tauko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/>
              <a:t>Pienissä ryhmissä</a:t>
            </a:r>
          </a:p>
          <a:p>
            <a:r>
              <a:rPr lang="fi-FI"/>
              <a:t>Kielioppi: Mihin aikaan? = At what time? </a:t>
            </a:r>
          </a:p>
          <a:p>
            <a:r>
              <a:rPr lang="fi-FI"/>
              <a:t>Kotitehtävät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7603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8843CB-413C-56E6-89AE-7DA810D6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Mihin aikaan = At what time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643EF3-B60F-DD9F-2B0E-A9BEA94C4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Literally</a:t>
            </a:r>
            <a:r>
              <a:rPr lang="fi-FI" dirty="0"/>
              <a:t>: ”To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” </a:t>
            </a:r>
          </a:p>
          <a:p>
            <a:pPr lvl="1"/>
            <a:r>
              <a:rPr lang="fi-FI" dirty="0"/>
              <a:t>Mihin = </a:t>
            </a:r>
            <a:r>
              <a:rPr lang="fi-FI" dirty="0" err="1"/>
              <a:t>Where</a:t>
            </a:r>
            <a:r>
              <a:rPr lang="fi-FI" dirty="0"/>
              <a:t> to?</a:t>
            </a:r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 to </a:t>
            </a:r>
            <a:r>
              <a:rPr lang="fi-FI" dirty="0" err="1"/>
              <a:t>tell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in </a:t>
            </a:r>
            <a:r>
              <a:rPr lang="fi-FI" dirty="0" err="1"/>
              <a:t>Finnish</a:t>
            </a:r>
            <a:endParaRPr lang="fi-FI" dirty="0"/>
          </a:p>
          <a:p>
            <a:r>
              <a:rPr lang="fi-FI" dirty="0"/>
              <a:t>For </a:t>
            </a:r>
            <a:r>
              <a:rPr lang="fi-FI" dirty="0" err="1"/>
              <a:t>now</a:t>
            </a:r>
            <a:r>
              <a:rPr lang="fi-FI" dirty="0"/>
              <a:t>, </a:t>
            </a:r>
            <a:r>
              <a:rPr lang="fi-FI" dirty="0" err="1"/>
              <a:t>choose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and </a:t>
            </a:r>
            <a:r>
              <a:rPr lang="fi-FI" dirty="0" err="1"/>
              <a:t>learn</a:t>
            </a:r>
            <a:r>
              <a:rPr lang="fi-FI" dirty="0"/>
              <a:t> to </a:t>
            </a:r>
            <a:r>
              <a:rPr lang="fi-FI" dirty="0" err="1"/>
              <a:t>use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you’re</a:t>
            </a:r>
            <a:r>
              <a:rPr lang="fi-FI" dirty="0"/>
              <a:t> </a:t>
            </a:r>
            <a:r>
              <a:rPr lang="fi-FI" dirty="0" err="1"/>
              <a:t>speaking</a:t>
            </a:r>
            <a:endParaRPr lang="fi-FI" dirty="0"/>
          </a:p>
          <a:p>
            <a:pPr lvl="1"/>
            <a:r>
              <a:rPr lang="fi-FI" dirty="0"/>
              <a:t>Suosittelen – I </a:t>
            </a:r>
            <a:r>
              <a:rPr lang="fi-FI" dirty="0" err="1"/>
              <a:t>recommend</a:t>
            </a:r>
            <a:r>
              <a:rPr lang="fi-FI" dirty="0"/>
              <a:t>: </a:t>
            </a:r>
          </a:p>
          <a:p>
            <a:pPr lvl="2"/>
            <a:r>
              <a:rPr lang="fi-FI" dirty="0"/>
              <a:t>Nähdään kello kuusitoista viisitoista. (= 16.15) </a:t>
            </a:r>
          </a:p>
          <a:p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, </a:t>
            </a:r>
            <a:r>
              <a:rPr lang="fi-FI" dirty="0" err="1"/>
              <a:t>understanding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read</a:t>
            </a:r>
            <a:r>
              <a:rPr lang="fi-FI" dirty="0"/>
              <a:t> and </a:t>
            </a:r>
            <a:r>
              <a:rPr lang="fi-FI" dirty="0" err="1"/>
              <a:t>hear</a:t>
            </a:r>
            <a:r>
              <a:rPr lang="fi-FI" dirty="0"/>
              <a:t> is </a:t>
            </a:r>
            <a:r>
              <a:rPr lang="fi-FI" dirty="0" err="1"/>
              <a:t>enough</a:t>
            </a:r>
            <a:r>
              <a:rPr lang="fi-FI" dirty="0"/>
              <a:t> for </a:t>
            </a:r>
            <a:r>
              <a:rPr lang="fi-FI" dirty="0" err="1"/>
              <a:t>now</a:t>
            </a:r>
            <a:r>
              <a:rPr lang="fi-FI" dirty="0"/>
              <a:t>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7867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C275AE-A107-3342-ACE7-99B96506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7BB99F-7B78-FA60-75F8-ADF6D0254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Kysymyksiä? Jaa ne </a:t>
            </a:r>
            <a:r>
              <a:rPr lang="fi-FI" dirty="0" err="1"/>
              <a:t>Flingassa</a:t>
            </a:r>
            <a:r>
              <a:rPr lang="fi-FI"/>
              <a:t>: </a:t>
            </a:r>
            <a:r>
              <a:rPr lang="fi-FI">
                <a:hlinkClick r:id="rId2"/>
              </a:rPr>
              <a:t>https://edu.flinga.fi/s/ECNLUWF</a:t>
            </a:r>
            <a:endParaRPr lang="fi-FI"/>
          </a:p>
          <a:p>
            <a:r>
              <a:rPr lang="fi-FI"/>
              <a:t>Muista </a:t>
            </a:r>
            <a:r>
              <a:rPr lang="fi-FI" dirty="0"/>
              <a:t>Kotitehtävä 1 </a:t>
            </a:r>
            <a:r>
              <a:rPr lang="fi-FI" dirty="0" err="1"/>
              <a:t>MyCoursesissa</a:t>
            </a:r>
            <a:r>
              <a:rPr lang="fi-FI" dirty="0"/>
              <a:t>!	</a:t>
            </a:r>
          </a:p>
          <a:p>
            <a:pPr lvl="1"/>
            <a:r>
              <a:rPr lang="fi-FI"/>
              <a:t>Määräaika tänään illalla, deadline on Wednesday </a:t>
            </a:r>
            <a:endParaRPr lang="fi-FI" dirty="0"/>
          </a:p>
          <a:p>
            <a:r>
              <a:rPr lang="fi-FI" dirty="0" err="1"/>
              <a:t>Start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key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 of </a:t>
            </a:r>
            <a:r>
              <a:rPr lang="fi-FI" dirty="0" err="1"/>
              <a:t>chapter</a:t>
            </a:r>
            <a:r>
              <a:rPr lang="fi-FI" dirty="0"/>
              <a:t> 7</a:t>
            </a:r>
          </a:p>
          <a:p>
            <a:pPr lvl="1"/>
            <a:r>
              <a:rPr lang="fi-FI" dirty="0">
                <a:hlinkClick r:id="rId3"/>
              </a:rPr>
              <a:t>https://wordwall.net/resource/56836783/oma-suomi-1-kappale-7-avainsanat</a:t>
            </a:r>
            <a:endParaRPr lang="fi-FI" dirty="0"/>
          </a:p>
          <a:p>
            <a:r>
              <a:rPr lang="fi-FI" dirty="0"/>
              <a:t>Kuuntele kappale 7: Matkaan! </a:t>
            </a:r>
            <a:r>
              <a:rPr lang="fi-FI"/>
              <a:t>sivuilla 156–157 (111–112). </a:t>
            </a:r>
            <a:r>
              <a:rPr lang="fi-FI" dirty="0"/>
              <a:t>Kuuletko avainsanat? – </a:t>
            </a:r>
            <a:r>
              <a:rPr lang="fi-FI" dirty="0" err="1"/>
              <a:t>Listen</a:t>
            </a:r>
            <a:r>
              <a:rPr lang="fi-FI" dirty="0"/>
              <a:t> to </a:t>
            </a:r>
            <a:r>
              <a:rPr lang="fi-FI" dirty="0" err="1"/>
              <a:t>chapter</a:t>
            </a:r>
            <a:r>
              <a:rPr lang="fi-FI" dirty="0"/>
              <a:t> 7: Matkaan! Can </a:t>
            </a:r>
            <a:r>
              <a:rPr lang="fi-FI" err="1"/>
              <a:t>you</a:t>
            </a:r>
            <a:r>
              <a:rPr lang="fi-FI"/>
              <a:t> spot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key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? </a:t>
            </a:r>
          </a:p>
          <a:p>
            <a:r>
              <a:rPr lang="fi-FI"/>
              <a:t>Feedback </a:t>
            </a:r>
            <a:r>
              <a:rPr lang="fi-FI" dirty="0" err="1"/>
              <a:t>form</a:t>
            </a:r>
            <a:r>
              <a:rPr lang="fi-FI"/>
              <a:t>: </a:t>
            </a:r>
            <a:r>
              <a:rPr lang="fi-FI">
                <a:hlinkClick r:id="rId4"/>
              </a:rPr>
              <a:t>https://forms.gle/pTb4sg1fv6rGpdKn6</a:t>
            </a:r>
            <a:endParaRPr lang="fi-FI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328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E4634-877D-726C-43B9-F464ACFC9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 descr="Kuva, joka sisältää kohteen maisema, piha-, puu, auringonnousu&#10;&#10;Kuvaus luotu automaattisesti">
            <a:extLst>
              <a:ext uri="{FF2B5EF4-FFF2-40B4-BE49-F238E27FC236}">
                <a16:creationId xmlns:a16="http://schemas.microsoft.com/office/drawing/2014/main" id="{D3009718-D8E7-2225-3C71-A82F7EDB4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4" r="13472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543C36-503E-2663-9C56-8BA6F4B04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575" y="771099"/>
            <a:ext cx="4658109" cy="3630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br>
              <a:rPr lang="en-US" sz="4800"/>
            </a:br>
            <a:r>
              <a:rPr lang="en-US" sz="4800"/>
              <a:t>Kiitos! 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EF69642-2800-442B-AE6D-3457BE3B3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575" y="5410485"/>
            <a:ext cx="4658109" cy="1180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Nähdään keskiviikkona! </a:t>
            </a:r>
          </a:p>
        </p:txBody>
      </p:sp>
    </p:spTree>
    <p:extLst>
      <p:ext uri="{BB962C8B-B14F-4D97-AF65-F5344CB8AC3E}">
        <p14:creationId xmlns:p14="http://schemas.microsoft.com/office/powerpoint/2010/main" val="9885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Welcome to class / welcome to the lesson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tunti = hour/lesson</a:t>
            </a:r>
          </a:p>
          <a:p>
            <a:pPr lvl="1"/>
            <a:r>
              <a:rPr lang="fi-FI"/>
              <a:t>stem: tunni-</a:t>
            </a:r>
          </a:p>
          <a:p>
            <a:pPr lvl="1"/>
            <a:r>
              <a:rPr lang="fi-FI"/>
              <a:t>lle = to (allative) </a:t>
            </a:r>
          </a:p>
          <a:p>
            <a:pPr lvl="1"/>
            <a:r>
              <a:rPr lang="fi-FI"/>
              <a:t>tunnille = to the lesson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29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C020D0-48F8-51F8-F6BF-F15D9348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FE3A78-F8F6-91F0-B080-FA74F285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3" y="1636494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i-FI"/>
              <a:t>Miten menee tänään? </a:t>
            </a:r>
          </a:p>
          <a:p>
            <a:pPr marL="514350" indent="-514350">
              <a:buAutoNum type="arabicPeriod"/>
            </a:pPr>
            <a:r>
              <a:rPr lang="fi-FI"/>
              <a:t>Missä sä oot nyt? Millainen sää tänään on? </a:t>
            </a:r>
          </a:p>
          <a:p>
            <a:pPr marL="514350" indent="-514350">
              <a:buAutoNum type="arabicPeriod"/>
            </a:pPr>
            <a:endParaRPr lang="fi-FI"/>
          </a:p>
          <a:p>
            <a:pPr marL="0" indent="0">
              <a:buNone/>
            </a:pPr>
            <a:r>
              <a:rPr lang="fi-FI" i="1"/>
              <a:t>Mulla menee tänään ihan hyvin. Mä oon nyt töissä, Helsingissä. Helsingissä on tänään kaunis ja kylmä ilma. On 2 astetta lämmintä.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Puhekupla: Soikea 3">
            <a:extLst>
              <a:ext uri="{FF2B5EF4-FFF2-40B4-BE49-F238E27FC236}">
                <a16:creationId xmlns:a16="http://schemas.microsoft.com/office/drawing/2014/main" id="{E4F57834-0172-BA1F-0C96-7233CC15CB2B}"/>
              </a:ext>
            </a:extLst>
          </p:cNvPr>
          <p:cNvSpPr/>
          <p:nvPr/>
        </p:nvSpPr>
        <p:spPr>
          <a:xfrm>
            <a:off x="5612522" y="4687121"/>
            <a:ext cx="2498835" cy="148984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488CCB9-96EF-68AD-9EB6-5187E81AC0DD}"/>
              </a:ext>
            </a:extLst>
          </p:cNvPr>
          <p:cNvSpPr txBox="1"/>
          <p:nvPr/>
        </p:nvSpPr>
        <p:spPr>
          <a:xfrm>
            <a:off x="6096000" y="5132210"/>
            <a:ext cx="146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Mulla menee ihan </a:t>
            </a:r>
            <a:r>
              <a:rPr lang="fi-FI" b="1"/>
              <a:t>hyvin</a:t>
            </a:r>
            <a:r>
              <a:rPr lang="fi-FI"/>
              <a:t>. </a:t>
            </a:r>
          </a:p>
        </p:txBody>
      </p:sp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5F43BCB9-F9D8-BC36-1962-D8D6921B27D1}"/>
              </a:ext>
            </a:extLst>
          </p:cNvPr>
          <p:cNvSpPr/>
          <p:nvPr/>
        </p:nvSpPr>
        <p:spPr>
          <a:xfrm>
            <a:off x="8760372" y="4787216"/>
            <a:ext cx="2141483" cy="1389747"/>
          </a:xfrm>
          <a:prstGeom prst="wedgeEllipseCallout">
            <a:avLst>
              <a:gd name="adj1" fmla="val 43205"/>
              <a:gd name="adj2" fmla="val 619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AC419AA-9B17-D647-7C5E-9358030DBE90}"/>
              </a:ext>
            </a:extLst>
          </p:cNvPr>
          <p:cNvSpPr txBox="1"/>
          <p:nvPr/>
        </p:nvSpPr>
        <p:spPr>
          <a:xfrm>
            <a:off x="9136117" y="5158923"/>
            <a:ext cx="152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Mulla </a:t>
            </a:r>
            <a:r>
              <a:rPr lang="fi-FI" b="1"/>
              <a:t>ei mene </a:t>
            </a:r>
            <a:r>
              <a:rPr lang="fi-FI"/>
              <a:t>hyvin.</a:t>
            </a:r>
          </a:p>
        </p:txBody>
      </p:sp>
    </p:spTree>
    <p:extLst>
      <p:ext uri="{BB962C8B-B14F-4D97-AF65-F5344CB8AC3E}">
        <p14:creationId xmlns:p14="http://schemas.microsoft.com/office/powerpoint/2010/main" val="92935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Jumppaa, sanelu </a:t>
            </a:r>
            <a:r>
              <a:rPr lang="fi-FI" dirty="0"/>
              <a:t>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Sanelu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/>
              <a:t>Kirjoita, mitä kuulet!</a:t>
            </a:r>
          </a:p>
          <a:p>
            <a:pPr marL="0" indent="0">
              <a:buNone/>
            </a:pPr>
            <a:r>
              <a:rPr lang="fi-FI"/>
              <a:t>= Write what you hear!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1.</a:t>
            </a:r>
          </a:p>
          <a:p>
            <a:pPr marL="0" indent="0">
              <a:buNone/>
            </a:pPr>
            <a:r>
              <a:rPr lang="fi-FI"/>
              <a:t>2.</a:t>
            </a:r>
          </a:p>
          <a:p>
            <a:pPr marL="0" indent="0">
              <a:buNone/>
            </a:pPr>
            <a:r>
              <a:rPr lang="fi-FI"/>
              <a:t>3.</a:t>
            </a:r>
          </a:p>
          <a:p>
            <a:pPr marL="0" indent="0">
              <a:buNone/>
            </a:pPr>
            <a:r>
              <a:rPr lang="fi-FI"/>
              <a:t>4.</a:t>
            </a:r>
          </a:p>
          <a:p>
            <a:pPr marL="0" indent="0">
              <a:buNone/>
            </a:pPr>
            <a:r>
              <a:rPr lang="fi-FI"/>
              <a:t>5.</a:t>
            </a:r>
          </a:p>
          <a:p>
            <a:pPr marL="0" indent="0">
              <a:buNone/>
            </a:pPr>
            <a:r>
              <a:rPr lang="fi-FI"/>
              <a:t>6.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868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056D3-7306-42AA-448F-CC3714236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54ECF4-9562-7A7D-CA8E-65078C5D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Sanelu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23AFE3-07EF-7DFC-1EC6-F40869070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1. Kav</a:t>
            </a:r>
            <a:r>
              <a:rPr lang="fi-FI" b="1"/>
              <a:t>e</a:t>
            </a:r>
            <a:r>
              <a:rPr lang="fi-FI"/>
              <a:t>rin </a:t>
            </a:r>
            <a:r>
              <a:rPr lang="fi-FI" dirty="0"/>
              <a:t>kanssa puhelimessa</a:t>
            </a:r>
          </a:p>
          <a:p>
            <a:pPr marL="0" indent="0">
              <a:buNone/>
            </a:pPr>
            <a:r>
              <a:rPr lang="fi-FI"/>
              <a:t>2. Mit</a:t>
            </a:r>
            <a:r>
              <a:rPr lang="fi-FI" b="1"/>
              <a:t>e</a:t>
            </a:r>
            <a:r>
              <a:rPr lang="fi-FI"/>
              <a:t>n </a:t>
            </a:r>
            <a:r>
              <a:rPr lang="fi-FI" dirty="0"/>
              <a:t>m</a:t>
            </a:r>
            <a:r>
              <a:rPr lang="fi-FI" b="1" dirty="0"/>
              <a:t>e</a:t>
            </a:r>
            <a:r>
              <a:rPr lang="fi-FI" dirty="0"/>
              <a:t>n</a:t>
            </a:r>
            <a:r>
              <a:rPr lang="fi-FI" b="1" dirty="0"/>
              <a:t>ee</a:t>
            </a:r>
            <a:r>
              <a:rPr lang="fi-FI" dirty="0"/>
              <a:t>? </a:t>
            </a:r>
          </a:p>
          <a:p>
            <a:pPr marL="0" indent="0">
              <a:buNone/>
            </a:pPr>
            <a:r>
              <a:rPr lang="fi-FI"/>
              <a:t>3. No </a:t>
            </a:r>
            <a:r>
              <a:rPr lang="fi-FI" dirty="0"/>
              <a:t>mitäs. Mulla on vähän stressiä t</a:t>
            </a:r>
            <a:r>
              <a:rPr lang="fi-FI" b="1" dirty="0"/>
              <a:t>ö</a:t>
            </a:r>
            <a:r>
              <a:rPr lang="fi-FI" dirty="0"/>
              <a:t>issä.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/>
              <a:t>4. Vaatek</a:t>
            </a:r>
            <a:r>
              <a:rPr lang="fi-FI" b="1"/>
              <a:t>a</a:t>
            </a:r>
            <a:r>
              <a:rPr lang="fi-FI"/>
              <a:t>upassa</a:t>
            </a:r>
            <a:endParaRPr lang="fi-FI" dirty="0"/>
          </a:p>
          <a:p>
            <a:pPr marL="0" indent="0">
              <a:buNone/>
            </a:pPr>
            <a:r>
              <a:rPr lang="fi-FI"/>
              <a:t>5. Tarvits</a:t>
            </a:r>
            <a:r>
              <a:rPr lang="fi-FI" b="1"/>
              <a:t>e</a:t>
            </a:r>
            <a:r>
              <a:rPr lang="fi-FI"/>
              <a:t>tko </a:t>
            </a:r>
            <a:r>
              <a:rPr lang="fi-FI" dirty="0"/>
              <a:t>apua? </a:t>
            </a:r>
          </a:p>
          <a:p>
            <a:pPr marL="0" indent="0">
              <a:buNone/>
            </a:pPr>
            <a:r>
              <a:rPr lang="fi-FI"/>
              <a:t>6. Hei </a:t>
            </a:r>
            <a:r>
              <a:rPr lang="fi-FI" dirty="0"/>
              <a:t>kiitos! </a:t>
            </a:r>
            <a:r>
              <a:rPr lang="fi-FI" dirty="0" err="1"/>
              <a:t>Mä</a:t>
            </a:r>
            <a:r>
              <a:rPr lang="fi-FI" dirty="0"/>
              <a:t> en l</a:t>
            </a:r>
            <a:r>
              <a:rPr lang="fi-FI" b="1" dirty="0"/>
              <a:t>ö</a:t>
            </a:r>
            <a:r>
              <a:rPr lang="fi-FI" dirty="0"/>
              <a:t>ydä sopivaa kokoa.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447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Ääntämistä: Vokaalit e ja ö (</a:t>
            </a:r>
            <a:r>
              <a:rPr lang="fi-FI" dirty="0" err="1"/>
              <a:t>öi</a:t>
            </a:r>
            <a:r>
              <a:rPr lang="fi-FI" dirty="0"/>
              <a:t> ja </a:t>
            </a:r>
            <a:r>
              <a:rPr lang="fi-FI" dirty="0" err="1"/>
              <a:t>öy</a:t>
            </a:r>
            <a:r>
              <a:rPr lang="fi-FI" dirty="0"/>
              <a:t>)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Kav</a:t>
            </a:r>
            <a:r>
              <a:rPr lang="fi-FI" b="1" dirty="0"/>
              <a:t>e</a:t>
            </a:r>
            <a:r>
              <a:rPr lang="fi-FI" dirty="0"/>
              <a:t>rin kanssa puhelimessa</a:t>
            </a:r>
          </a:p>
          <a:p>
            <a:r>
              <a:rPr lang="fi-FI" dirty="0"/>
              <a:t>Mit</a:t>
            </a:r>
            <a:r>
              <a:rPr lang="fi-FI" b="1" dirty="0"/>
              <a:t>e</a:t>
            </a:r>
            <a:r>
              <a:rPr lang="fi-FI" dirty="0"/>
              <a:t>n m</a:t>
            </a:r>
            <a:r>
              <a:rPr lang="fi-FI" b="1" dirty="0"/>
              <a:t>e</a:t>
            </a:r>
            <a:r>
              <a:rPr lang="fi-FI" dirty="0"/>
              <a:t>n</a:t>
            </a:r>
            <a:r>
              <a:rPr lang="fi-FI" b="1" dirty="0"/>
              <a:t>ee</a:t>
            </a:r>
            <a:r>
              <a:rPr lang="fi-FI" dirty="0"/>
              <a:t>? </a:t>
            </a:r>
          </a:p>
          <a:p>
            <a:r>
              <a:rPr lang="fi-FI" dirty="0"/>
              <a:t>No mitäs. Mulla on vähän stressiä t</a:t>
            </a:r>
            <a:r>
              <a:rPr lang="fi-FI" b="1" dirty="0"/>
              <a:t>ö</a:t>
            </a:r>
            <a:r>
              <a:rPr lang="fi-FI" dirty="0"/>
              <a:t>issä.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Vaatek</a:t>
            </a:r>
            <a:r>
              <a:rPr lang="fi-FI" b="1" dirty="0"/>
              <a:t>a</a:t>
            </a:r>
            <a:r>
              <a:rPr lang="fi-FI" dirty="0"/>
              <a:t>upassa</a:t>
            </a:r>
          </a:p>
          <a:p>
            <a:r>
              <a:rPr lang="fi-FI" dirty="0"/>
              <a:t>Tarvits</a:t>
            </a:r>
            <a:r>
              <a:rPr lang="fi-FI" b="1" dirty="0"/>
              <a:t>e</a:t>
            </a:r>
            <a:r>
              <a:rPr lang="fi-FI" dirty="0"/>
              <a:t>tko apua? </a:t>
            </a:r>
          </a:p>
          <a:p>
            <a:r>
              <a:rPr lang="fi-FI" dirty="0"/>
              <a:t>Hei kiitos! </a:t>
            </a:r>
            <a:r>
              <a:rPr lang="fi-FI" dirty="0" err="1"/>
              <a:t>Mä</a:t>
            </a:r>
            <a:r>
              <a:rPr lang="fi-FI" dirty="0"/>
              <a:t> en l</a:t>
            </a:r>
            <a:r>
              <a:rPr lang="fi-FI" b="1" dirty="0"/>
              <a:t>ö</a:t>
            </a:r>
            <a:r>
              <a:rPr lang="fi-FI" dirty="0"/>
              <a:t>ydä sopivaa kokoa.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818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Poista aurinkoinen taivaan">
            <a:extLst>
              <a:ext uri="{FF2B5EF4-FFF2-40B4-BE49-F238E27FC236}">
                <a16:creationId xmlns:a16="http://schemas.microsoft.com/office/drawing/2014/main" id="{6247D0DF-8C6D-D509-B71B-EA00C2DBD3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5215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Kysymyksiä ja kommentteja kotitehtävistä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89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>
                <a:ea typeface="+mn-lt"/>
                <a:cs typeface="+mn-lt"/>
                <a:hlinkClick r:id="rId3"/>
              </a:rPr>
              <a:t>https://edu.flinga.fi/s/ENS2EGB</a:t>
            </a:r>
            <a:endParaRPr lang="fi-FI">
              <a:ea typeface="+mn-lt"/>
              <a:cs typeface="+mn-lt"/>
            </a:endParaRPr>
          </a:p>
          <a:p>
            <a:pPr marL="0" indent="0">
              <a:buNone/>
            </a:pPr>
            <a:endParaRPr lang="fi-FI">
              <a:ea typeface="+mn-lt"/>
              <a:cs typeface="+mn-lt"/>
            </a:endParaRP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19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10407</TotalTime>
  <Words>890</Words>
  <Application>Microsoft Office PowerPoint</Application>
  <PresentationFormat>Laajakuva</PresentationFormat>
  <Paragraphs>151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Office-teema</vt:lpstr>
      <vt:lpstr> Suomi 2 ALC-7220 Mari Nikonen </vt:lpstr>
      <vt:lpstr>Tänään</vt:lpstr>
      <vt:lpstr>Tervetuloa tunnille!</vt:lpstr>
      <vt:lpstr>Kirjoita chattiin</vt:lpstr>
      <vt:lpstr>Jumppaa, sanelu ja ääntämistä</vt:lpstr>
      <vt:lpstr>Sanelu</vt:lpstr>
      <vt:lpstr>Sanelu </vt:lpstr>
      <vt:lpstr>Ääntämistä: Vokaalit e ja ö (öi ja öy) </vt:lpstr>
      <vt:lpstr>Kysymyksiä ja kommentteja kotitehtävistä</vt:lpstr>
      <vt:lpstr>Kysymyksiä</vt:lpstr>
      <vt:lpstr>Chapter 6 </vt:lpstr>
      <vt:lpstr>Chapter 6 </vt:lpstr>
      <vt:lpstr>Muistatko numerot? </vt:lpstr>
      <vt:lpstr>Kurssipalaute</vt:lpstr>
      <vt:lpstr>TAUKO</vt:lpstr>
      <vt:lpstr>Pienissä ryhmissä</vt:lpstr>
      <vt:lpstr>Mihin aikaan? s. 165 (117) </vt:lpstr>
      <vt:lpstr>Vokaaliharmonia = Vowel harmony </vt:lpstr>
      <vt:lpstr>Mihin aikaan? </vt:lpstr>
      <vt:lpstr>Mihin aikaan = At what time </vt:lpstr>
      <vt:lpstr>Kotitehtävät</vt:lpstr>
      <vt:lpstr> Kiitos!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16</cp:revision>
  <cp:lastPrinted>2024-10-23T15:33:30Z</cp:lastPrinted>
  <dcterms:created xsi:type="dcterms:W3CDTF">2021-09-13T12:59:36Z</dcterms:created>
  <dcterms:modified xsi:type="dcterms:W3CDTF">2024-11-04T16:30:56Z</dcterms:modified>
</cp:coreProperties>
</file>