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5" r:id="rId3"/>
    <p:sldId id="288" r:id="rId4"/>
    <p:sldId id="353" r:id="rId5"/>
    <p:sldId id="258" r:id="rId6"/>
    <p:sldId id="289" r:id="rId7"/>
    <p:sldId id="369" r:id="rId8"/>
    <p:sldId id="386" r:id="rId9"/>
    <p:sldId id="291" r:id="rId10"/>
    <p:sldId id="410" r:id="rId11"/>
    <p:sldId id="387" r:id="rId12"/>
    <p:sldId id="390" r:id="rId13"/>
    <p:sldId id="391" r:id="rId14"/>
    <p:sldId id="393" r:id="rId15"/>
    <p:sldId id="394" r:id="rId16"/>
    <p:sldId id="374" r:id="rId17"/>
    <p:sldId id="395" r:id="rId18"/>
    <p:sldId id="398" r:id="rId19"/>
    <p:sldId id="392" r:id="rId20"/>
    <p:sldId id="396" r:id="rId21"/>
    <p:sldId id="397" r:id="rId22"/>
    <p:sldId id="264" r:id="rId23"/>
    <p:sldId id="300" r:id="rId24"/>
    <p:sldId id="399" r:id="rId25"/>
    <p:sldId id="402" r:id="rId26"/>
    <p:sldId id="401" r:id="rId27"/>
    <p:sldId id="323" r:id="rId28"/>
    <p:sldId id="324" r:id="rId29"/>
    <p:sldId id="348" r:id="rId30"/>
    <p:sldId id="381" r:id="rId31"/>
    <p:sldId id="403" r:id="rId32"/>
    <p:sldId id="404" r:id="rId33"/>
    <p:sldId id="406" r:id="rId34"/>
    <p:sldId id="407" r:id="rId35"/>
    <p:sldId id="408" r:id="rId36"/>
    <p:sldId id="409" r:id="rId37"/>
    <p:sldId id="345" r:id="rId3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0F5014-627E-4D9F-AE57-F23A60FAF559}" v="68" dt="2024-11-06T15:22:26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1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ikonen" userId="21ccc40ad04ce58a" providerId="LiveId" clId="{560F5014-627E-4D9F-AE57-F23A60FAF559}"/>
    <pc:docChg chg="undo custSel addSld delSld modSld sldOrd">
      <pc:chgData name="Mari Nikonen" userId="21ccc40ad04ce58a" providerId="LiveId" clId="{560F5014-627E-4D9F-AE57-F23A60FAF559}" dt="2024-11-06T15:22:26.047" v="3488" actId="20577"/>
      <pc:docMkLst>
        <pc:docMk/>
      </pc:docMkLst>
      <pc:sldChg chg="modSp mod">
        <pc:chgData name="Mari Nikonen" userId="21ccc40ad04ce58a" providerId="LiveId" clId="{560F5014-627E-4D9F-AE57-F23A60FAF559}" dt="2024-11-06T13:39:11.746" v="16" actId="20577"/>
        <pc:sldMkLst>
          <pc:docMk/>
          <pc:sldMk cId="3214483749" sldId="256"/>
        </pc:sldMkLst>
        <pc:spChg chg="mod">
          <ac:chgData name="Mari Nikonen" userId="21ccc40ad04ce58a" providerId="LiveId" clId="{560F5014-627E-4D9F-AE57-F23A60FAF559}" dt="2024-11-06T13:39:11.746" v="16" actId="20577"/>
          <ac:spMkLst>
            <pc:docMk/>
            <pc:sldMk cId="3214483749" sldId="256"/>
            <ac:spMk id="3" creationId="{BB96F4F8-2F8C-4DA7-A11D-06976C6D2880}"/>
          </ac:spMkLst>
        </pc:spChg>
      </pc:sldChg>
      <pc:sldChg chg="modSp">
        <pc:chgData name="Mari Nikonen" userId="21ccc40ad04ce58a" providerId="LiveId" clId="{560F5014-627E-4D9F-AE57-F23A60FAF559}" dt="2024-11-06T15:22:26.047" v="3488" actId="20577"/>
        <pc:sldMkLst>
          <pc:docMk/>
          <pc:sldMk cId="3499694362" sldId="264"/>
        </pc:sldMkLst>
        <pc:graphicFrameChg chg="mod">
          <ac:chgData name="Mari Nikonen" userId="21ccc40ad04ce58a" providerId="LiveId" clId="{560F5014-627E-4D9F-AE57-F23A60FAF559}" dt="2024-11-06T15:22:26.047" v="3488" actId="20577"/>
          <ac:graphicFrameMkLst>
            <pc:docMk/>
            <pc:sldMk cId="3499694362" sldId="264"/>
            <ac:graphicFrameMk id="5" creationId="{DE2AEC70-D0A9-184F-E27E-C3C95B935E9F}"/>
          </ac:graphicFrameMkLst>
        </pc:graphicFrameChg>
      </pc:sldChg>
      <pc:sldChg chg="del">
        <pc:chgData name="Mari Nikonen" userId="21ccc40ad04ce58a" providerId="LiveId" clId="{560F5014-627E-4D9F-AE57-F23A60FAF559}" dt="2024-11-06T14:34:23.327" v="2993" actId="47"/>
        <pc:sldMkLst>
          <pc:docMk/>
          <pc:sldMk cId="2857603546" sldId="287"/>
        </pc:sldMkLst>
      </pc:sldChg>
      <pc:sldChg chg="modSp mod">
        <pc:chgData name="Mari Nikonen" userId="21ccc40ad04ce58a" providerId="LiveId" clId="{560F5014-627E-4D9F-AE57-F23A60FAF559}" dt="2024-11-06T13:45:44.414" v="227" actId="20577"/>
        <pc:sldMkLst>
          <pc:docMk/>
          <pc:sldMk cId="2488684344" sldId="289"/>
        </pc:sldMkLst>
        <pc:spChg chg="mod">
          <ac:chgData name="Mari Nikonen" userId="21ccc40ad04ce58a" providerId="LiveId" clId="{560F5014-627E-4D9F-AE57-F23A60FAF559}" dt="2024-11-06T13:45:44.414" v="227" actId="20577"/>
          <ac:spMkLst>
            <pc:docMk/>
            <pc:sldMk cId="2488684344" sldId="289"/>
            <ac:spMk id="3" creationId="{D2A7D3A2-32C6-480D-9EA7-E93DA2149E9F}"/>
          </ac:spMkLst>
        </pc:spChg>
      </pc:sldChg>
      <pc:sldChg chg="modSp mod">
        <pc:chgData name="Mari Nikonen" userId="21ccc40ad04ce58a" providerId="LiveId" clId="{560F5014-627E-4D9F-AE57-F23A60FAF559}" dt="2024-11-06T14:54:05.319" v="3144" actId="1076"/>
        <pc:sldMkLst>
          <pc:docMk/>
          <pc:sldMk cId="485191650" sldId="291"/>
        </pc:sldMkLst>
        <pc:spChg chg="mod">
          <ac:chgData name="Mari Nikonen" userId="21ccc40ad04ce58a" providerId="LiveId" clId="{560F5014-627E-4D9F-AE57-F23A60FAF559}" dt="2024-11-06T13:49:25.821" v="303" actId="20577"/>
          <ac:spMkLst>
            <pc:docMk/>
            <pc:sldMk cId="485191650" sldId="291"/>
            <ac:spMk id="3" creationId="{D37F78A6-0838-4B1B-B62A-2DA94A0E7EEB}"/>
          </ac:spMkLst>
        </pc:spChg>
        <pc:picChg chg="mod">
          <ac:chgData name="Mari Nikonen" userId="21ccc40ad04ce58a" providerId="LiveId" clId="{560F5014-627E-4D9F-AE57-F23A60FAF559}" dt="2024-11-06T14:54:05.319" v="3144" actId="1076"/>
          <ac:picMkLst>
            <pc:docMk/>
            <pc:sldMk cId="485191650" sldId="291"/>
            <ac:picMk id="6" creationId="{6247D0DF-8C6D-D509-B71B-EA00C2DBD363}"/>
          </ac:picMkLst>
        </pc:picChg>
      </pc:sldChg>
      <pc:sldChg chg="modSp mod">
        <pc:chgData name="Mari Nikonen" userId="21ccc40ad04ce58a" providerId="LiveId" clId="{560F5014-627E-4D9F-AE57-F23A60FAF559}" dt="2024-11-06T14:19:11.436" v="2760" actId="20577"/>
        <pc:sldMkLst>
          <pc:docMk/>
          <pc:sldMk cId="2494225918" sldId="300"/>
        </pc:sldMkLst>
        <pc:spChg chg="mod">
          <ac:chgData name="Mari Nikonen" userId="21ccc40ad04ce58a" providerId="LiveId" clId="{560F5014-627E-4D9F-AE57-F23A60FAF559}" dt="2024-11-06T14:19:11.436" v="2760" actId="20577"/>
          <ac:spMkLst>
            <pc:docMk/>
            <pc:sldMk cId="2494225918" sldId="300"/>
            <ac:spMk id="3" creationId="{5A4E2F52-606E-DBF2-4074-45D4CA7D66C9}"/>
          </ac:spMkLst>
        </pc:spChg>
      </pc:sldChg>
      <pc:sldChg chg="del">
        <pc:chgData name="Mari Nikonen" userId="21ccc40ad04ce58a" providerId="LiveId" clId="{560F5014-627E-4D9F-AE57-F23A60FAF559}" dt="2024-11-06T13:47:15.740" v="298" actId="47"/>
        <pc:sldMkLst>
          <pc:docMk/>
          <pc:sldMk cId="4098185695" sldId="310"/>
        </pc:sldMkLst>
      </pc:sldChg>
      <pc:sldChg chg="add del">
        <pc:chgData name="Mari Nikonen" userId="21ccc40ad04ce58a" providerId="LiveId" clId="{560F5014-627E-4D9F-AE57-F23A60FAF559}" dt="2024-11-06T14:27:13.613" v="2930" actId="47"/>
        <pc:sldMkLst>
          <pc:docMk/>
          <pc:sldMk cId="3985148939" sldId="322"/>
        </pc:sldMkLst>
      </pc:sldChg>
      <pc:sldChg chg="add">
        <pc:chgData name="Mari Nikonen" userId="21ccc40ad04ce58a" providerId="LiveId" clId="{560F5014-627E-4D9F-AE57-F23A60FAF559}" dt="2024-11-06T14:21:10" v="2798"/>
        <pc:sldMkLst>
          <pc:docMk/>
          <pc:sldMk cId="414271907" sldId="323"/>
        </pc:sldMkLst>
      </pc:sldChg>
      <pc:sldChg chg="add">
        <pc:chgData name="Mari Nikonen" userId="21ccc40ad04ce58a" providerId="LiveId" clId="{560F5014-627E-4D9F-AE57-F23A60FAF559}" dt="2024-11-06T14:21:18.411" v="2799"/>
        <pc:sldMkLst>
          <pc:docMk/>
          <pc:sldMk cId="233292139" sldId="324"/>
        </pc:sldMkLst>
      </pc:sldChg>
      <pc:sldChg chg="del">
        <pc:chgData name="Mari Nikonen" userId="21ccc40ad04ce58a" providerId="LiveId" clId="{560F5014-627E-4D9F-AE57-F23A60FAF559}" dt="2024-11-06T14:27:58.770" v="2937" actId="47"/>
        <pc:sldMkLst>
          <pc:docMk/>
          <pc:sldMk cId="179328744" sldId="325"/>
        </pc:sldMkLst>
      </pc:sldChg>
      <pc:sldChg chg="add">
        <pc:chgData name="Mari Nikonen" userId="21ccc40ad04ce58a" providerId="LiveId" clId="{560F5014-627E-4D9F-AE57-F23A60FAF559}" dt="2024-11-06T14:21:24.889" v="2800"/>
        <pc:sldMkLst>
          <pc:docMk/>
          <pc:sldMk cId="2314552615" sldId="348"/>
        </pc:sldMkLst>
      </pc:sldChg>
      <pc:sldChg chg="modSp mod">
        <pc:chgData name="Mari Nikonen" userId="21ccc40ad04ce58a" providerId="LiveId" clId="{560F5014-627E-4D9F-AE57-F23A60FAF559}" dt="2024-11-06T14:35:43.616" v="3018" actId="20577"/>
        <pc:sldMkLst>
          <pc:docMk/>
          <pc:sldMk cId="929350843" sldId="353"/>
        </pc:sldMkLst>
        <pc:spChg chg="mod">
          <ac:chgData name="Mari Nikonen" userId="21ccc40ad04ce58a" providerId="LiveId" clId="{560F5014-627E-4D9F-AE57-F23A60FAF559}" dt="2024-11-06T14:35:43.616" v="3018" actId="20577"/>
          <ac:spMkLst>
            <pc:docMk/>
            <pc:sldMk cId="929350843" sldId="353"/>
            <ac:spMk id="3" creationId="{C6FE3A78-F8F6-91F0-B080-FA74F28595FA}"/>
          </ac:spMkLst>
        </pc:spChg>
      </pc:sldChg>
      <pc:sldChg chg="modSp mod">
        <pc:chgData name="Mari Nikonen" userId="21ccc40ad04ce58a" providerId="LiveId" clId="{560F5014-627E-4D9F-AE57-F23A60FAF559}" dt="2024-11-06T14:44:49.791" v="3021" actId="20577"/>
        <pc:sldMkLst>
          <pc:docMk/>
          <pc:sldMk cId="1494476992" sldId="369"/>
        </pc:sldMkLst>
        <pc:spChg chg="mod">
          <ac:chgData name="Mari Nikonen" userId="21ccc40ad04ce58a" providerId="LiveId" clId="{560F5014-627E-4D9F-AE57-F23A60FAF559}" dt="2024-11-06T14:44:49.791" v="3021" actId="20577"/>
          <ac:spMkLst>
            <pc:docMk/>
            <pc:sldMk cId="1494476992" sldId="369"/>
            <ac:spMk id="3" creationId="{D323AFE3-07EF-7DFC-1EC6-F40869070FC8}"/>
          </ac:spMkLst>
        </pc:spChg>
      </pc:sldChg>
      <pc:sldChg chg="del">
        <pc:chgData name="Mari Nikonen" userId="21ccc40ad04ce58a" providerId="LiveId" clId="{560F5014-627E-4D9F-AE57-F23A60FAF559}" dt="2024-11-06T13:51:00.741" v="305" actId="47"/>
        <pc:sldMkLst>
          <pc:docMk/>
          <pc:sldMk cId="2111115545" sldId="370"/>
        </pc:sldMkLst>
      </pc:sldChg>
      <pc:sldChg chg="del">
        <pc:chgData name="Mari Nikonen" userId="21ccc40ad04ce58a" providerId="LiveId" clId="{560F5014-627E-4D9F-AE57-F23A60FAF559}" dt="2024-11-06T13:51:01.668" v="306" actId="47"/>
        <pc:sldMkLst>
          <pc:docMk/>
          <pc:sldMk cId="2123891769" sldId="371"/>
        </pc:sldMkLst>
      </pc:sldChg>
      <pc:sldChg chg="del">
        <pc:chgData name="Mari Nikonen" userId="21ccc40ad04ce58a" providerId="LiveId" clId="{560F5014-627E-4D9F-AE57-F23A60FAF559}" dt="2024-11-06T14:12:38.709" v="2738" actId="47"/>
        <pc:sldMkLst>
          <pc:docMk/>
          <pc:sldMk cId="1028348677" sldId="372"/>
        </pc:sldMkLst>
      </pc:sldChg>
      <pc:sldChg chg="del">
        <pc:chgData name="Mari Nikonen" userId="21ccc40ad04ce58a" providerId="LiveId" clId="{560F5014-627E-4D9F-AE57-F23A60FAF559}" dt="2024-11-06T14:12:39.226" v="2739" actId="47"/>
        <pc:sldMkLst>
          <pc:docMk/>
          <pc:sldMk cId="2532383019" sldId="373"/>
        </pc:sldMkLst>
      </pc:sldChg>
      <pc:sldChg chg="add">
        <pc:chgData name="Mari Nikonen" userId="21ccc40ad04ce58a" providerId="LiveId" clId="{560F5014-627E-4D9F-AE57-F23A60FAF559}" dt="2024-11-06T13:54:59.509" v="385"/>
        <pc:sldMkLst>
          <pc:docMk/>
          <pc:sldMk cId="1774016588" sldId="374"/>
        </pc:sldMkLst>
      </pc:sldChg>
      <pc:sldChg chg="del">
        <pc:chgData name="Mari Nikonen" userId="21ccc40ad04ce58a" providerId="LiveId" clId="{560F5014-627E-4D9F-AE57-F23A60FAF559}" dt="2024-11-06T14:27:52.247" v="2933" actId="47"/>
        <pc:sldMkLst>
          <pc:docMk/>
          <pc:sldMk cId="2637103152" sldId="375"/>
        </pc:sldMkLst>
      </pc:sldChg>
      <pc:sldChg chg="del">
        <pc:chgData name="Mari Nikonen" userId="21ccc40ad04ce58a" providerId="LiveId" clId="{560F5014-627E-4D9F-AE57-F23A60FAF559}" dt="2024-11-06T14:27:52.809" v="2934" actId="47"/>
        <pc:sldMkLst>
          <pc:docMk/>
          <pc:sldMk cId="3502669009" sldId="376"/>
        </pc:sldMkLst>
      </pc:sldChg>
      <pc:sldChg chg="del">
        <pc:chgData name="Mari Nikonen" userId="21ccc40ad04ce58a" providerId="LiveId" clId="{560F5014-627E-4D9F-AE57-F23A60FAF559}" dt="2024-11-06T14:27:54.090" v="2935" actId="47"/>
        <pc:sldMkLst>
          <pc:docMk/>
          <pc:sldMk cId="163228438" sldId="377"/>
        </pc:sldMkLst>
      </pc:sldChg>
      <pc:sldChg chg="del">
        <pc:chgData name="Mari Nikonen" userId="21ccc40ad04ce58a" providerId="LiveId" clId="{560F5014-627E-4D9F-AE57-F23A60FAF559}" dt="2024-11-06T14:27:55.184" v="2936" actId="47"/>
        <pc:sldMkLst>
          <pc:docMk/>
          <pc:sldMk cId="2467867667" sldId="378"/>
        </pc:sldMkLst>
      </pc:sldChg>
      <pc:sldChg chg="del">
        <pc:chgData name="Mari Nikonen" userId="21ccc40ad04ce58a" providerId="LiveId" clId="{560F5014-627E-4D9F-AE57-F23A60FAF559}" dt="2024-11-06T13:51:00.066" v="304" actId="47"/>
        <pc:sldMkLst>
          <pc:docMk/>
          <pc:sldMk cId="3866290822" sldId="379"/>
        </pc:sldMkLst>
      </pc:sldChg>
      <pc:sldChg chg="modSp add mod">
        <pc:chgData name="Mari Nikonen" userId="21ccc40ad04ce58a" providerId="LiveId" clId="{560F5014-627E-4D9F-AE57-F23A60FAF559}" dt="2024-11-06T14:21:43.989" v="2806" actId="20577"/>
        <pc:sldMkLst>
          <pc:docMk/>
          <pc:sldMk cId="2981770821" sldId="381"/>
        </pc:sldMkLst>
        <pc:spChg chg="mod">
          <ac:chgData name="Mari Nikonen" userId="21ccc40ad04ce58a" providerId="LiveId" clId="{560F5014-627E-4D9F-AE57-F23A60FAF559}" dt="2024-11-06T14:21:43.989" v="2806" actId="20577"/>
          <ac:spMkLst>
            <pc:docMk/>
            <pc:sldMk cId="2981770821" sldId="381"/>
            <ac:spMk id="3" creationId="{43447627-3B1F-210C-AEAE-3A73428C61F1}"/>
          </ac:spMkLst>
        </pc:spChg>
      </pc:sldChg>
      <pc:sldChg chg="modSp add mod">
        <pc:chgData name="Mari Nikonen" userId="21ccc40ad04ce58a" providerId="LiveId" clId="{560F5014-627E-4D9F-AE57-F23A60FAF559}" dt="2024-11-06T14:34:35.560" v="3014" actId="27636"/>
        <pc:sldMkLst>
          <pc:docMk/>
          <pc:sldMk cId="569608780" sldId="385"/>
        </pc:sldMkLst>
        <pc:spChg chg="mod">
          <ac:chgData name="Mari Nikonen" userId="21ccc40ad04ce58a" providerId="LiveId" clId="{560F5014-627E-4D9F-AE57-F23A60FAF559}" dt="2024-11-06T14:34:35.560" v="3014" actId="27636"/>
          <ac:spMkLst>
            <pc:docMk/>
            <pc:sldMk cId="569608780" sldId="385"/>
            <ac:spMk id="3" creationId="{1C3BB075-08B5-45CF-B5C9-3CC233463C19}"/>
          </ac:spMkLst>
        </pc:spChg>
      </pc:sldChg>
      <pc:sldChg chg="modSp add mod">
        <pc:chgData name="Mari Nikonen" userId="21ccc40ad04ce58a" providerId="LiveId" clId="{560F5014-627E-4D9F-AE57-F23A60FAF559}" dt="2024-11-06T14:48:24.990" v="3142" actId="20577"/>
        <pc:sldMkLst>
          <pc:docMk/>
          <pc:sldMk cId="1681040101" sldId="386"/>
        </pc:sldMkLst>
        <pc:spChg chg="mod">
          <ac:chgData name="Mari Nikonen" userId="21ccc40ad04ce58a" providerId="LiveId" clId="{560F5014-627E-4D9F-AE57-F23A60FAF559}" dt="2024-11-06T14:48:24.990" v="3142" actId="20577"/>
          <ac:spMkLst>
            <pc:docMk/>
            <pc:sldMk cId="1681040101" sldId="386"/>
            <ac:spMk id="3" creationId="{D37F78A6-0838-4B1B-B62A-2DA94A0E7EEB}"/>
          </ac:spMkLst>
        </pc:spChg>
      </pc:sldChg>
      <pc:sldChg chg="modSp new mod">
        <pc:chgData name="Mari Nikonen" userId="21ccc40ad04ce58a" providerId="LiveId" clId="{560F5014-627E-4D9F-AE57-F23A60FAF559}" dt="2024-11-06T13:51:30.778" v="339" actId="20577"/>
        <pc:sldMkLst>
          <pc:docMk/>
          <pc:sldMk cId="3930838209" sldId="387"/>
        </pc:sldMkLst>
        <pc:spChg chg="mod">
          <ac:chgData name="Mari Nikonen" userId="21ccc40ad04ce58a" providerId="LiveId" clId="{560F5014-627E-4D9F-AE57-F23A60FAF559}" dt="2024-11-06T13:51:30.778" v="339" actId="20577"/>
          <ac:spMkLst>
            <pc:docMk/>
            <pc:sldMk cId="3930838209" sldId="387"/>
            <ac:spMk id="2" creationId="{EDBA77F8-9504-E86C-64AE-470DA448A1EB}"/>
          </ac:spMkLst>
        </pc:spChg>
        <pc:spChg chg="mod">
          <ac:chgData name="Mari Nikonen" userId="21ccc40ad04ce58a" providerId="LiveId" clId="{560F5014-627E-4D9F-AE57-F23A60FAF559}" dt="2024-11-06T13:51:20.598" v="309" actId="5793"/>
          <ac:spMkLst>
            <pc:docMk/>
            <pc:sldMk cId="3930838209" sldId="387"/>
            <ac:spMk id="3" creationId="{3092ED3F-FF66-BF5C-91D6-B8312F9E3A8A}"/>
          </ac:spMkLst>
        </pc:spChg>
      </pc:sldChg>
      <pc:sldChg chg="add">
        <pc:chgData name="Mari Nikonen" userId="21ccc40ad04ce58a" providerId="LiveId" clId="{560F5014-627E-4D9F-AE57-F23A60FAF559}" dt="2024-11-06T13:51:54.667" v="340"/>
        <pc:sldMkLst>
          <pc:docMk/>
          <pc:sldMk cId="2686359057" sldId="390"/>
        </pc:sldMkLst>
      </pc:sldChg>
      <pc:sldChg chg="addSp delSp modSp new mod setBg">
        <pc:chgData name="Mari Nikonen" userId="21ccc40ad04ce58a" providerId="LiveId" clId="{560F5014-627E-4D9F-AE57-F23A60FAF559}" dt="2024-11-06T13:52:35.232" v="343" actId="26606"/>
        <pc:sldMkLst>
          <pc:docMk/>
          <pc:sldMk cId="3785644976" sldId="391"/>
        </pc:sldMkLst>
        <pc:spChg chg="del">
          <ac:chgData name="Mari Nikonen" userId="21ccc40ad04ce58a" providerId="LiveId" clId="{560F5014-627E-4D9F-AE57-F23A60FAF559}" dt="2024-11-06T13:52:35.232" v="343" actId="26606"/>
          <ac:spMkLst>
            <pc:docMk/>
            <pc:sldMk cId="3785644976" sldId="391"/>
            <ac:spMk id="2" creationId="{B1D7ECC9-23EE-B591-B1DC-D3ECB8D82504}"/>
          </ac:spMkLst>
        </pc:spChg>
        <pc:spChg chg="del">
          <ac:chgData name="Mari Nikonen" userId="21ccc40ad04ce58a" providerId="LiveId" clId="{560F5014-627E-4D9F-AE57-F23A60FAF559}" dt="2024-11-06T13:52:35.232" v="343" actId="26606"/>
          <ac:spMkLst>
            <pc:docMk/>
            <pc:sldMk cId="3785644976" sldId="391"/>
            <ac:spMk id="3" creationId="{303DA646-3D1C-B079-CC5E-8BBB63E6AD60}"/>
          </ac:spMkLst>
        </pc:spChg>
        <pc:picChg chg="add mod">
          <ac:chgData name="Mari Nikonen" userId="21ccc40ad04ce58a" providerId="LiveId" clId="{560F5014-627E-4D9F-AE57-F23A60FAF559}" dt="2024-11-06T13:52:35.232" v="343" actId="26606"/>
          <ac:picMkLst>
            <pc:docMk/>
            <pc:sldMk cId="3785644976" sldId="391"/>
            <ac:picMk id="1026" creationId="{FE96E394-A654-47B5-9B69-04ED66860243}"/>
          </ac:picMkLst>
        </pc:picChg>
      </pc:sldChg>
      <pc:sldChg chg="modSp new mod">
        <pc:chgData name="Mari Nikonen" userId="21ccc40ad04ce58a" providerId="LiveId" clId="{560F5014-627E-4D9F-AE57-F23A60FAF559}" dt="2024-11-06T14:08:48.249" v="2644" actId="5793"/>
        <pc:sldMkLst>
          <pc:docMk/>
          <pc:sldMk cId="4233755575" sldId="392"/>
        </pc:sldMkLst>
        <pc:spChg chg="mod">
          <ac:chgData name="Mari Nikonen" userId="21ccc40ad04ce58a" providerId="LiveId" clId="{560F5014-627E-4D9F-AE57-F23A60FAF559}" dt="2024-11-06T13:56:03.102" v="420" actId="20577"/>
          <ac:spMkLst>
            <pc:docMk/>
            <pc:sldMk cId="4233755575" sldId="392"/>
            <ac:spMk id="2" creationId="{80FFFCC0-F8C6-1B92-EE4A-92DEC3073AD5}"/>
          </ac:spMkLst>
        </pc:spChg>
        <pc:spChg chg="mod">
          <ac:chgData name="Mari Nikonen" userId="21ccc40ad04ce58a" providerId="LiveId" clId="{560F5014-627E-4D9F-AE57-F23A60FAF559}" dt="2024-11-06T14:08:48.249" v="2644" actId="5793"/>
          <ac:spMkLst>
            <pc:docMk/>
            <pc:sldMk cId="4233755575" sldId="392"/>
            <ac:spMk id="3" creationId="{E9D21474-966A-E1A4-9F00-6C392911E77E}"/>
          </ac:spMkLst>
        </pc:spChg>
      </pc:sldChg>
      <pc:sldChg chg="modSp add mod">
        <pc:chgData name="Mari Nikonen" userId="21ccc40ad04ce58a" providerId="LiveId" clId="{560F5014-627E-4D9F-AE57-F23A60FAF559}" dt="2024-11-06T13:54:17.889" v="363" actId="20577"/>
        <pc:sldMkLst>
          <pc:docMk/>
          <pc:sldMk cId="4013348760" sldId="393"/>
        </pc:sldMkLst>
        <pc:spChg chg="mod">
          <ac:chgData name="Mari Nikonen" userId="21ccc40ad04ce58a" providerId="LiveId" clId="{560F5014-627E-4D9F-AE57-F23A60FAF559}" dt="2024-11-06T13:54:17.889" v="363" actId="20577"/>
          <ac:spMkLst>
            <pc:docMk/>
            <pc:sldMk cId="4013348760" sldId="393"/>
            <ac:spMk id="2" creationId="{6C31EAC2-0C97-A2F7-7349-2681E933664C}"/>
          </ac:spMkLst>
        </pc:spChg>
      </pc:sldChg>
      <pc:sldChg chg="modSp add mod">
        <pc:chgData name="Mari Nikonen" userId="21ccc40ad04ce58a" providerId="LiveId" clId="{560F5014-627E-4D9F-AE57-F23A60FAF559}" dt="2024-11-06T13:54:41.809" v="384" actId="113"/>
        <pc:sldMkLst>
          <pc:docMk/>
          <pc:sldMk cId="1583568044" sldId="394"/>
        </pc:sldMkLst>
        <pc:spChg chg="mod">
          <ac:chgData name="Mari Nikonen" userId="21ccc40ad04ce58a" providerId="LiveId" clId="{560F5014-627E-4D9F-AE57-F23A60FAF559}" dt="2024-11-06T13:54:32.742" v="383" actId="20577"/>
          <ac:spMkLst>
            <pc:docMk/>
            <pc:sldMk cId="1583568044" sldId="394"/>
            <ac:spMk id="2" creationId="{4212BB1C-EDDF-5594-3E46-12E127C74022}"/>
          </ac:spMkLst>
        </pc:spChg>
        <pc:spChg chg="mod">
          <ac:chgData name="Mari Nikonen" userId="21ccc40ad04ce58a" providerId="LiveId" clId="{560F5014-627E-4D9F-AE57-F23A60FAF559}" dt="2024-11-06T13:54:41.809" v="384" actId="113"/>
          <ac:spMkLst>
            <pc:docMk/>
            <pc:sldMk cId="1583568044" sldId="394"/>
            <ac:spMk id="3" creationId="{E77978AC-3422-C5B6-56E3-FCCB3468E870}"/>
          </ac:spMkLst>
        </pc:spChg>
      </pc:sldChg>
      <pc:sldChg chg="modSp add mod">
        <pc:chgData name="Mari Nikonen" userId="21ccc40ad04ce58a" providerId="LiveId" clId="{560F5014-627E-4D9F-AE57-F23A60FAF559}" dt="2024-11-06T14:11:03.751" v="2729" actId="20577"/>
        <pc:sldMkLst>
          <pc:docMk/>
          <pc:sldMk cId="2193857159" sldId="395"/>
        </pc:sldMkLst>
        <pc:spChg chg="mod">
          <ac:chgData name="Mari Nikonen" userId="21ccc40ad04ce58a" providerId="LiveId" clId="{560F5014-627E-4D9F-AE57-F23A60FAF559}" dt="2024-11-06T14:11:03.751" v="2729" actId="20577"/>
          <ac:spMkLst>
            <pc:docMk/>
            <pc:sldMk cId="2193857159" sldId="395"/>
            <ac:spMk id="3" creationId="{811A3E78-17F0-0B1E-13F3-7797FB73CDF8}"/>
          </ac:spMkLst>
        </pc:spChg>
      </pc:sldChg>
      <pc:sldChg chg="modSp add mod">
        <pc:chgData name="Mari Nikonen" userId="21ccc40ad04ce58a" providerId="LiveId" clId="{560F5014-627E-4D9F-AE57-F23A60FAF559}" dt="2024-11-06T14:05:04.820" v="1933" actId="5793"/>
        <pc:sldMkLst>
          <pc:docMk/>
          <pc:sldMk cId="97648729" sldId="396"/>
        </pc:sldMkLst>
        <pc:spChg chg="mod">
          <ac:chgData name="Mari Nikonen" userId="21ccc40ad04ce58a" providerId="LiveId" clId="{560F5014-627E-4D9F-AE57-F23A60FAF559}" dt="2024-11-06T14:01:40.928" v="1257" actId="20577"/>
          <ac:spMkLst>
            <pc:docMk/>
            <pc:sldMk cId="97648729" sldId="396"/>
            <ac:spMk id="2" creationId="{3F510976-72A7-D55D-473C-ECCD0C5C5200}"/>
          </ac:spMkLst>
        </pc:spChg>
        <pc:spChg chg="mod">
          <ac:chgData name="Mari Nikonen" userId="21ccc40ad04ce58a" providerId="LiveId" clId="{560F5014-627E-4D9F-AE57-F23A60FAF559}" dt="2024-11-06T14:05:04.820" v="1933" actId="5793"/>
          <ac:spMkLst>
            <pc:docMk/>
            <pc:sldMk cId="97648729" sldId="396"/>
            <ac:spMk id="3" creationId="{B71B86A6-A46A-6D8C-0704-243997902CBD}"/>
          </ac:spMkLst>
        </pc:spChg>
      </pc:sldChg>
      <pc:sldChg chg="add del">
        <pc:chgData name="Mari Nikonen" userId="21ccc40ad04ce58a" providerId="LiveId" clId="{560F5014-627E-4D9F-AE57-F23A60FAF559}" dt="2024-11-06T14:01:30.174" v="1221" actId="47"/>
        <pc:sldMkLst>
          <pc:docMk/>
          <pc:sldMk cId="3790864695" sldId="396"/>
        </pc:sldMkLst>
      </pc:sldChg>
      <pc:sldChg chg="modSp new mod">
        <pc:chgData name="Mari Nikonen" userId="21ccc40ad04ce58a" providerId="LiveId" clId="{560F5014-627E-4D9F-AE57-F23A60FAF559}" dt="2024-11-06T14:09:21.608" v="2661" actId="20577"/>
        <pc:sldMkLst>
          <pc:docMk/>
          <pc:sldMk cId="2711140954" sldId="397"/>
        </pc:sldMkLst>
        <pc:spChg chg="mod">
          <ac:chgData name="Mari Nikonen" userId="21ccc40ad04ce58a" providerId="LiveId" clId="{560F5014-627E-4D9F-AE57-F23A60FAF559}" dt="2024-11-06T14:09:21.608" v="2661" actId="20577"/>
          <ac:spMkLst>
            <pc:docMk/>
            <pc:sldMk cId="2711140954" sldId="397"/>
            <ac:spMk id="2" creationId="{1103C804-AF00-67D0-EEF2-A21733FA7B23}"/>
          </ac:spMkLst>
        </pc:spChg>
      </pc:sldChg>
      <pc:sldChg chg="modSp new mod">
        <pc:chgData name="Mari Nikonen" userId="21ccc40ad04ce58a" providerId="LiveId" clId="{560F5014-627E-4D9F-AE57-F23A60FAF559}" dt="2024-11-06T14:10:29.021" v="2708" actId="5793"/>
        <pc:sldMkLst>
          <pc:docMk/>
          <pc:sldMk cId="1749386555" sldId="398"/>
        </pc:sldMkLst>
        <pc:spChg chg="mod">
          <ac:chgData name="Mari Nikonen" userId="21ccc40ad04ce58a" providerId="LiveId" clId="{560F5014-627E-4D9F-AE57-F23A60FAF559}" dt="2024-11-06T14:10:22.673" v="2706" actId="27636"/>
          <ac:spMkLst>
            <pc:docMk/>
            <pc:sldMk cId="1749386555" sldId="398"/>
            <ac:spMk id="2" creationId="{D3142BAD-BF96-5C13-DE3D-40A0FC6DB78E}"/>
          </ac:spMkLst>
        </pc:spChg>
        <pc:spChg chg="mod">
          <ac:chgData name="Mari Nikonen" userId="21ccc40ad04ce58a" providerId="LiveId" clId="{560F5014-627E-4D9F-AE57-F23A60FAF559}" dt="2024-11-06T14:10:29.021" v="2708" actId="5793"/>
          <ac:spMkLst>
            <pc:docMk/>
            <pc:sldMk cId="1749386555" sldId="398"/>
            <ac:spMk id="3" creationId="{B3482541-0604-4D5E-E3F1-DBF3392519AE}"/>
          </ac:spMkLst>
        </pc:spChg>
      </pc:sldChg>
      <pc:sldChg chg="modSp new mod">
        <pc:chgData name="Mari Nikonen" userId="21ccc40ad04ce58a" providerId="LiveId" clId="{560F5014-627E-4D9F-AE57-F23A60FAF559}" dt="2024-11-06T14:19:58.334" v="2779"/>
        <pc:sldMkLst>
          <pc:docMk/>
          <pc:sldMk cId="1282081453" sldId="399"/>
        </pc:sldMkLst>
        <pc:spChg chg="mod">
          <ac:chgData name="Mari Nikonen" userId="21ccc40ad04ce58a" providerId="LiveId" clId="{560F5014-627E-4D9F-AE57-F23A60FAF559}" dt="2024-11-06T14:19:34.588" v="2777" actId="20577"/>
          <ac:spMkLst>
            <pc:docMk/>
            <pc:sldMk cId="1282081453" sldId="399"/>
            <ac:spMk id="2" creationId="{993D352D-CE29-F96A-F8B6-C834B14AE608}"/>
          </ac:spMkLst>
        </pc:spChg>
        <pc:spChg chg="mod">
          <ac:chgData name="Mari Nikonen" userId="21ccc40ad04ce58a" providerId="LiveId" clId="{560F5014-627E-4D9F-AE57-F23A60FAF559}" dt="2024-11-06T14:19:58.334" v="2779"/>
          <ac:spMkLst>
            <pc:docMk/>
            <pc:sldMk cId="1282081453" sldId="399"/>
            <ac:spMk id="3" creationId="{EE28C424-E540-9153-FDB9-08466BC9F45F}"/>
          </ac:spMkLst>
        </pc:spChg>
      </pc:sldChg>
      <pc:sldChg chg="add ord">
        <pc:chgData name="Mari Nikonen" userId="21ccc40ad04ce58a" providerId="LiveId" clId="{560F5014-627E-4D9F-AE57-F23A60FAF559}" dt="2024-11-06T14:27:41.165" v="2932"/>
        <pc:sldMkLst>
          <pc:docMk/>
          <pc:sldMk cId="3781827043" sldId="401"/>
        </pc:sldMkLst>
      </pc:sldChg>
      <pc:sldChg chg="modSp new mod">
        <pc:chgData name="Mari Nikonen" userId="21ccc40ad04ce58a" providerId="LiveId" clId="{560F5014-627E-4D9F-AE57-F23A60FAF559}" dt="2024-11-06T14:21:03.267" v="2797" actId="20577"/>
        <pc:sldMkLst>
          <pc:docMk/>
          <pc:sldMk cId="4292316269" sldId="402"/>
        </pc:sldMkLst>
        <pc:spChg chg="mod">
          <ac:chgData name="Mari Nikonen" userId="21ccc40ad04ce58a" providerId="LiveId" clId="{560F5014-627E-4D9F-AE57-F23A60FAF559}" dt="2024-11-06T14:21:03.267" v="2797" actId="20577"/>
          <ac:spMkLst>
            <pc:docMk/>
            <pc:sldMk cId="4292316269" sldId="402"/>
            <ac:spMk id="2" creationId="{2D824990-08AB-8450-9B39-2EDB3A9F7376}"/>
          </ac:spMkLst>
        </pc:spChg>
      </pc:sldChg>
      <pc:sldChg chg="add">
        <pc:chgData name="Mari Nikonen" userId="21ccc40ad04ce58a" providerId="LiveId" clId="{560F5014-627E-4D9F-AE57-F23A60FAF559}" dt="2024-11-06T14:21:59.981" v="2807"/>
        <pc:sldMkLst>
          <pc:docMk/>
          <pc:sldMk cId="2511306308" sldId="403"/>
        </pc:sldMkLst>
      </pc:sldChg>
      <pc:sldChg chg="modSp add mod">
        <pc:chgData name="Mari Nikonen" userId="21ccc40ad04ce58a" providerId="LiveId" clId="{560F5014-627E-4D9F-AE57-F23A60FAF559}" dt="2024-11-06T14:28:12.037" v="2978" actId="20577"/>
        <pc:sldMkLst>
          <pc:docMk/>
          <pc:sldMk cId="2123279159" sldId="404"/>
        </pc:sldMkLst>
        <pc:spChg chg="mod">
          <ac:chgData name="Mari Nikonen" userId="21ccc40ad04ce58a" providerId="LiveId" clId="{560F5014-627E-4D9F-AE57-F23A60FAF559}" dt="2024-11-06T14:28:12.037" v="2978" actId="20577"/>
          <ac:spMkLst>
            <pc:docMk/>
            <pc:sldMk cId="2123279159" sldId="404"/>
            <ac:spMk id="3" creationId="{537BB99F-7B78-FA60-75F8-ADF6D02546D2}"/>
          </ac:spMkLst>
        </pc:spChg>
      </pc:sldChg>
      <pc:sldChg chg="add del">
        <pc:chgData name="Mari Nikonen" userId="21ccc40ad04ce58a" providerId="LiveId" clId="{560F5014-627E-4D9F-AE57-F23A60FAF559}" dt="2024-11-06T14:27:12.629" v="2929" actId="47"/>
        <pc:sldMkLst>
          <pc:docMk/>
          <pc:sldMk cId="2144978410" sldId="405"/>
        </pc:sldMkLst>
      </pc:sldChg>
      <pc:sldChg chg="modSp add mod">
        <pc:chgData name="Mari Nikonen" userId="21ccc40ad04ce58a" providerId="LiveId" clId="{560F5014-627E-4D9F-AE57-F23A60FAF559}" dt="2024-11-06T14:24:03.482" v="2846" actId="12"/>
        <pc:sldMkLst>
          <pc:docMk/>
          <pc:sldMk cId="419216732" sldId="406"/>
        </pc:sldMkLst>
        <pc:spChg chg="mod">
          <ac:chgData name="Mari Nikonen" userId="21ccc40ad04ce58a" providerId="LiveId" clId="{560F5014-627E-4D9F-AE57-F23A60FAF559}" dt="2024-11-06T14:24:03.482" v="2846" actId="12"/>
          <ac:spMkLst>
            <pc:docMk/>
            <pc:sldMk cId="419216732" sldId="406"/>
            <ac:spMk id="3" creationId="{9A785B5C-999F-DAFB-F952-DA6048A948E4}"/>
          </ac:spMkLst>
        </pc:spChg>
      </pc:sldChg>
      <pc:sldChg chg="modSp add mod">
        <pc:chgData name="Mari Nikonen" userId="21ccc40ad04ce58a" providerId="LiveId" clId="{560F5014-627E-4D9F-AE57-F23A60FAF559}" dt="2024-11-06T14:25:14.920" v="2874" actId="12"/>
        <pc:sldMkLst>
          <pc:docMk/>
          <pc:sldMk cId="986818364" sldId="407"/>
        </pc:sldMkLst>
        <pc:spChg chg="mod">
          <ac:chgData name="Mari Nikonen" userId="21ccc40ad04ce58a" providerId="LiveId" clId="{560F5014-627E-4D9F-AE57-F23A60FAF559}" dt="2024-11-06T14:25:14.920" v="2874" actId="12"/>
          <ac:spMkLst>
            <pc:docMk/>
            <pc:sldMk cId="986818364" sldId="407"/>
            <ac:spMk id="3" creationId="{DF383F78-1A4B-243D-0D51-6BD3A66216FA}"/>
          </ac:spMkLst>
        </pc:spChg>
      </pc:sldChg>
      <pc:sldChg chg="modSp add mod">
        <pc:chgData name="Mari Nikonen" userId="21ccc40ad04ce58a" providerId="LiveId" clId="{560F5014-627E-4D9F-AE57-F23A60FAF559}" dt="2024-11-06T14:25:58.309" v="2896" actId="20577"/>
        <pc:sldMkLst>
          <pc:docMk/>
          <pc:sldMk cId="215862728" sldId="408"/>
        </pc:sldMkLst>
        <pc:spChg chg="mod">
          <ac:chgData name="Mari Nikonen" userId="21ccc40ad04ce58a" providerId="LiveId" clId="{560F5014-627E-4D9F-AE57-F23A60FAF559}" dt="2024-11-06T14:25:58.309" v="2896" actId="20577"/>
          <ac:spMkLst>
            <pc:docMk/>
            <pc:sldMk cId="215862728" sldId="408"/>
            <ac:spMk id="3" creationId="{32991B85-1371-C2AA-B8C7-F0E391EFD1CC}"/>
          </ac:spMkLst>
        </pc:spChg>
      </pc:sldChg>
      <pc:sldChg chg="modSp add mod">
        <pc:chgData name="Mari Nikonen" userId="21ccc40ad04ce58a" providerId="LiveId" clId="{560F5014-627E-4D9F-AE57-F23A60FAF559}" dt="2024-11-06T14:26:45.820" v="2928" actId="20577"/>
        <pc:sldMkLst>
          <pc:docMk/>
          <pc:sldMk cId="603576931" sldId="409"/>
        </pc:sldMkLst>
        <pc:spChg chg="mod">
          <ac:chgData name="Mari Nikonen" userId="21ccc40ad04ce58a" providerId="LiveId" clId="{560F5014-627E-4D9F-AE57-F23A60FAF559}" dt="2024-11-06T14:26:33.678" v="2922" actId="20577"/>
          <ac:spMkLst>
            <pc:docMk/>
            <pc:sldMk cId="603576931" sldId="409"/>
            <ac:spMk id="2" creationId="{DD3227DB-7CE8-9463-194B-247D206CFA4D}"/>
          </ac:spMkLst>
        </pc:spChg>
        <pc:spChg chg="mod">
          <ac:chgData name="Mari Nikonen" userId="21ccc40ad04ce58a" providerId="LiveId" clId="{560F5014-627E-4D9F-AE57-F23A60FAF559}" dt="2024-11-06T14:26:45.820" v="2928" actId="20577"/>
          <ac:spMkLst>
            <pc:docMk/>
            <pc:sldMk cId="603576931" sldId="409"/>
            <ac:spMk id="3" creationId="{7ADFF764-0376-E010-4EF3-1CBDA7CC9909}"/>
          </ac:spMkLst>
        </pc:spChg>
      </pc:sldChg>
      <pc:sldChg chg="add del">
        <pc:chgData name="Mari Nikonen" userId="21ccc40ad04ce58a" providerId="LiveId" clId="{560F5014-627E-4D9F-AE57-F23A60FAF559}" dt="2024-11-06T14:33:54.428" v="2992"/>
        <pc:sldMkLst>
          <pc:docMk/>
          <pc:sldMk cId="247677488" sldId="410"/>
        </pc:sldMkLst>
      </pc:sldChg>
      <pc:sldChg chg="modSp new mod">
        <pc:chgData name="Mari Nikonen" userId="21ccc40ad04ce58a" providerId="LiveId" clId="{560F5014-627E-4D9F-AE57-F23A60FAF559}" dt="2024-11-06T14:57:32.604" v="3472" actId="20577"/>
        <pc:sldMkLst>
          <pc:docMk/>
          <pc:sldMk cId="953051359" sldId="410"/>
        </pc:sldMkLst>
        <pc:spChg chg="mod">
          <ac:chgData name="Mari Nikonen" userId="21ccc40ad04ce58a" providerId="LiveId" clId="{560F5014-627E-4D9F-AE57-F23A60FAF559}" dt="2024-11-06T14:55:32.263" v="3155" actId="20577"/>
          <ac:spMkLst>
            <pc:docMk/>
            <pc:sldMk cId="953051359" sldId="410"/>
            <ac:spMk id="2" creationId="{0052318A-7C8B-449F-1AD1-D42BF29380F5}"/>
          </ac:spMkLst>
        </pc:spChg>
        <pc:spChg chg="mod">
          <ac:chgData name="Mari Nikonen" userId="21ccc40ad04ce58a" providerId="LiveId" clId="{560F5014-627E-4D9F-AE57-F23A60FAF559}" dt="2024-11-06T14:57:32.604" v="3472" actId="20577"/>
          <ac:spMkLst>
            <pc:docMk/>
            <pc:sldMk cId="953051359" sldId="410"/>
            <ac:spMk id="3" creationId="{B1DF277E-109F-6E40-4A4B-241BA750EB6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EEEA7-B73D-4362-91E0-A2EE07AF3E4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87AE44DD-3B12-4B06-B387-7D01BFB20E8C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Kello on nyt</a:t>
          </a:r>
        </a:p>
        <a:p>
          <a:pPr>
            <a:lnSpc>
              <a:spcPct val="100000"/>
            </a:lnSpc>
          </a:pPr>
          <a:r>
            <a:rPr lang="en-US"/>
            <a:t>17.22</a:t>
          </a:r>
        </a:p>
      </dgm:t>
    </dgm:pt>
    <dgm:pt modelId="{82294682-F33D-439F-84C1-EB3509685E69}" type="parTrans" cxnId="{2A103649-A8B8-4EB6-8562-975B07610969}">
      <dgm:prSet/>
      <dgm:spPr/>
      <dgm:t>
        <a:bodyPr/>
        <a:lstStyle/>
        <a:p>
          <a:endParaRPr lang="en-US"/>
        </a:p>
      </dgm:t>
    </dgm:pt>
    <dgm:pt modelId="{B26B74B6-06FC-486A-B287-1EA1CF7BE48A}" type="sibTrans" cxnId="{2A103649-A8B8-4EB6-8562-975B0761096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A5435B6-47FF-4628-B124-FFC68A7DF254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Jatketaan kello</a:t>
          </a:r>
        </a:p>
        <a:p>
          <a:pPr>
            <a:lnSpc>
              <a:spcPct val="100000"/>
            </a:lnSpc>
          </a:pPr>
          <a:r>
            <a:rPr lang="fi-FI"/>
            <a:t>17.32</a:t>
          </a:r>
          <a:endParaRPr lang="en-US"/>
        </a:p>
      </dgm:t>
    </dgm:pt>
    <dgm:pt modelId="{9CF66AF1-A8B7-4C0F-BDDB-18D33E89A88F}" type="parTrans" cxnId="{BD64BD76-375F-4F1C-B829-9A2C456E8E9C}">
      <dgm:prSet/>
      <dgm:spPr/>
      <dgm:t>
        <a:bodyPr/>
        <a:lstStyle/>
        <a:p>
          <a:endParaRPr lang="en-US"/>
        </a:p>
      </dgm:t>
    </dgm:pt>
    <dgm:pt modelId="{81AD3434-7DD0-41E5-9FE5-B30F457882D9}" type="sibTrans" cxnId="{BD64BD76-375F-4F1C-B829-9A2C456E8E9C}">
      <dgm:prSet/>
      <dgm:spPr/>
      <dgm:t>
        <a:bodyPr/>
        <a:lstStyle/>
        <a:p>
          <a:endParaRPr lang="en-US"/>
        </a:p>
      </dgm:t>
    </dgm:pt>
    <dgm:pt modelId="{B373BB25-A888-4FE3-A815-91C55FA31991}" type="pres">
      <dgm:prSet presAssocID="{8E0EEEA7-B73D-4362-91E0-A2EE07AF3E4E}" presName="root" presStyleCnt="0">
        <dgm:presLayoutVars>
          <dgm:dir/>
          <dgm:resizeHandles val="exact"/>
        </dgm:presLayoutVars>
      </dgm:prSet>
      <dgm:spPr/>
    </dgm:pt>
    <dgm:pt modelId="{8F8EF311-E2C3-49F7-9EAC-1F42B79649FD}" type="pres">
      <dgm:prSet presAssocID="{87AE44DD-3B12-4B06-B387-7D01BFB20E8C}" presName="compNode" presStyleCnt="0"/>
      <dgm:spPr/>
    </dgm:pt>
    <dgm:pt modelId="{D3F78103-D20B-4A7A-BF02-E5748A5976DA}" type="pres">
      <dgm:prSet presAssocID="{87AE44DD-3B12-4B06-B387-7D01BFB20E8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llo"/>
        </a:ext>
      </dgm:extLst>
    </dgm:pt>
    <dgm:pt modelId="{84029BEE-61C8-4DB1-AFE1-A01D73075E54}" type="pres">
      <dgm:prSet presAssocID="{87AE44DD-3B12-4B06-B387-7D01BFB20E8C}" presName="spaceRect" presStyleCnt="0"/>
      <dgm:spPr/>
    </dgm:pt>
    <dgm:pt modelId="{F47920BD-92EB-45C9-9B1D-C6AB68D28FA4}" type="pres">
      <dgm:prSet presAssocID="{87AE44DD-3B12-4B06-B387-7D01BFB20E8C}" presName="textRect" presStyleLbl="revTx" presStyleIdx="0" presStyleCnt="2">
        <dgm:presLayoutVars>
          <dgm:chMax val="1"/>
          <dgm:chPref val="1"/>
        </dgm:presLayoutVars>
      </dgm:prSet>
      <dgm:spPr/>
    </dgm:pt>
    <dgm:pt modelId="{5A6E160D-2D25-4752-ABB3-1B42A9273C88}" type="pres">
      <dgm:prSet presAssocID="{B26B74B6-06FC-486A-B287-1EA1CF7BE48A}" presName="sibTrans" presStyleCnt="0"/>
      <dgm:spPr/>
    </dgm:pt>
    <dgm:pt modelId="{104D2A48-802A-46BA-9F31-ABE8757A4DE2}" type="pres">
      <dgm:prSet presAssocID="{8A5435B6-47FF-4628-B124-FFC68A7DF254}" presName="compNode" presStyleCnt="0"/>
      <dgm:spPr/>
    </dgm:pt>
    <dgm:pt modelId="{D6269942-698B-418B-A024-13F4AB3EA713}" type="pres">
      <dgm:prSet presAssocID="{8A5435B6-47FF-4628-B124-FFC68A7DF25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äyttäjät"/>
        </a:ext>
      </dgm:extLst>
    </dgm:pt>
    <dgm:pt modelId="{C5143DC2-AEF9-4B17-A623-0BF7648DF152}" type="pres">
      <dgm:prSet presAssocID="{8A5435B6-47FF-4628-B124-FFC68A7DF254}" presName="spaceRect" presStyleCnt="0"/>
      <dgm:spPr/>
    </dgm:pt>
    <dgm:pt modelId="{53B4FF5B-9A7C-4274-824F-75742FB78A9B}" type="pres">
      <dgm:prSet presAssocID="{8A5435B6-47FF-4628-B124-FFC68A7DF25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2E17801-B6C2-47FD-B40E-5451EBD419A2}" type="presOf" srcId="{87AE44DD-3B12-4B06-B387-7D01BFB20E8C}" destId="{F47920BD-92EB-45C9-9B1D-C6AB68D28FA4}" srcOrd="0" destOrd="0" presId="urn:microsoft.com/office/officeart/2018/2/layout/IconLabelList"/>
    <dgm:cxn modelId="{2A103649-A8B8-4EB6-8562-975B07610969}" srcId="{8E0EEEA7-B73D-4362-91E0-A2EE07AF3E4E}" destId="{87AE44DD-3B12-4B06-B387-7D01BFB20E8C}" srcOrd="0" destOrd="0" parTransId="{82294682-F33D-439F-84C1-EB3509685E69}" sibTransId="{B26B74B6-06FC-486A-B287-1EA1CF7BE48A}"/>
    <dgm:cxn modelId="{BD64BD76-375F-4F1C-B829-9A2C456E8E9C}" srcId="{8E0EEEA7-B73D-4362-91E0-A2EE07AF3E4E}" destId="{8A5435B6-47FF-4628-B124-FFC68A7DF254}" srcOrd="1" destOrd="0" parTransId="{9CF66AF1-A8B7-4C0F-BDDB-18D33E89A88F}" sibTransId="{81AD3434-7DD0-41E5-9FE5-B30F457882D9}"/>
    <dgm:cxn modelId="{7D9C32E4-C543-4CEC-BE47-C9758D40CAB1}" type="presOf" srcId="{8A5435B6-47FF-4628-B124-FFC68A7DF254}" destId="{53B4FF5B-9A7C-4274-824F-75742FB78A9B}" srcOrd="0" destOrd="0" presId="urn:microsoft.com/office/officeart/2018/2/layout/IconLabelList"/>
    <dgm:cxn modelId="{637CBDF2-51C4-4454-A371-007BC5C099DF}" type="presOf" srcId="{8E0EEEA7-B73D-4362-91E0-A2EE07AF3E4E}" destId="{B373BB25-A888-4FE3-A815-91C55FA31991}" srcOrd="0" destOrd="0" presId="urn:microsoft.com/office/officeart/2018/2/layout/IconLabelList"/>
    <dgm:cxn modelId="{A1861145-C7A2-4976-A9AF-74D0A9946072}" type="presParOf" srcId="{B373BB25-A888-4FE3-A815-91C55FA31991}" destId="{8F8EF311-E2C3-49F7-9EAC-1F42B79649FD}" srcOrd="0" destOrd="0" presId="urn:microsoft.com/office/officeart/2018/2/layout/IconLabelList"/>
    <dgm:cxn modelId="{A9A9F815-8295-42C7-AB10-6517AE2DDBE6}" type="presParOf" srcId="{8F8EF311-E2C3-49F7-9EAC-1F42B79649FD}" destId="{D3F78103-D20B-4A7A-BF02-E5748A5976DA}" srcOrd="0" destOrd="0" presId="urn:microsoft.com/office/officeart/2018/2/layout/IconLabelList"/>
    <dgm:cxn modelId="{9975D086-5983-46CD-B52B-3E89929CDA60}" type="presParOf" srcId="{8F8EF311-E2C3-49F7-9EAC-1F42B79649FD}" destId="{84029BEE-61C8-4DB1-AFE1-A01D73075E54}" srcOrd="1" destOrd="0" presId="urn:microsoft.com/office/officeart/2018/2/layout/IconLabelList"/>
    <dgm:cxn modelId="{11FDBCDC-3A3E-49B9-8E82-F53AE5DA3F1A}" type="presParOf" srcId="{8F8EF311-E2C3-49F7-9EAC-1F42B79649FD}" destId="{F47920BD-92EB-45C9-9B1D-C6AB68D28FA4}" srcOrd="2" destOrd="0" presId="urn:microsoft.com/office/officeart/2018/2/layout/IconLabelList"/>
    <dgm:cxn modelId="{31969753-2389-4CE2-85FE-634625CED907}" type="presParOf" srcId="{B373BB25-A888-4FE3-A815-91C55FA31991}" destId="{5A6E160D-2D25-4752-ABB3-1B42A9273C88}" srcOrd="1" destOrd="0" presId="urn:microsoft.com/office/officeart/2018/2/layout/IconLabelList"/>
    <dgm:cxn modelId="{39E9DE97-D455-4F68-BBBA-78AA12F8E9AF}" type="presParOf" srcId="{B373BB25-A888-4FE3-A815-91C55FA31991}" destId="{104D2A48-802A-46BA-9F31-ABE8757A4DE2}" srcOrd="2" destOrd="0" presId="urn:microsoft.com/office/officeart/2018/2/layout/IconLabelList"/>
    <dgm:cxn modelId="{C5641E4E-CD1B-4FD1-85E4-15C7CC077A55}" type="presParOf" srcId="{104D2A48-802A-46BA-9F31-ABE8757A4DE2}" destId="{D6269942-698B-418B-A024-13F4AB3EA713}" srcOrd="0" destOrd="0" presId="urn:microsoft.com/office/officeart/2018/2/layout/IconLabelList"/>
    <dgm:cxn modelId="{63379606-BF8E-449D-A72C-90933CE902CF}" type="presParOf" srcId="{104D2A48-802A-46BA-9F31-ABE8757A4DE2}" destId="{C5143DC2-AEF9-4B17-A623-0BF7648DF152}" srcOrd="1" destOrd="0" presId="urn:microsoft.com/office/officeart/2018/2/layout/IconLabelList"/>
    <dgm:cxn modelId="{4AB9F5CA-AF6D-4F07-AC62-5A4F95EC3E80}" type="presParOf" srcId="{104D2A48-802A-46BA-9F31-ABE8757A4DE2}" destId="{53B4FF5B-9A7C-4274-824F-75742FB78A9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78103-D20B-4A7A-BF02-E5748A5976DA}">
      <dsp:nvSpPr>
        <dsp:cNvPr id="0" name=""/>
        <dsp:cNvSpPr/>
      </dsp:nvSpPr>
      <dsp:spPr>
        <a:xfrm>
          <a:off x="650015" y="921048"/>
          <a:ext cx="987187" cy="98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920BD-92EB-45C9-9B1D-C6AB68D28FA4}">
      <dsp:nvSpPr>
        <dsp:cNvPr id="0" name=""/>
        <dsp:cNvSpPr/>
      </dsp:nvSpPr>
      <dsp:spPr>
        <a:xfrm>
          <a:off x="46734" y="2209675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Kello on nyt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17.22</a:t>
          </a:r>
        </a:p>
      </dsp:txBody>
      <dsp:txXfrm>
        <a:off x="46734" y="2209675"/>
        <a:ext cx="2193750" cy="720000"/>
      </dsp:txXfrm>
    </dsp:sp>
    <dsp:sp modelId="{D6269942-698B-418B-A024-13F4AB3EA713}">
      <dsp:nvSpPr>
        <dsp:cNvPr id="0" name=""/>
        <dsp:cNvSpPr/>
      </dsp:nvSpPr>
      <dsp:spPr>
        <a:xfrm>
          <a:off x="3227671" y="921048"/>
          <a:ext cx="987187" cy="98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4FF5B-9A7C-4274-824F-75742FB78A9B}">
      <dsp:nvSpPr>
        <dsp:cNvPr id="0" name=""/>
        <dsp:cNvSpPr/>
      </dsp:nvSpPr>
      <dsp:spPr>
        <a:xfrm>
          <a:off x="2624390" y="2209675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Jatketaan kello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17.32</a:t>
          </a:r>
          <a:endParaRPr lang="en-US" sz="1900" kern="1200"/>
        </a:p>
      </dsp:txBody>
      <dsp:txXfrm>
        <a:off x="2624390" y="2209675"/>
        <a:ext cx="21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2B4C6-0B36-4382-BCD5-BFEDE516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55D7FC-5E9A-48D9-AE21-66A6F4F63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DB5E1-748D-42A9-AB48-80C03D1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9DCFA8-E096-42DF-9B23-87741DB6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8E734-CF7C-48AE-B272-B670B2B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2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E40AD-4075-4F20-B6D9-E0C8C88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04C4CC-DEB4-4245-87AE-93698B157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26E1B-7406-4787-8831-6A2443A1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E16D62-D9B3-4632-9616-FD1B5E26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346A5-3444-4494-93DA-3C49E03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6795BBC-78EA-4E0E-83E5-2D993C77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DADF191-C620-4C7F-AEAA-A8B9BC75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AFE28-79EB-424F-A1BE-0E76E515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BE4B2-AA87-4C24-8022-7E253115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3CBC4-EFB1-43D0-80EC-21FDE5B0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8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A5D1F-1B28-44E5-A7BA-7EA9152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0FDA9-E2F6-4F7D-9EBF-3D653CD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3852E-78EA-4F75-90C2-430E3D76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4F6AB-8CEF-4EC1-BA79-1FF86318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5AE1D0-F36A-4D64-B457-9B7862D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9E8A1-945F-44D0-808F-CFAE4ADB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ACF5AF-A2B4-41A0-872D-B01FCCA5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4619C5-4A68-4A5C-95B1-BBED3F9A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FFE20-3E14-4002-8565-BCFCC6E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765A1A-D494-411D-88E1-2027B9C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3DF19-F355-432E-8D61-FB60B69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1D14B-1D6C-4D72-A3BF-612A1951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976C64-9BDB-4EAB-8C23-DCA3AE147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BAA1AF-F7BA-4ED9-9A3B-69B170D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5DE4AD-FACF-4D1D-BA7A-2F652296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D42ACE-F4AB-4536-919F-29DDC48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438B9-3437-4664-B91B-0B50869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7D30F5-F1FD-4F8A-9257-A79B0944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43A6D-4DDA-45EC-84CA-87D843A1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8C53B5-903E-41B4-8CB9-713E5709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39E9A4-5382-4473-9776-25C35C48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9BC3E2-43C8-4127-BBE3-647262F5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3E57F89-CC04-4523-B55E-5373203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444F21-5F99-4829-B964-8DC2A14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4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D1C95-D105-4174-802E-3365AE0F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5F6C81-0354-4724-BDC4-0D6C01AF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06A281-1A14-4619-863E-25C55594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D2FD17-A894-465C-8E4E-B2ED1F1A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C79871-0C61-4EC4-A9D6-956B6484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FE6934-0D8C-46A8-9595-1207CC41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9BB1CB-2833-4ECB-8849-8FD21A7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6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ADE74-7A1E-4EA1-8209-E0CA58A6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B94D3-8577-4DD2-B48A-980890DC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D31A75-AD74-45C8-AF10-FAC583B9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6E2FE2-1F35-4390-ACE9-C805D028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A0148F-2BEB-44AB-8535-2DE65D1B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51D1A-E7A9-48DD-A1DD-FE95D4A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BC8F2-DAF8-4F49-A899-FDB7D79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86F9A90-CDA3-4853-B72C-B12D4C708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3A36F-E8F7-4547-93C9-D0DEA678B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60DEA7-B7DF-4002-80D9-C7F42519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B4BA7-32BF-4F04-87AB-50F3248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53BE2A-7281-4F11-9A89-053D5E58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5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AA1A53-0B5B-4A48-817E-7C157348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8DAD99-3344-4823-ABFA-916EA025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16596-7411-4C1C-B6B1-B187EAAA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1DE-5731-4C38-85E0-256D9C086206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E7A50C-A501-4D9B-8C9B-BBE394E8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92BC6-E1BA-408C-8FE6-52265D53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4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56836783/oma-suomi-1-kappale-7-avainsana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45363&amp;section=7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6SRM2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NDXQQ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uusikielemme.fi/finnish-grammar/finnish-cases/location-cases/missa-mista-mihin-location-case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ExVZAV8LrsdsxEj1RbC1iieOkHG_eu7ybJzWJwdEBcY/edit?usp=sharing" TargetMode="External"/><Relationship Id="rId2" Type="http://schemas.openxmlformats.org/officeDocument/2006/relationships/hyperlink" Target="https://soundcloud.com/gi-mara/syksy?in=gi-mara/sets/gimara-suomi1-luonto-ja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flinga.fi/s/ECNLUW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CBDF5-86DD-4485-9621-F5A9F98C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1610" y="365124"/>
            <a:ext cx="4220418" cy="2322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4000"/>
            </a:br>
            <a:r>
              <a:rPr lang="en-US" sz="4000"/>
              <a:t>Suomi 2</a:t>
            </a:r>
            <a:br>
              <a:rPr lang="en-US" sz="4000"/>
            </a:br>
            <a:r>
              <a:rPr lang="en-US" sz="2000"/>
              <a:t>ALC-7220</a:t>
            </a:r>
            <a:br>
              <a:rPr lang="en-US" sz="2000"/>
            </a:br>
            <a:r>
              <a:rPr lang="en-US" sz="2000"/>
              <a:t>Mari Nikonen</a:t>
            </a:r>
            <a:br>
              <a:rPr lang="en-US" sz="2000"/>
            </a:br>
            <a:endParaRPr lang="en-US" sz="20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08BAE-BCFD-4845-8C70-211E060C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 r="9382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BB96F4F8-2F8C-4DA7-A11D-06976C6D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sz="2000"/>
          </a:p>
          <a:p>
            <a:pPr algn="l"/>
            <a:r>
              <a:rPr lang="en-US" sz="2000"/>
              <a:t>6. tapaaminen </a:t>
            </a:r>
          </a:p>
          <a:p>
            <a:pPr algn="l"/>
            <a:r>
              <a:rPr lang="en-US" sz="2000"/>
              <a:t>keskiviikkona 6.11.2024</a:t>
            </a:r>
          </a:p>
          <a:p>
            <a:pPr algn="l"/>
            <a:r>
              <a:rPr lang="en-US" sz="2000"/>
              <a:t>kello 16.30-18.30</a:t>
            </a:r>
          </a:p>
        </p:txBody>
      </p:sp>
    </p:spTree>
    <p:extLst>
      <p:ext uri="{BB962C8B-B14F-4D97-AF65-F5344CB8AC3E}">
        <p14:creationId xmlns:p14="http://schemas.microsoft.com/office/powerpoint/2010/main" val="32144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52318A-7C8B-449F-1AD1-D42BF293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Kysymyksiä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DF277E-109F-6E40-4A4B-241BA750E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/>
              <a:t>Millä teille pääsee? </a:t>
            </a:r>
          </a:p>
          <a:p>
            <a:pPr marL="0" indent="0">
              <a:buNone/>
            </a:pPr>
            <a:r>
              <a:rPr lang="fi-FI"/>
              <a:t>On what to your place one gets?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Päästä = to get somewhere</a:t>
            </a:r>
          </a:p>
          <a:p>
            <a:pPr marL="0" indent="0">
              <a:buNone/>
            </a:pPr>
            <a:r>
              <a:rPr lang="fi-FI"/>
              <a:t>Teille = to your place</a:t>
            </a:r>
          </a:p>
          <a:p>
            <a:pPr marL="0" indent="0">
              <a:buNone/>
            </a:pPr>
            <a:r>
              <a:rPr lang="fi-FI"/>
              <a:t>Millä = with what (means of travel), on what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Mä tuun vastaan = Written: Minä tulen vastaan </a:t>
            </a:r>
          </a:p>
          <a:p>
            <a:pPr marL="0" indent="0">
              <a:buNone/>
            </a:pPr>
            <a:r>
              <a:rPr lang="fi-FI"/>
              <a:t>”I’m coming against you”, I’m coming to meet you at the station</a:t>
            </a:r>
          </a:p>
        </p:txBody>
      </p:sp>
    </p:spTree>
    <p:extLst>
      <p:ext uri="{BB962C8B-B14F-4D97-AF65-F5344CB8AC3E}">
        <p14:creationId xmlns:p14="http://schemas.microsoft.com/office/powerpoint/2010/main" val="953051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BA77F8-9504-E86C-64AE-470DA448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Chapter 7: Key words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92ED3F-FF66-BF5C-91D6-B8312F9E3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>
                <a:hlinkClick r:id="rId2"/>
              </a:rPr>
              <a:t>https://wordwall.net/resource/56836783/oma-suomi-1-kappale-7-avainsanat</a:t>
            </a: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0838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488703-B4D8-F3EC-45AC-E81D9B2C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Olette ryhmänä tosi tyytyväisiä kurssiin! Jee!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24753C-5B5C-6202-F163-1253C2E22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As a </a:t>
            </a:r>
            <a:r>
              <a:rPr lang="fi-FI" dirty="0" err="1"/>
              <a:t>group</a:t>
            </a:r>
            <a:r>
              <a:rPr lang="fi-FI" dirty="0"/>
              <a:t>, </a:t>
            </a:r>
            <a:r>
              <a:rPr lang="fi-FI" dirty="0" err="1"/>
              <a:t>you’re</a:t>
            </a:r>
            <a:r>
              <a:rPr lang="fi-FI" dirty="0"/>
              <a:t>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happy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! </a:t>
            </a:r>
            <a:r>
              <a:rPr lang="fi-FI" dirty="0" err="1"/>
              <a:t>Yay</a:t>
            </a:r>
            <a:r>
              <a:rPr lang="fi-FI" dirty="0"/>
              <a:t>!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6359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sin vastausdiagrammi. Kysymyksen otsikko: How do you feel about the level of the course?. Vastausten määrä: 19 vastausta.">
            <a:extLst>
              <a:ext uri="{FF2B5EF4-FFF2-40B4-BE49-F238E27FC236}">
                <a16:creationId xmlns:a16="http://schemas.microsoft.com/office/drawing/2014/main" id="{FE96E394-A654-47B5-9B69-04ED668602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44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31EAC2-0C97-A2F7-7349-2681E933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”Too many new words”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2DBBBA-9AED-B002-950A-0988D1109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true</a:t>
            </a:r>
            <a:r>
              <a:rPr lang="fi-FI" dirty="0"/>
              <a:t>! </a:t>
            </a:r>
          </a:p>
          <a:p>
            <a:pPr lvl="1"/>
            <a:r>
              <a:rPr lang="fi-FI" dirty="0" err="1"/>
              <a:t>Remember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absolutely</a:t>
            </a:r>
            <a:r>
              <a:rPr lang="fi-FI" dirty="0"/>
              <a:t>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dirty="0" err="1"/>
              <a:t>memorize</a:t>
            </a:r>
            <a:r>
              <a:rPr lang="fi-FI" dirty="0"/>
              <a:t> </a:t>
            </a:r>
            <a:r>
              <a:rPr lang="fi-FI" dirty="0" err="1"/>
              <a:t>everything</a:t>
            </a:r>
            <a:r>
              <a:rPr lang="fi-FI" dirty="0"/>
              <a:t>. </a:t>
            </a:r>
            <a:r>
              <a:rPr lang="fi-FI" dirty="0" err="1"/>
              <a:t>Less</a:t>
            </a:r>
            <a:r>
              <a:rPr lang="fi-FI" dirty="0"/>
              <a:t> is </a:t>
            </a:r>
            <a:r>
              <a:rPr lang="fi-FI" dirty="0" err="1"/>
              <a:t>more</a:t>
            </a:r>
            <a:r>
              <a:rPr lang="fi-FI" dirty="0"/>
              <a:t>! </a:t>
            </a:r>
          </a:p>
          <a:p>
            <a:r>
              <a:rPr lang="fi-FI" dirty="0" err="1"/>
              <a:t>Remember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goal</a:t>
            </a:r>
            <a:r>
              <a:rPr lang="fi-FI" dirty="0"/>
              <a:t> at A1 is </a:t>
            </a:r>
            <a:r>
              <a:rPr lang="fi-FI" b="1" dirty="0"/>
              <a:t>for </a:t>
            </a:r>
            <a:r>
              <a:rPr lang="fi-FI" b="1" dirty="0" err="1"/>
              <a:t>you</a:t>
            </a:r>
            <a:r>
              <a:rPr lang="fi-FI" b="1" dirty="0"/>
              <a:t> to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b="1" dirty="0" err="1"/>
              <a:t>able</a:t>
            </a:r>
            <a:r>
              <a:rPr lang="fi-FI" b="1" dirty="0"/>
              <a:t> to </a:t>
            </a:r>
            <a:r>
              <a:rPr lang="fi-FI" b="1" dirty="0" err="1"/>
              <a:t>talk</a:t>
            </a:r>
            <a:r>
              <a:rPr lang="fi-FI" b="1" dirty="0"/>
              <a:t> </a:t>
            </a:r>
            <a:r>
              <a:rPr lang="fi-FI" b="1" dirty="0" err="1"/>
              <a:t>about</a:t>
            </a:r>
            <a:r>
              <a:rPr lang="fi-FI" b="1" dirty="0"/>
              <a:t> </a:t>
            </a:r>
            <a:r>
              <a:rPr lang="fi-FI" b="1" dirty="0" err="1"/>
              <a:t>your</a:t>
            </a:r>
            <a:r>
              <a:rPr lang="fi-FI" b="1" dirty="0"/>
              <a:t> life in a </a:t>
            </a:r>
            <a:r>
              <a:rPr lang="fi-FI" b="1" dirty="0" err="1"/>
              <a:t>very</a:t>
            </a:r>
            <a:r>
              <a:rPr lang="fi-FI" b="1" dirty="0"/>
              <a:t> </a:t>
            </a:r>
            <a:r>
              <a:rPr lang="fi-FI" b="1" dirty="0" err="1"/>
              <a:t>simple</a:t>
            </a:r>
            <a:r>
              <a:rPr lang="fi-FI" b="1" dirty="0"/>
              <a:t> </a:t>
            </a:r>
            <a:r>
              <a:rPr lang="fi-FI" b="1" dirty="0" err="1"/>
              <a:t>way</a:t>
            </a:r>
            <a:endParaRPr lang="fi-FI" b="1" dirty="0"/>
          </a:p>
          <a:p>
            <a:pPr lvl="1"/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means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choose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words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relevant</a:t>
            </a:r>
            <a:r>
              <a:rPr lang="fi-FI" dirty="0"/>
              <a:t> for </a:t>
            </a:r>
            <a:r>
              <a:rPr lang="fi-FI" dirty="0" err="1"/>
              <a:t>you</a:t>
            </a:r>
            <a:endParaRPr lang="fi-FI" dirty="0"/>
          </a:p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breakout</a:t>
            </a:r>
            <a:r>
              <a:rPr lang="fi-FI" dirty="0"/>
              <a:t> </a:t>
            </a:r>
            <a:r>
              <a:rPr lang="fi-FI" dirty="0" err="1"/>
              <a:t>rooms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hopefully</a:t>
            </a:r>
            <a:r>
              <a:rPr lang="fi-FI" dirty="0"/>
              <a:t> help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3348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12BB1C-EDDF-5594-3E46-12E127C74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Learning vocabulary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7978AC-3422-C5B6-56E3-FCCB3468E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 is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fast-paced</a:t>
            </a:r>
            <a:r>
              <a:rPr lang="fi-FI" dirty="0"/>
              <a:t>, </a:t>
            </a:r>
            <a:r>
              <a:rPr lang="fi-FI" dirty="0" err="1"/>
              <a:t>we’re</a:t>
            </a:r>
            <a:r>
              <a:rPr lang="fi-FI" dirty="0"/>
              <a:t> </a:t>
            </a:r>
            <a:r>
              <a:rPr lang="fi-FI" dirty="0" err="1"/>
              <a:t>doing</a:t>
            </a:r>
            <a:r>
              <a:rPr lang="fi-FI" dirty="0"/>
              <a:t> a </a:t>
            </a:r>
            <a:r>
              <a:rPr lang="fi-FI" dirty="0" err="1"/>
              <a:t>lot</a:t>
            </a:r>
            <a:r>
              <a:rPr lang="fi-FI" dirty="0"/>
              <a:t> in a </a:t>
            </a:r>
            <a:r>
              <a:rPr lang="fi-FI" dirty="0" err="1"/>
              <a:t>short</a:t>
            </a:r>
            <a:r>
              <a:rPr lang="fi-FI" dirty="0"/>
              <a:t> </a:t>
            </a:r>
            <a:r>
              <a:rPr lang="fi-FI" dirty="0" err="1"/>
              <a:t>time</a:t>
            </a:r>
            <a:endParaRPr lang="fi-FI" dirty="0"/>
          </a:p>
          <a:p>
            <a:pPr lvl="1"/>
            <a:r>
              <a:rPr lang="fi-FI" dirty="0" err="1"/>
              <a:t>It’s</a:t>
            </a:r>
            <a:r>
              <a:rPr lang="fi-FI" dirty="0"/>
              <a:t> </a:t>
            </a:r>
            <a:r>
              <a:rPr lang="fi-FI" dirty="0" err="1"/>
              <a:t>impossible</a:t>
            </a:r>
            <a:r>
              <a:rPr lang="fi-FI" dirty="0"/>
              <a:t> for </a:t>
            </a: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 to </a:t>
            </a:r>
            <a:r>
              <a:rPr lang="fi-FI" dirty="0" err="1"/>
              <a:t>memorize</a:t>
            </a:r>
            <a:r>
              <a:rPr lang="fi-FI" dirty="0"/>
              <a:t> </a:t>
            </a:r>
            <a:r>
              <a:rPr lang="fi-FI" dirty="0" err="1"/>
              <a:t>everything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cover, and </a:t>
            </a:r>
            <a:r>
              <a:rPr lang="fi-FI" dirty="0" err="1"/>
              <a:t>that’s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goal</a:t>
            </a:r>
            <a:r>
              <a:rPr lang="fi-FI" dirty="0"/>
              <a:t> at all.</a:t>
            </a:r>
          </a:p>
          <a:p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trying</a:t>
            </a:r>
            <a:r>
              <a:rPr lang="fi-FI" dirty="0"/>
              <a:t> to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b="1" dirty="0" err="1"/>
              <a:t>gap</a:t>
            </a:r>
            <a:r>
              <a:rPr lang="fi-FI" b="1" dirty="0"/>
              <a:t> </a:t>
            </a:r>
            <a:r>
              <a:rPr lang="fi-FI" b="1" dirty="0" err="1"/>
              <a:t>between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real</a:t>
            </a:r>
            <a:r>
              <a:rPr lang="fi-FI" b="1" dirty="0"/>
              <a:t> </a:t>
            </a:r>
            <a:r>
              <a:rPr lang="fi-FI" b="1" dirty="0" err="1"/>
              <a:t>world</a:t>
            </a:r>
            <a:r>
              <a:rPr lang="fi-FI" b="1" dirty="0"/>
              <a:t> and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classroom</a:t>
            </a:r>
            <a:r>
              <a:rPr lang="fi-FI" b="1" dirty="0"/>
              <a:t> as </a:t>
            </a:r>
            <a:r>
              <a:rPr lang="fi-FI" b="1" dirty="0" err="1"/>
              <a:t>small</a:t>
            </a:r>
            <a:r>
              <a:rPr lang="fi-FI" b="1" dirty="0"/>
              <a:t> as </a:t>
            </a:r>
            <a:r>
              <a:rPr lang="fi-FI" b="1" dirty="0" err="1"/>
              <a:t>possible</a:t>
            </a:r>
            <a:r>
              <a:rPr lang="fi-FI" b="1" dirty="0"/>
              <a:t> </a:t>
            </a:r>
          </a:p>
          <a:p>
            <a:pPr lvl="1"/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means</a:t>
            </a:r>
            <a:r>
              <a:rPr lang="fi-FI" dirty="0"/>
              <a:t> a </a:t>
            </a:r>
            <a:r>
              <a:rPr lang="fi-FI" dirty="0" err="1"/>
              <a:t>lot</a:t>
            </a:r>
            <a:r>
              <a:rPr lang="fi-FI" dirty="0"/>
              <a:t> of </a:t>
            </a:r>
            <a:r>
              <a:rPr lang="fi-FI" dirty="0" err="1"/>
              <a:t>words</a:t>
            </a:r>
            <a:r>
              <a:rPr lang="fi-FI" dirty="0"/>
              <a:t> and </a:t>
            </a:r>
            <a:r>
              <a:rPr lang="fi-FI" dirty="0" err="1"/>
              <a:t>grammar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know</a:t>
            </a:r>
            <a:r>
              <a:rPr lang="fi-FI" dirty="0"/>
              <a:t>,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Demanding</a:t>
            </a:r>
            <a:r>
              <a:rPr lang="fi-FI" dirty="0"/>
              <a:t>, </a:t>
            </a:r>
            <a:r>
              <a:rPr lang="fi-FI" dirty="0" err="1"/>
              <a:t>sometimes</a:t>
            </a:r>
            <a:r>
              <a:rPr lang="fi-FI" dirty="0"/>
              <a:t>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frustrating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really</a:t>
            </a:r>
            <a:r>
              <a:rPr lang="fi-FI" dirty="0"/>
              <a:t> </a:t>
            </a:r>
            <a:r>
              <a:rPr lang="fi-FI" dirty="0" err="1"/>
              <a:t>effective</a:t>
            </a:r>
            <a:endParaRPr lang="fi-FI" dirty="0"/>
          </a:p>
          <a:p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written</a:t>
            </a:r>
            <a:r>
              <a:rPr lang="fi-FI" dirty="0"/>
              <a:t> </a:t>
            </a:r>
            <a:r>
              <a:rPr lang="fi-FI" dirty="0" err="1"/>
              <a:t>exam</a:t>
            </a:r>
            <a:r>
              <a:rPr lang="fi-FI" dirty="0"/>
              <a:t> is open </a:t>
            </a:r>
            <a:r>
              <a:rPr lang="fi-FI" dirty="0" err="1"/>
              <a:t>book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tools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to </a:t>
            </a:r>
            <a:r>
              <a:rPr lang="fi-FI" dirty="0" err="1"/>
              <a:t>complete</a:t>
            </a:r>
            <a:r>
              <a:rPr lang="fi-FI" dirty="0"/>
              <a:t> it, as long as </a:t>
            </a:r>
            <a:r>
              <a:rPr lang="fi-FI" dirty="0" err="1"/>
              <a:t>you’re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person </a:t>
            </a:r>
            <a:r>
              <a:rPr lang="fi-FI" dirty="0" err="1"/>
              <a:t>completing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exam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3568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9DCAD9-FCB5-3C9D-C982-B955AB31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Ask</a:t>
            </a:r>
            <a:r>
              <a:rPr lang="fi-FI" dirty="0"/>
              <a:t> for help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130B4F-2571-8991-00F0-69D679FBB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forget</a:t>
            </a:r>
            <a:r>
              <a:rPr lang="fi-FI" dirty="0"/>
              <a:t> to </a:t>
            </a:r>
            <a:r>
              <a:rPr lang="fi-FI" dirty="0" err="1"/>
              <a:t>ask</a:t>
            </a:r>
            <a:r>
              <a:rPr lang="fi-FI" dirty="0"/>
              <a:t> me for help </a:t>
            </a:r>
            <a:r>
              <a:rPr lang="fi-FI" dirty="0" err="1"/>
              <a:t>whenever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it </a:t>
            </a:r>
          </a:p>
          <a:p>
            <a:pPr lvl="1"/>
            <a:r>
              <a:rPr lang="fi-FI" dirty="0" err="1"/>
              <a:t>Email</a:t>
            </a:r>
            <a:r>
              <a:rPr lang="fi-FI" dirty="0"/>
              <a:t> me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message</a:t>
            </a:r>
            <a:r>
              <a:rPr lang="fi-FI" dirty="0"/>
              <a:t> me on </a:t>
            </a:r>
            <a:r>
              <a:rPr lang="fi-FI" dirty="0" err="1"/>
              <a:t>MyCourses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I’m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 to </a:t>
            </a:r>
            <a:r>
              <a:rPr lang="fi-FI" dirty="0" err="1"/>
              <a:t>support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and </a:t>
            </a:r>
            <a:r>
              <a:rPr lang="fi-FI" dirty="0" err="1"/>
              <a:t>guide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</a:p>
          <a:p>
            <a:r>
              <a:rPr lang="fi-FI" dirty="0" err="1"/>
              <a:t>The</a:t>
            </a:r>
            <a:r>
              <a:rPr lang="fi-FI" dirty="0"/>
              <a:t> feedback </a:t>
            </a:r>
            <a:r>
              <a:rPr lang="fi-FI" dirty="0" err="1"/>
              <a:t>form</a:t>
            </a:r>
            <a:r>
              <a:rPr lang="fi-FI" dirty="0"/>
              <a:t> is </a:t>
            </a:r>
            <a:r>
              <a:rPr lang="fi-FI" dirty="0" err="1"/>
              <a:t>anonymous</a:t>
            </a:r>
            <a:r>
              <a:rPr lang="fi-FI" dirty="0"/>
              <a:t>, </a:t>
            </a:r>
            <a:r>
              <a:rPr lang="fi-FI" dirty="0" err="1"/>
              <a:t>so</a:t>
            </a:r>
            <a:r>
              <a:rPr lang="fi-FI" dirty="0"/>
              <a:t> I </a:t>
            </a:r>
            <a:r>
              <a:rPr lang="fi-FI" dirty="0" err="1"/>
              <a:t>can’t</a:t>
            </a:r>
            <a:r>
              <a:rPr lang="fi-FI" dirty="0"/>
              <a:t> </a:t>
            </a:r>
            <a:r>
              <a:rPr lang="fi-FI" dirty="0" err="1"/>
              <a:t>use</a:t>
            </a:r>
            <a:r>
              <a:rPr lang="fi-FI" dirty="0"/>
              <a:t> it to </a:t>
            </a:r>
            <a:r>
              <a:rPr lang="fi-FI" dirty="0" err="1"/>
              <a:t>know</a:t>
            </a:r>
            <a:r>
              <a:rPr lang="fi-FI" dirty="0"/>
              <a:t> </a:t>
            </a:r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 </a:t>
            </a:r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extra help </a:t>
            </a:r>
            <a:r>
              <a:rPr lang="fi-FI" dirty="0" err="1"/>
              <a:t>are</a:t>
            </a:r>
            <a:r>
              <a:rPr lang="fi-FI" dirty="0"/>
              <a:t>. </a:t>
            </a:r>
          </a:p>
          <a:p>
            <a:pPr lvl="1"/>
            <a:r>
              <a:rPr lang="fi-FI" dirty="0" err="1"/>
              <a:t>Let</a:t>
            </a:r>
            <a:r>
              <a:rPr lang="fi-FI" dirty="0"/>
              <a:t> me </a:t>
            </a:r>
            <a:r>
              <a:rPr lang="fi-FI" dirty="0" err="1"/>
              <a:t>know</a:t>
            </a:r>
            <a:r>
              <a:rPr lang="fi-FI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774016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D3B0E7-61B6-D7EB-7591-5B814D42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 </a:t>
            </a:r>
            <a:r>
              <a:rPr lang="fi-FI" dirty="0" err="1"/>
              <a:t>changes</a:t>
            </a:r>
            <a:r>
              <a:rPr lang="fi-FI" dirty="0"/>
              <a:t> </a:t>
            </a:r>
            <a:r>
              <a:rPr lang="fi-FI" dirty="0" err="1"/>
              <a:t>I’ll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making</a:t>
            </a:r>
            <a:r>
              <a:rPr lang="fi-FI" dirty="0"/>
              <a:t> </a:t>
            </a:r>
            <a:r>
              <a:rPr lang="fi-FI" dirty="0" err="1"/>
              <a:t>based</a:t>
            </a:r>
            <a:r>
              <a:rPr lang="fi-FI" dirty="0"/>
              <a:t> on </a:t>
            </a:r>
            <a:r>
              <a:rPr lang="fi-FI" dirty="0" err="1"/>
              <a:t>your</a:t>
            </a:r>
            <a:r>
              <a:rPr lang="fi-FI" dirty="0"/>
              <a:t> feedback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1A3E78-17F0-0B1E-13F3-7797FB73C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More gamified methods for learning</a:t>
            </a:r>
          </a:p>
          <a:p>
            <a:pPr lvl="1"/>
            <a:r>
              <a:rPr lang="fi-FI"/>
              <a:t>I’ll do my best! </a:t>
            </a:r>
          </a:p>
          <a:p>
            <a:r>
              <a:rPr lang="en-US"/>
              <a:t>More exercises as homework assignments</a:t>
            </a:r>
          </a:p>
          <a:p>
            <a:pPr lvl="1"/>
            <a:r>
              <a:rPr lang="fi-FI"/>
              <a:t>I’ll be adding some extra homework tasks for those of you who have the time and energy</a:t>
            </a:r>
          </a:p>
          <a:p>
            <a:pPr lvl="1"/>
            <a:r>
              <a:rPr lang="fi-FI"/>
              <a:t>These will be optional</a:t>
            </a:r>
          </a:p>
          <a:p>
            <a:r>
              <a:rPr lang="fi-FI"/>
              <a:t>Two people in breakout rooms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3857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142BAD-BF96-5C13-DE3D-40A0FC6DB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Too many different places where the materials and exercises are located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482541-0604-4D5E-E3F1-DBF339251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You can always find everything on MyCourses, this is the one place to go to!</a:t>
            </a:r>
          </a:p>
          <a:p>
            <a:r>
              <a:rPr lang="fi-FI"/>
              <a:t>However, it’s true that we have lots of links to different places</a:t>
            </a:r>
          </a:p>
          <a:p>
            <a:r>
              <a:rPr lang="fi-FI"/>
              <a:t>I see how that can be confusing, but don’t really see what options I have</a:t>
            </a:r>
          </a:p>
          <a:p>
            <a:r>
              <a:rPr lang="fi-FI"/>
              <a:t>I’m open to suggestions! 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9386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FFFCC0-F8C6-1B92-EE4A-92DEC307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Changes that I won’t be making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D21474-966A-E1A4-9F00-6C392911E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Less time on pronunciation, less time spent on easy sounds</a:t>
            </a:r>
          </a:p>
          <a:p>
            <a:pPr lvl="1"/>
            <a:r>
              <a:rPr lang="en-US"/>
              <a:t>Pronuciation is the foundation of learning a language</a:t>
            </a:r>
          </a:p>
          <a:p>
            <a:pPr lvl="1"/>
            <a:r>
              <a:rPr lang="en-US"/>
              <a:t>This is the time to make it really clear and automatic. It’s much harder to correct later!</a:t>
            </a:r>
          </a:p>
          <a:p>
            <a:pPr lvl="1"/>
            <a:r>
              <a:rPr lang="en-US"/>
              <a:t>If it already feels easy and automatic, that is great</a:t>
            </a:r>
          </a:p>
          <a:p>
            <a:pPr lvl="1"/>
            <a:r>
              <a:rPr lang="en-US"/>
              <a:t>In a group course, there’s no such thing as an easy sound</a:t>
            </a:r>
          </a:p>
          <a:p>
            <a:pPr lvl="2"/>
            <a:r>
              <a:rPr lang="en-US"/>
              <a:t>One student’s easy sound is the other’s nightmare </a:t>
            </a:r>
          </a:p>
          <a:p>
            <a:pPr lvl="1"/>
            <a:r>
              <a:rPr lang="en-US"/>
              <a:t>If the sounds feel easy, focus on intonation, rhythm etc.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5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E3F37-097A-4BB5-8A58-B30FC849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3BB075-08B5-45CF-B5C9-3CC2334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1" y="1690688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fi-FI"/>
              <a:t>Miten menee? Mitä sä teet tänään kurssin jälkeen? </a:t>
            </a:r>
            <a:endParaRPr lang="fi-FI" dirty="0"/>
          </a:p>
          <a:p>
            <a:r>
              <a:rPr lang="fi-FI"/>
              <a:t>Jumppaa, sanelu </a:t>
            </a:r>
            <a:r>
              <a:rPr lang="fi-FI" dirty="0"/>
              <a:t>ääntämistä</a:t>
            </a:r>
          </a:p>
          <a:p>
            <a:r>
              <a:rPr lang="fi-FI" dirty="0"/>
              <a:t>Kysymyksiä ja kommentteja kotitehtävistä</a:t>
            </a:r>
          </a:p>
          <a:p>
            <a:r>
              <a:rPr lang="fi-FI" dirty="0"/>
              <a:t>Kurssin välipalautteen </a:t>
            </a:r>
            <a:r>
              <a:rPr lang="fi-FI"/>
              <a:t>tulokset </a:t>
            </a:r>
          </a:p>
          <a:p>
            <a:pPr marL="457200" lvl="1" indent="0">
              <a:buNone/>
            </a:pPr>
            <a:r>
              <a:rPr lang="fi-FI"/>
              <a:t>= </a:t>
            </a:r>
            <a:r>
              <a:rPr lang="fi-FI" dirty="0"/>
              <a:t>Course feedback </a:t>
            </a:r>
            <a:r>
              <a:rPr lang="fi-FI" dirty="0" err="1"/>
              <a:t>results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Noin </a:t>
            </a:r>
            <a:r>
              <a:rPr lang="fi-FI"/>
              <a:t>kello 17.15 pieni tauko</a:t>
            </a:r>
          </a:p>
          <a:p>
            <a:endParaRPr lang="fi-FI"/>
          </a:p>
          <a:p>
            <a:r>
              <a:rPr lang="fi-FI"/>
              <a:t>Pienissä ryhmissä</a:t>
            </a:r>
            <a:endParaRPr lang="fi-FI" dirty="0"/>
          </a:p>
          <a:p>
            <a:r>
              <a:rPr lang="fi-FI"/>
              <a:t>Kappale 7 </a:t>
            </a:r>
          </a:p>
          <a:p>
            <a:r>
              <a:rPr lang="fi-FI"/>
              <a:t>Kielioppi</a:t>
            </a:r>
            <a:r>
              <a:rPr lang="fi-FI" dirty="0"/>
              <a:t>: Missä, Mistä, Mihin</a:t>
            </a:r>
          </a:p>
          <a:p>
            <a:r>
              <a:rPr lang="fi-FI" dirty="0"/>
              <a:t>Kotitehtävät</a:t>
            </a:r>
          </a:p>
        </p:txBody>
      </p:sp>
    </p:spTree>
    <p:extLst>
      <p:ext uri="{BB962C8B-B14F-4D97-AF65-F5344CB8AC3E}">
        <p14:creationId xmlns:p14="http://schemas.microsoft.com/office/powerpoint/2010/main" val="569608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DC12B-B8FA-6ACA-A788-B064A5119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510976-72A7-D55D-473C-ECCD0C5C5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Our approach to grammar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1B86A6-A46A-6D8C-0704-243997902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Feedback: More structured grammar lessons</a:t>
            </a:r>
          </a:p>
          <a:p>
            <a:r>
              <a:rPr lang="en-US"/>
              <a:t>Here’s the current structure and method:	</a:t>
            </a:r>
          </a:p>
          <a:p>
            <a:pPr marL="0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/>
              <a:t> We explore examples of real world language use</a:t>
            </a:r>
          </a:p>
          <a:p>
            <a:pPr marL="457200" lvl="1" indent="0">
              <a:buNone/>
            </a:pPr>
            <a:endParaRPr lang="en-US"/>
          </a:p>
          <a:p>
            <a:pPr lvl="1">
              <a:buFont typeface="Wingdings" panose="05000000000000000000" pitchFamily="2" charset="2"/>
              <a:buChar char="è"/>
            </a:pPr>
            <a:r>
              <a:rPr lang="en-US"/>
              <a:t>Based on these examples, you try to find out how the grammar rules work for yourself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/>
              <a:t>Explanations and summary with Mari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/>
              <a:t>Practice and sometimes more reading at home</a:t>
            </a:r>
          </a:p>
          <a:p>
            <a:pPr lvl="1">
              <a:buFont typeface="Wingdings" panose="05000000000000000000" pitchFamily="2" charset="2"/>
              <a:buChar char="è"/>
            </a:pPr>
            <a:endParaRPr lang="en-US"/>
          </a:p>
          <a:p>
            <a:pPr marL="457200" lvl="1" indent="0">
              <a:buNone/>
            </a:pPr>
            <a:r>
              <a:rPr lang="en-US"/>
              <a:t>- Different from a more tradional grammar approach, where the teacher explains the rules first.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8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03C804-AF00-67D0-EEF2-A21733FA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Tandem partners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F7D8BF-C4F4-8838-A3B6-F2EE140BC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1140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5CE9371-9B39-4B1C-9C03-A789C74E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fi-FI" sz="4000"/>
              <a:t>TAUKO</a:t>
            </a:r>
          </a:p>
        </p:txBody>
      </p:sp>
      <p:pic>
        <p:nvPicPr>
          <p:cNvPr id="4" name="Kuva 3" descr="Kuppi kahvia">
            <a:extLst>
              <a:ext uri="{FF2B5EF4-FFF2-40B4-BE49-F238E27FC236}">
                <a16:creationId xmlns:a16="http://schemas.microsoft.com/office/drawing/2014/main" id="{0A5816AD-6236-0550-E306-6F2D28475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r="21763" b="1"/>
          <a:stretch/>
        </p:blipFill>
        <p:spPr>
          <a:xfrm>
            <a:off x="6780313" y="2321476"/>
            <a:ext cx="4304880" cy="3807411"/>
          </a:xfrm>
          <a:prstGeom prst="rect">
            <a:avLst/>
          </a:prstGeom>
        </p:spPr>
      </p:pic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DE2AEC70-D0A9-184F-E27E-C3C95B935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50160"/>
              </p:ext>
            </p:extLst>
          </p:nvPr>
        </p:nvGraphicFramePr>
        <p:xfrm>
          <a:off x="761802" y="2321476"/>
          <a:ext cx="4864875" cy="3850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9694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CAB28A-FC8F-D790-98CB-DF1A791E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Pienissä ryhmissä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4E2F52-606E-DBF2-4074-45D4CA7D6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>
                <a:hlinkClick r:id="rId2"/>
              </a:rPr>
              <a:t>https://mycourses.aalto.fi/course/view.php?id=45363&amp;section=7</a:t>
            </a: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Hiljainen huone, kiitos! = Silent room, please!</a:t>
            </a:r>
          </a:p>
          <a:p>
            <a:pPr marL="0" indent="0">
              <a:buNone/>
            </a:pPr>
            <a:r>
              <a:rPr lang="fi-FI"/>
              <a:t> </a:t>
            </a:r>
          </a:p>
          <a:p>
            <a:pPr lvl="1"/>
            <a:r>
              <a:rPr lang="fi-FI"/>
              <a:t>I always recommend practicing in the speaking rooms, but this is not always possible. </a:t>
            </a:r>
          </a:p>
          <a:p>
            <a:pPr lvl="1"/>
            <a:r>
              <a:rPr lang="fi-FI"/>
              <a:t>If you choose the silent room, do the same tasks, only independently. </a:t>
            </a:r>
          </a:p>
          <a:p>
            <a:pPr marL="457200" lvl="1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225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3D352D-CE29-F96A-F8B6-C834B14A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Kappale 7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28C424-E540-9153-FDB9-08466BC9F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0" i="0" u="sng">
                <a:solidFill>
                  <a:srgbClr val="00376C"/>
                </a:solidFill>
                <a:effectLst/>
                <a:latin typeface="-apple-system"/>
                <a:hlinkClick r:id="rId2"/>
              </a:rPr>
              <a:t>https://edu.flinga.fi/s/E6SRM2M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081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824990-08AB-8450-9B39-2EDB3A9F7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Kysymyksiä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6E115B-3986-B343-9F3F-DE0FCF25A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2316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48E502-470B-B3E9-300B-A2F3A9CF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kielen sijamuodot </a:t>
            </a:r>
            <a:br>
              <a:rPr lang="fi-FI" dirty="0"/>
            </a:br>
            <a:r>
              <a:rPr lang="fi-FI" dirty="0"/>
              <a:t>=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Case </a:t>
            </a:r>
            <a:r>
              <a:rPr lang="fi-FI" dirty="0" err="1"/>
              <a:t>system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2826B2-360C-FA65-6C51-DEEC4B59F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4 </a:t>
            </a:r>
            <a:r>
              <a:rPr lang="fi-FI" dirty="0" err="1"/>
              <a:t>grammatical</a:t>
            </a:r>
            <a:r>
              <a:rPr lang="fi-FI" dirty="0"/>
              <a:t> </a:t>
            </a:r>
            <a:r>
              <a:rPr lang="fi-FI" dirty="0" err="1"/>
              <a:t>cases</a:t>
            </a:r>
            <a:r>
              <a:rPr lang="fi-FI" dirty="0"/>
              <a:t>. 				</a:t>
            </a:r>
          </a:p>
          <a:p>
            <a:pPr lvl="1"/>
            <a:r>
              <a:rPr lang="fi-FI" dirty="0"/>
              <a:t>nominatiivi: </a:t>
            </a:r>
            <a:r>
              <a:rPr lang="fi-FI" b="1" dirty="0"/>
              <a:t>Helsinki</a:t>
            </a:r>
            <a:r>
              <a:rPr lang="fi-FI" dirty="0"/>
              <a:t> on kaunis kaupunki. 	(=</a:t>
            </a:r>
            <a:r>
              <a:rPr lang="fi-FI" dirty="0" err="1"/>
              <a:t>dictionary</a:t>
            </a:r>
            <a:r>
              <a:rPr lang="fi-FI" dirty="0"/>
              <a:t> </a:t>
            </a:r>
            <a:r>
              <a:rPr lang="fi-FI" dirty="0" err="1"/>
              <a:t>form</a:t>
            </a:r>
            <a:r>
              <a:rPr lang="fi-FI" dirty="0"/>
              <a:t>) 	</a:t>
            </a:r>
          </a:p>
          <a:p>
            <a:pPr lvl="1"/>
            <a:r>
              <a:rPr lang="fi-FI" dirty="0"/>
              <a:t>genetiivi: </a:t>
            </a:r>
            <a:r>
              <a:rPr lang="fi-FI" b="1" dirty="0"/>
              <a:t>Helsingin</a:t>
            </a:r>
            <a:r>
              <a:rPr lang="fi-FI" dirty="0"/>
              <a:t> metro on pieni. Espoo on </a:t>
            </a:r>
            <a:r>
              <a:rPr lang="fi-FI" b="1" dirty="0"/>
              <a:t>Helsingin</a:t>
            </a:r>
            <a:r>
              <a:rPr lang="fi-FI" dirty="0"/>
              <a:t> lähellä. Juon </a:t>
            </a:r>
            <a:r>
              <a:rPr lang="fi-FI" b="1" dirty="0"/>
              <a:t>kahvin</a:t>
            </a:r>
            <a:r>
              <a:rPr lang="fi-FI" dirty="0"/>
              <a:t>. 	</a:t>
            </a:r>
          </a:p>
          <a:p>
            <a:pPr lvl="1"/>
            <a:r>
              <a:rPr lang="fi-FI" dirty="0"/>
              <a:t>partitiivi: Rakastan </a:t>
            </a:r>
            <a:r>
              <a:rPr lang="fi-FI" b="1" dirty="0"/>
              <a:t>Helsinkiä</a:t>
            </a:r>
            <a:r>
              <a:rPr lang="fi-FI" dirty="0"/>
              <a:t>! Juon </a:t>
            </a:r>
            <a:r>
              <a:rPr lang="fi-FI" b="1" dirty="0"/>
              <a:t>kahvia</a:t>
            </a:r>
            <a:r>
              <a:rPr lang="fi-FI" dirty="0"/>
              <a:t>. 			</a:t>
            </a:r>
          </a:p>
          <a:p>
            <a:pPr lvl="1"/>
            <a:r>
              <a:rPr lang="fi-FI" dirty="0"/>
              <a:t>akkusatiivi: Näen </a:t>
            </a:r>
            <a:r>
              <a:rPr lang="fi-FI" b="1" dirty="0"/>
              <a:t>sinut</a:t>
            </a:r>
            <a:r>
              <a:rPr lang="fi-FI" dirty="0"/>
              <a:t>. 				</a:t>
            </a:r>
          </a:p>
          <a:p>
            <a:r>
              <a:rPr lang="fi-FI" dirty="0"/>
              <a:t>6 </a:t>
            </a:r>
            <a:r>
              <a:rPr lang="fi-FI" dirty="0" err="1"/>
              <a:t>location</a:t>
            </a:r>
            <a:r>
              <a:rPr lang="fi-FI" dirty="0"/>
              <a:t> </a:t>
            </a:r>
            <a:r>
              <a:rPr lang="fi-FI" dirty="0" err="1"/>
              <a:t>cases</a:t>
            </a:r>
            <a:endParaRPr lang="fi-FI" dirty="0"/>
          </a:p>
          <a:p>
            <a:pPr lvl="1"/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to </a:t>
            </a:r>
            <a:r>
              <a:rPr lang="fi-FI" dirty="0" err="1"/>
              <a:t>talk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place</a:t>
            </a:r>
            <a:r>
              <a:rPr lang="fi-FI" dirty="0"/>
              <a:t> and </a:t>
            </a:r>
            <a:r>
              <a:rPr lang="fi-FI" dirty="0" err="1"/>
              <a:t>movement</a:t>
            </a:r>
            <a:r>
              <a:rPr lang="fi-FI" dirty="0"/>
              <a:t> to and </a:t>
            </a:r>
            <a:r>
              <a:rPr lang="fi-FI" dirty="0" err="1"/>
              <a:t>from</a:t>
            </a:r>
            <a:endParaRPr lang="fi-FI" dirty="0"/>
          </a:p>
          <a:p>
            <a:r>
              <a:rPr lang="fi-FI" dirty="0"/>
              <a:t>2 </a:t>
            </a:r>
            <a:r>
              <a:rPr lang="fi-FI" dirty="0" err="1"/>
              <a:t>more</a:t>
            </a:r>
            <a:r>
              <a:rPr lang="fi-FI" dirty="0"/>
              <a:t>: </a:t>
            </a:r>
            <a:r>
              <a:rPr lang="fi-FI" dirty="0" err="1"/>
              <a:t>Essive</a:t>
            </a:r>
            <a:r>
              <a:rPr lang="fi-FI" dirty="0"/>
              <a:t> and </a:t>
            </a:r>
            <a:r>
              <a:rPr lang="fi-FI" dirty="0" err="1"/>
              <a:t>translative</a:t>
            </a:r>
            <a:endParaRPr lang="fi-FI" dirty="0"/>
          </a:p>
          <a:p>
            <a:pPr lvl="1"/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cases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express </a:t>
            </a:r>
            <a:r>
              <a:rPr lang="fi-FI" dirty="0" err="1"/>
              <a:t>being</a:t>
            </a:r>
            <a:r>
              <a:rPr lang="fi-FI" dirty="0"/>
              <a:t> and </a:t>
            </a:r>
            <a:r>
              <a:rPr lang="fi-FI" dirty="0" err="1"/>
              <a:t>becoming</a:t>
            </a:r>
            <a:r>
              <a:rPr lang="fi-FI" dirty="0"/>
              <a:t> </a:t>
            </a:r>
          </a:p>
          <a:p>
            <a:pPr marL="457200" lvl="1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= </a:t>
            </a:r>
            <a:r>
              <a:rPr lang="fi-FI" b="1" dirty="0"/>
              <a:t>12 </a:t>
            </a:r>
            <a:r>
              <a:rPr lang="fi-FI" b="1" dirty="0" err="1"/>
              <a:t>common</a:t>
            </a:r>
            <a:r>
              <a:rPr lang="fi-FI" b="1" dirty="0"/>
              <a:t> </a:t>
            </a:r>
            <a:r>
              <a:rPr lang="fi-FI" b="1" dirty="0" err="1"/>
              <a:t>cases</a:t>
            </a:r>
            <a:r>
              <a:rPr lang="fi-FI" b="1" dirty="0"/>
              <a:t> </a:t>
            </a:r>
            <a:r>
              <a:rPr lang="fi-FI" dirty="0"/>
              <a:t>(+ 3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rarely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</a:t>
            </a:r>
            <a:r>
              <a:rPr lang="fi-FI" dirty="0" err="1"/>
              <a:t>cases</a:t>
            </a:r>
            <a:r>
              <a:rPr lang="fi-FI" dirty="0"/>
              <a:t>, 15 </a:t>
            </a:r>
            <a:r>
              <a:rPr lang="fi-FI" dirty="0" err="1"/>
              <a:t>altogether</a:t>
            </a:r>
            <a:r>
              <a:rPr lang="fi-FI" dirty="0"/>
              <a:t>)</a:t>
            </a:r>
          </a:p>
          <a:p>
            <a:pPr marL="457200" lvl="1" indent="0">
              <a:buNone/>
            </a:pP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1827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3CAF6E-229B-CFA7-6133-91376259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46ED46-4C59-76BE-C072-E5C56471B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Missä? 				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Helsingi</a:t>
            </a:r>
            <a:r>
              <a:rPr lang="fi-FI" b="1" dirty="0"/>
              <a:t>ssä			</a:t>
            </a:r>
            <a:r>
              <a:rPr lang="fi-FI" dirty="0"/>
              <a:t>Helsinki -&gt; </a:t>
            </a:r>
            <a:r>
              <a:rPr lang="fi-FI" dirty="0" err="1"/>
              <a:t>Helsingi</a:t>
            </a:r>
            <a:r>
              <a:rPr lang="fi-FI" dirty="0"/>
              <a:t>-	(</a:t>
            </a:r>
            <a:r>
              <a:rPr lang="fi-FI" dirty="0" err="1"/>
              <a:t>kpt-change</a:t>
            </a:r>
            <a:r>
              <a:rPr lang="fi-FI" dirty="0"/>
              <a:t>) </a:t>
            </a:r>
          </a:p>
          <a:p>
            <a:pPr marL="0" indent="0">
              <a:buNone/>
            </a:pPr>
            <a:r>
              <a:rPr lang="fi-FI" dirty="0"/>
              <a:t>töi</a:t>
            </a:r>
            <a:r>
              <a:rPr lang="fi-FI" b="1" dirty="0"/>
              <a:t>ssä</a:t>
            </a:r>
          </a:p>
          <a:p>
            <a:pPr marL="0" indent="0">
              <a:buNone/>
            </a:pPr>
            <a:r>
              <a:rPr lang="fi-FI" dirty="0"/>
              <a:t>keittiö -&gt; keittiö</a:t>
            </a:r>
            <a:r>
              <a:rPr lang="fi-FI" b="1" dirty="0"/>
              <a:t>ssä		=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kitchen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Tamperee</a:t>
            </a:r>
            <a:r>
              <a:rPr lang="fi-FI" b="1" dirty="0"/>
              <a:t>lla</a:t>
            </a:r>
          </a:p>
          <a:p>
            <a:pPr marL="0" indent="0">
              <a:buNone/>
            </a:pPr>
            <a:r>
              <a:rPr lang="fi-FI" dirty="0"/>
              <a:t>Pöydä</a:t>
            </a:r>
            <a:r>
              <a:rPr lang="fi-FI" b="1" dirty="0"/>
              <a:t>llä = on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table</a:t>
            </a:r>
            <a:r>
              <a:rPr lang="fi-FI" b="1" dirty="0"/>
              <a:t>	</a:t>
            </a:r>
            <a:r>
              <a:rPr lang="fi-FI" dirty="0"/>
              <a:t>pöytä -&gt; </a:t>
            </a:r>
            <a:r>
              <a:rPr lang="fi-FI" dirty="0" err="1"/>
              <a:t>pöydä</a:t>
            </a:r>
            <a:r>
              <a:rPr lang="fi-FI" dirty="0"/>
              <a:t>-	(</a:t>
            </a:r>
            <a:r>
              <a:rPr lang="fi-FI" dirty="0" err="1"/>
              <a:t>kpt-change</a:t>
            </a:r>
            <a:r>
              <a:rPr lang="fi-FI" dirty="0"/>
              <a:t>) 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dirty="0" err="1"/>
              <a:t>Postpositions</a:t>
            </a:r>
            <a:r>
              <a:rPr lang="fi-FI" dirty="0"/>
              <a:t>: </a:t>
            </a:r>
          </a:p>
          <a:p>
            <a:pPr marL="0" indent="0">
              <a:buNone/>
            </a:pPr>
            <a:r>
              <a:rPr lang="fi-FI" dirty="0"/>
              <a:t>pöydän </a:t>
            </a:r>
            <a:r>
              <a:rPr lang="fi-FI" b="1" dirty="0"/>
              <a:t>päällä			</a:t>
            </a:r>
            <a:r>
              <a:rPr lang="fi-FI" dirty="0"/>
              <a:t>on top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table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271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3CAF6E-229B-CFA7-6133-91376259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Missä ja 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46ED46-4C59-76BE-C072-E5C56471B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Missä? = </a:t>
            </a:r>
            <a:r>
              <a:rPr lang="fi-FI" dirty="0" err="1"/>
              <a:t>Where</a:t>
            </a:r>
            <a:r>
              <a:rPr lang="fi-FI" dirty="0"/>
              <a:t> in/on			Mistä? = 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 	</a:t>
            </a:r>
          </a:p>
          <a:p>
            <a:pPr marL="0" indent="0">
              <a:buNone/>
            </a:pPr>
            <a:r>
              <a:rPr lang="fi-FI" dirty="0"/>
              <a:t>(Millä? = </a:t>
            </a:r>
            <a:r>
              <a:rPr lang="fi-FI" dirty="0" err="1"/>
              <a:t>Where</a:t>
            </a:r>
            <a:r>
              <a:rPr lang="fi-FI" dirty="0"/>
              <a:t> on?) 			(Miltä?)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Helsingi</a:t>
            </a:r>
            <a:r>
              <a:rPr lang="fi-FI" b="1" dirty="0"/>
              <a:t>ssä				</a:t>
            </a:r>
            <a:r>
              <a:rPr lang="fi-FI" dirty="0"/>
              <a:t>Helsingi</a:t>
            </a:r>
            <a:r>
              <a:rPr lang="fi-FI" b="1" dirty="0"/>
              <a:t>stä</a:t>
            </a:r>
          </a:p>
          <a:p>
            <a:pPr marL="0" indent="0">
              <a:buNone/>
            </a:pPr>
            <a:r>
              <a:rPr lang="fi-FI" dirty="0"/>
              <a:t>töi</a:t>
            </a:r>
            <a:r>
              <a:rPr lang="fi-FI" b="1" dirty="0"/>
              <a:t>ssä					</a:t>
            </a:r>
            <a:r>
              <a:rPr lang="fi-FI" dirty="0"/>
              <a:t>töi</a:t>
            </a:r>
            <a:r>
              <a:rPr lang="fi-FI" b="1" dirty="0"/>
              <a:t>stä</a:t>
            </a:r>
          </a:p>
          <a:p>
            <a:pPr marL="0" indent="0">
              <a:buNone/>
            </a:pPr>
            <a:r>
              <a:rPr lang="fi-FI" dirty="0"/>
              <a:t>keittiö</a:t>
            </a:r>
            <a:r>
              <a:rPr lang="fi-FI" b="1" dirty="0"/>
              <a:t>ssä				</a:t>
            </a:r>
            <a:r>
              <a:rPr lang="fi-FI" dirty="0"/>
              <a:t>keittiö</a:t>
            </a:r>
            <a:r>
              <a:rPr lang="fi-FI" b="1" dirty="0"/>
              <a:t>stä</a:t>
            </a:r>
          </a:p>
          <a:p>
            <a:pPr marL="0" indent="0">
              <a:buNone/>
            </a:pPr>
            <a:r>
              <a:rPr lang="fi-FI" dirty="0"/>
              <a:t>Tamperee</a:t>
            </a:r>
            <a:r>
              <a:rPr lang="fi-FI" b="1" dirty="0"/>
              <a:t>lla				</a:t>
            </a:r>
            <a:r>
              <a:rPr lang="fi-FI" dirty="0"/>
              <a:t>Tamperee</a:t>
            </a:r>
            <a:r>
              <a:rPr lang="fi-FI" b="1" dirty="0"/>
              <a:t>lta</a:t>
            </a:r>
          </a:p>
          <a:p>
            <a:pPr marL="0" indent="0">
              <a:buNone/>
            </a:pPr>
            <a:r>
              <a:rPr lang="fi-FI" dirty="0"/>
              <a:t>pöydä</a:t>
            </a:r>
            <a:r>
              <a:rPr lang="fi-FI" b="1" dirty="0"/>
              <a:t>llä				</a:t>
            </a:r>
            <a:r>
              <a:rPr lang="fi-FI" dirty="0"/>
              <a:t>pöydä</a:t>
            </a:r>
            <a:r>
              <a:rPr lang="fi-FI" b="1" dirty="0"/>
              <a:t>ltä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dirty="0" err="1"/>
              <a:t>Postpositions</a:t>
            </a:r>
            <a:r>
              <a:rPr lang="fi-FI" dirty="0"/>
              <a:t>: </a:t>
            </a:r>
          </a:p>
          <a:p>
            <a:pPr marL="0" indent="0">
              <a:buNone/>
            </a:pPr>
            <a:r>
              <a:rPr lang="fi-FI" dirty="0"/>
              <a:t>pöydä</a:t>
            </a:r>
            <a:r>
              <a:rPr lang="fi-FI" b="1" dirty="0"/>
              <a:t>n</a:t>
            </a:r>
            <a:r>
              <a:rPr lang="fi-FI" dirty="0"/>
              <a:t> </a:t>
            </a:r>
            <a:r>
              <a:rPr lang="fi-FI" b="1" dirty="0"/>
              <a:t>päällä				</a:t>
            </a:r>
            <a:r>
              <a:rPr lang="fi-FI" dirty="0"/>
              <a:t>pöydä</a:t>
            </a:r>
            <a:r>
              <a:rPr lang="fi-FI" b="1" dirty="0"/>
              <a:t>n päältä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292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A35C56-57CF-95C9-6752-0A44466FA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Kielioppi: Mihin/minne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6E8498-4EEA-7431-34E2-76244E68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Mihin? = </a:t>
            </a:r>
            <a:r>
              <a:rPr lang="fi-FI" dirty="0" err="1"/>
              <a:t>Where</a:t>
            </a:r>
            <a:r>
              <a:rPr lang="fi-FI" dirty="0"/>
              <a:t> to?</a:t>
            </a:r>
          </a:p>
          <a:p>
            <a:pPr marL="0" indent="0">
              <a:buNone/>
            </a:pPr>
            <a:r>
              <a:rPr lang="fi-FI" dirty="0"/>
              <a:t>= Minne? </a:t>
            </a:r>
          </a:p>
          <a:p>
            <a:pPr marL="0" indent="0">
              <a:buNone/>
            </a:pPr>
            <a:r>
              <a:rPr lang="fi-FI" dirty="0"/>
              <a:t>(</a:t>
            </a:r>
            <a:r>
              <a:rPr lang="fi-FI" dirty="0" err="1"/>
              <a:t>Also</a:t>
            </a:r>
            <a:r>
              <a:rPr lang="fi-FI" dirty="0"/>
              <a:t>: Mille? = 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onto</a:t>
            </a:r>
            <a:r>
              <a:rPr lang="fi-FI" dirty="0"/>
              <a:t>?)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Helsi</a:t>
            </a:r>
            <a:r>
              <a:rPr lang="fi-FI" b="1" dirty="0"/>
              <a:t>nk</a:t>
            </a:r>
            <a:r>
              <a:rPr lang="fi-FI" dirty="0"/>
              <a:t>iin		</a:t>
            </a:r>
            <a:r>
              <a:rPr lang="fi-FI" dirty="0" err="1"/>
              <a:t>strong</a:t>
            </a:r>
            <a:r>
              <a:rPr lang="fi-FI" dirty="0"/>
              <a:t> </a:t>
            </a:r>
            <a:r>
              <a:rPr lang="fi-FI" dirty="0" err="1"/>
              <a:t>kpt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töihin</a:t>
            </a:r>
          </a:p>
          <a:p>
            <a:pPr marL="0" indent="0">
              <a:buNone/>
            </a:pPr>
            <a:r>
              <a:rPr lang="fi-FI" dirty="0"/>
              <a:t>kei</a:t>
            </a:r>
            <a:r>
              <a:rPr lang="fi-FI" b="1" dirty="0"/>
              <a:t>tt</a:t>
            </a:r>
            <a:r>
              <a:rPr lang="fi-FI" dirty="0"/>
              <a:t>iöön</a:t>
            </a:r>
          </a:p>
          <a:p>
            <a:pPr marL="0" indent="0">
              <a:buNone/>
            </a:pPr>
            <a:r>
              <a:rPr lang="fi-FI" dirty="0"/>
              <a:t>pöydälle		</a:t>
            </a:r>
            <a:r>
              <a:rPr lang="fi-FI" dirty="0" err="1"/>
              <a:t>lle</a:t>
            </a:r>
            <a:r>
              <a:rPr lang="fi-FI" dirty="0"/>
              <a:t>: </a:t>
            </a:r>
            <a:r>
              <a:rPr lang="fi-FI" dirty="0" err="1"/>
              <a:t>weak</a:t>
            </a:r>
            <a:r>
              <a:rPr lang="fi-FI" dirty="0"/>
              <a:t> </a:t>
            </a:r>
            <a:r>
              <a:rPr lang="fi-FI" dirty="0" err="1"/>
              <a:t>kpt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Postpositions</a:t>
            </a:r>
            <a:r>
              <a:rPr lang="fi-FI" dirty="0"/>
              <a:t>: pöydän päälle</a:t>
            </a:r>
          </a:p>
        </p:txBody>
      </p:sp>
    </p:spTree>
    <p:extLst>
      <p:ext uri="{BB962C8B-B14F-4D97-AF65-F5344CB8AC3E}">
        <p14:creationId xmlns:p14="http://schemas.microsoft.com/office/powerpoint/2010/main" val="231455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7260E-B490-485A-8110-3B653D35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Tervetuloa tunnille!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F76009-E852-44DF-80A4-3FB764C1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= Welcome to class / welcome to the lesson 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tunti = hour/lesson</a:t>
            </a:r>
          </a:p>
          <a:p>
            <a:pPr lvl="1"/>
            <a:r>
              <a:rPr lang="fi-FI"/>
              <a:t>stem: tunni-</a:t>
            </a:r>
          </a:p>
          <a:p>
            <a:pPr lvl="1"/>
            <a:r>
              <a:rPr lang="fi-FI"/>
              <a:t>lle = to (allative) </a:t>
            </a:r>
          </a:p>
          <a:p>
            <a:pPr lvl="1"/>
            <a:r>
              <a:rPr lang="fi-FI"/>
              <a:t>tunnille = to the lesson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5297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776405-BCC0-3551-A9FD-EEC543A8A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Oma suomi 1: Missä? Mistä? Mihin?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447627-3B1F-210C-AEAE-3A73428C6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Sivu 167 (119)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1770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DF2CC2-6615-4D85-0AF6-909F8F45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Millä</a:t>
            </a:r>
            <a:r>
              <a:rPr lang="fi-FI" dirty="0"/>
              <a:t> </a:t>
            </a:r>
            <a:r>
              <a:rPr lang="fi-FI" dirty="0" err="1"/>
              <a:t>sä</a:t>
            </a:r>
            <a:r>
              <a:rPr lang="fi-FI" dirty="0"/>
              <a:t> matkustat?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8DF1C1-E78B-7C8B-6605-DAB0A6258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Mä</a:t>
            </a:r>
            <a:r>
              <a:rPr lang="fi-FI" dirty="0"/>
              <a:t> matkustan juna</a:t>
            </a:r>
            <a:r>
              <a:rPr lang="fi-FI" b="1" dirty="0"/>
              <a:t>lla</a:t>
            </a:r>
            <a:r>
              <a:rPr lang="fi-FI" dirty="0"/>
              <a:t> Tampereelta Helsinkiin. </a:t>
            </a:r>
          </a:p>
          <a:p>
            <a:r>
              <a:rPr lang="fi-FI" dirty="0"/>
              <a:t>Bussi</a:t>
            </a:r>
            <a:r>
              <a:rPr lang="fi-FI" b="1" dirty="0"/>
              <a:t>lla</a:t>
            </a:r>
            <a:r>
              <a:rPr lang="fi-FI" dirty="0"/>
              <a:t>, pyörä</a:t>
            </a:r>
            <a:r>
              <a:rPr lang="fi-FI" b="1" dirty="0"/>
              <a:t>llä</a:t>
            </a:r>
            <a:r>
              <a:rPr lang="fi-FI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11306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C275AE-A107-3342-ACE7-99B96506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7BB99F-7B78-FA60-75F8-ADF6D0254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Flinga</a:t>
            </a:r>
            <a:r>
              <a:rPr lang="fi-FI" dirty="0"/>
              <a:t> </a:t>
            </a:r>
            <a:r>
              <a:rPr lang="fi-FI"/>
              <a:t>kysymyksille: </a:t>
            </a:r>
            <a:r>
              <a:rPr lang="fi-FI">
                <a:hlinkClick r:id="rId2"/>
              </a:rPr>
              <a:t>https://edu.flinga.fi/s/ENDXQQ4</a:t>
            </a:r>
            <a:endParaRPr lang="fi-FI"/>
          </a:p>
          <a:p>
            <a:r>
              <a:rPr lang="fi-FI"/>
              <a:t>Muista Kotitehtävä 1, määräaika tänään! </a:t>
            </a:r>
          </a:p>
          <a:p>
            <a:r>
              <a:rPr lang="fi-FI"/>
              <a:t>Lue </a:t>
            </a:r>
            <a:r>
              <a:rPr lang="fi-FI" dirty="0"/>
              <a:t>kappale 7 s</a:t>
            </a:r>
            <a:r>
              <a:rPr lang="fi-FI"/>
              <a:t>. 156 (111)</a:t>
            </a:r>
            <a:endParaRPr lang="fi-FI" dirty="0"/>
          </a:p>
          <a:p>
            <a:r>
              <a:rPr lang="fi-FI" dirty="0"/>
              <a:t>Opiskele uudet sanat ja fraasit </a:t>
            </a:r>
          </a:p>
          <a:p>
            <a:r>
              <a:rPr lang="fi-FI" dirty="0"/>
              <a:t>Lue kappale 7 s</a:t>
            </a:r>
            <a:r>
              <a:rPr lang="fi-FI"/>
              <a:t>. 157 (1)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3279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AE0B1F-263D-7207-7570-4A0FEF37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785B5C-999F-DAFB-F952-DA6048A94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Valitse 10 sanaa </a:t>
            </a:r>
            <a:r>
              <a:rPr lang="fi-FI"/>
              <a:t>sivulta 157 (112), </a:t>
            </a:r>
            <a:r>
              <a:rPr lang="fi-FI" dirty="0"/>
              <a:t>jotka haluat oppia = </a:t>
            </a:r>
            <a:r>
              <a:rPr lang="fi-FI" dirty="0" err="1"/>
              <a:t>Choose</a:t>
            </a:r>
            <a:r>
              <a:rPr lang="fi-FI" dirty="0"/>
              <a:t> 10 </a:t>
            </a:r>
            <a:r>
              <a:rPr lang="fi-FI" dirty="0" err="1"/>
              <a:t>words</a:t>
            </a:r>
            <a:r>
              <a:rPr lang="fi-FI" dirty="0"/>
              <a:t> on </a:t>
            </a:r>
            <a:r>
              <a:rPr lang="fi-FI" dirty="0" err="1"/>
              <a:t>page</a:t>
            </a:r>
            <a:r>
              <a:rPr lang="fi-FI" dirty="0"/>
              <a:t> 112/157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want</a:t>
            </a:r>
            <a:r>
              <a:rPr lang="fi-FI" dirty="0"/>
              <a:t> to </a:t>
            </a:r>
            <a:r>
              <a:rPr lang="fi-FI" dirty="0" err="1"/>
              <a:t>learn</a:t>
            </a:r>
            <a:endParaRPr lang="fi-FI" dirty="0"/>
          </a:p>
          <a:p>
            <a:r>
              <a:rPr lang="fi-FI" dirty="0"/>
              <a:t>Opiskele sanat tavalla, joka toimii sinulle =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words</a:t>
            </a:r>
            <a:r>
              <a:rPr lang="fi-FI" dirty="0"/>
              <a:t> in a </a:t>
            </a:r>
            <a:r>
              <a:rPr lang="fi-FI" dirty="0" err="1"/>
              <a:t>way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works</a:t>
            </a:r>
            <a:r>
              <a:rPr lang="fi-FI" dirty="0"/>
              <a:t> for </a:t>
            </a:r>
            <a:r>
              <a:rPr lang="fi-FI" dirty="0" err="1"/>
              <a:t>you</a:t>
            </a:r>
            <a:r>
              <a:rPr lang="fi-FI" dirty="0"/>
              <a:t> </a:t>
            </a:r>
          </a:p>
          <a:p>
            <a:r>
              <a:rPr lang="fi-FI" dirty="0"/>
              <a:t>Kuuntele kappale 7. Älä katso tekstiä! Yritä huomata kaikki 10 sanaa, jotka valitsit ja opiskelit äsken = </a:t>
            </a:r>
            <a:r>
              <a:rPr lang="fi-FI" dirty="0" err="1"/>
              <a:t>Listen</a:t>
            </a:r>
            <a:r>
              <a:rPr lang="fi-FI" dirty="0"/>
              <a:t> to </a:t>
            </a:r>
            <a:r>
              <a:rPr lang="fi-FI" dirty="0" err="1"/>
              <a:t>chapter</a:t>
            </a:r>
            <a:r>
              <a:rPr lang="fi-FI" dirty="0"/>
              <a:t> 7. </a:t>
            </a:r>
            <a:r>
              <a:rPr lang="fi-FI" dirty="0" err="1"/>
              <a:t>Don’t</a:t>
            </a:r>
            <a:r>
              <a:rPr lang="fi-FI" dirty="0"/>
              <a:t> look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written</a:t>
            </a:r>
            <a:r>
              <a:rPr lang="fi-FI" dirty="0"/>
              <a:t> version! </a:t>
            </a:r>
            <a:r>
              <a:rPr lang="fi-FI" dirty="0" err="1"/>
              <a:t>Try</a:t>
            </a:r>
            <a:r>
              <a:rPr lang="fi-FI" dirty="0"/>
              <a:t> to </a:t>
            </a:r>
            <a:r>
              <a:rPr lang="fi-FI" dirty="0" err="1"/>
              <a:t>spot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10 </a:t>
            </a:r>
            <a:r>
              <a:rPr lang="fi-FI" dirty="0" err="1"/>
              <a:t>words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chose</a:t>
            </a:r>
            <a:r>
              <a:rPr lang="fi-FI" dirty="0"/>
              <a:t> and </a:t>
            </a:r>
            <a:r>
              <a:rPr lang="fi-FI" dirty="0" err="1"/>
              <a:t>studied</a:t>
            </a:r>
            <a:r>
              <a:rPr lang="fi-FI" dirty="0"/>
              <a:t>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216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DAECD1-CCB4-8CAB-E936-69E55C5A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383F78-1A4B-243D-0D51-6BD3A6621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Harjoitus 2 </a:t>
            </a:r>
            <a:r>
              <a:rPr lang="fi-FI" dirty="0"/>
              <a:t>s. </a:t>
            </a:r>
            <a:r>
              <a:rPr lang="fi-FI"/>
              <a:t>158 (1 s. 113)</a:t>
            </a:r>
            <a:endParaRPr lang="fi-FI" dirty="0"/>
          </a:p>
          <a:p>
            <a:r>
              <a:rPr lang="fi-FI"/>
              <a:t>Harjoitus 3 </a:t>
            </a:r>
            <a:r>
              <a:rPr lang="fi-FI" dirty="0"/>
              <a:t>s. </a:t>
            </a:r>
            <a:r>
              <a:rPr lang="fi-FI"/>
              <a:t>159 (2 s. 113)</a:t>
            </a:r>
            <a:endParaRPr lang="fi-FI" dirty="0"/>
          </a:p>
          <a:p>
            <a:r>
              <a:rPr lang="fi-FI"/>
              <a:t>Harjoitus 9 </a:t>
            </a:r>
            <a:r>
              <a:rPr lang="fi-FI" dirty="0"/>
              <a:t>s. </a:t>
            </a:r>
            <a:r>
              <a:rPr lang="fi-FI"/>
              <a:t>166 (7 s. 118)</a:t>
            </a:r>
            <a:endParaRPr lang="fi-FI" dirty="0"/>
          </a:p>
          <a:p>
            <a:r>
              <a:rPr lang="fi-FI" dirty="0"/>
              <a:t>Tarkista omat vastauksesi.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6818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6FEB30-7CAC-C8BB-20B1-8A89BA7A3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991B85-1371-C2AA-B8C7-F0E391EFD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Lue sivut (</a:t>
            </a:r>
            <a:r>
              <a:rPr lang="fi-FI" dirty="0" err="1"/>
              <a:t>read</a:t>
            </a:r>
            <a:r>
              <a:rPr lang="fi-FI" dirty="0"/>
              <a:t> </a:t>
            </a:r>
            <a:r>
              <a:rPr lang="fi-FI" dirty="0" err="1"/>
              <a:t>pages</a:t>
            </a:r>
            <a:r>
              <a:rPr lang="fi-FI"/>
              <a:t>) 167–168 (119–120) </a:t>
            </a:r>
            <a:endParaRPr lang="fi-FI" dirty="0"/>
          </a:p>
          <a:p>
            <a:r>
              <a:rPr lang="fi-FI" dirty="0"/>
              <a:t>Read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location</a:t>
            </a:r>
            <a:r>
              <a:rPr lang="fi-FI" dirty="0"/>
              <a:t> </a:t>
            </a:r>
            <a:r>
              <a:rPr lang="fi-FI" dirty="0" err="1"/>
              <a:t>cases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https://uusikielemme.fi/finnish-grammar/finnish-cases/location-cases/missa-mista-mihin-location-cases</a:t>
            </a:r>
            <a:endParaRPr lang="fi-FI" dirty="0"/>
          </a:p>
          <a:p>
            <a:r>
              <a:rPr lang="fi-FI"/>
              <a:t>Harjoitus 10 s</a:t>
            </a:r>
            <a:r>
              <a:rPr lang="fi-FI" dirty="0"/>
              <a:t>. </a:t>
            </a:r>
            <a:r>
              <a:rPr lang="fi-FI"/>
              <a:t>169 (8 s. 121)</a:t>
            </a:r>
            <a:endParaRPr lang="fi-FI" dirty="0"/>
          </a:p>
          <a:p>
            <a:r>
              <a:rPr lang="fi-FI"/>
              <a:t>Harjoitus 11 </a:t>
            </a:r>
            <a:r>
              <a:rPr lang="fi-FI" dirty="0"/>
              <a:t>s</a:t>
            </a:r>
            <a:r>
              <a:rPr lang="fi-FI"/>
              <a:t>. 170 (9 s. 121) </a:t>
            </a:r>
            <a:endParaRPr lang="fi-FI" dirty="0"/>
          </a:p>
          <a:p>
            <a:r>
              <a:rPr lang="fi-FI" dirty="0"/>
              <a:t>Tarkista omat vastauksesi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862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3227DB-7CE8-9463-194B-247D206CF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DFF764-0376-E010-4EF3-1CBDA7CC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Kuuntele äänite ”Syksy” monta kertaa. Yritä kirjoittaa, mitä kuulet. </a:t>
            </a:r>
          </a:p>
          <a:p>
            <a:r>
              <a:rPr lang="fi-FI" dirty="0"/>
              <a:t>= </a:t>
            </a:r>
            <a:r>
              <a:rPr lang="fi-FI" dirty="0" err="1"/>
              <a:t>Listen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audio </a:t>
            </a:r>
            <a:r>
              <a:rPr lang="fi-FI" dirty="0" err="1"/>
              <a:t>recording</a:t>
            </a:r>
            <a:r>
              <a:rPr lang="fi-FI" dirty="0"/>
              <a:t> ”Syksy” </a:t>
            </a: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times</a:t>
            </a:r>
            <a:r>
              <a:rPr lang="fi-FI" dirty="0"/>
              <a:t>. </a:t>
            </a:r>
            <a:r>
              <a:rPr lang="fi-FI" dirty="0" err="1"/>
              <a:t>Try</a:t>
            </a:r>
            <a:r>
              <a:rPr lang="fi-FI" dirty="0"/>
              <a:t> to </a:t>
            </a:r>
            <a:r>
              <a:rPr lang="fi-FI" dirty="0" err="1"/>
              <a:t>transcribe</a:t>
            </a:r>
            <a:r>
              <a:rPr lang="fi-FI" dirty="0"/>
              <a:t> it as </a:t>
            </a:r>
            <a:r>
              <a:rPr lang="fi-FI" dirty="0" err="1"/>
              <a:t>best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. </a:t>
            </a:r>
          </a:p>
          <a:p>
            <a:r>
              <a:rPr lang="fi-FI"/>
              <a:t>Audio: </a:t>
            </a:r>
            <a:r>
              <a:rPr lang="fi-FI" dirty="0">
                <a:hlinkClick r:id="rId2"/>
              </a:rPr>
              <a:t>https://soundcloud.com/gi-mara/syksy?in=gi-mara/sets/gimara-suomi1-luonto-ja</a:t>
            </a:r>
            <a:endParaRPr lang="fi-FI" dirty="0"/>
          </a:p>
          <a:p>
            <a:r>
              <a:rPr lang="fi-FI" dirty="0" err="1"/>
              <a:t>Check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transcript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: </a:t>
            </a:r>
            <a:r>
              <a:rPr lang="fi-FI" dirty="0">
                <a:hlinkClick r:id="rId3"/>
              </a:rPr>
              <a:t>https://docs.google.com/document/d/1ExVZAV8LrsdsxEj1RbC1iieOkHG_eu7ybJzWJwdEBcY/edit?usp=sharing</a:t>
            </a:r>
            <a:endParaRPr lang="fi-FI" dirty="0"/>
          </a:p>
          <a:p>
            <a:r>
              <a:rPr lang="fi-FI" dirty="0" err="1"/>
              <a:t>Underline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words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understand</a:t>
            </a:r>
            <a:r>
              <a:rPr lang="fi-FI" dirty="0"/>
              <a:t> </a:t>
            </a:r>
            <a:r>
              <a:rPr lang="fi-FI" dirty="0" err="1"/>
              <a:t>without</a:t>
            </a:r>
            <a:r>
              <a:rPr lang="fi-FI" dirty="0"/>
              <a:t> </a:t>
            </a:r>
            <a:r>
              <a:rPr lang="fi-FI" dirty="0" err="1"/>
              <a:t>looking</a:t>
            </a:r>
            <a:r>
              <a:rPr lang="fi-FI" dirty="0"/>
              <a:t> </a:t>
            </a:r>
            <a:r>
              <a:rPr lang="fi-FI" dirty="0" err="1"/>
              <a:t>anything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.</a:t>
            </a:r>
          </a:p>
          <a:p>
            <a:r>
              <a:rPr lang="fi-FI" dirty="0"/>
              <a:t>Look </a:t>
            </a:r>
            <a:r>
              <a:rPr lang="fi-FI" dirty="0" err="1"/>
              <a:t>up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rest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words</a:t>
            </a:r>
            <a:r>
              <a:rPr lang="fi-FI" dirty="0"/>
              <a:t>. 	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3576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AE4634-877D-726C-43B9-F464ACFC9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 descr="Kuva, joka sisältää kohteen maisema, piha-, puu, auringonnousu&#10;&#10;Kuvaus luotu automaattisesti">
            <a:extLst>
              <a:ext uri="{FF2B5EF4-FFF2-40B4-BE49-F238E27FC236}">
                <a16:creationId xmlns:a16="http://schemas.microsoft.com/office/drawing/2014/main" id="{D3009718-D8E7-2225-3C71-A82F7EDB4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4" r="13472"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543C36-503E-2663-9C56-8BA6F4B04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575" y="771099"/>
            <a:ext cx="4658109" cy="36303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br>
              <a:rPr lang="en-US" sz="4800"/>
            </a:br>
            <a:r>
              <a:rPr lang="en-US" sz="4800"/>
              <a:t>Kiitos! 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143500"/>
            <a:ext cx="6096000" cy="1714500"/>
          </a:xfrm>
          <a:prstGeom prst="rect">
            <a:avLst/>
          </a:prstGeom>
          <a:ln>
            <a:noFill/>
          </a:ln>
          <a:effectLst>
            <a:outerShdw blurRad="342900" dist="127000" dir="2400000" sx="90000" sy="9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EF69642-2800-442B-AE6D-3457BE3B3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575" y="5410485"/>
            <a:ext cx="4658109" cy="1180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/>
              <a:t>Nähdään keskiviikkona! </a:t>
            </a:r>
          </a:p>
        </p:txBody>
      </p:sp>
    </p:spTree>
    <p:extLst>
      <p:ext uri="{BB962C8B-B14F-4D97-AF65-F5344CB8AC3E}">
        <p14:creationId xmlns:p14="http://schemas.microsoft.com/office/powerpoint/2010/main" val="98856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C020D0-48F8-51F8-F6BF-F15D9348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Kirjoita chattiin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FE3A78-F8F6-91F0-B080-FA74F285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793" y="1636494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i-FI"/>
              <a:t>Miten menee tänään? </a:t>
            </a:r>
          </a:p>
          <a:p>
            <a:pPr marL="514350" indent="-514350">
              <a:buAutoNum type="arabicPeriod"/>
            </a:pPr>
            <a:r>
              <a:rPr lang="fi-FI"/>
              <a:t>Mitä sä teet tänään kurssin jälkeen? </a:t>
            </a:r>
          </a:p>
          <a:p>
            <a:pPr marL="514350" indent="-514350">
              <a:buAutoNum type="arabicPeriod"/>
            </a:pPr>
            <a:endParaRPr lang="fi-FI"/>
          </a:p>
          <a:p>
            <a:pPr marL="0" indent="0">
              <a:buNone/>
            </a:pPr>
            <a:r>
              <a:rPr lang="fi-FI" i="1"/>
              <a:t>Mulla menee tänään tosi hyvin. Tänään kurssin jälkeen mä menen konserttiin mun puolison kanssa. 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  <p:sp>
        <p:nvSpPr>
          <p:cNvPr id="4" name="Puhekupla: Soikea 3">
            <a:extLst>
              <a:ext uri="{FF2B5EF4-FFF2-40B4-BE49-F238E27FC236}">
                <a16:creationId xmlns:a16="http://schemas.microsoft.com/office/drawing/2014/main" id="{E4F57834-0172-BA1F-0C96-7233CC15CB2B}"/>
              </a:ext>
            </a:extLst>
          </p:cNvPr>
          <p:cNvSpPr/>
          <p:nvPr/>
        </p:nvSpPr>
        <p:spPr>
          <a:xfrm>
            <a:off x="5612522" y="4687121"/>
            <a:ext cx="2498835" cy="148984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488CCB9-96EF-68AD-9EB6-5187E81AC0DD}"/>
              </a:ext>
            </a:extLst>
          </p:cNvPr>
          <p:cNvSpPr txBox="1"/>
          <p:nvPr/>
        </p:nvSpPr>
        <p:spPr>
          <a:xfrm>
            <a:off x="6096000" y="5132210"/>
            <a:ext cx="146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Mulla menee ihan </a:t>
            </a:r>
            <a:r>
              <a:rPr lang="fi-FI" b="1"/>
              <a:t>hyvin</a:t>
            </a:r>
            <a:r>
              <a:rPr lang="fi-FI"/>
              <a:t>. </a:t>
            </a:r>
          </a:p>
        </p:txBody>
      </p:sp>
      <p:sp>
        <p:nvSpPr>
          <p:cNvPr id="6" name="Puhekupla: Soikea 5">
            <a:extLst>
              <a:ext uri="{FF2B5EF4-FFF2-40B4-BE49-F238E27FC236}">
                <a16:creationId xmlns:a16="http://schemas.microsoft.com/office/drawing/2014/main" id="{5F43BCB9-F9D8-BC36-1962-D8D6921B27D1}"/>
              </a:ext>
            </a:extLst>
          </p:cNvPr>
          <p:cNvSpPr/>
          <p:nvPr/>
        </p:nvSpPr>
        <p:spPr>
          <a:xfrm>
            <a:off x="8760372" y="4787216"/>
            <a:ext cx="2141483" cy="1389747"/>
          </a:xfrm>
          <a:prstGeom prst="wedgeEllipseCallout">
            <a:avLst>
              <a:gd name="adj1" fmla="val 43205"/>
              <a:gd name="adj2" fmla="val 619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AC419AA-9B17-D647-7C5E-9358030DBE90}"/>
              </a:ext>
            </a:extLst>
          </p:cNvPr>
          <p:cNvSpPr txBox="1"/>
          <p:nvPr/>
        </p:nvSpPr>
        <p:spPr>
          <a:xfrm>
            <a:off x="9136117" y="5158923"/>
            <a:ext cx="152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Mulla </a:t>
            </a:r>
            <a:r>
              <a:rPr lang="fi-FI" b="1"/>
              <a:t>ei mene </a:t>
            </a:r>
            <a:r>
              <a:rPr lang="fi-FI"/>
              <a:t>hyvin.</a:t>
            </a:r>
          </a:p>
        </p:txBody>
      </p:sp>
    </p:spTree>
    <p:extLst>
      <p:ext uri="{BB962C8B-B14F-4D97-AF65-F5344CB8AC3E}">
        <p14:creationId xmlns:p14="http://schemas.microsoft.com/office/powerpoint/2010/main" val="92935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Jumppaa, sanelu </a:t>
            </a:r>
            <a:r>
              <a:rPr lang="fi-FI" dirty="0"/>
              <a:t>ja 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 + 1</a:t>
            </a:r>
          </a:p>
          <a:p>
            <a:pPr marL="0" indent="0">
              <a:buNone/>
            </a:pPr>
            <a:r>
              <a:rPr lang="fi-FI" dirty="0"/>
              <a:t>Opettaja 3</a:t>
            </a:r>
          </a:p>
          <a:p>
            <a:pPr marL="0" indent="0">
              <a:buNone/>
            </a:pPr>
            <a:r>
              <a:rPr lang="fi-FI" dirty="0"/>
              <a:t>Opiskelijat 1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20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Sanelu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Kirjoita, mitä kuulet!</a:t>
            </a:r>
          </a:p>
          <a:p>
            <a:pPr marL="0" indent="0">
              <a:buNone/>
            </a:pPr>
            <a:r>
              <a:rPr lang="fi-FI"/>
              <a:t>= Write what you hear!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1.</a:t>
            </a:r>
          </a:p>
          <a:p>
            <a:pPr marL="0" indent="0">
              <a:buNone/>
            </a:pPr>
            <a:r>
              <a:rPr lang="fi-FI"/>
              <a:t>2.</a:t>
            </a:r>
          </a:p>
          <a:p>
            <a:pPr marL="0" indent="0">
              <a:buNone/>
            </a:pPr>
            <a:r>
              <a:rPr lang="fi-FI"/>
              <a:t>3.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868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056D3-7306-42AA-448F-CC3714236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54ECF4-9562-7A7D-CA8E-65078C5D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Sanelu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23AFE3-07EF-7DFC-1EC6-F40869070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1. Onks sul autoo?</a:t>
            </a:r>
            <a:endParaRPr lang="fi-FI" dirty="0"/>
          </a:p>
          <a:p>
            <a:pPr marL="0" indent="0">
              <a:buNone/>
            </a:pPr>
            <a:r>
              <a:rPr lang="fi-FI"/>
              <a:t>2. Ei, mul ei oo autoo. </a:t>
            </a:r>
            <a:endParaRPr lang="fi-FI" dirty="0"/>
          </a:p>
          <a:p>
            <a:pPr marL="0" indent="0">
              <a:buNone/>
            </a:pPr>
            <a:r>
              <a:rPr lang="fi-FI"/>
              <a:t>3. Mä meen töihin pyörällä. 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447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Ääntämistä: Prosodiset sanat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err="1"/>
              <a:t>Prosodic</a:t>
            </a:r>
            <a:r>
              <a:rPr lang="fi-FI" dirty="0"/>
              <a:t> </a:t>
            </a:r>
            <a:r>
              <a:rPr lang="fi-FI" dirty="0" err="1"/>
              <a:t>words</a:t>
            </a:r>
            <a:r>
              <a:rPr lang="fi-FI" dirty="0"/>
              <a:t> =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several</a:t>
            </a:r>
            <a:r>
              <a:rPr lang="fi-FI" dirty="0"/>
              <a:t> </a:t>
            </a:r>
            <a:r>
              <a:rPr lang="fi-FI" dirty="0" err="1"/>
              <a:t>words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said</a:t>
            </a:r>
            <a:r>
              <a:rPr lang="fi-FI" dirty="0"/>
              <a:t> as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just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word</a:t>
            </a:r>
            <a:endParaRPr lang="fi-FI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dirty="0"/>
              <a:t>1. </a:t>
            </a:r>
            <a:r>
              <a:rPr lang="fi-FI" err="1"/>
              <a:t>Onkssul</a:t>
            </a:r>
            <a:r>
              <a:rPr lang="fi-FI"/>
              <a:t> autoo?</a:t>
            </a:r>
            <a:endParaRPr lang="fi-FI" dirty="0"/>
          </a:p>
          <a:p>
            <a:pPr marL="457200" lvl="1" indent="0">
              <a:buNone/>
            </a:pPr>
            <a:r>
              <a:rPr lang="fi-FI" dirty="0"/>
              <a:t>= </a:t>
            </a:r>
            <a:r>
              <a:rPr lang="fi-FI" dirty="0" err="1"/>
              <a:t>Onks</a:t>
            </a:r>
            <a:r>
              <a:rPr lang="fi-FI" dirty="0"/>
              <a:t> </a:t>
            </a:r>
            <a:r>
              <a:rPr lang="fi-FI" err="1"/>
              <a:t>sul</a:t>
            </a:r>
            <a:r>
              <a:rPr lang="fi-FI"/>
              <a:t> autoo? </a:t>
            </a:r>
            <a:r>
              <a:rPr lang="fi-FI" dirty="0"/>
              <a:t>Onko </a:t>
            </a:r>
            <a:r>
              <a:rPr lang="fi-FI" err="1"/>
              <a:t>sulla</a:t>
            </a:r>
            <a:r>
              <a:rPr lang="fi-FI"/>
              <a:t> autoo? Written: Onko sinulla autoa?  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2. Ei, </a:t>
            </a:r>
            <a:r>
              <a:rPr lang="fi-FI" dirty="0" err="1"/>
              <a:t>muleioo</a:t>
            </a:r>
            <a:r>
              <a:rPr lang="fi-FI" dirty="0"/>
              <a:t> </a:t>
            </a:r>
            <a:r>
              <a:rPr lang="fi-FI" dirty="0" err="1"/>
              <a:t>autoo</a:t>
            </a:r>
            <a:r>
              <a:rPr lang="fi-FI" dirty="0"/>
              <a:t>. </a:t>
            </a:r>
          </a:p>
          <a:p>
            <a:pPr marL="457200" lvl="1" indent="0">
              <a:buNone/>
            </a:pPr>
            <a:r>
              <a:rPr lang="fi-FI" dirty="0"/>
              <a:t>= Ei, </a:t>
            </a:r>
            <a:r>
              <a:rPr lang="fi-FI" dirty="0" err="1"/>
              <a:t>mul</a:t>
            </a:r>
            <a:r>
              <a:rPr lang="fi-FI" dirty="0"/>
              <a:t> ei </a:t>
            </a:r>
            <a:r>
              <a:rPr lang="fi-FI" dirty="0" err="1"/>
              <a:t>oo</a:t>
            </a:r>
            <a:r>
              <a:rPr lang="fi-FI" dirty="0"/>
              <a:t> </a:t>
            </a:r>
            <a:r>
              <a:rPr lang="fi-FI" dirty="0" err="1"/>
              <a:t>autoo</a:t>
            </a:r>
            <a:r>
              <a:rPr lang="fi-FI" dirty="0"/>
              <a:t>. Ei, mulla ei </a:t>
            </a:r>
            <a:r>
              <a:rPr lang="fi-FI" dirty="0" err="1"/>
              <a:t>oo</a:t>
            </a:r>
            <a:r>
              <a:rPr lang="fi-FI" dirty="0"/>
              <a:t> </a:t>
            </a:r>
            <a:r>
              <a:rPr lang="fi-FI" dirty="0" err="1"/>
              <a:t>autoo</a:t>
            </a:r>
            <a:r>
              <a:rPr lang="fi-FI"/>
              <a:t>. Written: Ei, minulla ei ole autoa. 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3. </a:t>
            </a:r>
            <a:r>
              <a:rPr lang="fi-FI" dirty="0" err="1"/>
              <a:t>Mämeen</a:t>
            </a:r>
            <a:r>
              <a:rPr lang="fi-FI" dirty="0"/>
              <a:t> töihin pyörällä. </a:t>
            </a:r>
          </a:p>
          <a:p>
            <a:pPr marL="457200" lvl="1" indent="0">
              <a:buNone/>
            </a:pPr>
            <a:r>
              <a:rPr lang="fi-FI" dirty="0"/>
              <a:t>= </a:t>
            </a:r>
            <a:r>
              <a:rPr lang="fi-FI" dirty="0" err="1"/>
              <a:t>Mä</a:t>
            </a:r>
            <a:r>
              <a:rPr lang="fi-FI" dirty="0"/>
              <a:t> </a:t>
            </a:r>
            <a:r>
              <a:rPr lang="fi-FI" dirty="0" err="1"/>
              <a:t>meen</a:t>
            </a:r>
            <a:r>
              <a:rPr lang="fi-FI" dirty="0"/>
              <a:t> töihin pyörällä</a:t>
            </a:r>
            <a:r>
              <a:rPr lang="fi-FI"/>
              <a:t>. Written: Minä menen töihin pyörällä.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104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Poista aurinkoinen taivaan">
            <a:extLst>
              <a:ext uri="{FF2B5EF4-FFF2-40B4-BE49-F238E27FC236}">
                <a16:creationId xmlns:a16="http://schemas.microsoft.com/office/drawing/2014/main" id="{6247D0DF-8C6D-D509-B71B-EA00C2DBD3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371" y="0"/>
            <a:ext cx="12155215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Kysymyksiä ja kommentteja kotitehtävistä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89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>
                <a:hlinkClick r:id="rId3"/>
              </a:rPr>
              <a:t>https://edu.flinga.fi/s/ECNLUWF</a:t>
            </a: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5191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13195</TotalTime>
  <Words>1612</Words>
  <Application>Microsoft Office PowerPoint</Application>
  <PresentationFormat>Laajakuva</PresentationFormat>
  <Paragraphs>222</Paragraphs>
  <Slides>37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37</vt:i4>
      </vt:variant>
    </vt:vector>
  </HeadingPairs>
  <TitlesOfParts>
    <vt:vector size="43" baseType="lpstr">
      <vt:lpstr>-apple-system</vt:lpstr>
      <vt:lpstr>Arial</vt:lpstr>
      <vt:lpstr>Calibri</vt:lpstr>
      <vt:lpstr>Calibri Light</vt:lpstr>
      <vt:lpstr>Wingdings</vt:lpstr>
      <vt:lpstr>Office-teema</vt:lpstr>
      <vt:lpstr> Suomi 2 ALC-7220 Mari Nikonen </vt:lpstr>
      <vt:lpstr>Tänään</vt:lpstr>
      <vt:lpstr>Tervetuloa tunnille!</vt:lpstr>
      <vt:lpstr>Kirjoita chattiin</vt:lpstr>
      <vt:lpstr>Jumppaa, sanelu ja ääntämistä</vt:lpstr>
      <vt:lpstr>Sanelu</vt:lpstr>
      <vt:lpstr>Sanelu </vt:lpstr>
      <vt:lpstr>Ääntämistä: Prosodiset sanat</vt:lpstr>
      <vt:lpstr>Kysymyksiä ja kommentteja kotitehtävistä</vt:lpstr>
      <vt:lpstr>Kysymyksiä</vt:lpstr>
      <vt:lpstr>Chapter 7: Key words</vt:lpstr>
      <vt:lpstr>Olette ryhmänä tosi tyytyväisiä kurssiin! Jee! </vt:lpstr>
      <vt:lpstr>PowerPoint-esitys</vt:lpstr>
      <vt:lpstr>”Too many new words”</vt:lpstr>
      <vt:lpstr>Learning vocabulary</vt:lpstr>
      <vt:lpstr>Ask for help</vt:lpstr>
      <vt:lpstr>Some changes I’ll be making based on your feedback</vt:lpstr>
      <vt:lpstr>Too many different places where the materials and exercises are located</vt:lpstr>
      <vt:lpstr>Changes that I won’t be making </vt:lpstr>
      <vt:lpstr>Our approach to grammar</vt:lpstr>
      <vt:lpstr>Tandem partners </vt:lpstr>
      <vt:lpstr>TAUKO</vt:lpstr>
      <vt:lpstr>Pienissä ryhmissä</vt:lpstr>
      <vt:lpstr>Kappale 7 </vt:lpstr>
      <vt:lpstr>Kysymyksiä</vt:lpstr>
      <vt:lpstr>Suomen kielen sijamuodot  = The Finnish Case system</vt:lpstr>
      <vt:lpstr>Missä</vt:lpstr>
      <vt:lpstr>Missä ja Mistä</vt:lpstr>
      <vt:lpstr>Kielioppi: Mihin/minne</vt:lpstr>
      <vt:lpstr>Oma suomi 1: Missä? Mistä? Mihin?</vt:lpstr>
      <vt:lpstr>Millä sä matkustat? </vt:lpstr>
      <vt:lpstr>Kotitehtävät</vt:lpstr>
      <vt:lpstr>Kotitehtävät</vt:lpstr>
      <vt:lpstr>Kotitehtävät</vt:lpstr>
      <vt:lpstr>Kotitehtävät</vt:lpstr>
      <vt:lpstr>Kotitehtävät</vt:lpstr>
      <vt:lpstr> Kiitos!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2</dc:title>
  <dc:creator>Mari Nikonen</dc:creator>
  <cp:lastModifiedBy>Mari Nikonen</cp:lastModifiedBy>
  <cp:revision>17</cp:revision>
  <cp:lastPrinted>2024-10-23T15:33:30Z</cp:lastPrinted>
  <dcterms:created xsi:type="dcterms:W3CDTF">2021-09-13T12:59:36Z</dcterms:created>
  <dcterms:modified xsi:type="dcterms:W3CDTF">2024-11-06T15:22:26Z</dcterms:modified>
</cp:coreProperties>
</file>