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8" r:id="rId4"/>
    <p:sldId id="353" r:id="rId5"/>
    <p:sldId id="258" r:id="rId6"/>
    <p:sldId id="289" r:id="rId7"/>
    <p:sldId id="369" r:id="rId8"/>
    <p:sldId id="310" r:id="rId9"/>
    <p:sldId id="291" r:id="rId10"/>
    <p:sldId id="411" r:id="rId11"/>
    <p:sldId id="437" r:id="rId12"/>
    <p:sldId id="438" r:id="rId13"/>
    <p:sldId id="264" r:id="rId14"/>
    <p:sldId id="412" r:id="rId15"/>
    <p:sldId id="300" r:id="rId16"/>
    <p:sldId id="413" r:id="rId17"/>
    <p:sldId id="421" r:id="rId18"/>
    <p:sldId id="420" r:id="rId19"/>
    <p:sldId id="422" r:id="rId20"/>
    <p:sldId id="423" r:id="rId21"/>
    <p:sldId id="424" r:id="rId22"/>
    <p:sldId id="425" r:id="rId23"/>
    <p:sldId id="426" r:id="rId24"/>
    <p:sldId id="428" r:id="rId25"/>
    <p:sldId id="436" r:id="rId26"/>
    <p:sldId id="345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6A13A4-58CF-42BC-9CB4-355BA33D645D}" v="71" dt="2024-11-11T16:15:58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1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ikonen" userId="21ccc40ad04ce58a" providerId="LiveId" clId="{936A13A4-58CF-42BC-9CB4-355BA33D645D}"/>
    <pc:docChg chg="undo custSel addSld delSld modSld sldOrd">
      <pc:chgData name="Mari Nikonen" userId="21ccc40ad04ce58a" providerId="LiveId" clId="{936A13A4-58CF-42BC-9CB4-355BA33D645D}" dt="2024-11-11T16:28:53.889" v="2241" actId="20577"/>
      <pc:docMkLst>
        <pc:docMk/>
      </pc:docMkLst>
      <pc:sldChg chg="modSp mod">
        <pc:chgData name="Mari Nikonen" userId="21ccc40ad04ce58a" providerId="LiveId" clId="{936A13A4-58CF-42BC-9CB4-355BA33D645D}" dt="2024-11-11T13:41:00.431" v="17" actId="20577"/>
        <pc:sldMkLst>
          <pc:docMk/>
          <pc:sldMk cId="3214483749" sldId="256"/>
        </pc:sldMkLst>
        <pc:spChg chg="mod">
          <ac:chgData name="Mari Nikonen" userId="21ccc40ad04ce58a" providerId="LiveId" clId="{936A13A4-58CF-42BC-9CB4-355BA33D645D}" dt="2024-11-11T13:41:00.431" v="17" actId="20577"/>
          <ac:spMkLst>
            <pc:docMk/>
            <pc:sldMk cId="3214483749" sldId="256"/>
            <ac:spMk id="3" creationId="{BB96F4F8-2F8C-4DA7-A11D-06976C6D2880}"/>
          </ac:spMkLst>
        </pc:spChg>
      </pc:sldChg>
      <pc:sldChg chg="modSp ord">
        <pc:chgData name="Mari Nikonen" userId="21ccc40ad04ce58a" providerId="LiveId" clId="{936A13A4-58CF-42BC-9CB4-355BA33D645D}" dt="2024-11-11T15:24:36.170" v="2124" actId="20577"/>
        <pc:sldMkLst>
          <pc:docMk/>
          <pc:sldMk cId="3499694362" sldId="264"/>
        </pc:sldMkLst>
        <pc:graphicFrameChg chg="mod">
          <ac:chgData name="Mari Nikonen" userId="21ccc40ad04ce58a" providerId="LiveId" clId="{936A13A4-58CF-42BC-9CB4-355BA33D645D}" dt="2024-11-11T15:24:36.170" v="2124" actId="20577"/>
          <ac:graphicFrameMkLst>
            <pc:docMk/>
            <pc:sldMk cId="3499694362" sldId="264"/>
            <ac:graphicFrameMk id="5" creationId="{DE2AEC70-D0A9-184F-E27E-C3C95B935E9F}"/>
          </ac:graphicFrameMkLst>
        </pc:graphicFrameChg>
      </pc:sldChg>
      <pc:sldChg chg="modSp add mod">
        <pc:chgData name="Mari Nikonen" userId="21ccc40ad04ce58a" providerId="LiveId" clId="{936A13A4-58CF-42BC-9CB4-355BA33D645D}" dt="2024-11-11T14:33:28.573" v="833" actId="20577"/>
        <pc:sldMkLst>
          <pc:docMk/>
          <pc:sldMk cId="3438470648" sldId="266"/>
        </pc:sldMkLst>
        <pc:spChg chg="mod">
          <ac:chgData name="Mari Nikonen" userId="21ccc40ad04ce58a" providerId="LiveId" clId="{936A13A4-58CF-42BC-9CB4-355BA33D645D}" dt="2024-11-11T14:33:28.573" v="833" actId="20577"/>
          <ac:spMkLst>
            <pc:docMk/>
            <pc:sldMk cId="3438470648" sldId="266"/>
            <ac:spMk id="3" creationId="{1C3BB075-08B5-45CF-B5C9-3CC233463C19}"/>
          </ac:spMkLst>
        </pc:spChg>
      </pc:sldChg>
      <pc:sldChg chg="modSp mod">
        <pc:chgData name="Mari Nikonen" userId="21ccc40ad04ce58a" providerId="LiveId" clId="{936A13A4-58CF-42BC-9CB4-355BA33D645D}" dt="2024-11-11T13:47:21.598" v="428" actId="20577"/>
        <pc:sldMkLst>
          <pc:docMk/>
          <pc:sldMk cId="485191650" sldId="291"/>
        </pc:sldMkLst>
        <pc:spChg chg="mod">
          <ac:chgData name="Mari Nikonen" userId="21ccc40ad04ce58a" providerId="LiveId" clId="{936A13A4-58CF-42BC-9CB4-355BA33D645D}" dt="2024-11-11T13:47:21.598" v="428" actId="20577"/>
          <ac:spMkLst>
            <pc:docMk/>
            <pc:sldMk cId="485191650" sldId="291"/>
            <ac:spMk id="3" creationId="{D37F78A6-0838-4B1B-B62A-2DA94A0E7EEB}"/>
          </ac:spMkLst>
        </pc:spChg>
        <pc:picChg chg="mod">
          <ac:chgData name="Mari Nikonen" userId="21ccc40ad04ce58a" providerId="LiveId" clId="{936A13A4-58CF-42BC-9CB4-355BA33D645D}" dt="2024-11-11T13:46:39.034" v="424" actId="1076"/>
          <ac:picMkLst>
            <pc:docMk/>
            <pc:sldMk cId="485191650" sldId="291"/>
            <ac:picMk id="6" creationId="{6247D0DF-8C6D-D509-B71B-EA00C2DBD363}"/>
          </ac:picMkLst>
        </pc:picChg>
      </pc:sldChg>
      <pc:sldChg chg="modSp mod ord">
        <pc:chgData name="Mari Nikonen" userId="21ccc40ad04ce58a" providerId="LiveId" clId="{936A13A4-58CF-42BC-9CB4-355BA33D645D}" dt="2024-11-11T15:46:37.241" v="2128"/>
        <pc:sldMkLst>
          <pc:docMk/>
          <pc:sldMk cId="2494225918" sldId="300"/>
        </pc:sldMkLst>
        <pc:spChg chg="mod">
          <ac:chgData name="Mari Nikonen" userId="21ccc40ad04ce58a" providerId="LiveId" clId="{936A13A4-58CF-42BC-9CB4-355BA33D645D}" dt="2024-11-11T14:12:17.629" v="695" actId="20577"/>
          <ac:spMkLst>
            <pc:docMk/>
            <pc:sldMk cId="2494225918" sldId="300"/>
            <ac:spMk id="3" creationId="{5A4E2F52-606E-DBF2-4074-45D4CA7D66C9}"/>
          </ac:spMkLst>
        </pc:spChg>
      </pc:sldChg>
      <pc:sldChg chg="modSp add mod">
        <pc:chgData name="Mari Nikonen" userId="21ccc40ad04ce58a" providerId="LiveId" clId="{936A13A4-58CF-42BC-9CB4-355BA33D645D}" dt="2024-11-11T13:45:54.046" v="419" actId="5793"/>
        <pc:sldMkLst>
          <pc:docMk/>
          <pc:sldMk cId="4098185695" sldId="310"/>
        </pc:sldMkLst>
        <pc:spChg chg="mod">
          <ac:chgData name="Mari Nikonen" userId="21ccc40ad04ce58a" providerId="LiveId" clId="{936A13A4-58CF-42BC-9CB4-355BA33D645D}" dt="2024-11-11T13:45:54.046" v="419" actId="5793"/>
          <ac:spMkLst>
            <pc:docMk/>
            <pc:sldMk cId="4098185695" sldId="310"/>
            <ac:spMk id="3" creationId="{D37F78A6-0838-4B1B-B62A-2DA94A0E7EEB}"/>
          </ac:spMkLst>
        </pc:spChg>
      </pc:sldChg>
      <pc:sldChg chg="del">
        <pc:chgData name="Mari Nikonen" userId="21ccc40ad04ce58a" providerId="LiveId" clId="{936A13A4-58CF-42BC-9CB4-355BA33D645D}" dt="2024-11-11T14:14:21.731" v="738" actId="47"/>
        <pc:sldMkLst>
          <pc:docMk/>
          <pc:sldMk cId="414271907" sldId="323"/>
        </pc:sldMkLst>
      </pc:sldChg>
      <pc:sldChg chg="del">
        <pc:chgData name="Mari Nikonen" userId="21ccc40ad04ce58a" providerId="LiveId" clId="{936A13A4-58CF-42BC-9CB4-355BA33D645D}" dt="2024-11-11T14:14:22.572" v="739" actId="47"/>
        <pc:sldMkLst>
          <pc:docMk/>
          <pc:sldMk cId="233292139" sldId="324"/>
        </pc:sldMkLst>
      </pc:sldChg>
      <pc:sldChg chg="modSp">
        <pc:chgData name="Mari Nikonen" userId="21ccc40ad04ce58a" providerId="LiveId" clId="{936A13A4-58CF-42BC-9CB4-355BA33D645D}" dt="2024-11-11T14:18:25.664" v="796" actId="20577"/>
        <pc:sldMkLst>
          <pc:docMk/>
          <pc:sldMk cId="988568685" sldId="345"/>
        </pc:sldMkLst>
        <pc:spChg chg="mod">
          <ac:chgData name="Mari Nikonen" userId="21ccc40ad04ce58a" providerId="LiveId" clId="{936A13A4-58CF-42BC-9CB4-355BA33D645D}" dt="2024-11-11T14:18:25.664" v="796" actId="20577"/>
          <ac:spMkLst>
            <pc:docMk/>
            <pc:sldMk cId="988568685" sldId="345"/>
            <ac:spMk id="3" creationId="{5EF69642-2800-442B-AE6D-3457BE3B3FFB}"/>
          </ac:spMkLst>
        </pc:spChg>
      </pc:sldChg>
      <pc:sldChg chg="del">
        <pc:chgData name="Mari Nikonen" userId="21ccc40ad04ce58a" providerId="LiveId" clId="{936A13A4-58CF-42BC-9CB4-355BA33D645D}" dt="2024-11-11T14:14:23.147" v="740" actId="47"/>
        <pc:sldMkLst>
          <pc:docMk/>
          <pc:sldMk cId="2314552615" sldId="348"/>
        </pc:sldMkLst>
      </pc:sldChg>
      <pc:sldChg chg="modSp mod">
        <pc:chgData name="Mari Nikonen" userId="21ccc40ad04ce58a" providerId="LiveId" clId="{936A13A4-58CF-42BC-9CB4-355BA33D645D}" dt="2024-11-11T13:44:44.220" v="355" actId="20577"/>
        <pc:sldMkLst>
          <pc:docMk/>
          <pc:sldMk cId="929350843" sldId="353"/>
        </pc:sldMkLst>
        <pc:spChg chg="mod">
          <ac:chgData name="Mari Nikonen" userId="21ccc40ad04ce58a" providerId="LiveId" clId="{936A13A4-58CF-42BC-9CB4-355BA33D645D}" dt="2024-11-11T13:44:44.220" v="355" actId="20577"/>
          <ac:spMkLst>
            <pc:docMk/>
            <pc:sldMk cId="929350843" sldId="353"/>
            <ac:spMk id="3" creationId="{C6FE3A78-F8F6-91F0-B080-FA74F28595FA}"/>
          </ac:spMkLst>
        </pc:spChg>
      </pc:sldChg>
      <pc:sldChg chg="modSp mod">
        <pc:chgData name="Mari Nikonen" userId="21ccc40ad04ce58a" providerId="LiveId" clId="{936A13A4-58CF-42BC-9CB4-355BA33D645D}" dt="2024-11-11T14:48:43.776" v="1046" actId="20577"/>
        <pc:sldMkLst>
          <pc:docMk/>
          <pc:sldMk cId="1494476992" sldId="369"/>
        </pc:sldMkLst>
        <pc:spChg chg="mod">
          <ac:chgData name="Mari Nikonen" userId="21ccc40ad04ce58a" providerId="LiveId" clId="{936A13A4-58CF-42BC-9CB4-355BA33D645D}" dt="2024-11-11T14:48:43.776" v="1046" actId="20577"/>
          <ac:spMkLst>
            <pc:docMk/>
            <pc:sldMk cId="1494476992" sldId="369"/>
            <ac:spMk id="3" creationId="{D323AFE3-07EF-7DFC-1EC6-F40869070FC8}"/>
          </ac:spMkLst>
        </pc:spChg>
      </pc:sldChg>
      <pc:sldChg chg="del">
        <pc:chgData name="Mari Nikonen" userId="21ccc40ad04ce58a" providerId="LiveId" clId="{936A13A4-58CF-42BC-9CB4-355BA33D645D}" dt="2024-11-11T14:04:49.543" v="662" actId="47"/>
        <pc:sldMkLst>
          <pc:docMk/>
          <pc:sldMk cId="1774016588" sldId="374"/>
        </pc:sldMkLst>
      </pc:sldChg>
      <pc:sldChg chg="del">
        <pc:chgData name="Mari Nikonen" userId="21ccc40ad04ce58a" providerId="LiveId" clId="{936A13A4-58CF-42BC-9CB4-355BA33D645D}" dt="2024-11-11T14:14:23.771" v="741" actId="47"/>
        <pc:sldMkLst>
          <pc:docMk/>
          <pc:sldMk cId="2981770821" sldId="381"/>
        </pc:sldMkLst>
      </pc:sldChg>
      <pc:sldChg chg="del">
        <pc:chgData name="Mari Nikonen" userId="21ccc40ad04ce58a" providerId="LiveId" clId="{936A13A4-58CF-42BC-9CB4-355BA33D645D}" dt="2024-11-11T13:42:38.744" v="24" actId="47"/>
        <pc:sldMkLst>
          <pc:docMk/>
          <pc:sldMk cId="569608780" sldId="385"/>
        </pc:sldMkLst>
      </pc:sldChg>
      <pc:sldChg chg="del">
        <pc:chgData name="Mari Nikonen" userId="21ccc40ad04ce58a" providerId="LiveId" clId="{936A13A4-58CF-42BC-9CB4-355BA33D645D}" dt="2024-11-11T13:46:12.201" v="420" actId="47"/>
        <pc:sldMkLst>
          <pc:docMk/>
          <pc:sldMk cId="1681040101" sldId="386"/>
        </pc:sldMkLst>
      </pc:sldChg>
      <pc:sldChg chg="del">
        <pc:chgData name="Mari Nikonen" userId="21ccc40ad04ce58a" providerId="LiveId" clId="{936A13A4-58CF-42BC-9CB4-355BA33D645D}" dt="2024-11-11T14:04:39.802" v="657" actId="47"/>
        <pc:sldMkLst>
          <pc:docMk/>
          <pc:sldMk cId="3930838209" sldId="387"/>
        </pc:sldMkLst>
      </pc:sldChg>
      <pc:sldChg chg="del">
        <pc:chgData name="Mari Nikonen" userId="21ccc40ad04ce58a" providerId="LiveId" clId="{936A13A4-58CF-42BC-9CB4-355BA33D645D}" dt="2024-11-11T14:04:40.982" v="658" actId="47"/>
        <pc:sldMkLst>
          <pc:docMk/>
          <pc:sldMk cId="2686359057" sldId="390"/>
        </pc:sldMkLst>
      </pc:sldChg>
      <pc:sldChg chg="del">
        <pc:chgData name="Mari Nikonen" userId="21ccc40ad04ce58a" providerId="LiveId" clId="{936A13A4-58CF-42BC-9CB4-355BA33D645D}" dt="2024-11-11T14:04:42.085" v="659" actId="47"/>
        <pc:sldMkLst>
          <pc:docMk/>
          <pc:sldMk cId="3785644976" sldId="391"/>
        </pc:sldMkLst>
      </pc:sldChg>
      <pc:sldChg chg="del">
        <pc:chgData name="Mari Nikonen" userId="21ccc40ad04ce58a" providerId="LiveId" clId="{936A13A4-58CF-42BC-9CB4-355BA33D645D}" dt="2024-11-11T14:05:27.958" v="665" actId="47"/>
        <pc:sldMkLst>
          <pc:docMk/>
          <pc:sldMk cId="4233755575" sldId="392"/>
        </pc:sldMkLst>
      </pc:sldChg>
      <pc:sldChg chg="del">
        <pc:chgData name="Mari Nikonen" userId="21ccc40ad04ce58a" providerId="LiveId" clId="{936A13A4-58CF-42BC-9CB4-355BA33D645D}" dt="2024-11-11T14:04:42.879" v="660" actId="47"/>
        <pc:sldMkLst>
          <pc:docMk/>
          <pc:sldMk cId="4013348760" sldId="393"/>
        </pc:sldMkLst>
      </pc:sldChg>
      <pc:sldChg chg="del">
        <pc:chgData name="Mari Nikonen" userId="21ccc40ad04ce58a" providerId="LiveId" clId="{936A13A4-58CF-42BC-9CB4-355BA33D645D}" dt="2024-11-11T14:04:47.069" v="661" actId="47"/>
        <pc:sldMkLst>
          <pc:docMk/>
          <pc:sldMk cId="1583568044" sldId="394"/>
        </pc:sldMkLst>
      </pc:sldChg>
      <pc:sldChg chg="del">
        <pc:chgData name="Mari Nikonen" userId="21ccc40ad04ce58a" providerId="LiveId" clId="{936A13A4-58CF-42BC-9CB4-355BA33D645D}" dt="2024-11-11T14:05:16.032" v="663" actId="47"/>
        <pc:sldMkLst>
          <pc:docMk/>
          <pc:sldMk cId="2193857159" sldId="395"/>
        </pc:sldMkLst>
      </pc:sldChg>
      <pc:sldChg chg="del">
        <pc:chgData name="Mari Nikonen" userId="21ccc40ad04ce58a" providerId="LiveId" clId="{936A13A4-58CF-42BC-9CB4-355BA33D645D}" dt="2024-11-11T14:05:43.028" v="666" actId="47"/>
        <pc:sldMkLst>
          <pc:docMk/>
          <pc:sldMk cId="97648729" sldId="396"/>
        </pc:sldMkLst>
      </pc:sldChg>
      <pc:sldChg chg="add del">
        <pc:chgData name="Mari Nikonen" userId="21ccc40ad04ce58a" providerId="LiveId" clId="{936A13A4-58CF-42BC-9CB4-355BA33D645D}" dt="2024-11-11T14:06:01.743" v="678" actId="47"/>
        <pc:sldMkLst>
          <pc:docMk/>
          <pc:sldMk cId="2711140954" sldId="397"/>
        </pc:sldMkLst>
      </pc:sldChg>
      <pc:sldChg chg="del">
        <pc:chgData name="Mari Nikonen" userId="21ccc40ad04ce58a" providerId="LiveId" clId="{936A13A4-58CF-42BC-9CB4-355BA33D645D}" dt="2024-11-11T14:05:18.864" v="664" actId="47"/>
        <pc:sldMkLst>
          <pc:docMk/>
          <pc:sldMk cId="1749386555" sldId="398"/>
        </pc:sldMkLst>
      </pc:sldChg>
      <pc:sldChg chg="del">
        <pc:chgData name="Mari Nikonen" userId="21ccc40ad04ce58a" providerId="LiveId" clId="{936A13A4-58CF-42BC-9CB4-355BA33D645D}" dt="2024-11-11T14:14:06.037" v="735" actId="47"/>
        <pc:sldMkLst>
          <pc:docMk/>
          <pc:sldMk cId="1282081453" sldId="399"/>
        </pc:sldMkLst>
      </pc:sldChg>
      <pc:sldChg chg="del">
        <pc:chgData name="Mari Nikonen" userId="21ccc40ad04ce58a" providerId="LiveId" clId="{936A13A4-58CF-42BC-9CB4-355BA33D645D}" dt="2024-11-11T14:14:20.922" v="737" actId="47"/>
        <pc:sldMkLst>
          <pc:docMk/>
          <pc:sldMk cId="3781827043" sldId="401"/>
        </pc:sldMkLst>
      </pc:sldChg>
      <pc:sldChg chg="del">
        <pc:chgData name="Mari Nikonen" userId="21ccc40ad04ce58a" providerId="LiveId" clId="{936A13A4-58CF-42BC-9CB4-355BA33D645D}" dt="2024-11-11T14:14:06.989" v="736" actId="47"/>
        <pc:sldMkLst>
          <pc:docMk/>
          <pc:sldMk cId="4292316269" sldId="402"/>
        </pc:sldMkLst>
      </pc:sldChg>
      <pc:sldChg chg="del">
        <pc:chgData name="Mari Nikonen" userId="21ccc40ad04ce58a" providerId="LiveId" clId="{936A13A4-58CF-42BC-9CB4-355BA33D645D}" dt="2024-11-11T14:14:25.064" v="742" actId="47"/>
        <pc:sldMkLst>
          <pc:docMk/>
          <pc:sldMk cId="2511306308" sldId="403"/>
        </pc:sldMkLst>
      </pc:sldChg>
      <pc:sldChg chg="del">
        <pc:chgData name="Mari Nikonen" userId="21ccc40ad04ce58a" providerId="LiveId" clId="{936A13A4-58CF-42BC-9CB4-355BA33D645D}" dt="2024-11-11T14:18:15.563" v="779" actId="47"/>
        <pc:sldMkLst>
          <pc:docMk/>
          <pc:sldMk cId="2123279159" sldId="404"/>
        </pc:sldMkLst>
      </pc:sldChg>
      <pc:sldChg chg="del">
        <pc:chgData name="Mari Nikonen" userId="21ccc40ad04ce58a" providerId="LiveId" clId="{936A13A4-58CF-42BC-9CB4-355BA33D645D}" dt="2024-11-11T14:18:16.628" v="780" actId="47"/>
        <pc:sldMkLst>
          <pc:docMk/>
          <pc:sldMk cId="419216732" sldId="406"/>
        </pc:sldMkLst>
      </pc:sldChg>
      <pc:sldChg chg="del">
        <pc:chgData name="Mari Nikonen" userId="21ccc40ad04ce58a" providerId="LiveId" clId="{936A13A4-58CF-42BC-9CB4-355BA33D645D}" dt="2024-11-11T14:18:17.985" v="781" actId="47"/>
        <pc:sldMkLst>
          <pc:docMk/>
          <pc:sldMk cId="986818364" sldId="407"/>
        </pc:sldMkLst>
      </pc:sldChg>
      <pc:sldChg chg="del">
        <pc:chgData name="Mari Nikonen" userId="21ccc40ad04ce58a" providerId="LiveId" clId="{936A13A4-58CF-42BC-9CB4-355BA33D645D}" dt="2024-11-11T14:18:19.969" v="782" actId="47"/>
        <pc:sldMkLst>
          <pc:docMk/>
          <pc:sldMk cId="215862728" sldId="408"/>
        </pc:sldMkLst>
      </pc:sldChg>
      <pc:sldChg chg="del">
        <pc:chgData name="Mari Nikonen" userId="21ccc40ad04ce58a" providerId="LiveId" clId="{936A13A4-58CF-42BC-9CB4-355BA33D645D}" dt="2024-11-11T14:18:20.991" v="783" actId="47"/>
        <pc:sldMkLst>
          <pc:docMk/>
          <pc:sldMk cId="603576931" sldId="409"/>
        </pc:sldMkLst>
      </pc:sldChg>
      <pc:sldChg chg="del">
        <pc:chgData name="Mari Nikonen" userId="21ccc40ad04ce58a" providerId="LiveId" clId="{936A13A4-58CF-42BC-9CB4-355BA33D645D}" dt="2024-11-11T14:04:38.188" v="656" actId="47"/>
        <pc:sldMkLst>
          <pc:docMk/>
          <pc:sldMk cId="953051359" sldId="410"/>
        </pc:sldMkLst>
      </pc:sldChg>
      <pc:sldChg chg="modSp new mod">
        <pc:chgData name="Mari Nikonen" userId="21ccc40ad04ce58a" providerId="LiveId" clId="{936A13A4-58CF-42BC-9CB4-355BA33D645D}" dt="2024-11-11T14:58:47.442" v="1388" actId="20577"/>
        <pc:sldMkLst>
          <pc:docMk/>
          <pc:sldMk cId="713429578" sldId="411"/>
        </pc:sldMkLst>
        <pc:spChg chg="mod">
          <ac:chgData name="Mari Nikonen" userId="21ccc40ad04ce58a" providerId="LiveId" clId="{936A13A4-58CF-42BC-9CB4-355BA33D645D}" dt="2024-11-11T14:56:42.287" v="1064" actId="20577"/>
          <ac:spMkLst>
            <pc:docMk/>
            <pc:sldMk cId="713429578" sldId="411"/>
            <ac:spMk id="2" creationId="{173DE8B9-4388-CCBF-C083-E512C043F3E1}"/>
          </ac:spMkLst>
        </pc:spChg>
        <pc:spChg chg="mod">
          <ac:chgData name="Mari Nikonen" userId="21ccc40ad04ce58a" providerId="LiveId" clId="{936A13A4-58CF-42BC-9CB4-355BA33D645D}" dt="2024-11-11T14:58:47.442" v="1388" actId="20577"/>
          <ac:spMkLst>
            <pc:docMk/>
            <pc:sldMk cId="713429578" sldId="411"/>
            <ac:spMk id="3" creationId="{A0D569B0-C8BD-1BA4-AB85-12110DF9DE69}"/>
          </ac:spMkLst>
        </pc:spChg>
      </pc:sldChg>
      <pc:sldChg chg="modSp new mod">
        <pc:chgData name="Mari Nikonen" userId="21ccc40ad04ce58a" providerId="LiveId" clId="{936A13A4-58CF-42BC-9CB4-355BA33D645D}" dt="2024-11-11T13:48:50.645" v="458" actId="20577"/>
        <pc:sldMkLst>
          <pc:docMk/>
          <pc:sldMk cId="1515556490" sldId="412"/>
        </pc:sldMkLst>
        <pc:spChg chg="mod">
          <ac:chgData name="Mari Nikonen" userId="21ccc40ad04ce58a" providerId="LiveId" clId="{936A13A4-58CF-42BC-9CB4-355BA33D645D}" dt="2024-11-11T13:48:50.645" v="458" actId="20577"/>
          <ac:spMkLst>
            <pc:docMk/>
            <pc:sldMk cId="1515556490" sldId="412"/>
            <ac:spMk id="2" creationId="{4FC16F75-15D2-670D-22FA-41011ADF2858}"/>
          </ac:spMkLst>
        </pc:spChg>
      </pc:sldChg>
      <pc:sldChg chg="modSp new mod">
        <pc:chgData name="Mari Nikonen" userId="21ccc40ad04ce58a" providerId="LiveId" clId="{936A13A4-58CF-42BC-9CB4-355BA33D645D}" dt="2024-11-11T16:16:14.236" v="2192" actId="20577"/>
        <pc:sldMkLst>
          <pc:docMk/>
          <pc:sldMk cId="3709247982" sldId="413"/>
        </pc:sldMkLst>
        <pc:spChg chg="mod">
          <ac:chgData name="Mari Nikonen" userId="21ccc40ad04ce58a" providerId="LiveId" clId="{936A13A4-58CF-42BC-9CB4-355BA33D645D}" dt="2024-11-11T13:57:59.520" v="500" actId="20577"/>
          <ac:spMkLst>
            <pc:docMk/>
            <pc:sldMk cId="3709247982" sldId="413"/>
            <ac:spMk id="2" creationId="{630AF64C-1A41-04CD-A089-50658844CA87}"/>
          </ac:spMkLst>
        </pc:spChg>
        <pc:spChg chg="mod">
          <ac:chgData name="Mari Nikonen" userId="21ccc40ad04ce58a" providerId="LiveId" clId="{936A13A4-58CF-42BC-9CB4-355BA33D645D}" dt="2024-11-11T16:16:14.236" v="2192" actId="20577"/>
          <ac:spMkLst>
            <pc:docMk/>
            <pc:sldMk cId="3709247982" sldId="413"/>
            <ac:spMk id="3" creationId="{BB011A45-7B99-A3A8-96EE-6258178CC991}"/>
          </ac:spMkLst>
        </pc:spChg>
      </pc:sldChg>
      <pc:sldChg chg="modSp add mod">
        <pc:chgData name="Mari Nikonen" userId="21ccc40ad04ce58a" providerId="LiveId" clId="{936A13A4-58CF-42BC-9CB4-355BA33D645D}" dt="2024-11-11T16:28:53.889" v="2241" actId="20577"/>
        <pc:sldMkLst>
          <pc:docMk/>
          <pc:sldMk cId="644929645" sldId="420"/>
        </pc:sldMkLst>
        <pc:spChg chg="mod">
          <ac:chgData name="Mari Nikonen" userId="21ccc40ad04ce58a" providerId="LiveId" clId="{936A13A4-58CF-42BC-9CB4-355BA33D645D}" dt="2024-11-11T16:28:53.889" v="2241" actId="20577"/>
          <ac:spMkLst>
            <pc:docMk/>
            <pc:sldMk cId="644929645" sldId="420"/>
            <ac:spMk id="3" creationId="{965EEC77-B49A-C78D-487C-9D3DA8A28FC7}"/>
          </ac:spMkLst>
        </pc:spChg>
      </pc:sldChg>
      <pc:sldChg chg="addSp delSp modSp new mod setBg">
        <pc:chgData name="Mari Nikonen" userId="21ccc40ad04ce58a" providerId="LiveId" clId="{936A13A4-58CF-42BC-9CB4-355BA33D645D}" dt="2024-11-11T14:02:54.835" v="629" actId="26606"/>
        <pc:sldMkLst>
          <pc:docMk/>
          <pc:sldMk cId="944761284" sldId="421"/>
        </pc:sldMkLst>
        <pc:spChg chg="del">
          <ac:chgData name="Mari Nikonen" userId="21ccc40ad04ce58a" providerId="LiveId" clId="{936A13A4-58CF-42BC-9CB4-355BA33D645D}" dt="2024-11-11T14:02:54.835" v="629" actId="26606"/>
          <ac:spMkLst>
            <pc:docMk/>
            <pc:sldMk cId="944761284" sldId="421"/>
            <ac:spMk id="2" creationId="{70D25C99-D376-637C-E0DF-CCDF3BE41CF6}"/>
          </ac:spMkLst>
        </pc:spChg>
        <pc:spChg chg="del">
          <ac:chgData name="Mari Nikonen" userId="21ccc40ad04ce58a" providerId="LiveId" clId="{936A13A4-58CF-42BC-9CB4-355BA33D645D}" dt="2024-11-11T14:02:54.835" v="629" actId="26606"/>
          <ac:spMkLst>
            <pc:docMk/>
            <pc:sldMk cId="944761284" sldId="421"/>
            <ac:spMk id="3" creationId="{4D938E13-CF56-61C1-20C8-934DF3D98C30}"/>
          </ac:spMkLst>
        </pc:spChg>
        <pc:picChg chg="add mod">
          <ac:chgData name="Mari Nikonen" userId="21ccc40ad04ce58a" providerId="LiveId" clId="{936A13A4-58CF-42BC-9CB4-355BA33D645D}" dt="2024-11-11T14:02:54.835" v="629" actId="26606"/>
          <ac:picMkLst>
            <pc:docMk/>
            <pc:sldMk cId="944761284" sldId="421"/>
            <ac:picMk id="5" creationId="{1DB388BD-F3D1-8122-7D41-97907CACA56E}"/>
          </ac:picMkLst>
        </pc:picChg>
      </pc:sldChg>
      <pc:sldChg chg="add">
        <pc:chgData name="Mari Nikonen" userId="21ccc40ad04ce58a" providerId="LiveId" clId="{936A13A4-58CF-42BC-9CB4-355BA33D645D}" dt="2024-11-11T14:03:41.678" v="647"/>
        <pc:sldMkLst>
          <pc:docMk/>
          <pc:sldMk cId="3651581217" sldId="422"/>
        </pc:sldMkLst>
      </pc:sldChg>
      <pc:sldChg chg="add">
        <pc:chgData name="Mari Nikonen" userId="21ccc40ad04ce58a" providerId="LiveId" clId="{936A13A4-58CF-42BC-9CB4-355BA33D645D}" dt="2024-11-11T14:03:52.345" v="648"/>
        <pc:sldMkLst>
          <pc:docMk/>
          <pc:sldMk cId="591669067" sldId="423"/>
        </pc:sldMkLst>
      </pc:sldChg>
      <pc:sldChg chg="modSp add mod">
        <pc:chgData name="Mari Nikonen" userId="21ccc40ad04ce58a" providerId="LiveId" clId="{936A13A4-58CF-42BC-9CB4-355BA33D645D}" dt="2024-11-11T14:04:01.278" v="650" actId="5793"/>
        <pc:sldMkLst>
          <pc:docMk/>
          <pc:sldMk cId="936017822" sldId="424"/>
        </pc:sldMkLst>
        <pc:spChg chg="mod">
          <ac:chgData name="Mari Nikonen" userId="21ccc40ad04ce58a" providerId="LiveId" clId="{936A13A4-58CF-42BC-9CB4-355BA33D645D}" dt="2024-11-11T14:04:01.278" v="650" actId="5793"/>
          <ac:spMkLst>
            <pc:docMk/>
            <pc:sldMk cId="936017822" sldId="424"/>
            <ac:spMk id="3" creationId="{8F81A3DA-4789-D920-31A2-BAD219335F91}"/>
          </ac:spMkLst>
        </pc:spChg>
      </pc:sldChg>
      <pc:sldChg chg="modSp add mod">
        <pc:chgData name="Mari Nikonen" userId="21ccc40ad04ce58a" providerId="LiveId" clId="{936A13A4-58CF-42BC-9CB4-355BA33D645D}" dt="2024-11-11T14:04:26.844" v="655" actId="20577"/>
        <pc:sldMkLst>
          <pc:docMk/>
          <pc:sldMk cId="326472570" sldId="425"/>
        </pc:sldMkLst>
        <pc:spChg chg="mod">
          <ac:chgData name="Mari Nikonen" userId="21ccc40ad04ce58a" providerId="LiveId" clId="{936A13A4-58CF-42BC-9CB4-355BA33D645D}" dt="2024-11-11T14:04:26.844" v="655" actId="20577"/>
          <ac:spMkLst>
            <pc:docMk/>
            <pc:sldMk cId="326472570" sldId="425"/>
            <ac:spMk id="3" creationId="{284221AF-E5F6-E974-44F5-050836252B39}"/>
          </ac:spMkLst>
        </pc:spChg>
      </pc:sldChg>
      <pc:sldChg chg="modSp new mod">
        <pc:chgData name="Mari Nikonen" userId="21ccc40ad04ce58a" providerId="LiveId" clId="{936A13A4-58CF-42BC-9CB4-355BA33D645D}" dt="2024-11-11T14:13:49.789" v="734" actId="20577"/>
        <pc:sldMkLst>
          <pc:docMk/>
          <pc:sldMk cId="2124036569" sldId="426"/>
        </pc:sldMkLst>
        <pc:spChg chg="mod">
          <ac:chgData name="Mari Nikonen" userId="21ccc40ad04ce58a" providerId="LiveId" clId="{936A13A4-58CF-42BC-9CB4-355BA33D645D}" dt="2024-11-11T14:13:49.789" v="734" actId="20577"/>
          <ac:spMkLst>
            <pc:docMk/>
            <pc:sldMk cId="2124036569" sldId="426"/>
            <ac:spMk id="2" creationId="{49FACBEB-FBF3-F45B-AF7A-8DE9CA182772}"/>
          </ac:spMkLst>
        </pc:spChg>
      </pc:sldChg>
      <pc:sldChg chg="addSp delSp modSp add mod">
        <pc:chgData name="Mari Nikonen" userId="21ccc40ad04ce58a" providerId="LiveId" clId="{936A13A4-58CF-42BC-9CB4-355BA33D645D}" dt="2024-11-11T14:16:40.760" v="763" actId="22"/>
        <pc:sldMkLst>
          <pc:docMk/>
          <pc:sldMk cId="616352946" sldId="428"/>
        </pc:sldMkLst>
        <pc:spChg chg="mod">
          <ac:chgData name="Mari Nikonen" userId="21ccc40ad04ce58a" providerId="LiveId" clId="{936A13A4-58CF-42BC-9CB4-355BA33D645D}" dt="2024-11-11T14:15:15.984" v="759" actId="313"/>
          <ac:spMkLst>
            <pc:docMk/>
            <pc:sldMk cId="616352946" sldId="428"/>
            <ac:spMk id="3" creationId="{775966E7-FE08-EE78-1226-0EE11A89E556}"/>
          </ac:spMkLst>
        </pc:spChg>
        <pc:spChg chg="add del">
          <ac:chgData name="Mari Nikonen" userId="21ccc40ad04ce58a" providerId="LiveId" clId="{936A13A4-58CF-42BC-9CB4-355BA33D645D}" dt="2024-11-11T14:16:33.710" v="761" actId="22"/>
          <ac:spMkLst>
            <pc:docMk/>
            <pc:sldMk cId="616352946" sldId="428"/>
            <ac:spMk id="5" creationId="{E6A4366D-51D8-CCDA-A144-B4273BE8665D}"/>
          </ac:spMkLst>
        </pc:spChg>
        <pc:spChg chg="add del">
          <ac:chgData name="Mari Nikonen" userId="21ccc40ad04ce58a" providerId="LiveId" clId="{936A13A4-58CF-42BC-9CB4-355BA33D645D}" dt="2024-11-11T14:16:40.760" v="763" actId="22"/>
          <ac:spMkLst>
            <pc:docMk/>
            <pc:sldMk cId="616352946" sldId="428"/>
            <ac:spMk id="7" creationId="{D0403F9D-572B-1C63-1E33-59A8FD94F04E}"/>
          </ac:spMkLst>
        </pc:spChg>
      </pc:sldChg>
      <pc:sldChg chg="modSp add mod">
        <pc:chgData name="Mari Nikonen" userId="21ccc40ad04ce58a" providerId="LiveId" clId="{936A13A4-58CF-42BC-9CB4-355BA33D645D}" dt="2024-11-11T14:18:01.945" v="778" actId="20577"/>
        <pc:sldMkLst>
          <pc:docMk/>
          <pc:sldMk cId="3930384608" sldId="436"/>
        </pc:sldMkLst>
        <pc:spChg chg="mod">
          <ac:chgData name="Mari Nikonen" userId="21ccc40ad04ce58a" providerId="LiveId" clId="{936A13A4-58CF-42BC-9CB4-355BA33D645D}" dt="2024-11-11T14:18:01.945" v="778" actId="20577"/>
          <ac:spMkLst>
            <pc:docMk/>
            <pc:sldMk cId="3930384608" sldId="436"/>
            <ac:spMk id="3" creationId="{20D29368-AEF0-62EA-D431-98E46DE56624}"/>
          </ac:spMkLst>
        </pc:spChg>
      </pc:sldChg>
      <pc:sldChg chg="modSp new mod">
        <pc:chgData name="Mari Nikonen" userId="21ccc40ad04ce58a" providerId="LiveId" clId="{936A13A4-58CF-42BC-9CB4-355BA33D645D}" dt="2024-11-11T15:15:20.383" v="2104" actId="20577"/>
        <pc:sldMkLst>
          <pc:docMk/>
          <pc:sldMk cId="3560355147" sldId="437"/>
        </pc:sldMkLst>
        <pc:spChg chg="mod">
          <ac:chgData name="Mari Nikonen" userId="21ccc40ad04ce58a" providerId="LiveId" clId="{936A13A4-58CF-42BC-9CB4-355BA33D645D}" dt="2024-11-11T15:07:16.500" v="1504" actId="20577"/>
          <ac:spMkLst>
            <pc:docMk/>
            <pc:sldMk cId="3560355147" sldId="437"/>
            <ac:spMk id="2" creationId="{DA840F97-8BC4-D1F7-54B5-CB73BFB10726}"/>
          </ac:spMkLst>
        </pc:spChg>
        <pc:spChg chg="mod">
          <ac:chgData name="Mari Nikonen" userId="21ccc40ad04ce58a" providerId="LiveId" clId="{936A13A4-58CF-42BC-9CB4-355BA33D645D}" dt="2024-11-11T15:15:20.383" v="2104" actId="20577"/>
          <ac:spMkLst>
            <pc:docMk/>
            <pc:sldMk cId="3560355147" sldId="437"/>
            <ac:spMk id="3" creationId="{A15D52C5-C4BB-8908-7AEE-8A4F41AFFA5F}"/>
          </ac:spMkLst>
        </pc:spChg>
      </pc:sldChg>
      <pc:sldChg chg="modSp new mod">
        <pc:chgData name="Mari Nikonen" userId="21ccc40ad04ce58a" providerId="LiveId" clId="{936A13A4-58CF-42BC-9CB4-355BA33D645D}" dt="2024-11-11T15:09:11.171" v="1713" actId="20577"/>
        <pc:sldMkLst>
          <pc:docMk/>
          <pc:sldMk cId="1073963330" sldId="438"/>
        </pc:sldMkLst>
        <pc:spChg chg="mod">
          <ac:chgData name="Mari Nikonen" userId="21ccc40ad04ce58a" providerId="LiveId" clId="{936A13A4-58CF-42BC-9CB4-355BA33D645D}" dt="2024-11-11T15:08:24.514" v="1544" actId="20577"/>
          <ac:spMkLst>
            <pc:docMk/>
            <pc:sldMk cId="1073963330" sldId="438"/>
            <ac:spMk id="2" creationId="{1611C947-5968-A076-6A88-86F324836CAB}"/>
          </ac:spMkLst>
        </pc:spChg>
        <pc:spChg chg="mod">
          <ac:chgData name="Mari Nikonen" userId="21ccc40ad04ce58a" providerId="LiveId" clId="{936A13A4-58CF-42BC-9CB4-355BA33D645D}" dt="2024-11-11T15:09:11.171" v="1713" actId="20577"/>
          <ac:spMkLst>
            <pc:docMk/>
            <pc:sldMk cId="1073963330" sldId="438"/>
            <ac:spMk id="3" creationId="{764E202B-3C74-30E3-F432-F3CE154CB07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EEEA7-B73D-4362-91E0-A2EE07AF3E4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87AE44DD-3B12-4B06-B387-7D01BFB20E8C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Kello on nyt</a:t>
          </a:r>
        </a:p>
        <a:p>
          <a:pPr>
            <a:lnSpc>
              <a:spcPct val="100000"/>
            </a:lnSpc>
          </a:pPr>
          <a:r>
            <a:rPr lang="en-US"/>
            <a:t>17.24</a:t>
          </a:r>
        </a:p>
      </dgm:t>
    </dgm:pt>
    <dgm:pt modelId="{82294682-F33D-439F-84C1-EB3509685E69}" type="parTrans" cxnId="{2A103649-A8B8-4EB6-8562-975B07610969}">
      <dgm:prSet/>
      <dgm:spPr/>
      <dgm:t>
        <a:bodyPr/>
        <a:lstStyle/>
        <a:p>
          <a:endParaRPr lang="en-US"/>
        </a:p>
      </dgm:t>
    </dgm:pt>
    <dgm:pt modelId="{B26B74B6-06FC-486A-B287-1EA1CF7BE48A}" type="sibTrans" cxnId="{2A103649-A8B8-4EB6-8562-975B0761096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A5435B6-47FF-4628-B124-FFC68A7DF254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Jatketaan kello</a:t>
          </a:r>
        </a:p>
        <a:p>
          <a:pPr>
            <a:lnSpc>
              <a:spcPct val="100000"/>
            </a:lnSpc>
          </a:pPr>
          <a:r>
            <a:rPr lang="en-US"/>
            <a:t>17.34</a:t>
          </a:r>
        </a:p>
      </dgm:t>
    </dgm:pt>
    <dgm:pt modelId="{9CF66AF1-A8B7-4C0F-BDDB-18D33E89A88F}" type="parTrans" cxnId="{BD64BD76-375F-4F1C-B829-9A2C456E8E9C}">
      <dgm:prSet/>
      <dgm:spPr/>
      <dgm:t>
        <a:bodyPr/>
        <a:lstStyle/>
        <a:p>
          <a:endParaRPr lang="en-US"/>
        </a:p>
      </dgm:t>
    </dgm:pt>
    <dgm:pt modelId="{81AD3434-7DD0-41E5-9FE5-B30F457882D9}" type="sibTrans" cxnId="{BD64BD76-375F-4F1C-B829-9A2C456E8E9C}">
      <dgm:prSet/>
      <dgm:spPr/>
      <dgm:t>
        <a:bodyPr/>
        <a:lstStyle/>
        <a:p>
          <a:endParaRPr lang="en-US"/>
        </a:p>
      </dgm:t>
    </dgm:pt>
    <dgm:pt modelId="{B373BB25-A888-4FE3-A815-91C55FA31991}" type="pres">
      <dgm:prSet presAssocID="{8E0EEEA7-B73D-4362-91E0-A2EE07AF3E4E}" presName="root" presStyleCnt="0">
        <dgm:presLayoutVars>
          <dgm:dir/>
          <dgm:resizeHandles val="exact"/>
        </dgm:presLayoutVars>
      </dgm:prSet>
      <dgm:spPr/>
    </dgm:pt>
    <dgm:pt modelId="{8F8EF311-E2C3-49F7-9EAC-1F42B79649FD}" type="pres">
      <dgm:prSet presAssocID="{87AE44DD-3B12-4B06-B387-7D01BFB20E8C}" presName="compNode" presStyleCnt="0"/>
      <dgm:spPr/>
    </dgm:pt>
    <dgm:pt modelId="{D3F78103-D20B-4A7A-BF02-E5748A5976DA}" type="pres">
      <dgm:prSet presAssocID="{87AE44DD-3B12-4B06-B387-7D01BFB20E8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llo"/>
        </a:ext>
      </dgm:extLst>
    </dgm:pt>
    <dgm:pt modelId="{84029BEE-61C8-4DB1-AFE1-A01D73075E54}" type="pres">
      <dgm:prSet presAssocID="{87AE44DD-3B12-4B06-B387-7D01BFB20E8C}" presName="spaceRect" presStyleCnt="0"/>
      <dgm:spPr/>
    </dgm:pt>
    <dgm:pt modelId="{F47920BD-92EB-45C9-9B1D-C6AB68D28FA4}" type="pres">
      <dgm:prSet presAssocID="{87AE44DD-3B12-4B06-B387-7D01BFB20E8C}" presName="textRect" presStyleLbl="revTx" presStyleIdx="0" presStyleCnt="2">
        <dgm:presLayoutVars>
          <dgm:chMax val="1"/>
          <dgm:chPref val="1"/>
        </dgm:presLayoutVars>
      </dgm:prSet>
      <dgm:spPr/>
    </dgm:pt>
    <dgm:pt modelId="{5A6E160D-2D25-4752-ABB3-1B42A9273C88}" type="pres">
      <dgm:prSet presAssocID="{B26B74B6-06FC-486A-B287-1EA1CF7BE48A}" presName="sibTrans" presStyleCnt="0"/>
      <dgm:spPr/>
    </dgm:pt>
    <dgm:pt modelId="{104D2A48-802A-46BA-9F31-ABE8757A4DE2}" type="pres">
      <dgm:prSet presAssocID="{8A5435B6-47FF-4628-B124-FFC68A7DF254}" presName="compNode" presStyleCnt="0"/>
      <dgm:spPr/>
    </dgm:pt>
    <dgm:pt modelId="{D6269942-698B-418B-A024-13F4AB3EA713}" type="pres">
      <dgm:prSet presAssocID="{8A5435B6-47FF-4628-B124-FFC68A7DF25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äyttäjät"/>
        </a:ext>
      </dgm:extLst>
    </dgm:pt>
    <dgm:pt modelId="{C5143DC2-AEF9-4B17-A623-0BF7648DF152}" type="pres">
      <dgm:prSet presAssocID="{8A5435B6-47FF-4628-B124-FFC68A7DF254}" presName="spaceRect" presStyleCnt="0"/>
      <dgm:spPr/>
    </dgm:pt>
    <dgm:pt modelId="{53B4FF5B-9A7C-4274-824F-75742FB78A9B}" type="pres">
      <dgm:prSet presAssocID="{8A5435B6-47FF-4628-B124-FFC68A7DF25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2E17801-B6C2-47FD-B40E-5451EBD419A2}" type="presOf" srcId="{87AE44DD-3B12-4B06-B387-7D01BFB20E8C}" destId="{F47920BD-92EB-45C9-9B1D-C6AB68D28FA4}" srcOrd="0" destOrd="0" presId="urn:microsoft.com/office/officeart/2018/2/layout/IconLabelList"/>
    <dgm:cxn modelId="{2A103649-A8B8-4EB6-8562-975B07610969}" srcId="{8E0EEEA7-B73D-4362-91E0-A2EE07AF3E4E}" destId="{87AE44DD-3B12-4B06-B387-7D01BFB20E8C}" srcOrd="0" destOrd="0" parTransId="{82294682-F33D-439F-84C1-EB3509685E69}" sibTransId="{B26B74B6-06FC-486A-B287-1EA1CF7BE48A}"/>
    <dgm:cxn modelId="{BD64BD76-375F-4F1C-B829-9A2C456E8E9C}" srcId="{8E0EEEA7-B73D-4362-91E0-A2EE07AF3E4E}" destId="{8A5435B6-47FF-4628-B124-FFC68A7DF254}" srcOrd="1" destOrd="0" parTransId="{9CF66AF1-A8B7-4C0F-BDDB-18D33E89A88F}" sibTransId="{81AD3434-7DD0-41E5-9FE5-B30F457882D9}"/>
    <dgm:cxn modelId="{7D9C32E4-C543-4CEC-BE47-C9758D40CAB1}" type="presOf" srcId="{8A5435B6-47FF-4628-B124-FFC68A7DF254}" destId="{53B4FF5B-9A7C-4274-824F-75742FB78A9B}" srcOrd="0" destOrd="0" presId="urn:microsoft.com/office/officeart/2018/2/layout/IconLabelList"/>
    <dgm:cxn modelId="{637CBDF2-51C4-4454-A371-007BC5C099DF}" type="presOf" srcId="{8E0EEEA7-B73D-4362-91E0-A2EE07AF3E4E}" destId="{B373BB25-A888-4FE3-A815-91C55FA31991}" srcOrd="0" destOrd="0" presId="urn:microsoft.com/office/officeart/2018/2/layout/IconLabelList"/>
    <dgm:cxn modelId="{A1861145-C7A2-4976-A9AF-74D0A9946072}" type="presParOf" srcId="{B373BB25-A888-4FE3-A815-91C55FA31991}" destId="{8F8EF311-E2C3-49F7-9EAC-1F42B79649FD}" srcOrd="0" destOrd="0" presId="urn:microsoft.com/office/officeart/2018/2/layout/IconLabelList"/>
    <dgm:cxn modelId="{A9A9F815-8295-42C7-AB10-6517AE2DDBE6}" type="presParOf" srcId="{8F8EF311-E2C3-49F7-9EAC-1F42B79649FD}" destId="{D3F78103-D20B-4A7A-BF02-E5748A5976DA}" srcOrd="0" destOrd="0" presId="urn:microsoft.com/office/officeart/2018/2/layout/IconLabelList"/>
    <dgm:cxn modelId="{9975D086-5983-46CD-B52B-3E89929CDA60}" type="presParOf" srcId="{8F8EF311-E2C3-49F7-9EAC-1F42B79649FD}" destId="{84029BEE-61C8-4DB1-AFE1-A01D73075E54}" srcOrd="1" destOrd="0" presId="urn:microsoft.com/office/officeart/2018/2/layout/IconLabelList"/>
    <dgm:cxn modelId="{11FDBCDC-3A3E-49B9-8E82-F53AE5DA3F1A}" type="presParOf" srcId="{8F8EF311-E2C3-49F7-9EAC-1F42B79649FD}" destId="{F47920BD-92EB-45C9-9B1D-C6AB68D28FA4}" srcOrd="2" destOrd="0" presId="urn:microsoft.com/office/officeart/2018/2/layout/IconLabelList"/>
    <dgm:cxn modelId="{31969753-2389-4CE2-85FE-634625CED907}" type="presParOf" srcId="{B373BB25-A888-4FE3-A815-91C55FA31991}" destId="{5A6E160D-2D25-4752-ABB3-1B42A9273C88}" srcOrd="1" destOrd="0" presId="urn:microsoft.com/office/officeart/2018/2/layout/IconLabelList"/>
    <dgm:cxn modelId="{39E9DE97-D455-4F68-BBBA-78AA12F8E9AF}" type="presParOf" srcId="{B373BB25-A888-4FE3-A815-91C55FA31991}" destId="{104D2A48-802A-46BA-9F31-ABE8757A4DE2}" srcOrd="2" destOrd="0" presId="urn:microsoft.com/office/officeart/2018/2/layout/IconLabelList"/>
    <dgm:cxn modelId="{C5641E4E-CD1B-4FD1-85E4-15C7CC077A55}" type="presParOf" srcId="{104D2A48-802A-46BA-9F31-ABE8757A4DE2}" destId="{D6269942-698B-418B-A024-13F4AB3EA713}" srcOrd="0" destOrd="0" presId="urn:microsoft.com/office/officeart/2018/2/layout/IconLabelList"/>
    <dgm:cxn modelId="{63379606-BF8E-449D-A72C-90933CE902CF}" type="presParOf" srcId="{104D2A48-802A-46BA-9F31-ABE8757A4DE2}" destId="{C5143DC2-AEF9-4B17-A623-0BF7648DF152}" srcOrd="1" destOrd="0" presId="urn:microsoft.com/office/officeart/2018/2/layout/IconLabelList"/>
    <dgm:cxn modelId="{4AB9F5CA-AF6D-4F07-AC62-5A4F95EC3E80}" type="presParOf" srcId="{104D2A48-802A-46BA-9F31-ABE8757A4DE2}" destId="{53B4FF5B-9A7C-4274-824F-75742FB78A9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78103-D20B-4A7A-BF02-E5748A5976DA}">
      <dsp:nvSpPr>
        <dsp:cNvPr id="0" name=""/>
        <dsp:cNvSpPr/>
      </dsp:nvSpPr>
      <dsp:spPr>
        <a:xfrm>
          <a:off x="650015" y="921048"/>
          <a:ext cx="987187" cy="98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920BD-92EB-45C9-9B1D-C6AB68D28FA4}">
      <dsp:nvSpPr>
        <dsp:cNvPr id="0" name=""/>
        <dsp:cNvSpPr/>
      </dsp:nvSpPr>
      <dsp:spPr>
        <a:xfrm>
          <a:off x="46734" y="2209675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Kello on nyt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17.24</a:t>
          </a:r>
        </a:p>
      </dsp:txBody>
      <dsp:txXfrm>
        <a:off x="46734" y="2209675"/>
        <a:ext cx="2193750" cy="720000"/>
      </dsp:txXfrm>
    </dsp:sp>
    <dsp:sp modelId="{D6269942-698B-418B-A024-13F4AB3EA713}">
      <dsp:nvSpPr>
        <dsp:cNvPr id="0" name=""/>
        <dsp:cNvSpPr/>
      </dsp:nvSpPr>
      <dsp:spPr>
        <a:xfrm>
          <a:off x="3227671" y="921048"/>
          <a:ext cx="987187" cy="98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4FF5B-9A7C-4274-824F-75742FB78A9B}">
      <dsp:nvSpPr>
        <dsp:cNvPr id="0" name=""/>
        <dsp:cNvSpPr/>
      </dsp:nvSpPr>
      <dsp:spPr>
        <a:xfrm>
          <a:off x="2624390" y="2209675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Jatketaan kello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17.34</a:t>
          </a:r>
        </a:p>
      </dsp:txBody>
      <dsp:txXfrm>
        <a:off x="2624390" y="2209675"/>
        <a:ext cx="21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2B4C6-0B36-4382-BCD5-BFEDE516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55D7FC-5E9A-48D9-AE21-66A6F4F63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DB5E1-748D-42A9-AB48-80C03D1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9DCFA8-E096-42DF-9B23-87741DB6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8E734-CF7C-48AE-B272-B670B2B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2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E40AD-4075-4F20-B6D9-E0C8C88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04C4CC-DEB4-4245-87AE-93698B157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26E1B-7406-4787-8831-6A2443A1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E16D62-D9B3-4632-9616-FD1B5E26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346A5-3444-4494-93DA-3C49E03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6795BBC-78EA-4E0E-83E5-2D993C77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DADF191-C620-4C7F-AEAA-A8B9BC75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AFE28-79EB-424F-A1BE-0E76E515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BE4B2-AA87-4C24-8022-7E253115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3CBC4-EFB1-43D0-80EC-21FDE5B0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8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A5D1F-1B28-44E5-A7BA-7EA9152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0FDA9-E2F6-4F7D-9EBF-3D653CD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3852E-78EA-4F75-90C2-430E3D76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4F6AB-8CEF-4EC1-BA79-1FF86318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5AE1D0-F36A-4D64-B457-9B7862D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9E8A1-945F-44D0-808F-CFAE4ADB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ACF5AF-A2B4-41A0-872D-B01FCCA5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4619C5-4A68-4A5C-95B1-BBED3F9A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FFE20-3E14-4002-8565-BCFCC6E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765A1A-D494-411D-88E1-2027B9C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3DF19-F355-432E-8D61-FB60B69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1D14B-1D6C-4D72-A3BF-612A1951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976C64-9BDB-4EAB-8C23-DCA3AE147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BAA1AF-F7BA-4ED9-9A3B-69B170D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5DE4AD-FACF-4D1D-BA7A-2F652296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D42ACE-F4AB-4536-919F-29DDC48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438B9-3437-4664-B91B-0B50869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7D30F5-F1FD-4F8A-9257-A79B0944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43A6D-4DDA-45EC-84CA-87D843A1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8C53B5-903E-41B4-8CB9-713E5709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39E9A4-5382-4473-9776-25C35C48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9BC3E2-43C8-4127-BBE3-647262F5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3E57F89-CC04-4523-B55E-5373203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444F21-5F99-4829-B964-8DC2A14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4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D1C95-D105-4174-802E-3365AE0F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5F6C81-0354-4724-BDC4-0D6C01AF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06A281-1A14-4619-863E-25C55594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D2FD17-A894-465C-8E4E-B2ED1F1A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C79871-0C61-4EC4-A9D6-956B6484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FE6934-0D8C-46A8-9595-1207CC41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9BB1CB-2833-4ECB-8849-8FD21A7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6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ADE74-7A1E-4EA1-8209-E0CA58A6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B94D3-8577-4DD2-B48A-980890DC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D31A75-AD74-45C8-AF10-FAC583B9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6E2FE2-1F35-4390-ACE9-C805D028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A0148F-2BEB-44AB-8535-2DE65D1B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51D1A-E7A9-48DD-A1DD-FE95D4A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BC8F2-DAF8-4F49-A899-FDB7D79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86F9A90-CDA3-4853-B72C-B12D4C708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3A36F-E8F7-4547-93C9-D0DEA678B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60DEA7-B7DF-4002-80D9-C7F42519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B4BA7-32BF-4F04-87AB-50F3248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53BE2A-7281-4F11-9A89-053D5E58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5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AA1A53-0B5B-4A48-817E-7C157348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8DAD99-3344-4823-ABFA-916EA025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16596-7411-4C1C-B6B1-B187EAAA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1DE-5731-4C38-85E0-256D9C086206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E7A50C-A501-4D9B-8C9B-BBE394E8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92BC6-E1BA-408C-8FE6-52265D53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4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45363&amp;section=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81681/727/74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UB72NV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flinga.fi/s/ENDXQQ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CBDF5-86DD-4485-9621-F5A9F98C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1610" y="365124"/>
            <a:ext cx="4220418" cy="2322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4000"/>
            </a:br>
            <a:r>
              <a:rPr lang="en-US" sz="4000"/>
              <a:t>Suomi 2</a:t>
            </a:r>
            <a:br>
              <a:rPr lang="en-US" sz="4000"/>
            </a:br>
            <a:r>
              <a:rPr lang="en-US" sz="2000"/>
              <a:t>ALC-7220</a:t>
            </a:r>
            <a:br>
              <a:rPr lang="en-US" sz="2000"/>
            </a:br>
            <a:r>
              <a:rPr lang="en-US" sz="2000"/>
              <a:t>Mari Nikonen</a:t>
            </a:r>
            <a:br>
              <a:rPr lang="en-US" sz="2000"/>
            </a:br>
            <a:endParaRPr lang="en-US" sz="20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08BAE-BCFD-4845-8C70-211E060C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 r="9382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BB96F4F8-2F8C-4DA7-A11D-06976C6D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sz="2000"/>
          </a:p>
          <a:p>
            <a:pPr algn="l"/>
            <a:r>
              <a:rPr lang="en-US" sz="2000"/>
              <a:t>7. tapaaminen </a:t>
            </a:r>
          </a:p>
          <a:p>
            <a:pPr algn="l"/>
            <a:r>
              <a:rPr lang="en-US" sz="2000"/>
              <a:t>maanantaina 11.11.2024</a:t>
            </a:r>
          </a:p>
          <a:p>
            <a:pPr algn="l"/>
            <a:r>
              <a:rPr lang="en-US" sz="2000"/>
              <a:t>kello 16.30-18.30</a:t>
            </a:r>
          </a:p>
        </p:txBody>
      </p:sp>
    </p:spTree>
    <p:extLst>
      <p:ext uri="{BB962C8B-B14F-4D97-AF65-F5344CB8AC3E}">
        <p14:creationId xmlns:p14="http://schemas.microsoft.com/office/powerpoint/2010/main" val="32144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3DE8B9-4388-CCBF-C083-E512C043F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Missä Tampere on?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D569B0-C8BD-1BA4-AB85-12110DF9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Tampere on Hämeessä. </a:t>
            </a:r>
          </a:p>
          <a:p>
            <a:endParaRPr lang="fi-FI"/>
          </a:p>
          <a:p>
            <a:pPr marL="0" indent="0">
              <a:buNone/>
            </a:pPr>
            <a:r>
              <a:rPr lang="fi-FI"/>
              <a:t>Missä is our all-round question word for ”where”, and can be answered with –ssa/ssä or –lla/-llä forms.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b="1"/>
              <a:t>Missä</a:t>
            </a:r>
            <a:r>
              <a:rPr lang="fi-FI"/>
              <a:t> avaimet ovat? = Where are the keys? </a:t>
            </a:r>
          </a:p>
          <a:p>
            <a:pPr marL="0" indent="0">
              <a:buNone/>
            </a:pPr>
            <a:r>
              <a:rPr lang="fi-FI"/>
              <a:t>Pöydällä. = On the table. </a:t>
            </a:r>
          </a:p>
          <a:p>
            <a:pPr marL="0" indent="0">
              <a:buNone/>
            </a:pPr>
            <a:r>
              <a:rPr lang="fi-FI" b="1"/>
              <a:t>Millä</a:t>
            </a:r>
            <a:r>
              <a:rPr lang="fi-FI"/>
              <a:t> pöydällä? = On which table? </a:t>
            </a:r>
          </a:p>
          <a:p>
            <a:pPr marL="0" indent="0">
              <a:buNone/>
            </a:pPr>
            <a:r>
              <a:rPr lang="fi-FI"/>
              <a:t>Keittiön pöydällä. = On the kitchen table. </a:t>
            </a:r>
          </a:p>
        </p:txBody>
      </p:sp>
    </p:spTree>
    <p:extLst>
      <p:ext uri="{BB962C8B-B14F-4D97-AF65-F5344CB8AC3E}">
        <p14:creationId xmlns:p14="http://schemas.microsoft.com/office/powerpoint/2010/main" val="71342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840F97-8BC4-D1F7-54B5-CB73BFB1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Kysymyksiä - Questions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5D52C5-C4BB-8908-7AEE-8A4F41AF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/>
              <a:t>Matkustan kaupunkiin. </a:t>
            </a:r>
          </a:p>
          <a:p>
            <a:pPr lvl="1"/>
            <a:r>
              <a:rPr lang="fi-FI"/>
              <a:t>Plural: Matkustan kaupunkeihin. – I travel to cities.</a:t>
            </a:r>
          </a:p>
          <a:p>
            <a:pPr lvl="1"/>
            <a:r>
              <a:rPr lang="fi-FI"/>
              <a:t>Synttäreillä – at the birthday party, birthday celebrations</a:t>
            </a:r>
          </a:p>
          <a:p>
            <a:r>
              <a:rPr lang="fi-FI"/>
              <a:t>Pääsetkö tulemaan?</a:t>
            </a:r>
          </a:p>
          <a:p>
            <a:pPr marL="457200" lvl="1" indent="0">
              <a:buNone/>
            </a:pPr>
            <a:r>
              <a:rPr lang="fi-FI"/>
              <a:t>= Can you make it? Can you come to the party? </a:t>
            </a:r>
          </a:p>
          <a:p>
            <a:pPr marL="457200" lvl="1" indent="0">
              <a:buNone/>
            </a:pPr>
            <a:r>
              <a:rPr lang="fi-FI"/>
              <a:t>Päästä – to get into, to be able to attend</a:t>
            </a:r>
          </a:p>
          <a:p>
            <a:pPr marL="457200" lvl="1" indent="0">
              <a:buNone/>
            </a:pPr>
            <a:r>
              <a:rPr lang="fi-FI"/>
              <a:t>	Pääsin yliopistoon. – I got accepted into university. </a:t>
            </a:r>
          </a:p>
          <a:p>
            <a:pPr marL="457200" lvl="1" indent="0">
              <a:buNone/>
            </a:pPr>
            <a:r>
              <a:rPr lang="fi-FI"/>
              <a:t>Tulla – MA-infinitive </a:t>
            </a:r>
          </a:p>
          <a:p>
            <a:r>
              <a:rPr lang="fi-FI"/>
              <a:t>Ei kun eläkeläinen – No, actually, retired</a:t>
            </a:r>
          </a:p>
          <a:p>
            <a:r>
              <a:rPr lang="fi-FI"/>
              <a:t>Edullisempi – less expensive</a:t>
            </a:r>
          </a:p>
          <a:p>
            <a:endParaRPr lang="fi-FI"/>
          </a:p>
          <a:p>
            <a:pPr marL="457200" lvl="1" indent="0">
              <a:buNone/>
            </a:pPr>
            <a:endParaRPr lang="fi-FI"/>
          </a:p>
          <a:p>
            <a:pPr marL="457200" lvl="1" indent="0">
              <a:buNone/>
            </a:pPr>
            <a:r>
              <a:rPr lang="fi-FI"/>
              <a:t> 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035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11C947-5968-A076-6A88-86F32483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Words that are usually in plural form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4E202B-3C74-30E3-F432-F3CE154CB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Housut. – Trousers/pants.</a:t>
            </a:r>
          </a:p>
          <a:p>
            <a:r>
              <a:rPr lang="fi-FI"/>
              <a:t>Sakset. – Scissors. </a:t>
            </a:r>
          </a:p>
          <a:p>
            <a:r>
              <a:rPr lang="fi-FI"/>
              <a:t>Juhlat. – A party (celebrations). </a:t>
            </a:r>
          </a:p>
          <a:p>
            <a:r>
              <a:rPr lang="fi-FI"/>
              <a:t>Synttärit. – A birthday party. (birthday celebrations) </a:t>
            </a:r>
          </a:p>
        </p:txBody>
      </p:sp>
    </p:spTree>
    <p:extLst>
      <p:ext uri="{BB962C8B-B14F-4D97-AF65-F5344CB8AC3E}">
        <p14:creationId xmlns:p14="http://schemas.microsoft.com/office/powerpoint/2010/main" val="107396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5CE9371-9B39-4B1C-9C03-A789C74E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fi-FI" sz="4000"/>
              <a:t>TAUKO</a:t>
            </a:r>
          </a:p>
        </p:txBody>
      </p:sp>
      <p:pic>
        <p:nvPicPr>
          <p:cNvPr id="4" name="Kuva 3" descr="Kuppi kahvia">
            <a:extLst>
              <a:ext uri="{FF2B5EF4-FFF2-40B4-BE49-F238E27FC236}">
                <a16:creationId xmlns:a16="http://schemas.microsoft.com/office/drawing/2014/main" id="{0A5816AD-6236-0550-E306-6F2D28475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r="21763" b="1"/>
          <a:stretch/>
        </p:blipFill>
        <p:spPr>
          <a:xfrm>
            <a:off x="6780313" y="2321476"/>
            <a:ext cx="4304880" cy="3807411"/>
          </a:xfrm>
          <a:prstGeom prst="rect">
            <a:avLst/>
          </a:prstGeom>
        </p:spPr>
      </p:pic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DE2AEC70-D0A9-184F-E27E-C3C95B935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931700"/>
              </p:ext>
            </p:extLst>
          </p:nvPr>
        </p:nvGraphicFramePr>
        <p:xfrm>
          <a:off x="761802" y="2321476"/>
          <a:ext cx="4864875" cy="3850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969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C16F75-15D2-670D-22FA-41011ADF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Kappale 7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94D46E-BE03-8EF6-86B1-6C98877EE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5556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CAB28A-FC8F-D790-98CB-DF1A791E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Pienissä ryhmissä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4E2F52-606E-DBF2-4074-45D4CA7D6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>
                <a:hlinkClick r:id="rId2"/>
              </a:rPr>
              <a:t>https://mycourses.aalto.fi/course/view.php?id=45363&amp;section=8</a:t>
            </a: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Hiljainen huone, kiitos! = Silent room, please!</a:t>
            </a:r>
          </a:p>
          <a:p>
            <a:pPr marL="0" indent="0">
              <a:buNone/>
            </a:pPr>
            <a:r>
              <a:rPr lang="fi-FI"/>
              <a:t> </a:t>
            </a:r>
          </a:p>
          <a:p>
            <a:pPr lvl="1"/>
            <a:r>
              <a:rPr lang="fi-FI"/>
              <a:t>I always recommend practicing in the speaking rooms, but this is not always possible. </a:t>
            </a:r>
          </a:p>
          <a:p>
            <a:pPr lvl="1"/>
            <a:r>
              <a:rPr lang="fi-FI"/>
              <a:t>If you choose the silent room, do the same tasks, only independently. </a:t>
            </a:r>
          </a:p>
          <a:p>
            <a:pPr marL="457200" lvl="1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225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0AF64C-1A41-04CD-A089-50658844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Mihin – Where to, where into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011A45-7B99-A3A8-96EE-6258178CC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Matkustan Helsingistä </a:t>
            </a:r>
            <a:r>
              <a:rPr lang="fi-FI" b="1"/>
              <a:t>Porvooseen</a:t>
            </a:r>
            <a:r>
              <a:rPr lang="fi-FI"/>
              <a:t>. </a:t>
            </a:r>
          </a:p>
          <a:p>
            <a:pPr marL="0" indent="0">
              <a:buNone/>
            </a:pPr>
            <a:r>
              <a:rPr lang="fi-FI"/>
              <a:t>- I’m traveling from Helsinki </a:t>
            </a:r>
            <a:r>
              <a:rPr lang="fi-FI" b="1"/>
              <a:t>to Porvoo</a:t>
            </a:r>
            <a:r>
              <a:rPr lang="fi-FI"/>
              <a:t>.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>
                <a:hlinkClick r:id="rId2"/>
              </a:rPr>
              <a:t>https://wordwall.net/play/81681/727/746</a:t>
            </a: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Missä? – Where in (no movement) </a:t>
            </a:r>
          </a:p>
          <a:p>
            <a:pPr marL="0" indent="0">
              <a:buNone/>
            </a:pPr>
            <a:r>
              <a:rPr lang="fi-FI"/>
              <a:t>Mistä? – Where from?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9247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DB388BD-F3D1-8122-7D41-97907CACA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956815"/>
            <a:ext cx="10905066" cy="29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6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3E0F21-9963-AC36-9EE1-0A3648E11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Mihin? Illatiivin muodostus – Where 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5EEC77-B49A-C78D-487C-9D3DA8A28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dirty="0"/>
              <a:t>Oma Suomi 1: s. 127/178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Mihin? = Minne</a:t>
            </a:r>
            <a:r>
              <a:rPr lang="fi-FI"/>
              <a:t>?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/>
              <a:t>1. Por</a:t>
            </a:r>
            <a:r>
              <a:rPr lang="fi-FI" b="1"/>
              <a:t>i</a:t>
            </a:r>
            <a:r>
              <a:rPr lang="fi-FI"/>
              <a:t> -&gt; Pori</a:t>
            </a:r>
            <a:r>
              <a:rPr lang="fi-FI" b="1"/>
              <a:t>in			Exceptions: Tornio: Tor-ni-o -&gt; Tornioon</a:t>
            </a:r>
            <a:endParaRPr lang="fi-FI" b="1" dirty="0"/>
          </a:p>
          <a:p>
            <a:pPr marL="0" indent="0">
              <a:buNone/>
            </a:pPr>
            <a:r>
              <a:rPr lang="fi-FI" dirty="0"/>
              <a:t>Helsinki -&gt; Helsinkiin</a:t>
            </a:r>
          </a:p>
          <a:p>
            <a:pPr marL="0" indent="0">
              <a:buNone/>
            </a:pPr>
            <a:r>
              <a:rPr lang="fi-FI" dirty="0"/>
              <a:t>Hämeenlinn</a:t>
            </a:r>
            <a:r>
              <a:rPr lang="fi-FI" b="1" dirty="0"/>
              <a:t>a</a:t>
            </a:r>
            <a:r>
              <a:rPr lang="fi-FI" dirty="0"/>
              <a:t> -&gt; Hämeenlinna</a:t>
            </a:r>
            <a:r>
              <a:rPr lang="fi-FI" b="1" dirty="0"/>
              <a:t>an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/>
              <a:t>Tu</a:t>
            </a:r>
            <a:r>
              <a:rPr lang="fi-FI" b="1" dirty="0"/>
              <a:t>rk</a:t>
            </a:r>
            <a:r>
              <a:rPr lang="fi-FI" dirty="0"/>
              <a:t>u -&gt; Tu</a:t>
            </a:r>
            <a:r>
              <a:rPr lang="fi-FI" b="1" dirty="0"/>
              <a:t>rk</a:t>
            </a:r>
            <a:r>
              <a:rPr lang="fi-FI" dirty="0"/>
              <a:t>uun</a:t>
            </a:r>
          </a:p>
          <a:p>
            <a:pPr marL="0" indent="0">
              <a:buNone/>
            </a:pPr>
            <a:r>
              <a:rPr lang="fi-FI" dirty="0"/>
              <a:t>Turun satama -&gt;  Turun satamaan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there’s</a:t>
            </a:r>
            <a:r>
              <a:rPr lang="fi-FI" dirty="0"/>
              <a:t> </a:t>
            </a:r>
            <a:r>
              <a:rPr lang="fi-FI" b="1" dirty="0" err="1"/>
              <a:t>one</a:t>
            </a:r>
            <a:r>
              <a:rPr lang="fi-FI" b="1" dirty="0"/>
              <a:t> </a:t>
            </a:r>
            <a:r>
              <a:rPr lang="fi-FI" b="1" dirty="0" err="1"/>
              <a:t>vowel</a:t>
            </a:r>
            <a:r>
              <a:rPr lang="fi-FI" b="1" dirty="0"/>
              <a:t> at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end</a:t>
            </a:r>
            <a:r>
              <a:rPr lang="fi-FI" b="1" dirty="0"/>
              <a:t> of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word</a:t>
            </a:r>
            <a:r>
              <a:rPr lang="fi-FI" b="1" dirty="0"/>
              <a:t> </a:t>
            </a:r>
          </a:p>
          <a:p>
            <a:r>
              <a:rPr lang="fi-FI" dirty="0" err="1"/>
              <a:t>vowel</a:t>
            </a:r>
            <a:r>
              <a:rPr lang="fi-FI" dirty="0"/>
              <a:t> </a:t>
            </a:r>
            <a:r>
              <a:rPr lang="fi-FI" dirty="0" err="1"/>
              <a:t>doubles</a:t>
            </a:r>
            <a:r>
              <a:rPr lang="fi-FI" dirty="0"/>
              <a:t> + n </a:t>
            </a:r>
          </a:p>
        </p:txBody>
      </p:sp>
    </p:spTree>
    <p:extLst>
      <p:ext uri="{BB962C8B-B14F-4D97-AF65-F5344CB8AC3E}">
        <p14:creationId xmlns:p14="http://schemas.microsoft.com/office/powerpoint/2010/main" val="644929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24D2A4-2FD5-8347-9088-EEF92F39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Mihin? Minne?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94BE2F-8CE1-F96B-B36B-E6481CFEF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2. Tee -&gt; teehen</a:t>
            </a:r>
          </a:p>
          <a:p>
            <a:pPr marL="0" indent="0">
              <a:buNone/>
            </a:pPr>
            <a:r>
              <a:rPr lang="fi-FI" dirty="0"/>
              <a:t>Maa -&gt; maahan</a:t>
            </a:r>
          </a:p>
          <a:p>
            <a:pPr marL="0" indent="0">
              <a:buNone/>
            </a:pPr>
            <a:r>
              <a:rPr lang="fi-FI" dirty="0"/>
              <a:t>Suu -&gt; suuhun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</a:t>
            </a:r>
            <a:r>
              <a:rPr lang="fi-FI" b="1" dirty="0"/>
              <a:t>ee</a:t>
            </a:r>
            <a:r>
              <a:rPr lang="fi-FI" dirty="0"/>
              <a:t> -&gt; teeh</a:t>
            </a:r>
            <a:r>
              <a:rPr lang="fi-FI" b="1" dirty="0"/>
              <a:t>e</a:t>
            </a:r>
            <a:r>
              <a:rPr lang="fi-FI" dirty="0"/>
              <a:t>n (Haluatko maitoa teehen?)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nominative</a:t>
            </a:r>
            <a:r>
              <a:rPr lang="fi-FI" dirty="0"/>
              <a:t> </a:t>
            </a:r>
            <a:r>
              <a:rPr lang="fi-FI" dirty="0" err="1"/>
              <a:t>form</a:t>
            </a:r>
            <a:r>
              <a:rPr lang="fi-FI" dirty="0"/>
              <a:t> (perusmuoto, </a:t>
            </a:r>
            <a:r>
              <a:rPr lang="fi-FI" dirty="0" err="1"/>
              <a:t>dictionary</a:t>
            </a:r>
            <a:r>
              <a:rPr lang="fi-FI" dirty="0"/>
              <a:t> </a:t>
            </a:r>
            <a:r>
              <a:rPr lang="fi-FI" dirty="0" err="1"/>
              <a:t>form</a:t>
            </a:r>
            <a:r>
              <a:rPr lang="fi-FI" dirty="0"/>
              <a:t>) is </a:t>
            </a:r>
            <a:r>
              <a:rPr lang="fi-FI" b="1" dirty="0"/>
              <a:t>just </a:t>
            </a:r>
            <a:r>
              <a:rPr lang="fi-FI" b="1" dirty="0" err="1"/>
              <a:t>one</a:t>
            </a:r>
            <a:r>
              <a:rPr lang="fi-FI" b="1" dirty="0"/>
              <a:t> </a:t>
            </a:r>
            <a:r>
              <a:rPr lang="fi-FI" b="1" dirty="0" err="1"/>
              <a:t>syllable</a:t>
            </a:r>
            <a:endParaRPr lang="fi-FI" dirty="0"/>
          </a:p>
          <a:p>
            <a:r>
              <a:rPr lang="fi-FI" dirty="0"/>
              <a:t>h + </a:t>
            </a:r>
            <a:r>
              <a:rPr lang="fi-FI" dirty="0" err="1"/>
              <a:t>previous</a:t>
            </a:r>
            <a:r>
              <a:rPr lang="fi-FI" dirty="0"/>
              <a:t> </a:t>
            </a:r>
            <a:r>
              <a:rPr lang="fi-FI" dirty="0" err="1"/>
              <a:t>vowel</a:t>
            </a:r>
            <a:r>
              <a:rPr lang="fi-FI" dirty="0"/>
              <a:t> + n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158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E3F37-097A-4BB5-8A58-B30FC849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3BB075-08B5-45CF-B5C9-3CC2334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1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Mitä kuuluu</a:t>
            </a:r>
            <a:r>
              <a:rPr lang="fi-FI"/>
              <a:t>? Missä sä oot? </a:t>
            </a:r>
            <a:endParaRPr lang="fi-FI" dirty="0"/>
          </a:p>
          <a:p>
            <a:r>
              <a:rPr lang="fi-FI"/>
              <a:t>Jumppaa, sanelu </a:t>
            </a:r>
            <a:r>
              <a:rPr lang="fi-FI" dirty="0"/>
              <a:t>ja ääntämistä</a:t>
            </a:r>
          </a:p>
          <a:p>
            <a:r>
              <a:rPr lang="fi-FI" dirty="0"/>
              <a:t>Kysymyksiä </a:t>
            </a:r>
            <a:r>
              <a:rPr lang="fi-FI"/>
              <a:t>ja kommentteja kotitehtävistä</a:t>
            </a:r>
          </a:p>
          <a:p>
            <a:r>
              <a:rPr lang="fi-FI"/>
              <a:t>Kappale 7  </a:t>
            </a:r>
          </a:p>
          <a:p>
            <a:r>
              <a:rPr lang="fi-FI"/>
              <a:t>Kielioppia: Mihin. Forming the illative case.</a:t>
            </a:r>
          </a:p>
          <a:p>
            <a:pPr marL="0" indent="0">
              <a:buNone/>
            </a:pPr>
            <a:r>
              <a:rPr lang="fi-FI"/>
              <a:t> </a:t>
            </a:r>
          </a:p>
          <a:p>
            <a:pPr marL="0" indent="0">
              <a:buNone/>
            </a:pPr>
            <a:r>
              <a:rPr lang="fi-FI"/>
              <a:t>Noin kello 17.30 pieni tauko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/>
              <a:t>Pienissä ryhmissä</a:t>
            </a:r>
          </a:p>
          <a:p>
            <a:r>
              <a:rPr lang="fi-FI"/>
              <a:t>Kuunteluharjoitus </a:t>
            </a:r>
            <a:endParaRPr lang="fi-FI" dirty="0"/>
          </a:p>
          <a:p>
            <a:r>
              <a:rPr lang="fi-FI"/>
              <a:t>Kotitehtävät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8470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F570A4-12C3-FAD6-0237-1EE5F6361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Compound</a:t>
            </a:r>
            <a:r>
              <a:rPr lang="fi-FI" dirty="0"/>
              <a:t> </a:t>
            </a:r>
            <a:r>
              <a:rPr lang="fi-FI" dirty="0" err="1"/>
              <a:t>words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E80255-CFCA-C33D-9802-566DCA88A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2. </a:t>
            </a:r>
            <a:r>
              <a:rPr lang="fi-FI" dirty="0" err="1"/>
              <a:t>Thai+</a:t>
            </a:r>
            <a:r>
              <a:rPr lang="fi-FI" b="1" dirty="0" err="1"/>
              <a:t>maa</a:t>
            </a:r>
            <a:r>
              <a:rPr lang="fi-FI" dirty="0"/>
              <a:t> -&gt; Thaim</a:t>
            </a:r>
            <a:r>
              <a:rPr lang="fi-FI" b="1" dirty="0"/>
              <a:t>aa</a:t>
            </a:r>
            <a:r>
              <a:rPr lang="fi-FI" dirty="0"/>
              <a:t>h</a:t>
            </a:r>
            <a:r>
              <a:rPr lang="fi-FI" b="1" dirty="0"/>
              <a:t>a</a:t>
            </a:r>
            <a:r>
              <a:rPr lang="fi-FI" dirty="0"/>
              <a:t>n</a:t>
            </a:r>
          </a:p>
          <a:p>
            <a:pPr marL="0" indent="0">
              <a:buNone/>
            </a:pPr>
            <a:r>
              <a:rPr lang="fi-FI" dirty="0"/>
              <a:t>Thai + </a:t>
            </a:r>
            <a:r>
              <a:rPr lang="fi-FI" dirty="0" err="1"/>
              <a:t>land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Joen+</a:t>
            </a:r>
            <a:r>
              <a:rPr lang="fi-FI" b="1" dirty="0" err="1"/>
              <a:t>suu</a:t>
            </a:r>
            <a:r>
              <a:rPr lang="fi-FI" dirty="0"/>
              <a:t> -&gt; Joensuuhun </a:t>
            </a:r>
          </a:p>
          <a:p>
            <a:pPr marL="0" indent="0">
              <a:buNone/>
            </a:pPr>
            <a:r>
              <a:rPr lang="fi-FI" dirty="0" err="1"/>
              <a:t>River’s</a:t>
            </a:r>
            <a:r>
              <a:rPr lang="fi-FI" dirty="0"/>
              <a:t> + </a:t>
            </a:r>
            <a:r>
              <a:rPr lang="fi-FI" dirty="0" err="1"/>
              <a:t>mouth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1669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17D392-85F5-C978-6783-A1564F6E5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Mihin? Minne?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81A3DA-4789-D920-31A2-BAD219335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3. Espoo -&gt; Espooseen </a:t>
            </a:r>
          </a:p>
          <a:p>
            <a:r>
              <a:rPr lang="fi-FI" dirty="0"/>
              <a:t>Porvoo –&gt; Porvooseen</a:t>
            </a:r>
          </a:p>
          <a:p>
            <a:r>
              <a:rPr lang="fi-FI" dirty="0"/>
              <a:t>huon</a:t>
            </a:r>
            <a:r>
              <a:rPr lang="fi-FI" u="sng" dirty="0"/>
              <a:t>e</a:t>
            </a:r>
            <a:r>
              <a:rPr lang="fi-FI" dirty="0"/>
              <a:t> -&gt; huon</a:t>
            </a:r>
            <a:r>
              <a:rPr lang="fi-FI" b="1" u="sng" dirty="0"/>
              <a:t>ee</a:t>
            </a:r>
            <a:r>
              <a:rPr lang="fi-FI" dirty="0"/>
              <a:t>seen</a:t>
            </a:r>
          </a:p>
          <a:p>
            <a:pPr lvl="1"/>
            <a:r>
              <a:rPr lang="fi-FI" dirty="0" err="1"/>
              <a:t>Stem</a:t>
            </a:r>
            <a:r>
              <a:rPr lang="fi-FI" dirty="0"/>
              <a:t>: </a:t>
            </a:r>
            <a:r>
              <a:rPr lang="fi-FI" dirty="0" err="1"/>
              <a:t>huonee</a:t>
            </a:r>
            <a:r>
              <a:rPr lang="fi-FI" dirty="0"/>
              <a:t>- </a:t>
            </a:r>
          </a:p>
          <a:p>
            <a:pPr marL="0" indent="0">
              <a:buNone/>
            </a:pPr>
            <a:endParaRPr lang="fi-FI" dirty="0"/>
          </a:p>
          <a:p>
            <a:pPr>
              <a:buFontTx/>
              <a:buChar char="-"/>
            </a:pP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nominative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syllable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b="1" dirty="0" err="1"/>
              <a:t>stem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word</a:t>
            </a:r>
            <a:r>
              <a:rPr lang="fi-FI" dirty="0"/>
              <a:t> </a:t>
            </a:r>
            <a:r>
              <a:rPr lang="fi-FI" dirty="0" err="1"/>
              <a:t>ends</a:t>
            </a:r>
            <a:r>
              <a:rPr lang="fi-FI" dirty="0"/>
              <a:t> in </a:t>
            </a: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vowels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6017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8E3EB8-24C3-EF37-C985-158A80FF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Mihin – when the word ends in a consonant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4221AF-E5F6-E974-44F5-050836252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Madrid -&gt; Madrid</a:t>
            </a:r>
            <a:r>
              <a:rPr lang="fi-FI" b="1" dirty="0"/>
              <a:t>iin </a:t>
            </a:r>
          </a:p>
          <a:p>
            <a:pPr lvl="1"/>
            <a:r>
              <a:rPr lang="fi-FI" dirty="0" err="1"/>
              <a:t>add</a:t>
            </a:r>
            <a:r>
              <a:rPr lang="fi-FI" dirty="0"/>
              <a:t> i: </a:t>
            </a:r>
            <a:r>
              <a:rPr lang="fi-FI" dirty="0" err="1"/>
              <a:t>Madridi</a:t>
            </a:r>
            <a:r>
              <a:rPr lang="fi-FI" dirty="0"/>
              <a:t>-</a:t>
            </a:r>
          </a:p>
          <a:p>
            <a:pPr lvl="2"/>
            <a:r>
              <a:rPr lang="fi-FI" dirty="0"/>
              <a:t>Madridissa</a:t>
            </a:r>
          </a:p>
          <a:p>
            <a:pPr lvl="2"/>
            <a:r>
              <a:rPr lang="fi-FI" dirty="0"/>
              <a:t>Madridiin </a:t>
            </a:r>
          </a:p>
          <a:p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place</a:t>
            </a:r>
            <a:r>
              <a:rPr lang="fi-FI" dirty="0"/>
              <a:t> </a:t>
            </a:r>
            <a:r>
              <a:rPr lang="fi-FI" dirty="0" err="1"/>
              <a:t>names</a:t>
            </a:r>
            <a:r>
              <a:rPr lang="fi-FI" dirty="0"/>
              <a:t> </a:t>
            </a:r>
            <a:r>
              <a:rPr lang="fi-FI" dirty="0" err="1"/>
              <a:t>ending</a:t>
            </a:r>
            <a:r>
              <a:rPr lang="fi-FI" dirty="0"/>
              <a:t> in </a:t>
            </a:r>
            <a:r>
              <a:rPr lang="fi-FI" dirty="0" err="1"/>
              <a:t>consonants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memorized</a:t>
            </a:r>
            <a:endParaRPr lang="fi-FI" dirty="0"/>
          </a:p>
          <a:p>
            <a:pPr lvl="1"/>
            <a:r>
              <a:rPr lang="fi-FI" dirty="0"/>
              <a:t>Varkaus -&gt; Varkauteen</a:t>
            </a:r>
          </a:p>
          <a:p>
            <a:r>
              <a:rPr lang="fi-FI" dirty="0" err="1"/>
              <a:t>Nen</a:t>
            </a:r>
            <a:r>
              <a:rPr lang="fi-FI" dirty="0"/>
              <a:t> -&gt; </a:t>
            </a:r>
            <a:r>
              <a:rPr lang="fi-FI" dirty="0" err="1"/>
              <a:t>seen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Suomalainen -&gt; </a:t>
            </a:r>
            <a:r>
              <a:rPr lang="fi-FI" dirty="0" err="1"/>
              <a:t>suomalaise</a:t>
            </a:r>
            <a:r>
              <a:rPr lang="fi-FI" dirty="0"/>
              <a:t>- + en </a:t>
            </a:r>
          </a:p>
          <a:p>
            <a:pPr lvl="1"/>
            <a:r>
              <a:rPr lang="fi-FI" dirty="0"/>
              <a:t>Menen </a:t>
            </a:r>
            <a:r>
              <a:rPr lang="fi-FI" b="1" dirty="0"/>
              <a:t>suomalaiseen</a:t>
            </a:r>
            <a:r>
              <a:rPr lang="fi-FI" dirty="0"/>
              <a:t> kahvilaan. </a:t>
            </a:r>
          </a:p>
          <a:p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b="1" dirty="0" err="1"/>
              <a:t>word</a:t>
            </a:r>
            <a:r>
              <a:rPr lang="fi-FI" b="1" dirty="0"/>
              <a:t> </a:t>
            </a:r>
            <a:r>
              <a:rPr lang="fi-FI" b="1" dirty="0" err="1"/>
              <a:t>types</a:t>
            </a:r>
            <a:r>
              <a:rPr lang="fi-FI" b="1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learn</a:t>
            </a:r>
            <a:r>
              <a:rPr lang="fi-FI" dirty="0"/>
              <a:t> </a:t>
            </a:r>
            <a:r>
              <a:rPr lang="fi-FI" dirty="0" err="1"/>
              <a:t>those</a:t>
            </a:r>
            <a:r>
              <a:rPr lang="fi-FI" dirty="0"/>
              <a:t> </a:t>
            </a:r>
            <a:r>
              <a:rPr lang="fi-FI" dirty="0" err="1"/>
              <a:t>later</a:t>
            </a:r>
            <a:r>
              <a:rPr lang="fi-FI" dirty="0"/>
              <a:t>. For </a:t>
            </a:r>
            <a:r>
              <a:rPr lang="fi-FI" dirty="0" err="1"/>
              <a:t>now</a:t>
            </a:r>
            <a:r>
              <a:rPr lang="fi-FI" dirty="0"/>
              <a:t>, </a:t>
            </a:r>
            <a:r>
              <a:rPr lang="fi-FI" dirty="0" err="1"/>
              <a:t>focus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/>
              <a:t>main rules.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472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FACBEB-FBF3-F45B-AF7A-8DE9CA18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Harjoitus 15 sivulla 173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FEEF0D-E1DD-14F6-F790-E82C67062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4036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7E8F09-14B0-7279-C165-070E0BB7C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5966E7-FE08-EE78-1226-0EE11A89E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Kuuntele biisi: Leevi &amp; </a:t>
            </a:r>
            <a:r>
              <a:rPr lang="fi-FI" dirty="0" err="1"/>
              <a:t>The</a:t>
            </a:r>
            <a:r>
              <a:rPr lang="fi-FI" dirty="0"/>
              <a:t> Leavings: Pohjois-Karjala</a:t>
            </a:r>
          </a:p>
          <a:p>
            <a:pPr lvl="1"/>
            <a:r>
              <a:rPr lang="fi-FI" dirty="0"/>
              <a:t>Löytyy esimerkiksi YouTubesta ja Spotifysta</a:t>
            </a:r>
          </a:p>
          <a:p>
            <a:r>
              <a:rPr lang="fi-FI" dirty="0" err="1"/>
              <a:t>Translate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chorus</a:t>
            </a:r>
            <a:r>
              <a:rPr lang="fi-FI" dirty="0"/>
              <a:t>.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words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mihin-</a:t>
            </a:r>
            <a:r>
              <a:rPr lang="fi-FI" dirty="0" err="1"/>
              <a:t>form</a:t>
            </a:r>
            <a:r>
              <a:rPr lang="fi-FI" dirty="0"/>
              <a:t> (</a:t>
            </a:r>
            <a:r>
              <a:rPr lang="fi-FI" dirty="0" err="1"/>
              <a:t>illative</a:t>
            </a:r>
            <a:r>
              <a:rPr lang="fi-FI" dirty="0"/>
              <a:t>)? </a:t>
            </a:r>
          </a:p>
          <a:p>
            <a:pPr marL="457200" lvl="1" indent="0">
              <a:buNone/>
            </a:pPr>
            <a:endParaRPr lang="fi-FI"/>
          </a:p>
          <a:p>
            <a:pPr marL="457200" lvl="1" indent="0">
              <a:buNone/>
            </a:pPr>
            <a:r>
              <a:rPr lang="fi-FI"/>
              <a:t>”Minä </a:t>
            </a:r>
            <a:r>
              <a:rPr lang="fi-FI" dirty="0"/>
              <a:t>lähden Pohjois-Karjalaan</a:t>
            </a:r>
          </a:p>
          <a:p>
            <a:pPr marL="457200" lvl="1" indent="0">
              <a:buNone/>
            </a:pPr>
            <a:r>
              <a:rPr lang="fi-FI" dirty="0"/>
              <a:t>Vaihdan </a:t>
            </a:r>
            <a:r>
              <a:rPr lang="fi-FI"/>
              <a:t>farkut verkkarihousuun</a:t>
            </a:r>
          </a:p>
          <a:p>
            <a:pPr marL="457200" lvl="1" indent="0">
              <a:buNone/>
            </a:pPr>
            <a:r>
              <a:rPr lang="fi-FI"/>
              <a:t>Kotiseudulle </a:t>
            </a:r>
            <a:r>
              <a:rPr lang="fi-FI" dirty="0"/>
              <a:t>Pohjois-Karjalaan</a:t>
            </a:r>
          </a:p>
          <a:p>
            <a:pPr marL="457200" lvl="1" indent="0">
              <a:buNone/>
            </a:pPr>
            <a:r>
              <a:rPr lang="fi-FI" dirty="0"/>
              <a:t>Juon </a:t>
            </a:r>
            <a:r>
              <a:rPr lang="fi-FI"/>
              <a:t>kaljaa auringonnousuun”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6352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0EF34-E806-84D3-7465-B3ECE2B0D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D93148-6B8D-0BD8-89DC-EB10860D3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D29368-AEF0-62EA-D431-98E46DE56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Opiskele uusia sanoja  = Study new vocabulary</a:t>
            </a:r>
            <a:endParaRPr lang="fi-FI" dirty="0"/>
          </a:p>
          <a:p>
            <a:r>
              <a:rPr lang="fi-FI" dirty="0"/>
              <a:t>Arvioitava Kotitehtävä 2, </a:t>
            </a:r>
            <a:r>
              <a:rPr lang="fi-FI"/>
              <a:t>määräaika maanantaina 18.11. kello 23.59</a:t>
            </a:r>
          </a:p>
          <a:p>
            <a:pPr lvl="1"/>
            <a:r>
              <a:rPr lang="fi-FI"/>
              <a:t>MyCoursesissa tänään illalla</a:t>
            </a:r>
            <a:endParaRPr lang="fi-FI" dirty="0"/>
          </a:p>
          <a:p>
            <a:r>
              <a:rPr lang="fi-FI" dirty="0" err="1"/>
              <a:t>Flinga</a:t>
            </a:r>
            <a:r>
              <a:rPr lang="fi-FI" dirty="0"/>
              <a:t> </a:t>
            </a:r>
            <a:r>
              <a:rPr lang="fi-FI" dirty="0" err="1"/>
              <a:t>board</a:t>
            </a:r>
            <a:r>
              <a:rPr lang="fi-FI" dirty="0"/>
              <a:t> for </a:t>
            </a:r>
            <a:r>
              <a:rPr lang="fi-FI" dirty="0" err="1"/>
              <a:t>questions</a:t>
            </a:r>
            <a:r>
              <a:rPr lang="fi-FI" dirty="0"/>
              <a:t> and </a:t>
            </a:r>
            <a:r>
              <a:rPr lang="fi-FI" err="1"/>
              <a:t>comments</a:t>
            </a:r>
            <a:r>
              <a:rPr lang="fi-FI"/>
              <a:t>: </a:t>
            </a:r>
            <a:r>
              <a:rPr lang="fi-FI">
                <a:hlinkClick r:id="rId2"/>
              </a:rPr>
              <a:t>https://edu.flinga.fi/s/EUB72NV</a:t>
            </a:r>
            <a:endParaRPr lang="fi-FI"/>
          </a:p>
          <a:p>
            <a:pPr marL="0" indent="0">
              <a:buNone/>
            </a:pPr>
            <a:endParaRPr lang="fi-FI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0384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AE4634-877D-726C-43B9-F464ACFC9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 descr="Kuva, joka sisältää kohteen maisema, piha-, puu, auringonnousu&#10;&#10;Kuvaus luotu automaattisesti">
            <a:extLst>
              <a:ext uri="{FF2B5EF4-FFF2-40B4-BE49-F238E27FC236}">
                <a16:creationId xmlns:a16="http://schemas.microsoft.com/office/drawing/2014/main" id="{D3009718-D8E7-2225-3C71-A82F7EDB4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4" r="13472"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543C36-503E-2663-9C56-8BA6F4B04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575" y="771099"/>
            <a:ext cx="4658109" cy="36303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br>
              <a:rPr lang="en-US" sz="4800"/>
            </a:br>
            <a:r>
              <a:rPr lang="en-US" sz="4800"/>
              <a:t>Kiitos! 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143500"/>
            <a:ext cx="6096000" cy="1714500"/>
          </a:xfrm>
          <a:prstGeom prst="rect">
            <a:avLst/>
          </a:prstGeom>
          <a:ln>
            <a:noFill/>
          </a:ln>
          <a:effectLst>
            <a:outerShdw blurRad="342900" dist="127000" dir="2400000" sx="90000" sy="9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EF69642-2800-442B-AE6D-3457BE3B3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575" y="5410485"/>
            <a:ext cx="4658109" cy="1180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/>
              <a:t>Nähdään keskiviikkona! </a:t>
            </a:r>
          </a:p>
        </p:txBody>
      </p:sp>
    </p:spTree>
    <p:extLst>
      <p:ext uri="{BB962C8B-B14F-4D97-AF65-F5344CB8AC3E}">
        <p14:creationId xmlns:p14="http://schemas.microsoft.com/office/powerpoint/2010/main" val="98856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7260E-B490-485A-8110-3B653D35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Tervetuloa tunnille!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F76009-E852-44DF-80A4-3FB764C1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= Welcome to class / welcome to the lesson 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tunti = hour/lesson</a:t>
            </a:r>
          </a:p>
          <a:p>
            <a:pPr lvl="1"/>
            <a:r>
              <a:rPr lang="fi-FI"/>
              <a:t>stem: tunni-</a:t>
            </a:r>
          </a:p>
          <a:p>
            <a:pPr lvl="1"/>
            <a:r>
              <a:rPr lang="fi-FI"/>
              <a:t>lle = to (allative) </a:t>
            </a:r>
          </a:p>
          <a:p>
            <a:pPr lvl="1"/>
            <a:r>
              <a:rPr lang="fi-FI"/>
              <a:t>tunnille = to the lesson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529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C020D0-48F8-51F8-F6BF-F15D9348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Kirjoita chattiin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FE3A78-F8F6-91F0-B080-FA74F285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793" y="1636494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i-FI"/>
              <a:t>Miten menee tänään? </a:t>
            </a:r>
          </a:p>
          <a:p>
            <a:pPr marL="514350" indent="-514350">
              <a:buAutoNum type="arabicPeriod"/>
            </a:pPr>
            <a:r>
              <a:rPr lang="fi-FI"/>
              <a:t>Missä sä olet nyt? Mitä sun edessä on nyt?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i="1"/>
              <a:t>Mulla menee tänään ihan hyvin. Mä olen nyt mun työhuoneella Helsingissä, Lassilassa. Mun edessä on nyt tietokone, kolme lamppua, ikkuna ja pimeä maisema.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  <p:sp>
        <p:nvSpPr>
          <p:cNvPr id="4" name="Puhekupla: Soikea 3">
            <a:extLst>
              <a:ext uri="{FF2B5EF4-FFF2-40B4-BE49-F238E27FC236}">
                <a16:creationId xmlns:a16="http://schemas.microsoft.com/office/drawing/2014/main" id="{E4F57834-0172-BA1F-0C96-7233CC15CB2B}"/>
              </a:ext>
            </a:extLst>
          </p:cNvPr>
          <p:cNvSpPr/>
          <p:nvPr/>
        </p:nvSpPr>
        <p:spPr>
          <a:xfrm>
            <a:off x="5612522" y="4687121"/>
            <a:ext cx="2498835" cy="148984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488CCB9-96EF-68AD-9EB6-5187E81AC0DD}"/>
              </a:ext>
            </a:extLst>
          </p:cNvPr>
          <p:cNvSpPr txBox="1"/>
          <p:nvPr/>
        </p:nvSpPr>
        <p:spPr>
          <a:xfrm>
            <a:off x="6096000" y="5132210"/>
            <a:ext cx="146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Mulla menee ihan </a:t>
            </a:r>
            <a:r>
              <a:rPr lang="fi-FI" b="1"/>
              <a:t>hyvin</a:t>
            </a:r>
            <a:r>
              <a:rPr lang="fi-FI"/>
              <a:t>. </a:t>
            </a:r>
          </a:p>
        </p:txBody>
      </p:sp>
      <p:sp>
        <p:nvSpPr>
          <p:cNvPr id="6" name="Puhekupla: Soikea 5">
            <a:extLst>
              <a:ext uri="{FF2B5EF4-FFF2-40B4-BE49-F238E27FC236}">
                <a16:creationId xmlns:a16="http://schemas.microsoft.com/office/drawing/2014/main" id="{5F43BCB9-F9D8-BC36-1962-D8D6921B27D1}"/>
              </a:ext>
            </a:extLst>
          </p:cNvPr>
          <p:cNvSpPr/>
          <p:nvPr/>
        </p:nvSpPr>
        <p:spPr>
          <a:xfrm>
            <a:off x="8760372" y="4787216"/>
            <a:ext cx="2141483" cy="1389747"/>
          </a:xfrm>
          <a:prstGeom prst="wedgeEllipseCallout">
            <a:avLst>
              <a:gd name="adj1" fmla="val 43205"/>
              <a:gd name="adj2" fmla="val 619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AC419AA-9B17-D647-7C5E-9358030DBE90}"/>
              </a:ext>
            </a:extLst>
          </p:cNvPr>
          <p:cNvSpPr txBox="1"/>
          <p:nvPr/>
        </p:nvSpPr>
        <p:spPr>
          <a:xfrm>
            <a:off x="9136117" y="5158923"/>
            <a:ext cx="152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Mulla </a:t>
            </a:r>
            <a:r>
              <a:rPr lang="fi-FI" b="1"/>
              <a:t>ei mene </a:t>
            </a:r>
            <a:r>
              <a:rPr lang="fi-FI"/>
              <a:t>hyvin.</a:t>
            </a:r>
          </a:p>
        </p:txBody>
      </p:sp>
    </p:spTree>
    <p:extLst>
      <p:ext uri="{BB962C8B-B14F-4D97-AF65-F5344CB8AC3E}">
        <p14:creationId xmlns:p14="http://schemas.microsoft.com/office/powerpoint/2010/main" val="92935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Jumppaa, sanelu </a:t>
            </a:r>
            <a:r>
              <a:rPr lang="fi-FI" dirty="0"/>
              <a:t>ja 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 + 1</a:t>
            </a:r>
          </a:p>
          <a:p>
            <a:pPr marL="0" indent="0">
              <a:buNone/>
            </a:pPr>
            <a:r>
              <a:rPr lang="fi-FI" dirty="0"/>
              <a:t>Opettaja 3</a:t>
            </a:r>
          </a:p>
          <a:p>
            <a:pPr marL="0" indent="0">
              <a:buNone/>
            </a:pPr>
            <a:r>
              <a:rPr lang="fi-FI" dirty="0"/>
              <a:t>Opiskelijat 1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20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Sanelu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Kirjoita, mitä kuulet!</a:t>
            </a:r>
          </a:p>
          <a:p>
            <a:pPr marL="0" indent="0">
              <a:buNone/>
            </a:pPr>
            <a:r>
              <a:rPr lang="fi-FI"/>
              <a:t>= Write what you hear!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1.</a:t>
            </a:r>
          </a:p>
          <a:p>
            <a:pPr marL="0" indent="0">
              <a:buNone/>
            </a:pPr>
            <a:r>
              <a:rPr lang="fi-FI"/>
              <a:t>2.</a:t>
            </a:r>
          </a:p>
          <a:p>
            <a:pPr marL="0" indent="0">
              <a:buNone/>
            </a:pPr>
            <a:r>
              <a:rPr lang="fi-FI"/>
              <a:t>3.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868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056D3-7306-42AA-448F-CC3714236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54ECF4-9562-7A7D-CA8E-65078C5D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Sanelu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23AFE3-07EF-7DFC-1EC6-F40869070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i-FI"/>
              <a:t>Missä sä oot? = Where are you? </a:t>
            </a:r>
          </a:p>
          <a:p>
            <a:pPr marL="457200" lvl="1" indent="0">
              <a:buNone/>
            </a:pPr>
            <a:r>
              <a:rPr lang="fi-FI"/>
              <a:t>Written: Missä sinä olet? </a:t>
            </a:r>
            <a:endParaRPr lang="fi-FI" dirty="0"/>
          </a:p>
          <a:p>
            <a:pPr marL="0" indent="0">
              <a:buNone/>
            </a:pPr>
            <a:r>
              <a:rPr lang="fi-FI"/>
              <a:t>2. Mihin sä meet? = Where are you going? </a:t>
            </a:r>
          </a:p>
          <a:p>
            <a:pPr marL="457200" lvl="1" indent="0">
              <a:buNone/>
            </a:pPr>
            <a:r>
              <a:rPr lang="fi-FI"/>
              <a:t>Written: Mihin sinä menet? </a:t>
            </a:r>
            <a:endParaRPr lang="fi-FI" dirty="0"/>
          </a:p>
          <a:p>
            <a:pPr marL="0" indent="0">
              <a:buNone/>
            </a:pPr>
            <a:r>
              <a:rPr lang="fi-FI"/>
              <a:t>3. Mistä sä tuut? = Where are you coming from (now)? Where do you come from?</a:t>
            </a:r>
          </a:p>
          <a:p>
            <a:pPr marL="457200" lvl="1" indent="0">
              <a:buNone/>
            </a:pPr>
            <a:r>
              <a:rPr lang="fi-FI"/>
              <a:t>Written: Mistä sinä tulet? 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447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Ääntämistä: intonation (Mi-questions)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Missä sä oot? </a:t>
            </a:r>
          </a:p>
          <a:p>
            <a:pPr marL="457200" lvl="1" indent="0">
              <a:buNone/>
            </a:pPr>
            <a:r>
              <a:rPr lang="fi-FI"/>
              <a:t>= Missä sinä olet? = Where are you? </a:t>
            </a:r>
          </a:p>
          <a:p>
            <a:pPr lvl="1"/>
            <a:r>
              <a:rPr lang="fi-FI"/>
              <a:t>olla</a:t>
            </a:r>
          </a:p>
          <a:p>
            <a:r>
              <a:rPr lang="fi-FI"/>
              <a:t>Mistä sä tuut? </a:t>
            </a:r>
          </a:p>
          <a:p>
            <a:pPr marL="457200" lvl="1" indent="0">
              <a:buNone/>
            </a:pPr>
            <a:r>
              <a:rPr lang="fi-FI"/>
              <a:t>= Mistä sinä tulet? = Where are you coming from?</a:t>
            </a:r>
          </a:p>
          <a:p>
            <a:pPr lvl="1"/>
            <a:r>
              <a:rPr lang="fi-FI"/>
              <a:t>tulla</a:t>
            </a:r>
          </a:p>
          <a:p>
            <a:r>
              <a:rPr lang="fi-FI"/>
              <a:t>Mihin sä meet? </a:t>
            </a:r>
          </a:p>
          <a:p>
            <a:pPr marL="457200" lvl="1" indent="0">
              <a:buNone/>
            </a:pPr>
            <a:r>
              <a:rPr lang="fi-FI"/>
              <a:t>= Mihin sinä menet? = Where are you going to? </a:t>
            </a:r>
          </a:p>
          <a:p>
            <a:pPr lvl="1"/>
            <a:r>
              <a:rPr lang="fi-FI"/>
              <a:t>mennä </a:t>
            </a:r>
          </a:p>
          <a:p>
            <a:pPr lvl="1"/>
            <a:r>
              <a:rPr lang="fi-FI"/>
              <a:t>Mihin sä meet? = Minne sä meet? </a:t>
            </a:r>
          </a:p>
        </p:txBody>
      </p:sp>
    </p:spTree>
    <p:extLst>
      <p:ext uri="{BB962C8B-B14F-4D97-AF65-F5344CB8AC3E}">
        <p14:creationId xmlns:p14="http://schemas.microsoft.com/office/powerpoint/2010/main" val="409818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Poista aurinkoinen taivaan">
            <a:extLst>
              <a:ext uri="{FF2B5EF4-FFF2-40B4-BE49-F238E27FC236}">
                <a16:creationId xmlns:a16="http://schemas.microsoft.com/office/drawing/2014/main" id="{6247D0DF-8C6D-D509-B71B-EA00C2DBD3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7" y="0"/>
            <a:ext cx="12226777" cy="689837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Kysymyksiä ja kommentteja kotitehtävistä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89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>
                <a:hlinkClick r:id="rId3"/>
              </a:rPr>
              <a:t>https://edu.flinga.fi/s/ENDXQQ4</a:t>
            </a: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5191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13393</TotalTime>
  <Words>936</Words>
  <Application>Microsoft Office PowerPoint</Application>
  <PresentationFormat>Laajakuva</PresentationFormat>
  <Paragraphs>178</Paragraphs>
  <Slides>26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Office-teema</vt:lpstr>
      <vt:lpstr> Suomi 2 ALC-7220 Mari Nikonen </vt:lpstr>
      <vt:lpstr>Tänään</vt:lpstr>
      <vt:lpstr>Tervetuloa tunnille!</vt:lpstr>
      <vt:lpstr>Kirjoita chattiin</vt:lpstr>
      <vt:lpstr>Jumppaa, sanelu ja ääntämistä</vt:lpstr>
      <vt:lpstr>Sanelu</vt:lpstr>
      <vt:lpstr>Sanelu </vt:lpstr>
      <vt:lpstr>Ääntämistä: intonation (Mi-questions)</vt:lpstr>
      <vt:lpstr>Kysymyksiä ja kommentteja kotitehtävistä</vt:lpstr>
      <vt:lpstr>Missä Tampere on? </vt:lpstr>
      <vt:lpstr>Kysymyksiä - Questions</vt:lpstr>
      <vt:lpstr>Words that are usually in plural form</vt:lpstr>
      <vt:lpstr>TAUKO</vt:lpstr>
      <vt:lpstr>Kappale 7 </vt:lpstr>
      <vt:lpstr>Pienissä ryhmissä</vt:lpstr>
      <vt:lpstr>Mihin – Where to, where into </vt:lpstr>
      <vt:lpstr>PowerPoint-esitys</vt:lpstr>
      <vt:lpstr>Mihin? Illatiivin muodostus – Where to</vt:lpstr>
      <vt:lpstr>Mihin? Minne? </vt:lpstr>
      <vt:lpstr>Compound words </vt:lpstr>
      <vt:lpstr>Mihin? Minne? </vt:lpstr>
      <vt:lpstr>Mihin – when the word ends in a consonant</vt:lpstr>
      <vt:lpstr>Harjoitus 15 sivulla 173</vt:lpstr>
      <vt:lpstr>Kotitehtävät</vt:lpstr>
      <vt:lpstr>Kotitehtävät</vt:lpstr>
      <vt:lpstr> Kiitos!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2</dc:title>
  <dc:creator>Mari Nikonen</dc:creator>
  <cp:lastModifiedBy>Mari Nikonen</cp:lastModifiedBy>
  <cp:revision>18</cp:revision>
  <cp:lastPrinted>2024-10-23T15:33:30Z</cp:lastPrinted>
  <dcterms:created xsi:type="dcterms:W3CDTF">2021-09-13T12:59:36Z</dcterms:created>
  <dcterms:modified xsi:type="dcterms:W3CDTF">2024-11-11T16:28:56Z</dcterms:modified>
</cp:coreProperties>
</file>