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4" r:id="rId3"/>
    <p:sldId id="288" r:id="rId4"/>
    <p:sldId id="353" r:id="rId5"/>
    <p:sldId id="258" r:id="rId6"/>
    <p:sldId id="289" r:id="rId7"/>
    <p:sldId id="369" r:id="rId8"/>
    <p:sldId id="415" r:id="rId9"/>
    <p:sldId id="291" r:id="rId10"/>
    <p:sldId id="446" r:id="rId11"/>
    <p:sldId id="439" r:id="rId12"/>
    <p:sldId id="447" r:id="rId13"/>
    <p:sldId id="448" r:id="rId14"/>
    <p:sldId id="437" r:id="rId15"/>
    <p:sldId id="438" r:id="rId16"/>
    <p:sldId id="387" r:id="rId17"/>
    <p:sldId id="264" r:id="rId18"/>
    <p:sldId id="300" r:id="rId19"/>
    <p:sldId id="389" r:id="rId20"/>
    <p:sldId id="442" r:id="rId21"/>
    <p:sldId id="443" r:id="rId22"/>
    <p:sldId id="390" r:id="rId23"/>
    <p:sldId id="419" r:id="rId24"/>
    <p:sldId id="444" r:id="rId25"/>
    <p:sldId id="445" r:id="rId26"/>
    <p:sldId id="345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F3A34-0239-41B1-BA81-4660F10A1BAB}" v="43" dt="2024-11-13T15:23:04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6C5F3A34-0239-41B1-BA81-4660F10A1BAB}"/>
    <pc:docChg chg="undo custSel addSld delSld modSld">
      <pc:chgData name="Mari Nikonen" userId="21ccc40ad04ce58a" providerId="LiveId" clId="{6C5F3A34-0239-41B1-BA81-4660F10A1BAB}" dt="2024-11-13T16:04:42.909" v="1839" actId="20577"/>
      <pc:docMkLst>
        <pc:docMk/>
      </pc:docMkLst>
      <pc:sldChg chg="modSp mod">
        <pc:chgData name="Mari Nikonen" userId="21ccc40ad04ce58a" providerId="LiveId" clId="{6C5F3A34-0239-41B1-BA81-4660F10A1BAB}" dt="2024-11-13T13:42:06.191" v="16" actId="20577"/>
        <pc:sldMkLst>
          <pc:docMk/>
          <pc:sldMk cId="3214483749" sldId="256"/>
        </pc:sldMkLst>
        <pc:spChg chg="mod">
          <ac:chgData name="Mari Nikonen" userId="21ccc40ad04ce58a" providerId="LiveId" clId="{6C5F3A34-0239-41B1-BA81-4660F10A1BAB}" dt="2024-11-13T13:42:06.191" v="16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modSp">
        <pc:chgData name="Mari Nikonen" userId="21ccc40ad04ce58a" providerId="LiveId" clId="{6C5F3A34-0239-41B1-BA81-4660F10A1BAB}" dt="2024-11-13T15:23:04.210" v="1678" actId="20577"/>
        <pc:sldMkLst>
          <pc:docMk/>
          <pc:sldMk cId="3499694362" sldId="264"/>
        </pc:sldMkLst>
        <pc:graphicFrameChg chg="mod">
          <ac:chgData name="Mari Nikonen" userId="21ccc40ad04ce58a" providerId="LiveId" clId="{6C5F3A34-0239-41B1-BA81-4660F10A1BAB}" dt="2024-11-13T15:23:04.210" v="1678" actId="20577"/>
          <ac:graphicFrameMkLst>
            <pc:docMk/>
            <pc:sldMk cId="3499694362" sldId="264"/>
            <ac:graphicFrameMk id="5" creationId="{DE2AEC70-D0A9-184F-E27E-C3C95B935E9F}"/>
          </ac:graphicFrameMkLst>
        </pc:graphicFrameChg>
      </pc:sldChg>
      <pc:sldChg chg="del">
        <pc:chgData name="Mari Nikonen" userId="21ccc40ad04ce58a" providerId="LiveId" clId="{6C5F3A34-0239-41B1-BA81-4660F10A1BAB}" dt="2024-11-13T13:58:22.059" v="411" actId="47"/>
        <pc:sldMkLst>
          <pc:docMk/>
          <pc:sldMk cId="3438470648" sldId="266"/>
        </pc:sldMkLst>
      </pc:sldChg>
      <pc:sldChg chg="modSp mod">
        <pc:chgData name="Mari Nikonen" userId="21ccc40ad04ce58a" providerId="LiveId" clId="{6C5F3A34-0239-41B1-BA81-4660F10A1BAB}" dt="2024-11-13T14:53:07.524" v="724" actId="1076"/>
        <pc:sldMkLst>
          <pc:docMk/>
          <pc:sldMk cId="485191650" sldId="291"/>
        </pc:sldMkLst>
        <pc:spChg chg="mod">
          <ac:chgData name="Mari Nikonen" userId="21ccc40ad04ce58a" providerId="LiveId" clId="{6C5F3A34-0239-41B1-BA81-4660F10A1BAB}" dt="2024-11-13T13:49:10.880" v="372"/>
          <ac:spMkLst>
            <pc:docMk/>
            <pc:sldMk cId="485191650" sldId="291"/>
            <ac:spMk id="3" creationId="{D37F78A6-0838-4B1B-B62A-2DA94A0E7EEB}"/>
          </ac:spMkLst>
        </pc:spChg>
        <pc:picChg chg="mod">
          <ac:chgData name="Mari Nikonen" userId="21ccc40ad04ce58a" providerId="LiveId" clId="{6C5F3A34-0239-41B1-BA81-4660F10A1BAB}" dt="2024-11-13T14:53:07.524" v="724" actId="1076"/>
          <ac:picMkLst>
            <pc:docMk/>
            <pc:sldMk cId="485191650" sldId="291"/>
            <ac:picMk id="6" creationId="{6247D0DF-8C6D-D509-B71B-EA00C2DBD363}"/>
          </ac:picMkLst>
        </pc:picChg>
      </pc:sldChg>
      <pc:sldChg chg="modSp mod">
        <pc:chgData name="Mari Nikonen" userId="21ccc40ad04ce58a" providerId="LiveId" clId="{6C5F3A34-0239-41B1-BA81-4660F10A1BAB}" dt="2024-11-13T14:10:22.750" v="499" actId="20577"/>
        <pc:sldMkLst>
          <pc:docMk/>
          <pc:sldMk cId="2494225918" sldId="300"/>
        </pc:sldMkLst>
        <pc:spChg chg="mod">
          <ac:chgData name="Mari Nikonen" userId="21ccc40ad04ce58a" providerId="LiveId" clId="{6C5F3A34-0239-41B1-BA81-4660F10A1BAB}" dt="2024-11-13T14:10:22.750" v="499" actId="20577"/>
          <ac:spMkLst>
            <pc:docMk/>
            <pc:sldMk cId="2494225918" sldId="300"/>
            <ac:spMk id="3" creationId="{5A4E2F52-606E-DBF2-4074-45D4CA7D66C9}"/>
          </ac:spMkLst>
        </pc:spChg>
      </pc:sldChg>
      <pc:sldChg chg="del">
        <pc:chgData name="Mari Nikonen" userId="21ccc40ad04ce58a" providerId="LiveId" clId="{6C5F3A34-0239-41B1-BA81-4660F10A1BAB}" dt="2024-11-13T13:48:42" v="370" actId="47"/>
        <pc:sldMkLst>
          <pc:docMk/>
          <pc:sldMk cId="4098185695" sldId="310"/>
        </pc:sldMkLst>
      </pc:sldChg>
      <pc:sldChg chg="modSp">
        <pc:chgData name="Mari Nikonen" userId="21ccc40ad04ce58a" providerId="LiveId" clId="{6C5F3A34-0239-41B1-BA81-4660F10A1BAB}" dt="2024-11-13T14:24:47.854" v="723" actId="20577"/>
        <pc:sldMkLst>
          <pc:docMk/>
          <pc:sldMk cId="988568685" sldId="345"/>
        </pc:sldMkLst>
        <pc:spChg chg="mod">
          <ac:chgData name="Mari Nikonen" userId="21ccc40ad04ce58a" providerId="LiveId" clId="{6C5F3A34-0239-41B1-BA81-4660F10A1BAB}" dt="2024-11-13T14:24:47.854" v="723" actId="20577"/>
          <ac:spMkLst>
            <pc:docMk/>
            <pc:sldMk cId="988568685" sldId="345"/>
            <ac:spMk id="3" creationId="{5EF69642-2800-442B-AE6D-3457BE3B3FFB}"/>
          </ac:spMkLst>
        </pc:spChg>
      </pc:sldChg>
      <pc:sldChg chg="modSp mod">
        <pc:chgData name="Mari Nikonen" userId="21ccc40ad04ce58a" providerId="LiveId" clId="{6C5F3A34-0239-41B1-BA81-4660F10A1BAB}" dt="2024-11-13T13:45:31.734" v="346" actId="20577"/>
        <pc:sldMkLst>
          <pc:docMk/>
          <pc:sldMk cId="929350843" sldId="353"/>
        </pc:sldMkLst>
        <pc:spChg chg="mod">
          <ac:chgData name="Mari Nikonen" userId="21ccc40ad04ce58a" providerId="LiveId" clId="{6C5F3A34-0239-41B1-BA81-4660F10A1BAB}" dt="2024-11-13T13:45:31.734" v="346" actId="20577"/>
          <ac:spMkLst>
            <pc:docMk/>
            <pc:sldMk cId="929350843" sldId="353"/>
            <ac:spMk id="3" creationId="{C6FE3A78-F8F6-91F0-B080-FA74F28595FA}"/>
          </ac:spMkLst>
        </pc:spChg>
      </pc:sldChg>
      <pc:sldChg chg="modSp mod">
        <pc:chgData name="Mari Nikonen" userId="21ccc40ad04ce58a" providerId="LiveId" clId="{6C5F3A34-0239-41B1-BA81-4660F10A1BAB}" dt="2024-11-13T13:48:27.409" v="369" actId="115"/>
        <pc:sldMkLst>
          <pc:docMk/>
          <pc:sldMk cId="1494476992" sldId="369"/>
        </pc:sldMkLst>
        <pc:spChg chg="mod">
          <ac:chgData name="Mari Nikonen" userId="21ccc40ad04ce58a" providerId="LiveId" clId="{6C5F3A34-0239-41B1-BA81-4660F10A1BAB}" dt="2024-11-13T13:48:27.409" v="369" actId="115"/>
          <ac:spMkLst>
            <pc:docMk/>
            <pc:sldMk cId="1494476992" sldId="369"/>
            <ac:spMk id="3" creationId="{D323AFE3-07EF-7DFC-1EC6-F40869070FC8}"/>
          </ac:spMkLst>
        </pc:spChg>
      </pc:sldChg>
      <pc:sldChg chg="modSp add mod">
        <pc:chgData name="Mari Nikonen" userId="21ccc40ad04ce58a" providerId="LiveId" clId="{6C5F3A34-0239-41B1-BA81-4660F10A1BAB}" dt="2024-11-13T14:01:23.174" v="488" actId="113"/>
        <pc:sldMkLst>
          <pc:docMk/>
          <pc:sldMk cId="60994428" sldId="387"/>
        </pc:sldMkLst>
        <pc:spChg chg="mod">
          <ac:chgData name="Mari Nikonen" userId="21ccc40ad04ce58a" providerId="LiveId" clId="{6C5F3A34-0239-41B1-BA81-4660F10A1BAB}" dt="2024-11-13T14:01:23.174" v="488" actId="113"/>
          <ac:spMkLst>
            <pc:docMk/>
            <pc:sldMk cId="60994428" sldId="387"/>
            <ac:spMk id="3" creationId="{4DECBB93-DBAD-FF5C-C027-641BB13DEA21}"/>
          </ac:spMkLst>
        </pc:spChg>
      </pc:sldChg>
      <pc:sldChg chg="add">
        <pc:chgData name="Mari Nikonen" userId="21ccc40ad04ce58a" providerId="LiveId" clId="{6C5F3A34-0239-41B1-BA81-4660F10A1BAB}" dt="2024-11-13T14:10:33.784" v="500"/>
        <pc:sldMkLst>
          <pc:docMk/>
          <pc:sldMk cId="1244494232" sldId="389"/>
        </pc:sldMkLst>
      </pc:sldChg>
      <pc:sldChg chg="modSp add mod">
        <pc:chgData name="Mari Nikonen" userId="21ccc40ad04ce58a" providerId="LiveId" clId="{6C5F3A34-0239-41B1-BA81-4660F10A1BAB}" dt="2024-11-13T14:21:05.478" v="558" actId="12"/>
        <pc:sldMkLst>
          <pc:docMk/>
          <pc:sldMk cId="4231942612" sldId="390"/>
        </pc:sldMkLst>
        <pc:spChg chg="mod">
          <ac:chgData name="Mari Nikonen" userId="21ccc40ad04ce58a" providerId="LiveId" clId="{6C5F3A34-0239-41B1-BA81-4660F10A1BAB}" dt="2024-11-13T14:21:05.478" v="558" actId="12"/>
          <ac:spMkLst>
            <pc:docMk/>
            <pc:sldMk cId="4231942612" sldId="390"/>
            <ac:spMk id="3" creationId="{5E8AE9B1-E80E-4DFB-0F5C-100D8C50738C}"/>
          </ac:spMkLst>
        </pc:spChg>
      </pc:sldChg>
      <pc:sldChg chg="del">
        <pc:chgData name="Mari Nikonen" userId="21ccc40ad04ce58a" providerId="LiveId" clId="{6C5F3A34-0239-41B1-BA81-4660F10A1BAB}" dt="2024-11-13T13:53:06.202" v="396" actId="47"/>
        <pc:sldMkLst>
          <pc:docMk/>
          <pc:sldMk cId="713429578" sldId="411"/>
        </pc:sldMkLst>
      </pc:sldChg>
      <pc:sldChg chg="del">
        <pc:chgData name="Mari Nikonen" userId="21ccc40ad04ce58a" providerId="LiveId" clId="{6C5F3A34-0239-41B1-BA81-4660F10A1BAB}" dt="2024-11-13T14:10:16.640" v="497" actId="47"/>
        <pc:sldMkLst>
          <pc:docMk/>
          <pc:sldMk cId="1515556490" sldId="412"/>
        </pc:sldMkLst>
      </pc:sldChg>
      <pc:sldChg chg="del">
        <pc:chgData name="Mari Nikonen" userId="21ccc40ad04ce58a" providerId="LiveId" clId="{6C5F3A34-0239-41B1-BA81-4660F10A1BAB}" dt="2024-11-13T14:15:26.450" v="526" actId="47"/>
        <pc:sldMkLst>
          <pc:docMk/>
          <pc:sldMk cId="3709247982" sldId="413"/>
        </pc:sldMkLst>
      </pc:sldChg>
      <pc:sldChg chg="modSp add mod">
        <pc:chgData name="Mari Nikonen" userId="21ccc40ad04ce58a" providerId="LiveId" clId="{6C5F3A34-0239-41B1-BA81-4660F10A1BAB}" dt="2024-11-13T13:58:42.596" v="415" actId="20577"/>
        <pc:sldMkLst>
          <pc:docMk/>
          <pc:sldMk cId="1194058741" sldId="414"/>
        </pc:sldMkLst>
        <pc:spChg chg="mod">
          <ac:chgData name="Mari Nikonen" userId="21ccc40ad04ce58a" providerId="LiveId" clId="{6C5F3A34-0239-41B1-BA81-4660F10A1BAB}" dt="2024-11-13T13:58:42.596" v="415" actId="20577"/>
          <ac:spMkLst>
            <pc:docMk/>
            <pc:sldMk cId="1194058741" sldId="414"/>
            <ac:spMk id="3" creationId="{1C3BB075-08B5-45CF-B5C9-3CC233463C19}"/>
          </ac:spMkLst>
        </pc:spChg>
      </pc:sldChg>
      <pc:sldChg chg="add">
        <pc:chgData name="Mari Nikonen" userId="21ccc40ad04ce58a" providerId="LiveId" clId="{6C5F3A34-0239-41B1-BA81-4660F10A1BAB}" dt="2024-11-13T13:47:47.359" v="347"/>
        <pc:sldMkLst>
          <pc:docMk/>
          <pc:sldMk cId="3303912179" sldId="415"/>
        </pc:sldMkLst>
      </pc:sldChg>
      <pc:sldChg chg="modSp add mod">
        <pc:chgData name="Mari Nikonen" userId="21ccc40ad04ce58a" providerId="LiveId" clId="{6C5F3A34-0239-41B1-BA81-4660F10A1BAB}" dt="2024-11-13T14:22:23.855" v="614" actId="20577"/>
        <pc:sldMkLst>
          <pc:docMk/>
          <pc:sldMk cId="3054731321" sldId="419"/>
        </pc:sldMkLst>
        <pc:spChg chg="mod">
          <ac:chgData name="Mari Nikonen" userId="21ccc40ad04ce58a" providerId="LiveId" clId="{6C5F3A34-0239-41B1-BA81-4660F10A1BAB}" dt="2024-11-13T14:22:23.855" v="614" actId="20577"/>
          <ac:spMkLst>
            <pc:docMk/>
            <pc:sldMk cId="3054731321" sldId="419"/>
            <ac:spMk id="3" creationId="{80C3F306-A4F6-218C-DE4E-E48B64C9588F}"/>
          </ac:spMkLst>
        </pc:spChg>
      </pc:sldChg>
      <pc:sldChg chg="del">
        <pc:chgData name="Mari Nikonen" userId="21ccc40ad04ce58a" providerId="LiveId" clId="{6C5F3A34-0239-41B1-BA81-4660F10A1BAB}" dt="2024-11-13T14:15:28.625" v="528" actId="47"/>
        <pc:sldMkLst>
          <pc:docMk/>
          <pc:sldMk cId="644929645" sldId="420"/>
        </pc:sldMkLst>
      </pc:sldChg>
      <pc:sldChg chg="del">
        <pc:chgData name="Mari Nikonen" userId="21ccc40ad04ce58a" providerId="LiveId" clId="{6C5F3A34-0239-41B1-BA81-4660F10A1BAB}" dt="2024-11-13T14:15:27.394" v="527" actId="47"/>
        <pc:sldMkLst>
          <pc:docMk/>
          <pc:sldMk cId="944761284" sldId="421"/>
        </pc:sldMkLst>
      </pc:sldChg>
      <pc:sldChg chg="del">
        <pc:chgData name="Mari Nikonen" userId="21ccc40ad04ce58a" providerId="LiveId" clId="{6C5F3A34-0239-41B1-BA81-4660F10A1BAB}" dt="2024-11-13T14:15:29.481" v="529" actId="47"/>
        <pc:sldMkLst>
          <pc:docMk/>
          <pc:sldMk cId="3651581217" sldId="422"/>
        </pc:sldMkLst>
      </pc:sldChg>
      <pc:sldChg chg="del">
        <pc:chgData name="Mari Nikonen" userId="21ccc40ad04ce58a" providerId="LiveId" clId="{6C5F3A34-0239-41B1-BA81-4660F10A1BAB}" dt="2024-11-13T14:15:30.172" v="530" actId="47"/>
        <pc:sldMkLst>
          <pc:docMk/>
          <pc:sldMk cId="591669067" sldId="423"/>
        </pc:sldMkLst>
      </pc:sldChg>
      <pc:sldChg chg="del">
        <pc:chgData name="Mari Nikonen" userId="21ccc40ad04ce58a" providerId="LiveId" clId="{6C5F3A34-0239-41B1-BA81-4660F10A1BAB}" dt="2024-11-13T14:15:30.886" v="531" actId="47"/>
        <pc:sldMkLst>
          <pc:docMk/>
          <pc:sldMk cId="936017822" sldId="424"/>
        </pc:sldMkLst>
      </pc:sldChg>
      <pc:sldChg chg="del">
        <pc:chgData name="Mari Nikonen" userId="21ccc40ad04ce58a" providerId="LiveId" clId="{6C5F3A34-0239-41B1-BA81-4660F10A1BAB}" dt="2024-11-13T14:15:31.937" v="532" actId="47"/>
        <pc:sldMkLst>
          <pc:docMk/>
          <pc:sldMk cId="326472570" sldId="425"/>
        </pc:sldMkLst>
      </pc:sldChg>
      <pc:sldChg chg="del">
        <pc:chgData name="Mari Nikonen" userId="21ccc40ad04ce58a" providerId="LiveId" clId="{6C5F3A34-0239-41B1-BA81-4660F10A1BAB}" dt="2024-11-13T14:15:32.805" v="533" actId="47"/>
        <pc:sldMkLst>
          <pc:docMk/>
          <pc:sldMk cId="2124036569" sldId="426"/>
        </pc:sldMkLst>
      </pc:sldChg>
      <pc:sldChg chg="del">
        <pc:chgData name="Mari Nikonen" userId="21ccc40ad04ce58a" providerId="LiveId" clId="{6C5F3A34-0239-41B1-BA81-4660F10A1BAB}" dt="2024-11-13T14:15:33.518" v="534" actId="47"/>
        <pc:sldMkLst>
          <pc:docMk/>
          <pc:sldMk cId="616352946" sldId="428"/>
        </pc:sldMkLst>
      </pc:sldChg>
      <pc:sldChg chg="del">
        <pc:chgData name="Mari Nikonen" userId="21ccc40ad04ce58a" providerId="LiveId" clId="{6C5F3A34-0239-41B1-BA81-4660F10A1BAB}" dt="2024-11-13T14:15:36.415" v="535" actId="47"/>
        <pc:sldMkLst>
          <pc:docMk/>
          <pc:sldMk cId="3930384608" sldId="436"/>
        </pc:sldMkLst>
      </pc:sldChg>
      <pc:sldChg chg="add">
        <pc:chgData name="Mari Nikonen" userId="21ccc40ad04ce58a" providerId="LiveId" clId="{6C5F3A34-0239-41B1-BA81-4660F10A1BAB}" dt="2024-11-13T13:59:02.680" v="416"/>
        <pc:sldMkLst>
          <pc:docMk/>
          <pc:sldMk cId="1525487216" sldId="437"/>
        </pc:sldMkLst>
      </pc:sldChg>
      <pc:sldChg chg="del">
        <pc:chgData name="Mari Nikonen" userId="21ccc40ad04ce58a" providerId="LiveId" clId="{6C5F3A34-0239-41B1-BA81-4660F10A1BAB}" dt="2024-11-13T13:53:07.629" v="397" actId="47"/>
        <pc:sldMkLst>
          <pc:docMk/>
          <pc:sldMk cId="3560355147" sldId="437"/>
        </pc:sldMkLst>
      </pc:sldChg>
      <pc:sldChg chg="del">
        <pc:chgData name="Mari Nikonen" userId="21ccc40ad04ce58a" providerId="LiveId" clId="{6C5F3A34-0239-41B1-BA81-4660F10A1BAB}" dt="2024-11-13T13:53:08.364" v="398" actId="47"/>
        <pc:sldMkLst>
          <pc:docMk/>
          <pc:sldMk cId="1073963330" sldId="438"/>
        </pc:sldMkLst>
      </pc:sldChg>
      <pc:sldChg chg="add">
        <pc:chgData name="Mari Nikonen" userId="21ccc40ad04ce58a" providerId="LiveId" clId="{6C5F3A34-0239-41B1-BA81-4660F10A1BAB}" dt="2024-11-13T13:59:12.028" v="417"/>
        <pc:sldMkLst>
          <pc:docMk/>
          <pc:sldMk cId="4137601276" sldId="438"/>
        </pc:sldMkLst>
      </pc:sldChg>
      <pc:sldChg chg="modSp new mod">
        <pc:chgData name="Mari Nikonen" userId="21ccc40ad04ce58a" providerId="LiveId" clId="{6C5F3A34-0239-41B1-BA81-4660F10A1BAB}" dt="2024-11-13T15:08:01.353" v="1335" actId="20577"/>
        <pc:sldMkLst>
          <pc:docMk/>
          <pc:sldMk cId="1571738059" sldId="439"/>
        </pc:sldMkLst>
        <pc:spChg chg="mod">
          <ac:chgData name="Mari Nikonen" userId="21ccc40ad04ce58a" providerId="LiveId" clId="{6C5F3A34-0239-41B1-BA81-4660F10A1BAB}" dt="2024-11-13T13:52:51.470" v="384" actId="20577"/>
          <ac:spMkLst>
            <pc:docMk/>
            <pc:sldMk cId="1571738059" sldId="439"/>
            <ac:spMk id="2" creationId="{2243FA43-86BD-A917-D77F-387D7E780C95}"/>
          </ac:spMkLst>
        </pc:spChg>
        <pc:spChg chg="mod">
          <ac:chgData name="Mari Nikonen" userId="21ccc40ad04ce58a" providerId="LiveId" clId="{6C5F3A34-0239-41B1-BA81-4660F10A1BAB}" dt="2024-11-13T15:08:01.353" v="1335" actId="20577"/>
          <ac:spMkLst>
            <pc:docMk/>
            <pc:sldMk cId="1571738059" sldId="439"/>
            <ac:spMk id="3" creationId="{1377E7A3-CB04-8FC1-7D67-36BA9FC3C58B}"/>
          </ac:spMkLst>
        </pc:spChg>
      </pc:sldChg>
      <pc:sldChg chg="addSp modSp add mod setBg">
        <pc:chgData name="Mari Nikonen" userId="21ccc40ad04ce58a" providerId="LiveId" clId="{6C5F3A34-0239-41B1-BA81-4660F10A1BAB}" dt="2024-11-13T14:15:05.049" v="524" actId="27636"/>
        <pc:sldMkLst>
          <pc:docMk/>
          <pc:sldMk cId="3241914412" sldId="442"/>
        </pc:sldMkLst>
        <pc:spChg chg="mod">
          <ac:chgData name="Mari Nikonen" userId="21ccc40ad04ce58a" providerId="LiveId" clId="{6C5F3A34-0239-41B1-BA81-4660F10A1BAB}" dt="2024-11-13T14:12:05.922" v="511" actId="26606"/>
          <ac:spMkLst>
            <pc:docMk/>
            <pc:sldMk cId="3241914412" sldId="442"/>
            <ac:spMk id="2" creationId="{24CA55BB-A9C4-CA0F-4FBC-B104BAD0D692}"/>
          </ac:spMkLst>
        </pc:spChg>
        <pc:spChg chg="mod">
          <ac:chgData name="Mari Nikonen" userId="21ccc40ad04ce58a" providerId="LiveId" clId="{6C5F3A34-0239-41B1-BA81-4660F10A1BAB}" dt="2024-11-13T14:15:05.049" v="524" actId="27636"/>
          <ac:spMkLst>
            <pc:docMk/>
            <pc:sldMk cId="3241914412" sldId="442"/>
            <ac:spMk id="3" creationId="{B4C98313-0608-169E-52C2-C56D46C8EF4D}"/>
          </ac:spMkLst>
        </pc:spChg>
        <pc:spChg chg="add">
          <ac:chgData name="Mari Nikonen" userId="21ccc40ad04ce58a" providerId="LiveId" clId="{6C5F3A34-0239-41B1-BA81-4660F10A1BAB}" dt="2024-11-13T14:12:05.922" v="511" actId="26606"/>
          <ac:spMkLst>
            <pc:docMk/>
            <pc:sldMk cId="3241914412" sldId="442"/>
            <ac:spMk id="9" creationId="{C0763A76-9F1C-4FC5-82B7-DD475DA461B2}"/>
          </ac:spMkLst>
        </pc:spChg>
        <pc:spChg chg="add">
          <ac:chgData name="Mari Nikonen" userId="21ccc40ad04ce58a" providerId="LiveId" clId="{6C5F3A34-0239-41B1-BA81-4660F10A1BAB}" dt="2024-11-13T14:12:05.922" v="511" actId="26606"/>
          <ac:spMkLst>
            <pc:docMk/>
            <pc:sldMk cId="3241914412" sldId="442"/>
            <ac:spMk id="11" creationId="{E81BF4F6-F2CF-4984-9D14-D6966D92F99F}"/>
          </ac:spMkLst>
        </pc:spChg>
        <pc:picChg chg="add mod modCrop">
          <ac:chgData name="Mari Nikonen" userId="21ccc40ad04ce58a" providerId="LiveId" clId="{6C5F3A34-0239-41B1-BA81-4660F10A1BAB}" dt="2024-11-13T14:14:37.138" v="518" actId="14100"/>
          <ac:picMkLst>
            <pc:docMk/>
            <pc:sldMk cId="3241914412" sldId="442"/>
            <ac:picMk id="5" creationId="{57D66B97-9CA8-4744-EC55-B169AE1666B4}"/>
          </ac:picMkLst>
        </pc:picChg>
      </pc:sldChg>
      <pc:sldChg chg="add">
        <pc:chgData name="Mari Nikonen" userId="21ccc40ad04ce58a" providerId="LiveId" clId="{6C5F3A34-0239-41B1-BA81-4660F10A1BAB}" dt="2024-11-13T14:15:13.719" v="525"/>
        <pc:sldMkLst>
          <pc:docMk/>
          <pc:sldMk cId="3943145701" sldId="443"/>
        </pc:sldMkLst>
      </pc:sldChg>
      <pc:sldChg chg="modSp add mod">
        <pc:chgData name="Mari Nikonen" userId="21ccc40ad04ce58a" providerId="LiveId" clId="{6C5F3A34-0239-41B1-BA81-4660F10A1BAB}" dt="2024-11-13T14:23:55.920" v="633" actId="12"/>
        <pc:sldMkLst>
          <pc:docMk/>
          <pc:sldMk cId="1055636698" sldId="444"/>
        </pc:sldMkLst>
        <pc:spChg chg="mod">
          <ac:chgData name="Mari Nikonen" userId="21ccc40ad04ce58a" providerId="LiveId" clId="{6C5F3A34-0239-41B1-BA81-4660F10A1BAB}" dt="2024-11-13T14:23:55.920" v="633" actId="12"/>
          <ac:spMkLst>
            <pc:docMk/>
            <pc:sldMk cId="1055636698" sldId="444"/>
            <ac:spMk id="3" creationId="{1F0D9737-F418-3536-8CA5-3315BCA8A6C5}"/>
          </ac:spMkLst>
        </pc:spChg>
      </pc:sldChg>
      <pc:sldChg chg="modSp new mod">
        <pc:chgData name="Mari Nikonen" userId="21ccc40ad04ce58a" providerId="LiveId" clId="{6C5F3A34-0239-41B1-BA81-4660F10A1BAB}" dt="2024-11-13T16:04:42.909" v="1839" actId="20577"/>
        <pc:sldMkLst>
          <pc:docMk/>
          <pc:sldMk cId="2652685643" sldId="445"/>
        </pc:sldMkLst>
        <pc:spChg chg="mod">
          <ac:chgData name="Mari Nikonen" userId="21ccc40ad04ce58a" providerId="LiveId" clId="{6C5F3A34-0239-41B1-BA81-4660F10A1BAB}" dt="2024-11-13T14:24:15.969" v="650" actId="20577"/>
          <ac:spMkLst>
            <pc:docMk/>
            <pc:sldMk cId="2652685643" sldId="445"/>
            <ac:spMk id="2" creationId="{631E9A54-9AF8-FB45-D6CF-B9132D102F76}"/>
          </ac:spMkLst>
        </pc:spChg>
        <pc:spChg chg="mod">
          <ac:chgData name="Mari Nikonen" userId="21ccc40ad04ce58a" providerId="LiveId" clId="{6C5F3A34-0239-41B1-BA81-4660F10A1BAB}" dt="2024-11-13T16:04:42.909" v="1839" actId="20577"/>
          <ac:spMkLst>
            <pc:docMk/>
            <pc:sldMk cId="2652685643" sldId="445"/>
            <ac:spMk id="3" creationId="{2523B50C-0E02-E00D-F06F-BD80F30BB0C7}"/>
          </ac:spMkLst>
        </pc:spChg>
      </pc:sldChg>
      <pc:sldChg chg="modSp new mod">
        <pc:chgData name="Mari Nikonen" userId="21ccc40ad04ce58a" providerId="LiveId" clId="{6C5F3A34-0239-41B1-BA81-4660F10A1BAB}" dt="2024-11-13T14:57:08.164" v="896" actId="20577"/>
        <pc:sldMkLst>
          <pc:docMk/>
          <pc:sldMk cId="1372766981" sldId="446"/>
        </pc:sldMkLst>
        <pc:spChg chg="mod">
          <ac:chgData name="Mari Nikonen" userId="21ccc40ad04ce58a" providerId="LiveId" clId="{6C5F3A34-0239-41B1-BA81-4660F10A1BAB}" dt="2024-11-13T14:55:48.552" v="741" actId="20577"/>
          <ac:spMkLst>
            <pc:docMk/>
            <pc:sldMk cId="1372766981" sldId="446"/>
            <ac:spMk id="2" creationId="{A0A69C89-3BC6-ADE9-78DE-F529EF40ABF6}"/>
          </ac:spMkLst>
        </pc:spChg>
        <pc:spChg chg="mod">
          <ac:chgData name="Mari Nikonen" userId="21ccc40ad04ce58a" providerId="LiveId" clId="{6C5F3A34-0239-41B1-BA81-4660F10A1BAB}" dt="2024-11-13T14:57:08.164" v="896" actId="20577"/>
          <ac:spMkLst>
            <pc:docMk/>
            <pc:sldMk cId="1372766981" sldId="446"/>
            <ac:spMk id="3" creationId="{6AE785E4-4AD5-9CE6-6BF7-11F873AFB893}"/>
          </ac:spMkLst>
        </pc:spChg>
      </pc:sldChg>
      <pc:sldChg chg="modSp new mod">
        <pc:chgData name="Mari Nikonen" userId="21ccc40ad04ce58a" providerId="LiveId" clId="{6C5F3A34-0239-41B1-BA81-4660F10A1BAB}" dt="2024-11-13T15:11:44.631" v="1490" actId="20577"/>
        <pc:sldMkLst>
          <pc:docMk/>
          <pc:sldMk cId="3452947242" sldId="447"/>
        </pc:sldMkLst>
        <pc:spChg chg="mod">
          <ac:chgData name="Mari Nikonen" userId="21ccc40ad04ce58a" providerId="LiveId" clId="{6C5F3A34-0239-41B1-BA81-4660F10A1BAB}" dt="2024-11-13T15:09:27.307" v="1345" actId="20577"/>
          <ac:spMkLst>
            <pc:docMk/>
            <pc:sldMk cId="3452947242" sldId="447"/>
            <ac:spMk id="2" creationId="{E7226626-3609-919F-D998-9BD846AD117D}"/>
          </ac:spMkLst>
        </pc:spChg>
        <pc:spChg chg="mod">
          <ac:chgData name="Mari Nikonen" userId="21ccc40ad04ce58a" providerId="LiveId" clId="{6C5F3A34-0239-41B1-BA81-4660F10A1BAB}" dt="2024-11-13T15:11:44.631" v="1490" actId="20577"/>
          <ac:spMkLst>
            <pc:docMk/>
            <pc:sldMk cId="3452947242" sldId="447"/>
            <ac:spMk id="3" creationId="{73421D3E-5582-0763-3DAE-951012D9C19F}"/>
          </ac:spMkLst>
        </pc:spChg>
      </pc:sldChg>
      <pc:sldChg chg="modSp new mod">
        <pc:chgData name="Mari Nikonen" userId="21ccc40ad04ce58a" providerId="LiveId" clId="{6C5F3A34-0239-41B1-BA81-4660F10A1BAB}" dt="2024-11-13T15:15:53.736" v="1670" actId="20577"/>
        <pc:sldMkLst>
          <pc:docMk/>
          <pc:sldMk cId="2368414080" sldId="448"/>
        </pc:sldMkLst>
        <pc:spChg chg="mod">
          <ac:chgData name="Mari Nikonen" userId="21ccc40ad04ce58a" providerId="LiveId" clId="{6C5F3A34-0239-41B1-BA81-4660F10A1BAB}" dt="2024-11-13T15:15:01.487" v="1560" actId="20577"/>
          <ac:spMkLst>
            <pc:docMk/>
            <pc:sldMk cId="2368414080" sldId="448"/>
            <ac:spMk id="2" creationId="{76457D55-2D6E-0A36-3BD4-4DC2532C90D5}"/>
          </ac:spMkLst>
        </pc:spChg>
        <pc:spChg chg="mod">
          <ac:chgData name="Mari Nikonen" userId="21ccc40ad04ce58a" providerId="LiveId" clId="{6C5F3A34-0239-41B1-BA81-4660F10A1BAB}" dt="2024-11-13T15:15:53.736" v="1670" actId="20577"/>
          <ac:spMkLst>
            <pc:docMk/>
            <pc:sldMk cId="2368414080" sldId="448"/>
            <ac:spMk id="3" creationId="{ED217E46-0AFF-A53B-C12B-95D27794D93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EEEA7-B73D-4362-91E0-A2EE07AF3E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7AE44DD-3B12-4B06-B387-7D01BFB20E8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Kello on nyt</a:t>
          </a:r>
        </a:p>
        <a:p>
          <a:pPr>
            <a:lnSpc>
              <a:spcPct val="100000"/>
            </a:lnSpc>
          </a:pPr>
          <a:r>
            <a:rPr lang="en-US"/>
            <a:t>17.22</a:t>
          </a:r>
        </a:p>
      </dgm:t>
    </dgm:pt>
    <dgm:pt modelId="{82294682-F33D-439F-84C1-EB3509685E69}" type="parTrans" cxnId="{2A103649-A8B8-4EB6-8562-975B07610969}">
      <dgm:prSet/>
      <dgm:spPr/>
      <dgm:t>
        <a:bodyPr/>
        <a:lstStyle/>
        <a:p>
          <a:endParaRPr lang="en-US"/>
        </a:p>
      </dgm:t>
    </dgm:pt>
    <dgm:pt modelId="{B26B74B6-06FC-486A-B287-1EA1CF7BE48A}" type="sibTrans" cxnId="{2A103649-A8B8-4EB6-8562-975B076109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5435B6-47FF-4628-B124-FFC68A7DF25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Jatketaan kello</a:t>
          </a:r>
        </a:p>
        <a:p>
          <a:pPr>
            <a:lnSpc>
              <a:spcPct val="100000"/>
            </a:lnSpc>
          </a:pPr>
          <a:r>
            <a:rPr lang="en-US"/>
            <a:t>17.32</a:t>
          </a:r>
        </a:p>
      </dgm:t>
    </dgm:pt>
    <dgm:pt modelId="{9CF66AF1-A8B7-4C0F-BDDB-18D33E89A88F}" type="parTrans" cxnId="{BD64BD76-375F-4F1C-B829-9A2C456E8E9C}">
      <dgm:prSet/>
      <dgm:spPr/>
      <dgm:t>
        <a:bodyPr/>
        <a:lstStyle/>
        <a:p>
          <a:endParaRPr lang="en-US"/>
        </a:p>
      </dgm:t>
    </dgm:pt>
    <dgm:pt modelId="{81AD3434-7DD0-41E5-9FE5-B30F457882D9}" type="sibTrans" cxnId="{BD64BD76-375F-4F1C-B829-9A2C456E8E9C}">
      <dgm:prSet/>
      <dgm:spPr/>
      <dgm:t>
        <a:bodyPr/>
        <a:lstStyle/>
        <a:p>
          <a:endParaRPr lang="en-US"/>
        </a:p>
      </dgm:t>
    </dgm:pt>
    <dgm:pt modelId="{B373BB25-A888-4FE3-A815-91C55FA31991}" type="pres">
      <dgm:prSet presAssocID="{8E0EEEA7-B73D-4362-91E0-A2EE07AF3E4E}" presName="root" presStyleCnt="0">
        <dgm:presLayoutVars>
          <dgm:dir/>
          <dgm:resizeHandles val="exact"/>
        </dgm:presLayoutVars>
      </dgm:prSet>
      <dgm:spPr/>
    </dgm:pt>
    <dgm:pt modelId="{8F8EF311-E2C3-49F7-9EAC-1F42B79649FD}" type="pres">
      <dgm:prSet presAssocID="{87AE44DD-3B12-4B06-B387-7D01BFB20E8C}" presName="compNode" presStyleCnt="0"/>
      <dgm:spPr/>
    </dgm:pt>
    <dgm:pt modelId="{D3F78103-D20B-4A7A-BF02-E5748A5976DA}" type="pres">
      <dgm:prSet presAssocID="{87AE44DD-3B12-4B06-B387-7D01BFB20E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llo"/>
        </a:ext>
      </dgm:extLst>
    </dgm:pt>
    <dgm:pt modelId="{84029BEE-61C8-4DB1-AFE1-A01D73075E54}" type="pres">
      <dgm:prSet presAssocID="{87AE44DD-3B12-4B06-B387-7D01BFB20E8C}" presName="spaceRect" presStyleCnt="0"/>
      <dgm:spPr/>
    </dgm:pt>
    <dgm:pt modelId="{F47920BD-92EB-45C9-9B1D-C6AB68D28FA4}" type="pres">
      <dgm:prSet presAssocID="{87AE44DD-3B12-4B06-B387-7D01BFB20E8C}" presName="textRect" presStyleLbl="revTx" presStyleIdx="0" presStyleCnt="2">
        <dgm:presLayoutVars>
          <dgm:chMax val="1"/>
          <dgm:chPref val="1"/>
        </dgm:presLayoutVars>
      </dgm:prSet>
      <dgm:spPr/>
    </dgm:pt>
    <dgm:pt modelId="{5A6E160D-2D25-4752-ABB3-1B42A9273C88}" type="pres">
      <dgm:prSet presAssocID="{B26B74B6-06FC-486A-B287-1EA1CF7BE48A}" presName="sibTrans" presStyleCnt="0"/>
      <dgm:spPr/>
    </dgm:pt>
    <dgm:pt modelId="{104D2A48-802A-46BA-9F31-ABE8757A4DE2}" type="pres">
      <dgm:prSet presAssocID="{8A5435B6-47FF-4628-B124-FFC68A7DF254}" presName="compNode" presStyleCnt="0"/>
      <dgm:spPr/>
    </dgm:pt>
    <dgm:pt modelId="{D6269942-698B-418B-A024-13F4AB3EA713}" type="pres">
      <dgm:prSet presAssocID="{8A5435B6-47FF-4628-B124-FFC68A7DF2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yttäjät"/>
        </a:ext>
      </dgm:extLst>
    </dgm:pt>
    <dgm:pt modelId="{C5143DC2-AEF9-4B17-A623-0BF7648DF152}" type="pres">
      <dgm:prSet presAssocID="{8A5435B6-47FF-4628-B124-FFC68A7DF254}" presName="spaceRect" presStyleCnt="0"/>
      <dgm:spPr/>
    </dgm:pt>
    <dgm:pt modelId="{53B4FF5B-9A7C-4274-824F-75742FB78A9B}" type="pres">
      <dgm:prSet presAssocID="{8A5435B6-47FF-4628-B124-FFC68A7DF25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2E17801-B6C2-47FD-B40E-5451EBD419A2}" type="presOf" srcId="{87AE44DD-3B12-4B06-B387-7D01BFB20E8C}" destId="{F47920BD-92EB-45C9-9B1D-C6AB68D28FA4}" srcOrd="0" destOrd="0" presId="urn:microsoft.com/office/officeart/2018/2/layout/IconLabelList"/>
    <dgm:cxn modelId="{2A103649-A8B8-4EB6-8562-975B07610969}" srcId="{8E0EEEA7-B73D-4362-91E0-A2EE07AF3E4E}" destId="{87AE44DD-3B12-4B06-B387-7D01BFB20E8C}" srcOrd="0" destOrd="0" parTransId="{82294682-F33D-439F-84C1-EB3509685E69}" sibTransId="{B26B74B6-06FC-486A-B287-1EA1CF7BE48A}"/>
    <dgm:cxn modelId="{BD64BD76-375F-4F1C-B829-9A2C456E8E9C}" srcId="{8E0EEEA7-B73D-4362-91E0-A2EE07AF3E4E}" destId="{8A5435B6-47FF-4628-B124-FFC68A7DF254}" srcOrd="1" destOrd="0" parTransId="{9CF66AF1-A8B7-4C0F-BDDB-18D33E89A88F}" sibTransId="{81AD3434-7DD0-41E5-9FE5-B30F457882D9}"/>
    <dgm:cxn modelId="{7D9C32E4-C543-4CEC-BE47-C9758D40CAB1}" type="presOf" srcId="{8A5435B6-47FF-4628-B124-FFC68A7DF254}" destId="{53B4FF5B-9A7C-4274-824F-75742FB78A9B}" srcOrd="0" destOrd="0" presId="urn:microsoft.com/office/officeart/2018/2/layout/IconLabelList"/>
    <dgm:cxn modelId="{637CBDF2-51C4-4454-A371-007BC5C099DF}" type="presOf" srcId="{8E0EEEA7-B73D-4362-91E0-A2EE07AF3E4E}" destId="{B373BB25-A888-4FE3-A815-91C55FA31991}" srcOrd="0" destOrd="0" presId="urn:microsoft.com/office/officeart/2018/2/layout/IconLabelList"/>
    <dgm:cxn modelId="{A1861145-C7A2-4976-A9AF-74D0A9946072}" type="presParOf" srcId="{B373BB25-A888-4FE3-A815-91C55FA31991}" destId="{8F8EF311-E2C3-49F7-9EAC-1F42B79649FD}" srcOrd="0" destOrd="0" presId="urn:microsoft.com/office/officeart/2018/2/layout/IconLabelList"/>
    <dgm:cxn modelId="{A9A9F815-8295-42C7-AB10-6517AE2DDBE6}" type="presParOf" srcId="{8F8EF311-E2C3-49F7-9EAC-1F42B79649FD}" destId="{D3F78103-D20B-4A7A-BF02-E5748A5976DA}" srcOrd="0" destOrd="0" presId="urn:microsoft.com/office/officeart/2018/2/layout/IconLabelList"/>
    <dgm:cxn modelId="{9975D086-5983-46CD-B52B-3E89929CDA60}" type="presParOf" srcId="{8F8EF311-E2C3-49F7-9EAC-1F42B79649FD}" destId="{84029BEE-61C8-4DB1-AFE1-A01D73075E54}" srcOrd="1" destOrd="0" presId="urn:microsoft.com/office/officeart/2018/2/layout/IconLabelList"/>
    <dgm:cxn modelId="{11FDBCDC-3A3E-49B9-8E82-F53AE5DA3F1A}" type="presParOf" srcId="{8F8EF311-E2C3-49F7-9EAC-1F42B79649FD}" destId="{F47920BD-92EB-45C9-9B1D-C6AB68D28FA4}" srcOrd="2" destOrd="0" presId="urn:microsoft.com/office/officeart/2018/2/layout/IconLabelList"/>
    <dgm:cxn modelId="{31969753-2389-4CE2-85FE-634625CED907}" type="presParOf" srcId="{B373BB25-A888-4FE3-A815-91C55FA31991}" destId="{5A6E160D-2D25-4752-ABB3-1B42A9273C88}" srcOrd="1" destOrd="0" presId="urn:microsoft.com/office/officeart/2018/2/layout/IconLabelList"/>
    <dgm:cxn modelId="{39E9DE97-D455-4F68-BBBA-78AA12F8E9AF}" type="presParOf" srcId="{B373BB25-A888-4FE3-A815-91C55FA31991}" destId="{104D2A48-802A-46BA-9F31-ABE8757A4DE2}" srcOrd="2" destOrd="0" presId="urn:microsoft.com/office/officeart/2018/2/layout/IconLabelList"/>
    <dgm:cxn modelId="{C5641E4E-CD1B-4FD1-85E4-15C7CC077A55}" type="presParOf" srcId="{104D2A48-802A-46BA-9F31-ABE8757A4DE2}" destId="{D6269942-698B-418B-A024-13F4AB3EA713}" srcOrd="0" destOrd="0" presId="urn:microsoft.com/office/officeart/2018/2/layout/IconLabelList"/>
    <dgm:cxn modelId="{63379606-BF8E-449D-A72C-90933CE902CF}" type="presParOf" srcId="{104D2A48-802A-46BA-9F31-ABE8757A4DE2}" destId="{C5143DC2-AEF9-4B17-A623-0BF7648DF152}" srcOrd="1" destOrd="0" presId="urn:microsoft.com/office/officeart/2018/2/layout/IconLabelList"/>
    <dgm:cxn modelId="{4AB9F5CA-AF6D-4F07-AC62-5A4F95EC3E80}" type="presParOf" srcId="{104D2A48-802A-46BA-9F31-ABE8757A4DE2}" destId="{53B4FF5B-9A7C-4274-824F-75742FB78A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78103-D20B-4A7A-BF02-E5748A5976DA}">
      <dsp:nvSpPr>
        <dsp:cNvPr id="0" name=""/>
        <dsp:cNvSpPr/>
      </dsp:nvSpPr>
      <dsp:spPr>
        <a:xfrm>
          <a:off x="650015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920BD-92EB-45C9-9B1D-C6AB68D28FA4}">
      <dsp:nvSpPr>
        <dsp:cNvPr id="0" name=""/>
        <dsp:cNvSpPr/>
      </dsp:nvSpPr>
      <dsp:spPr>
        <a:xfrm>
          <a:off x="46734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Kello on nyt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17.22</a:t>
          </a:r>
        </a:p>
      </dsp:txBody>
      <dsp:txXfrm>
        <a:off x="46734" y="2209675"/>
        <a:ext cx="2193750" cy="720000"/>
      </dsp:txXfrm>
    </dsp:sp>
    <dsp:sp modelId="{D6269942-698B-418B-A024-13F4AB3EA713}">
      <dsp:nvSpPr>
        <dsp:cNvPr id="0" name=""/>
        <dsp:cNvSpPr/>
      </dsp:nvSpPr>
      <dsp:spPr>
        <a:xfrm>
          <a:off x="3227671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4FF5B-9A7C-4274-824F-75742FB78A9B}">
      <dsp:nvSpPr>
        <dsp:cNvPr id="0" name=""/>
        <dsp:cNvSpPr/>
      </dsp:nvSpPr>
      <dsp:spPr>
        <a:xfrm>
          <a:off x="2624390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Jatketaan kello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17.32</a:t>
          </a:r>
        </a:p>
      </dsp:txBody>
      <dsp:txXfrm>
        <a:off x="2624390" y="2209675"/>
        <a:ext cx="21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45363&amp;section=1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32889549/oma-suomi-1-kappale-8-avainsan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flinga.fi/s/EKVRRP7" TargetMode="External"/><Relationship Id="rId2" Type="http://schemas.openxmlformats.org/officeDocument/2006/relationships/hyperlink" Target="https://wordwall.net/resource/57134147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flinga.fi/s/EUB72NV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610" y="365124"/>
            <a:ext cx="4220418" cy="2322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4000"/>
            </a:br>
            <a:r>
              <a:rPr lang="en-US" sz="4000"/>
              <a:t>Suomi 2</a:t>
            </a:r>
            <a:br>
              <a:rPr lang="en-US" sz="4000"/>
            </a:br>
            <a:r>
              <a:rPr lang="en-US" sz="2000"/>
              <a:t>ALC-7220</a:t>
            </a:r>
            <a:br>
              <a:rPr lang="en-US" sz="2000"/>
            </a:br>
            <a:r>
              <a:rPr lang="en-US" sz="2000"/>
              <a:t>Mari Nikonen</a:t>
            </a:r>
            <a:br>
              <a:rPr lang="en-US" sz="2000"/>
            </a:br>
            <a:endParaRPr lang="en-US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r="9382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/>
          </a:p>
          <a:p>
            <a:pPr algn="l"/>
            <a:r>
              <a:rPr lang="en-US" sz="2000"/>
              <a:t>8. tapaaminen </a:t>
            </a:r>
          </a:p>
          <a:p>
            <a:pPr algn="l"/>
            <a:r>
              <a:rPr lang="en-US" sz="2000"/>
              <a:t>keskiviikkona 13.11.2024</a:t>
            </a:r>
          </a:p>
          <a:p>
            <a:pPr algn="l"/>
            <a:r>
              <a:rPr lang="en-US" sz="2000"/>
              <a:t>kello 16.30-18.30</a:t>
            </a: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A69C89-3BC6-ADE9-78DE-F529EF40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E785E4-4AD5-9CE6-6BF7-11F873AFB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Kotikalja </a:t>
            </a:r>
          </a:p>
          <a:p>
            <a:pPr lvl="1"/>
            <a:r>
              <a:rPr lang="fi-FI"/>
              <a:t>Kalja can refer to kotikalja when the context is clear</a:t>
            </a:r>
          </a:p>
          <a:p>
            <a:r>
              <a:rPr lang="fi-FI"/>
              <a:t>Kalja = beer, spoken, informal </a:t>
            </a:r>
          </a:p>
          <a:p>
            <a:r>
              <a:rPr lang="fi-FI"/>
              <a:t>Olut = beer, written, formal </a:t>
            </a:r>
          </a:p>
        </p:txBody>
      </p:sp>
    </p:spTree>
    <p:extLst>
      <p:ext uri="{BB962C8B-B14F-4D97-AF65-F5344CB8AC3E}">
        <p14:creationId xmlns:p14="http://schemas.microsoft.com/office/powerpoint/2010/main" val="137276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43FA43-86BD-A917-D77F-387D7E78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Word order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77E7A3-CB04-8FC1-7D67-36BA9FC3C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Neutral word order: SVO</a:t>
            </a:r>
          </a:p>
          <a:p>
            <a:pPr lvl="1"/>
            <a:r>
              <a:rPr lang="fi-FI"/>
              <a:t>Minä juon kahvia. </a:t>
            </a:r>
          </a:p>
          <a:p>
            <a:pPr lvl="1"/>
            <a:r>
              <a:rPr lang="fi-FI"/>
              <a:t>Minä juon kahvia joskus aamulla. </a:t>
            </a:r>
          </a:p>
          <a:p>
            <a:r>
              <a:rPr lang="fi-FI"/>
              <a:t>Other word orders are also possible</a:t>
            </a:r>
          </a:p>
          <a:p>
            <a:pPr lvl="1"/>
            <a:r>
              <a:rPr lang="fi-FI"/>
              <a:t>Juon minä kahvia. = I do drink coffee!</a:t>
            </a:r>
          </a:p>
          <a:p>
            <a:pPr lvl="1"/>
            <a:r>
              <a:rPr lang="fi-FI"/>
              <a:t>Joskus pääsen työkaverin kyydissä autolla kotiin. </a:t>
            </a:r>
          </a:p>
          <a:p>
            <a:pPr marL="457200" lvl="1" indent="0">
              <a:buNone/>
            </a:pPr>
            <a:r>
              <a:rPr lang="fi-FI"/>
              <a:t>= Sometimes I get a ride home from a friend.  </a:t>
            </a:r>
          </a:p>
          <a:p>
            <a:r>
              <a:rPr lang="fi-FI"/>
              <a:t>Puolen jälkeen ”after half”</a:t>
            </a:r>
          </a:p>
          <a:p>
            <a:pPr lvl="1"/>
            <a:r>
              <a:rPr lang="fi-FI"/>
              <a:t>Puoli viiden jälkeen = After half past four </a:t>
            </a:r>
          </a:p>
          <a:p>
            <a:r>
              <a:rPr lang="fi-FI"/>
              <a:t>Ystävän kanssa</a:t>
            </a:r>
          </a:p>
          <a:p>
            <a:pPr lvl="1"/>
            <a:r>
              <a:rPr lang="fi-FI"/>
              <a:t>With a friend</a:t>
            </a:r>
          </a:p>
        </p:txBody>
      </p:sp>
    </p:spTree>
    <p:extLst>
      <p:ext uri="{BB962C8B-B14F-4D97-AF65-F5344CB8AC3E}">
        <p14:creationId xmlns:p14="http://schemas.microsoft.com/office/powerpoint/2010/main" val="157173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226626-3609-919F-D998-9BD846AD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Yö, öy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421D3E-5582-0763-3DAE-951012D9C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y </a:t>
            </a:r>
          </a:p>
          <a:p>
            <a:pPr lvl="1"/>
            <a:r>
              <a:rPr lang="fi-FI"/>
              <a:t>Start with i (cheese) </a:t>
            </a:r>
          </a:p>
          <a:p>
            <a:pPr lvl="1"/>
            <a:r>
              <a:rPr lang="fi-FI"/>
              <a:t>Round your lips </a:t>
            </a:r>
          </a:p>
          <a:p>
            <a:pPr lvl="1"/>
            <a:r>
              <a:rPr lang="fi-FI"/>
              <a:t>Chin down (open your mouth a bit) for ö </a:t>
            </a:r>
          </a:p>
          <a:p>
            <a:r>
              <a:rPr lang="fi-FI"/>
              <a:t>For öy, just close your mouth a bit</a:t>
            </a:r>
          </a:p>
        </p:txBody>
      </p:sp>
    </p:spTree>
    <p:extLst>
      <p:ext uri="{BB962C8B-B14F-4D97-AF65-F5344CB8AC3E}">
        <p14:creationId xmlns:p14="http://schemas.microsoft.com/office/powerpoint/2010/main" val="345294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457D55-2D6E-0A36-3BD4-4DC2532C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Vowel harmony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217E46-0AFF-A53B-C12B-95D27794D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Compound wors like aamuyö </a:t>
            </a:r>
          </a:p>
          <a:p>
            <a:pPr marL="0" indent="0">
              <a:buNone/>
            </a:pPr>
            <a:r>
              <a:rPr lang="fi-FI"/>
              <a:t>”morning night”</a:t>
            </a:r>
          </a:p>
          <a:p>
            <a:pPr marL="0" indent="0">
              <a:buNone/>
            </a:pPr>
            <a:r>
              <a:rPr lang="fi-FI"/>
              <a:t>	1 am, 2 am… 5 am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When choosing the ending, look at the second word </a:t>
            </a:r>
          </a:p>
          <a:p>
            <a:pPr marL="0" indent="0">
              <a:buNone/>
            </a:pPr>
            <a:r>
              <a:rPr lang="fi-FI"/>
              <a:t>aamuyö</a:t>
            </a:r>
            <a:r>
              <a:rPr lang="fi-FI" b="1"/>
              <a:t>llä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841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C5B9BA-88D3-62F4-FE91-16F613C4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Chapter 7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E9479F-FDCF-E587-03F2-610BF6B6B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You know some central vocabulary related to travel and commuting </a:t>
            </a:r>
          </a:p>
          <a:p>
            <a:pPr lvl="1"/>
            <a:r>
              <a:rPr lang="fi-FI"/>
              <a:t>Means of travel: bussi, juna, metro, lentokone, laiva… </a:t>
            </a:r>
          </a:p>
          <a:p>
            <a:pPr lvl="1"/>
            <a:r>
              <a:rPr lang="fi-FI"/>
              <a:t>Verbs: olla, mennä, matkustaa, tulla, käydä</a:t>
            </a:r>
          </a:p>
          <a:p>
            <a:r>
              <a:rPr lang="fi-FI"/>
              <a:t>You can say how you you usually get from one place to another in your everyday life</a:t>
            </a:r>
          </a:p>
          <a:p>
            <a:r>
              <a:rPr lang="fi-FI"/>
              <a:t>You can buy a ticket in Finnish when the person you’re talking to is speaking very clearly and slowly </a:t>
            </a:r>
          </a:p>
          <a:p>
            <a:pPr lvl="1"/>
            <a:endParaRPr lang="fi-FI"/>
          </a:p>
          <a:p>
            <a:pPr marL="457200" lvl="1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48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5BD3F2-15A6-841E-A4A3-A824A2C1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Chapter 7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5BB3F2-457B-8ABC-28BE-B1C2C50D5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Grammar: location case basics</a:t>
            </a:r>
          </a:p>
          <a:p>
            <a:pPr lvl="1"/>
            <a:r>
              <a:rPr lang="fi-FI"/>
              <a:t>You usually </a:t>
            </a:r>
            <a:r>
              <a:rPr lang="fi-FI" b="1"/>
              <a:t>recognize</a:t>
            </a:r>
            <a:r>
              <a:rPr lang="fi-FI"/>
              <a:t> all six location cases when you see them </a:t>
            </a:r>
          </a:p>
          <a:p>
            <a:pPr lvl="1"/>
            <a:r>
              <a:rPr lang="fi-FI"/>
              <a:t>You </a:t>
            </a:r>
            <a:r>
              <a:rPr lang="fi-FI" b="1"/>
              <a:t>understand</a:t>
            </a:r>
            <a:r>
              <a:rPr lang="fi-FI"/>
              <a:t> what each of them means</a:t>
            </a:r>
          </a:p>
          <a:p>
            <a:pPr lvl="1"/>
            <a:r>
              <a:rPr lang="fi-FI"/>
              <a:t>You’re able to </a:t>
            </a:r>
            <a:r>
              <a:rPr lang="fi-FI" b="1"/>
              <a:t>answer some very basic questions </a:t>
            </a:r>
            <a:r>
              <a:rPr lang="fi-FI"/>
              <a:t>about location</a:t>
            </a:r>
          </a:p>
          <a:p>
            <a:r>
              <a:rPr lang="fi-FI"/>
              <a:t>Numbers and telling the time</a:t>
            </a:r>
          </a:p>
          <a:p>
            <a:pPr lvl="1"/>
            <a:r>
              <a:rPr lang="fi-FI"/>
              <a:t>You understand the question Mihin aikaan? </a:t>
            </a:r>
          </a:p>
          <a:p>
            <a:pPr lvl="1"/>
            <a:r>
              <a:rPr lang="fi-FI"/>
              <a:t>You’re able to say what time it is</a:t>
            </a:r>
          </a:p>
          <a:p>
            <a:pPr lvl="2"/>
            <a:r>
              <a:rPr lang="fi-FI"/>
              <a:t>Kello on varttia yli viisi / Kello on seitsemäntoista viisitoista. </a:t>
            </a:r>
          </a:p>
          <a:p>
            <a:pPr lvl="1"/>
            <a:r>
              <a:rPr lang="fi-FI"/>
              <a:t>You’re able to say at what time something happens</a:t>
            </a:r>
          </a:p>
          <a:p>
            <a:pPr lvl="2"/>
            <a:r>
              <a:rPr lang="fi-FI"/>
              <a:t>Mihin aikaan? Kello seitsemän. / Seitsemältä. </a:t>
            </a:r>
          </a:p>
          <a:p>
            <a:pPr marL="457200" lvl="1" indent="0">
              <a:buNone/>
            </a:pPr>
            <a:endParaRPr lang="fi-FI"/>
          </a:p>
          <a:p>
            <a:endParaRPr lang="fi-FI" b="1"/>
          </a:p>
          <a:p>
            <a:pPr marL="457200" lvl="1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760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6066B-128B-925F-1861-166CCEC2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Kappale 7: Central questions and answers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ECBB93-DBAD-FF5C-C027-641BB13DE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b="1" dirty="0"/>
              <a:t>Mihin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meet</a:t>
            </a:r>
            <a:r>
              <a:rPr lang="fi-FI" dirty="0"/>
              <a:t>? = Mihin sinä menet? </a:t>
            </a:r>
          </a:p>
          <a:p>
            <a:pPr lvl="1"/>
            <a:r>
              <a:rPr lang="fi-FI"/>
              <a:t>Helsinki</a:t>
            </a:r>
            <a:r>
              <a:rPr lang="fi-FI" b="1"/>
              <a:t>in</a:t>
            </a:r>
            <a:r>
              <a:rPr lang="fi-FI"/>
              <a:t>. / Espoo</a:t>
            </a:r>
            <a:r>
              <a:rPr lang="fi-FI" b="1"/>
              <a:t>seen</a:t>
            </a:r>
            <a:r>
              <a:rPr lang="fi-FI"/>
              <a:t>. / Järvenpää</a:t>
            </a:r>
            <a:r>
              <a:rPr lang="fi-FI" b="1"/>
              <a:t>hän</a:t>
            </a:r>
            <a:r>
              <a:rPr lang="fi-FI"/>
              <a:t>. </a:t>
            </a:r>
            <a:endParaRPr lang="fi-FI" dirty="0"/>
          </a:p>
          <a:p>
            <a:pPr lvl="1"/>
            <a:r>
              <a:rPr lang="fi-FI" dirty="0"/>
              <a:t>Mihin = Minne</a:t>
            </a:r>
          </a:p>
          <a:p>
            <a:r>
              <a:rPr lang="fi-FI" b="1" dirty="0"/>
              <a:t>Mistä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tuut? = Mistä sinä tulet? </a:t>
            </a:r>
          </a:p>
          <a:p>
            <a:pPr lvl="1"/>
            <a:r>
              <a:rPr lang="fi-FI" dirty="0"/>
              <a:t>Helsingi</a:t>
            </a:r>
            <a:r>
              <a:rPr lang="fi-FI" b="1" dirty="0"/>
              <a:t>stä</a:t>
            </a:r>
            <a:r>
              <a:rPr lang="fi-FI" dirty="0"/>
              <a:t>.</a:t>
            </a:r>
          </a:p>
          <a:p>
            <a:r>
              <a:rPr lang="fi-FI" b="1" dirty="0"/>
              <a:t>Missä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oot</a:t>
            </a:r>
            <a:r>
              <a:rPr lang="fi-FI" dirty="0"/>
              <a:t>? = Missä sinä olet? </a:t>
            </a:r>
          </a:p>
          <a:p>
            <a:pPr lvl="1"/>
            <a:r>
              <a:rPr lang="fi-FI" dirty="0"/>
              <a:t>Helsingi</a:t>
            </a:r>
            <a:r>
              <a:rPr lang="fi-FI" b="1" dirty="0"/>
              <a:t>ssä</a:t>
            </a:r>
            <a:r>
              <a:rPr lang="fi-FI" dirty="0"/>
              <a:t>. </a:t>
            </a:r>
          </a:p>
          <a:p>
            <a:r>
              <a:rPr lang="fi-FI" b="1" dirty="0"/>
              <a:t>Millä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meet</a:t>
            </a:r>
            <a:r>
              <a:rPr lang="fi-FI" dirty="0"/>
              <a:t>/matkustat/tuut? = Millä sinä menet/matkustat/tulet? </a:t>
            </a:r>
          </a:p>
          <a:p>
            <a:pPr lvl="1"/>
            <a:r>
              <a:rPr lang="fi-FI" dirty="0"/>
              <a:t>Bussi</a:t>
            </a:r>
            <a:r>
              <a:rPr lang="fi-FI" b="1" dirty="0"/>
              <a:t>lla</a:t>
            </a:r>
            <a:r>
              <a:rPr lang="fi-FI" dirty="0"/>
              <a:t>. </a:t>
            </a:r>
          </a:p>
          <a:p>
            <a:r>
              <a:rPr lang="fi-FI" b="1" dirty="0"/>
              <a:t>Mihin aikaan...? </a:t>
            </a:r>
          </a:p>
          <a:p>
            <a:pPr lvl="1"/>
            <a:r>
              <a:rPr lang="fi-FI" dirty="0"/>
              <a:t>Kello kuusitoista kolmekymmentä (=16.30). </a:t>
            </a:r>
          </a:p>
          <a:p>
            <a:pPr lvl="1"/>
            <a:r>
              <a:rPr lang="fi-FI" dirty="0"/>
              <a:t>Puoli viide</a:t>
            </a:r>
            <a:r>
              <a:rPr lang="fi-FI" b="1" dirty="0"/>
              <a:t>ltä</a:t>
            </a:r>
            <a:r>
              <a:rPr lang="fi-FI" dirty="0"/>
              <a:t>. (=16.30) = At 4.30</a:t>
            </a:r>
          </a:p>
          <a:p>
            <a:pPr lvl="1"/>
            <a:r>
              <a:rPr lang="fi-FI" dirty="0"/>
              <a:t>Kahdelta. Varttia yli kahdelta. Puoli kahdelta. Varttia vaille kahdelta. </a:t>
            </a:r>
          </a:p>
        </p:txBody>
      </p:sp>
    </p:spTree>
    <p:extLst>
      <p:ext uri="{BB962C8B-B14F-4D97-AF65-F5344CB8AC3E}">
        <p14:creationId xmlns:p14="http://schemas.microsoft.com/office/powerpoint/2010/main" val="6099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CE9371-9B39-4B1C-9C03-A789C74E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fi-FI" sz="4000"/>
              <a:t>TAUKO</a:t>
            </a:r>
          </a:p>
        </p:txBody>
      </p:sp>
      <p:pic>
        <p:nvPicPr>
          <p:cNvPr id="4" name="Kuva 3" descr="Kuppi kahvia">
            <a:extLst>
              <a:ext uri="{FF2B5EF4-FFF2-40B4-BE49-F238E27FC236}">
                <a16:creationId xmlns:a16="http://schemas.microsoft.com/office/drawing/2014/main" id="{0A5816AD-6236-0550-E306-6F2D2847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r="21763" b="1"/>
          <a:stretch/>
        </p:blipFill>
        <p:spPr>
          <a:xfrm>
            <a:off x="6780313" y="2321476"/>
            <a:ext cx="4304880" cy="3807411"/>
          </a:xfrm>
          <a:prstGeom prst="rect">
            <a:avLst/>
          </a:pr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E2AEC70-D0A9-184F-E27E-C3C95B935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054382"/>
              </p:ext>
            </p:extLst>
          </p:nvPr>
        </p:nvGraphicFramePr>
        <p:xfrm>
          <a:off x="761802" y="2321476"/>
          <a:ext cx="4864875" cy="385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69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CAB28A-FC8F-D790-98CB-DF1A791E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E2F52-606E-DBF2-4074-45D4CA7D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https://mycourses.aalto.fi/course/view.php?id=45363&amp;section=10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Hiljainen huone, kiitos! = Silent room, please!</a:t>
            </a:r>
          </a:p>
          <a:p>
            <a:pPr marL="0" indent="0">
              <a:buNone/>
            </a:pPr>
            <a:r>
              <a:rPr lang="fi-FI"/>
              <a:t> </a:t>
            </a:r>
          </a:p>
          <a:p>
            <a:pPr lvl="1"/>
            <a:r>
              <a:rPr lang="fi-FI"/>
              <a:t>I always recommend practicing in the speaking rooms, but this is not always possible. </a:t>
            </a:r>
          </a:p>
          <a:p>
            <a:pPr lvl="1"/>
            <a:r>
              <a:rPr lang="fi-FI"/>
              <a:t>If you choose the silent room, do the same tasks, only independently. </a:t>
            </a:r>
          </a:p>
          <a:p>
            <a:pPr marL="457200" lvl="1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225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D56D2-7C43-8514-3410-97737AFC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Kappale 8: Avainsanat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787285-F4B9-DD82-93E6-E8E9B4883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Kuunnellaan kappale 8. Kuuletko </a:t>
            </a:r>
            <a:r>
              <a:rPr lang="fi-FI"/>
              <a:t>avainsanat?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>
                <a:hlinkClick r:id="rId2"/>
              </a:rPr>
              <a:t>https://wordwall.net/resource/32889549/oma-suomi-1-kappale-8-avainsanat</a:t>
            </a:r>
            <a:endParaRPr lang="fi-FI"/>
          </a:p>
          <a:p>
            <a:pPr marL="0" indent="0">
              <a:buNone/>
            </a:pPr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449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Mitä kuuluu? Missä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oot</a:t>
            </a:r>
            <a:r>
              <a:rPr lang="fi-FI" dirty="0"/>
              <a:t> nyt? </a:t>
            </a:r>
          </a:p>
          <a:p>
            <a:r>
              <a:rPr lang="fi-FI"/>
              <a:t>Jumppaa, sanelu ja ääntämistä </a:t>
            </a:r>
          </a:p>
          <a:p>
            <a:r>
              <a:rPr lang="fi-FI"/>
              <a:t>Kappale </a:t>
            </a:r>
            <a:r>
              <a:rPr lang="fi-FI" dirty="0"/>
              <a:t>7: Yhteenveto (=</a:t>
            </a:r>
            <a:r>
              <a:rPr lang="fi-FI" dirty="0" err="1"/>
              <a:t>summary</a:t>
            </a:r>
            <a:r>
              <a:rPr lang="fi-FI" dirty="0"/>
              <a:t>)</a:t>
            </a:r>
          </a:p>
          <a:p>
            <a:r>
              <a:rPr lang="fi-FI" dirty="0"/>
              <a:t>Yhteenveto: sijamuodot </a:t>
            </a:r>
            <a:r>
              <a:rPr lang="fi-FI"/>
              <a:t>ja kysymyssanat.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Noin kello 17.15 pieni tauko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Pienissä </a:t>
            </a:r>
            <a:r>
              <a:rPr lang="fi-FI" dirty="0"/>
              <a:t>ryhmissä</a:t>
            </a:r>
          </a:p>
          <a:p>
            <a:r>
              <a:rPr lang="fi-FI"/>
              <a:t>Kappale </a:t>
            </a:r>
            <a:r>
              <a:rPr lang="fi-FI" dirty="0"/>
              <a:t>8: Avainsanat </a:t>
            </a:r>
            <a:r>
              <a:rPr lang="fi-FI"/>
              <a:t>ja avainsanakuuntelu</a:t>
            </a:r>
          </a:p>
          <a:p>
            <a:r>
              <a:rPr lang="fi-FI"/>
              <a:t>Kielioppi: Minun täytyy -lause </a:t>
            </a:r>
            <a:endParaRPr lang="fi-FI" dirty="0"/>
          </a:p>
          <a:p>
            <a:r>
              <a:rPr lang="fi-FI" dirty="0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1194058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CA55BB-A9C4-CA0F-4FBC-B104BAD0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/>
              <a:t>Sun täytyy mennä labraan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C98313-0608-169E-52C2-C56D46C8E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i-FI" sz="2000"/>
              <a:t>= You have to go to the lab, you need to got to the lab </a:t>
            </a:r>
          </a:p>
          <a:p>
            <a:pPr marL="0" indent="0">
              <a:buNone/>
            </a:pPr>
            <a:endParaRPr lang="fi-FI" sz="2000"/>
          </a:p>
          <a:p>
            <a:pPr marL="0" indent="0">
              <a:buNone/>
            </a:pPr>
            <a:r>
              <a:rPr lang="fi-FI" sz="2000"/>
              <a:t>Mun täytyy mennä vessaan </a:t>
            </a:r>
          </a:p>
          <a:p>
            <a:pPr marL="0" indent="0">
              <a:buNone/>
            </a:pPr>
            <a:r>
              <a:rPr lang="fi-FI" sz="2000" i="1"/>
              <a:t>= I need to go to the toilet</a:t>
            </a:r>
          </a:p>
          <a:p>
            <a:pPr marL="0" indent="0">
              <a:buNone/>
            </a:pPr>
            <a:endParaRPr lang="fi-FI" sz="2000" i="1"/>
          </a:p>
          <a:p>
            <a:pPr marL="0" indent="0">
              <a:buNone/>
            </a:pPr>
            <a:r>
              <a:rPr lang="fi-FI" sz="2000"/>
              <a:t>Sun täytyy soittaa terveydenhoitajalle </a:t>
            </a:r>
          </a:p>
          <a:p>
            <a:pPr marL="0" indent="0">
              <a:buNone/>
            </a:pPr>
            <a:r>
              <a:rPr lang="fi-FI" sz="2000" i="1"/>
              <a:t>= You need to call the nurse</a:t>
            </a:r>
          </a:p>
          <a:p>
            <a:pPr marL="0" indent="0">
              <a:buNone/>
            </a:pPr>
            <a:endParaRPr lang="fi-FI" sz="2000"/>
          </a:p>
          <a:p>
            <a:pPr marL="0" indent="0">
              <a:buNone/>
            </a:pPr>
            <a:r>
              <a:rPr lang="fi-FI" sz="2000"/>
              <a:t> </a:t>
            </a:r>
          </a:p>
          <a:p>
            <a:pPr marL="0" indent="0">
              <a:buNone/>
            </a:pPr>
            <a:endParaRPr lang="fi-FI" sz="2000"/>
          </a:p>
        </p:txBody>
      </p:sp>
      <p:pic>
        <p:nvPicPr>
          <p:cNvPr id="5" name="Picture 4" descr="Näyterivi lääketieteellisiä kokeita varten">
            <a:extLst>
              <a:ext uri="{FF2B5EF4-FFF2-40B4-BE49-F238E27FC236}">
                <a16:creationId xmlns:a16="http://schemas.microsoft.com/office/drawing/2014/main" id="{57D66B97-9CA8-4744-EC55-B169AE166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r="29068"/>
          <a:stretch/>
        </p:blipFill>
        <p:spPr>
          <a:xfrm>
            <a:off x="6567055" y="0"/>
            <a:ext cx="562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4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61D4EE-212A-13C9-7D4B-278BBB2F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Mun täytyy mennä = I must go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4C06AC-2AA7-DAF2-CDD6-C9B1FE176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/>
              <a:t>Necessive clause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Minun/mun	täytyy		mennä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Genetiivi		täytyy 		verb in the infinitive 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= I have to... / I need to... / I must...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Marin täytyy opiskella. = Mari has to study. </a:t>
            </a:r>
          </a:p>
          <a:p>
            <a:pPr marL="0" indent="0">
              <a:buNone/>
            </a:pPr>
            <a:r>
              <a:rPr lang="fi-FI"/>
              <a:t>Hänen täytyy mennä bussilla.  = He/she/they must go by bus. </a:t>
            </a:r>
          </a:p>
        </p:txBody>
      </p:sp>
    </p:spTree>
    <p:extLst>
      <p:ext uri="{BB962C8B-B14F-4D97-AF65-F5344CB8AC3E}">
        <p14:creationId xmlns:p14="http://schemas.microsoft.com/office/powerpoint/2010/main" val="394314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658E9-D564-F0C5-EBA2-AFF034EB5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8AE9B1-E80E-4DFB-0F5C-100D8C50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Kuunteluharjoitus 18 sivulla 174 (15 sivulla 125) </a:t>
            </a:r>
            <a:endParaRPr lang="fi-FI" dirty="0"/>
          </a:p>
          <a:p>
            <a:r>
              <a:rPr lang="fi-FI"/>
              <a:t>Kuunteluharjoitus 17 </a:t>
            </a:r>
            <a:r>
              <a:rPr lang="fi-FI" dirty="0"/>
              <a:t>sivulla </a:t>
            </a:r>
            <a:r>
              <a:rPr lang="fi-FI"/>
              <a:t>174 (14 sivulla 125) </a:t>
            </a:r>
            <a:endParaRPr lang="fi-FI" dirty="0"/>
          </a:p>
          <a:p>
            <a:pPr marL="457200" lvl="1" indent="0">
              <a:buNone/>
            </a:pP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feel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demanding</a:t>
            </a:r>
            <a:r>
              <a:rPr lang="fi-FI" dirty="0"/>
              <a:t>,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gentle</a:t>
            </a:r>
            <a:r>
              <a:rPr lang="fi-FI" dirty="0"/>
              <a:t> </a:t>
            </a:r>
            <a:r>
              <a:rPr lang="fi-FI" err="1"/>
              <a:t>with</a:t>
            </a:r>
            <a:r>
              <a:rPr lang="fi-FI"/>
              <a:t> yourself!</a:t>
            </a:r>
            <a:endParaRPr lang="fi-FI" dirty="0"/>
          </a:p>
          <a:p>
            <a:pPr marL="914400" lvl="1" indent="-457200">
              <a:buFont typeface="+mj-lt"/>
              <a:buAutoNum type="arabicPeriod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: </a:t>
            </a:r>
            <a:r>
              <a:rPr lang="fi-FI" dirty="0" err="1"/>
              <a:t>listening</a:t>
            </a:r>
            <a:r>
              <a:rPr lang="fi-FI" dirty="0"/>
              <a:t> to some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demanding</a:t>
            </a:r>
            <a:r>
              <a:rPr lang="fi-FI" dirty="0"/>
              <a:t> </a:t>
            </a:r>
            <a:r>
              <a:rPr lang="fi-FI" dirty="0" err="1"/>
              <a:t>dialogues</a:t>
            </a:r>
            <a:r>
              <a:rPr lang="fi-FI" dirty="0"/>
              <a:t> in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an </a:t>
            </a:r>
            <a:r>
              <a:rPr lang="fi-FI" dirty="0" err="1"/>
              <a:t>effort</a:t>
            </a:r>
            <a:r>
              <a:rPr lang="fi-FI" dirty="0"/>
              <a:t> to </a:t>
            </a:r>
            <a:r>
              <a:rPr lang="fi-FI" dirty="0" err="1"/>
              <a:t>understand</a:t>
            </a:r>
            <a:r>
              <a:rPr lang="fi-FI" dirty="0"/>
              <a:t> some of </a:t>
            </a:r>
            <a:r>
              <a:rPr lang="fi-FI" dirty="0" err="1"/>
              <a:t>the</a:t>
            </a:r>
            <a:r>
              <a:rPr lang="fi-FI" dirty="0"/>
              <a:t> main </a:t>
            </a:r>
            <a:r>
              <a:rPr lang="fi-FI" dirty="0" err="1"/>
              <a:t>points</a:t>
            </a:r>
            <a:endParaRPr lang="fi-FI" dirty="0"/>
          </a:p>
          <a:p>
            <a:pPr marL="914400" lvl="1" indent="-457200">
              <a:buFont typeface="+mj-lt"/>
              <a:buAutoNum type="arabicPeriod"/>
            </a:pPr>
            <a:r>
              <a:rPr lang="fi-FI" dirty="0" err="1"/>
              <a:t>Start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and </a:t>
            </a:r>
            <a:r>
              <a:rPr lang="fi-FI" dirty="0" err="1"/>
              <a:t>translating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translated</a:t>
            </a:r>
            <a:r>
              <a:rPr lang="fi-FI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 err="1"/>
              <a:t>Listen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/>
              <a:t>audio 2-3 </a:t>
            </a:r>
            <a:r>
              <a:rPr lang="fi-FI" dirty="0" err="1"/>
              <a:t>times</a:t>
            </a:r>
            <a:r>
              <a:rPr lang="fi-FI" dirty="0"/>
              <a:t>. </a:t>
            </a:r>
            <a:r>
              <a:rPr lang="fi-FI" dirty="0" err="1"/>
              <a:t>Relax</a:t>
            </a:r>
            <a:r>
              <a:rPr lang="fi-FI" dirty="0"/>
              <a:t> and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worry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can’t</a:t>
            </a:r>
            <a:r>
              <a:rPr lang="fi-FI" dirty="0"/>
              <a:t> </a:t>
            </a:r>
            <a:r>
              <a:rPr lang="fi-FI" dirty="0" err="1"/>
              <a:t>understand</a:t>
            </a:r>
            <a:r>
              <a:rPr lang="fi-FI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 err="1"/>
              <a:t>Try</a:t>
            </a:r>
            <a:r>
              <a:rPr lang="fi-FI" dirty="0"/>
              <a:t> to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/>
              <a:t>. No worries if you can’t! </a:t>
            </a:r>
            <a:endParaRPr lang="fi-FI" dirty="0"/>
          </a:p>
          <a:p>
            <a:pPr marL="914400" lvl="1" indent="-457200">
              <a:buFont typeface="+mj-lt"/>
              <a:buAutoNum type="arabicPeriod"/>
            </a:pPr>
            <a:r>
              <a:rPr lang="fi-FI" dirty="0" err="1"/>
              <a:t>Check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answers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homework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 err="1"/>
              <a:t>Listen</a:t>
            </a:r>
            <a:r>
              <a:rPr lang="fi-FI" dirty="0"/>
              <a:t> at </a:t>
            </a:r>
            <a:r>
              <a:rPr lang="fi-FI" dirty="0" err="1"/>
              <a:t>least</a:t>
            </a:r>
            <a:r>
              <a:rPr lang="fi-FI" dirty="0"/>
              <a:t> </a:t>
            </a:r>
            <a:r>
              <a:rPr lang="fi-FI" err="1"/>
              <a:t>once</a:t>
            </a:r>
            <a:r>
              <a:rPr lang="fi-FI"/>
              <a:t> more. </a:t>
            </a:r>
            <a:endParaRPr lang="fi-FI" dirty="0"/>
          </a:p>
          <a:p>
            <a:pPr marL="914400" lvl="1" indent="-457200">
              <a:buFont typeface="+mj-lt"/>
              <a:buAutoNum type="arabicPeriod"/>
            </a:pPr>
            <a:r>
              <a:rPr lang="fi-FI" dirty="0" err="1"/>
              <a:t>Listen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final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looking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transcript</a:t>
            </a:r>
            <a:r>
              <a:rPr lang="fi-FI"/>
              <a:t>. Don’t </a:t>
            </a:r>
            <a:r>
              <a:rPr lang="fi-FI" dirty="0" err="1"/>
              <a:t>translate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transcript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understand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of it!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1942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EEF5A-35C8-3AE4-6718-C7A79FD1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C3F306-A4F6-218C-DE4E-E48B64C95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Kotitehtävä 2. </a:t>
            </a:r>
            <a:r>
              <a:rPr lang="fi-FI" dirty="0" err="1"/>
              <a:t>MyCoursesissa</a:t>
            </a:r>
            <a:r>
              <a:rPr lang="fi-FI" dirty="0"/>
              <a:t>, </a:t>
            </a:r>
            <a:r>
              <a:rPr lang="fi-FI"/>
              <a:t>määräaika maanantaina 18.11.2024</a:t>
            </a:r>
            <a:endParaRPr lang="fi-FI" dirty="0"/>
          </a:p>
          <a:p>
            <a:r>
              <a:rPr lang="fi-FI"/>
              <a:t>Harjoitus 24 sivulla 179 (18 sivulla 128) </a:t>
            </a:r>
            <a:endParaRPr lang="fi-FI" dirty="0"/>
          </a:p>
          <a:p>
            <a:r>
              <a:rPr lang="fi-FI" dirty="0"/>
              <a:t>Lue ja kuuntele kappale 8 s</a:t>
            </a:r>
            <a:r>
              <a:rPr lang="fi-FI"/>
              <a:t>. 182–183  (131–132)</a:t>
            </a:r>
            <a:endParaRPr lang="fi-FI" dirty="0"/>
          </a:p>
          <a:p>
            <a:r>
              <a:rPr lang="fi-FI"/>
              <a:t>Harjoitus 1 </a:t>
            </a:r>
            <a:r>
              <a:rPr lang="fi-FI" dirty="0"/>
              <a:t>s</a:t>
            </a:r>
            <a:r>
              <a:rPr lang="fi-FI"/>
              <a:t>. 184 (1 sivulla 133) </a:t>
            </a:r>
            <a:endParaRPr lang="fi-FI" dirty="0"/>
          </a:p>
          <a:p>
            <a:r>
              <a:rPr lang="fi-FI" dirty="0"/>
              <a:t>Ruumiinosat </a:t>
            </a:r>
            <a:r>
              <a:rPr lang="fi-FI"/>
              <a:t>sivulla 186 (134)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4731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4C4-55BE-FC86-E644-557EBCC8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0D9737-F418-3536-8CA5-3315BCA8A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Harjoitus 5 sivulla 187 (3 sivulla 135)</a:t>
            </a:r>
          </a:p>
          <a:p>
            <a:r>
              <a:rPr lang="fi-FI"/>
              <a:t>Tarkista tehtävät itse = Check your own work </a:t>
            </a:r>
          </a:p>
          <a:p>
            <a:r>
              <a:rPr lang="fi-FI"/>
              <a:t>Lue ”Mikä sulla on” sivulla 188 (136) </a:t>
            </a:r>
          </a:p>
          <a:p>
            <a:r>
              <a:rPr lang="fi-FI"/>
              <a:t>Opiskele uusia sanoja = Study vocabulary</a:t>
            </a:r>
          </a:p>
          <a:p>
            <a:r>
              <a:rPr lang="fi-FI"/>
              <a:t>Recap Missä, mistä, mihin: </a:t>
            </a:r>
            <a:r>
              <a:rPr lang="fi-FI">
                <a:hlinkClick r:id="rId2"/>
              </a:rPr>
              <a:t>https://wordwall.net/resource/57134147</a:t>
            </a:r>
            <a:endParaRPr lang="fi-FI"/>
          </a:p>
          <a:p>
            <a:r>
              <a:rPr lang="fi-FI"/>
              <a:t>Flinga board for questions and comments: </a:t>
            </a:r>
            <a:r>
              <a:rPr lang="fi-FI">
                <a:hlinkClick r:id="rId3"/>
              </a:rPr>
              <a:t>https://edu.flinga.fi/s/EKVRRP7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636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1E9A54-9AF8-FB45-D6CF-B9132D10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Extra homework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23B50C-0E02-E00D-F06F-BD80F30BB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Only if you have the time and energy!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Harjoitus 12 sivulla 171</a:t>
            </a:r>
          </a:p>
          <a:p>
            <a:r>
              <a:rPr lang="fi-FI"/>
              <a:t>Harjoitus 13 sivulla 172</a:t>
            </a:r>
          </a:p>
          <a:p>
            <a:r>
              <a:rPr lang="fi-FI"/>
              <a:t>Harjoitus 14 sivulla 172</a:t>
            </a:r>
          </a:p>
          <a:p>
            <a:r>
              <a:rPr lang="fi-FI"/>
              <a:t>Harjoitus 15 sivulla 173</a:t>
            </a:r>
          </a:p>
          <a:p>
            <a:r>
              <a:rPr lang="fi-FI"/>
              <a:t>Harjoitus 19 sivulla 175</a:t>
            </a:r>
          </a:p>
          <a:p>
            <a:r>
              <a:rPr lang="fi-FI"/>
              <a:t>Harjoitus 20 sivulla 175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685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E4634-877D-726C-43B9-F464ACFC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maisema, piha-, puu, auringonnousu&#10;&#10;Kuvaus luotu automaattisesti">
            <a:extLst>
              <a:ext uri="{FF2B5EF4-FFF2-40B4-BE49-F238E27FC236}">
                <a16:creationId xmlns:a16="http://schemas.microsoft.com/office/drawing/2014/main" id="{D3009718-D8E7-2225-3C71-A82F7EDB4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r="13472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543C36-503E-2663-9C56-8BA6F4B0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575" y="771099"/>
            <a:ext cx="4658109" cy="3630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4800"/>
            </a:br>
            <a:r>
              <a:rPr lang="en-US" sz="4800"/>
              <a:t>Kiitos! 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F69642-2800-442B-AE6D-3457BE3B3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575" y="5410485"/>
            <a:ext cx="4658109" cy="1180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Nähdään maanantaina! </a:t>
            </a:r>
          </a:p>
        </p:txBody>
      </p:sp>
    </p:spTree>
    <p:extLst>
      <p:ext uri="{BB962C8B-B14F-4D97-AF65-F5344CB8AC3E}">
        <p14:creationId xmlns:p14="http://schemas.microsoft.com/office/powerpoint/2010/main" val="9885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2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20D0-48F8-51F8-F6BF-F15D9348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FE3A78-F8F6-91F0-B080-FA74F285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3" y="1636494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/>
              <a:t>Miten sulla menee just nyt? </a:t>
            </a:r>
          </a:p>
          <a:p>
            <a:pPr marL="457200" lvl="1" indent="0">
              <a:buNone/>
            </a:pPr>
            <a:r>
              <a:rPr lang="fi-FI"/>
              <a:t>= How are you doing right now?  </a:t>
            </a:r>
          </a:p>
          <a:p>
            <a:pPr marL="514350" indent="-514350">
              <a:buAutoNum type="arabicPeriod"/>
            </a:pPr>
            <a:r>
              <a:rPr lang="fi-FI"/>
              <a:t>Missä sä oot nyt? Mihin sä meet kurssin jälkeen?</a:t>
            </a:r>
          </a:p>
          <a:p>
            <a:pPr marL="457200" lvl="1" indent="0">
              <a:buNone/>
            </a:pPr>
            <a:r>
              <a:rPr lang="fi-FI"/>
              <a:t>Kurssin jälkeen = after the course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i="1"/>
              <a:t>Mulla menee tosi mukavasti just nyt. Mä oon nyt mun työhuoneella. Kurssin jälkeen mä meen kotiin.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E4F57834-0172-BA1F-0C96-7233CC15CB2B}"/>
              </a:ext>
            </a:extLst>
          </p:cNvPr>
          <p:cNvSpPr/>
          <p:nvPr/>
        </p:nvSpPr>
        <p:spPr>
          <a:xfrm>
            <a:off x="5612522" y="4687121"/>
            <a:ext cx="2498835" cy="148984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488CCB9-96EF-68AD-9EB6-5187E81AC0DD}"/>
              </a:ext>
            </a:extLst>
          </p:cNvPr>
          <p:cNvSpPr txBox="1"/>
          <p:nvPr/>
        </p:nvSpPr>
        <p:spPr>
          <a:xfrm>
            <a:off x="6096000" y="5132210"/>
            <a:ext cx="146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menee ihan </a:t>
            </a:r>
            <a:r>
              <a:rPr lang="fi-FI" b="1"/>
              <a:t>hyvin</a:t>
            </a:r>
            <a:r>
              <a:rPr lang="fi-FI"/>
              <a:t>. 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5F43BCB9-F9D8-BC36-1962-D8D6921B27D1}"/>
              </a:ext>
            </a:extLst>
          </p:cNvPr>
          <p:cNvSpPr/>
          <p:nvPr/>
        </p:nvSpPr>
        <p:spPr>
          <a:xfrm>
            <a:off x="8760372" y="4787216"/>
            <a:ext cx="2141483" cy="1389747"/>
          </a:xfrm>
          <a:prstGeom prst="wedgeEllipseCallout">
            <a:avLst>
              <a:gd name="adj1" fmla="val 43205"/>
              <a:gd name="adj2" fmla="val 619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AC419AA-9B17-D647-7C5E-9358030DBE90}"/>
              </a:ext>
            </a:extLst>
          </p:cNvPr>
          <p:cNvSpPr txBox="1"/>
          <p:nvPr/>
        </p:nvSpPr>
        <p:spPr>
          <a:xfrm>
            <a:off x="9136117" y="5158923"/>
            <a:ext cx="152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</a:t>
            </a:r>
            <a:r>
              <a:rPr lang="fi-FI" b="1"/>
              <a:t>ei mene </a:t>
            </a:r>
            <a:r>
              <a:rPr lang="fi-FI"/>
              <a:t>hyvin.</a:t>
            </a:r>
          </a:p>
        </p:txBody>
      </p:sp>
    </p:spTree>
    <p:extLst>
      <p:ext uri="{BB962C8B-B14F-4D97-AF65-F5344CB8AC3E}">
        <p14:creationId xmlns:p14="http://schemas.microsoft.com/office/powerpoint/2010/main" val="92935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Jumppaa, sanelu </a:t>
            </a:r>
            <a:r>
              <a:rPr lang="fi-FI" dirty="0"/>
              <a:t>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Kirjoita, mitä kuulet!</a:t>
            </a:r>
          </a:p>
          <a:p>
            <a:pPr marL="0" indent="0">
              <a:buNone/>
            </a:pPr>
            <a:r>
              <a:rPr lang="fi-FI"/>
              <a:t>= Write what you hear!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1.</a:t>
            </a:r>
          </a:p>
          <a:p>
            <a:pPr marL="0" indent="0">
              <a:buNone/>
            </a:pPr>
            <a:r>
              <a:rPr lang="fi-FI"/>
              <a:t>2.</a:t>
            </a:r>
          </a:p>
          <a:p>
            <a:pPr marL="0" indent="0">
              <a:buNone/>
            </a:pPr>
            <a:r>
              <a:rPr lang="fi-FI"/>
              <a:t>3.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868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056D3-7306-42AA-448F-CC371423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4ECF4-9562-7A7D-CA8E-65078C5D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23AFE3-07EF-7DFC-1EC6-F4086907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/>
              <a:t>Missä sä oot? 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Mä oon töissä, toimistolla, Helsingissä. 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Mihin sä meet? 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Mä meen kotiin.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47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Ääntämistä: avainsanat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Missä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u="sng" dirty="0" err="1"/>
              <a:t>oot</a:t>
            </a:r>
            <a:r>
              <a:rPr lang="fi-FI" dirty="0"/>
              <a:t>? </a:t>
            </a:r>
          </a:p>
          <a:p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oon</a:t>
            </a:r>
            <a:r>
              <a:rPr lang="fi-FI" dirty="0"/>
              <a:t> </a:t>
            </a:r>
            <a:r>
              <a:rPr lang="fi-FI" u="sng" dirty="0"/>
              <a:t>töi</a:t>
            </a:r>
            <a:r>
              <a:rPr lang="fi-FI" b="1" dirty="0"/>
              <a:t>ssä</a:t>
            </a:r>
            <a:r>
              <a:rPr lang="fi-FI" dirty="0"/>
              <a:t>, </a:t>
            </a:r>
            <a:r>
              <a:rPr lang="fi-FI" u="sng" dirty="0"/>
              <a:t>toi</a:t>
            </a:r>
            <a:r>
              <a:rPr lang="fi-FI" dirty="0"/>
              <a:t>misto</a:t>
            </a:r>
            <a:r>
              <a:rPr lang="fi-FI" b="1" dirty="0"/>
              <a:t>lla</a:t>
            </a:r>
            <a:r>
              <a:rPr lang="fi-FI" dirty="0"/>
              <a:t>, </a:t>
            </a:r>
            <a:r>
              <a:rPr lang="fi-FI" u="sng" dirty="0"/>
              <a:t>Hel</a:t>
            </a:r>
            <a:r>
              <a:rPr lang="fi-FI" dirty="0"/>
              <a:t>singi</a:t>
            </a:r>
            <a:r>
              <a:rPr lang="fi-FI" b="1" dirty="0"/>
              <a:t>ssä</a:t>
            </a:r>
            <a:r>
              <a:rPr lang="fi-FI" dirty="0"/>
              <a:t>. </a:t>
            </a:r>
          </a:p>
          <a:p>
            <a:r>
              <a:rPr lang="fi-FI" b="1" dirty="0"/>
              <a:t>Mihin</a:t>
            </a:r>
            <a:r>
              <a:rPr lang="fi-FI" dirty="0"/>
              <a:t>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u="sng" dirty="0" err="1"/>
              <a:t>me</a:t>
            </a:r>
            <a:r>
              <a:rPr lang="fi-FI" dirty="0" err="1"/>
              <a:t>et</a:t>
            </a:r>
            <a:r>
              <a:rPr lang="fi-FI" dirty="0"/>
              <a:t>? </a:t>
            </a:r>
          </a:p>
          <a:p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meen</a:t>
            </a:r>
            <a:r>
              <a:rPr lang="fi-FI" dirty="0"/>
              <a:t> </a:t>
            </a:r>
            <a:r>
              <a:rPr lang="fi-FI" u="sng" dirty="0"/>
              <a:t>ko</a:t>
            </a:r>
            <a:r>
              <a:rPr lang="fi-FI" dirty="0"/>
              <a:t>ti</a:t>
            </a:r>
            <a:r>
              <a:rPr lang="fi-FI" b="1" dirty="0"/>
              <a:t>in</a:t>
            </a:r>
            <a:r>
              <a:rPr lang="fi-FI"/>
              <a:t>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91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oista aurinkoinen taivaan">
            <a:extLst>
              <a:ext uri="{FF2B5EF4-FFF2-40B4-BE49-F238E27FC236}">
                <a16:creationId xmlns:a16="http://schemas.microsoft.com/office/drawing/2014/main" id="{6247D0DF-8C6D-D509-B71B-EA00C2DBD3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7" y="-20188"/>
            <a:ext cx="12226777" cy="689837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 ja kommentteja kotitehtävistä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8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>
                <a:hlinkClick r:id="rId3"/>
              </a:rPr>
              <a:t>https://edu.flinga.fi/s/EUB72NV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19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13528</TotalTime>
  <Words>1156</Words>
  <Application>Microsoft Office PowerPoint</Application>
  <PresentationFormat>Laajakuva</PresentationFormat>
  <Paragraphs>192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Office-teema</vt:lpstr>
      <vt:lpstr> Suomi 2 ALC-7220 Mari Nikonen </vt:lpstr>
      <vt:lpstr>Tänään</vt:lpstr>
      <vt:lpstr>Tervetuloa tunnille!</vt:lpstr>
      <vt:lpstr>Kirjoita chattiin</vt:lpstr>
      <vt:lpstr>Jumppaa, sanelu ja ääntämistä</vt:lpstr>
      <vt:lpstr>Sanelu</vt:lpstr>
      <vt:lpstr>Sanelu </vt:lpstr>
      <vt:lpstr>Ääntämistä: avainsanat</vt:lpstr>
      <vt:lpstr>Kysymyksiä ja kommentteja kotitehtävistä</vt:lpstr>
      <vt:lpstr>Kysymyksiä</vt:lpstr>
      <vt:lpstr>Word order </vt:lpstr>
      <vt:lpstr>Yö, öy </vt:lpstr>
      <vt:lpstr>Vowel harmony</vt:lpstr>
      <vt:lpstr>Chapter 7 </vt:lpstr>
      <vt:lpstr>Chapter 7 </vt:lpstr>
      <vt:lpstr>Kappale 7: Central questions and answers</vt:lpstr>
      <vt:lpstr>TAUKO</vt:lpstr>
      <vt:lpstr>Pienissä ryhmissä</vt:lpstr>
      <vt:lpstr>Kappale 8: Avainsanat</vt:lpstr>
      <vt:lpstr>Sun täytyy mennä labraan</vt:lpstr>
      <vt:lpstr>Mun täytyy mennä = I must go</vt:lpstr>
      <vt:lpstr>Kotitehtävät</vt:lpstr>
      <vt:lpstr>Kotitehtävät</vt:lpstr>
      <vt:lpstr>Kotitehtävät</vt:lpstr>
      <vt:lpstr>Extra homework</vt:lpstr>
      <vt:lpstr> 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19</cp:revision>
  <cp:lastPrinted>2024-10-23T15:33:30Z</cp:lastPrinted>
  <dcterms:created xsi:type="dcterms:W3CDTF">2021-09-13T12:59:36Z</dcterms:created>
  <dcterms:modified xsi:type="dcterms:W3CDTF">2024-11-13T16:04:52Z</dcterms:modified>
</cp:coreProperties>
</file>