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43" r:id="rId3"/>
    <p:sldId id="288" r:id="rId4"/>
    <p:sldId id="353" r:id="rId5"/>
    <p:sldId id="258" r:id="rId6"/>
    <p:sldId id="289" r:id="rId7"/>
    <p:sldId id="369" r:id="rId8"/>
    <p:sldId id="449" r:id="rId9"/>
    <p:sldId id="480" r:id="rId10"/>
    <p:sldId id="481" r:id="rId11"/>
    <p:sldId id="482" r:id="rId12"/>
    <p:sldId id="483" r:id="rId13"/>
    <p:sldId id="484" r:id="rId14"/>
    <p:sldId id="485" r:id="rId15"/>
    <p:sldId id="264" r:id="rId16"/>
    <p:sldId id="300" r:id="rId17"/>
    <p:sldId id="321" r:id="rId18"/>
    <p:sldId id="410" r:id="rId19"/>
    <p:sldId id="411" r:id="rId20"/>
    <p:sldId id="486" r:id="rId21"/>
    <p:sldId id="445" r:id="rId22"/>
    <p:sldId id="487" r:id="rId23"/>
    <p:sldId id="313" r:id="rId24"/>
    <p:sldId id="325" r:id="rId25"/>
    <p:sldId id="315" r:id="rId26"/>
    <p:sldId id="314" r:id="rId27"/>
    <p:sldId id="326" r:id="rId28"/>
    <p:sldId id="316" r:id="rId29"/>
    <p:sldId id="327" r:id="rId30"/>
    <p:sldId id="317" r:id="rId31"/>
    <p:sldId id="488" r:id="rId32"/>
    <p:sldId id="489" r:id="rId33"/>
    <p:sldId id="329" r:id="rId34"/>
    <p:sldId id="319" r:id="rId35"/>
    <p:sldId id="320" r:id="rId36"/>
    <p:sldId id="490" r:id="rId37"/>
    <p:sldId id="491" r:id="rId38"/>
    <p:sldId id="413" r:id="rId39"/>
    <p:sldId id="414" r:id="rId40"/>
    <p:sldId id="422" r:id="rId41"/>
    <p:sldId id="345" r:id="rId4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3C191-D65A-4CE1-B256-F00A298E3D58}" v="90" dt="2024-11-20T15:59:51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4660"/>
  </p:normalViewPr>
  <p:slideViewPr>
    <p:cSldViewPr snapToGrid="0">
      <p:cViewPr>
        <p:scale>
          <a:sx n="100" d="100"/>
          <a:sy n="100" d="100"/>
        </p:scale>
        <p:origin x="-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Nikonen" userId="21ccc40ad04ce58a" providerId="LiveId" clId="{0003C191-D65A-4CE1-B256-F00A298E3D58}"/>
    <pc:docChg chg="undo custSel addSld delSld modSld sldOrd">
      <pc:chgData name="Mari Nikonen" userId="21ccc40ad04ce58a" providerId="LiveId" clId="{0003C191-D65A-4CE1-B256-F00A298E3D58}" dt="2024-11-20T16:27:00.224" v="3427" actId="20577"/>
      <pc:docMkLst>
        <pc:docMk/>
      </pc:docMkLst>
      <pc:sldChg chg="modSp mod">
        <pc:chgData name="Mari Nikonen" userId="21ccc40ad04ce58a" providerId="LiveId" clId="{0003C191-D65A-4CE1-B256-F00A298E3D58}" dt="2024-11-19T07:57:10.538" v="19" actId="20577"/>
        <pc:sldMkLst>
          <pc:docMk/>
          <pc:sldMk cId="3214483749" sldId="256"/>
        </pc:sldMkLst>
        <pc:spChg chg="mod">
          <ac:chgData name="Mari Nikonen" userId="21ccc40ad04ce58a" providerId="LiveId" clId="{0003C191-D65A-4CE1-B256-F00A298E3D58}" dt="2024-11-19T07:57:10.538" v="19" actId="20577"/>
          <ac:spMkLst>
            <pc:docMk/>
            <pc:sldMk cId="3214483749" sldId="256"/>
            <ac:spMk id="3" creationId="{BB96F4F8-2F8C-4DA7-A11D-06976C6D2880}"/>
          </ac:spMkLst>
        </pc:spChg>
      </pc:sldChg>
      <pc:sldChg chg="modSp ord">
        <pc:chgData name="Mari Nikonen" userId="21ccc40ad04ce58a" providerId="LiveId" clId="{0003C191-D65A-4CE1-B256-F00A298E3D58}" dt="2024-11-20T15:09:56.850" v="2806" actId="20577"/>
        <pc:sldMkLst>
          <pc:docMk/>
          <pc:sldMk cId="3499694362" sldId="264"/>
        </pc:sldMkLst>
        <pc:graphicFrameChg chg="mod">
          <ac:chgData name="Mari Nikonen" userId="21ccc40ad04ce58a" providerId="LiveId" clId="{0003C191-D65A-4CE1-B256-F00A298E3D58}" dt="2024-11-20T15:09:56.850" v="2806" actId="20577"/>
          <ac:graphicFrameMkLst>
            <pc:docMk/>
            <pc:sldMk cId="3499694362" sldId="264"/>
            <ac:graphicFrameMk id="5" creationId="{DE2AEC70-D0A9-184F-E27E-C3C95B935E9F}"/>
          </ac:graphicFrameMkLst>
        </pc:graphicFrameChg>
      </pc:sldChg>
      <pc:sldChg chg="del">
        <pc:chgData name="Mari Nikonen" userId="21ccc40ad04ce58a" providerId="LiveId" clId="{0003C191-D65A-4CE1-B256-F00A298E3D58}" dt="2024-11-19T08:02:00.539" v="244" actId="47"/>
        <pc:sldMkLst>
          <pc:docMk/>
          <pc:sldMk cId="3438470648" sldId="266"/>
        </pc:sldMkLst>
      </pc:sldChg>
      <pc:sldChg chg="del">
        <pc:chgData name="Mari Nikonen" userId="21ccc40ad04ce58a" providerId="LiveId" clId="{0003C191-D65A-4CE1-B256-F00A298E3D58}" dt="2024-11-19T08:08:18.952" v="802" actId="47"/>
        <pc:sldMkLst>
          <pc:docMk/>
          <pc:sldMk cId="485191650" sldId="291"/>
        </pc:sldMkLst>
      </pc:sldChg>
      <pc:sldChg chg="modSp mod">
        <pc:chgData name="Mari Nikonen" userId="21ccc40ad04ce58a" providerId="LiveId" clId="{0003C191-D65A-4CE1-B256-F00A298E3D58}" dt="2024-11-20T13:38:15.036" v="2018" actId="20577"/>
        <pc:sldMkLst>
          <pc:docMk/>
          <pc:sldMk cId="2494225918" sldId="300"/>
        </pc:sldMkLst>
        <pc:spChg chg="mod">
          <ac:chgData name="Mari Nikonen" userId="21ccc40ad04ce58a" providerId="LiveId" clId="{0003C191-D65A-4CE1-B256-F00A298E3D58}" dt="2024-11-20T13:38:15.036" v="2018" actId="20577"/>
          <ac:spMkLst>
            <pc:docMk/>
            <pc:sldMk cId="2494225918" sldId="300"/>
            <ac:spMk id="3" creationId="{5A4E2F52-606E-DBF2-4074-45D4CA7D66C9}"/>
          </ac:spMkLst>
        </pc:spChg>
      </pc:sldChg>
      <pc:sldChg chg="addSp modSp add mod setBg">
        <pc:chgData name="Mari Nikonen" userId="21ccc40ad04ce58a" providerId="LiveId" clId="{0003C191-D65A-4CE1-B256-F00A298E3D58}" dt="2024-11-20T15:56:40.383" v="2832" actId="113"/>
        <pc:sldMkLst>
          <pc:docMk/>
          <pc:sldMk cId="67458323" sldId="313"/>
        </pc:sldMkLst>
        <pc:spChg chg="mod">
          <ac:chgData name="Mari Nikonen" userId="21ccc40ad04ce58a" providerId="LiveId" clId="{0003C191-D65A-4CE1-B256-F00A298E3D58}" dt="2024-11-20T15:55:23.583" v="2808" actId="26606"/>
          <ac:spMkLst>
            <pc:docMk/>
            <pc:sldMk cId="67458323" sldId="313"/>
            <ac:spMk id="2" creationId="{129F4E2A-3FF0-4139-B51E-63C9BF20AA0B}"/>
          </ac:spMkLst>
        </pc:spChg>
        <pc:spChg chg="mod">
          <ac:chgData name="Mari Nikonen" userId="21ccc40ad04ce58a" providerId="LiveId" clId="{0003C191-D65A-4CE1-B256-F00A298E3D58}" dt="2024-11-20T15:56:40.383" v="2832" actId="113"/>
          <ac:spMkLst>
            <pc:docMk/>
            <pc:sldMk cId="67458323" sldId="313"/>
            <ac:spMk id="3" creationId="{E8F85A72-02B3-4D6C-8A7F-31256B472A9C}"/>
          </ac:spMkLst>
        </pc:spChg>
        <pc:spChg chg="add">
          <ac:chgData name="Mari Nikonen" userId="21ccc40ad04ce58a" providerId="LiveId" clId="{0003C191-D65A-4CE1-B256-F00A298E3D58}" dt="2024-11-20T15:55:23.583" v="2808" actId="26606"/>
          <ac:spMkLst>
            <pc:docMk/>
            <pc:sldMk cId="67458323" sldId="313"/>
            <ac:spMk id="10" creationId="{C0763A76-9F1C-4FC5-82B7-DD475DA461B2}"/>
          </ac:spMkLst>
        </pc:spChg>
        <pc:spChg chg="add">
          <ac:chgData name="Mari Nikonen" userId="21ccc40ad04ce58a" providerId="LiveId" clId="{0003C191-D65A-4CE1-B256-F00A298E3D58}" dt="2024-11-20T15:55:23.583" v="2808" actId="26606"/>
          <ac:spMkLst>
            <pc:docMk/>
            <pc:sldMk cId="67458323" sldId="313"/>
            <ac:spMk id="12" creationId="{E81BF4F6-F2CF-4984-9D14-D6966D92F99F}"/>
          </ac:spMkLst>
        </pc:spChg>
        <pc:picChg chg="add mod">
          <ac:chgData name="Mari Nikonen" userId="21ccc40ad04ce58a" providerId="LiveId" clId="{0003C191-D65A-4CE1-B256-F00A298E3D58}" dt="2024-11-20T15:55:23.583" v="2808" actId="26606"/>
          <ac:picMkLst>
            <pc:docMk/>
            <pc:sldMk cId="67458323" sldId="313"/>
            <ac:picMk id="5" creationId="{CE96B417-7898-3843-6CD0-AF7E676F1C6D}"/>
          </ac:picMkLst>
        </pc:picChg>
      </pc:sldChg>
      <pc:sldChg chg="add">
        <pc:chgData name="Mari Nikonen" userId="21ccc40ad04ce58a" providerId="LiveId" clId="{0003C191-D65A-4CE1-B256-F00A298E3D58}" dt="2024-11-20T14:12:06.131" v="2486"/>
        <pc:sldMkLst>
          <pc:docMk/>
          <pc:sldMk cId="2503897662" sldId="314"/>
        </pc:sldMkLst>
      </pc:sldChg>
      <pc:sldChg chg="addSp modSp add mod setBg">
        <pc:chgData name="Mari Nikonen" userId="21ccc40ad04ce58a" providerId="LiveId" clId="{0003C191-D65A-4CE1-B256-F00A298E3D58}" dt="2024-11-20T15:58:15.136" v="2855" actId="20577"/>
        <pc:sldMkLst>
          <pc:docMk/>
          <pc:sldMk cId="1697069925" sldId="315"/>
        </pc:sldMkLst>
        <pc:spChg chg="mod">
          <ac:chgData name="Mari Nikonen" userId="21ccc40ad04ce58a" providerId="LiveId" clId="{0003C191-D65A-4CE1-B256-F00A298E3D58}" dt="2024-11-20T15:57:59.721" v="2834" actId="26606"/>
          <ac:spMkLst>
            <pc:docMk/>
            <pc:sldMk cId="1697069925" sldId="315"/>
            <ac:spMk id="2" creationId="{2D4101AD-1F7B-4B1C-BF0B-849257553BDB}"/>
          </ac:spMkLst>
        </pc:spChg>
        <pc:spChg chg="mod">
          <ac:chgData name="Mari Nikonen" userId="21ccc40ad04ce58a" providerId="LiveId" clId="{0003C191-D65A-4CE1-B256-F00A298E3D58}" dt="2024-11-20T15:58:15.136" v="2855" actId="20577"/>
          <ac:spMkLst>
            <pc:docMk/>
            <pc:sldMk cId="1697069925" sldId="315"/>
            <ac:spMk id="3" creationId="{B6E5303F-850C-4516-9B09-FC431AB905E4}"/>
          </ac:spMkLst>
        </pc:spChg>
        <pc:spChg chg="add">
          <ac:chgData name="Mari Nikonen" userId="21ccc40ad04ce58a" providerId="LiveId" clId="{0003C191-D65A-4CE1-B256-F00A298E3D58}" dt="2024-11-20T15:57:59.721" v="2834" actId="26606"/>
          <ac:spMkLst>
            <pc:docMk/>
            <pc:sldMk cId="1697069925" sldId="315"/>
            <ac:spMk id="10" creationId="{3ECBE1F1-D69B-4AFA-ABD5-8E41720EF6DE}"/>
          </ac:spMkLst>
        </pc:spChg>
        <pc:spChg chg="add">
          <ac:chgData name="Mari Nikonen" userId="21ccc40ad04ce58a" providerId="LiveId" clId="{0003C191-D65A-4CE1-B256-F00A298E3D58}" dt="2024-11-20T15:57:59.721" v="2834" actId="26606"/>
          <ac:spMkLst>
            <pc:docMk/>
            <pc:sldMk cId="1697069925" sldId="315"/>
            <ac:spMk id="12" creationId="{603A6265-E10C-4B85-9C20-E75FCAF9CC63}"/>
          </ac:spMkLst>
        </pc:spChg>
        <pc:picChg chg="add mod ord">
          <ac:chgData name="Mari Nikonen" userId="21ccc40ad04ce58a" providerId="LiveId" clId="{0003C191-D65A-4CE1-B256-F00A298E3D58}" dt="2024-11-20T15:57:59.721" v="2834" actId="26606"/>
          <ac:picMkLst>
            <pc:docMk/>
            <pc:sldMk cId="1697069925" sldId="315"/>
            <ac:picMk id="5" creationId="{89B3DC13-1B8F-5DCC-FF64-4D07C6714ED0}"/>
          </ac:picMkLst>
        </pc:picChg>
      </pc:sldChg>
      <pc:sldChg chg="addSp modSp add mod setBg">
        <pc:chgData name="Mari Nikonen" userId="21ccc40ad04ce58a" providerId="LiveId" clId="{0003C191-D65A-4CE1-B256-F00A298E3D58}" dt="2024-11-20T15:59:08.232" v="2860" actId="20577"/>
        <pc:sldMkLst>
          <pc:docMk/>
          <pc:sldMk cId="1601243685" sldId="316"/>
        </pc:sldMkLst>
        <pc:spChg chg="mod">
          <ac:chgData name="Mari Nikonen" userId="21ccc40ad04ce58a" providerId="LiveId" clId="{0003C191-D65A-4CE1-B256-F00A298E3D58}" dt="2024-11-20T15:58:53.669" v="2857" actId="26606"/>
          <ac:spMkLst>
            <pc:docMk/>
            <pc:sldMk cId="1601243685" sldId="316"/>
            <ac:spMk id="2" creationId="{5004842D-6549-40E2-B4AA-EE71836C1579}"/>
          </ac:spMkLst>
        </pc:spChg>
        <pc:spChg chg="mod">
          <ac:chgData name="Mari Nikonen" userId="21ccc40ad04ce58a" providerId="LiveId" clId="{0003C191-D65A-4CE1-B256-F00A298E3D58}" dt="2024-11-20T15:59:08.232" v="2860" actId="20577"/>
          <ac:spMkLst>
            <pc:docMk/>
            <pc:sldMk cId="1601243685" sldId="316"/>
            <ac:spMk id="3" creationId="{453B1450-709E-4155-B68A-4FD48B3D1F7C}"/>
          </ac:spMkLst>
        </pc:spChg>
        <pc:spChg chg="add">
          <ac:chgData name="Mari Nikonen" userId="21ccc40ad04ce58a" providerId="LiveId" clId="{0003C191-D65A-4CE1-B256-F00A298E3D58}" dt="2024-11-20T15:58:53.669" v="2857" actId="26606"/>
          <ac:spMkLst>
            <pc:docMk/>
            <pc:sldMk cId="1601243685" sldId="316"/>
            <ac:spMk id="10" creationId="{9F7D5CDA-D291-4307-BF55-1381FED29634}"/>
          </ac:spMkLst>
        </pc:spChg>
        <pc:spChg chg="add">
          <ac:chgData name="Mari Nikonen" userId="21ccc40ad04ce58a" providerId="LiveId" clId="{0003C191-D65A-4CE1-B256-F00A298E3D58}" dt="2024-11-20T15:58:53.669" v="2857" actId="26606"/>
          <ac:spMkLst>
            <pc:docMk/>
            <pc:sldMk cId="1601243685" sldId="316"/>
            <ac:spMk id="12" creationId="{59B296B9-C5A5-4E4F-9B60-C907B5F1466C}"/>
          </ac:spMkLst>
        </pc:spChg>
        <pc:spChg chg="add">
          <ac:chgData name="Mari Nikonen" userId="21ccc40ad04ce58a" providerId="LiveId" clId="{0003C191-D65A-4CE1-B256-F00A298E3D58}" dt="2024-11-20T15:58:53.669" v="2857" actId="26606"/>
          <ac:spMkLst>
            <pc:docMk/>
            <pc:sldMk cId="1601243685" sldId="316"/>
            <ac:spMk id="14" creationId="{D0300FD3-5AF1-6305-15FA-9078072672E2}"/>
          </ac:spMkLst>
        </pc:spChg>
        <pc:picChg chg="add mod ord">
          <ac:chgData name="Mari Nikonen" userId="21ccc40ad04ce58a" providerId="LiveId" clId="{0003C191-D65A-4CE1-B256-F00A298E3D58}" dt="2024-11-20T15:58:53.669" v="2857" actId="26606"/>
          <ac:picMkLst>
            <pc:docMk/>
            <pc:sldMk cId="1601243685" sldId="316"/>
            <ac:picMk id="5" creationId="{E5F03239-AFCE-0E34-BFC5-97DEAB9E5401}"/>
          </ac:picMkLst>
        </pc:picChg>
      </pc:sldChg>
      <pc:sldChg chg="addSp delSp modSp add mod setBg">
        <pc:chgData name="Mari Nikonen" userId="21ccc40ad04ce58a" providerId="LiveId" clId="{0003C191-D65A-4CE1-B256-F00A298E3D58}" dt="2024-11-20T16:23:03.380" v="3286" actId="20577"/>
        <pc:sldMkLst>
          <pc:docMk/>
          <pc:sldMk cId="1135147385" sldId="317"/>
        </pc:sldMkLst>
        <pc:spChg chg="mod">
          <ac:chgData name="Mari Nikonen" userId="21ccc40ad04ce58a" providerId="LiveId" clId="{0003C191-D65A-4CE1-B256-F00A298E3D58}" dt="2024-11-20T16:00:26.817" v="2863" actId="26606"/>
          <ac:spMkLst>
            <pc:docMk/>
            <pc:sldMk cId="1135147385" sldId="317"/>
            <ac:spMk id="2" creationId="{8B3FC7B7-18D0-4EEC-BF16-EA19186EAFEA}"/>
          </ac:spMkLst>
        </pc:spChg>
        <pc:spChg chg="mod">
          <ac:chgData name="Mari Nikonen" userId="21ccc40ad04ce58a" providerId="LiveId" clId="{0003C191-D65A-4CE1-B256-F00A298E3D58}" dt="2024-11-20T16:23:03.380" v="3286" actId="20577"/>
          <ac:spMkLst>
            <pc:docMk/>
            <pc:sldMk cId="1135147385" sldId="317"/>
            <ac:spMk id="3" creationId="{361ADAAA-C942-45A2-8C3C-C338E6C7F720}"/>
          </ac:spMkLst>
        </pc:spChg>
        <pc:spChg chg="add del">
          <ac:chgData name="Mari Nikonen" userId="21ccc40ad04ce58a" providerId="LiveId" clId="{0003C191-D65A-4CE1-B256-F00A298E3D58}" dt="2024-11-20T16:00:26.817" v="2863" actId="26606"/>
          <ac:spMkLst>
            <pc:docMk/>
            <pc:sldMk cId="1135147385" sldId="317"/>
            <ac:spMk id="10" creationId="{AF6CB648-9554-488A-B457-99CAAD1DA528}"/>
          </ac:spMkLst>
        </pc:spChg>
        <pc:spChg chg="add del">
          <ac:chgData name="Mari Nikonen" userId="21ccc40ad04ce58a" providerId="LiveId" clId="{0003C191-D65A-4CE1-B256-F00A298E3D58}" dt="2024-11-20T16:00:26.817" v="2863" actId="26606"/>
          <ac:spMkLst>
            <pc:docMk/>
            <pc:sldMk cId="1135147385" sldId="317"/>
            <ac:spMk id="12" creationId="{E1ED8A68-A582-AC62-104E-E319E9DB340C}"/>
          </ac:spMkLst>
        </pc:spChg>
        <pc:spChg chg="add">
          <ac:chgData name="Mari Nikonen" userId="21ccc40ad04ce58a" providerId="LiveId" clId="{0003C191-D65A-4CE1-B256-F00A298E3D58}" dt="2024-11-20T16:00:26.817" v="2863" actId="26606"/>
          <ac:spMkLst>
            <pc:docMk/>
            <pc:sldMk cId="1135147385" sldId="317"/>
            <ac:spMk id="17" creationId="{C0763A76-9F1C-4FC5-82B7-DD475DA461B2}"/>
          </ac:spMkLst>
        </pc:spChg>
        <pc:spChg chg="add">
          <ac:chgData name="Mari Nikonen" userId="21ccc40ad04ce58a" providerId="LiveId" clId="{0003C191-D65A-4CE1-B256-F00A298E3D58}" dt="2024-11-20T16:00:26.817" v="2863" actId="26606"/>
          <ac:spMkLst>
            <pc:docMk/>
            <pc:sldMk cId="1135147385" sldId="317"/>
            <ac:spMk id="19" creationId="{E81BF4F6-F2CF-4984-9D14-D6966D92F99F}"/>
          </ac:spMkLst>
        </pc:spChg>
        <pc:picChg chg="add mod ord">
          <ac:chgData name="Mari Nikonen" userId="21ccc40ad04ce58a" providerId="LiveId" clId="{0003C191-D65A-4CE1-B256-F00A298E3D58}" dt="2024-11-20T16:00:26.817" v="2863" actId="26606"/>
          <ac:picMkLst>
            <pc:docMk/>
            <pc:sldMk cId="1135147385" sldId="317"/>
            <ac:picMk id="5" creationId="{15B5F678-67AE-EA8E-18D5-25F1D326EAE1}"/>
          </ac:picMkLst>
        </pc:picChg>
      </pc:sldChg>
      <pc:sldChg chg="modSp add mod">
        <pc:chgData name="Mari Nikonen" userId="21ccc40ad04ce58a" providerId="LiveId" clId="{0003C191-D65A-4CE1-B256-F00A298E3D58}" dt="2024-11-20T16:27:00.224" v="3427" actId="20577"/>
        <pc:sldMkLst>
          <pc:docMk/>
          <pc:sldMk cId="3749914470" sldId="319"/>
        </pc:sldMkLst>
        <pc:spChg chg="mod">
          <ac:chgData name="Mari Nikonen" userId="21ccc40ad04ce58a" providerId="LiveId" clId="{0003C191-D65A-4CE1-B256-F00A298E3D58}" dt="2024-11-20T16:27:00.224" v="3427" actId="20577"/>
          <ac:spMkLst>
            <pc:docMk/>
            <pc:sldMk cId="3749914470" sldId="319"/>
            <ac:spMk id="3" creationId="{BED35B24-4B89-4C13-88F6-0563A61FD55E}"/>
          </ac:spMkLst>
        </pc:spChg>
      </pc:sldChg>
      <pc:sldChg chg="add">
        <pc:chgData name="Mari Nikonen" userId="21ccc40ad04ce58a" providerId="LiveId" clId="{0003C191-D65A-4CE1-B256-F00A298E3D58}" dt="2024-11-20T14:16:49.034" v="2668"/>
        <pc:sldMkLst>
          <pc:docMk/>
          <pc:sldMk cId="3114154981" sldId="320"/>
        </pc:sldMkLst>
      </pc:sldChg>
      <pc:sldChg chg="modSp add mod">
        <pc:chgData name="Mari Nikonen" userId="21ccc40ad04ce58a" providerId="LiveId" clId="{0003C191-D65A-4CE1-B256-F00A298E3D58}" dt="2024-11-20T16:02:27.190" v="2865" actId="20577"/>
        <pc:sldMkLst>
          <pc:docMk/>
          <pc:sldMk cId="2052431680" sldId="321"/>
        </pc:sldMkLst>
        <pc:spChg chg="mod">
          <ac:chgData name="Mari Nikonen" userId="21ccc40ad04ce58a" providerId="LiveId" clId="{0003C191-D65A-4CE1-B256-F00A298E3D58}" dt="2024-11-20T16:02:27.190" v="2865" actId="20577"/>
          <ac:spMkLst>
            <pc:docMk/>
            <pc:sldMk cId="2052431680" sldId="321"/>
            <ac:spMk id="3" creationId="{D2DA4049-329D-479B-9A5C-1974F6219425}"/>
          </ac:spMkLst>
        </pc:spChg>
      </pc:sldChg>
      <pc:sldChg chg="modSp add del mod">
        <pc:chgData name="Mari Nikonen" userId="21ccc40ad04ce58a" providerId="LiveId" clId="{0003C191-D65A-4CE1-B256-F00A298E3D58}" dt="2024-11-20T16:15:58.138" v="3172" actId="20577"/>
        <pc:sldMkLst>
          <pc:docMk/>
          <pc:sldMk cId="427364900" sldId="325"/>
        </pc:sldMkLst>
        <pc:graphicFrameChg chg="modGraphic">
          <ac:chgData name="Mari Nikonen" userId="21ccc40ad04ce58a" providerId="LiveId" clId="{0003C191-D65A-4CE1-B256-F00A298E3D58}" dt="2024-11-20T16:15:58.138" v="3172" actId="20577"/>
          <ac:graphicFrameMkLst>
            <pc:docMk/>
            <pc:sldMk cId="427364900" sldId="325"/>
            <ac:graphicFrameMk id="4" creationId="{FD8F6A80-B031-4283-9426-55D1E000CC6E}"/>
          </ac:graphicFrameMkLst>
        </pc:graphicFrameChg>
      </pc:sldChg>
      <pc:sldChg chg="modSp add mod">
        <pc:chgData name="Mari Nikonen" userId="21ccc40ad04ce58a" providerId="LiveId" clId="{0003C191-D65A-4CE1-B256-F00A298E3D58}" dt="2024-11-20T16:19:18.587" v="3217" actId="14734"/>
        <pc:sldMkLst>
          <pc:docMk/>
          <pc:sldMk cId="2121295360" sldId="326"/>
        </pc:sldMkLst>
        <pc:graphicFrameChg chg="modGraphic">
          <ac:chgData name="Mari Nikonen" userId="21ccc40ad04ce58a" providerId="LiveId" clId="{0003C191-D65A-4CE1-B256-F00A298E3D58}" dt="2024-11-20T16:19:18.587" v="3217" actId="14734"/>
          <ac:graphicFrameMkLst>
            <pc:docMk/>
            <pc:sldMk cId="2121295360" sldId="326"/>
            <ac:graphicFrameMk id="4" creationId="{C834A16B-5F83-4281-BAE0-5AD02B113C0F}"/>
          </ac:graphicFrameMkLst>
        </pc:graphicFrameChg>
      </pc:sldChg>
      <pc:sldChg chg="modSp add mod">
        <pc:chgData name="Mari Nikonen" userId="21ccc40ad04ce58a" providerId="LiveId" clId="{0003C191-D65A-4CE1-B256-F00A298E3D58}" dt="2024-11-20T16:22:30.668" v="3282" actId="20577"/>
        <pc:sldMkLst>
          <pc:docMk/>
          <pc:sldMk cId="1690548675" sldId="327"/>
        </pc:sldMkLst>
        <pc:graphicFrameChg chg="modGraphic">
          <ac:chgData name="Mari Nikonen" userId="21ccc40ad04ce58a" providerId="LiveId" clId="{0003C191-D65A-4CE1-B256-F00A298E3D58}" dt="2024-11-20T16:22:30.668" v="3282" actId="20577"/>
          <ac:graphicFrameMkLst>
            <pc:docMk/>
            <pc:sldMk cId="1690548675" sldId="327"/>
            <ac:graphicFrameMk id="4" creationId="{22A87A92-F6B3-4BB1-894E-7DE3D473A10F}"/>
          </ac:graphicFrameMkLst>
        </pc:graphicFrameChg>
      </pc:sldChg>
      <pc:sldChg chg="add del">
        <pc:chgData name="Mari Nikonen" userId="21ccc40ad04ce58a" providerId="LiveId" clId="{0003C191-D65A-4CE1-B256-F00A298E3D58}" dt="2024-11-20T14:15:23.026" v="2624" actId="47"/>
        <pc:sldMkLst>
          <pc:docMk/>
          <pc:sldMk cId="913911720" sldId="328"/>
        </pc:sldMkLst>
      </pc:sldChg>
      <pc:sldChg chg="modSp add mod">
        <pc:chgData name="Mari Nikonen" userId="21ccc40ad04ce58a" providerId="LiveId" clId="{0003C191-D65A-4CE1-B256-F00A298E3D58}" dt="2024-11-20T16:25:45.060" v="3355" actId="20577"/>
        <pc:sldMkLst>
          <pc:docMk/>
          <pc:sldMk cId="3452111321" sldId="329"/>
        </pc:sldMkLst>
        <pc:graphicFrameChg chg="modGraphic">
          <ac:chgData name="Mari Nikonen" userId="21ccc40ad04ce58a" providerId="LiveId" clId="{0003C191-D65A-4CE1-B256-F00A298E3D58}" dt="2024-11-20T16:25:45.060" v="3355" actId="20577"/>
          <ac:graphicFrameMkLst>
            <pc:docMk/>
            <pc:sldMk cId="3452111321" sldId="329"/>
            <ac:graphicFrameMk id="4" creationId="{872C9A40-8FC7-4E0A-B9B2-C930D1918860}"/>
          </ac:graphicFrameMkLst>
        </pc:graphicFrameChg>
      </pc:sldChg>
      <pc:sldChg chg="modSp">
        <pc:chgData name="Mari Nikonen" userId="21ccc40ad04ce58a" providerId="LiveId" clId="{0003C191-D65A-4CE1-B256-F00A298E3D58}" dt="2024-11-20T14:20:09.305" v="2790" actId="20577"/>
        <pc:sldMkLst>
          <pc:docMk/>
          <pc:sldMk cId="988568685" sldId="345"/>
        </pc:sldMkLst>
        <pc:spChg chg="mod">
          <ac:chgData name="Mari Nikonen" userId="21ccc40ad04ce58a" providerId="LiveId" clId="{0003C191-D65A-4CE1-B256-F00A298E3D58}" dt="2024-11-20T14:20:09.305" v="2790" actId="20577"/>
          <ac:spMkLst>
            <pc:docMk/>
            <pc:sldMk cId="988568685" sldId="345"/>
            <ac:spMk id="3" creationId="{5EF69642-2800-442B-AE6D-3457BE3B3FFB}"/>
          </ac:spMkLst>
        </pc:spChg>
      </pc:sldChg>
      <pc:sldChg chg="modSp mod">
        <pc:chgData name="Mari Nikonen" userId="21ccc40ad04ce58a" providerId="LiveId" clId="{0003C191-D65A-4CE1-B256-F00A298E3D58}" dt="2024-11-19T08:05:07.835" v="602" actId="1076"/>
        <pc:sldMkLst>
          <pc:docMk/>
          <pc:sldMk cId="929350843" sldId="353"/>
        </pc:sldMkLst>
        <pc:spChg chg="mod">
          <ac:chgData name="Mari Nikonen" userId="21ccc40ad04ce58a" providerId="LiveId" clId="{0003C191-D65A-4CE1-B256-F00A298E3D58}" dt="2024-11-19T08:04:57.425" v="600" actId="20577"/>
          <ac:spMkLst>
            <pc:docMk/>
            <pc:sldMk cId="929350843" sldId="353"/>
            <ac:spMk id="3" creationId="{C6FE3A78-F8F6-91F0-B080-FA74F28595FA}"/>
          </ac:spMkLst>
        </pc:spChg>
        <pc:spChg chg="mod">
          <ac:chgData name="Mari Nikonen" userId="21ccc40ad04ce58a" providerId="LiveId" clId="{0003C191-D65A-4CE1-B256-F00A298E3D58}" dt="2024-11-19T08:05:03.695" v="601" actId="1076"/>
          <ac:spMkLst>
            <pc:docMk/>
            <pc:sldMk cId="929350843" sldId="353"/>
            <ac:spMk id="4" creationId="{E4F57834-0172-BA1F-0C96-7233CC15CB2B}"/>
          </ac:spMkLst>
        </pc:spChg>
        <pc:spChg chg="mod">
          <ac:chgData name="Mari Nikonen" userId="21ccc40ad04ce58a" providerId="LiveId" clId="{0003C191-D65A-4CE1-B256-F00A298E3D58}" dt="2024-11-19T08:05:07.835" v="602" actId="1076"/>
          <ac:spMkLst>
            <pc:docMk/>
            <pc:sldMk cId="929350843" sldId="353"/>
            <ac:spMk id="5" creationId="{3488CCB9-96EF-68AD-9EB6-5187E81AC0DD}"/>
          </ac:spMkLst>
        </pc:spChg>
      </pc:sldChg>
      <pc:sldChg chg="modSp mod">
        <pc:chgData name="Mari Nikonen" userId="21ccc40ad04ce58a" providerId="LiveId" clId="{0003C191-D65A-4CE1-B256-F00A298E3D58}" dt="2024-11-19T08:06:51.364" v="755" actId="20577"/>
        <pc:sldMkLst>
          <pc:docMk/>
          <pc:sldMk cId="1494476992" sldId="369"/>
        </pc:sldMkLst>
        <pc:spChg chg="mod">
          <ac:chgData name="Mari Nikonen" userId="21ccc40ad04ce58a" providerId="LiveId" clId="{0003C191-D65A-4CE1-B256-F00A298E3D58}" dt="2024-11-19T08:06:51.364" v="755" actId="20577"/>
          <ac:spMkLst>
            <pc:docMk/>
            <pc:sldMk cId="1494476992" sldId="369"/>
            <ac:spMk id="3" creationId="{D323AFE3-07EF-7DFC-1EC6-F40869070FC8}"/>
          </ac:spMkLst>
        </pc:spChg>
      </pc:sldChg>
      <pc:sldChg chg="del">
        <pc:chgData name="Mari Nikonen" userId="21ccc40ad04ce58a" providerId="LiveId" clId="{0003C191-D65A-4CE1-B256-F00A298E3D58}" dt="2024-11-20T13:37:49.492" v="2008" actId="47"/>
        <pc:sldMkLst>
          <pc:docMk/>
          <pc:sldMk cId="2647066405" sldId="402"/>
        </pc:sldMkLst>
      </pc:sldChg>
      <pc:sldChg chg="del">
        <pc:chgData name="Mari Nikonen" userId="21ccc40ad04ce58a" providerId="LiveId" clId="{0003C191-D65A-4CE1-B256-F00A298E3D58}" dt="2024-11-20T13:37:51.887" v="2012" actId="47"/>
        <pc:sldMkLst>
          <pc:docMk/>
          <pc:sldMk cId="2545689618" sldId="403"/>
        </pc:sldMkLst>
      </pc:sldChg>
      <pc:sldChg chg="del">
        <pc:chgData name="Mari Nikonen" userId="21ccc40ad04ce58a" providerId="LiveId" clId="{0003C191-D65A-4CE1-B256-F00A298E3D58}" dt="2024-11-20T13:37:52.486" v="2013" actId="47"/>
        <pc:sldMkLst>
          <pc:docMk/>
          <pc:sldMk cId="2033109144" sldId="404"/>
        </pc:sldMkLst>
      </pc:sldChg>
      <pc:sldChg chg="del">
        <pc:chgData name="Mari Nikonen" userId="21ccc40ad04ce58a" providerId="LiveId" clId="{0003C191-D65A-4CE1-B256-F00A298E3D58}" dt="2024-11-20T13:37:51.246" v="2011" actId="47"/>
        <pc:sldMkLst>
          <pc:docMk/>
          <pc:sldMk cId="3709280609" sldId="405"/>
        </pc:sldMkLst>
      </pc:sldChg>
      <pc:sldChg chg="add">
        <pc:chgData name="Mari Nikonen" userId="21ccc40ad04ce58a" providerId="LiveId" clId="{0003C191-D65A-4CE1-B256-F00A298E3D58}" dt="2024-11-20T14:00:25.463" v="2123"/>
        <pc:sldMkLst>
          <pc:docMk/>
          <pc:sldMk cId="619131455" sldId="410"/>
        </pc:sldMkLst>
      </pc:sldChg>
      <pc:sldChg chg="add">
        <pc:chgData name="Mari Nikonen" userId="21ccc40ad04ce58a" providerId="LiveId" clId="{0003C191-D65A-4CE1-B256-F00A298E3D58}" dt="2024-11-20T14:01:37.263" v="2321"/>
        <pc:sldMkLst>
          <pc:docMk/>
          <pc:sldMk cId="3925737414" sldId="411"/>
        </pc:sldMkLst>
      </pc:sldChg>
      <pc:sldChg chg="del">
        <pc:chgData name="Mari Nikonen" userId="21ccc40ad04ce58a" providerId="LiveId" clId="{0003C191-D65A-4CE1-B256-F00A298E3D58}" dt="2024-11-20T14:20:05.307" v="2779" actId="47"/>
        <pc:sldMkLst>
          <pc:docMk/>
          <pc:sldMk cId="2608069118" sldId="412"/>
        </pc:sldMkLst>
      </pc:sldChg>
      <pc:sldChg chg="modSp add mod">
        <pc:chgData name="Mari Nikonen" userId="21ccc40ad04ce58a" providerId="LiveId" clId="{0003C191-D65A-4CE1-B256-F00A298E3D58}" dt="2024-11-20T14:18:50.040" v="2762" actId="20577"/>
        <pc:sldMkLst>
          <pc:docMk/>
          <pc:sldMk cId="2145733328" sldId="413"/>
        </pc:sldMkLst>
        <pc:spChg chg="mod">
          <ac:chgData name="Mari Nikonen" userId="21ccc40ad04ce58a" providerId="LiveId" clId="{0003C191-D65A-4CE1-B256-F00A298E3D58}" dt="2024-11-20T14:18:50.040" v="2762" actId="20577"/>
          <ac:spMkLst>
            <pc:docMk/>
            <pc:sldMk cId="2145733328" sldId="413"/>
            <ac:spMk id="3" creationId="{037397B0-9D5A-28C3-0F68-EB2FB45D12BD}"/>
          </ac:spMkLst>
        </pc:spChg>
      </pc:sldChg>
      <pc:sldChg chg="add">
        <pc:chgData name="Mari Nikonen" userId="21ccc40ad04ce58a" providerId="LiveId" clId="{0003C191-D65A-4CE1-B256-F00A298E3D58}" dt="2024-11-20T14:19:03.316" v="2763"/>
        <pc:sldMkLst>
          <pc:docMk/>
          <pc:sldMk cId="448256696" sldId="414"/>
        </pc:sldMkLst>
      </pc:sldChg>
      <pc:sldChg chg="del">
        <pc:chgData name="Mari Nikonen" userId="21ccc40ad04ce58a" providerId="LiveId" clId="{0003C191-D65A-4CE1-B256-F00A298E3D58}" dt="2024-11-20T14:20:01.427" v="2774" actId="47"/>
        <pc:sldMkLst>
          <pc:docMk/>
          <pc:sldMk cId="2051376994" sldId="421"/>
        </pc:sldMkLst>
      </pc:sldChg>
      <pc:sldChg chg="modSp add mod">
        <pc:chgData name="Mari Nikonen" userId="21ccc40ad04ce58a" providerId="LiveId" clId="{0003C191-D65A-4CE1-B256-F00A298E3D58}" dt="2024-11-20T14:19:50.525" v="2768" actId="20577"/>
        <pc:sldMkLst>
          <pc:docMk/>
          <pc:sldMk cId="3739877177" sldId="422"/>
        </pc:sldMkLst>
        <pc:spChg chg="mod">
          <ac:chgData name="Mari Nikonen" userId="21ccc40ad04ce58a" providerId="LiveId" clId="{0003C191-D65A-4CE1-B256-F00A298E3D58}" dt="2024-11-20T14:19:50.525" v="2768" actId="20577"/>
          <ac:spMkLst>
            <pc:docMk/>
            <pc:sldMk cId="3739877177" sldId="422"/>
            <ac:spMk id="3" creationId="{0A12CD1A-4459-38F4-BC8A-19E09EEB7ED5}"/>
          </ac:spMkLst>
        </pc:spChg>
      </pc:sldChg>
      <pc:sldChg chg="del">
        <pc:chgData name="Mari Nikonen" userId="21ccc40ad04ce58a" providerId="LiveId" clId="{0003C191-D65A-4CE1-B256-F00A298E3D58}" dt="2024-11-20T13:37:50.061" v="2009" actId="47"/>
        <pc:sldMkLst>
          <pc:docMk/>
          <pc:sldMk cId="746194175" sldId="432"/>
        </pc:sldMkLst>
      </pc:sldChg>
      <pc:sldChg chg="del">
        <pc:chgData name="Mari Nikonen" userId="21ccc40ad04ce58a" providerId="LiveId" clId="{0003C191-D65A-4CE1-B256-F00A298E3D58}" dt="2024-11-20T13:37:50.605" v="2010" actId="47"/>
        <pc:sldMkLst>
          <pc:docMk/>
          <pc:sldMk cId="269647543" sldId="433"/>
        </pc:sldMkLst>
      </pc:sldChg>
      <pc:sldChg chg="del">
        <pc:chgData name="Mari Nikonen" userId="21ccc40ad04ce58a" providerId="LiveId" clId="{0003C191-D65A-4CE1-B256-F00A298E3D58}" dt="2024-11-20T13:37:53.669" v="2015" actId="47"/>
        <pc:sldMkLst>
          <pc:docMk/>
          <pc:sldMk cId="986422950" sldId="434"/>
        </pc:sldMkLst>
      </pc:sldChg>
      <pc:sldChg chg="del">
        <pc:chgData name="Mari Nikonen" userId="21ccc40ad04ce58a" providerId="LiveId" clId="{0003C191-D65A-4CE1-B256-F00A298E3D58}" dt="2024-11-20T13:37:54.326" v="2016" actId="47"/>
        <pc:sldMkLst>
          <pc:docMk/>
          <pc:sldMk cId="131696962" sldId="435"/>
        </pc:sldMkLst>
      </pc:sldChg>
      <pc:sldChg chg="modSp add mod">
        <pc:chgData name="Mari Nikonen" userId="21ccc40ad04ce58a" providerId="LiveId" clId="{0003C191-D65A-4CE1-B256-F00A298E3D58}" dt="2024-11-19T08:01:40.689" v="243" actId="27636"/>
        <pc:sldMkLst>
          <pc:docMk/>
          <pc:sldMk cId="440263793" sldId="443"/>
        </pc:sldMkLst>
        <pc:spChg chg="mod">
          <ac:chgData name="Mari Nikonen" userId="21ccc40ad04ce58a" providerId="LiveId" clId="{0003C191-D65A-4CE1-B256-F00A298E3D58}" dt="2024-11-19T08:01:40.689" v="243" actId="27636"/>
          <ac:spMkLst>
            <pc:docMk/>
            <pc:sldMk cId="440263793" sldId="443"/>
            <ac:spMk id="3" creationId="{1C3BB075-08B5-45CF-B5C9-3CC233463C19}"/>
          </ac:spMkLst>
        </pc:spChg>
      </pc:sldChg>
      <pc:sldChg chg="delSp modSp add mod setBg delDesignElem">
        <pc:chgData name="Mari Nikonen" userId="21ccc40ad04ce58a" providerId="LiveId" clId="{0003C191-D65A-4CE1-B256-F00A298E3D58}" dt="2024-11-20T16:08:29.163" v="2994" actId="20577"/>
        <pc:sldMkLst>
          <pc:docMk/>
          <pc:sldMk cId="3308216589" sldId="445"/>
        </pc:sldMkLst>
        <pc:spChg chg="mod">
          <ac:chgData name="Mari Nikonen" userId="21ccc40ad04ce58a" providerId="LiveId" clId="{0003C191-D65A-4CE1-B256-F00A298E3D58}" dt="2024-11-20T16:08:29.163" v="2994" actId="20577"/>
          <ac:spMkLst>
            <pc:docMk/>
            <pc:sldMk cId="3308216589" sldId="445"/>
            <ac:spMk id="3" creationId="{F4C97E3D-C59C-4C52-93A1-DF0AEBFC7D7D}"/>
          </ac:spMkLst>
        </pc:spChg>
        <pc:spChg chg="del">
          <ac:chgData name="Mari Nikonen" userId="21ccc40ad04ce58a" providerId="LiveId" clId="{0003C191-D65A-4CE1-B256-F00A298E3D58}" dt="2024-11-20T14:07:52.604" v="2324"/>
          <ac:spMkLst>
            <pc:docMk/>
            <pc:sldMk cId="3308216589" sldId="445"/>
            <ac:spMk id="10" creationId="{C0763A76-9F1C-4FC5-82B7-DD475DA461B2}"/>
          </ac:spMkLst>
        </pc:spChg>
        <pc:spChg chg="del">
          <ac:chgData name="Mari Nikonen" userId="21ccc40ad04ce58a" providerId="LiveId" clId="{0003C191-D65A-4CE1-B256-F00A298E3D58}" dt="2024-11-20T14:07:52.604" v="2324"/>
          <ac:spMkLst>
            <pc:docMk/>
            <pc:sldMk cId="3308216589" sldId="445"/>
            <ac:spMk id="12" creationId="{E81BF4F6-F2CF-4984-9D14-D6966D92F99F}"/>
          </ac:spMkLst>
        </pc:spChg>
      </pc:sldChg>
      <pc:sldChg chg="modSp mod">
        <pc:chgData name="Mari Nikonen" userId="21ccc40ad04ce58a" providerId="LiveId" clId="{0003C191-D65A-4CE1-B256-F00A298E3D58}" dt="2024-11-19T08:07:53.866" v="801" actId="20577"/>
        <pc:sldMkLst>
          <pc:docMk/>
          <pc:sldMk cId="519167702" sldId="449"/>
        </pc:sldMkLst>
        <pc:spChg chg="mod">
          <ac:chgData name="Mari Nikonen" userId="21ccc40ad04ce58a" providerId="LiveId" clId="{0003C191-D65A-4CE1-B256-F00A298E3D58}" dt="2024-11-19T08:07:19.262" v="767" actId="20577"/>
          <ac:spMkLst>
            <pc:docMk/>
            <pc:sldMk cId="519167702" sldId="449"/>
            <ac:spMk id="2" creationId="{9E613171-5B19-4980-981C-479FCFF3D923}"/>
          </ac:spMkLst>
        </pc:spChg>
        <pc:spChg chg="mod">
          <ac:chgData name="Mari Nikonen" userId="21ccc40ad04ce58a" providerId="LiveId" clId="{0003C191-D65A-4CE1-B256-F00A298E3D58}" dt="2024-11-19T08:07:53.866" v="801" actId="20577"/>
          <ac:spMkLst>
            <pc:docMk/>
            <pc:sldMk cId="519167702" sldId="449"/>
            <ac:spMk id="3" creationId="{D37F78A6-0838-4B1B-B62A-2DA94A0E7EEB}"/>
          </ac:spMkLst>
        </pc:spChg>
      </pc:sldChg>
      <pc:sldChg chg="del">
        <pc:chgData name="Mari Nikonen" userId="21ccc40ad04ce58a" providerId="LiveId" clId="{0003C191-D65A-4CE1-B256-F00A298E3D58}" dt="2024-11-20T14:20:02.525" v="2775" actId="47"/>
        <pc:sldMkLst>
          <pc:docMk/>
          <pc:sldMk cId="2035228666" sldId="452"/>
        </pc:sldMkLst>
      </pc:sldChg>
      <pc:sldChg chg="del">
        <pc:chgData name="Mari Nikonen" userId="21ccc40ad04ce58a" providerId="LiveId" clId="{0003C191-D65A-4CE1-B256-F00A298E3D58}" dt="2024-11-20T14:20:03.240" v="2776" actId="47"/>
        <pc:sldMkLst>
          <pc:docMk/>
          <pc:sldMk cId="1932416796" sldId="453"/>
        </pc:sldMkLst>
      </pc:sldChg>
      <pc:sldChg chg="del">
        <pc:chgData name="Mari Nikonen" userId="21ccc40ad04ce58a" providerId="LiveId" clId="{0003C191-D65A-4CE1-B256-F00A298E3D58}" dt="2024-11-20T14:19:57.857" v="2770" actId="47"/>
        <pc:sldMkLst>
          <pc:docMk/>
          <pc:sldMk cId="681377544" sldId="461"/>
        </pc:sldMkLst>
      </pc:sldChg>
      <pc:sldChg chg="del">
        <pc:chgData name="Mari Nikonen" userId="21ccc40ad04ce58a" providerId="LiveId" clId="{0003C191-D65A-4CE1-B256-F00A298E3D58}" dt="2024-11-20T14:20:00.783" v="2773" actId="47"/>
        <pc:sldMkLst>
          <pc:docMk/>
          <pc:sldMk cId="923605614" sldId="463"/>
        </pc:sldMkLst>
      </pc:sldChg>
      <pc:sldChg chg="del">
        <pc:chgData name="Mari Nikonen" userId="21ccc40ad04ce58a" providerId="LiveId" clId="{0003C191-D65A-4CE1-B256-F00A298E3D58}" dt="2024-11-20T13:37:53.028" v="2014" actId="47"/>
        <pc:sldMkLst>
          <pc:docMk/>
          <pc:sldMk cId="2684874055" sldId="471"/>
        </pc:sldMkLst>
      </pc:sldChg>
      <pc:sldChg chg="del">
        <pc:chgData name="Mari Nikonen" userId="21ccc40ad04ce58a" providerId="LiveId" clId="{0003C191-D65A-4CE1-B256-F00A298E3D58}" dt="2024-11-20T14:19:56.847" v="2769" actId="47"/>
        <pc:sldMkLst>
          <pc:docMk/>
          <pc:sldMk cId="3044957945" sldId="472"/>
        </pc:sldMkLst>
      </pc:sldChg>
      <pc:sldChg chg="del">
        <pc:chgData name="Mari Nikonen" userId="21ccc40ad04ce58a" providerId="LiveId" clId="{0003C191-D65A-4CE1-B256-F00A298E3D58}" dt="2024-11-20T13:37:47.264" v="2005" actId="47"/>
        <pc:sldMkLst>
          <pc:docMk/>
          <pc:sldMk cId="1195046337" sldId="473"/>
        </pc:sldMkLst>
      </pc:sldChg>
      <pc:sldChg chg="del">
        <pc:chgData name="Mari Nikonen" userId="21ccc40ad04ce58a" providerId="LiveId" clId="{0003C191-D65A-4CE1-B256-F00A298E3D58}" dt="2024-11-20T13:37:47.913" v="2006" actId="47"/>
        <pc:sldMkLst>
          <pc:docMk/>
          <pc:sldMk cId="2569410382" sldId="474"/>
        </pc:sldMkLst>
      </pc:sldChg>
      <pc:sldChg chg="add del">
        <pc:chgData name="Mari Nikonen" userId="21ccc40ad04ce58a" providerId="LiveId" clId="{0003C191-D65A-4CE1-B256-F00A298E3D58}" dt="2024-11-20T14:14:00.714" v="2567"/>
        <pc:sldMkLst>
          <pc:docMk/>
          <pc:sldMk cId="1690548675" sldId="475"/>
        </pc:sldMkLst>
      </pc:sldChg>
      <pc:sldChg chg="del">
        <pc:chgData name="Mari Nikonen" userId="21ccc40ad04ce58a" providerId="LiveId" clId="{0003C191-D65A-4CE1-B256-F00A298E3D58}" dt="2024-11-20T13:37:48.738" v="2007" actId="47"/>
        <pc:sldMkLst>
          <pc:docMk/>
          <pc:sldMk cId="1869296553" sldId="475"/>
        </pc:sldMkLst>
      </pc:sldChg>
      <pc:sldChg chg="del">
        <pc:chgData name="Mari Nikonen" userId="21ccc40ad04ce58a" providerId="LiveId" clId="{0003C191-D65A-4CE1-B256-F00A298E3D58}" dt="2024-11-20T14:20:04.777" v="2778" actId="47"/>
        <pc:sldMkLst>
          <pc:docMk/>
          <pc:sldMk cId="4096188330" sldId="476"/>
        </pc:sldMkLst>
      </pc:sldChg>
      <pc:sldChg chg="del">
        <pc:chgData name="Mari Nikonen" userId="21ccc40ad04ce58a" providerId="LiveId" clId="{0003C191-D65A-4CE1-B256-F00A298E3D58}" dt="2024-11-20T14:19:58.621" v="2771" actId="47"/>
        <pc:sldMkLst>
          <pc:docMk/>
          <pc:sldMk cId="783933100" sldId="477"/>
        </pc:sldMkLst>
      </pc:sldChg>
      <pc:sldChg chg="del">
        <pc:chgData name="Mari Nikonen" userId="21ccc40ad04ce58a" providerId="LiveId" clId="{0003C191-D65A-4CE1-B256-F00A298E3D58}" dt="2024-11-20T14:19:59.694" v="2772" actId="47"/>
        <pc:sldMkLst>
          <pc:docMk/>
          <pc:sldMk cId="2315985052" sldId="478"/>
        </pc:sldMkLst>
      </pc:sldChg>
      <pc:sldChg chg="del">
        <pc:chgData name="Mari Nikonen" userId="21ccc40ad04ce58a" providerId="LiveId" clId="{0003C191-D65A-4CE1-B256-F00A298E3D58}" dt="2024-11-20T14:20:03.953" v="2777" actId="47"/>
        <pc:sldMkLst>
          <pc:docMk/>
          <pc:sldMk cId="1812348601" sldId="479"/>
        </pc:sldMkLst>
      </pc:sldChg>
      <pc:sldChg chg="modSp add mod">
        <pc:chgData name="Mari Nikonen" userId="21ccc40ad04ce58a" providerId="LiveId" clId="{0003C191-D65A-4CE1-B256-F00A298E3D58}" dt="2024-11-19T08:09:50.139" v="810" actId="114"/>
        <pc:sldMkLst>
          <pc:docMk/>
          <pc:sldMk cId="1305279557" sldId="480"/>
        </pc:sldMkLst>
        <pc:spChg chg="mod">
          <ac:chgData name="Mari Nikonen" userId="21ccc40ad04ce58a" providerId="LiveId" clId="{0003C191-D65A-4CE1-B256-F00A298E3D58}" dt="2024-11-19T08:09:50.139" v="810" actId="114"/>
          <ac:spMkLst>
            <pc:docMk/>
            <pc:sldMk cId="1305279557" sldId="480"/>
            <ac:spMk id="3" creationId="{3C0A378E-B1A1-2F4A-4487-B5254C7981B7}"/>
          </ac:spMkLst>
        </pc:spChg>
      </pc:sldChg>
      <pc:sldChg chg="addSp delSp modSp add mod">
        <pc:chgData name="Mari Nikonen" userId="21ccc40ad04ce58a" providerId="LiveId" clId="{0003C191-D65A-4CE1-B256-F00A298E3D58}" dt="2024-11-19T08:15:37.581" v="861" actId="22"/>
        <pc:sldMkLst>
          <pc:docMk/>
          <pc:sldMk cId="2265046647" sldId="481"/>
        </pc:sldMkLst>
        <pc:spChg chg="mod">
          <ac:chgData name="Mari Nikonen" userId="21ccc40ad04ce58a" providerId="LiveId" clId="{0003C191-D65A-4CE1-B256-F00A298E3D58}" dt="2024-11-19T08:11:04.163" v="827" actId="27636"/>
          <ac:spMkLst>
            <pc:docMk/>
            <pc:sldMk cId="2265046647" sldId="481"/>
            <ac:spMk id="3" creationId="{8C3596FB-2742-9CE2-C9B5-9BA2E186B785}"/>
          </ac:spMkLst>
        </pc:spChg>
        <pc:spChg chg="mod">
          <ac:chgData name="Mari Nikonen" userId="21ccc40ad04ce58a" providerId="LiveId" clId="{0003C191-D65A-4CE1-B256-F00A298E3D58}" dt="2024-11-19T08:12:01.221" v="858" actId="113"/>
          <ac:spMkLst>
            <pc:docMk/>
            <pc:sldMk cId="2265046647" sldId="481"/>
            <ac:spMk id="4" creationId="{215FA862-E4F8-F67F-6824-C9BA12694E5E}"/>
          </ac:spMkLst>
        </pc:spChg>
        <pc:spChg chg="mod">
          <ac:chgData name="Mari Nikonen" userId="21ccc40ad04ce58a" providerId="LiveId" clId="{0003C191-D65A-4CE1-B256-F00A298E3D58}" dt="2024-11-19T08:11:04.163" v="828" actId="27636"/>
          <ac:spMkLst>
            <pc:docMk/>
            <pc:sldMk cId="2265046647" sldId="481"/>
            <ac:spMk id="5" creationId="{06B0204B-5EAC-AAB9-B9B1-932CCD9105D2}"/>
          </ac:spMkLst>
        </pc:spChg>
        <pc:spChg chg="mod">
          <ac:chgData name="Mari Nikonen" userId="21ccc40ad04ce58a" providerId="LiveId" clId="{0003C191-D65A-4CE1-B256-F00A298E3D58}" dt="2024-11-19T08:12:03.744" v="859" actId="113"/>
          <ac:spMkLst>
            <pc:docMk/>
            <pc:sldMk cId="2265046647" sldId="481"/>
            <ac:spMk id="6" creationId="{8B88F507-78A6-36B8-A874-D352ABB1828D}"/>
          </ac:spMkLst>
        </pc:spChg>
        <pc:spChg chg="add del">
          <ac:chgData name="Mari Nikonen" userId="21ccc40ad04ce58a" providerId="LiveId" clId="{0003C191-D65A-4CE1-B256-F00A298E3D58}" dt="2024-11-19T08:15:37.581" v="861" actId="22"/>
          <ac:spMkLst>
            <pc:docMk/>
            <pc:sldMk cId="2265046647" sldId="481"/>
            <ac:spMk id="8" creationId="{7DE1636F-88B5-5219-9E72-8CA55B8A550C}"/>
          </ac:spMkLst>
        </pc:spChg>
      </pc:sldChg>
      <pc:sldChg chg="addSp delSp modSp add mod setBg modClrScheme chgLayout">
        <pc:chgData name="Mari Nikonen" userId="21ccc40ad04ce58a" providerId="LiveId" clId="{0003C191-D65A-4CE1-B256-F00A298E3D58}" dt="2024-11-19T08:18:15.523" v="1178" actId="113"/>
        <pc:sldMkLst>
          <pc:docMk/>
          <pc:sldMk cId="2239262763" sldId="482"/>
        </pc:sldMkLst>
        <pc:spChg chg="mod ord">
          <ac:chgData name="Mari Nikonen" userId="21ccc40ad04ce58a" providerId="LiveId" clId="{0003C191-D65A-4CE1-B256-F00A298E3D58}" dt="2024-11-19T08:17:03.974" v="969" actId="20577"/>
          <ac:spMkLst>
            <pc:docMk/>
            <pc:sldMk cId="2239262763" sldId="482"/>
            <ac:spMk id="2" creationId="{3ED8F050-A170-0F6C-B24E-6D2575CD62C1}"/>
          </ac:spMkLst>
        </pc:spChg>
        <pc:spChg chg="del mod">
          <ac:chgData name="Mari Nikonen" userId="21ccc40ad04ce58a" providerId="LiveId" clId="{0003C191-D65A-4CE1-B256-F00A298E3D58}" dt="2024-11-19T08:16:10.970" v="886" actId="478"/>
          <ac:spMkLst>
            <pc:docMk/>
            <pc:sldMk cId="2239262763" sldId="482"/>
            <ac:spMk id="3" creationId="{71439ABB-0F1D-B72D-A691-F75AD326B06E}"/>
          </ac:spMkLst>
        </pc:spChg>
        <pc:spChg chg="add mod ord">
          <ac:chgData name="Mari Nikonen" userId="21ccc40ad04ce58a" providerId="LiveId" clId="{0003C191-D65A-4CE1-B256-F00A298E3D58}" dt="2024-11-19T08:18:13.586" v="1177" actId="113"/>
          <ac:spMkLst>
            <pc:docMk/>
            <pc:sldMk cId="2239262763" sldId="482"/>
            <ac:spMk id="4" creationId="{DFFE6F62-4CE2-F621-26E3-DC1DE5E0D065}"/>
          </ac:spMkLst>
        </pc:spChg>
        <pc:spChg chg="add mod ord">
          <ac:chgData name="Mari Nikonen" userId="21ccc40ad04ce58a" providerId="LiveId" clId="{0003C191-D65A-4CE1-B256-F00A298E3D58}" dt="2024-11-19T08:18:15.523" v="1178" actId="113"/>
          <ac:spMkLst>
            <pc:docMk/>
            <pc:sldMk cId="2239262763" sldId="482"/>
            <ac:spMk id="5" creationId="{6850071D-C39F-9C4E-AD7A-A060E4682384}"/>
          </ac:spMkLst>
        </pc:spChg>
        <pc:spChg chg="add del">
          <ac:chgData name="Mari Nikonen" userId="21ccc40ad04ce58a" providerId="LiveId" clId="{0003C191-D65A-4CE1-B256-F00A298E3D58}" dt="2024-11-19T08:16:36.527" v="889" actId="26606"/>
          <ac:spMkLst>
            <pc:docMk/>
            <pc:sldMk cId="2239262763" sldId="482"/>
            <ac:spMk id="10" creationId="{4C608BEB-860E-4094-8511-78603564A75E}"/>
          </ac:spMkLst>
        </pc:spChg>
        <pc:cxnChg chg="add del">
          <ac:chgData name="Mari Nikonen" userId="21ccc40ad04ce58a" providerId="LiveId" clId="{0003C191-D65A-4CE1-B256-F00A298E3D58}" dt="2024-11-19T08:16:36.527" v="889" actId="26606"/>
          <ac:cxnSpMkLst>
            <pc:docMk/>
            <pc:sldMk cId="2239262763" sldId="482"/>
            <ac:cxnSpMk id="12" creationId="{1F16A8D4-FE87-4604-88B2-394B5D1EB437}"/>
          </ac:cxnSpMkLst>
        </pc:cxnChg>
      </pc:sldChg>
      <pc:sldChg chg="add">
        <pc:chgData name="Mari Nikonen" userId="21ccc40ad04ce58a" providerId="LiveId" clId="{0003C191-D65A-4CE1-B256-F00A298E3D58}" dt="2024-11-19T08:18:41.127" v="1179"/>
        <pc:sldMkLst>
          <pc:docMk/>
          <pc:sldMk cId="1030710114" sldId="483"/>
        </pc:sldMkLst>
      </pc:sldChg>
      <pc:sldChg chg="modSp new mod">
        <pc:chgData name="Mari Nikonen" userId="21ccc40ad04ce58a" providerId="LiveId" clId="{0003C191-D65A-4CE1-B256-F00A298E3D58}" dt="2024-11-19T08:22:25.881" v="1476" actId="5793"/>
        <pc:sldMkLst>
          <pc:docMk/>
          <pc:sldMk cId="3961560174" sldId="484"/>
        </pc:sldMkLst>
        <pc:spChg chg="mod">
          <ac:chgData name="Mari Nikonen" userId="21ccc40ad04ce58a" providerId="LiveId" clId="{0003C191-D65A-4CE1-B256-F00A298E3D58}" dt="2024-11-19T08:19:26.357" v="1190" actId="20577"/>
          <ac:spMkLst>
            <pc:docMk/>
            <pc:sldMk cId="3961560174" sldId="484"/>
            <ac:spMk id="2" creationId="{EB3E3F07-59C7-6BE6-D158-37E63FB290B8}"/>
          </ac:spMkLst>
        </pc:spChg>
        <pc:spChg chg="mod">
          <ac:chgData name="Mari Nikonen" userId="21ccc40ad04ce58a" providerId="LiveId" clId="{0003C191-D65A-4CE1-B256-F00A298E3D58}" dt="2024-11-19T08:22:25.881" v="1476" actId="5793"/>
          <ac:spMkLst>
            <pc:docMk/>
            <pc:sldMk cId="3961560174" sldId="484"/>
            <ac:spMk id="3" creationId="{C4298D5E-3A72-0ED8-612C-7ED05E161928}"/>
          </ac:spMkLst>
        </pc:spChg>
      </pc:sldChg>
      <pc:sldChg chg="modSp new mod">
        <pc:chgData name="Mari Nikonen" userId="21ccc40ad04ce58a" providerId="LiveId" clId="{0003C191-D65A-4CE1-B256-F00A298E3D58}" dt="2024-11-20T13:33:46.944" v="2004" actId="20577"/>
        <pc:sldMkLst>
          <pc:docMk/>
          <pc:sldMk cId="3197195060" sldId="485"/>
        </pc:sldMkLst>
        <pc:spChg chg="mod">
          <ac:chgData name="Mari Nikonen" userId="21ccc40ad04ce58a" providerId="LiveId" clId="{0003C191-D65A-4CE1-B256-F00A298E3D58}" dt="2024-11-19T08:37:43.798" v="1594" actId="20577"/>
          <ac:spMkLst>
            <pc:docMk/>
            <pc:sldMk cId="3197195060" sldId="485"/>
            <ac:spMk id="2" creationId="{11657ECC-46C3-3E7E-FBF4-F139B9EAC8DF}"/>
          </ac:spMkLst>
        </pc:spChg>
        <pc:spChg chg="mod">
          <ac:chgData name="Mari Nikonen" userId="21ccc40ad04ce58a" providerId="LiveId" clId="{0003C191-D65A-4CE1-B256-F00A298E3D58}" dt="2024-11-20T13:33:46.944" v="2004" actId="20577"/>
          <ac:spMkLst>
            <pc:docMk/>
            <pc:sldMk cId="3197195060" sldId="485"/>
            <ac:spMk id="3" creationId="{94EC21EE-0336-82BA-3474-2E7E8F8ABACC}"/>
          </ac:spMkLst>
        </pc:spChg>
      </pc:sldChg>
      <pc:sldChg chg="modSp add mod">
        <pc:chgData name="Mari Nikonen" userId="21ccc40ad04ce58a" providerId="LiveId" clId="{0003C191-D65A-4CE1-B256-F00A298E3D58}" dt="2024-11-20T16:07:29.166" v="2992" actId="20577"/>
        <pc:sldMkLst>
          <pc:docMk/>
          <pc:sldMk cId="2972896997" sldId="486"/>
        </pc:sldMkLst>
        <pc:graphicFrameChg chg="modGraphic">
          <ac:chgData name="Mari Nikonen" userId="21ccc40ad04ce58a" providerId="LiveId" clId="{0003C191-D65A-4CE1-B256-F00A298E3D58}" dt="2024-11-20T16:07:29.166" v="2992" actId="20577"/>
          <ac:graphicFrameMkLst>
            <pc:docMk/>
            <pc:sldMk cId="2972896997" sldId="486"/>
            <ac:graphicFrameMk id="4" creationId="{1E2B40FE-8915-450A-B05D-8895D14086A6}"/>
          </ac:graphicFrameMkLst>
        </pc:graphicFrameChg>
      </pc:sldChg>
      <pc:sldChg chg="modSp add mod">
        <pc:chgData name="Mari Nikonen" userId="21ccc40ad04ce58a" providerId="LiveId" clId="{0003C191-D65A-4CE1-B256-F00A298E3D58}" dt="2024-11-20T16:11:19.348" v="3094" actId="14734"/>
        <pc:sldMkLst>
          <pc:docMk/>
          <pc:sldMk cId="2590731066" sldId="487"/>
        </pc:sldMkLst>
        <pc:graphicFrameChg chg="modGraphic">
          <ac:chgData name="Mari Nikonen" userId="21ccc40ad04ce58a" providerId="LiveId" clId="{0003C191-D65A-4CE1-B256-F00A298E3D58}" dt="2024-11-20T16:11:19.348" v="3094" actId="14734"/>
          <ac:graphicFrameMkLst>
            <pc:docMk/>
            <pc:sldMk cId="2590731066" sldId="487"/>
            <ac:graphicFrameMk id="4" creationId="{405CE5F6-4193-4DF8-8534-E518DEB5C5D7}"/>
          </ac:graphicFrameMkLst>
        </pc:graphicFrameChg>
      </pc:sldChg>
      <pc:sldChg chg="add">
        <pc:chgData name="Mari Nikonen" userId="21ccc40ad04ce58a" providerId="LiveId" clId="{0003C191-D65A-4CE1-B256-F00A298E3D58}" dt="2024-11-20T14:15:19.742" v="2623"/>
        <pc:sldMkLst>
          <pc:docMk/>
          <pc:sldMk cId="4151201092" sldId="488"/>
        </pc:sldMkLst>
      </pc:sldChg>
      <pc:sldChg chg="modSp add mod">
        <pc:chgData name="Mari Nikonen" userId="21ccc40ad04ce58a" providerId="LiveId" clId="{0003C191-D65A-4CE1-B256-F00A298E3D58}" dt="2024-11-20T16:24:16.546" v="3289" actId="20577"/>
        <pc:sldMkLst>
          <pc:docMk/>
          <pc:sldMk cId="2509533303" sldId="489"/>
        </pc:sldMkLst>
        <pc:spChg chg="mod">
          <ac:chgData name="Mari Nikonen" userId="21ccc40ad04ce58a" providerId="LiveId" clId="{0003C191-D65A-4CE1-B256-F00A298E3D58}" dt="2024-11-20T16:24:16.546" v="3289" actId="20577"/>
          <ac:spMkLst>
            <pc:docMk/>
            <pc:sldMk cId="2509533303" sldId="489"/>
            <ac:spMk id="3" creationId="{80023D01-33C5-4906-8F9A-6DD8E7774C27}"/>
          </ac:spMkLst>
        </pc:spChg>
      </pc:sldChg>
      <pc:sldChg chg="modSp add mod">
        <pc:chgData name="Mari Nikonen" userId="21ccc40ad04ce58a" providerId="LiveId" clId="{0003C191-D65A-4CE1-B256-F00A298E3D58}" dt="2024-11-20T14:17:29.721" v="2700" actId="20577"/>
        <pc:sldMkLst>
          <pc:docMk/>
          <pc:sldMk cId="407778942" sldId="490"/>
        </pc:sldMkLst>
        <pc:spChg chg="mod">
          <ac:chgData name="Mari Nikonen" userId="21ccc40ad04ce58a" providerId="LiveId" clId="{0003C191-D65A-4CE1-B256-F00A298E3D58}" dt="2024-11-20T14:17:29.721" v="2700" actId="20577"/>
          <ac:spMkLst>
            <pc:docMk/>
            <pc:sldMk cId="407778942" sldId="490"/>
            <ac:spMk id="3" creationId="{219ED64A-4A6B-1DC2-BA3D-53DF6053819A}"/>
          </ac:spMkLst>
        </pc:spChg>
      </pc:sldChg>
      <pc:sldChg chg="add">
        <pc:chgData name="Mari Nikonen" userId="21ccc40ad04ce58a" providerId="LiveId" clId="{0003C191-D65A-4CE1-B256-F00A298E3D58}" dt="2024-11-20T14:17:37.440" v="2701"/>
        <pc:sldMkLst>
          <pc:docMk/>
          <pc:sldMk cId="1222852522" sldId="491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0EEEA7-B73D-4362-91E0-A2EE07AF3E4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87AE44DD-3B12-4B06-B387-7D01BFB20E8C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Kello on nyt</a:t>
          </a:r>
        </a:p>
        <a:p>
          <a:pPr>
            <a:lnSpc>
              <a:spcPct val="100000"/>
            </a:lnSpc>
          </a:pPr>
          <a:r>
            <a:rPr lang="en-US"/>
            <a:t>17.10</a:t>
          </a:r>
        </a:p>
      </dgm:t>
    </dgm:pt>
    <dgm:pt modelId="{82294682-F33D-439F-84C1-EB3509685E69}" type="parTrans" cxnId="{2A103649-A8B8-4EB6-8562-975B07610969}">
      <dgm:prSet/>
      <dgm:spPr/>
      <dgm:t>
        <a:bodyPr/>
        <a:lstStyle/>
        <a:p>
          <a:endParaRPr lang="en-US"/>
        </a:p>
      </dgm:t>
    </dgm:pt>
    <dgm:pt modelId="{B26B74B6-06FC-486A-B287-1EA1CF7BE48A}" type="sibTrans" cxnId="{2A103649-A8B8-4EB6-8562-975B0761096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A5435B6-47FF-4628-B124-FFC68A7DF254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Jatketaan kello</a:t>
          </a:r>
        </a:p>
        <a:p>
          <a:pPr>
            <a:lnSpc>
              <a:spcPct val="100000"/>
            </a:lnSpc>
          </a:pPr>
          <a:r>
            <a:rPr lang="en-US"/>
            <a:t>17.20</a:t>
          </a:r>
        </a:p>
      </dgm:t>
    </dgm:pt>
    <dgm:pt modelId="{9CF66AF1-A8B7-4C0F-BDDB-18D33E89A88F}" type="parTrans" cxnId="{BD64BD76-375F-4F1C-B829-9A2C456E8E9C}">
      <dgm:prSet/>
      <dgm:spPr/>
      <dgm:t>
        <a:bodyPr/>
        <a:lstStyle/>
        <a:p>
          <a:endParaRPr lang="en-US"/>
        </a:p>
      </dgm:t>
    </dgm:pt>
    <dgm:pt modelId="{81AD3434-7DD0-41E5-9FE5-B30F457882D9}" type="sibTrans" cxnId="{BD64BD76-375F-4F1C-B829-9A2C456E8E9C}">
      <dgm:prSet/>
      <dgm:spPr/>
      <dgm:t>
        <a:bodyPr/>
        <a:lstStyle/>
        <a:p>
          <a:endParaRPr lang="en-US"/>
        </a:p>
      </dgm:t>
    </dgm:pt>
    <dgm:pt modelId="{B373BB25-A888-4FE3-A815-91C55FA31991}" type="pres">
      <dgm:prSet presAssocID="{8E0EEEA7-B73D-4362-91E0-A2EE07AF3E4E}" presName="root" presStyleCnt="0">
        <dgm:presLayoutVars>
          <dgm:dir/>
          <dgm:resizeHandles val="exact"/>
        </dgm:presLayoutVars>
      </dgm:prSet>
      <dgm:spPr/>
    </dgm:pt>
    <dgm:pt modelId="{8F8EF311-E2C3-49F7-9EAC-1F42B79649FD}" type="pres">
      <dgm:prSet presAssocID="{87AE44DD-3B12-4B06-B387-7D01BFB20E8C}" presName="compNode" presStyleCnt="0"/>
      <dgm:spPr/>
    </dgm:pt>
    <dgm:pt modelId="{D3F78103-D20B-4A7A-BF02-E5748A5976DA}" type="pres">
      <dgm:prSet presAssocID="{87AE44DD-3B12-4B06-B387-7D01BFB20E8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llo"/>
        </a:ext>
      </dgm:extLst>
    </dgm:pt>
    <dgm:pt modelId="{84029BEE-61C8-4DB1-AFE1-A01D73075E54}" type="pres">
      <dgm:prSet presAssocID="{87AE44DD-3B12-4B06-B387-7D01BFB20E8C}" presName="spaceRect" presStyleCnt="0"/>
      <dgm:spPr/>
    </dgm:pt>
    <dgm:pt modelId="{F47920BD-92EB-45C9-9B1D-C6AB68D28FA4}" type="pres">
      <dgm:prSet presAssocID="{87AE44DD-3B12-4B06-B387-7D01BFB20E8C}" presName="textRect" presStyleLbl="revTx" presStyleIdx="0" presStyleCnt="2">
        <dgm:presLayoutVars>
          <dgm:chMax val="1"/>
          <dgm:chPref val="1"/>
        </dgm:presLayoutVars>
      </dgm:prSet>
      <dgm:spPr/>
    </dgm:pt>
    <dgm:pt modelId="{5A6E160D-2D25-4752-ABB3-1B42A9273C88}" type="pres">
      <dgm:prSet presAssocID="{B26B74B6-06FC-486A-B287-1EA1CF7BE48A}" presName="sibTrans" presStyleCnt="0"/>
      <dgm:spPr/>
    </dgm:pt>
    <dgm:pt modelId="{104D2A48-802A-46BA-9F31-ABE8757A4DE2}" type="pres">
      <dgm:prSet presAssocID="{8A5435B6-47FF-4628-B124-FFC68A7DF254}" presName="compNode" presStyleCnt="0"/>
      <dgm:spPr/>
    </dgm:pt>
    <dgm:pt modelId="{D6269942-698B-418B-A024-13F4AB3EA713}" type="pres">
      <dgm:prSet presAssocID="{8A5435B6-47FF-4628-B124-FFC68A7DF25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äyttäjät"/>
        </a:ext>
      </dgm:extLst>
    </dgm:pt>
    <dgm:pt modelId="{C5143DC2-AEF9-4B17-A623-0BF7648DF152}" type="pres">
      <dgm:prSet presAssocID="{8A5435B6-47FF-4628-B124-FFC68A7DF254}" presName="spaceRect" presStyleCnt="0"/>
      <dgm:spPr/>
    </dgm:pt>
    <dgm:pt modelId="{53B4FF5B-9A7C-4274-824F-75742FB78A9B}" type="pres">
      <dgm:prSet presAssocID="{8A5435B6-47FF-4628-B124-FFC68A7DF25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2E17801-B6C2-47FD-B40E-5451EBD419A2}" type="presOf" srcId="{87AE44DD-3B12-4B06-B387-7D01BFB20E8C}" destId="{F47920BD-92EB-45C9-9B1D-C6AB68D28FA4}" srcOrd="0" destOrd="0" presId="urn:microsoft.com/office/officeart/2018/2/layout/IconLabelList"/>
    <dgm:cxn modelId="{2A103649-A8B8-4EB6-8562-975B07610969}" srcId="{8E0EEEA7-B73D-4362-91E0-A2EE07AF3E4E}" destId="{87AE44DD-3B12-4B06-B387-7D01BFB20E8C}" srcOrd="0" destOrd="0" parTransId="{82294682-F33D-439F-84C1-EB3509685E69}" sibTransId="{B26B74B6-06FC-486A-B287-1EA1CF7BE48A}"/>
    <dgm:cxn modelId="{BD64BD76-375F-4F1C-B829-9A2C456E8E9C}" srcId="{8E0EEEA7-B73D-4362-91E0-A2EE07AF3E4E}" destId="{8A5435B6-47FF-4628-B124-FFC68A7DF254}" srcOrd="1" destOrd="0" parTransId="{9CF66AF1-A8B7-4C0F-BDDB-18D33E89A88F}" sibTransId="{81AD3434-7DD0-41E5-9FE5-B30F457882D9}"/>
    <dgm:cxn modelId="{7D9C32E4-C543-4CEC-BE47-C9758D40CAB1}" type="presOf" srcId="{8A5435B6-47FF-4628-B124-FFC68A7DF254}" destId="{53B4FF5B-9A7C-4274-824F-75742FB78A9B}" srcOrd="0" destOrd="0" presId="urn:microsoft.com/office/officeart/2018/2/layout/IconLabelList"/>
    <dgm:cxn modelId="{637CBDF2-51C4-4454-A371-007BC5C099DF}" type="presOf" srcId="{8E0EEEA7-B73D-4362-91E0-A2EE07AF3E4E}" destId="{B373BB25-A888-4FE3-A815-91C55FA31991}" srcOrd="0" destOrd="0" presId="urn:microsoft.com/office/officeart/2018/2/layout/IconLabelList"/>
    <dgm:cxn modelId="{A1861145-C7A2-4976-A9AF-74D0A9946072}" type="presParOf" srcId="{B373BB25-A888-4FE3-A815-91C55FA31991}" destId="{8F8EF311-E2C3-49F7-9EAC-1F42B79649FD}" srcOrd="0" destOrd="0" presId="urn:microsoft.com/office/officeart/2018/2/layout/IconLabelList"/>
    <dgm:cxn modelId="{A9A9F815-8295-42C7-AB10-6517AE2DDBE6}" type="presParOf" srcId="{8F8EF311-E2C3-49F7-9EAC-1F42B79649FD}" destId="{D3F78103-D20B-4A7A-BF02-E5748A5976DA}" srcOrd="0" destOrd="0" presId="urn:microsoft.com/office/officeart/2018/2/layout/IconLabelList"/>
    <dgm:cxn modelId="{9975D086-5983-46CD-B52B-3E89929CDA60}" type="presParOf" srcId="{8F8EF311-E2C3-49F7-9EAC-1F42B79649FD}" destId="{84029BEE-61C8-4DB1-AFE1-A01D73075E54}" srcOrd="1" destOrd="0" presId="urn:microsoft.com/office/officeart/2018/2/layout/IconLabelList"/>
    <dgm:cxn modelId="{11FDBCDC-3A3E-49B9-8E82-F53AE5DA3F1A}" type="presParOf" srcId="{8F8EF311-E2C3-49F7-9EAC-1F42B79649FD}" destId="{F47920BD-92EB-45C9-9B1D-C6AB68D28FA4}" srcOrd="2" destOrd="0" presId="urn:microsoft.com/office/officeart/2018/2/layout/IconLabelList"/>
    <dgm:cxn modelId="{31969753-2389-4CE2-85FE-634625CED907}" type="presParOf" srcId="{B373BB25-A888-4FE3-A815-91C55FA31991}" destId="{5A6E160D-2D25-4752-ABB3-1B42A9273C88}" srcOrd="1" destOrd="0" presId="urn:microsoft.com/office/officeart/2018/2/layout/IconLabelList"/>
    <dgm:cxn modelId="{39E9DE97-D455-4F68-BBBA-78AA12F8E9AF}" type="presParOf" srcId="{B373BB25-A888-4FE3-A815-91C55FA31991}" destId="{104D2A48-802A-46BA-9F31-ABE8757A4DE2}" srcOrd="2" destOrd="0" presId="urn:microsoft.com/office/officeart/2018/2/layout/IconLabelList"/>
    <dgm:cxn modelId="{C5641E4E-CD1B-4FD1-85E4-15C7CC077A55}" type="presParOf" srcId="{104D2A48-802A-46BA-9F31-ABE8757A4DE2}" destId="{D6269942-698B-418B-A024-13F4AB3EA713}" srcOrd="0" destOrd="0" presId="urn:microsoft.com/office/officeart/2018/2/layout/IconLabelList"/>
    <dgm:cxn modelId="{63379606-BF8E-449D-A72C-90933CE902CF}" type="presParOf" srcId="{104D2A48-802A-46BA-9F31-ABE8757A4DE2}" destId="{C5143DC2-AEF9-4B17-A623-0BF7648DF152}" srcOrd="1" destOrd="0" presId="urn:microsoft.com/office/officeart/2018/2/layout/IconLabelList"/>
    <dgm:cxn modelId="{4AB9F5CA-AF6D-4F07-AC62-5A4F95EC3E80}" type="presParOf" srcId="{104D2A48-802A-46BA-9F31-ABE8757A4DE2}" destId="{53B4FF5B-9A7C-4274-824F-75742FB78A9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78103-D20B-4A7A-BF02-E5748A5976DA}">
      <dsp:nvSpPr>
        <dsp:cNvPr id="0" name=""/>
        <dsp:cNvSpPr/>
      </dsp:nvSpPr>
      <dsp:spPr>
        <a:xfrm>
          <a:off x="650015" y="921048"/>
          <a:ext cx="987187" cy="98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920BD-92EB-45C9-9B1D-C6AB68D28FA4}">
      <dsp:nvSpPr>
        <dsp:cNvPr id="0" name=""/>
        <dsp:cNvSpPr/>
      </dsp:nvSpPr>
      <dsp:spPr>
        <a:xfrm>
          <a:off x="46734" y="2209675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Kello on nyt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17.10</a:t>
          </a:r>
        </a:p>
      </dsp:txBody>
      <dsp:txXfrm>
        <a:off x="46734" y="2209675"/>
        <a:ext cx="2193750" cy="720000"/>
      </dsp:txXfrm>
    </dsp:sp>
    <dsp:sp modelId="{D6269942-698B-418B-A024-13F4AB3EA713}">
      <dsp:nvSpPr>
        <dsp:cNvPr id="0" name=""/>
        <dsp:cNvSpPr/>
      </dsp:nvSpPr>
      <dsp:spPr>
        <a:xfrm>
          <a:off x="3227671" y="921048"/>
          <a:ext cx="987187" cy="98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4FF5B-9A7C-4274-824F-75742FB78A9B}">
      <dsp:nvSpPr>
        <dsp:cNvPr id="0" name=""/>
        <dsp:cNvSpPr/>
      </dsp:nvSpPr>
      <dsp:spPr>
        <a:xfrm>
          <a:off x="2624390" y="2209675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Jatketaan kello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17.20</a:t>
          </a:r>
        </a:p>
      </dsp:txBody>
      <dsp:txXfrm>
        <a:off x="2624390" y="2209675"/>
        <a:ext cx="21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2B4C6-0B36-4382-BCD5-BFEDE5167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555D7FC-5E9A-48D9-AE21-66A6F4F63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6DB5E1-748D-42A9-AB48-80C03D1E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9DCFA8-E096-42DF-9B23-87741DB61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D8E734-CF7C-48AE-B272-B670B2BC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26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1E40AD-4075-4F20-B6D9-E0C8C88E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F04C4CC-DEB4-4245-87AE-93698B157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726E1B-7406-4787-8831-6A2443A1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E16D62-D9B3-4632-9616-FD1B5E26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346A5-3444-4494-93DA-3C49E03E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70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6795BBC-78EA-4E0E-83E5-2D993C77B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DADF191-C620-4C7F-AEAA-A8B9BC757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0AFE28-79EB-424F-A1BE-0E76E515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3BE4B2-AA87-4C24-8022-7E253115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33CBC4-EFB1-43D0-80EC-21FDE5B0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785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A5D1F-1B28-44E5-A7BA-7EA9152C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E0FDA9-E2F6-4F7D-9EBF-3D653CD96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33852E-78EA-4F75-90C2-430E3D76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64F6AB-8CEF-4EC1-BA79-1FF86318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5AE1D0-F36A-4D64-B457-9B7862D5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0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79E8A1-945F-44D0-808F-CFAE4ADB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ACF5AF-A2B4-41A0-872D-B01FCCA55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4619C5-4A68-4A5C-95B1-BBED3F9A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7FFE20-3E14-4002-8565-BCFCC6E5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765A1A-D494-411D-88E1-2027B9C0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99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33DF19-F355-432E-8D61-FB60B699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F1D14B-1D6C-4D72-A3BF-612A1951F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976C64-9BDB-4EAB-8C23-DCA3AE147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BAA1AF-F7BA-4ED9-9A3B-69B170D4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5DE4AD-FACF-4D1D-BA7A-2F652296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D42ACE-F4AB-4536-919F-29DDC48A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5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7438B9-3437-4664-B91B-0B508694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7D30F5-F1FD-4F8A-9257-A79B0944D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643A6D-4DDA-45EC-84CA-87D843A11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38C53B5-903E-41B4-8CB9-713E57096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039E9A4-5382-4473-9776-25C35C481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D9BC3E2-43C8-4127-BBE3-647262F5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3E57F89-CC04-4523-B55E-53732032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4444F21-5F99-4829-B964-8DC2A148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4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D1C95-D105-4174-802E-3365AE0F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15F6C81-0354-4724-BDC4-0D6C01AF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306A281-1A14-4619-863E-25C55594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D2FD17-A894-465C-8E4E-B2ED1F1A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522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7C79871-0C61-4EC4-A9D6-956B6484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3FE6934-0D8C-46A8-9595-1207CC41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9BB1CB-2833-4ECB-8849-8FD21A75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60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1ADE74-7A1E-4EA1-8209-E0CA58A6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DB94D3-8577-4DD2-B48A-980890DC8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4D31A75-AD74-45C8-AF10-FAC583B96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E6E2FE2-1F35-4390-ACE9-C805D028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A0148F-2BEB-44AB-8535-2DE65D1B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B51D1A-E7A9-48DD-A1DD-FE95D4A1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367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5BC8F2-DAF8-4F49-A899-FDB7D797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86F9A90-CDA3-4853-B72C-B12D4C708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63A36F-E8F7-4547-93C9-D0DEA678B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F60DEA7-B7DF-4002-80D9-C7F425197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8B4BA7-32BF-4F04-87AB-50F32485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53BE2A-7281-4F11-9A89-053D5E58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58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6AA1A53-0B5B-4A48-817E-7C157348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8DAD99-3344-4823-ABFA-916EA025F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16596-7411-4C1C-B6B1-B187EAAAF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01DE-5731-4C38-85E0-256D9C086206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E7A50C-A501-4D9B-8C9B-BBE394E88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D92BC6-E1BA-408C-8FE6-52265D53B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42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play/32892/173/17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play/82230/130/32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ycourses.aalto.fi/course/view.php?id=45363&amp;section=1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ielitoimistonsanakirja.fi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mari.nikonen@aalto.f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KCEF6E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ECBDF5-86DD-4485-9621-F5A9F98CF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1610" y="365124"/>
            <a:ext cx="4220418" cy="23224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4000"/>
            </a:br>
            <a:r>
              <a:rPr lang="en-US" sz="4000"/>
              <a:t>Suomi 2</a:t>
            </a:r>
            <a:br>
              <a:rPr lang="en-US" sz="4000"/>
            </a:br>
            <a:r>
              <a:rPr lang="en-US" sz="2000"/>
              <a:t>ALC-7220</a:t>
            </a:r>
            <a:br>
              <a:rPr lang="en-US" sz="2000"/>
            </a:br>
            <a:r>
              <a:rPr lang="en-US" sz="2000"/>
              <a:t>Mari Nikonen</a:t>
            </a:r>
            <a:br>
              <a:rPr lang="en-US" sz="2000"/>
            </a:br>
            <a:endParaRPr lang="en-US" sz="200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9B08BAE-BCFD-4845-8C70-211E060C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4" r="9382" b="-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BB96F4F8-2F8C-4DA7-A11D-06976C6D2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sz="2000"/>
          </a:p>
          <a:p>
            <a:pPr algn="l"/>
            <a:r>
              <a:rPr lang="en-US" sz="2000"/>
              <a:t>10. tapaaminen </a:t>
            </a:r>
          </a:p>
          <a:p>
            <a:pPr algn="l"/>
            <a:r>
              <a:rPr lang="en-US" sz="2000"/>
              <a:t>keskiviikkona 20.11.2024</a:t>
            </a:r>
          </a:p>
          <a:p>
            <a:pPr algn="l"/>
            <a:r>
              <a:rPr lang="en-US" sz="2000"/>
              <a:t>kello 16.30-18.30</a:t>
            </a:r>
          </a:p>
        </p:txBody>
      </p:sp>
    </p:spTree>
    <p:extLst>
      <p:ext uri="{BB962C8B-B14F-4D97-AF65-F5344CB8AC3E}">
        <p14:creationId xmlns:p14="http://schemas.microsoft.com/office/powerpoint/2010/main" val="321448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F7B4A-799B-5A5E-0776-CB9044830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DE5037-749A-4E97-D692-447C1A25D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Minä tarvitsen or minun täytyy?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C3596FB-2742-9CE2-C9B5-9BA2E186B7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/>
              <a:t>Basic clause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15FA862-E4F8-F67F-6824-C9BA12694E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fi-FI"/>
          </a:p>
          <a:p>
            <a:pPr marL="0" indent="0">
              <a:buNone/>
            </a:pPr>
            <a:r>
              <a:rPr lang="fi-FI">
                <a:solidFill>
                  <a:srgbClr val="7030A0"/>
                </a:solidFill>
              </a:rPr>
              <a:t>Minä tarvitsen ruokaa</a:t>
            </a:r>
            <a:r>
              <a:rPr lang="fi-FI" b="1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fi-FI"/>
              <a:t>= I need food. </a:t>
            </a:r>
          </a:p>
          <a:p>
            <a:pPr lvl="1"/>
            <a:r>
              <a:rPr lang="fi-FI"/>
              <a:t>Minä tarvitsen + noun </a:t>
            </a:r>
          </a:p>
          <a:p>
            <a:pPr marL="457200" lvl="1" indent="0">
              <a:buNone/>
            </a:pPr>
            <a:endParaRPr lang="fi-FI"/>
          </a:p>
          <a:p>
            <a:pPr marL="0" indent="0">
              <a:buNone/>
            </a:pPr>
            <a:r>
              <a:rPr lang="fi-FI">
                <a:solidFill>
                  <a:srgbClr val="7030A0"/>
                </a:solidFill>
              </a:rPr>
              <a:t>Minä en tarvitse ruokaa</a:t>
            </a:r>
            <a:r>
              <a:rPr lang="fi-FI"/>
              <a:t>. </a:t>
            </a:r>
          </a:p>
          <a:p>
            <a:pPr marL="0" indent="0">
              <a:buNone/>
            </a:pPr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6B0204B-5EAC-AAB9-B9B1-932CCD910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i-FI"/>
              <a:t>Necessive clause 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B88F507-78A6-36B8-A874-D352ABB1828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i-FI" b="1"/>
          </a:p>
          <a:p>
            <a:pPr marL="0" indent="0">
              <a:buNone/>
            </a:pPr>
            <a:r>
              <a:rPr lang="fi-FI">
                <a:solidFill>
                  <a:srgbClr val="7030A0"/>
                </a:solidFill>
              </a:rPr>
              <a:t>Minun täytyy syödä. </a:t>
            </a:r>
          </a:p>
          <a:p>
            <a:pPr marL="0" indent="0">
              <a:buNone/>
            </a:pPr>
            <a:r>
              <a:rPr lang="fi-FI"/>
              <a:t>= I have to / need to eat. </a:t>
            </a:r>
          </a:p>
          <a:p>
            <a:pPr lvl="1"/>
            <a:r>
              <a:rPr lang="fi-FI"/>
              <a:t>Minun täytyy + verb</a:t>
            </a:r>
          </a:p>
          <a:p>
            <a:pPr marL="0" indent="0">
              <a:buNone/>
            </a:pPr>
            <a:endParaRPr lang="fi-FI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fi-FI">
                <a:solidFill>
                  <a:srgbClr val="7030A0"/>
                </a:solidFill>
              </a:rPr>
              <a:t>Minun ei tarvitse syödä. </a:t>
            </a:r>
          </a:p>
          <a:p>
            <a:pPr marL="0" indent="0">
              <a:buNone/>
            </a:pPr>
            <a:r>
              <a:rPr lang="fi-FI"/>
              <a:t>= I don’t need to eat. </a:t>
            </a:r>
          </a:p>
          <a:p>
            <a:pPr lvl="1"/>
            <a:r>
              <a:rPr lang="fi-FI"/>
              <a:t>Minun ei tarvitse + verb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5046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D1AC9-D45D-6C3D-1387-D0158FD31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D8F050-A170-0F6C-B24E-6D2575CD6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Personal pronouns + täytyy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FFE6F62-4CE2-F621-26E3-DC1DE5E0D0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/>
              <a:t>Spoken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mun täytyy</a:t>
            </a:r>
          </a:p>
          <a:p>
            <a:pPr marL="0" indent="0">
              <a:buNone/>
            </a:pPr>
            <a:r>
              <a:rPr lang="fi-FI"/>
              <a:t>sun täytyy 	</a:t>
            </a:r>
          </a:p>
          <a:p>
            <a:pPr marL="0" indent="0">
              <a:buNone/>
            </a:pPr>
            <a:r>
              <a:rPr lang="fi-FI"/>
              <a:t>sen täytyy</a:t>
            </a:r>
          </a:p>
          <a:p>
            <a:pPr marL="0" indent="0">
              <a:buNone/>
            </a:pPr>
            <a:r>
              <a:rPr lang="fi-FI"/>
              <a:t>meidän täytyy</a:t>
            </a:r>
          </a:p>
          <a:p>
            <a:pPr marL="0" indent="0">
              <a:buNone/>
            </a:pPr>
            <a:r>
              <a:rPr lang="fi-FI"/>
              <a:t>teidän täytyy</a:t>
            </a:r>
          </a:p>
          <a:p>
            <a:pPr marL="0" indent="0">
              <a:buNone/>
            </a:pPr>
            <a:r>
              <a:rPr lang="fi-FI"/>
              <a:t>niiden täytyy	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850071D-C39F-9C4E-AD7A-A060E46823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/>
              <a:t>Written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minun täytyy</a:t>
            </a:r>
          </a:p>
          <a:p>
            <a:pPr marL="0" indent="0">
              <a:buNone/>
            </a:pPr>
            <a:r>
              <a:rPr lang="fi-FI"/>
              <a:t>sinun täytyy</a:t>
            </a:r>
          </a:p>
          <a:p>
            <a:pPr marL="0" indent="0">
              <a:buNone/>
            </a:pPr>
            <a:r>
              <a:rPr lang="fi-FI"/>
              <a:t>hänen täytyy</a:t>
            </a:r>
          </a:p>
          <a:p>
            <a:pPr marL="0" indent="0">
              <a:buNone/>
            </a:pPr>
            <a:r>
              <a:rPr lang="fi-FI"/>
              <a:t>meidän täytyy</a:t>
            </a:r>
          </a:p>
          <a:p>
            <a:pPr marL="0" indent="0">
              <a:buNone/>
            </a:pPr>
            <a:r>
              <a:rPr lang="fi-FI"/>
              <a:t>teidän täytyy</a:t>
            </a:r>
          </a:p>
          <a:p>
            <a:pPr marL="0" indent="0">
              <a:buNone/>
            </a:pPr>
            <a:r>
              <a:rPr lang="fi-FI"/>
              <a:t>heidän täytyy</a:t>
            </a:r>
          </a:p>
        </p:txBody>
      </p:sp>
    </p:spTree>
    <p:extLst>
      <p:ext uri="{BB962C8B-B14F-4D97-AF65-F5344CB8AC3E}">
        <p14:creationId xmlns:p14="http://schemas.microsoft.com/office/powerpoint/2010/main" val="2239262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38E24-8AB6-EEE2-CD72-085837143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905D16-B287-A959-2EEE-8C61A52D8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Mitä täytyy tehdä?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9E6862-B977-314F-122F-8F536E7EF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>
                <a:hlinkClick r:id="rId2"/>
              </a:rPr>
              <a:t>https://wordwall.net/play/32892/173/171</a:t>
            </a: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0710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3E3F07-59C7-6BE6-D158-37E63FB29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Sanatyypit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298D5E-3A72-0ED8-612C-7ED05E161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= Word types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Finnish nouns and adjectives often change before endings are added</a:t>
            </a:r>
          </a:p>
          <a:p>
            <a:r>
              <a:rPr lang="fi-FI"/>
              <a:t>Key concepts: </a:t>
            </a:r>
          </a:p>
          <a:p>
            <a:pPr lvl="1"/>
            <a:r>
              <a:rPr lang="fi-FI"/>
              <a:t>Dictionary form – perusmuoto</a:t>
            </a:r>
          </a:p>
          <a:p>
            <a:pPr lvl="1"/>
            <a:r>
              <a:rPr lang="fi-FI"/>
              <a:t>Stem – vartalo  </a:t>
            </a:r>
          </a:p>
          <a:p>
            <a:r>
              <a:rPr lang="fi-FI"/>
              <a:t>These changes follow regular patterns </a:t>
            </a:r>
          </a:p>
        </p:txBody>
      </p:sp>
    </p:spTree>
    <p:extLst>
      <p:ext uri="{BB962C8B-B14F-4D97-AF65-F5344CB8AC3E}">
        <p14:creationId xmlns:p14="http://schemas.microsoft.com/office/powerpoint/2010/main" val="3961560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657ECC-46C3-3E7E-FBF4-F139B9EAC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Sanatyypit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EC21EE-0336-82BA-3474-2E7E8F8AB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1. Sort the words into four groups according to how they behave when the ending -ssa/ssä is added:</a:t>
            </a:r>
            <a:endParaRPr lang="fi-FI">
              <a:hlinkClick r:id="rId2"/>
            </a:endParaRPr>
          </a:p>
          <a:p>
            <a:pPr marL="0" indent="0">
              <a:buNone/>
            </a:pPr>
            <a:endParaRPr lang="fi-FI">
              <a:hlinkClick r:id="rId2"/>
            </a:endParaRPr>
          </a:p>
          <a:p>
            <a:pPr marL="0" indent="0">
              <a:buNone/>
            </a:pPr>
            <a:r>
              <a:rPr lang="fi-FI">
                <a:hlinkClick r:id="rId2"/>
              </a:rPr>
              <a:t>https://wordwall.net/play/82230/130/328</a:t>
            </a: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2. What changes do we need to make to the word before adding –ssa/ssä? </a:t>
            </a:r>
          </a:p>
        </p:txBody>
      </p:sp>
    </p:spTree>
    <p:extLst>
      <p:ext uri="{BB962C8B-B14F-4D97-AF65-F5344CB8AC3E}">
        <p14:creationId xmlns:p14="http://schemas.microsoft.com/office/powerpoint/2010/main" val="3197195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5CE9371-9B39-4B1C-9C03-A789C74E0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fi-FI" sz="4000"/>
              <a:t>TAUKO</a:t>
            </a:r>
          </a:p>
        </p:txBody>
      </p:sp>
      <p:pic>
        <p:nvPicPr>
          <p:cNvPr id="4" name="Kuva 3" descr="Kuppi kahvia">
            <a:extLst>
              <a:ext uri="{FF2B5EF4-FFF2-40B4-BE49-F238E27FC236}">
                <a16:creationId xmlns:a16="http://schemas.microsoft.com/office/drawing/2014/main" id="{0A5816AD-6236-0550-E306-6F2D28475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r="21763" b="1"/>
          <a:stretch/>
        </p:blipFill>
        <p:spPr>
          <a:xfrm>
            <a:off x="6780313" y="2321476"/>
            <a:ext cx="4304880" cy="3807411"/>
          </a:xfrm>
          <a:prstGeom prst="rect">
            <a:avLst/>
          </a:prstGeom>
        </p:spPr>
      </p:pic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DE2AEC70-D0A9-184F-E27E-C3C95B935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749204"/>
              </p:ext>
            </p:extLst>
          </p:nvPr>
        </p:nvGraphicFramePr>
        <p:xfrm>
          <a:off x="761802" y="2321476"/>
          <a:ext cx="4864875" cy="3850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9694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CAB28A-FC8F-D790-98CB-DF1A791ED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Pienissä ryhmissä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4E2F52-606E-DBF2-4074-45D4CA7D6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>
                <a:hlinkClick r:id="rId2"/>
              </a:rPr>
              <a:t>https://mycourses.aalto.fi/course/view.php?id=45363&amp;section=12</a:t>
            </a: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Hiljainen huone, kiitos! = Silent room, please!</a:t>
            </a:r>
          </a:p>
          <a:p>
            <a:pPr marL="0" indent="0">
              <a:buNone/>
            </a:pPr>
            <a:r>
              <a:rPr lang="fi-FI"/>
              <a:t> </a:t>
            </a:r>
          </a:p>
          <a:p>
            <a:pPr lvl="1"/>
            <a:r>
              <a:rPr lang="fi-FI"/>
              <a:t>I always recommend practicing in the speaking rooms, but this is not always possible. </a:t>
            </a:r>
          </a:p>
          <a:p>
            <a:pPr lvl="1"/>
            <a:r>
              <a:rPr lang="fi-FI"/>
              <a:t>If you choose the silent room, do the same tasks, only independently. </a:t>
            </a:r>
          </a:p>
          <a:p>
            <a:pPr marL="457200" lvl="1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4225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C9D997-1329-4661-BE16-FC74BB89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Sanatyypeistä – About word types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DA4049-329D-479B-9A5C-1974F6219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word</a:t>
            </a:r>
            <a:r>
              <a:rPr lang="fi-FI" dirty="0"/>
              <a:t> </a:t>
            </a:r>
            <a:r>
              <a:rPr lang="fi-FI" dirty="0" err="1"/>
              <a:t>types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seem</a:t>
            </a:r>
            <a:r>
              <a:rPr lang="fi-FI" dirty="0"/>
              <a:t> </a:t>
            </a:r>
            <a:r>
              <a:rPr lang="fi-FI" dirty="0" err="1"/>
              <a:t>complicated</a:t>
            </a:r>
            <a:endParaRPr lang="fi-FI" dirty="0"/>
          </a:p>
          <a:p>
            <a:r>
              <a:rPr lang="fi-FI" dirty="0" err="1"/>
              <a:t>That’s</a:t>
            </a:r>
            <a:r>
              <a:rPr lang="fi-FI" dirty="0"/>
              <a:t> </a:t>
            </a:r>
            <a:r>
              <a:rPr lang="fi-FI" dirty="0" err="1"/>
              <a:t>because</a:t>
            </a:r>
            <a:r>
              <a:rPr lang="fi-FI" dirty="0"/>
              <a:t> it </a:t>
            </a:r>
            <a:r>
              <a:rPr lang="fi-FI" dirty="0" err="1"/>
              <a:t>really</a:t>
            </a:r>
            <a:r>
              <a:rPr lang="fi-FI" dirty="0"/>
              <a:t> is </a:t>
            </a:r>
            <a:r>
              <a:rPr lang="fi-FI"/>
              <a:t>a complex </a:t>
            </a:r>
            <a:r>
              <a:rPr lang="fi-FI" dirty="0" err="1"/>
              <a:t>system</a:t>
            </a:r>
            <a:endParaRPr lang="fi-FI" dirty="0"/>
          </a:p>
          <a:p>
            <a:r>
              <a:rPr lang="fi-FI" dirty="0" err="1"/>
              <a:t>However</a:t>
            </a:r>
            <a:r>
              <a:rPr lang="fi-FI" dirty="0"/>
              <a:t>, </a:t>
            </a:r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something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most</a:t>
            </a:r>
            <a:r>
              <a:rPr lang="fi-FI" dirty="0"/>
              <a:t> </a:t>
            </a:r>
            <a:r>
              <a:rPr lang="fi-FI" dirty="0" err="1"/>
              <a:t>part</a:t>
            </a:r>
            <a:r>
              <a:rPr lang="fi-FI" dirty="0"/>
              <a:t>,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learn</a:t>
            </a:r>
            <a:r>
              <a:rPr lang="fi-FI" dirty="0"/>
              <a:t> </a:t>
            </a:r>
            <a:r>
              <a:rPr lang="fi-FI" dirty="0" err="1"/>
              <a:t>by</a:t>
            </a:r>
            <a:endParaRPr lang="fi-FI" dirty="0"/>
          </a:p>
          <a:p>
            <a:pPr lvl="1"/>
            <a:r>
              <a:rPr lang="fi-FI" dirty="0" err="1"/>
              <a:t>listening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reading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taking</a:t>
            </a:r>
            <a:r>
              <a:rPr lang="fi-FI" dirty="0"/>
              <a:t> </a:t>
            </a:r>
            <a:r>
              <a:rPr lang="fi-FI" dirty="0" err="1"/>
              <a:t>notice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word</a:t>
            </a:r>
            <a:r>
              <a:rPr lang="fi-FI" dirty="0"/>
              <a:t> </a:t>
            </a:r>
            <a:r>
              <a:rPr lang="fi-FI" dirty="0" err="1"/>
              <a:t>forms</a:t>
            </a:r>
            <a:r>
              <a:rPr lang="fi-FI" dirty="0"/>
              <a:t> as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so</a:t>
            </a:r>
            <a:endParaRPr lang="fi-FI" dirty="0"/>
          </a:p>
          <a:p>
            <a:r>
              <a:rPr lang="fi-FI" dirty="0"/>
              <a:t>If </a:t>
            </a:r>
            <a:r>
              <a:rPr lang="fi-FI" dirty="0" err="1"/>
              <a:t>learning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rules</a:t>
            </a:r>
            <a:r>
              <a:rPr lang="fi-FI" dirty="0"/>
              <a:t> as </a:t>
            </a:r>
            <a:r>
              <a:rPr lang="fi-FI" dirty="0" err="1"/>
              <a:t>rules</a:t>
            </a:r>
            <a:r>
              <a:rPr lang="fi-FI" dirty="0"/>
              <a:t> is </a:t>
            </a:r>
            <a:r>
              <a:rPr lang="fi-FI" dirty="0" err="1"/>
              <a:t>helpful</a:t>
            </a:r>
            <a:r>
              <a:rPr lang="fi-FI" dirty="0"/>
              <a:t> to </a:t>
            </a:r>
            <a:r>
              <a:rPr lang="fi-FI" dirty="0" err="1"/>
              <a:t>you</a:t>
            </a:r>
            <a:r>
              <a:rPr lang="fi-FI" dirty="0"/>
              <a:t>, go for it</a:t>
            </a:r>
          </a:p>
          <a:p>
            <a:pPr lvl="1"/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it’s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dirty="0" err="1"/>
              <a:t>way</a:t>
            </a:r>
            <a:r>
              <a:rPr lang="fi-FI" dirty="0"/>
              <a:t> to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err="1"/>
              <a:t>this</a:t>
            </a:r>
            <a:r>
              <a:rPr lang="fi-FI"/>
              <a:t>!</a:t>
            </a:r>
          </a:p>
          <a:p>
            <a:pPr marL="457200" lvl="1" indent="0">
              <a:buNone/>
            </a:pPr>
            <a:endParaRPr lang="fi-FI"/>
          </a:p>
          <a:p>
            <a:pPr marL="914400" lvl="2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2431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BDC943-4073-94CC-7139-97292E4E1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Trust the process!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72C275-0E0D-09D1-541A-0A3682E21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You will hear these words often</a:t>
            </a:r>
          </a:p>
          <a:p>
            <a:r>
              <a:rPr lang="fi-FI"/>
              <a:t>Recognizing different forms and using them correctly will become automatic with time</a:t>
            </a:r>
          </a:p>
          <a:p>
            <a:r>
              <a:rPr lang="fi-FI"/>
              <a:t>Don’t be scared of mistakes</a:t>
            </a:r>
          </a:p>
          <a:p>
            <a:pPr lvl="1"/>
            <a:r>
              <a:rPr lang="fi-FI"/>
              <a:t>they are part of the process!</a:t>
            </a:r>
          </a:p>
          <a:p>
            <a:r>
              <a:rPr lang="fi-FI"/>
              <a:t>Above all, don’t think that you have to master this perfectly before moving forwards with your learning journey</a:t>
            </a:r>
          </a:p>
        </p:txBody>
      </p:sp>
    </p:spTree>
    <p:extLst>
      <p:ext uri="{BB962C8B-B14F-4D97-AF65-F5344CB8AC3E}">
        <p14:creationId xmlns:p14="http://schemas.microsoft.com/office/powerpoint/2010/main" val="619131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01232B-7790-B92D-8BCD-F229D8FEE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Goals for today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075D04-A26B-3DC9-1302-50C54DDD0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/>
              <a:t>To make you aware </a:t>
            </a:r>
            <a:r>
              <a:rPr lang="fi-FI"/>
              <a:t>of some of the wordtypes that exist </a:t>
            </a:r>
          </a:p>
          <a:p>
            <a:r>
              <a:rPr lang="fi-FI" b="1"/>
              <a:t>To start learning </a:t>
            </a:r>
            <a:r>
              <a:rPr lang="fi-FI"/>
              <a:t>some the patterns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573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7E3F37-097A-4BB5-8A58-B30FC849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Tänään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3BB075-08B5-45CF-B5C9-3CC233463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971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fi-FI"/>
              <a:t>Mitä </a:t>
            </a:r>
            <a:r>
              <a:rPr lang="fi-FI" dirty="0"/>
              <a:t>kuuluu</a:t>
            </a:r>
            <a:r>
              <a:rPr lang="fi-FI"/>
              <a:t>? Mitä sun täytyy tehdä tänään?</a:t>
            </a:r>
            <a:endParaRPr lang="fi-FI" dirty="0"/>
          </a:p>
          <a:p>
            <a:r>
              <a:rPr lang="fi-FI"/>
              <a:t>Jumppaa, sanelu ja ääntämistä</a:t>
            </a:r>
          </a:p>
          <a:p>
            <a:r>
              <a:rPr lang="fi-FI"/>
              <a:t>Minun täytyy -rakenne</a:t>
            </a:r>
          </a:p>
          <a:p>
            <a:r>
              <a:rPr lang="fi-FI"/>
              <a:t>Sanatyypit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Tauko noin 17.20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Pienissä ryhmissä</a:t>
            </a:r>
          </a:p>
          <a:p>
            <a:r>
              <a:rPr lang="fi-FI"/>
              <a:t>Kielioppi: Sanatyypit – Grammar: Word types </a:t>
            </a:r>
            <a:endParaRPr lang="fi-FI" dirty="0"/>
          </a:p>
          <a:p>
            <a:r>
              <a:rPr lang="fi-FI" dirty="0"/>
              <a:t>Kotitehtävät</a:t>
            </a:r>
          </a:p>
        </p:txBody>
      </p:sp>
    </p:spTree>
    <p:extLst>
      <p:ext uri="{BB962C8B-B14F-4D97-AF65-F5344CB8AC3E}">
        <p14:creationId xmlns:p14="http://schemas.microsoft.com/office/powerpoint/2010/main" val="440263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CE775A-143E-47F6-858C-A2A87A78E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618"/>
            <a:ext cx="10515600" cy="1325563"/>
          </a:xfrm>
        </p:spPr>
        <p:txBody>
          <a:bodyPr/>
          <a:lstStyle/>
          <a:p>
            <a:r>
              <a:rPr lang="fi-FI" dirty="0"/>
              <a:t>1</a:t>
            </a:r>
            <a:r>
              <a:rPr lang="fi-FI"/>
              <a:t>. TALO words: ending with </a:t>
            </a:r>
            <a:r>
              <a:rPr lang="fi-FI" b="1" dirty="0"/>
              <a:t>a, o, u, y, ä, ö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1E2B40FE-8915-450A-B05D-8895D14086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600312"/>
              </p:ext>
            </p:extLst>
          </p:nvPr>
        </p:nvGraphicFramePr>
        <p:xfrm>
          <a:off x="838200" y="1833789"/>
          <a:ext cx="10515600" cy="3779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18867097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659196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1787373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2009444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37755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Nominatiivi</a:t>
                      </a:r>
                    </a:p>
                    <a:p>
                      <a:r>
                        <a:rPr lang="fi-FI"/>
                        <a:t>= perusmuoto</a:t>
                      </a:r>
                    </a:p>
                    <a:p>
                      <a:r>
                        <a:rPr lang="fi-FI"/>
                        <a:t>= dictionary form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Genetiivi:</a:t>
                      </a:r>
                      <a:br>
                        <a:rPr lang="fi-FI"/>
                      </a:br>
                      <a:r>
                        <a:rPr lang="fi-FI"/>
                        <a:t>heikko </a:t>
                      </a:r>
                      <a:r>
                        <a:rPr lang="fi-FI" dirty="0"/>
                        <a:t>vartalo </a:t>
                      </a:r>
                      <a:r>
                        <a:rPr lang="fi-FI"/>
                        <a:t>+ n</a:t>
                      </a:r>
                    </a:p>
                    <a:p>
                      <a:r>
                        <a:rPr lang="fi-FI"/>
                        <a:t>= weak stem + 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Missä?</a:t>
                      </a:r>
                    </a:p>
                    <a:p>
                      <a:r>
                        <a:rPr lang="fi-FI"/>
                        <a:t>Heikko vartalo + ssa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Mihin?</a:t>
                      </a:r>
                    </a:p>
                    <a:p>
                      <a:r>
                        <a:rPr lang="fi-FI"/>
                        <a:t>Vahva </a:t>
                      </a:r>
                      <a:r>
                        <a:rPr lang="fi-FI" dirty="0"/>
                        <a:t>vartalo</a:t>
                      </a:r>
                    </a:p>
                    <a:p>
                      <a:r>
                        <a:rPr lang="fi-FI"/>
                        <a:t>= strong stem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Partitiivi</a:t>
                      </a:r>
                    </a:p>
                    <a:p>
                      <a:r>
                        <a:rPr lang="fi-FI"/>
                        <a:t>= nominatiivi </a:t>
                      </a:r>
                      <a:r>
                        <a:rPr lang="fi-FI" dirty="0"/>
                        <a:t>+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507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Tal</a:t>
                      </a:r>
                      <a:r>
                        <a:rPr lang="fi-FI" b="1" dirty="0"/>
                        <a:t>o = house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Talon = </a:t>
                      </a:r>
                      <a:r>
                        <a:rPr lang="fi-FI" dirty="0" err="1"/>
                        <a:t>the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house’s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Talossa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Taloon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Taloa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262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Flunss</a:t>
                      </a:r>
                      <a:r>
                        <a:rPr lang="fi-FI" b="1" dirty="0"/>
                        <a:t>a </a:t>
                      </a:r>
                      <a:r>
                        <a:rPr lang="fi-FI" b="0" dirty="0"/>
                        <a:t>= a </a:t>
                      </a:r>
                      <a:r>
                        <a:rPr lang="fi-FI" b="0" dirty="0" err="1"/>
                        <a:t>cold</a:t>
                      </a:r>
                      <a:endParaRPr lang="fi-FI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Flunssan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Flunssassa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Flunssaan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Flunssaa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512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Ysk</a:t>
                      </a:r>
                      <a:r>
                        <a:rPr lang="fi-FI" b="1" dirty="0"/>
                        <a:t>ä = a </a:t>
                      </a:r>
                      <a:r>
                        <a:rPr lang="fi-FI" b="1" dirty="0" err="1"/>
                        <a:t>cough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Yskän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Yskässä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Yskään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Yskää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042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Nuh</a:t>
                      </a:r>
                      <a:r>
                        <a:rPr lang="fi-FI" b="1" dirty="0"/>
                        <a:t>a = a </a:t>
                      </a:r>
                      <a:r>
                        <a:rPr lang="fi-FI" b="1" dirty="0" err="1"/>
                        <a:t>runny</a:t>
                      </a:r>
                      <a:r>
                        <a:rPr lang="fi-FI" b="1" dirty="0"/>
                        <a:t> </a:t>
                      </a:r>
                      <a:r>
                        <a:rPr lang="fi-FI" b="1" dirty="0" err="1"/>
                        <a:t>nose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Nuhan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Nuhassa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Nuhaan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Nuhaa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821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Matt</a:t>
                      </a:r>
                      <a:r>
                        <a:rPr lang="fi-FI" b="1" dirty="0"/>
                        <a:t>o = </a:t>
                      </a:r>
                      <a:r>
                        <a:rPr lang="fi-FI" b="1" dirty="0" err="1"/>
                        <a:t>carpet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Maton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Matossa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Mattoon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Mattoa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526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Nilkk</a:t>
                      </a:r>
                      <a:r>
                        <a:rPr lang="fi-FI" b="1" dirty="0"/>
                        <a:t>a = </a:t>
                      </a:r>
                      <a:r>
                        <a:rPr lang="fi-FI" b="1" dirty="0" err="1"/>
                        <a:t>ankle</a:t>
                      </a:r>
                      <a:r>
                        <a:rPr lang="fi-FI" b="1" dirty="0"/>
                        <a:t>, kk: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Nilkan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Nilkassa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Nilkkaan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Nilkkaa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923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Kip</a:t>
                      </a:r>
                      <a:r>
                        <a:rPr lang="fi-FI" b="1" dirty="0"/>
                        <a:t>u = pain, p :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Kivun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Kivussa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Kipuun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Kipua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741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896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0DE21C-4AC4-4F55-B451-98176DC40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fi-FI" sz="4000"/>
              <a:t>1. TALO-words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C97E3D-C59C-4C52-93A1-DF0AEBFC7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s-ES" sz="2000"/>
              <a:t>End in </a:t>
            </a:r>
            <a:r>
              <a:rPr lang="es-ES" sz="2000" b="1"/>
              <a:t>a, o, u, y, ä</a:t>
            </a:r>
            <a:r>
              <a:rPr lang="es-ES" sz="2000"/>
              <a:t> tai </a:t>
            </a:r>
            <a:r>
              <a:rPr lang="es-ES" sz="2000" b="1"/>
              <a:t>ö 	</a:t>
            </a:r>
          </a:p>
          <a:p>
            <a:pPr lvl="1"/>
            <a:r>
              <a:rPr lang="es-ES" sz="2000"/>
              <a:t>All vowels except e, i</a:t>
            </a:r>
          </a:p>
          <a:p>
            <a:r>
              <a:rPr lang="es-ES" sz="2000"/>
              <a:t>If there are no kpt-changes, the stem (=vartalo) is the same as the dictionary form (nominative = perusmuoto)</a:t>
            </a:r>
          </a:p>
          <a:p>
            <a:r>
              <a:rPr lang="es-ES" sz="2000"/>
              <a:t>Kpt-vaihtelu: ma</a:t>
            </a:r>
            <a:r>
              <a:rPr lang="es-ES" sz="2000" b="1"/>
              <a:t>tt</a:t>
            </a:r>
            <a:r>
              <a:rPr lang="es-ES" sz="2000"/>
              <a:t>o, ma</a:t>
            </a:r>
            <a:r>
              <a:rPr lang="es-ES" sz="2000" b="1"/>
              <a:t>t</a:t>
            </a:r>
            <a:r>
              <a:rPr lang="es-ES" sz="2000"/>
              <a:t>on</a:t>
            </a:r>
          </a:p>
          <a:p>
            <a:pPr marL="0" indent="0">
              <a:buNone/>
            </a:pPr>
            <a:endParaRPr lang="es-ES" sz="2000"/>
          </a:p>
          <a:p>
            <a:endParaRPr lang="fi-FI" sz="2000" b="1"/>
          </a:p>
          <a:p>
            <a:pPr marL="0" indent="0">
              <a:buNone/>
            </a:pPr>
            <a:endParaRPr lang="es-ES" sz="2000"/>
          </a:p>
        </p:txBody>
      </p:sp>
      <p:pic>
        <p:nvPicPr>
          <p:cNvPr id="5" name="Kuva 4" descr="Sateenkaaririvi taloja">
            <a:extLst>
              <a:ext uri="{FF2B5EF4-FFF2-40B4-BE49-F238E27FC236}">
                <a16:creationId xmlns:a16="http://schemas.microsoft.com/office/drawing/2014/main" id="{45D2E386-5507-A1B1-4D40-ADCE6A78D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1" r="23209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16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672FBC-6289-414C-BC04-20F08CF5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</a:t>
            </a:r>
            <a:r>
              <a:rPr lang="fi-FI"/>
              <a:t>. HUONE words: ending with </a:t>
            </a:r>
            <a:r>
              <a:rPr lang="fi-FI" b="1" dirty="0"/>
              <a:t>e</a:t>
            </a:r>
            <a:r>
              <a:rPr lang="fi-FI"/>
              <a:t>, stem </a:t>
            </a:r>
            <a:r>
              <a:rPr lang="fi-FI" b="1" dirty="0" err="1"/>
              <a:t>ee</a:t>
            </a:r>
            <a:endParaRPr lang="fi-FI" b="1" dirty="0"/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405CE5F6-4193-4DF8-8534-E518DEB5C5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687118"/>
              </p:ext>
            </p:extLst>
          </p:nvPr>
        </p:nvGraphicFramePr>
        <p:xfrm>
          <a:off x="838200" y="1825625"/>
          <a:ext cx="10515600" cy="2661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1064659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15038248"/>
                    </a:ext>
                  </a:extLst>
                </a:gridCol>
                <a:gridCol w="2140131">
                  <a:extLst>
                    <a:ext uri="{9D8B030D-6E8A-4147-A177-3AD203B41FA5}">
                      <a16:colId xmlns:a16="http://schemas.microsoft.com/office/drawing/2014/main" val="3136169581"/>
                    </a:ext>
                  </a:extLst>
                </a:gridCol>
                <a:gridCol w="2061905">
                  <a:extLst>
                    <a:ext uri="{9D8B030D-6E8A-4147-A177-3AD203B41FA5}">
                      <a16:colId xmlns:a16="http://schemas.microsoft.com/office/drawing/2014/main" val="2411998775"/>
                    </a:ext>
                  </a:extLst>
                </a:gridCol>
                <a:gridCol w="2107324">
                  <a:extLst>
                    <a:ext uri="{9D8B030D-6E8A-4147-A177-3AD203B41FA5}">
                      <a16:colId xmlns:a16="http://schemas.microsoft.com/office/drawing/2014/main" val="3355437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Nominatiivi: </a:t>
                      </a:r>
                    </a:p>
                    <a:p>
                      <a:r>
                        <a:rPr lang="fi-FI"/>
                        <a:t>Weak kpt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Genetiivi: </a:t>
                      </a:r>
                    </a:p>
                    <a:p>
                      <a:r>
                        <a:rPr lang="fi-FI"/>
                        <a:t>Strong stem + 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Missä, mistä: </a:t>
                      </a:r>
                    </a:p>
                    <a:p>
                      <a:r>
                        <a:rPr lang="fi-FI"/>
                        <a:t>Strong stem + ssa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Mihin: Strong stem</a:t>
                      </a:r>
                    </a:p>
                    <a:p>
                      <a:r>
                        <a:rPr lang="fi-FI"/>
                        <a:t>+ seen 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Partitiivi: </a:t>
                      </a:r>
                      <a:br>
                        <a:rPr lang="fi-FI"/>
                      </a:br>
                      <a:r>
                        <a:rPr lang="fi-FI"/>
                        <a:t>weak stem + tta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609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Huon</a:t>
                      </a:r>
                      <a:r>
                        <a:rPr lang="fi-FI" b="1" dirty="0"/>
                        <a:t>e = </a:t>
                      </a:r>
                      <a:r>
                        <a:rPr lang="fi-FI" b="1" dirty="0" err="1"/>
                        <a:t>room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Huon</a:t>
                      </a:r>
                      <a:r>
                        <a:rPr lang="fi-FI" b="1" dirty="0"/>
                        <a:t>ee</a:t>
                      </a:r>
                      <a:r>
                        <a:rPr lang="fi-FI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Huon</a:t>
                      </a:r>
                      <a:r>
                        <a:rPr lang="fi-FI" b="1"/>
                        <a:t>eess</a:t>
                      </a:r>
                      <a:r>
                        <a:rPr lang="fi-FI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Huoneesee</a:t>
                      </a:r>
                      <a:r>
                        <a:rPr lang="fi-FI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Huone</a:t>
                      </a:r>
                      <a:r>
                        <a:rPr lang="fi-FI" b="1" dirty="0"/>
                        <a:t>tta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0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0" dirty="0"/>
                        <a:t>Kuume = </a:t>
                      </a:r>
                      <a:r>
                        <a:rPr lang="fi-FI" b="0" dirty="0" err="1"/>
                        <a:t>fever</a:t>
                      </a:r>
                      <a:endParaRPr lang="fi-FI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Kuumeen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Kuumeessa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Kuumeeseen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/>
                        <a:t>Kuumetta</a:t>
                      </a:r>
                      <a:endParaRPr lang="fi-FI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279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0" dirty="0"/>
                        <a:t>Lääke = </a:t>
                      </a:r>
                      <a:r>
                        <a:rPr lang="fi-FI" b="0" dirty="0" err="1"/>
                        <a:t>medicine</a:t>
                      </a:r>
                      <a:r>
                        <a:rPr lang="fi-FI" b="0" dirty="0"/>
                        <a:t>, </a:t>
                      </a:r>
                    </a:p>
                    <a:p>
                      <a:r>
                        <a:rPr lang="fi-FI" b="0" dirty="0"/>
                        <a:t>kk :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Lääkkeen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Lääkkeessä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Lääkkeeseen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/>
                        <a:t>Lääkettä</a:t>
                      </a:r>
                      <a:endParaRPr lang="fi-FI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883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0" dirty="0"/>
                        <a:t>Helle = </a:t>
                      </a:r>
                      <a:r>
                        <a:rPr lang="fi-FI" b="0" dirty="0" err="1"/>
                        <a:t>heat</a:t>
                      </a:r>
                      <a:r>
                        <a:rPr lang="fi-FI" b="0" dirty="0"/>
                        <a:t> </a:t>
                      </a:r>
                      <a:r>
                        <a:rPr lang="fi-FI" b="0" dirty="0" err="1"/>
                        <a:t>wave</a:t>
                      </a:r>
                      <a:endParaRPr lang="fi-FI" b="0" dirty="0"/>
                    </a:p>
                    <a:p>
                      <a:r>
                        <a:rPr lang="fi-FI" b="0" dirty="0"/>
                        <a:t>ll : </a:t>
                      </a:r>
                      <a:r>
                        <a:rPr lang="fi-FI" b="0" dirty="0" err="1"/>
                        <a:t>lt</a:t>
                      </a:r>
                      <a:endParaRPr lang="fi-FI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Helteen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Helteessä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Helteeseen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/>
                        <a:t>Hellettä</a:t>
                      </a:r>
                      <a:endParaRPr lang="fi-FI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101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731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29F4E2A-3FF0-4139-B51E-63C9BF20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fi-FI" sz="4000"/>
              <a:t>2. HUON</a:t>
            </a:r>
            <a:r>
              <a:rPr lang="fi-FI" sz="4000" b="1"/>
              <a:t>E</a:t>
            </a:r>
            <a:r>
              <a:rPr lang="fi-FI" sz="4000"/>
              <a:t>-sanat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F85A72-02B3-4D6C-8A7F-31256B472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fi-FI" sz="1600"/>
              <a:t>End in </a:t>
            </a:r>
            <a:r>
              <a:rPr lang="fi-FI" sz="1600" b="1"/>
              <a:t>e</a:t>
            </a:r>
          </a:p>
          <a:p>
            <a:r>
              <a:rPr lang="fi-FI" sz="1600"/>
              <a:t>Nominatiivi: huone			</a:t>
            </a:r>
          </a:p>
          <a:p>
            <a:r>
              <a:rPr lang="fi-FI" sz="1600"/>
              <a:t>Stem: huon</a:t>
            </a:r>
            <a:r>
              <a:rPr lang="fi-FI" sz="1600" b="1"/>
              <a:t>ee</a:t>
            </a:r>
            <a:r>
              <a:rPr lang="fi-FI" sz="1600"/>
              <a:t>-			</a:t>
            </a:r>
          </a:p>
          <a:p>
            <a:r>
              <a:rPr lang="fi-FI" sz="1600"/>
              <a:t>Partitiivi: huone</a:t>
            </a:r>
            <a:r>
              <a:rPr lang="fi-FI" sz="1600" u="sng"/>
              <a:t>tta</a:t>
            </a:r>
            <a:r>
              <a:rPr lang="fi-FI" sz="1600"/>
              <a:t>			</a:t>
            </a:r>
          </a:p>
          <a:p>
            <a:pPr marL="0" indent="0">
              <a:buNone/>
            </a:pPr>
            <a:endParaRPr lang="fi-FI" sz="1600"/>
          </a:p>
          <a:p>
            <a:r>
              <a:rPr lang="fi-FI" sz="1600"/>
              <a:t>Kpt: the nominative and partitive are weak, the stem is strong</a:t>
            </a:r>
          </a:p>
          <a:p>
            <a:pPr lvl="1"/>
            <a:r>
              <a:rPr lang="fi-FI" sz="1600"/>
              <a:t>Nominative: helle</a:t>
            </a:r>
          </a:p>
          <a:p>
            <a:pPr lvl="1"/>
            <a:r>
              <a:rPr lang="fi-FI" sz="1600"/>
              <a:t>Stem: hel</a:t>
            </a:r>
            <a:r>
              <a:rPr lang="fi-FI" sz="1600" b="1"/>
              <a:t>t</a:t>
            </a:r>
            <a:r>
              <a:rPr lang="fi-FI" sz="1600"/>
              <a:t>ee-</a:t>
            </a:r>
          </a:p>
          <a:p>
            <a:endParaRPr lang="fi-FI" sz="1300"/>
          </a:p>
        </p:txBody>
      </p:sp>
      <p:pic>
        <p:nvPicPr>
          <p:cNvPr id="5" name="Kuva 4" descr="Olohuone ja kaarevat ikkunat">
            <a:extLst>
              <a:ext uri="{FF2B5EF4-FFF2-40B4-BE49-F238E27FC236}">
                <a16:creationId xmlns:a16="http://schemas.microsoft.com/office/drawing/2014/main" id="{CE96B417-7898-3843-6CD0-AF7E676F1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" r="31099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8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5C3A9D-4286-479D-A120-2FB4D64CF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</a:t>
            </a:r>
            <a:r>
              <a:rPr lang="fi-FI"/>
              <a:t>. NEN words</a:t>
            </a:r>
            <a:endParaRPr lang="fi-FI" dirty="0"/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FD8F6A80-B031-4283-9426-55D1E000CC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684640"/>
              </p:ext>
            </p:extLst>
          </p:nvPr>
        </p:nvGraphicFramePr>
        <p:xfrm>
          <a:off x="838899" y="1825625"/>
          <a:ext cx="10514901" cy="2392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2421">
                  <a:extLst>
                    <a:ext uri="{9D8B030D-6E8A-4147-A177-3AD203B41FA5}">
                      <a16:colId xmlns:a16="http://schemas.microsoft.com/office/drawing/2014/main" val="310290544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5214802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25028097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94873517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271342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Perusmuoto eli nominatiivi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Genetiivi</a:t>
                      </a:r>
                    </a:p>
                    <a:p>
                      <a:r>
                        <a:rPr lang="fi-FI" dirty="0" err="1"/>
                        <a:t>Nen</a:t>
                      </a:r>
                      <a:r>
                        <a:rPr lang="fi-FI" dirty="0"/>
                        <a:t> pois +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Missä?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Mihin?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Partitiivi</a:t>
                      </a:r>
                    </a:p>
                    <a:p>
                      <a:r>
                        <a:rPr lang="fi-FI" dirty="0" err="1"/>
                        <a:t>Nen</a:t>
                      </a:r>
                      <a:r>
                        <a:rPr lang="fi-FI" dirty="0"/>
                        <a:t> pois + </a:t>
                      </a:r>
                      <a:r>
                        <a:rPr lang="fi-FI" dirty="0" err="1"/>
                        <a:t>sta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94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Suomalainen = </a:t>
                      </a:r>
                      <a:r>
                        <a:rPr lang="fi-FI" dirty="0" err="1"/>
                        <a:t>Finnish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Suomalai</a:t>
                      </a:r>
                      <a:r>
                        <a:rPr lang="fi-FI" b="1" dirty="0"/>
                        <a:t>se</a:t>
                      </a:r>
                      <a:r>
                        <a:rPr lang="fi-FI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/>
                        <a:t>Suomalaisess</a:t>
                      </a:r>
                      <a:r>
                        <a:rPr lang="fi-FI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Suomalaisee</a:t>
                      </a:r>
                      <a:r>
                        <a:rPr lang="fi-FI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Suomalai</a:t>
                      </a:r>
                      <a:r>
                        <a:rPr lang="fi-FI" b="1" dirty="0"/>
                        <a:t>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997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Aikuinen = </a:t>
                      </a:r>
                      <a:r>
                        <a:rPr lang="fi-FI" dirty="0" err="1"/>
                        <a:t>Adult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Aikuisen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Aikuisessa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Aikuiseen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 dirty="0"/>
                        <a:t>Aikui</a:t>
                      </a:r>
                      <a:r>
                        <a:rPr lang="fi-FI" b="1" dirty="0"/>
                        <a:t>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326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Tavallinen = </a:t>
                      </a:r>
                      <a:r>
                        <a:rPr lang="fi-FI" dirty="0" err="1"/>
                        <a:t>regular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Tavallisen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Tavallisessa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Tavalliseen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/>
                        <a:t>Tavallista</a:t>
                      </a:r>
                      <a:endParaRPr lang="fi-FI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598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Niko</a:t>
                      </a:r>
                      <a:r>
                        <a:rPr lang="fi-FI" b="1" dirty="0"/>
                        <a:t>nen</a:t>
                      </a:r>
                      <a:r>
                        <a:rPr lang="fi-FI" dirty="0"/>
                        <a:t> = </a:t>
                      </a:r>
                      <a:r>
                        <a:rPr lang="fi-FI" dirty="0" err="1"/>
                        <a:t>last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name</a:t>
                      </a:r>
                      <a:r>
                        <a:rPr lang="fi-FI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Nikosen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Nikosessa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Nikoseen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/>
                        <a:t>Nikosta</a:t>
                      </a:r>
                      <a:endParaRPr lang="fi-FI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217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64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Lähikuva punaisesta chilistä sinisellä taustalla">
            <a:extLst>
              <a:ext uri="{FF2B5EF4-FFF2-40B4-BE49-F238E27FC236}">
                <a16:creationId xmlns:a16="http://schemas.microsoft.com/office/drawing/2014/main" id="{89B3DC13-1B8F-5DCC-FF64-4D07C6714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1" r="27620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D4101AD-1F7B-4B1C-BF0B-849257553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fi-FI" sz="4000"/>
              <a:t>3. NEN-sanat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E5303F-850C-4516-9B09-FC431AB90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fi-FI" sz="2000"/>
              <a:t>Words that end in </a:t>
            </a:r>
            <a:r>
              <a:rPr lang="fi-FI" sz="2000" b="1"/>
              <a:t>nen</a:t>
            </a:r>
          </a:p>
          <a:p>
            <a:r>
              <a:rPr lang="fi-FI" sz="2000"/>
              <a:t>Nominative: punainen</a:t>
            </a:r>
          </a:p>
          <a:p>
            <a:r>
              <a:rPr lang="fi-FI" sz="2000"/>
              <a:t>Stem:  punai</a:t>
            </a:r>
            <a:r>
              <a:rPr lang="fi-FI" sz="2000" b="1"/>
              <a:t>se</a:t>
            </a:r>
            <a:r>
              <a:rPr lang="fi-FI" sz="2000"/>
              <a:t>-</a:t>
            </a:r>
          </a:p>
          <a:p>
            <a:pPr lvl="1"/>
            <a:r>
              <a:rPr lang="fi-FI" sz="2000"/>
              <a:t>Take away nen and add se: nen -&gt; se </a:t>
            </a:r>
          </a:p>
          <a:p>
            <a:r>
              <a:rPr lang="fi-FI" sz="2000"/>
              <a:t>Partitiivi: suomalaista</a:t>
            </a:r>
          </a:p>
          <a:p>
            <a:pPr lvl="1"/>
            <a:r>
              <a:rPr lang="fi-FI" sz="2000"/>
              <a:t>Take away nen and add sta</a:t>
            </a:r>
          </a:p>
          <a:p>
            <a:pPr marL="0" indent="0">
              <a:buNone/>
            </a:pPr>
            <a:endParaRPr lang="fi-FI" sz="2000"/>
          </a:p>
          <a:p>
            <a:r>
              <a:rPr lang="fi-FI" sz="2000"/>
              <a:t>No kpt changes here!</a:t>
            </a:r>
          </a:p>
        </p:txBody>
      </p:sp>
    </p:spTree>
    <p:extLst>
      <p:ext uri="{BB962C8B-B14F-4D97-AF65-F5344CB8AC3E}">
        <p14:creationId xmlns:p14="http://schemas.microsoft.com/office/powerpoint/2010/main" val="1697069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87DBD7-0B4C-40B1-98E0-46ED38A60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</a:t>
            </a:r>
            <a:r>
              <a:rPr lang="fi-FI"/>
              <a:t>. Words ending in i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943D9E-4070-4EF8-81B5-686EAA3F5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9297"/>
            <a:ext cx="10515600" cy="4351338"/>
          </a:xfrm>
        </p:spPr>
        <p:txBody>
          <a:bodyPr/>
          <a:lstStyle/>
          <a:p>
            <a:r>
              <a:rPr lang="fi-FI"/>
              <a:t>4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word</a:t>
            </a:r>
            <a:r>
              <a:rPr lang="fi-FI" dirty="0"/>
              <a:t> </a:t>
            </a:r>
            <a:r>
              <a:rPr lang="fi-FI" dirty="0" err="1"/>
              <a:t>types</a:t>
            </a:r>
            <a:r>
              <a:rPr lang="fi-FI" dirty="0"/>
              <a:t> </a:t>
            </a:r>
          </a:p>
          <a:p>
            <a:endParaRPr lang="fi-FI" dirty="0"/>
          </a:p>
          <a:p>
            <a:pPr marL="514350" indent="-514350">
              <a:buAutoNum type="arabicPeriod"/>
            </a:pPr>
            <a:r>
              <a:rPr lang="fi-FI"/>
              <a:t>BUSSI words</a:t>
            </a:r>
            <a:endParaRPr lang="fi-FI" dirty="0"/>
          </a:p>
          <a:p>
            <a:pPr marL="514350" indent="-514350">
              <a:buAutoNum type="arabicPeriod"/>
            </a:pPr>
            <a:r>
              <a:rPr lang="fi-FI"/>
              <a:t>NIMI words</a:t>
            </a:r>
            <a:endParaRPr lang="fi-FI" dirty="0"/>
          </a:p>
          <a:p>
            <a:pPr marL="514350" indent="-514350">
              <a:buAutoNum type="arabicPeriod"/>
            </a:pPr>
            <a:r>
              <a:rPr lang="fi-FI"/>
              <a:t>NUORI words</a:t>
            </a:r>
            <a:endParaRPr lang="fi-FI" dirty="0"/>
          </a:p>
          <a:p>
            <a:pPr marL="514350" indent="-514350">
              <a:buAutoNum type="arabicPeriod"/>
            </a:pPr>
            <a:r>
              <a:rPr lang="fi-FI"/>
              <a:t>VESI words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3897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F4F141-4A8E-4FD2-8B86-CC7754C43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4.1</a:t>
            </a:r>
            <a:r>
              <a:rPr lang="fi-FI"/>
              <a:t>: BUSSI words</a:t>
            </a:r>
            <a:endParaRPr lang="fi-FI" dirty="0"/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C834A16B-5F83-4281-BAE0-5AD02B113C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685342"/>
              </p:ext>
            </p:extLst>
          </p:nvPr>
        </p:nvGraphicFramePr>
        <p:xfrm>
          <a:off x="838200" y="1825625"/>
          <a:ext cx="10515600" cy="2661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410292558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49500920"/>
                    </a:ext>
                  </a:extLst>
                </a:gridCol>
                <a:gridCol w="2152227">
                  <a:extLst>
                    <a:ext uri="{9D8B030D-6E8A-4147-A177-3AD203B41FA5}">
                      <a16:colId xmlns:a16="http://schemas.microsoft.com/office/drawing/2014/main" val="124658699"/>
                    </a:ext>
                  </a:extLst>
                </a:gridCol>
                <a:gridCol w="2054013">
                  <a:extLst>
                    <a:ext uri="{9D8B030D-6E8A-4147-A177-3AD203B41FA5}">
                      <a16:colId xmlns:a16="http://schemas.microsoft.com/office/drawing/2014/main" val="376830659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25241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Perusmuoto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Genetiivi: </a:t>
                      </a:r>
                    </a:p>
                    <a:p>
                      <a:r>
                        <a:rPr lang="fi-FI"/>
                        <a:t>weak stem + 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Missä?</a:t>
                      </a:r>
                    </a:p>
                    <a:p>
                      <a:r>
                        <a:rPr lang="fi-FI"/>
                        <a:t>weak stem + ssa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Mihin?</a:t>
                      </a:r>
                    </a:p>
                    <a:p>
                      <a:r>
                        <a:rPr lang="fi-FI"/>
                        <a:t>Strong stem + in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Partitiivi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684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Bussi = </a:t>
                      </a:r>
                      <a:r>
                        <a:rPr lang="fi-FI" dirty="0" err="1"/>
                        <a:t>bus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Bussin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Bussissa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Bussii</a:t>
                      </a:r>
                      <a:r>
                        <a:rPr lang="fi-FI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Bussia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336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Hotel</a:t>
                      </a:r>
                      <a:r>
                        <a:rPr lang="fi-FI" u="sng"/>
                        <a:t>li</a:t>
                      </a:r>
                      <a:r>
                        <a:rPr lang="fi-FI"/>
                        <a:t> </a:t>
                      </a:r>
                      <a:r>
                        <a:rPr lang="fi-FI" dirty="0"/>
                        <a:t>= hotel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Hotellin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Hotellissa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Hotelliin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Hotellia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223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Tau</a:t>
                      </a:r>
                      <a:r>
                        <a:rPr lang="fi-FI" b="1" dirty="0"/>
                        <a:t>t</a:t>
                      </a:r>
                      <a:r>
                        <a:rPr lang="fi-FI" dirty="0"/>
                        <a:t>i = </a:t>
                      </a:r>
                      <a:r>
                        <a:rPr lang="fi-FI" dirty="0" err="1"/>
                        <a:t>illness</a:t>
                      </a:r>
                      <a:r>
                        <a:rPr lang="fi-FI"/>
                        <a:t>, disease t:d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Taudin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Taudissa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Tautiin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Tautia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761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Ap-tee</a:t>
                      </a:r>
                      <a:r>
                        <a:rPr lang="fi-FI" b="1"/>
                        <a:t>k</a:t>
                      </a:r>
                      <a:r>
                        <a:rPr lang="fi-FI" b="1" u="sng"/>
                        <a:t>-k</a:t>
                      </a:r>
                      <a:r>
                        <a:rPr lang="fi-FI" u="sng"/>
                        <a:t>i</a:t>
                      </a:r>
                      <a:r>
                        <a:rPr lang="fi-FI"/>
                        <a:t> = pharmacy kk : 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Apteekin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Apteekissa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Apteekkiin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Apteekkia 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022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295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Siirretään väylä">
            <a:extLst>
              <a:ext uri="{FF2B5EF4-FFF2-40B4-BE49-F238E27FC236}">
                <a16:creationId xmlns:a16="http://schemas.microsoft.com/office/drawing/2014/main" id="{E5F03239-AFCE-0E34-BFC5-97DEAB9E5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2" r="7312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004842D-6549-40E2-B4AA-EE71836C1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fi-FI" sz="4000"/>
              <a:t>4.1: BUSSI-sanat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3B1450-709E-4155-B68A-4FD48B3D1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fi-FI" sz="1600"/>
              <a:t>New loanwords </a:t>
            </a:r>
          </a:p>
          <a:p>
            <a:pPr marL="0" indent="0">
              <a:buNone/>
            </a:pPr>
            <a:endParaRPr lang="fi-FI" sz="1600"/>
          </a:p>
          <a:p>
            <a:r>
              <a:rPr lang="fi-FI" sz="1600"/>
              <a:t>Nominative: bussi</a:t>
            </a:r>
          </a:p>
          <a:p>
            <a:r>
              <a:rPr lang="fi-FI" sz="1600"/>
              <a:t>Stem: bussi-</a:t>
            </a:r>
          </a:p>
          <a:p>
            <a:r>
              <a:rPr lang="fi-FI" sz="1600"/>
              <a:t>Partitive: bussia</a:t>
            </a:r>
          </a:p>
          <a:p>
            <a:endParaRPr lang="fi-FI" sz="1600"/>
          </a:p>
          <a:p>
            <a:r>
              <a:rPr lang="fi-FI" sz="1600"/>
              <a:t>Kpt: </a:t>
            </a:r>
          </a:p>
          <a:p>
            <a:pPr lvl="1"/>
            <a:r>
              <a:rPr lang="fi-FI" sz="1600"/>
              <a:t>Nominative: pankk</a:t>
            </a:r>
            <a:r>
              <a:rPr lang="fi-FI" sz="1600" b="1"/>
              <a:t>i</a:t>
            </a:r>
          </a:p>
          <a:p>
            <a:pPr lvl="1"/>
            <a:r>
              <a:rPr lang="fi-FI" sz="1600"/>
              <a:t>Partitive: pankkia </a:t>
            </a:r>
          </a:p>
          <a:p>
            <a:pPr lvl="1"/>
            <a:r>
              <a:rPr lang="fi-FI" sz="1600"/>
              <a:t>Weak stem: pan</a:t>
            </a:r>
            <a:r>
              <a:rPr lang="fi-FI" sz="1600" b="1"/>
              <a:t>k</a:t>
            </a:r>
            <a:r>
              <a:rPr lang="fi-FI" sz="1600"/>
              <a:t>issa 	</a:t>
            </a:r>
          </a:p>
          <a:p>
            <a:pPr lvl="1"/>
            <a:r>
              <a:rPr lang="fi-FI" sz="1600"/>
              <a:t>Strong stem: pan</a:t>
            </a:r>
            <a:r>
              <a:rPr lang="fi-FI" sz="1600" b="1"/>
              <a:t>kk</a:t>
            </a:r>
            <a:r>
              <a:rPr lang="fi-FI" sz="1600"/>
              <a:t>iin</a:t>
            </a:r>
          </a:p>
          <a:p>
            <a:endParaRPr lang="fi-FI" sz="1600"/>
          </a:p>
        </p:txBody>
      </p:sp>
    </p:spTree>
    <p:extLst>
      <p:ext uri="{BB962C8B-B14F-4D97-AF65-F5344CB8AC3E}">
        <p14:creationId xmlns:p14="http://schemas.microsoft.com/office/powerpoint/2010/main" val="1601243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63ADB5-7097-4879-B766-58A7F5278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4.2</a:t>
            </a:r>
            <a:r>
              <a:rPr lang="fi-FI"/>
              <a:t>: NIMI words</a:t>
            </a:r>
            <a:r>
              <a:rPr lang="fi-FI" dirty="0"/>
              <a:t>	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22A87A92-F6B3-4BB1-894E-7DE3D473A1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568972"/>
              </p:ext>
            </p:extLst>
          </p:nvPr>
        </p:nvGraphicFramePr>
        <p:xfrm>
          <a:off x="922789" y="1801132"/>
          <a:ext cx="10431011" cy="2768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531">
                  <a:extLst>
                    <a:ext uri="{9D8B030D-6E8A-4147-A177-3AD203B41FA5}">
                      <a16:colId xmlns:a16="http://schemas.microsoft.com/office/drawing/2014/main" val="186527769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0607231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0620872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3002510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253971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Perusmuoto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Genetiivi</a:t>
                      </a:r>
                    </a:p>
                    <a:p>
                      <a:r>
                        <a:rPr lang="fi-FI" dirty="0"/>
                        <a:t>i -&gt; e </a:t>
                      </a:r>
                      <a:r>
                        <a:rPr lang="fi-FI"/>
                        <a:t>+ n</a:t>
                      </a:r>
                    </a:p>
                    <a:p>
                      <a:r>
                        <a:rPr lang="fi-FI"/>
                        <a:t>weak stem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Missä?</a:t>
                      </a:r>
                    </a:p>
                    <a:p>
                      <a:r>
                        <a:rPr lang="fi-FI"/>
                        <a:t>Weak stem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Mihin?</a:t>
                      </a:r>
                    </a:p>
                    <a:p>
                      <a:r>
                        <a:rPr lang="fi-FI"/>
                        <a:t>Strong stem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Partitiivi</a:t>
                      </a:r>
                      <a:br>
                        <a:rPr lang="fi-FI"/>
                      </a:br>
                      <a:r>
                        <a:rPr lang="fi-FI"/>
                        <a:t>strong stem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490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Nim</a:t>
                      </a:r>
                      <a:r>
                        <a:rPr lang="fi-FI" b="1" dirty="0"/>
                        <a:t>i = </a:t>
                      </a:r>
                      <a:r>
                        <a:rPr lang="fi-FI" b="1" dirty="0" err="1"/>
                        <a:t>name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Nimen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Nimessä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Nimeen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Nimeä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271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Sormi = </a:t>
                      </a:r>
                      <a:r>
                        <a:rPr lang="fi-FI" dirty="0" err="1"/>
                        <a:t>finger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Sormen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Sormessa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Sormeen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Sormea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067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Polvi = </a:t>
                      </a:r>
                      <a:r>
                        <a:rPr lang="fi-FI" dirty="0" err="1"/>
                        <a:t>knee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/>
                        <a:t>Polven</a:t>
                      </a:r>
                      <a:endParaRPr lang="fi-FI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/>
                        <a:t>Polvessa</a:t>
                      </a:r>
                      <a:endParaRPr lang="fi-FI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/>
                        <a:t>Polveen</a:t>
                      </a:r>
                      <a:endParaRPr lang="fi-FI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/>
                        <a:t>Polvea</a:t>
                      </a:r>
                      <a:endParaRPr lang="fi-FI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421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Suomi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/>
                        <a:t>Suomen</a:t>
                      </a:r>
                      <a:endParaRPr lang="fi-FI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/>
                        <a:t>Suomessa</a:t>
                      </a:r>
                      <a:endParaRPr lang="fi-FI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/>
                        <a:t>Suomeen</a:t>
                      </a:r>
                      <a:endParaRPr lang="fi-FI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/>
                        <a:t>Suomea</a:t>
                      </a:r>
                      <a:endParaRPr lang="fi-FI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400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Mä</a:t>
                      </a:r>
                      <a:r>
                        <a:rPr lang="fi-FI" b="1" dirty="0"/>
                        <a:t>k</a:t>
                      </a:r>
                      <a:r>
                        <a:rPr lang="fi-FI" dirty="0"/>
                        <a:t>i = </a:t>
                      </a:r>
                      <a:r>
                        <a:rPr lang="fi-FI" dirty="0" err="1"/>
                        <a:t>hill</a:t>
                      </a:r>
                      <a:r>
                        <a:rPr lang="fi-FI" dirty="0"/>
                        <a:t> k:0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/>
                        <a:t>Mäen</a:t>
                      </a:r>
                      <a:endParaRPr lang="fi-FI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/>
                        <a:t>Mäessä</a:t>
                      </a:r>
                      <a:endParaRPr lang="fi-FI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/>
                        <a:t>Mäkeen</a:t>
                      </a:r>
                      <a:endParaRPr lang="fi-FI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/>
                        <a:t>Mäkeä</a:t>
                      </a:r>
                      <a:endParaRPr lang="fi-FI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06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54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27260E-B490-485A-8110-3B653D35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Tervetuloa tunnille!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F76009-E852-44DF-80A4-3FB764C14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= Welcome to class / welcome to the lesson 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tunti = hour/lesson</a:t>
            </a:r>
          </a:p>
          <a:p>
            <a:pPr lvl="1"/>
            <a:r>
              <a:rPr lang="fi-FI"/>
              <a:t>stem: tunni-</a:t>
            </a:r>
          </a:p>
          <a:p>
            <a:pPr lvl="1"/>
            <a:r>
              <a:rPr lang="fi-FI"/>
              <a:t>lle = to (allative) </a:t>
            </a:r>
          </a:p>
          <a:p>
            <a:pPr lvl="1"/>
            <a:r>
              <a:rPr lang="fi-FI"/>
              <a:t>tunnille = to the lesson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5297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B3FC7B7-18D0-4EEC-BF16-EA19186EA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fi-FI" sz="4000"/>
              <a:t>4.2: NIMI-sanat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1ADAAA-C942-45A2-8C3C-C338E6C7F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fi-FI" sz="2000"/>
              <a:t>Nominatiivi: nimi</a:t>
            </a:r>
          </a:p>
          <a:p>
            <a:r>
              <a:rPr lang="fi-FI" sz="2000"/>
              <a:t>Stem: nime-</a:t>
            </a:r>
          </a:p>
          <a:p>
            <a:r>
              <a:rPr lang="fi-FI" sz="2000"/>
              <a:t>Partitive = stem + ä/a: nimeä</a:t>
            </a:r>
          </a:p>
          <a:p>
            <a:pPr lvl="1"/>
            <a:r>
              <a:rPr lang="fi-FI" sz="2000"/>
              <a:t>note that it’s not -tta/ttä even though the stem ends in e!</a:t>
            </a:r>
          </a:p>
          <a:p>
            <a:endParaRPr lang="fi-FI" sz="2000"/>
          </a:p>
          <a:p>
            <a:r>
              <a:rPr lang="fi-FI" sz="2000"/>
              <a:t>Kpt</a:t>
            </a:r>
          </a:p>
          <a:p>
            <a:pPr lvl="1"/>
            <a:r>
              <a:rPr lang="fi-FI" sz="2000"/>
              <a:t>Nominative: mäki</a:t>
            </a:r>
          </a:p>
          <a:p>
            <a:pPr lvl="1"/>
            <a:r>
              <a:rPr lang="fi-FI" sz="2000"/>
              <a:t>Vartalo: mäe-, mäke- </a:t>
            </a:r>
          </a:p>
        </p:txBody>
      </p:sp>
      <p:pic>
        <p:nvPicPr>
          <p:cNvPr id="5" name="Kuva 4" descr="Lähikuva paketista, jossa on tyhjä tunniste">
            <a:extLst>
              <a:ext uri="{FF2B5EF4-FFF2-40B4-BE49-F238E27FC236}">
                <a16:creationId xmlns:a16="http://schemas.microsoft.com/office/drawing/2014/main" id="{15B5F678-67AE-EA8E-18D5-25F1D326E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" r="33690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47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7F2BE6-AB9B-4948-8FA3-3DCE8EE5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4.3 NUORI-sanat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14A8A33F-94A4-45BA-A8C9-D6D2E2A373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1752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80797354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6949482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11408812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0919016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6159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Perusmuoto eli nominatiivi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Genetiivi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Missä?</a:t>
                      </a:r>
                    </a:p>
                    <a:p>
                      <a:r>
                        <a:rPr lang="fi-FI"/>
                        <a:t>Heikko </a:t>
                      </a:r>
                      <a:r>
                        <a:rPr lang="fi-FI" dirty="0"/>
                        <a:t>vartalo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Mihin?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Partitiivi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225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Nuori = </a:t>
                      </a:r>
                      <a:r>
                        <a:rPr lang="fi-FI" dirty="0" err="1"/>
                        <a:t>young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Nuoren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Nuoress</a:t>
                      </a:r>
                      <a:r>
                        <a:rPr lang="fi-FI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Nuoreen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Nuorta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17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Suuri = big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Suuren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Suuressa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Suureen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Suurta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5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Pieni = </a:t>
                      </a:r>
                      <a:r>
                        <a:rPr lang="fi-FI" dirty="0" err="1"/>
                        <a:t>small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Pienen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Pienessä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Pieneen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 dirty="0"/>
                        <a:t>Pientä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632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201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55092E-AD60-4874-9917-5E32A4605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4.3: NUORI-sanat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023D01-33C5-4906-8F9A-6DD8E7774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Nominatiivi: nuori</a:t>
            </a:r>
          </a:p>
          <a:p>
            <a:r>
              <a:rPr lang="fi-FI" dirty="0"/>
              <a:t>Vartalo: </a:t>
            </a:r>
            <a:r>
              <a:rPr lang="fi-FI" dirty="0" err="1"/>
              <a:t>nuor</a:t>
            </a:r>
            <a:r>
              <a:rPr lang="fi-FI" b="1" dirty="0" err="1"/>
              <a:t>e</a:t>
            </a:r>
            <a:r>
              <a:rPr lang="fi-FI" dirty="0"/>
              <a:t>-</a:t>
            </a:r>
          </a:p>
          <a:p>
            <a:r>
              <a:rPr lang="fi-FI" dirty="0"/>
              <a:t>Partitiivi: </a:t>
            </a:r>
            <a:r>
              <a:rPr lang="fi-FI" b="1" dirty="0"/>
              <a:t>nuorta</a:t>
            </a:r>
          </a:p>
          <a:p>
            <a:pPr lvl="1"/>
            <a:r>
              <a:rPr lang="fi-FI" dirty="0" err="1"/>
              <a:t>Drop</a:t>
            </a:r>
            <a:r>
              <a:rPr lang="fi-FI" dirty="0"/>
              <a:t> </a:t>
            </a:r>
            <a:r>
              <a:rPr lang="fi-FI" dirty="0" err="1"/>
              <a:t>final</a:t>
            </a:r>
            <a:r>
              <a:rPr lang="fi-FI" dirty="0"/>
              <a:t> i, </a:t>
            </a:r>
            <a:r>
              <a:rPr lang="fi-FI" err="1"/>
              <a:t>add</a:t>
            </a:r>
            <a:r>
              <a:rPr lang="fi-FI"/>
              <a:t> ta/tä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9533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D6BCD1-1BFD-4CE7-A182-3FB3CB071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4.4 VESI words</a:t>
            </a:r>
            <a:endParaRPr lang="fi-FI" dirty="0"/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872C9A40-8FC7-4E0A-B9B2-C930D19188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81416"/>
              </p:ext>
            </p:extLst>
          </p:nvPr>
        </p:nvGraphicFramePr>
        <p:xfrm>
          <a:off x="816429" y="1825625"/>
          <a:ext cx="10537371" cy="2392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92999">
                  <a:extLst>
                    <a:ext uri="{9D8B030D-6E8A-4147-A177-3AD203B41FA5}">
                      <a16:colId xmlns:a16="http://schemas.microsoft.com/office/drawing/2014/main" val="684193548"/>
                    </a:ext>
                  </a:extLst>
                </a:gridCol>
                <a:gridCol w="2136093">
                  <a:extLst>
                    <a:ext uri="{9D8B030D-6E8A-4147-A177-3AD203B41FA5}">
                      <a16:colId xmlns:a16="http://schemas.microsoft.com/office/drawing/2014/main" val="201045870"/>
                    </a:ext>
                  </a:extLst>
                </a:gridCol>
                <a:gridCol w="2136093">
                  <a:extLst>
                    <a:ext uri="{9D8B030D-6E8A-4147-A177-3AD203B41FA5}">
                      <a16:colId xmlns:a16="http://schemas.microsoft.com/office/drawing/2014/main" val="3359819430"/>
                    </a:ext>
                  </a:extLst>
                </a:gridCol>
                <a:gridCol w="2136093">
                  <a:extLst>
                    <a:ext uri="{9D8B030D-6E8A-4147-A177-3AD203B41FA5}">
                      <a16:colId xmlns:a16="http://schemas.microsoft.com/office/drawing/2014/main" val="3682109008"/>
                    </a:ext>
                  </a:extLst>
                </a:gridCol>
                <a:gridCol w="2136093">
                  <a:extLst>
                    <a:ext uri="{9D8B030D-6E8A-4147-A177-3AD203B41FA5}">
                      <a16:colId xmlns:a16="http://schemas.microsoft.com/office/drawing/2014/main" val="25399544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Perusmuoto</a:t>
                      </a:r>
                    </a:p>
                    <a:p>
                      <a:r>
                        <a:rPr lang="fi-FI"/>
                        <a:t>Nominatiivi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Genetiivi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Missä?</a:t>
                      </a:r>
                    </a:p>
                    <a:p>
                      <a:r>
                        <a:rPr lang="fi-FI"/>
                        <a:t>Heikko </a:t>
                      </a:r>
                      <a:r>
                        <a:rPr lang="fi-FI" dirty="0"/>
                        <a:t>vartalo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Vahva vartalo</a:t>
                      </a:r>
                    </a:p>
                    <a:p>
                      <a:r>
                        <a:rPr lang="fi-FI"/>
                        <a:t>Mihin? (into) 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Partitiivi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402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Vesi = </a:t>
                      </a:r>
                      <a:r>
                        <a:rPr lang="fi-FI" dirty="0" err="1"/>
                        <a:t>water</a:t>
                      </a:r>
                      <a:r>
                        <a:rPr lang="fi-FI" dirty="0"/>
                        <a:t> </a:t>
                      </a:r>
                      <a:br>
                        <a:rPr lang="fi-FI" dirty="0"/>
                      </a:br>
                      <a:r>
                        <a:rPr lang="fi-FI" dirty="0" err="1"/>
                        <a:t>kpt</a:t>
                      </a:r>
                      <a:r>
                        <a:rPr lang="fi-FI" dirty="0"/>
                        <a:t>: d :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Vedessä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Veteen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Vettä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334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Käsi = </a:t>
                      </a:r>
                      <a:r>
                        <a:rPr lang="fi-FI" dirty="0" err="1"/>
                        <a:t>hand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Käden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Kädessä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Käteen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Kättä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957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Uusi = New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Uuden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Uudessa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Uuteen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Uutta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830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Kuukausi = </a:t>
                      </a:r>
                      <a:r>
                        <a:rPr lang="fi-FI" dirty="0" err="1"/>
                        <a:t>month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Kuukauden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Kuukaudessa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Kuukauteen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Kuukautta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954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111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7C7CDA-EE44-48AD-A41F-2DDEE9622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4.4: VESI-sanat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D35B24-4B89-4C13-88F6-0563A61FD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End in </a:t>
            </a:r>
            <a:r>
              <a:rPr lang="fi-FI" b="1"/>
              <a:t>-si</a:t>
            </a:r>
            <a:endParaRPr lang="fi-FI" b="1" dirty="0"/>
          </a:p>
          <a:p>
            <a:r>
              <a:rPr lang="fi-FI"/>
              <a:t>Ancient loan </a:t>
            </a:r>
            <a:r>
              <a:rPr lang="fi-FI" dirty="0" err="1"/>
              <a:t>words</a:t>
            </a:r>
            <a:r>
              <a:rPr lang="fi-FI" dirty="0"/>
              <a:t> </a:t>
            </a:r>
          </a:p>
          <a:p>
            <a:r>
              <a:rPr lang="fi-FI"/>
              <a:t>Nominatiivi: </a:t>
            </a:r>
            <a:r>
              <a:rPr lang="fi-FI" dirty="0"/>
              <a:t>vesi</a:t>
            </a:r>
          </a:p>
          <a:p>
            <a:r>
              <a:rPr lang="fi-FI" dirty="0"/>
              <a:t>Vartalo: </a:t>
            </a:r>
            <a:r>
              <a:rPr lang="fi-FI" dirty="0" err="1"/>
              <a:t>vede</a:t>
            </a:r>
            <a:r>
              <a:rPr lang="fi-FI" dirty="0"/>
              <a:t>-, </a:t>
            </a:r>
            <a:r>
              <a:rPr lang="fi-FI" dirty="0" err="1"/>
              <a:t>vete</a:t>
            </a:r>
            <a:r>
              <a:rPr lang="fi-FI" dirty="0"/>
              <a:t>-</a:t>
            </a:r>
          </a:p>
          <a:p>
            <a:pPr lvl="1"/>
            <a:r>
              <a:rPr lang="fi-FI" dirty="0"/>
              <a:t>Haluaisin yhden </a:t>
            </a:r>
            <a:r>
              <a:rPr lang="fi-FI" b="1" dirty="0"/>
              <a:t>vede</a:t>
            </a:r>
            <a:r>
              <a:rPr lang="fi-FI" dirty="0"/>
              <a:t>n </a:t>
            </a:r>
            <a:r>
              <a:rPr lang="fi-FI"/>
              <a:t>kiitos! = I would like one water, please!</a:t>
            </a:r>
            <a:endParaRPr lang="fi-FI" dirty="0"/>
          </a:p>
          <a:p>
            <a:pPr lvl="1"/>
            <a:r>
              <a:rPr lang="fi-FI" dirty="0"/>
              <a:t>Hyppään </a:t>
            </a:r>
            <a:r>
              <a:rPr lang="fi-FI" b="1" dirty="0"/>
              <a:t>vete</a:t>
            </a:r>
            <a:r>
              <a:rPr lang="fi-FI" dirty="0"/>
              <a:t>en</a:t>
            </a:r>
            <a:r>
              <a:rPr lang="fi-FI"/>
              <a:t>. = I’m jumping into the water.</a:t>
            </a:r>
            <a:endParaRPr lang="fi-FI" dirty="0"/>
          </a:p>
          <a:p>
            <a:r>
              <a:rPr lang="fi-FI" dirty="0"/>
              <a:t>Partitiivi: vettä </a:t>
            </a:r>
          </a:p>
          <a:p>
            <a:pPr lvl="1"/>
            <a:r>
              <a:rPr lang="fi-FI" dirty="0"/>
              <a:t>Juon </a:t>
            </a:r>
            <a:r>
              <a:rPr lang="fi-FI" b="1" dirty="0"/>
              <a:t>vettä</a:t>
            </a:r>
            <a:r>
              <a:rPr lang="fi-FI" dirty="0"/>
              <a:t>. = </a:t>
            </a:r>
            <a:r>
              <a:rPr lang="fi-FI" dirty="0" err="1"/>
              <a:t>I’m</a:t>
            </a:r>
            <a:r>
              <a:rPr lang="fi-FI" dirty="0"/>
              <a:t> </a:t>
            </a:r>
            <a:r>
              <a:rPr lang="fi-FI" dirty="0" err="1"/>
              <a:t>drinking</a:t>
            </a:r>
            <a:r>
              <a:rPr lang="fi-FI" dirty="0"/>
              <a:t> </a:t>
            </a:r>
            <a:r>
              <a:rPr lang="fi-FI" dirty="0" err="1"/>
              <a:t>water</a:t>
            </a:r>
            <a:r>
              <a:rPr lang="fi-FI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749914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59C38A-796F-45DD-8DA3-787F0ADEE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tiedän, mikä sanatyyppi</a:t>
            </a:r>
            <a:r>
              <a:rPr lang="fi-FI"/>
              <a:t>?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2BC100-A87F-4C4C-B92B-582DF537D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= How do I know which word type?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For some word types, you can immediately recognize the word type from the nominative</a:t>
            </a:r>
          </a:p>
          <a:p>
            <a:pPr lvl="1"/>
            <a:r>
              <a:rPr lang="fi-FI"/>
              <a:t>Ends in a vowel except e or i: TALO word</a:t>
            </a:r>
          </a:p>
          <a:p>
            <a:pPr lvl="1"/>
            <a:r>
              <a:rPr lang="fi-FI"/>
              <a:t>Ends in e: almost always a HUONE word</a:t>
            </a:r>
          </a:p>
          <a:p>
            <a:pPr lvl="1"/>
            <a:r>
              <a:rPr lang="fi-FI"/>
              <a:t>Ends in nen: NEN word</a:t>
            </a:r>
          </a:p>
          <a:p>
            <a:pPr lvl="1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4154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5671CC-19EF-2EEA-F894-586D9395C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Words ending with i or a consonant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9ED64A-4A6B-1DC2-BA3D-53DF60538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No way to know from just looking at the dictionary form </a:t>
            </a:r>
          </a:p>
          <a:p>
            <a:r>
              <a:rPr lang="fi-FI"/>
              <a:t>Tarkista = check</a:t>
            </a:r>
          </a:p>
          <a:p>
            <a:pPr lvl="1"/>
            <a:r>
              <a:rPr lang="fi-FI"/>
              <a:t>Kirjan sanastosta = The book (Oma suomi) vocabulary</a:t>
            </a:r>
          </a:p>
          <a:p>
            <a:pPr lvl="1"/>
            <a:r>
              <a:rPr lang="fi-FI"/>
              <a:t>Kieli.net</a:t>
            </a:r>
          </a:p>
          <a:p>
            <a:pPr lvl="1"/>
            <a:r>
              <a:rPr lang="fi-FI"/>
              <a:t>Wiktionary </a:t>
            </a:r>
          </a:p>
          <a:p>
            <a:pPr lvl="1"/>
            <a:r>
              <a:rPr lang="fi-FI"/>
              <a:t>Kielitoimiston sanakirja: </a:t>
            </a:r>
            <a:r>
              <a:rPr lang="fi-FI">
                <a:hlinkClick r:id="rId2"/>
              </a:rPr>
              <a:t>https://www.kielitoimistonsanakirja.fi/</a:t>
            </a:r>
            <a:endParaRPr lang="fi-FI"/>
          </a:p>
          <a:p>
            <a:pPr lvl="1"/>
            <a:r>
              <a:rPr lang="fi-FI"/>
              <a:t>Ask ChatGPT to use it in a sentence</a:t>
            </a:r>
          </a:p>
          <a:p>
            <a:pPr lvl="1"/>
            <a:r>
              <a:rPr lang="fi-FI"/>
              <a:t>…</a:t>
            </a:r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7789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D9A6D1-17E3-5AF4-8A59-0F467C329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Kun opiskelet sanoja, opiskele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4BC4D1-B747-2226-ADFA-0CFD7AFBA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= When you are studying vocabulary, study 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Nominatiivi = nominative = perusmuoto= dictionary form</a:t>
            </a:r>
          </a:p>
          <a:p>
            <a:r>
              <a:rPr lang="fi-FI"/>
              <a:t>Vartalo = stem</a:t>
            </a:r>
          </a:p>
          <a:p>
            <a:pPr lvl="1"/>
            <a:r>
              <a:rPr lang="fi-FI"/>
              <a:t>Possibe kpt changes</a:t>
            </a:r>
          </a:p>
          <a:p>
            <a:r>
              <a:rPr lang="fi-FI"/>
              <a:t>Partititiivi = partitive</a:t>
            </a:r>
          </a:p>
        </p:txBody>
      </p:sp>
    </p:spTree>
    <p:extLst>
      <p:ext uri="{BB962C8B-B14F-4D97-AF65-F5344CB8AC3E}">
        <p14:creationId xmlns:p14="http://schemas.microsoft.com/office/powerpoint/2010/main" val="1222852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91B9B5-93F6-CB97-029C-4BDB9385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7397B0-9D5A-28C3-0F68-EB2FB45D1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Harjoitus 9 </a:t>
            </a:r>
            <a:r>
              <a:rPr lang="fi-FI" dirty="0"/>
              <a:t>s</a:t>
            </a:r>
            <a:r>
              <a:rPr lang="fi-FI"/>
              <a:t>. 195 (7 s. 142)</a:t>
            </a:r>
            <a:endParaRPr lang="fi-FI" dirty="0"/>
          </a:p>
          <a:p>
            <a:pPr marL="0" indent="0">
              <a:buNone/>
            </a:pPr>
            <a:r>
              <a:rPr lang="fi-FI"/>
              <a:t>Harjoitus 12 </a:t>
            </a:r>
            <a:r>
              <a:rPr lang="fi-FI" dirty="0"/>
              <a:t>s</a:t>
            </a:r>
            <a:r>
              <a:rPr lang="fi-FI"/>
              <a:t>. 196 (8 s. 143) 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Lue Aino saa viestin </a:t>
            </a:r>
            <a:r>
              <a:rPr lang="fi-FI"/>
              <a:t>Siljalta 190 (s. 138) </a:t>
            </a:r>
            <a:endParaRPr lang="fi-FI" dirty="0"/>
          </a:p>
          <a:p>
            <a:pPr marL="0" indent="0">
              <a:buNone/>
            </a:pPr>
            <a:r>
              <a:rPr lang="fi-FI"/>
              <a:t>Harjoitus 8 </a:t>
            </a:r>
            <a:r>
              <a:rPr lang="fi-FI" dirty="0"/>
              <a:t>s</a:t>
            </a:r>
            <a:r>
              <a:rPr lang="fi-FI"/>
              <a:t>. 191 (6 s. 139) </a:t>
            </a:r>
            <a:endParaRPr lang="fi-FI" dirty="0"/>
          </a:p>
          <a:p>
            <a:pPr marL="0" indent="0">
              <a:buNone/>
            </a:pPr>
            <a:r>
              <a:rPr lang="fi-FI"/>
              <a:t>Harjoitus 15 </a:t>
            </a:r>
            <a:r>
              <a:rPr lang="fi-FI" dirty="0"/>
              <a:t>s</a:t>
            </a:r>
            <a:r>
              <a:rPr lang="fi-FI"/>
              <a:t>. 198 (10 s. 144) </a:t>
            </a:r>
            <a:endParaRPr lang="fi-FI" dirty="0"/>
          </a:p>
          <a:p>
            <a:pPr marL="0" indent="0">
              <a:buNone/>
            </a:pPr>
            <a:r>
              <a:rPr lang="fi-FI"/>
              <a:t>Harjoitus 16 </a:t>
            </a:r>
            <a:r>
              <a:rPr lang="fi-FI" dirty="0"/>
              <a:t>s</a:t>
            </a:r>
            <a:r>
              <a:rPr lang="fi-FI"/>
              <a:t>. 198 (11 s. 144) 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Tarkista omat vastauksesi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57333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79863C-3C48-8C42-CBE8-C4CCFB615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7B2211-C280-280C-5155-0C2955810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Olet sairas, ja et voi mennä töihin/kurssille. Kirjoita viesti pomollesi tai opettajallesi. </a:t>
            </a:r>
          </a:p>
          <a:p>
            <a:pPr marL="457200" lvl="1" indent="0">
              <a:buNone/>
            </a:pPr>
            <a:r>
              <a:rPr lang="fi-FI" dirty="0"/>
              <a:t>Lähetä viestisi minulle osoitteeseen </a:t>
            </a:r>
            <a:r>
              <a:rPr lang="fi-FI" dirty="0">
                <a:hlinkClick r:id="rId2"/>
              </a:rPr>
              <a:t>mari.nikonen@aalto.fi</a:t>
            </a:r>
            <a:r>
              <a:rPr lang="fi-FI" dirty="0"/>
              <a:t> </a:t>
            </a:r>
          </a:p>
          <a:p>
            <a:pPr marL="457200" lvl="1" indent="0">
              <a:buNone/>
            </a:pPr>
            <a:r>
              <a:rPr lang="fi-FI" dirty="0"/>
              <a:t>(Make sure </a:t>
            </a:r>
            <a:r>
              <a:rPr lang="fi-FI" dirty="0" err="1"/>
              <a:t>it’s</a:t>
            </a:r>
            <a:r>
              <a:rPr lang="fi-FI" dirty="0"/>
              <a:t> </a:t>
            </a:r>
            <a:r>
              <a:rPr lang="fi-FI" dirty="0" err="1"/>
              <a:t>clear</a:t>
            </a:r>
            <a:r>
              <a:rPr lang="fi-FI" dirty="0"/>
              <a:t> to me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you’re</a:t>
            </a:r>
            <a:r>
              <a:rPr lang="fi-FI" dirty="0"/>
              <a:t> </a:t>
            </a:r>
            <a:r>
              <a:rPr lang="fi-FI" dirty="0" err="1"/>
              <a:t>actually</a:t>
            </a:r>
            <a:r>
              <a:rPr lang="fi-FI" dirty="0"/>
              <a:t> </a:t>
            </a:r>
            <a:r>
              <a:rPr lang="fi-FI" dirty="0" err="1"/>
              <a:t>ill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just </a:t>
            </a:r>
            <a:r>
              <a:rPr lang="fi-FI" dirty="0" err="1"/>
              <a:t>doing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homework</a:t>
            </a:r>
            <a:r>
              <a:rPr lang="fi-FI" dirty="0"/>
              <a:t>)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8256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C020D0-48F8-51F8-F6BF-F15D9348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Kirjoita chattiin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FE3A78-F8F6-91F0-B080-FA74F2859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793" y="163649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i-FI"/>
              <a:t>1. Miten sul menee tänään? 		</a:t>
            </a:r>
          </a:p>
          <a:p>
            <a:pPr lvl="1"/>
            <a:r>
              <a:rPr lang="fi-FI"/>
              <a:t>sul = sulla, written: sinulla </a:t>
            </a:r>
          </a:p>
          <a:p>
            <a:pPr marL="0" indent="0">
              <a:buNone/>
            </a:pPr>
            <a:r>
              <a:rPr lang="fi-FI"/>
              <a:t>2. Mitä sun täytyy tehdä tänään kurssin jälkeen? </a:t>
            </a:r>
          </a:p>
          <a:p>
            <a:pPr marL="457200" lvl="1" indent="0">
              <a:buNone/>
            </a:pPr>
            <a:r>
              <a:rPr lang="fi-FI"/>
              <a:t>= What do you need to do today after the course? </a:t>
            </a:r>
          </a:p>
          <a:p>
            <a:pPr marL="0" indent="0">
              <a:buNone/>
            </a:pPr>
            <a:endParaRPr lang="fi-FI" i="1"/>
          </a:p>
          <a:p>
            <a:pPr marL="0" indent="0">
              <a:buNone/>
            </a:pPr>
            <a:r>
              <a:rPr lang="fi-FI" i="1"/>
              <a:t>No mitäs tässä, ihan hyvin! Tänään kurssin jälkeen mun täytyy syödä, lukea kirjaa lapselle, pestä hampaat ja nukkua. 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  <p:sp>
        <p:nvSpPr>
          <p:cNvPr id="4" name="Puhekupla: Soikea 3">
            <a:extLst>
              <a:ext uri="{FF2B5EF4-FFF2-40B4-BE49-F238E27FC236}">
                <a16:creationId xmlns:a16="http://schemas.microsoft.com/office/drawing/2014/main" id="{E4F57834-0172-BA1F-0C96-7233CC15CB2B}"/>
              </a:ext>
            </a:extLst>
          </p:cNvPr>
          <p:cNvSpPr/>
          <p:nvPr/>
        </p:nvSpPr>
        <p:spPr>
          <a:xfrm>
            <a:off x="5579678" y="4909758"/>
            <a:ext cx="2498835" cy="148984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488CCB9-96EF-68AD-9EB6-5187E81AC0DD}"/>
              </a:ext>
            </a:extLst>
          </p:cNvPr>
          <p:cNvSpPr txBox="1"/>
          <p:nvPr/>
        </p:nvSpPr>
        <p:spPr>
          <a:xfrm>
            <a:off x="6096000" y="5331049"/>
            <a:ext cx="1466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Mulla menee ihan </a:t>
            </a:r>
            <a:r>
              <a:rPr lang="fi-FI" b="1"/>
              <a:t>hyvin</a:t>
            </a:r>
            <a:r>
              <a:rPr lang="fi-FI"/>
              <a:t>. </a:t>
            </a:r>
          </a:p>
        </p:txBody>
      </p:sp>
      <p:sp>
        <p:nvSpPr>
          <p:cNvPr id="6" name="Puhekupla: Soikea 5">
            <a:extLst>
              <a:ext uri="{FF2B5EF4-FFF2-40B4-BE49-F238E27FC236}">
                <a16:creationId xmlns:a16="http://schemas.microsoft.com/office/drawing/2014/main" id="{5F43BCB9-F9D8-BC36-1962-D8D6921B27D1}"/>
              </a:ext>
            </a:extLst>
          </p:cNvPr>
          <p:cNvSpPr/>
          <p:nvPr/>
        </p:nvSpPr>
        <p:spPr>
          <a:xfrm>
            <a:off x="8760372" y="4787216"/>
            <a:ext cx="2141483" cy="1389747"/>
          </a:xfrm>
          <a:prstGeom prst="wedgeEllipseCallout">
            <a:avLst>
              <a:gd name="adj1" fmla="val 43205"/>
              <a:gd name="adj2" fmla="val 6197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AC419AA-9B17-D647-7C5E-9358030DBE90}"/>
              </a:ext>
            </a:extLst>
          </p:cNvPr>
          <p:cNvSpPr txBox="1"/>
          <p:nvPr/>
        </p:nvSpPr>
        <p:spPr>
          <a:xfrm>
            <a:off x="9136117" y="5158923"/>
            <a:ext cx="1529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Mulla </a:t>
            </a:r>
            <a:r>
              <a:rPr lang="fi-FI" b="1"/>
              <a:t>ei mene </a:t>
            </a:r>
            <a:r>
              <a:rPr lang="fi-FI"/>
              <a:t>hyvin.</a:t>
            </a:r>
          </a:p>
        </p:txBody>
      </p:sp>
    </p:spTree>
    <p:extLst>
      <p:ext uri="{BB962C8B-B14F-4D97-AF65-F5344CB8AC3E}">
        <p14:creationId xmlns:p14="http://schemas.microsoft.com/office/powerpoint/2010/main" val="9293508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EEF8A1-7A3A-3F71-3319-E83858378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12CD1A-4459-38F4-BC8A-19E09EEB7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Opiskele uusia sanoja</a:t>
            </a:r>
          </a:p>
          <a:p>
            <a:pPr marL="0" indent="0">
              <a:buNone/>
            </a:pPr>
            <a:r>
              <a:rPr lang="fi-FI" dirty="0"/>
              <a:t>Kertaa kaikkea kappaleessa 8</a:t>
            </a:r>
          </a:p>
          <a:p>
            <a:pPr marL="0" indent="0">
              <a:buNone/>
            </a:pPr>
            <a:r>
              <a:rPr lang="fi-FI"/>
              <a:t>Kysymyksiä</a:t>
            </a:r>
            <a:r>
              <a:rPr lang="fi-FI" dirty="0"/>
              <a:t>? Jaa ne </a:t>
            </a:r>
            <a:r>
              <a:rPr lang="fi-FI" dirty="0" err="1"/>
              <a:t>Flingassa</a:t>
            </a:r>
            <a:r>
              <a:rPr lang="fi-FI"/>
              <a:t>: </a:t>
            </a:r>
            <a:r>
              <a:rPr lang="fi-FI">
                <a:hlinkClick r:id="rId2"/>
              </a:rPr>
              <a:t>https://edu.flinga.fi/s/EKCEF6E</a:t>
            </a:r>
            <a:endParaRPr lang="fi-FI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98771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AE4634-877D-726C-43B9-F464ACFC9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C73BBEEF-B456-4A39-B44B-5A53E698A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uva 4" descr="Kuva, joka sisältää kohteen maisema, piha-, puu, auringonnousu&#10;&#10;Kuvaus luotu automaattisesti">
            <a:extLst>
              <a:ext uri="{FF2B5EF4-FFF2-40B4-BE49-F238E27FC236}">
                <a16:creationId xmlns:a16="http://schemas.microsoft.com/office/drawing/2014/main" id="{D3009718-D8E7-2225-3C71-A82F7EDB4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4" r="13472" b="-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  <a:effectLst>
            <a:outerShdw blurRad="596900" dist="330200" dir="882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543C36-503E-2663-9C56-8BA6F4B04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575" y="771099"/>
            <a:ext cx="4658109" cy="36303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br>
              <a:rPr lang="en-US" sz="4800"/>
            </a:br>
            <a:r>
              <a:rPr lang="en-US" sz="4800"/>
              <a:t>Kiitos! </a:t>
            </a: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5143500"/>
            <a:ext cx="6096000" cy="1714500"/>
          </a:xfrm>
          <a:prstGeom prst="rect">
            <a:avLst/>
          </a:prstGeom>
          <a:ln>
            <a:noFill/>
          </a:ln>
          <a:effectLst>
            <a:outerShdw blurRad="342900" dist="127000" dir="2400000" sx="90000" sy="9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EF69642-2800-442B-AE6D-3457BE3B3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575" y="5410485"/>
            <a:ext cx="4658109" cy="11805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/>
              <a:t>Nähdään maanantaina! </a:t>
            </a:r>
          </a:p>
        </p:txBody>
      </p:sp>
    </p:spTree>
    <p:extLst>
      <p:ext uri="{BB962C8B-B14F-4D97-AF65-F5344CB8AC3E}">
        <p14:creationId xmlns:p14="http://schemas.microsoft.com/office/powerpoint/2010/main" val="98856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CA8C8-4598-4EED-811F-24BAEDF9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Jumppaa, sanelu </a:t>
            </a:r>
            <a:r>
              <a:rPr lang="fi-FI" dirty="0"/>
              <a:t>ja ääntämistä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A7D3A2-32C6-480D-9EA7-E93DA2149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3 + 1</a:t>
            </a:r>
          </a:p>
          <a:p>
            <a:pPr marL="0" indent="0">
              <a:buNone/>
            </a:pPr>
            <a:r>
              <a:rPr lang="fi-FI" dirty="0"/>
              <a:t>Opettaja 3</a:t>
            </a:r>
          </a:p>
          <a:p>
            <a:pPr marL="0" indent="0">
              <a:buNone/>
            </a:pPr>
            <a:r>
              <a:rPr lang="fi-FI" dirty="0"/>
              <a:t>Opiskelijat 1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320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CA8C8-4598-4EED-811F-24BAEDF9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Sanelu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A7D3A2-32C6-480D-9EA7-E93DA2149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Kirjoita, mitä kuulet!</a:t>
            </a:r>
          </a:p>
          <a:p>
            <a:pPr marL="0" indent="0">
              <a:buNone/>
            </a:pPr>
            <a:r>
              <a:rPr lang="fi-FI"/>
              <a:t>= Write what you hear!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1.</a:t>
            </a:r>
          </a:p>
          <a:p>
            <a:pPr marL="0" indent="0">
              <a:buNone/>
            </a:pPr>
            <a:r>
              <a:rPr lang="fi-FI"/>
              <a:t>2.</a:t>
            </a:r>
          </a:p>
          <a:p>
            <a:pPr marL="0" indent="0">
              <a:buNone/>
            </a:pPr>
            <a:r>
              <a:rPr lang="fi-FI"/>
              <a:t>3.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8684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056D3-7306-42AA-448F-CC3714236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54ECF4-9562-7A7D-CA8E-65078C5D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Sanelu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23AFE3-07EF-7DFC-1EC6-F40869070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/>
              <a:t>Mikä sulla on hätänä? </a:t>
            </a:r>
          </a:p>
          <a:p>
            <a:pPr marL="514350" indent="-514350">
              <a:buFont typeface="+mj-lt"/>
              <a:buAutoNum type="arabicPeriod"/>
            </a:pPr>
            <a:r>
              <a:rPr lang="fi-FI"/>
              <a:t>Mulla on huono olo. </a:t>
            </a:r>
          </a:p>
          <a:p>
            <a:pPr marL="514350" indent="-514350">
              <a:buFont typeface="+mj-lt"/>
              <a:buAutoNum type="arabicPeriod"/>
            </a:pPr>
            <a:r>
              <a:rPr lang="fi-FI"/>
              <a:t>Ai jaa, millä tavalla sulla on huono olo? </a:t>
            </a:r>
          </a:p>
          <a:p>
            <a:pPr marL="514350" indent="-514350">
              <a:buFont typeface="+mj-lt"/>
              <a:buAutoNum type="arabicPeriod"/>
            </a:pPr>
            <a:r>
              <a:rPr lang="fi-FI"/>
              <a:t>Väsyttää, on vähän nuha ja kurkku kipeä.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4476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613171-5B19-4980-981C-479FCFF3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Ääntämistä: intonaatio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7F78A6-0838-4B1B-B62A-2DA94A0E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/>
              <a:t>Mikä sulla on hätänä? </a:t>
            </a:r>
          </a:p>
          <a:p>
            <a:pPr marL="514350" indent="-514350">
              <a:buFont typeface="+mj-lt"/>
              <a:buAutoNum type="arabicPeriod"/>
            </a:pPr>
            <a:r>
              <a:rPr lang="fi-FI"/>
              <a:t>Mulla on huono olo. </a:t>
            </a:r>
          </a:p>
          <a:p>
            <a:pPr marL="514350" indent="-514350">
              <a:buFont typeface="+mj-lt"/>
              <a:buAutoNum type="arabicPeriod"/>
            </a:pPr>
            <a:r>
              <a:rPr lang="fi-FI"/>
              <a:t>Ai jaa…</a:t>
            </a:r>
          </a:p>
          <a:p>
            <a:pPr marL="514350" indent="-514350">
              <a:buFont typeface="+mj-lt"/>
              <a:buAutoNum type="arabicPeriod"/>
            </a:pPr>
            <a:r>
              <a:rPr lang="fi-FI"/>
              <a:t>….millä tavalla sulla on huono olo? </a:t>
            </a:r>
          </a:p>
          <a:p>
            <a:pPr marL="514350" indent="-514350">
              <a:buFont typeface="+mj-lt"/>
              <a:buAutoNum type="arabicPeriod"/>
            </a:pPr>
            <a:r>
              <a:rPr lang="fi-FI"/>
              <a:t>Väsyttää…</a:t>
            </a:r>
          </a:p>
          <a:p>
            <a:pPr marL="514350" indent="-514350">
              <a:buFont typeface="+mj-lt"/>
              <a:buAutoNum type="arabicPeriod"/>
            </a:pPr>
            <a:r>
              <a:rPr lang="fi-FI"/>
              <a:t>…on vähän nuha </a:t>
            </a:r>
          </a:p>
          <a:p>
            <a:pPr marL="514350" indent="-514350">
              <a:buFont typeface="+mj-lt"/>
              <a:buAutoNum type="arabicPeriod"/>
            </a:pPr>
            <a:r>
              <a:rPr lang="fi-FI"/>
              <a:t>…ja kurkku kipeä. 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9167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E9C4C-DE28-A295-DEA1-6960025F9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07BAA4-892D-D7AA-1794-839C37A92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Mun</a:t>
            </a:r>
            <a:r>
              <a:rPr lang="fi-FI" dirty="0"/>
              <a:t> täytyy mennä = </a:t>
            </a:r>
            <a:r>
              <a:rPr lang="fi-FI" dirty="0" err="1"/>
              <a:t>Nesessiivilause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0A378E-B1A1-2F4A-4487-B5254C798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/>
              <a:t>= Necessive </a:t>
            </a:r>
            <a:r>
              <a:rPr lang="fi-FI" dirty="0" err="1"/>
              <a:t>clause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i="1" dirty="0">
                <a:solidFill>
                  <a:srgbClr val="7030A0"/>
                </a:solidFill>
              </a:rPr>
              <a:t>Minun/</a:t>
            </a:r>
            <a:r>
              <a:rPr lang="fi-FI" i="1" dirty="0" err="1">
                <a:solidFill>
                  <a:srgbClr val="7030A0"/>
                </a:solidFill>
              </a:rPr>
              <a:t>mun</a:t>
            </a:r>
            <a:r>
              <a:rPr lang="fi-FI" i="1" dirty="0">
                <a:solidFill>
                  <a:srgbClr val="7030A0"/>
                </a:solidFill>
              </a:rPr>
              <a:t>		täytyy			mennä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Genetiivi	</a:t>
            </a:r>
            <a:r>
              <a:rPr lang="fi-FI"/>
              <a:t>	verb 1: täytyy 	 	verb </a:t>
            </a:r>
            <a:r>
              <a:rPr lang="fi-FI" dirty="0"/>
              <a:t>2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err="1"/>
              <a:t>infinitive</a:t>
            </a:r>
            <a:r>
              <a:rPr lang="fi-FI"/>
              <a:t> form</a:t>
            </a:r>
          </a:p>
          <a:p>
            <a:pPr marL="0" indent="0">
              <a:buNone/>
            </a:pPr>
            <a:r>
              <a:rPr lang="fi-FI"/>
              <a:t>			hän </a:t>
            </a:r>
            <a:r>
              <a:rPr lang="fi-FI" dirty="0" err="1"/>
              <a:t>form</a:t>
            </a:r>
            <a:r>
              <a:rPr lang="fi-FI" dirty="0"/>
              <a:t> 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>
                <a:solidFill>
                  <a:srgbClr val="7030A0"/>
                </a:solidFill>
              </a:rPr>
              <a:t>= I </a:t>
            </a:r>
            <a:r>
              <a:rPr lang="fi-FI" dirty="0" err="1">
                <a:solidFill>
                  <a:srgbClr val="7030A0"/>
                </a:solidFill>
              </a:rPr>
              <a:t>have</a:t>
            </a:r>
            <a:r>
              <a:rPr lang="fi-FI" dirty="0">
                <a:solidFill>
                  <a:srgbClr val="7030A0"/>
                </a:solidFill>
              </a:rPr>
              <a:t> to... / I </a:t>
            </a:r>
            <a:r>
              <a:rPr lang="fi-FI" dirty="0" err="1">
                <a:solidFill>
                  <a:srgbClr val="7030A0"/>
                </a:solidFill>
              </a:rPr>
              <a:t>need</a:t>
            </a:r>
            <a:r>
              <a:rPr lang="fi-FI" dirty="0">
                <a:solidFill>
                  <a:srgbClr val="7030A0"/>
                </a:solidFill>
              </a:rPr>
              <a:t> to... / I </a:t>
            </a:r>
            <a:r>
              <a:rPr lang="fi-FI" dirty="0" err="1">
                <a:solidFill>
                  <a:srgbClr val="7030A0"/>
                </a:solidFill>
              </a:rPr>
              <a:t>must</a:t>
            </a:r>
            <a:r>
              <a:rPr lang="fi-FI" dirty="0">
                <a:solidFill>
                  <a:srgbClr val="7030A0"/>
                </a:solidFill>
              </a:rPr>
              <a:t>...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i="1" dirty="0">
                <a:solidFill>
                  <a:srgbClr val="7030A0"/>
                </a:solidFill>
              </a:rPr>
              <a:t>Marin täytyy opiskella</a:t>
            </a:r>
            <a:r>
              <a:rPr lang="fi-FI" dirty="0">
                <a:solidFill>
                  <a:srgbClr val="7030A0"/>
                </a:solidFill>
              </a:rPr>
              <a:t>. = Mari </a:t>
            </a:r>
            <a:r>
              <a:rPr lang="fi-FI" dirty="0" err="1">
                <a:solidFill>
                  <a:srgbClr val="7030A0"/>
                </a:solidFill>
              </a:rPr>
              <a:t>has</a:t>
            </a:r>
            <a:r>
              <a:rPr lang="fi-FI" dirty="0">
                <a:solidFill>
                  <a:srgbClr val="7030A0"/>
                </a:solidFill>
              </a:rPr>
              <a:t> to </a:t>
            </a:r>
            <a:r>
              <a:rPr lang="fi-FI" dirty="0" err="1">
                <a:solidFill>
                  <a:srgbClr val="7030A0"/>
                </a:solidFill>
              </a:rPr>
              <a:t>study</a:t>
            </a:r>
            <a:r>
              <a:rPr lang="fi-FI" dirty="0">
                <a:solidFill>
                  <a:srgbClr val="7030A0"/>
                </a:solidFill>
              </a:rPr>
              <a:t>. </a:t>
            </a:r>
          </a:p>
          <a:p>
            <a:pPr marL="0" indent="0">
              <a:buNone/>
            </a:pPr>
            <a:r>
              <a:rPr lang="fi-FI" i="1" dirty="0">
                <a:solidFill>
                  <a:srgbClr val="7030A0"/>
                </a:solidFill>
              </a:rPr>
              <a:t>Hänen täytyy mennä bussilla</a:t>
            </a:r>
            <a:r>
              <a:rPr lang="fi-FI" dirty="0">
                <a:solidFill>
                  <a:srgbClr val="7030A0"/>
                </a:solidFill>
              </a:rPr>
              <a:t>.  = He/</a:t>
            </a:r>
            <a:r>
              <a:rPr lang="fi-FI" dirty="0" err="1">
                <a:solidFill>
                  <a:srgbClr val="7030A0"/>
                </a:solidFill>
              </a:rPr>
              <a:t>she</a:t>
            </a:r>
            <a:r>
              <a:rPr lang="fi-FI" dirty="0">
                <a:solidFill>
                  <a:srgbClr val="7030A0"/>
                </a:solidFill>
              </a:rPr>
              <a:t>/</a:t>
            </a:r>
            <a:r>
              <a:rPr lang="fi-FI" dirty="0" err="1">
                <a:solidFill>
                  <a:srgbClr val="7030A0"/>
                </a:solidFill>
              </a:rPr>
              <a:t>they</a:t>
            </a:r>
            <a:r>
              <a:rPr lang="fi-FI" dirty="0">
                <a:solidFill>
                  <a:srgbClr val="7030A0"/>
                </a:solidFill>
              </a:rPr>
              <a:t> </a:t>
            </a:r>
            <a:r>
              <a:rPr lang="fi-FI" dirty="0" err="1">
                <a:solidFill>
                  <a:srgbClr val="7030A0"/>
                </a:solidFill>
              </a:rPr>
              <a:t>must</a:t>
            </a:r>
            <a:r>
              <a:rPr lang="fi-FI" dirty="0">
                <a:solidFill>
                  <a:srgbClr val="7030A0"/>
                </a:solidFill>
              </a:rPr>
              <a:t> go </a:t>
            </a:r>
            <a:r>
              <a:rPr lang="fi-FI" dirty="0" err="1">
                <a:solidFill>
                  <a:srgbClr val="7030A0"/>
                </a:solidFill>
              </a:rPr>
              <a:t>by</a:t>
            </a:r>
            <a:r>
              <a:rPr lang="fi-FI" dirty="0">
                <a:solidFill>
                  <a:srgbClr val="7030A0"/>
                </a:solidFill>
              </a:rPr>
              <a:t> </a:t>
            </a:r>
            <a:r>
              <a:rPr lang="fi-FI" dirty="0" err="1">
                <a:solidFill>
                  <a:srgbClr val="7030A0"/>
                </a:solidFill>
              </a:rPr>
              <a:t>bus</a:t>
            </a:r>
            <a:r>
              <a:rPr lang="fi-FI" dirty="0">
                <a:solidFill>
                  <a:srgbClr val="7030A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05279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16438</TotalTime>
  <Words>1772</Words>
  <Application>Microsoft Office PowerPoint</Application>
  <PresentationFormat>Laajakuva</PresentationFormat>
  <Paragraphs>481</Paragraphs>
  <Slides>41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Office-teema</vt:lpstr>
      <vt:lpstr> Suomi 2 ALC-7220 Mari Nikonen </vt:lpstr>
      <vt:lpstr>Tänään</vt:lpstr>
      <vt:lpstr>Tervetuloa tunnille!</vt:lpstr>
      <vt:lpstr>Kirjoita chattiin</vt:lpstr>
      <vt:lpstr>Jumppaa, sanelu ja ääntämistä</vt:lpstr>
      <vt:lpstr>Sanelu</vt:lpstr>
      <vt:lpstr>Sanelu </vt:lpstr>
      <vt:lpstr>Ääntämistä: intonaatio</vt:lpstr>
      <vt:lpstr>Mun täytyy mennä = Nesessiivilause </vt:lpstr>
      <vt:lpstr>Minä tarvitsen or minun täytyy? </vt:lpstr>
      <vt:lpstr>Personal pronouns + täytyy</vt:lpstr>
      <vt:lpstr>Mitä täytyy tehdä? </vt:lpstr>
      <vt:lpstr>Sanatyypit</vt:lpstr>
      <vt:lpstr>Sanatyypit</vt:lpstr>
      <vt:lpstr>TAUKO</vt:lpstr>
      <vt:lpstr>Pienissä ryhmissä</vt:lpstr>
      <vt:lpstr>Sanatyypeistä – About word types</vt:lpstr>
      <vt:lpstr>Trust the process!</vt:lpstr>
      <vt:lpstr>Goals for today</vt:lpstr>
      <vt:lpstr>1. TALO words: ending with a, o, u, y, ä, ö</vt:lpstr>
      <vt:lpstr>1. TALO-words</vt:lpstr>
      <vt:lpstr>2. HUONE words: ending with e, stem ee</vt:lpstr>
      <vt:lpstr>2. HUONE-sanat</vt:lpstr>
      <vt:lpstr>3. NEN words</vt:lpstr>
      <vt:lpstr>3. NEN-sanat</vt:lpstr>
      <vt:lpstr>4. Words ending in i</vt:lpstr>
      <vt:lpstr>4.1: BUSSI words</vt:lpstr>
      <vt:lpstr>4.1: BUSSI-sanat</vt:lpstr>
      <vt:lpstr>4.2: NIMI words </vt:lpstr>
      <vt:lpstr>4.2: NIMI-sanat</vt:lpstr>
      <vt:lpstr>4.3 NUORI-sanat</vt:lpstr>
      <vt:lpstr>4.3: NUORI-sanat</vt:lpstr>
      <vt:lpstr>4.4 VESI words</vt:lpstr>
      <vt:lpstr>4.4: VESI-sanat</vt:lpstr>
      <vt:lpstr>Miten tiedän, mikä sanatyyppi? </vt:lpstr>
      <vt:lpstr>Words ending with i or a consonant</vt:lpstr>
      <vt:lpstr>Kun opiskelet sanoja, opiskele </vt:lpstr>
      <vt:lpstr>Kotitehtävät</vt:lpstr>
      <vt:lpstr>Kotitehtävät</vt:lpstr>
      <vt:lpstr>Kotitehtävät</vt:lpstr>
      <vt:lpstr> Kiitos!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2</dc:title>
  <dc:creator>Mari Nikonen</dc:creator>
  <cp:lastModifiedBy>Mari Nikonen</cp:lastModifiedBy>
  <cp:revision>21</cp:revision>
  <cp:lastPrinted>2024-10-23T15:33:30Z</cp:lastPrinted>
  <dcterms:created xsi:type="dcterms:W3CDTF">2021-09-13T12:59:36Z</dcterms:created>
  <dcterms:modified xsi:type="dcterms:W3CDTF">2024-11-20T16:27:04Z</dcterms:modified>
</cp:coreProperties>
</file>