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8" r:id="rId4"/>
    <p:sldId id="353" r:id="rId5"/>
    <p:sldId id="258" r:id="rId6"/>
    <p:sldId id="310" r:id="rId7"/>
    <p:sldId id="492" r:id="rId8"/>
    <p:sldId id="504" r:id="rId9"/>
    <p:sldId id="505" r:id="rId10"/>
    <p:sldId id="506" r:id="rId11"/>
    <p:sldId id="507" r:id="rId12"/>
    <p:sldId id="508" r:id="rId13"/>
    <p:sldId id="509" r:id="rId14"/>
    <p:sldId id="510" r:id="rId15"/>
    <p:sldId id="511" r:id="rId16"/>
    <p:sldId id="264" r:id="rId17"/>
    <p:sldId id="429" r:id="rId18"/>
    <p:sldId id="494" r:id="rId19"/>
    <p:sldId id="498" r:id="rId20"/>
    <p:sldId id="501" r:id="rId21"/>
    <p:sldId id="338" r:id="rId22"/>
    <p:sldId id="336" r:id="rId23"/>
    <p:sldId id="430" r:id="rId24"/>
    <p:sldId id="438" r:id="rId25"/>
    <p:sldId id="300" r:id="rId26"/>
    <p:sldId id="311" r:id="rId27"/>
    <p:sldId id="503" r:id="rId28"/>
    <p:sldId id="355" r:id="rId29"/>
    <p:sldId id="354" r:id="rId30"/>
    <p:sldId id="433" r:id="rId31"/>
    <p:sldId id="434" r:id="rId32"/>
    <p:sldId id="420" r:id="rId33"/>
    <p:sldId id="439" r:id="rId34"/>
    <p:sldId id="487" r:id="rId35"/>
    <p:sldId id="345" r:id="rId3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0675B5-63D4-4642-9F9D-74CBF244886D}" v="82" dt="2024-11-25T16:28:14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1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Nikonen" userId="21ccc40ad04ce58a" providerId="LiveId" clId="{210675B5-63D4-4642-9F9D-74CBF244886D}"/>
    <pc:docChg chg="undo custSel addSld delSld modSld sldOrd">
      <pc:chgData name="Mari Nikonen" userId="21ccc40ad04ce58a" providerId="LiveId" clId="{210675B5-63D4-4642-9F9D-74CBF244886D}" dt="2024-11-25T16:45:44.520" v="3413" actId="47"/>
      <pc:docMkLst>
        <pc:docMk/>
      </pc:docMkLst>
      <pc:sldChg chg="modSp mod">
        <pc:chgData name="Mari Nikonen" userId="21ccc40ad04ce58a" providerId="LiveId" clId="{210675B5-63D4-4642-9F9D-74CBF244886D}" dt="2024-11-25T12:37:07.806" v="14" actId="20577"/>
        <pc:sldMkLst>
          <pc:docMk/>
          <pc:sldMk cId="3214483749" sldId="256"/>
        </pc:sldMkLst>
        <pc:spChg chg="mod">
          <ac:chgData name="Mari Nikonen" userId="21ccc40ad04ce58a" providerId="LiveId" clId="{210675B5-63D4-4642-9F9D-74CBF244886D}" dt="2024-11-25T12:37:07.806" v="14" actId="20577"/>
          <ac:spMkLst>
            <pc:docMk/>
            <pc:sldMk cId="3214483749" sldId="256"/>
            <ac:spMk id="3" creationId="{BB96F4F8-2F8C-4DA7-A11D-06976C6D2880}"/>
          </ac:spMkLst>
        </pc:spChg>
      </pc:sldChg>
      <pc:sldChg chg="modSp mod ord">
        <pc:chgData name="Mari Nikonen" userId="21ccc40ad04ce58a" providerId="LiveId" clId="{210675B5-63D4-4642-9F9D-74CBF244886D}" dt="2024-11-25T12:48:20.425" v="466" actId="20577"/>
        <pc:sldMkLst>
          <pc:docMk/>
          <pc:sldMk cId="1303200983" sldId="258"/>
        </pc:sldMkLst>
        <pc:spChg chg="mod">
          <ac:chgData name="Mari Nikonen" userId="21ccc40ad04ce58a" providerId="LiveId" clId="{210675B5-63D4-4642-9F9D-74CBF244886D}" dt="2024-11-25T12:48:20.425" v="466" actId="20577"/>
          <ac:spMkLst>
            <pc:docMk/>
            <pc:sldMk cId="1303200983" sldId="258"/>
            <ac:spMk id="2" creationId="{8E3CA8C8-4598-4EED-811F-24BAEDF927F7}"/>
          </ac:spMkLst>
        </pc:spChg>
      </pc:sldChg>
      <pc:sldChg chg="modSp ord">
        <pc:chgData name="Mari Nikonen" userId="21ccc40ad04ce58a" providerId="LiveId" clId="{210675B5-63D4-4642-9F9D-74CBF244886D}" dt="2024-11-25T15:27:31.769" v="3227" actId="20577"/>
        <pc:sldMkLst>
          <pc:docMk/>
          <pc:sldMk cId="3499694362" sldId="264"/>
        </pc:sldMkLst>
        <pc:graphicFrameChg chg="mod">
          <ac:chgData name="Mari Nikonen" userId="21ccc40ad04ce58a" providerId="LiveId" clId="{210675B5-63D4-4642-9F9D-74CBF244886D}" dt="2024-11-25T15:27:31.769" v="3227" actId="20577"/>
          <ac:graphicFrameMkLst>
            <pc:docMk/>
            <pc:sldMk cId="3499694362" sldId="264"/>
            <ac:graphicFrameMk id="5" creationId="{DE2AEC70-D0A9-184F-E27E-C3C95B935E9F}"/>
          </ac:graphicFrameMkLst>
        </pc:graphicFrameChg>
      </pc:sldChg>
      <pc:sldChg chg="modSp add mod">
        <pc:chgData name="Mari Nikonen" userId="21ccc40ad04ce58a" providerId="LiveId" clId="{210675B5-63D4-4642-9F9D-74CBF244886D}" dt="2024-11-25T12:43:54.842" v="96" actId="20577"/>
        <pc:sldMkLst>
          <pc:docMk/>
          <pc:sldMk cId="3438470648" sldId="266"/>
        </pc:sldMkLst>
        <pc:spChg chg="mod">
          <ac:chgData name="Mari Nikonen" userId="21ccc40ad04ce58a" providerId="LiveId" clId="{210675B5-63D4-4642-9F9D-74CBF244886D}" dt="2024-11-25T12:43:54.842" v="96" actId="20577"/>
          <ac:spMkLst>
            <pc:docMk/>
            <pc:sldMk cId="3438470648" sldId="266"/>
            <ac:spMk id="3" creationId="{1C3BB075-08B5-45CF-B5C9-3CC233463C19}"/>
          </ac:spMkLst>
        </pc:spChg>
      </pc:sldChg>
      <pc:sldChg chg="del">
        <pc:chgData name="Mari Nikonen" userId="21ccc40ad04ce58a" providerId="LiveId" clId="{210675B5-63D4-4642-9F9D-74CBF244886D}" dt="2024-11-25T12:48:23.273" v="467" actId="47"/>
        <pc:sldMkLst>
          <pc:docMk/>
          <pc:sldMk cId="2488684344" sldId="289"/>
        </pc:sldMkLst>
      </pc:sldChg>
      <pc:sldChg chg="modSp mod">
        <pc:chgData name="Mari Nikonen" userId="21ccc40ad04ce58a" providerId="LiveId" clId="{210675B5-63D4-4642-9F9D-74CBF244886D}" dt="2024-11-25T13:23:35.959" v="1191" actId="20577"/>
        <pc:sldMkLst>
          <pc:docMk/>
          <pc:sldMk cId="2494225918" sldId="300"/>
        </pc:sldMkLst>
        <pc:spChg chg="mod">
          <ac:chgData name="Mari Nikonen" userId="21ccc40ad04ce58a" providerId="LiveId" clId="{210675B5-63D4-4642-9F9D-74CBF244886D}" dt="2024-11-25T13:23:35.959" v="1191" actId="20577"/>
          <ac:spMkLst>
            <pc:docMk/>
            <pc:sldMk cId="2494225918" sldId="300"/>
            <ac:spMk id="3" creationId="{5A4E2F52-606E-DBF2-4074-45D4CA7D66C9}"/>
          </ac:spMkLst>
        </pc:spChg>
      </pc:sldChg>
      <pc:sldChg chg="modSp add mod">
        <pc:chgData name="Mari Nikonen" userId="21ccc40ad04ce58a" providerId="LiveId" clId="{210675B5-63D4-4642-9F9D-74CBF244886D}" dt="2024-11-25T12:48:07.579" v="460" actId="20577"/>
        <pc:sldMkLst>
          <pc:docMk/>
          <pc:sldMk cId="4098185695" sldId="310"/>
        </pc:sldMkLst>
        <pc:spChg chg="mod">
          <ac:chgData name="Mari Nikonen" userId="21ccc40ad04ce58a" providerId="LiveId" clId="{210675B5-63D4-4642-9F9D-74CBF244886D}" dt="2024-11-25T12:48:07.579" v="460" actId="20577"/>
          <ac:spMkLst>
            <pc:docMk/>
            <pc:sldMk cId="4098185695" sldId="310"/>
            <ac:spMk id="3" creationId="{D37F78A6-0838-4B1B-B62A-2DA94A0E7EEB}"/>
          </ac:spMkLst>
        </pc:spChg>
      </pc:sldChg>
      <pc:sldChg chg="modSp add mod">
        <pc:chgData name="Mari Nikonen" userId="21ccc40ad04ce58a" providerId="LiveId" clId="{210675B5-63D4-4642-9F9D-74CBF244886D}" dt="2024-11-25T13:24:51.289" v="1234" actId="20577"/>
        <pc:sldMkLst>
          <pc:docMk/>
          <pc:sldMk cId="3189353683" sldId="311"/>
        </pc:sldMkLst>
        <pc:spChg chg="mod">
          <ac:chgData name="Mari Nikonen" userId="21ccc40ad04ce58a" providerId="LiveId" clId="{210675B5-63D4-4642-9F9D-74CBF244886D}" dt="2024-11-25T13:24:35.884" v="1222" actId="313"/>
          <ac:spMkLst>
            <pc:docMk/>
            <pc:sldMk cId="3189353683" sldId="311"/>
            <ac:spMk id="2" creationId="{6AC1453A-FD1C-42CD-9514-743CFC695F24}"/>
          </ac:spMkLst>
        </pc:spChg>
        <pc:spChg chg="mod">
          <ac:chgData name="Mari Nikonen" userId="21ccc40ad04ce58a" providerId="LiveId" clId="{210675B5-63D4-4642-9F9D-74CBF244886D}" dt="2024-11-25T13:24:51.289" v="1234" actId="20577"/>
          <ac:spMkLst>
            <pc:docMk/>
            <pc:sldMk cId="3189353683" sldId="311"/>
            <ac:spMk id="3" creationId="{B08E0F41-3A98-48EB-A215-E5069AEF673C}"/>
          </ac:spMkLst>
        </pc:spChg>
      </pc:sldChg>
      <pc:sldChg chg="del">
        <pc:chgData name="Mari Nikonen" userId="21ccc40ad04ce58a" providerId="LiveId" clId="{210675B5-63D4-4642-9F9D-74CBF244886D}" dt="2024-11-25T13:23:52.420" v="1198" actId="47"/>
        <pc:sldMkLst>
          <pc:docMk/>
          <pc:sldMk cId="67458323" sldId="313"/>
        </pc:sldMkLst>
      </pc:sldChg>
      <pc:sldChg chg="del">
        <pc:chgData name="Mari Nikonen" userId="21ccc40ad04ce58a" providerId="LiveId" clId="{210675B5-63D4-4642-9F9D-74CBF244886D}" dt="2024-11-25T13:23:54.982" v="1201" actId="47"/>
        <pc:sldMkLst>
          <pc:docMk/>
          <pc:sldMk cId="2503897662" sldId="314"/>
        </pc:sldMkLst>
      </pc:sldChg>
      <pc:sldChg chg="del">
        <pc:chgData name="Mari Nikonen" userId="21ccc40ad04ce58a" providerId="LiveId" clId="{210675B5-63D4-4642-9F9D-74CBF244886D}" dt="2024-11-25T13:23:53.886" v="1200" actId="47"/>
        <pc:sldMkLst>
          <pc:docMk/>
          <pc:sldMk cId="1697069925" sldId="315"/>
        </pc:sldMkLst>
      </pc:sldChg>
      <pc:sldChg chg="del">
        <pc:chgData name="Mari Nikonen" userId="21ccc40ad04ce58a" providerId="LiveId" clId="{210675B5-63D4-4642-9F9D-74CBF244886D}" dt="2024-11-25T13:23:56.913" v="1203" actId="47"/>
        <pc:sldMkLst>
          <pc:docMk/>
          <pc:sldMk cId="1601243685" sldId="316"/>
        </pc:sldMkLst>
      </pc:sldChg>
      <pc:sldChg chg="del">
        <pc:chgData name="Mari Nikonen" userId="21ccc40ad04ce58a" providerId="LiveId" clId="{210675B5-63D4-4642-9F9D-74CBF244886D}" dt="2024-11-25T13:23:58.576" v="1205" actId="47"/>
        <pc:sldMkLst>
          <pc:docMk/>
          <pc:sldMk cId="1135147385" sldId="317"/>
        </pc:sldMkLst>
      </pc:sldChg>
      <pc:sldChg chg="del">
        <pc:chgData name="Mari Nikonen" userId="21ccc40ad04ce58a" providerId="LiveId" clId="{210675B5-63D4-4642-9F9D-74CBF244886D}" dt="2024-11-25T13:24:01.266" v="1209" actId="47"/>
        <pc:sldMkLst>
          <pc:docMk/>
          <pc:sldMk cId="3749914470" sldId="319"/>
        </pc:sldMkLst>
      </pc:sldChg>
      <pc:sldChg chg="del">
        <pc:chgData name="Mari Nikonen" userId="21ccc40ad04ce58a" providerId="LiveId" clId="{210675B5-63D4-4642-9F9D-74CBF244886D}" dt="2024-11-25T13:24:05.025" v="1210" actId="47"/>
        <pc:sldMkLst>
          <pc:docMk/>
          <pc:sldMk cId="3114154981" sldId="320"/>
        </pc:sldMkLst>
      </pc:sldChg>
      <pc:sldChg chg="del">
        <pc:chgData name="Mari Nikonen" userId="21ccc40ad04ce58a" providerId="LiveId" clId="{210675B5-63D4-4642-9F9D-74CBF244886D}" dt="2024-11-25T13:23:49.032" v="1192" actId="47"/>
        <pc:sldMkLst>
          <pc:docMk/>
          <pc:sldMk cId="2052431680" sldId="321"/>
        </pc:sldMkLst>
      </pc:sldChg>
      <pc:sldChg chg="del">
        <pc:chgData name="Mari Nikonen" userId="21ccc40ad04ce58a" providerId="LiveId" clId="{210675B5-63D4-4642-9F9D-74CBF244886D}" dt="2024-11-25T13:23:52.950" v="1199" actId="47"/>
        <pc:sldMkLst>
          <pc:docMk/>
          <pc:sldMk cId="427364900" sldId="325"/>
        </pc:sldMkLst>
      </pc:sldChg>
      <pc:sldChg chg="del">
        <pc:chgData name="Mari Nikonen" userId="21ccc40ad04ce58a" providerId="LiveId" clId="{210675B5-63D4-4642-9F9D-74CBF244886D}" dt="2024-11-25T13:23:55.550" v="1202" actId="47"/>
        <pc:sldMkLst>
          <pc:docMk/>
          <pc:sldMk cId="2121295360" sldId="326"/>
        </pc:sldMkLst>
      </pc:sldChg>
      <pc:sldChg chg="del">
        <pc:chgData name="Mari Nikonen" userId="21ccc40ad04ce58a" providerId="LiveId" clId="{210675B5-63D4-4642-9F9D-74CBF244886D}" dt="2024-11-25T13:23:57.593" v="1204" actId="47"/>
        <pc:sldMkLst>
          <pc:docMk/>
          <pc:sldMk cId="1690548675" sldId="327"/>
        </pc:sldMkLst>
      </pc:sldChg>
      <pc:sldChg chg="del">
        <pc:chgData name="Mari Nikonen" userId="21ccc40ad04ce58a" providerId="LiveId" clId="{210675B5-63D4-4642-9F9D-74CBF244886D}" dt="2024-11-25T13:24:00.594" v="1208" actId="47"/>
        <pc:sldMkLst>
          <pc:docMk/>
          <pc:sldMk cId="3452111321" sldId="329"/>
        </pc:sldMkLst>
      </pc:sldChg>
      <pc:sldChg chg="add">
        <pc:chgData name="Mari Nikonen" userId="21ccc40ad04ce58a" providerId="LiveId" clId="{210675B5-63D4-4642-9F9D-74CBF244886D}" dt="2024-11-25T13:05:09.965" v="1130"/>
        <pc:sldMkLst>
          <pc:docMk/>
          <pc:sldMk cId="3947001470" sldId="336"/>
        </pc:sldMkLst>
      </pc:sldChg>
      <pc:sldChg chg="add">
        <pc:chgData name="Mari Nikonen" userId="21ccc40ad04ce58a" providerId="LiveId" clId="{210675B5-63D4-4642-9F9D-74CBF244886D}" dt="2024-11-25T13:04:59.328" v="1129"/>
        <pc:sldMkLst>
          <pc:docMk/>
          <pc:sldMk cId="103838983" sldId="338"/>
        </pc:sldMkLst>
      </pc:sldChg>
      <pc:sldChg chg="modSp">
        <pc:chgData name="Mari Nikonen" userId="21ccc40ad04ce58a" providerId="LiveId" clId="{210675B5-63D4-4642-9F9D-74CBF244886D}" dt="2024-11-25T14:27:20.360" v="1332" actId="20577"/>
        <pc:sldMkLst>
          <pc:docMk/>
          <pc:sldMk cId="988568685" sldId="345"/>
        </pc:sldMkLst>
        <pc:spChg chg="mod">
          <ac:chgData name="Mari Nikonen" userId="21ccc40ad04ce58a" providerId="LiveId" clId="{210675B5-63D4-4642-9F9D-74CBF244886D}" dt="2024-11-25T14:27:20.360" v="1332" actId="20577"/>
          <ac:spMkLst>
            <pc:docMk/>
            <pc:sldMk cId="988568685" sldId="345"/>
            <ac:spMk id="3" creationId="{5EF69642-2800-442B-AE6D-3457BE3B3FFB}"/>
          </ac:spMkLst>
        </pc:spChg>
      </pc:sldChg>
      <pc:sldChg chg="modSp mod ord">
        <pc:chgData name="Mari Nikonen" userId="21ccc40ad04ce58a" providerId="LiveId" clId="{210675B5-63D4-4642-9F9D-74CBF244886D}" dt="2024-11-25T12:47:07.923" v="450" actId="20577"/>
        <pc:sldMkLst>
          <pc:docMk/>
          <pc:sldMk cId="929350843" sldId="353"/>
        </pc:sldMkLst>
        <pc:spChg chg="mod">
          <ac:chgData name="Mari Nikonen" userId="21ccc40ad04ce58a" providerId="LiveId" clId="{210675B5-63D4-4642-9F9D-74CBF244886D}" dt="2024-11-25T12:47:07.923" v="450" actId="20577"/>
          <ac:spMkLst>
            <pc:docMk/>
            <pc:sldMk cId="929350843" sldId="353"/>
            <ac:spMk id="3" creationId="{C6FE3A78-F8F6-91F0-B080-FA74F28595FA}"/>
          </ac:spMkLst>
        </pc:spChg>
        <pc:spChg chg="mod">
          <ac:chgData name="Mari Nikonen" userId="21ccc40ad04ce58a" providerId="LiveId" clId="{210675B5-63D4-4642-9F9D-74CBF244886D}" dt="2024-11-25T12:46:46.044" v="421" actId="1076"/>
          <ac:spMkLst>
            <pc:docMk/>
            <pc:sldMk cId="929350843" sldId="353"/>
            <ac:spMk id="4" creationId="{E4F57834-0172-BA1F-0C96-7233CC15CB2B}"/>
          </ac:spMkLst>
        </pc:spChg>
        <pc:spChg chg="mod">
          <ac:chgData name="Mari Nikonen" userId="21ccc40ad04ce58a" providerId="LiveId" clId="{210675B5-63D4-4642-9F9D-74CBF244886D}" dt="2024-11-25T12:46:49.733" v="422" actId="1076"/>
          <ac:spMkLst>
            <pc:docMk/>
            <pc:sldMk cId="929350843" sldId="353"/>
            <ac:spMk id="5" creationId="{3488CCB9-96EF-68AD-9EB6-5187E81AC0DD}"/>
          </ac:spMkLst>
        </pc:spChg>
        <pc:spChg chg="mod">
          <ac:chgData name="Mari Nikonen" userId="21ccc40ad04ce58a" providerId="LiveId" clId="{210675B5-63D4-4642-9F9D-74CBF244886D}" dt="2024-11-25T12:46:37.863" v="419" actId="1076"/>
          <ac:spMkLst>
            <pc:docMk/>
            <pc:sldMk cId="929350843" sldId="353"/>
            <ac:spMk id="6" creationId="{5F43BCB9-F9D8-BC36-1962-D8D6921B27D1}"/>
          </ac:spMkLst>
        </pc:spChg>
        <pc:spChg chg="mod">
          <ac:chgData name="Mari Nikonen" userId="21ccc40ad04ce58a" providerId="LiveId" clId="{210675B5-63D4-4642-9F9D-74CBF244886D}" dt="2024-11-25T12:46:42.941" v="420" actId="1076"/>
          <ac:spMkLst>
            <pc:docMk/>
            <pc:sldMk cId="929350843" sldId="353"/>
            <ac:spMk id="7" creationId="{0AC419AA-9B17-D647-7C5E-9358030DBE90}"/>
          </ac:spMkLst>
        </pc:spChg>
      </pc:sldChg>
      <pc:sldChg chg="add">
        <pc:chgData name="Mari Nikonen" userId="21ccc40ad04ce58a" providerId="LiveId" clId="{210675B5-63D4-4642-9F9D-74CBF244886D}" dt="2024-11-25T13:25:22.909" v="1237"/>
        <pc:sldMkLst>
          <pc:docMk/>
          <pc:sldMk cId="1735629399" sldId="354"/>
        </pc:sldMkLst>
      </pc:sldChg>
      <pc:sldChg chg="add">
        <pc:chgData name="Mari Nikonen" userId="21ccc40ad04ce58a" providerId="LiveId" clId="{210675B5-63D4-4642-9F9D-74CBF244886D}" dt="2024-11-25T13:25:16.105" v="1236"/>
        <pc:sldMkLst>
          <pc:docMk/>
          <pc:sldMk cId="1660500716" sldId="355"/>
        </pc:sldMkLst>
      </pc:sldChg>
      <pc:sldChg chg="del">
        <pc:chgData name="Mari Nikonen" userId="21ccc40ad04ce58a" providerId="LiveId" clId="{210675B5-63D4-4642-9F9D-74CBF244886D}" dt="2024-11-25T12:48:24.976" v="468" actId="47"/>
        <pc:sldMkLst>
          <pc:docMk/>
          <pc:sldMk cId="1494476992" sldId="369"/>
        </pc:sldMkLst>
      </pc:sldChg>
      <pc:sldChg chg="del">
        <pc:chgData name="Mari Nikonen" userId="21ccc40ad04ce58a" providerId="LiveId" clId="{210675B5-63D4-4642-9F9D-74CBF244886D}" dt="2024-11-25T13:23:49.533" v="1193" actId="47"/>
        <pc:sldMkLst>
          <pc:docMk/>
          <pc:sldMk cId="619131455" sldId="410"/>
        </pc:sldMkLst>
      </pc:sldChg>
      <pc:sldChg chg="del">
        <pc:chgData name="Mari Nikonen" userId="21ccc40ad04ce58a" providerId="LiveId" clId="{210675B5-63D4-4642-9F9D-74CBF244886D}" dt="2024-11-25T13:23:50.138" v="1194" actId="47"/>
        <pc:sldMkLst>
          <pc:docMk/>
          <pc:sldMk cId="3925737414" sldId="411"/>
        </pc:sldMkLst>
      </pc:sldChg>
      <pc:sldChg chg="del">
        <pc:chgData name="Mari Nikonen" userId="21ccc40ad04ce58a" providerId="LiveId" clId="{210675B5-63D4-4642-9F9D-74CBF244886D}" dt="2024-11-25T14:27:13.032" v="1317" actId="47"/>
        <pc:sldMkLst>
          <pc:docMk/>
          <pc:sldMk cId="2145733328" sldId="413"/>
        </pc:sldMkLst>
      </pc:sldChg>
      <pc:sldChg chg="del">
        <pc:chgData name="Mari Nikonen" userId="21ccc40ad04ce58a" providerId="LiveId" clId="{210675B5-63D4-4642-9F9D-74CBF244886D}" dt="2024-11-25T14:27:14.905" v="1318" actId="47"/>
        <pc:sldMkLst>
          <pc:docMk/>
          <pc:sldMk cId="448256696" sldId="414"/>
        </pc:sldMkLst>
      </pc:sldChg>
      <pc:sldChg chg="modSp add mod">
        <pc:chgData name="Mari Nikonen" userId="21ccc40ad04ce58a" providerId="LiveId" clId="{210675B5-63D4-4642-9F9D-74CBF244886D}" dt="2024-11-25T14:23:14.124" v="1246" actId="27636"/>
        <pc:sldMkLst>
          <pc:docMk/>
          <pc:sldMk cId="2477171677" sldId="420"/>
        </pc:sldMkLst>
        <pc:spChg chg="mod">
          <ac:chgData name="Mari Nikonen" userId="21ccc40ad04ce58a" providerId="LiveId" clId="{210675B5-63D4-4642-9F9D-74CBF244886D}" dt="2024-11-25T14:23:14.124" v="1246" actId="27636"/>
          <ac:spMkLst>
            <pc:docMk/>
            <pc:sldMk cId="2477171677" sldId="420"/>
            <ac:spMk id="3" creationId="{D47975CC-FDDC-A882-225E-8FE145C55EBA}"/>
          </ac:spMkLst>
        </pc:spChg>
      </pc:sldChg>
      <pc:sldChg chg="del">
        <pc:chgData name="Mari Nikonen" userId="21ccc40ad04ce58a" providerId="LiveId" clId="{210675B5-63D4-4642-9F9D-74CBF244886D}" dt="2024-11-25T14:27:15.732" v="1319" actId="47"/>
        <pc:sldMkLst>
          <pc:docMk/>
          <pc:sldMk cId="3739877177" sldId="422"/>
        </pc:sldMkLst>
      </pc:sldChg>
      <pc:sldChg chg="addSp delSp modSp add mod setBg">
        <pc:chgData name="Mari Nikonen" userId="21ccc40ad04ce58a" providerId="LiveId" clId="{210675B5-63D4-4642-9F9D-74CBF244886D}" dt="2024-11-25T12:55:15.348" v="571" actId="20577"/>
        <pc:sldMkLst>
          <pc:docMk/>
          <pc:sldMk cId="2057739546" sldId="429"/>
        </pc:sldMkLst>
        <pc:spChg chg="mod">
          <ac:chgData name="Mari Nikonen" userId="21ccc40ad04ce58a" providerId="LiveId" clId="{210675B5-63D4-4642-9F9D-74CBF244886D}" dt="2024-11-25T12:54:07.628" v="542" actId="26606"/>
          <ac:spMkLst>
            <pc:docMk/>
            <pc:sldMk cId="2057739546" sldId="429"/>
            <ac:spMk id="2" creationId="{C6AF4BD6-6ABA-8A12-B29D-C036184C3CCB}"/>
          </ac:spMkLst>
        </pc:spChg>
        <pc:spChg chg="mod">
          <ac:chgData name="Mari Nikonen" userId="21ccc40ad04ce58a" providerId="LiveId" clId="{210675B5-63D4-4642-9F9D-74CBF244886D}" dt="2024-11-25T12:55:15.348" v="571" actId="20577"/>
          <ac:spMkLst>
            <pc:docMk/>
            <pc:sldMk cId="2057739546" sldId="429"/>
            <ac:spMk id="3" creationId="{287C29F6-3EC8-1106-AA4F-90DC5A822D61}"/>
          </ac:spMkLst>
        </pc:spChg>
        <pc:spChg chg="add">
          <ac:chgData name="Mari Nikonen" userId="21ccc40ad04ce58a" providerId="LiveId" clId="{210675B5-63D4-4642-9F9D-74CBF244886D}" dt="2024-11-25T12:54:07.628" v="542" actId="26606"/>
          <ac:spMkLst>
            <pc:docMk/>
            <pc:sldMk cId="2057739546" sldId="429"/>
            <ac:spMk id="14" creationId="{C0763A76-9F1C-4FC5-82B7-DD475DA461B2}"/>
          </ac:spMkLst>
        </pc:spChg>
        <pc:spChg chg="add">
          <ac:chgData name="Mari Nikonen" userId="21ccc40ad04ce58a" providerId="LiveId" clId="{210675B5-63D4-4642-9F9D-74CBF244886D}" dt="2024-11-25T12:54:07.628" v="542" actId="26606"/>
          <ac:spMkLst>
            <pc:docMk/>
            <pc:sldMk cId="2057739546" sldId="429"/>
            <ac:spMk id="16" creationId="{E81BF4F6-F2CF-4984-9D14-D6966D92F99F}"/>
          </ac:spMkLst>
        </pc:spChg>
        <pc:picChg chg="add mod">
          <ac:chgData name="Mari Nikonen" userId="21ccc40ad04ce58a" providerId="LiveId" clId="{210675B5-63D4-4642-9F9D-74CBF244886D}" dt="2024-11-25T12:53:03.517" v="538" actId="29295"/>
          <ac:picMkLst>
            <pc:docMk/>
            <pc:sldMk cId="2057739546" sldId="429"/>
            <ac:picMk id="5" creationId="{066C85D0-50BB-195E-9B2D-8B5000878C85}"/>
          </ac:picMkLst>
        </pc:picChg>
        <pc:picChg chg="add del mod">
          <ac:chgData name="Mari Nikonen" userId="21ccc40ad04ce58a" providerId="LiveId" clId="{210675B5-63D4-4642-9F9D-74CBF244886D}" dt="2024-11-25T12:53:33.503" v="540" actId="478"/>
          <ac:picMkLst>
            <pc:docMk/>
            <pc:sldMk cId="2057739546" sldId="429"/>
            <ac:picMk id="7" creationId="{FE350C1E-C8A9-5EE6-DA8E-8884831FDA6E}"/>
          </ac:picMkLst>
        </pc:picChg>
        <pc:picChg chg="add mod">
          <ac:chgData name="Mari Nikonen" userId="21ccc40ad04ce58a" providerId="LiveId" clId="{210675B5-63D4-4642-9F9D-74CBF244886D}" dt="2024-11-25T12:54:07.628" v="542" actId="26606"/>
          <ac:picMkLst>
            <pc:docMk/>
            <pc:sldMk cId="2057739546" sldId="429"/>
            <ac:picMk id="9" creationId="{091D6A21-879F-75FF-248E-EF805AD5261E}"/>
          </ac:picMkLst>
        </pc:picChg>
      </pc:sldChg>
      <pc:sldChg chg="add">
        <pc:chgData name="Mari Nikonen" userId="21ccc40ad04ce58a" providerId="LiveId" clId="{210675B5-63D4-4642-9F9D-74CBF244886D}" dt="2024-11-25T13:05:24.312" v="1131"/>
        <pc:sldMkLst>
          <pc:docMk/>
          <pc:sldMk cId="1014071583" sldId="430"/>
        </pc:sldMkLst>
      </pc:sldChg>
      <pc:sldChg chg="addSp modSp add mod setBg">
        <pc:chgData name="Mari Nikonen" userId="21ccc40ad04ce58a" providerId="LiveId" clId="{210675B5-63D4-4642-9F9D-74CBF244886D}" dt="2024-11-25T13:26:30.686" v="1240" actId="26606"/>
        <pc:sldMkLst>
          <pc:docMk/>
          <pc:sldMk cId="2566067408" sldId="433"/>
        </pc:sldMkLst>
        <pc:spChg chg="mod">
          <ac:chgData name="Mari Nikonen" userId="21ccc40ad04ce58a" providerId="LiveId" clId="{210675B5-63D4-4642-9F9D-74CBF244886D}" dt="2024-11-25T13:26:30.686" v="1240" actId="26606"/>
          <ac:spMkLst>
            <pc:docMk/>
            <pc:sldMk cId="2566067408" sldId="433"/>
            <ac:spMk id="2" creationId="{822A24D8-C933-EAC8-AE89-EC919541C33E}"/>
          </ac:spMkLst>
        </pc:spChg>
        <pc:spChg chg="mod">
          <ac:chgData name="Mari Nikonen" userId="21ccc40ad04ce58a" providerId="LiveId" clId="{210675B5-63D4-4642-9F9D-74CBF244886D}" dt="2024-11-25T13:26:30.686" v="1240" actId="26606"/>
          <ac:spMkLst>
            <pc:docMk/>
            <pc:sldMk cId="2566067408" sldId="433"/>
            <ac:spMk id="3" creationId="{40438B9A-8BD0-AAC5-BD78-F83790D5E6EC}"/>
          </ac:spMkLst>
        </pc:spChg>
        <pc:spChg chg="add">
          <ac:chgData name="Mari Nikonen" userId="21ccc40ad04ce58a" providerId="LiveId" clId="{210675B5-63D4-4642-9F9D-74CBF244886D}" dt="2024-11-25T13:26:30.686" v="1240" actId="26606"/>
          <ac:spMkLst>
            <pc:docMk/>
            <pc:sldMk cId="2566067408" sldId="433"/>
            <ac:spMk id="10" creationId="{C0763A76-9F1C-4FC5-82B7-DD475DA461B2}"/>
          </ac:spMkLst>
        </pc:spChg>
        <pc:spChg chg="add">
          <ac:chgData name="Mari Nikonen" userId="21ccc40ad04ce58a" providerId="LiveId" clId="{210675B5-63D4-4642-9F9D-74CBF244886D}" dt="2024-11-25T13:26:30.686" v="1240" actId="26606"/>
          <ac:spMkLst>
            <pc:docMk/>
            <pc:sldMk cId="2566067408" sldId="433"/>
            <ac:spMk id="12" creationId="{E81BF4F6-F2CF-4984-9D14-D6966D92F99F}"/>
          </ac:spMkLst>
        </pc:spChg>
        <pc:picChg chg="add mod">
          <ac:chgData name="Mari Nikonen" userId="21ccc40ad04ce58a" providerId="LiveId" clId="{210675B5-63D4-4642-9F9D-74CBF244886D}" dt="2024-11-25T13:26:30.686" v="1240" actId="26606"/>
          <ac:picMkLst>
            <pc:docMk/>
            <pc:sldMk cId="2566067408" sldId="433"/>
            <ac:picMk id="5" creationId="{6D57E43C-3F55-57EB-881F-99D4C755EECF}"/>
          </ac:picMkLst>
        </pc:picChg>
      </pc:sldChg>
      <pc:sldChg chg="addSp modSp add mod setBg">
        <pc:chgData name="Mari Nikonen" userId="21ccc40ad04ce58a" providerId="LiveId" clId="{210675B5-63D4-4642-9F9D-74CBF244886D}" dt="2024-11-25T14:22:49.926" v="1243" actId="26606"/>
        <pc:sldMkLst>
          <pc:docMk/>
          <pc:sldMk cId="3701622969" sldId="434"/>
        </pc:sldMkLst>
        <pc:spChg chg="mod">
          <ac:chgData name="Mari Nikonen" userId="21ccc40ad04ce58a" providerId="LiveId" clId="{210675B5-63D4-4642-9F9D-74CBF244886D}" dt="2024-11-25T14:22:49.926" v="1243" actId="26606"/>
          <ac:spMkLst>
            <pc:docMk/>
            <pc:sldMk cId="3701622969" sldId="434"/>
            <ac:spMk id="2" creationId="{B0397C00-5CA6-5BAD-35A1-434EF2F5CE09}"/>
          </ac:spMkLst>
        </pc:spChg>
        <pc:spChg chg="mod">
          <ac:chgData name="Mari Nikonen" userId="21ccc40ad04ce58a" providerId="LiveId" clId="{210675B5-63D4-4642-9F9D-74CBF244886D}" dt="2024-11-25T14:22:49.926" v="1243" actId="26606"/>
          <ac:spMkLst>
            <pc:docMk/>
            <pc:sldMk cId="3701622969" sldId="434"/>
            <ac:spMk id="3" creationId="{27AFB484-24A6-B2D5-72A9-41CEED2881EE}"/>
          </ac:spMkLst>
        </pc:spChg>
        <pc:spChg chg="add">
          <ac:chgData name="Mari Nikonen" userId="21ccc40ad04ce58a" providerId="LiveId" clId="{210675B5-63D4-4642-9F9D-74CBF244886D}" dt="2024-11-25T14:22:49.926" v="1243" actId="26606"/>
          <ac:spMkLst>
            <pc:docMk/>
            <pc:sldMk cId="3701622969" sldId="434"/>
            <ac:spMk id="10" creationId="{C0763A76-9F1C-4FC5-82B7-DD475DA461B2}"/>
          </ac:spMkLst>
        </pc:spChg>
        <pc:spChg chg="add">
          <ac:chgData name="Mari Nikonen" userId="21ccc40ad04ce58a" providerId="LiveId" clId="{210675B5-63D4-4642-9F9D-74CBF244886D}" dt="2024-11-25T14:22:49.926" v="1243" actId="26606"/>
          <ac:spMkLst>
            <pc:docMk/>
            <pc:sldMk cId="3701622969" sldId="434"/>
            <ac:spMk id="12" creationId="{E81BF4F6-F2CF-4984-9D14-D6966D92F99F}"/>
          </ac:spMkLst>
        </pc:spChg>
        <pc:picChg chg="add mod">
          <ac:chgData name="Mari Nikonen" userId="21ccc40ad04ce58a" providerId="LiveId" clId="{210675B5-63D4-4642-9F9D-74CBF244886D}" dt="2024-11-25T14:22:49.926" v="1243" actId="26606"/>
          <ac:picMkLst>
            <pc:docMk/>
            <pc:sldMk cId="3701622969" sldId="434"/>
            <ac:picMk id="5" creationId="{AFE080CF-4055-979C-A590-338A1431D215}"/>
          </ac:picMkLst>
        </pc:picChg>
      </pc:sldChg>
      <pc:sldChg chg="addSp modSp add mod ord setBg">
        <pc:chgData name="Mari Nikonen" userId="21ccc40ad04ce58a" providerId="LiveId" clId="{210675B5-63D4-4642-9F9D-74CBF244886D}" dt="2024-11-25T15:27:10.921" v="3207" actId="20578"/>
        <pc:sldMkLst>
          <pc:docMk/>
          <pc:sldMk cId="542476490" sldId="438"/>
        </pc:sldMkLst>
        <pc:spChg chg="mod">
          <ac:chgData name="Mari Nikonen" userId="21ccc40ad04ce58a" providerId="LiveId" clId="{210675B5-63D4-4642-9F9D-74CBF244886D}" dt="2024-11-25T13:08:21.934" v="1134" actId="26606"/>
          <ac:spMkLst>
            <pc:docMk/>
            <pc:sldMk cId="542476490" sldId="438"/>
            <ac:spMk id="2" creationId="{AD43B2A2-2B85-B2DF-5FBC-36ECCE2DC63F}"/>
          </ac:spMkLst>
        </pc:spChg>
        <pc:spChg chg="mod">
          <ac:chgData name="Mari Nikonen" userId="21ccc40ad04ce58a" providerId="LiveId" clId="{210675B5-63D4-4642-9F9D-74CBF244886D}" dt="2024-11-25T13:09:25.537" v="1170" actId="20577"/>
          <ac:spMkLst>
            <pc:docMk/>
            <pc:sldMk cId="542476490" sldId="438"/>
            <ac:spMk id="3" creationId="{3AC021F1-9365-71D0-DA57-891824054EDC}"/>
          </ac:spMkLst>
        </pc:spChg>
        <pc:spChg chg="add">
          <ac:chgData name="Mari Nikonen" userId="21ccc40ad04ce58a" providerId="LiveId" clId="{210675B5-63D4-4642-9F9D-74CBF244886D}" dt="2024-11-25T13:08:21.934" v="1134" actId="26606"/>
          <ac:spMkLst>
            <pc:docMk/>
            <pc:sldMk cId="542476490" sldId="438"/>
            <ac:spMk id="10" creationId="{C0763A76-9F1C-4FC5-82B7-DD475DA461B2}"/>
          </ac:spMkLst>
        </pc:spChg>
        <pc:spChg chg="add">
          <ac:chgData name="Mari Nikonen" userId="21ccc40ad04ce58a" providerId="LiveId" clId="{210675B5-63D4-4642-9F9D-74CBF244886D}" dt="2024-11-25T13:08:21.934" v="1134" actId="26606"/>
          <ac:spMkLst>
            <pc:docMk/>
            <pc:sldMk cId="542476490" sldId="438"/>
            <ac:spMk id="12" creationId="{E81BF4F6-F2CF-4984-9D14-D6966D92F99F}"/>
          </ac:spMkLst>
        </pc:spChg>
        <pc:picChg chg="add mod">
          <ac:chgData name="Mari Nikonen" userId="21ccc40ad04ce58a" providerId="LiveId" clId="{210675B5-63D4-4642-9F9D-74CBF244886D}" dt="2024-11-25T13:08:21.934" v="1134" actId="26606"/>
          <ac:picMkLst>
            <pc:docMk/>
            <pc:sldMk cId="542476490" sldId="438"/>
            <ac:picMk id="5" creationId="{715B6441-237D-449F-B751-570DBB368D3C}"/>
          </ac:picMkLst>
        </pc:picChg>
      </pc:sldChg>
      <pc:sldChg chg="modSp add mod">
        <pc:chgData name="Mari Nikonen" userId="21ccc40ad04ce58a" providerId="LiveId" clId="{210675B5-63D4-4642-9F9D-74CBF244886D}" dt="2024-11-25T14:25:06.521" v="1250" actId="20577"/>
        <pc:sldMkLst>
          <pc:docMk/>
          <pc:sldMk cId="438943663" sldId="439"/>
        </pc:sldMkLst>
        <pc:spChg chg="mod">
          <ac:chgData name="Mari Nikonen" userId="21ccc40ad04ce58a" providerId="LiveId" clId="{210675B5-63D4-4642-9F9D-74CBF244886D}" dt="2024-11-25T14:25:06.521" v="1250" actId="20577"/>
          <ac:spMkLst>
            <pc:docMk/>
            <pc:sldMk cId="438943663" sldId="439"/>
            <ac:spMk id="3" creationId="{906A2B5D-66FD-CDB1-5178-0662C5C5B3B2}"/>
          </ac:spMkLst>
        </pc:spChg>
      </pc:sldChg>
      <pc:sldChg chg="del">
        <pc:chgData name="Mari Nikonen" userId="21ccc40ad04ce58a" providerId="LiveId" clId="{210675B5-63D4-4642-9F9D-74CBF244886D}" dt="2024-11-25T12:43:37.774" v="93" actId="47"/>
        <pc:sldMkLst>
          <pc:docMk/>
          <pc:sldMk cId="440263793" sldId="443"/>
        </pc:sldMkLst>
      </pc:sldChg>
      <pc:sldChg chg="del">
        <pc:chgData name="Mari Nikonen" userId="21ccc40ad04ce58a" providerId="LiveId" clId="{210675B5-63D4-4642-9F9D-74CBF244886D}" dt="2024-11-25T13:23:51.285" v="1196" actId="47"/>
        <pc:sldMkLst>
          <pc:docMk/>
          <pc:sldMk cId="3308216589" sldId="445"/>
        </pc:sldMkLst>
      </pc:sldChg>
      <pc:sldChg chg="del">
        <pc:chgData name="Mari Nikonen" userId="21ccc40ad04ce58a" providerId="LiveId" clId="{210675B5-63D4-4642-9F9D-74CBF244886D}" dt="2024-11-25T12:48:28.856" v="469" actId="47"/>
        <pc:sldMkLst>
          <pc:docMk/>
          <pc:sldMk cId="519167702" sldId="449"/>
        </pc:sldMkLst>
      </pc:sldChg>
      <pc:sldChg chg="del">
        <pc:chgData name="Mari Nikonen" userId="21ccc40ad04ce58a" providerId="LiveId" clId="{210675B5-63D4-4642-9F9D-74CBF244886D}" dt="2024-11-25T12:49:04.424" v="470" actId="47"/>
        <pc:sldMkLst>
          <pc:docMk/>
          <pc:sldMk cId="1305279557" sldId="480"/>
        </pc:sldMkLst>
      </pc:sldChg>
      <pc:sldChg chg="del">
        <pc:chgData name="Mari Nikonen" userId="21ccc40ad04ce58a" providerId="LiveId" clId="{210675B5-63D4-4642-9F9D-74CBF244886D}" dt="2024-11-25T12:49:05.174" v="471" actId="47"/>
        <pc:sldMkLst>
          <pc:docMk/>
          <pc:sldMk cId="2265046647" sldId="481"/>
        </pc:sldMkLst>
      </pc:sldChg>
      <pc:sldChg chg="del">
        <pc:chgData name="Mari Nikonen" userId="21ccc40ad04ce58a" providerId="LiveId" clId="{210675B5-63D4-4642-9F9D-74CBF244886D}" dt="2024-11-25T12:49:06.049" v="472" actId="47"/>
        <pc:sldMkLst>
          <pc:docMk/>
          <pc:sldMk cId="2239262763" sldId="482"/>
        </pc:sldMkLst>
      </pc:sldChg>
      <pc:sldChg chg="del">
        <pc:chgData name="Mari Nikonen" userId="21ccc40ad04ce58a" providerId="LiveId" clId="{210675B5-63D4-4642-9F9D-74CBF244886D}" dt="2024-11-25T12:49:08.189" v="473" actId="47"/>
        <pc:sldMkLst>
          <pc:docMk/>
          <pc:sldMk cId="1030710114" sldId="483"/>
        </pc:sldMkLst>
      </pc:sldChg>
      <pc:sldChg chg="addSp modSp add del mod setBg">
        <pc:chgData name="Mari Nikonen" userId="21ccc40ad04ce58a" providerId="LiveId" clId="{210675B5-63D4-4642-9F9D-74CBF244886D}" dt="2024-11-25T13:01:26.849" v="716" actId="47"/>
        <pc:sldMkLst>
          <pc:docMk/>
          <pc:sldMk cId="2293840058" sldId="484"/>
        </pc:sldMkLst>
        <pc:spChg chg="mod">
          <ac:chgData name="Mari Nikonen" userId="21ccc40ad04ce58a" providerId="LiveId" clId="{210675B5-63D4-4642-9F9D-74CBF244886D}" dt="2024-11-25T12:57:45.124" v="601" actId="26606"/>
          <ac:spMkLst>
            <pc:docMk/>
            <pc:sldMk cId="2293840058" sldId="484"/>
            <ac:spMk id="2" creationId="{5CEFB217-79CF-51FE-F1FB-DE786225E0FC}"/>
          </ac:spMkLst>
        </pc:spChg>
        <pc:spChg chg="mod">
          <ac:chgData name="Mari Nikonen" userId="21ccc40ad04ce58a" providerId="LiveId" clId="{210675B5-63D4-4642-9F9D-74CBF244886D}" dt="2024-11-25T12:58:45.445" v="609" actId="20577"/>
          <ac:spMkLst>
            <pc:docMk/>
            <pc:sldMk cId="2293840058" sldId="484"/>
            <ac:spMk id="3" creationId="{9DFD6266-62C7-991C-9839-2831D7771DB3}"/>
          </ac:spMkLst>
        </pc:spChg>
        <pc:spChg chg="add">
          <ac:chgData name="Mari Nikonen" userId="21ccc40ad04ce58a" providerId="LiveId" clId="{210675B5-63D4-4642-9F9D-74CBF244886D}" dt="2024-11-25T12:57:45.124" v="601" actId="26606"/>
          <ac:spMkLst>
            <pc:docMk/>
            <pc:sldMk cId="2293840058" sldId="484"/>
            <ac:spMk id="9" creationId="{C0763A76-9F1C-4FC5-82B7-DD475DA461B2}"/>
          </ac:spMkLst>
        </pc:spChg>
        <pc:spChg chg="add">
          <ac:chgData name="Mari Nikonen" userId="21ccc40ad04ce58a" providerId="LiveId" clId="{210675B5-63D4-4642-9F9D-74CBF244886D}" dt="2024-11-25T12:57:45.124" v="601" actId="26606"/>
          <ac:spMkLst>
            <pc:docMk/>
            <pc:sldMk cId="2293840058" sldId="484"/>
            <ac:spMk id="11" creationId="{E81BF4F6-F2CF-4984-9D14-D6966D92F99F}"/>
          </ac:spMkLst>
        </pc:spChg>
        <pc:picChg chg="add mod">
          <ac:chgData name="Mari Nikonen" userId="21ccc40ad04ce58a" providerId="LiveId" clId="{210675B5-63D4-4642-9F9D-74CBF244886D}" dt="2024-11-25T12:57:42.357" v="600"/>
          <ac:picMkLst>
            <pc:docMk/>
            <pc:sldMk cId="2293840058" sldId="484"/>
            <ac:picMk id="4" creationId="{F495CF86-1DA2-E015-AB32-4864690A78B9}"/>
          </ac:picMkLst>
        </pc:picChg>
      </pc:sldChg>
      <pc:sldChg chg="del">
        <pc:chgData name="Mari Nikonen" userId="21ccc40ad04ce58a" providerId="LiveId" clId="{210675B5-63D4-4642-9F9D-74CBF244886D}" dt="2024-11-25T12:49:09.420" v="474" actId="47"/>
        <pc:sldMkLst>
          <pc:docMk/>
          <pc:sldMk cId="3961560174" sldId="484"/>
        </pc:sldMkLst>
      </pc:sldChg>
      <pc:sldChg chg="del">
        <pc:chgData name="Mari Nikonen" userId="21ccc40ad04ce58a" providerId="LiveId" clId="{210675B5-63D4-4642-9F9D-74CBF244886D}" dt="2024-11-25T12:49:10.405" v="475" actId="47"/>
        <pc:sldMkLst>
          <pc:docMk/>
          <pc:sldMk cId="3197195060" sldId="485"/>
        </pc:sldMkLst>
      </pc:sldChg>
      <pc:sldChg chg="del">
        <pc:chgData name="Mari Nikonen" userId="21ccc40ad04ce58a" providerId="LiveId" clId="{210675B5-63D4-4642-9F9D-74CBF244886D}" dt="2024-11-25T13:23:50.662" v="1195" actId="47"/>
        <pc:sldMkLst>
          <pc:docMk/>
          <pc:sldMk cId="2972896997" sldId="486"/>
        </pc:sldMkLst>
      </pc:sldChg>
      <pc:sldChg chg="modSp add mod">
        <pc:chgData name="Mari Nikonen" userId="21ccc40ad04ce58a" providerId="LiveId" clId="{210675B5-63D4-4642-9F9D-74CBF244886D}" dt="2024-11-25T16:28:14.002" v="3261" actId="20577"/>
        <pc:sldMkLst>
          <pc:docMk/>
          <pc:sldMk cId="2105851626" sldId="487"/>
        </pc:sldMkLst>
        <pc:spChg chg="mod">
          <ac:chgData name="Mari Nikonen" userId="21ccc40ad04ce58a" providerId="LiveId" clId="{210675B5-63D4-4642-9F9D-74CBF244886D}" dt="2024-11-25T16:28:14.002" v="3261" actId="20577"/>
          <ac:spMkLst>
            <pc:docMk/>
            <pc:sldMk cId="2105851626" sldId="487"/>
            <ac:spMk id="3" creationId="{0A12CD1A-4459-38F4-BC8A-19E09EEB7ED5}"/>
          </ac:spMkLst>
        </pc:spChg>
      </pc:sldChg>
      <pc:sldChg chg="del">
        <pc:chgData name="Mari Nikonen" userId="21ccc40ad04ce58a" providerId="LiveId" clId="{210675B5-63D4-4642-9F9D-74CBF244886D}" dt="2024-11-25T13:23:51.839" v="1197" actId="47"/>
        <pc:sldMkLst>
          <pc:docMk/>
          <pc:sldMk cId="2590731066" sldId="487"/>
        </pc:sldMkLst>
      </pc:sldChg>
      <pc:sldChg chg="del">
        <pc:chgData name="Mari Nikonen" userId="21ccc40ad04ce58a" providerId="LiveId" clId="{210675B5-63D4-4642-9F9D-74CBF244886D}" dt="2024-11-25T13:23:59.185" v="1206" actId="47"/>
        <pc:sldMkLst>
          <pc:docMk/>
          <pc:sldMk cId="4151201092" sldId="488"/>
        </pc:sldMkLst>
      </pc:sldChg>
      <pc:sldChg chg="del">
        <pc:chgData name="Mari Nikonen" userId="21ccc40ad04ce58a" providerId="LiveId" clId="{210675B5-63D4-4642-9F9D-74CBF244886D}" dt="2024-11-25T13:24:00.020" v="1207" actId="47"/>
        <pc:sldMkLst>
          <pc:docMk/>
          <pc:sldMk cId="2509533303" sldId="489"/>
        </pc:sldMkLst>
      </pc:sldChg>
      <pc:sldChg chg="del">
        <pc:chgData name="Mari Nikonen" userId="21ccc40ad04ce58a" providerId="LiveId" clId="{210675B5-63D4-4642-9F9D-74CBF244886D}" dt="2024-11-25T13:24:05.726" v="1211" actId="47"/>
        <pc:sldMkLst>
          <pc:docMk/>
          <pc:sldMk cId="407778942" sldId="490"/>
        </pc:sldMkLst>
      </pc:sldChg>
      <pc:sldChg chg="del">
        <pc:chgData name="Mari Nikonen" userId="21ccc40ad04ce58a" providerId="LiveId" clId="{210675B5-63D4-4642-9F9D-74CBF244886D}" dt="2024-11-25T13:24:06.652" v="1212" actId="47"/>
        <pc:sldMkLst>
          <pc:docMk/>
          <pc:sldMk cId="1222852522" sldId="491"/>
        </pc:sldMkLst>
      </pc:sldChg>
      <pc:sldChg chg="addSp delSp modSp new mod setBg">
        <pc:chgData name="Mari Nikonen" userId="21ccc40ad04ce58a" providerId="LiveId" clId="{210675B5-63D4-4642-9F9D-74CBF244886D}" dt="2024-11-25T12:50:55.544" v="530" actId="20577"/>
        <pc:sldMkLst>
          <pc:docMk/>
          <pc:sldMk cId="3483794610" sldId="492"/>
        </pc:sldMkLst>
        <pc:spChg chg="mod">
          <ac:chgData name="Mari Nikonen" userId="21ccc40ad04ce58a" providerId="LiveId" clId="{210675B5-63D4-4642-9F9D-74CBF244886D}" dt="2024-11-25T12:50:22.499" v="520" actId="26606"/>
          <ac:spMkLst>
            <pc:docMk/>
            <pc:sldMk cId="3483794610" sldId="492"/>
            <ac:spMk id="2" creationId="{62F90BAA-FA1A-FD4C-3D6B-FB0B7F14042F}"/>
          </ac:spMkLst>
        </pc:spChg>
        <pc:spChg chg="del">
          <ac:chgData name="Mari Nikonen" userId="21ccc40ad04ce58a" providerId="LiveId" clId="{210675B5-63D4-4642-9F9D-74CBF244886D}" dt="2024-11-25T12:50:08.030" v="519" actId="931"/>
          <ac:spMkLst>
            <pc:docMk/>
            <pc:sldMk cId="3483794610" sldId="492"/>
            <ac:spMk id="3" creationId="{67E409B6-1975-0631-D8F8-90F14A3101D2}"/>
          </ac:spMkLst>
        </pc:spChg>
        <pc:spChg chg="add mod">
          <ac:chgData name="Mari Nikonen" userId="21ccc40ad04ce58a" providerId="LiveId" clId="{210675B5-63D4-4642-9F9D-74CBF244886D}" dt="2024-11-25T12:50:55.544" v="530" actId="20577"/>
          <ac:spMkLst>
            <pc:docMk/>
            <pc:sldMk cId="3483794610" sldId="492"/>
            <ac:spMk id="9" creationId="{2BD70D42-E53B-0148-6A7B-2DA5E9AFB102}"/>
          </ac:spMkLst>
        </pc:spChg>
        <pc:spChg chg="add">
          <ac:chgData name="Mari Nikonen" userId="21ccc40ad04ce58a" providerId="LiveId" clId="{210675B5-63D4-4642-9F9D-74CBF244886D}" dt="2024-11-25T12:50:22.499" v="520" actId="26606"/>
          <ac:spMkLst>
            <pc:docMk/>
            <pc:sldMk cId="3483794610" sldId="492"/>
            <ac:spMk id="12" creationId="{C0763A76-9F1C-4FC5-82B7-DD475DA461B2}"/>
          </ac:spMkLst>
        </pc:spChg>
        <pc:spChg chg="add">
          <ac:chgData name="Mari Nikonen" userId="21ccc40ad04ce58a" providerId="LiveId" clId="{210675B5-63D4-4642-9F9D-74CBF244886D}" dt="2024-11-25T12:50:22.499" v="520" actId="26606"/>
          <ac:spMkLst>
            <pc:docMk/>
            <pc:sldMk cId="3483794610" sldId="492"/>
            <ac:spMk id="14" creationId="{E81BF4F6-F2CF-4984-9D14-D6966D92F99F}"/>
          </ac:spMkLst>
        </pc:spChg>
        <pc:picChg chg="add mod">
          <ac:chgData name="Mari Nikonen" userId="21ccc40ad04ce58a" providerId="LiveId" clId="{210675B5-63D4-4642-9F9D-74CBF244886D}" dt="2024-11-25T12:50:22.499" v="520" actId="26606"/>
          <ac:picMkLst>
            <pc:docMk/>
            <pc:sldMk cId="3483794610" sldId="492"/>
            <ac:picMk id="5" creationId="{25EB3604-F360-D427-9CA2-FE65D7D3DE74}"/>
          </ac:picMkLst>
        </pc:picChg>
      </pc:sldChg>
      <pc:sldChg chg="add del">
        <pc:chgData name="Mari Nikonen" userId="21ccc40ad04ce58a" providerId="LiveId" clId="{210675B5-63D4-4642-9F9D-74CBF244886D}" dt="2024-11-25T12:55:38.634" v="575" actId="47"/>
        <pc:sldMkLst>
          <pc:docMk/>
          <pc:sldMk cId="4138812671" sldId="493"/>
        </pc:sldMkLst>
      </pc:sldChg>
      <pc:sldChg chg="addSp delSp modSp add mod setBg delDesignElem">
        <pc:chgData name="Mari Nikonen" userId="21ccc40ad04ce58a" providerId="LiveId" clId="{210675B5-63D4-4642-9F9D-74CBF244886D}" dt="2024-11-25T12:57:13.949" v="598" actId="114"/>
        <pc:sldMkLst>
          <pc:docMk/>
          <pc:sldMk cId="665849684" sldId="494"/>
        </pc:sldMkLst>
        <pc:spChg chg="mod">
          <ac:chgData name="Mari Nikonen" userId="21ccc40ad04ce58a" providerId="LiveId" clId="{210675B5-63D4-4642-9F9D-74CBF244886D}" dt="2024-11-25T12:57:13.949" v="598" actId="114"/>
          <ac:spMkLst>
            <pc:docMk/>
            <pc:sldMk cId="665849684" sldId="494"/>
            <ac:spMk id="3" creationId="{D0F2DB85-6284-08E2-1F88-D5796F8081B4}"/>
          </ac:spMkLst>
        </pc:spChg>
        <pc:spChg chg="add">
          <ac:chgData name="Mari Nikonen" userId="21ccc40ad04ce58a" providerId="LiveId" clId="{210675B5-63D4-4642-9F9D-74CBF244886D}" dt="2024-11-25T12:56:35.267" v="584" actId="26606"/>
          <ac:spMkLst>
            <pc:docMk/>
            <pc:sldMk cId="665849684" sldId="494"/>
            <ac:spMk id="11" creationId="{C0763A76-9F1C-4FC5-82B7-DD475DA461B2}"/>
          </ac:spMkLst>
        </pc:spChg>
        <pc:spChg chg="add">
          <ac:chgData name="Mari Nikonen" userId="21ccc40ad04ce58a" providerId="LiveId" clId="{210675B5-63D4-4642-9F9D-74CBF244886D}" dt="2024-11-25T12:56:35.267" v="584" actId="26606"/>
          <ac:spMkLst>
            <pc:docMk/>
            <pc:sldMk cId="665849684" sldId="494"/>
            <ac:spMk id="12" creationId="{E81BF4F6-F2CF-4984-9D14-D6966D92F99F}"/>
          </ac:spMkLst>
        </pc:spChg>
        <pc:spChg chg="del">
          <ac:chgData name="Mari Nikonen" userId="21ccc40ad04ce58a" providerId="LiveId" clId="{210675B5-63D4-4642-9F9D-74CBF244886D}" dt="2024-11-25T12:55:35.011" v="574"/>
          <ac:spMkLst>
            <pc:docMk/>
            <pc:sldMk cId="665849684" sldId="494"/>
            <ac:spMk id="14" creationId="{2A08E6CC-3E31-BBCB-2452-B5A0E0F10CC6}"/>
          </ac:spMkLst>
        </pc:spChg>
        <pc:spChg chg="del">
          <ac:chgData name="Mari Nikonen" userId="21ccc40ad04ce58a" providerId="LiveId" clId="{210675B5-63D4-4642-9F9D-74CBF244886D}" dt="2024-11-25T12:55:35.011" v="574"/>
          <ac:spMkLst>
            <pc:docMk/>
            <pc:sldMk cId="665849684" sldId="494"/>
            <ac:spMk id="16" creationId="{DC05D504-8B89-045F-6FC2-58390F7BCE90}"/>
          </ac:spMkLst>
        </pc:spChg>
      </pc:sldChg>
      <pc:sldChg chg="add del ord">
        <pc:chgData name="Mari Nikonen" userId="21ccc40ad04ce58a" providerId="LiveId" clId="{210675B5-63D4-4642-9F9D-74CBF244886D}" dt="2024-11-25T12:59:38.961" v="614" actId="47"/>
        <pc:sldMkLst>
          <pc:docMk/>
          <pc:sldMk cId="1353753639" sldId="495"/>
        </pc:sldMkLst>
      </pc:sldChg>
      <pc:sldChg chg="delSp modSp add del mod ord setBg delDesignElem">
        <pc:chgData name="Mari Nikonen" userId="21ccc40ad04ce58a" providerId="LiveId" clId="{210675B5-63D4-4642-9F9D-74CBF244886D}" dt="2024-11-25T13:01:28.520" v="717" actId="47"/>
        <pc:sldMkLst>
          <pc:docMk/>
          <pc:sldMk cId="2011830579" sldId="496"/>
        </pc:sldMkLst>
        <pc:spChg chg="mod">
          <ac:chgData name="Mari Nikonen" userId="21ccc40ad04ce58a" providerId="LiveId" clId="{210675B5-63D4-4642-9F9D-74CBF244886D}" dt="2024-11-25T12:59:43.583" v="616" actId="5793"/>
          <ac:spMkLst>
            <pc:docMk/>
            <pc:sldMk cId="2011830579" sldId="496"/>
            <ac:spMk id="3" creationId="{E84D4EA6-90C2-D32F-C2FE-CDEADAD2DDA0}"/>
          </ac:spMkLst>
        </pc:spChg>
        <pc:spChg chg="del">
          <ac:chgData name="Mari Nikonen" userId="21ccc40ad04ce58a" providerId="LiveId" clId="{210675B5-63D4-4642-9F9D-74CBF244886D}" dt="2024-11-25T12:59:26.640" v="611"/>
          <ac:spMkLst>
            <pc:docMk/>
            <pc:sldMk cId="2011830579" sldId="496"/>
            <ac:spMk id="9" creationId="{241BF620-DBAE-96A0-675D-2E5B03A5ACDE}"/>
          </ac:spMkLst>
        </pc:spChg>
        <pc:spChg chg="del">
          <ac:chgData name="Mari Nikonen" userId="21ccc40ad04ce58a" providerId="LiveId" clId="{210675B5-63D4-4642-9F9D-74CBF244886D}" dt="2024-11-25T12:59:26.640" v="611"/>
          <ac:spMkLst>
            <pc:docMk/>
            <pc:sldMk cId="2011830579" sldId="496"/>
            <ac:spMk id="11" creationId="{3D59E765-DAAC-384F-9D63-C50D4D3F5780}"/>
          </ac:spMkLst>
        </pc:spChg>
      </pc:sldChg>
      <pc:sldChg chg="add del">
        <pc:chgData name="Mari Nikonen" userId="21ccc40ad04ce58a" providerId="LiveId" clId="{210675B5-63D4-4642-9F9D-74CBF244886D}" dt="2024-11-25T13:01:19.416" v="715" actId="47"/>
        <pc:sldMkLst>
          <pc:docMk/>
          <pc:sldMk cId="4022037631" sldId="497"/>
        </pc:sldMkLst>
      </pc:sldChg>
      <pc:sldChg chg="delSp modSp add mod setBg delDesignElem">
        <pc:chgData name="Mari Nikonen" userId="21ccc40ad04ce58a" providerId="LiveId" clId="{210675B5-63D4-4642-9F9D-74CBF244886D}" dt="2024-11-25T13:01:01.024" v="714" actId="403"/>
        <pc:sldMkLst>
          <pc:docMk/>
          <pc:sldMk cId="463334746" sldId="498"/>
        </pc:sldMkLst>
        <pc:spChg chg="mod">
          <ac:chgData name="Mari Nikonen" userId="21ccc40ad04ce58a" providerId="LiveId" clId="{210675B5-63D4-4642-9F9D-74CBF244886D}" dt="2024-11-25T13:00:17.427" v="702" actId="20577"/>
          <ac:spMkLst>
            <pc:docMk/>
            <pc:sldMk cId="463334746" sldId="498"/>
            <ac:spMk id="2" creationId="{1DC2EA67-E503-0C77-8FB9-07D380B8F9C2}"/>
          </ac:spMkLst>
        </pc:spChg>
        <pc:spChg chg="mod">
          <ac:chgData name="Mari Nikonen" userId="21ccc40ad04ce58a" providerId="LiveId" clId="{210675B5-63D4-4642-9F9D-74CBF244886D}" dt="2024-11-25T13:01:01.024" v="714" actId="403"/>
          <ac:spMkLst>
            <pc:docMk/>
            <pc:sldMk cId="463334746" sldId="498"/>
            <ac:spMk id="3" creationId="{E0C2C140-2F47-779A-EF88-84F7EB37987B}"/>
          </ac:spMkLst>
        </pc:spChg>
        <pc:spChg chg="del">
          <ac:chgData name="Mari Nikonen" userId="21ccc40ad04ce58a" providerId="LiveId" clId="{210675B5-63D4-4642-9F9D-74CBF244886D}" dt="2024-11-25T12:59:44.911" v="618"/>
          <ac:spMkLst>
            <pc:docMk/>
            <pc:sldMk cId="463334746" sldId="498"/>
            <ac:spMk id="9" creationId="{E10EDBD5-4932-8AE7-2250-D39021059748}"/>
          </ac:spMkLst>
        </pc:spChg>
        <pc:spChg chg="del">
          <ac:chgData name="Mari Nikonen" userId="21ccc40ad04ce58a" providerId="LiveId" clId="{210675B5-63D4-4642-9F9D-74CBF244886D}" dt="2024-11-25T12:59:44.911" v="618"/>
          <ac:spMkLst>
            <pc:docMk/>
            <pc:sldMk cId="463334746" sldId="498"/>
            <ac:spMk id="11" creationId="{A76D137C-A1FF-EB76-530C-82D024F9032D}"/>
          </ac:spMkLst>
        </pc:spChg>
      </pc:sldChg>
      <pc:sldChg chg="add del">
        <pc:chgData name="Mari Nikonen" userId="21ccc40ad04ce58a" providerId="LiveId" clId="{210675B5-63D4-4642-9F9D-74CBF244886D}" dt="2024-11-25T13:09:42.666" v="1171" actId="47"/>
        <pc:sldMkLst>
          <pc:docMk/>
          <pc:sldMk cId="2136650303" sldId="499"/>
        </pc:sldMkLst>
      </pc:sldChg>
      <pc:sldChg chg="delSp modSp add del mod setBg delDesignElem">
        <pc:chgData name="Mari Nikonen" userId="21ccc40ad04ce58a" providerId="LiveId" clId="{210675B5-63D4-4642-9F9D-74CBF244886D}" dt="2024-11-25T13:09:43.186" v="1172" actId="47"/>
        <pc:sldMkLst>
          <pc:docMk/>
          <pc:sldMk cId="495550597" sldId="500"/>
        </pc:sldMkLst>
        <pc:spChg chg="mod">
          <ac:chgData name="Mari Nikonen" userId="21ccc40ad04ce58a" providerId="LiveId" clId="{210675B5-63D4-4642-9F9D-74CBF244886D}" dt="2024-11-25T13:00:42.666" v="711" actId="20577"/>
          <ac:spMkLst>
            <pc:docMk/>
            <pc:sldMk cId="495550597" sldId="500"/>
            <ac:spMk id="3" creationId="{D96DDAA7-2C79-9D1A-A650-539ACC413CAE}"/>
          </ac:spMkLst>
        </pc:spChg>
        <pc:spChg chg="del">
          <ac:chgData name="Mari Nikonen" userId="21ccc40ad04ce58a" providerId="LiveId" clId="{210675B5-63D4-4642-9F9D-74CBF244886D}" dt="2024-11-25T13:00:21.175" v="704"/>
          <ac:spMkLst>
            <pc:docMk/>
            <pc:sldMk cId="495550597" sldId="500"/>
            <ac:spMk id="9" creationId="{869FBC00-4F1B-5676-1BEA-97077814C371}"/>
          </ac:spMkLst>
        </pc:spChg>
        <pc:spChg chg="del">
          <ac:chgData name="Mari Nikonen" userId="21ccc40ad04ce58a" providerId="LiveId" clId="{210675B5-63D4-4642-9F9D-74CBF244886D}" dt="2024-11-25T13:00:21.175" v="704"/>
          <ac:spMkLst>
            <pc:docMk/>
            <pc:sldMk cId="495550597" sldId="500"/>
            <ac:spMk id="11" creationId="{1BC3FB97-9A3F-DA49-C408-E2622E9FFF42}"/>
          </ac:spMkLst>
        </pc:spChg>
      </pc:sldChg>
      <pc:sldChg chg="modSp new mod">
        <pc:chgData name="Mari Nikonen" userId="21ccc40ad04ce58a" providerId="LiveId" clId="{210675B5-63D4-4642-9F9D-74CBF244886D}" dt="2024-11-25T13:04:41.088" v="1128" actId="20577"/>
        <pc:sldMkLst>
          <pc:docMk/>
          <pc:sldMk cId="927746685" sldId="501"/>
        </pc:sldMkLst>
        <pc:spChg chg="mod">
          <ac:chgData name="Mari Nikonen" userId="21ccc40ad04ce58a" providerId="LiveId" clId="{210675B5-63D4-4642-9F9D-74CBF244886D}" dt="2024-11-25T13:02:54.761" v="876" actId="20577"/>
          <ac:spMkLst>
            <pc:docMk/>
            <pc:sldMk cId="927746685" sldId="501"/>
            <ac:spMk id="2" creationId="{8BD6BBFD-9D58-7C9C-FA56-E8A6C8333FF8}"/>
          </ac:spMkLst>
        </pc:spChg>
        <pc:spChg chg="mod">
          <ac:chgData name="Mari Nikonen" userId="21ccc40ad04ce58a" providerId="LiveId" clId="{210675B5-63D4-4642-9F9D-74CBF244886D}" dt="2024-11-25T13:04:41.088" v="1128" actId="20577"/>
          <ac:spMkLst>
            <pc:docMk/>
            <pc:sldMk cId="927746685" sldId="501"/>
            <ac:spMk id="3" creationId="{951E6298-1118-67FF-6812-F878F636AB4E}"/>
          </ac:spMkLst>
        </pc:spChg>
      </pc:sldChg>
      <pc:sldChg chg="new del">
        <pc:chgData name="Mari Nikonen" userId="21ccc40ad04ce58a" providerId="LiveId" clId="{210675B5-63D4-4642-9F9D-74CBF244886D}" dt="2024-11-25T14:27:11.733" v="1316" actId="47"/>
        <pc:sldMkLst>
          <pc:docMk/>
          <pc:sldMk cId="853873000" sldId="502"/>
        </pc:sldMkLst>
      </pc:sldChg>
      <pc:sldChg chg="add">
        <pc:chgData name="Mari Nikonen" userId="21ccc40ad04ce58a" providerId="LiveId" clId="{210675B5-63D4-4642-9F9D-74CBF244886D}" dt="2024-11-25T13:25:03.558" v="1235"/>
        <pc:sldMkLst>
          <pc:docMk/>
          <pc:sldMk cId="1557878742" sldId="503"/>
        </pc:sldMkLst>
      </pc:sldChg>
      <pc:sldChg chg="modSp new mod">
        <pc:chgData name="Mari Nikonen" userId="21ccc40ad04ce58a" providerId="LiveId" clId="{210675B5-63D4-4642-9F9D-74CBF244886D}" dt="2024-11-25T14:54:39.296" v="1644" actId="20577"/>
        <pc:sldMkLst>
          <pc:docMk/>
          <pc:sldMk cId="3916665808" sldId="504"/>
        </pc:sldMkLst>
        <pc:spChg chg="mod">
          <ac:chgData name="Mari Nikonen" userId="21ccc40ad04ce58a" providerId="LiveId" clId="{210675B5-63D4-4642-9F9D-74CBF244886D}" dt="2024-11-25T14:51:48.710" v="1354" actId="20577"/>
          <ac:spMkLst>
            <pc:docMk/>
            <pc:sldMk cId="3916665808" sldId="504"/>
            <ac:spMk id="2" creationId="{AE2C8D03-0FC1-23E7-AF82-7293CF29075B}"/>
          </ac:spMkLst>
        </pc:spChg>
        <pc:spChg chg="mod">
          <ac:chgData name="Mari Nikonen" userId="21ccc40ad04ce58a" providerId="LiveId" clId="{210675B5-63D4-4642-9F9D-74CBF244886D}" dt="2024-11-25T14:54:39.296" v="1644" actId="20577"/>
          <ac:spMkLst>
            <pc:docMk/>
            <pc:sldMk cId="3916665808" sldId="504"/>
            <ac:spMk id="3" creationId="{02771B02-8C80-B016-C583-4BBA449CE50A}"/>
          </ac:spMkLst>
        </pc:spChg>
      </pc:sldChg>
      <pc:sldChg chg="modSp new mod">
        <pc:chgData name="Mari Nikonen" userId="21ccc40ad04ce58a" providerId="LiveId" clId="{210675B5-63D4-4642-9F9D-74CBF244886D}" dt="2024-11-25T14:57:39.251" v="1838" actId="20577"/>
        <pc:sldMkLst>
          <pc:docMk/>
          <pc:sldMk cId="1103346639" sldId="505"/>
        </pc:sldMkLst>
        <pc:spChg chg="mod">
          <ac:chgData name="Mari Nikonen" userId="21ccc40ad04ce58a" providerId="LiveId" clId="{210675B5-63D4-4642-9F9D-74CBF244886D}" dt="2024-11-25T14:55:44.445" v="1665" actId="20577"/>
          <ac:spMkLst>
            <pc:docMk/>
            <pc:sldMk cId="1103346639" sldId="505"/>
            <ac:spMk id="2" creationId="{377A4B8E-2CE0-D747-F38F-51109D6CCCB5}"/>
          </ac:spMkLst>
        </pc:spChg>
        <pc:spChg chg="mod">
          <ac:chgData name="Mari Nikonen" userId="21ccc40ad04ce58a" providerId="LiveId" clId="{210675B5-63D4-4642-9F9D-74CBF244886D}" dt="2024-11-25T14:57:39.251" v="1838" actId="20577"/>
          <ac:spMkLst>
            <pc:docMk/>
            <pc:sldMk cId="1103346639" sldId="505"/>
            <ac:spMk id="3" creationId="{FCAEBD38-6842-57AE-7311-7D05612DDD61}"/>
          </ac:spMkLst>
        </pc:spChg>
      </pc:sldChg>
      <pc:sldChg chg="modSp new mod">
        <pc:chgData name="Mari Nikonen" userId="21ccc40ad04ce58a" providerId="LiveId" clId="{210675B5-63D4-4642-9F9D-74CBF244886D}" dt="2024-11-25T15:03:30.046" v="2033" actId="20577"/>
        <pc:sldMkLst>
          <pc:docMk/>
          <pc:sldMk cId="3622582220" sldId="506"/>
        </pc:sldMkLst>
        <pc:spChg chg="mod">
          <ac:chgData name="Mari Nikonen" userId="21ccc40ad04ce58a" providerId="LiveId" clId="{210675B5-63D4-4642-9F9D-74CBF244886D}" dt="2024-11-25T15:01:16.108" v="1860" actId="20577"/>
          <ac:spMkLst>
            <pc:docMk/>
            <pc:sldMk cId="3622582220" sldId="506"/>
            <ac:spMk id="2" creationId="{F734A124-432E-3E29-7558-DBB861BD25DD}"/>
          </ac:spMkLst>
        </pc:spChg>
        <pc:spChg chg="mod">
          <ac:chgData name="Mari Nikonen" userId="21ccc40ad04ce58a" providerId="LiveId" clId="{210675B5-63D4-4642-9F9D-74CBF244886D}" dt="2024-11-25T15:03:30.046" v="2033" actId="20577"/>
          <ac:spMkLst>
            <pc:docMk/>
            <pc:sldMk cId="3622582220" sldId="506"/>
            <ac:spMk id="3" creationId="{0630BFF9-D3D8-BB79-C641-833F270DAE8C}"/>
          </ac:spMkLst>
        </pc:spChg>
      </pc:sldChg>
      <pc:sldChg chg="modSp new mod">
        <pc:chgData name="Mari Nikonen" userId="21ccc40ad04ce58a" providerId="LiveId" clId="{210675B5-63D4-4642-9F9D-74CBF244886D}" dt="2024-11-25T15:07:01.373" v="2282" actId="20577"/>
        <pc:sldMkLst>
          <pc:docMk/>
          <pc:sldMk cId="146513643" sldId="507"/>
        </pc:sldMkLst>
        <pc:spChg chg="mod">
          <ac:chgData name="Mari Nikonen" userId="21ccc40ad04ce58a" providerId="LiveId" clId="{210675B5-63D4-4642-9F9D-74CBF244886D}" dt="2024-11-25T15:04:25.426" v="2046" actId="20577"/>
          <ac:spMkLst>
            <pc:docMk/>
            <pc:sldMk cId="146513643" sldId="507"/>
            <ac:spMk id="2" creationId="{52B21787-1670-6090-DA95-6875EDFE3ABF}"/>
          </ac:spMkLst>
        </pc:spChg>
        <pc:spChg chg="mod">
          <ac:chgData name="Mari Nikonen" userId="21ccc40ad04ce58a" providerId="LiveId" clId="{210675B5-63D4-4642-9F9D-74CBF244886D}" dt="2024-11-25T15:07:01.373" v="2282" actId="20577"/>
          <ac:spMkLst>
            <pc:docMk/>
            <pc:sldMk cId="146513643" sldId="507"/>
            <ac:spMk id="3" creationId="{34AC0B1A-100C-9157-B664-9A63B12C611F}"/>
          </ac:spMkLst>
        </pc:spChg>
      </pc:sldChg>
      <pc:sldChg chg="modSp new mod">
        <pc:chgData name="Mari Nikonen" userId="21ccc40ad04ce58a" providerId="LiveId" clId="{210675B5-63D4-4642-9F9D-74CBF244886D}" dt="2024-11-25T15:08:13.330" v="2438" actId="20577"/>
        <pc:sldMkLst>
          <pc:docMk/>
          <pc:sldMk cId="4163536648" sldId="508"/>
        </pc:sldMkLst>
        <pc:spChg chg="mod">
          <ac:chgData name="Mari Nikonen" userId="21ccc40ad04ce58a" providerId="LiveId" clId="{210675B5-63D4-4642-9F9D-74CBF244886D}" dt="2024-11-25T15:08:13.330" v="2438" actId="20577"/>
          <ac:spMkLst>
            <pc:docMk/>
            <pc:sldMk cId="4163536648" sldId="508"/>
            <ac:spMk id="3" creationId="{ECF93462-7FA4-5867-159D-875A0D71BB18}"/>
          </ac:spMkLst>
        </pc:spChg>
      </pc:sldChg>
      <pc:sldChg chg="modSp new mod">
        <pc:chgData name="Mari Nikonen" userId="21ccc40ad04ce58a" providerId="LiveId" clId="{210675B5-63D4-4642-9F9D-74CBF244886D}" dt="2024-11-25T15:14:51.640" v="2448" actId="20577"/>
        <pc:sldMkLst>
          <pc:docMk/>
          <pc:sldMk cId="1813760929" sldId="509"/>
        </pc:sldMkLst>
        <pc:spChg chg="mod">
          <ac:chgData name="Mari Nikonen" userId="21ccc40ad04ce58a" providerId="LiveId" clId="{210675B5-63D4-4642-9F9D-74CBF244886D}" dt="2024-11-25T15:14:51.640" v="2448" actId="20577"/>
          <ac:spMkLst>
            <pc:docMk/>
            <pc:sldMk cId="1813760929" sldId="509"/>
            <ac:spMk id="2" creationId="{F4980A8F-31FB-00AE-9C5D-565FB2C0A8BB}"/>
          </ac:spMkLst>
        </pc:spChg>
        <pc:spChg chg="mod">
          <ac:chgData name="Mari Nikonen" userId="21ccc40ad04ce58a" providerId="LiveId" clId="{210675B5-63D4-4642-9F9D-74CBF244886D}" dt="2024-11-25T15:14:48.570" v="2441"/>
          <ac:spMkLst>
            <pc:docMk/>
            <pc:sldMk cId="1813760929" sldId="509"/>
            <ac:spMk id="3" creationId="{822935A0-3819-4C8F-2359-C17E2C627F03}"/>
          </ac:spMkLst>
        </pc:spChg>
      </pc:sldChg>
      <pc:sldChg chg="modSp new mod">
        <pc:chgData name="Mari Nikonen" userId="21ccc40ad04ce58a" providerId="LiveId" clId="{210675B5-63D4-4642-9F9D-74CBF244886D}" dt="2024-11-25T15:21:04.402" v="2831" actId="20577"/>
        <pc:sldMkLst>
          <pc:docMk/>
          <pc:sldMk cId="1707696253" sldId="510"/>
        </pc:sldMkLst>
        <pc:spChg chg="mod">
          <ac:chgData name="Mari Nikonen" userId="21ccc40ad04ce58a" providerId="LiveId" clId="{210675B5-63D4-4642-9F9D-74CBF244886D}" dt="2024-11-25T15:18:35.910" v="2497" actId="20577"/>
          <ac:spMkLst>
            <pc:docMk/>
            <pc:sldMk cId="1707696253" sldId="510"/>
            <ac:spMk id="2" creationId="{42F2D76E-6E35-2332-05A4-0F75BA0C9957}"/>
          </ac:spMkLst>
        </pc:spChg>
        <pc:spChg chg="mod">
          <ac:chgData name="Mari Nikonen" userId="21ccc40ad04ce58a" providerId="LiveId" clId="{210675B5-63D4-4642-9F9D-74CBF244886D}" dt="2024-11-25T15:21:04.402" v="2831" actId="20577"/>
          <ac:spMkLst>
            <pc:docMk/>
            <pc:sldMk cId="1707696253" sldId="510"/>
            <ac:spMk id="3" creationId="{89052197-6C74-53D8-D398-C1E8FE989E1D}"/>
          </ac:spMkLst>
        </pc:spChg>
      </pc:sldChg>
      <pc:sldChg chg="modSp new mod">
        <pc:chgData name="Mari Nikonen" userId="21ccc40ad04ce58a" providerId="LiveId" clId="{210675B5-63D4-4642-9F9D-74CBF244886D}" dt="2024-11-25T15:26:39.124" v="3204" actId="20577"/>
        <pc:sldMkLst>
          <pc:docMk/>
          <pc:sldMk cId="1595554050" sldId="511"/>
        </pc:sldMkLst>
        <pc:spChg chg="mod">
          <ac:chgData name="Mari Nikonen" userId="21ccc40ad04ce58a" providerId="LiveId" clId="{210675B5-63D4-4642-9F9D-74CBF244886D}" dt="2024-11-25T15:23:10.850" v="2874" actId="20577"/>
          <ac:spMkLst>
            <pc:docMk/>
            <pc:sldMk cId="1595554050" sldId="511"/>
            <ac:spMk id="2" creationId="{5053EC15-ED9E-F6B2-001D-B24285EC5265}"/>
          </ac:spMkLst>
        </pc:spChg>
        <pc:spChg chg="mod">
          <ac:chgData name="Mari Nikonen" userId="21ccc40ad04ce58a" providerId="LiveId" clId="{210675B5-63D4-4642-9F9D-74CBF244886D}" dt="2024-11-25T15:26:39.124" v="3204" actId="20577"/>
          <ac:spMkLst>
            <pc:docMk/>
            <pc:sldMk cId="1595554050" sldId="511"/>
            <ac:spMk id="3" creationId="{2F64A74F-63C7-7B7B-9EE0-ED2DD4CC98DC}"/>
          </ac:spMkLst>
        </pc:spChg>
      </pc:sldChg>
      <pc:sldChg chg="new del">
        <pc:chgData name="Mari Nikonen" userId="21ccc40ad04ce58a" providerId="LiveId" clId="{210675B5-63D4-4642-9F9D-74CBF244886D}" dt="2024-11-25T16:29:13.749" v="3262" actId="47"/>
        <pc:sldMkLst>
          <pc:docMk/>
          <pc:sldMk cId="1021817501" sldId="512"/>
        </pc:sldMkLst>
      </pc:sldChg>
      <pc:sldChg chg="modSp new del mod">
        <pc:chgData name="Mari Nikonen" userId="21ccc40ad04ce58a" providerId="LiveId" clId="{210675B5-63D4-4642-9F9D-74CBF244886D}" dt="2024-11-25T16:45:44.520" v="3413" actId="47"/>
        <pc:sldMkLst>
          <pc:docMk/>
          <pc:sldMk cId="2741659741" sldId="512"/>
        </pc:sldMkLst>
        <pc:spChg chg="mod">
          <ac:chgData name="Mari Nikonen" userId="21ccc40ad04ce58a" providerId="LiveId" clId="{210675B5-63D4-4642-9F9D-74CBF244886D}" dt="2024-11-25T16:32:00.214" v="3353" actId="20577"/>
          <ac:spMkLst>
            <pc:docMk/>
            <pc:sldMk cId="2741659741" sldId="512"/>
            <ac:spMk id="2" creationId="{EEFB29AE-C11E-4269-47D3-0991D0225EC6}"/>
          </ac:spMkLst>
        </pc:spChg>
        <pc:spChg chg="mod">
          <ac:chgData name="Mari Nikonen" userId="21ccc40ad04ce58a" providerId="LiveId" clId="{210675B5-63D4-4642-9F9D-74CBF244886D}" dt="2024-11-25T16:32:30.601" v="3412" actId="20577"/>
          <ac:spMkLst>
            <pc:docMk/>
            <pc:sldMk cId="2741659741" sldId="512"/>
            <ac:spMk id="3" creationId="{A1A809FA-CA7B-5182-2E95-B61A40B1AF43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0EEEA7-B73D-4362-91E0-A2EE07AF3E4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87AE44DD-3B12-4B06-B387-7D01BFB20E8C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Kello on nyt</a:t>
          </a:r>
        </a:p>
        <a:p>
          <a:pPr>
            <a:lnSpc>
              <a:spcPct val="100000"/>
            </a:lnSpc>
          </a:pPr>
          <a:r>
            <a:rPr lang="en-US"/>
            <a:t>17.28</a:t>
          </a:r>
        </a:p>
      </dgm:t>
    </dgm:pt>
    <dgm:pt modelId="{82294682-F33D-439F-84C1-EB3509685E69}" type="parTrans" cxnId="{2A103649-A8B8-4EB6-8562-975B07610969}">
      <dgm:prSet/>
      <dgm:spPr/>
      <dgm:t>
        <a:bodyPr/>
        <a:lstStyle/>
        <a:p>
          <a:endParaRPr lang="en-US"/>
        </a:p>
      </dgm:t>
    </dgm:pt>
    <dgm:pt modelId="{B26B74B6-06FC-486A-B287-1EA1CF7BE48A}" type="sibTrans" cxnId="{2A103649-A8B8-4EB6-8562-975B0761096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A5435B6-47FF-4628-B124-FFC68A7DF254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Jatketaan kello</a:t>
          </a:r>
        </a:p>
        <a:p>
          <a:pPr>
            <a:lnSpc>
              <a:spcPct val="100000"/>
            </a:lnSpc>
          </a:pPr>
          <a:r>
            <a:rPr lang="en-US"/>
            <a:t>17.38</a:t>
          </a:r>
        </a:p>
      </dgm:t>
    </dgm:pt>
    <dgm:pt modelId="{9CF66AF1-A8B7-4C0F-BDDB-18D33E89A88F}" type="parTrans" cxnId="{BD64BD76-375F-4F1C-B829-9A2C456E8E9C}">
      <dgm:prSet/>
      <dgm:spPr/>
      <dgm:t>
        <a:bodyPr/>
        <a:lstStyle/>
        <a:p>
          <a:endParaRPr lang="en-US"/>
        </a:p>
      </dgm:t>
    </dgm:pt>
    <dgm:pt modelId="{81AD3434-7DD0-41E5-9FE5-B30F457882D9}" type="sibTrans" cxnId="{BD64BD76-375F-4F1C-B829-9A2C456E8E9C}">
      <dgm:prSet/>
      <dgm:spPr/>
      <dgm:t>
        <a:bodyPr/>
        <a:lstStyle/>
        <a:p>
          <a:endParaRPr lang="en-US"/>
        </a:p>
      </dgm:t>
    </dgm:pt>
    <dgm:pt modelId="{B373BB25-A888-4FE3-A815-91C55FA31991}" type="pres">
      <dgm:prSet presAssocID="{8E0EEEA7-B73D-4362-91E0-A2EE07AF3E4E}" presName="root" presStyleCnt="0">
        <dgm:presLayoutVars>
          <dgm:dir/>
          <dgm:resizeHandles val="exact"/>
        </dgm:presLayoutVars>
      </dgm:prSet>
      <dgm:spPr/>
    </dgm:pt>
    <dgm:pt modelId="{8F8EF311-E2C3-49F7-9EAC-1F42B79649FD}" type="pres">
      <dgm:prSet presAssocID="{87AE44DD-3B12-4B06-B387-7D01BFB20E8C}" presName="compNode" presStyleCnt="0"/>
      <dgm:spPr/>
    </dgm:pt>
    <dgm:pt modelId="{D3F78103-D20B-4A7A-BF02-E5748A5976DA}" type="pres">
      <dgm:prSet presAssocID="{87AE44DD-3B12-4B06-B387-7D01BFB20E8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llo"/>
        </a:ext>
      </dgm:extLst>
    </dgm:pt>
    <dgm:pt modelId="{84029BEE-61C8-4DB1-AFE1-A01D73075E54}" type="pres">
      <dgm:prSet presAssocID="{87AE44DD-3B12-4B06-B387-7D01BFB20E8C}" presName="spaceRect" presStyleCnt="0"/>
      <dgm:spPr/>
    </dgm:pt>
    <dgm:pt modelId="{F47920BD-92EB-45C9-9B1D-C6AB68D28FA4}" type="pres">
      <dgm:prSet presAssocID="{87AE44DD-3B12-4B06-B387-7D01BFB20E8C}" presName="textRect" presStyleLbl="revTx" presStyleIdx="0" presStyleCnt="2">
        <dgm:presLayoutVars>
          <dgm:chMax val="1"/>
          <dgm:chPref val="1"/>
        </dgm:presLayoutVars>
      </dgm:prSet>
      <dgm:spPr/>
    </dgm:pt>
    <dgm:pt modelId="{5A6E160D-2D25-4752-ABB3-1B42A9273C88}" type="pres">
      <dgm:prSet presAssocID="{B26B74B6-06FC-486A-B287-1EA1CF7BE48A}" presName="sibTrans" presStyleCnt="0"/>
      <dgm:spPr/>
    </dgm:pt>
    <dgm:pt modelId="{104D2A48-802A-46BA-9F31-ABE8757A4DE2}" type="pres">
      <dgm:prSet presAssocID="{8A5435B6-47FF-4628-B124-FFC68A7DF254}" presName="compNode" presStyleCnt="0"/>
      <dgm:spPr/>
    </dgm:pt>
    <dgm:pt modelId="{D6269942-698B-418B-A024-13F4AB3EA713}" type="pres">
      <dgm:prSet presAssocID="{8A5435B6-47FF-4628-B124-FFC68A7DF25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äyttäjät"/>
        </a:ext>
      </dgm:extLst>
    </dgm:pt>
    <dgm:pt modelId="{C5143DC2-AEF9-4B17-A623-0BF7648DF152}" type="pres">
      <dgm:prSet presAssocID="{8A5435B6-47FF-4628-B124-FFC68A7DF254}" presName="spaceRect" presStyleCnt="0"/>
      <dgm:spPr/>
    </dgm:pt>
    <dgm:pt modelId="{53B4FF5B-9A7C-4274-824F-75742FB78A9B}" type="pres">
      <dgm:prSet presAssocID="{8A5435B6-47FF-4628-B124-FFC68A7DF25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2E17801-B6C2-47FD-B40E-5451EBD419A2}" type="presOf" srcId="{87AE44DD-3B12-4B06-B387-7D01BFB20E8C}" destId="{F47920BD-92EB-45C9-9B1D-C6AB68D28FA4}" srcOrd="0" destOrd="0" presId="urn:microsoft.com/office/officeart/2018/2/layout/IconLabelList"/>
    <dgm:cxn modelId="{2A103649-A8B8-4EB6-8562-975B07610969}" srcId="{8E0EEEA7-B73D-4362-91E0-A2EE07AF3E4E}" destId="{87AE44DD-3B12-4B06-B387-7D01BFB20E8C}" srcOrd="0" destOrd="0" parTransId="{82294682-F33D-439F-84C1-EB3509685E69}" sibTransId="{B26B74B6-06FC-486A-B287-1EA1CF7BE48A}"/>
    <dgm:cxn modelId="{BD64BD76-375F-4F1C-B829-9A2C456E8E9C}" srcId="{8E0EEEA7-B73D-4362-91E0-A2EE07AF3E4E}" destId="{8A5435B6-47FF-4628-B124-FFC68A7DF254}" srcOrd="1" destOrd="0" parTransId="{9CF66AF1-A8B7-4C0F-BDDB-18D33E89A88F}" sibTransId="{81AD3434-7DD0-41E5-9FE5-B30F457882D9}"/>
    <dgm:cxn modelId="{7D9C32E4-C543-4CEC-BE47-C9758D40CAB1}" type="presOf" srcId="{8A5435B6-47FF-4628-B124-FFC68A7DF254}" destId="{53B4FF5B-9A7C-4274-824F-75742FB78A9B}" srcOrd="0" destOrd="0" presId="urn:microsoft.com/office/officeart/2018/2/layout/IconLabelList"/>
    <dgm:cxn modelId="{637CBDF2-51C4-4454-A371-007BC5C099DF}" type="presOf" srcId="{8E0EEEA7-B73D-4362-91E0-A2EE07AF3E4E}" destId="{B373BB25-A888-4FE3-A815-91C55FA31991}" srcOrd="0" destOrd="0" presId="urn:microsoft.com/office/officeart/2018/2/layout/IconLabelList"/>
    <dgm:cxn modelId="{A1861145-C7A2-4976-A9AF-74D0A9946072}" type="presParOf" srcId="{B373BB25-A888-4FE3-A815-91C55FA31991}" destId="{8F8EF311-E2C3-49F7-9EAC-1F42B79649FD}" srcOrd="0" destOrd="0" presId="urn:microsoft.com/office/officeart/2018/2/layout/IconLabelList"/>
    <dgm:cxn modelId="{A9A9F815-8295-42C7-AB10-6517AE2DDBE6}" type="presParOf" srcId="{8F8EF311-E2C3-49F7-9EAC-1F42B79649FD}" destId="{D3F78103-D20B-4A7A-BF02-E5748A5976DA}" srcOrd="0" destOrd="0" presId="urn:microsoft.com/office/officeart/2018/2/layout/IconLabelList"/>
    <dgm:cxn modelId="{9975D086-5983-46CD-B52B-3E89929CDA60}" type="presParOf" srcId="{8F8EF311-E2C3-49F7-9EAC-1F42B79649FD}" destId="{84029BEE-61C8-4DB1-AFE1-A01D73075E54}" srcOrd="1" destOrd="0" presId="urn:microsoft.com/office/officeart/2018/2/layout/IconLabelList"/>
    <dgm:cxn modelId="{11FDBCDC-3A3E-49B9-8E82-F53AE5DA3F1A}" type="presParOf" srcId="{8F8EF311-E2C3-49F7-9EAC-1F42B79649FD}" destId="{F47920BD-92EB-45C9-9B1D-C6AB68D28FA4}" srcOrd="2" destOrd="0" presId="urn:microsoft.com/office/officeart/2018/2/layout/IconLabelList"/>
    <dgm:cxn modelId="{31969753-2389-4CE2-85FE-634625CED907}" type="presParOf" srcId="{B373BB25-A888-4FE3-A815-91C55FA31991}" destId="{5A6E160D-2D25-4752-ABB3-1B42A9273C88}" srcOrd="1" destOrd="0" presId="urn:microsoft.com/office/officeart/2018/2/layout/IconLabelList"/>
    <dgm:cxn modelId="{39E9DE97-D455-4F68-BBBA-78AA12F8E9AF}" type="presParOf" srcId="{B373BB25-A888-4FE3-A815-91C55FA31991}" destId="{104D2A48-802A-46BA-9F31-ABE8757A4DE2}" srcOrd="2" destOrd="0" presId="urn:microsoft.com/office/officeart/2018/2/layout/IconLabelList"/>
    <dgm:cxn modelId="{C5641E4E-CD1B-4FD1-85E4-15C7CC077A55}" type="presParOf" srcId="{104D2A48-802A-46BA-9F31-ABE8757A4DE2}" destId="{D6269942-698B-418B-A024-13F4AB3EA713}" srcOrd="0" destOrd="0" presId="urn:microsoft.com/office/officeart/2018/2/layout/IconLabelList"/>
    <dgm:cxn modelId="{63379606-BF8E-449D-A72C-90933CE902CF}" type="presParOf" srcId="{104D2A48-802A-46BA-9F31-ABE8757A4DE2}" destId="{C5143DC2-AEF9-4B17-A623-0BF7648DF152}" srcOrd="1" destOrd="0" presId="urn:microsoft.com/office/officeart/2018/2/layout/IconLabelList"/>
    <dgm:cxn modelId="{4AB9F5CA-AF6D-4F07-AC62-5A4F95EC3E80}" type="presParOf" srcId="{104D2A48-802A-46BA-9F31-ABE8757A4DE2}" destId="{53B4FF5B-9A7C-4274-824F-75742FB78A9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78103-D20B-4A7A-BF02-E5748A5976DA}">
      <dsp:nvSpPr>
        <dsp:cNvPr id="0" name=""/>
        <dsp:cNvSpPr/>
      </dsp:nvSpPr>
      <dsp:spPr>
        <a:xfrm>
          <a:off x="650015" y="921048"/>
          <a:ext cx="987187" cy="98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920BD-92EB-45C9-9B1D-C6AB68D28FA4}">
      <dsp:nvSpPr>
        <dsp:cNvPr id="0" name=""/>
        <dsp:cNvSpPr/>
      </dsp:nvSpPr>
      <dsp:spPr>
        <a:xfrm>
          <a:off x="46734" y="2209675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Kello on nyt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17.28</a:t>
          </a:r>
        </a:p>
      </dsp:txBody>
      <dsp:txXfrm>
        <a:off x="46734" y="2209675"/>
        <a:ext cx="2193750" cy="720000"/>
      </dsp:txXfrm>
    </dsp:sp>
    <dsp:sp modelId="{D6269942-698B-418B-A024-13F4AB3EA713}">
      <dsp:nvSpPr>
        <dsp:cNvPr id="0" name=""/>
        <dsp:cNvSpPr/>
      </dsp:nvSpPr>
      <dsp:spPr>
        <a:xfrm>
          <a:off x="3227671" y="921048"/>
          <a:ext cx="987187" cy="98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4FF5B-9A7C-4274-824F-75742FB78A9B}">
      <dsp:nvSpPr>
        <dsp:cNvPr id="0" name=""/>
        <dsp:cNvSpPr/>
      </dsp:nvSpPr>
      <dsp:spPr>
        <a:xfrm>
          <a:off x="2624390" y="2209675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Jatketaan kello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17.38</a:t>
          </a:r>
        </a:p>
      </dsp:txBody>
      <dsp:txXfrm>
        <a:off x="2624390" y="2209675"/>
        <a:ext cx="21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2B4C6-0B36-4382-BCD5-BFEDE5167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555D7FC-5E9A-48D9-AE21-66A6F4F63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6DB5E1-748D-42A9-AB48-80C03D1E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25.11.2024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9DCFA8-E096-42DF-9B23-87741DB61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D8E734-CF7C-48AE-B272-B670B2BC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26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1E40AD-4075-4F20-B6D9-E0C8C88E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F04C4CC-DEB4-4245-87AE-93698B157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726E1B-7406-4787-8831-6A2443A1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25.11.2024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E16D62-D9B3-4632-9616-FD1B5E26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346A5-3444-4494-93DA-3C49E03E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70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6795BBC-78EA-4E0E-83E5-2D993C77B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DADF191-C620-4C7F-AEAA-A8B9BC757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0AFE28-79EB-424F-A1BE-0E76E515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25.11.2024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3BE4B2-AA87-4C24-8022-7E253115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33CBC4-EFB1-43D0-80EC-21FDE5B0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785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7A5D1F-1B28-44E5-A7BA-7EA9152C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E0FDA9-E2F6-4F7D-9EBF-3D653CD96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33852E-78EA-4F75-90C2-430E3D76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25.11.2024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64F6AB-8CEF-4EC1-BA79-1FF86318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5AE1D0-F36A-4D64-B457-9B7862D5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0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79E8A1-945F-44D0-808F-CFAE4ADB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ACF5AF-A2B4-41A0-872D-B01FCCA55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4619C5-4A68-4A5C-95B1-BBED3F9A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25.11.2024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7FFE20-3E14-4002-8565-BCFCC6E5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765A1A-D494-411D-88E1-2027B9C0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99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33DF19-F355-432E-8D61-FB60B699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F1D14B-1D6C-4D72-A3BF-612A1951F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976C64-9BDB-4EAB-8C23-DCA3AE147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BAA1AF-F7BA-4ED9-9A3B-69B170D4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25.11.2024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5DE4AD-FACF-4D1D-BA7A-2F652296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D42ACE-F4AB-4536-919F-29DDC48A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5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7438B9-3437-4664-B91B-0B508694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7D30F5-F1FD-4F8A-9257-A79B0944D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643A6D-4DDA-45EC-84CA-87D843A11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38C53B5-903E-41B4-8CB9-713E57096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039E9A4-5382-4473-9776-25C35C481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D9BC3E2-43C8-4127-BBE3-647262F5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25.11.2024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3E57F89-CC04-4523-B55E-53732032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4444F21-5F99-4829-B964-8DC2A148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4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D1C95-D105-4174-802E-3365AE0F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15F6C81-0354-4724-BDC4-0D6C01AF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25.11.2024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306A281-1A14-4619-863E-25C55594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DD2FD17-A894-465C-8E4E-B2ED1F1A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522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7C79871-0C61-4EC4-A9D6-956B6484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25.11.2024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3FE6934-0D8C-46A8-9595-1207CC41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9BB1CB-2833-4ECB-8849-8FD21A75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60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1ADE74-7A1E-4EA1-8209-E0CA58A6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DB94D3-8577-4DD2-B48A-980890DC8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4D31A75-AD74-45C8-AF10-FAC583B96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E6E2FE2-1F35-4390-ACE9-C805D028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25.11.2024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A0148F-2BEB-44AB-8535-2DE65D1B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B51D1A-E7A9-48DD-A1DD-FE95D4A1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367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5BC8F2-DAF8-4F49-A899-FDB7D797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86F9A90-CDA3-4853-B72C-B12D4C708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63A36F-E8F7-4547-93C9-D0DEA678B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F60DEA7-B7DF-4002-80D9-C7F425197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25.11.2024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8B4BA7-32BF-4F04-87AB-50F32485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53BE2A-7281-4F11-9A89-053D5E58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58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6AA1A53-0B5B-4A48-817E-7C157348D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8DAD99-3344-4823-ABFA-916EA025F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16596-7411-4C1C-B6B1-B187EAAAF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101DE-5731-4C38-85E0-256D9C086206}" type="datetimeFigureOut">
              <a:rPr lang="fi-FI" smtClean="0"/>
              <a:t>25.11.2024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E7A50C-A501-4D9B-8C9B-BBE394E88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D92BC6-E1BA-408C-8FE6-52265D53B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42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mycourses.aalto.fi/course/view.php?id=45363&amp;section=13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play/33199/326/534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57570344/oma-suomi-1-kappale-9-avainsanat" TargetMode="External"/><Relationship Id="rId2" Type="http://schemas.openxmlformats.org/officeDocument/2006/relationships/hyperlink" Target="https://wordwall.net/play/33199/326/534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edu.flinga.fi/s/EKCEF6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ECBDF5-86DD-4485-9621-F5A9F98CF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1610" y="365124"/>
            <a:ext cx="4220418" cy="23224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4000"/>
            </a:br>
            <a:r>
              <a:rPr lang="en-US" sz="4000"/>
              <a:t>Suomi 2</a:t>
            </a:r>
            <a:br>
              <a:rPr lang="en-US" sz="4000"/>
            </a:br>
            <a:r>
              <a:rPr lang="en-US" sz="2000"/>
              <a:t>ALC-7220</a:t>
            </a:r>
            <a:br>
              <a:rPr lang="en-US" sz="2000"/>
            </a:br>
            <a:r>
              <a:rPr lang="en-US" sz="2000"/>
              <a:t>Mari Nikonen</a:t>
            </a:r>
            <a:br>
              <a:rPr lang="en-US" sz="2000"/>
            </a:br>
            <a:endParaRPr lang="en-US" sz="200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9B08BAE-BCFD-4845-8C70-211E060C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4" r="9382" b="-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BB96F4F8-2F8C-4DA7-A11D-06976C6D2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sz="2000"/>
          </a:p>
          <a:p>
            <a:pPr algn="l"/>
            <a:r>
              <a:rPr lang="en-US" sz="2000"/>
              <a:t>11. tapaaminen </a:t>
            </a:r>
          </a:p>
          <a:p>
            <a:pPr algn="l"/>
            <a:r>
              <a:rPr lang="en-US" sz="2000"/>
              <a:t>maanantaina 25.11.2024</a:t>
            </a:r>
          </a:p>
          <a:p>
            <a:pPr algn="l"/>
            <a:r>
              <a:rPr lang="en-US" sz="2000"/>
              <a:t>kello 16.30-18.30</a:t>
            </a:r>
          </a:p>
        </p:txBody>
      </p:sp>
    </p:spTree>
    <p:extLst>
      <p:ext uri="{BB962C8B-B14F-4D97-AF65-F5344CB8AC3E}">
        <p14:creationId xmlns:p14="http://schemas.microsoft.com/office/powerpoint/2010/main" val="3214483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34A124-432E-3E29-7558-DBB861BD2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Taivuta.fi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30BFF9-D3D8-BB79-C641-833F270DA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Website/app that helps your learn word types and case forms</a:t>
            </a:r>
          </a:p>
          <a:p>
            <a:r>
              <a:rPr lang="fi-FI"/>
              <a:t>Free</a:t>
            </a:r>
          </a:p>
          <a:p>
            <a:endParaRPr lang="fi-FI"/>
          </a:p>
          <a:p>
            <a:endParaRPr lang="fi-FI"/>
          </a:p>
          <a:p>
            <a:r>
              <a:rPr lang="fi-FI"/>
              <a:t>The paid version of Kieli.net also has ways of generating lot of exercises tailored to your level </a:t>
            </a:r>
          </a:p>
        </p:txBody>
      </p:sp>
    </p:spTree>
    <p:extLst>
      <p:ext uri="{BB962C8B-B14F-4D97-AF65-F5344CB8AC3E}">
        <p14:creationId xmlns:p14="http://schemas.microsoft.com/office/powerpoint/2010/main" val="3622582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B21787-1670-6090-DA95-6875EDFE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KPT changes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AC0B1A-100C-9157-B664-9A63B12C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Matto -&gt; matossa </a:t>
            </a:r>
          </a:p>
          <a:p>
            <a:pPr lvl="1"/>
            <a:r>
              <a:rPr lang="fi-FI" b="1"/>
              <a:t>Matossa</a:t>
            </a:r>
            <a:r>
              <a:rPr lang="fi-FI"/>
              <a:t> on tahra. – There’s a stain </a:t>
            </a:r>
            <a:r>
              <a:rPr lang="fi-FI" b="1"/>
              <a:t>in the carpet</a:t>
            </a:r>
            <a:r>
              <a:rPr lang="fi-FI"/>
              <a:t>. </a:t>
            </a:r>
          </a:p>
          <a:p>
            <a:pPr lvl="1"/>
            <a:r>
              <a:rPr lang="fi-FI"/>
              <a:t>tt : t </a:t>
            </a:r>
          </a:p>
          <a:p>
            <a:pPr lvl="1"/>
            <a:endParaRPr lang="fi-FI"/>
          </a:p>
          <a:p>
            <a:pPr marL="0" indent="0">
              <a:buNone/>
            </a:pPr>
            <a:r>
              <a:rPr lang="fi-FI"/>
              <a:t>Exception: </a:t>
            </a:r>
          </a:p>
          <a:p>
            <a:r>
              <a:rPr lang="fi-FI"/>
              <a:t>Yskä -&gt; Yskässä</a:t>
            </a:r>
          </a:p>
          <a:p>
            <a:pPr lvl="1"/>
            <a:r>
              <a:rPr lang="fi-FI"/>
              <a:t>No kpt change here </a:t>
            </a:r>
          </a:p>
          <a:p>
            <a:pPr lvl="1"/>
            <a:r>
              <a:rPr lang="fi-FI"/>
              <a:t>s + kpt -&gt; no kpt change </a:t>
            </a:r>
          </a:p>
        </p:txBody>
      </p:sp>
    </p:spTree>
    <p:extLst>
      <p:ext uri="{BB962C8B-B14F-4D97-AF65-F5344CB8AC3E}">
        <p14:creationId xmlns:p14="http://schemas.microsoft.com/office/powerpoint/2010/main" val="146513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D3804F-A8AF-0506-CCAB-F1A774BB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F93462-7FA4-5867-159D-875A0D71B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Oletteko kokeillut mitään… = Have you tried any… </a:t>
            </a:r>
          </a:p>
          <a:p>
            <a:pPr lvl="1"/>
            <a:r>
              <a:rPr lang="fi-FI"/>
              <a:t>Kokeilla = to try</a:t>
            </a:r>
          </a:p>
          <a:p>
            <a:pPr lvl="1"/>
            <a:r>
              <a:rPr lang="fi-FI"/>
              <a:t>Past tense: have you tried: oletteko kokeilleet </a:t>
            </a:r>
          </a:p>
        </p:txBody>
      </p:sp>
    </p:spTree>
    <p:extLst>
      <p:ext uri="{BB962C8B-B14F-4D97-AF65-F5344CB8AC3E}">
        <p14:creationId xmlns:p14="http://schemas.microsoft.com/office/powerpoint/2010/main" val="4163536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980A8F-31FB-00AE-9C5D-565FB2C0A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Endings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2935A0-3819-4C8F-2359-C17E2C627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paperi</a:t>
            </a:r>
            <a:r>
              <a:rPr lang="en-US" b="1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ssa</a:t>
            </a: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- </a:t>
            </a:r>
            <a:r>
              <a:rPr lang="en-US" b="1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in </a:t>
            </a: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the paper paperi</a:t>
            </a:r>
            <a:r>
              <a:rPr lang="en-US" b="1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sta - from </a:t>
            </a: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the paper</a:t>
            </a:r>
            <a:b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paperi</a:t>
            </a:r>
            <a:r>
              <a:rPr lang="en-US" b="1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in</a:t>
            </a: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 - </a:t>
            </a:r>
            <a:r>
              <a:rPr lang="en-US" b="1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into </a:t>
            </a: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the paper</a:t>
            </a:r>
            <a:b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paperi</a:t>
            </a:r>
            <a:r>
              <a:rPr lang="en-US" b="1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n - </a:t>
            </a: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the paper'</a:t>
            </a:r>
            <a:r>
              <a:rPr lang="en-US" b="1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s</a:t>
            </a:r>
            <a:br>
              <a:rPr lang="en-US" b="1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paperi</a:t>
            </a:r>
            <a:r>
              <a:rPr lang="en-US" b="1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 - </a:t>
            </a: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plural</a:t>
            </a:r>
            <a:r>
              <a:rPr lang="en-US" b="1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: </a:t>
            </a: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the</a:t>
            </a:r>
            <a:r>
              <a:rPr lang="en-US" b="1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papers</a:t>
            </a:r>
            <a:br>
              <a:rPr lang="en-US" b="1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paperi</a:t>
            </a:r>
            <a:r>
              <a:rPr lang="en-US" b="1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lla - on </a:t>
            </a: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the paper</a:t>
            </a:r>
            <a:b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paperi</a:t>
            </a:r>
            <a:r>
              <a:rPr lang="en-US" b="1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lle - onto </a:t>
            </a: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the paper</a:t>
            </a:r>
            <a:b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paperi</a:t>
            </a:r>
            <a:r>
              <a:rPr lang="en-US" b="1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lta - from (on) </a:t>
            </a: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the paper 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3760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F2D76E-6E35-2332-05A4-0F75BA0C9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Mihin?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52197-6C74-53D8-D398-C1E8FE989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/>
              <a:t>Bussiin – into the bus</a:t>
            </a:r>
          </a:p>
          <a:p>
            <a:pPr lvl="1"/>
            <a:r>
              <a:rPr lang="fi-FI"/>
              <a:t>Bussissa – in the bus</a:t>
            </a:r>
          </a:p>
          <a:p>
            <a:pPr lvl="1"/>
            <a:r>
              <a:rPr lang="fi-FI"/>
              <a:t>Bussista – from inside the bus</a:t>
            </a:r>
          </a:p>
          <a:p>
            <a:r>
              <a:rPr lang="fi-FI"/>
              <a:t>Bussille – to the bus (standing outside) </a:t>
            </a:r>
          </a:p>
          <a:p>
            <a:pPr lvl="1"/>
            <a:r>
              <a:rPr lang="fi-FI"/>
              <a:t>Bussilla – on the bus, by bus (menen bussilla töihin) </a:t>
            </a:r>
          </a:p>
          <a:p>
            <a:pPr lvl="1"/>
            <a:r>
              <a:rPr lang="fi-FI"/>
              <a:t>Bussilta – from the bus (standing outside)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Place names:</a:t>
            </a:r>
          </a:p>
          <a:p>
            <a:pPr>
              <a:buFontTx/>
              <a:buChar char="-"/>
            </a:pPr>
            <a:r>
              <a:rPr lang="fi-FI"/>
              <a:t>Helsinki -&gt; Helsinkiin (never Helsingille)</a:t>
            </a:r>
          </a:p>
          <a:p>
            <a:pPr>
              <a:buFontTx/>
              <a:buChar char="-"/>
            </a:pPr>
            <a:r>
              <a:rPr lang="fi-FI"/>
              <a:t>Tampere -&gt; Tampereelle (never Tampereeseen) 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7696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53EC15-ED9E-F6B2-001D-B24285EC5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Exceptions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64A74F-63C7-7B7B-9EE0-ED2DD4CC9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Asemalla – at the station, inside the station</a:t>
            </a:r>
          </a:p>
          <a:p>
            <a:pPr lvl="1"/>
            <a:r>
              <a:rPr lang="fi-FI"/>
              <a:t>Asemalla always goes with lla/lle/lta</a:t>
            </a:r>
          </a:p>
          <a:p>
            <a:pPr lvl="1"/>
            <a:r>
              <a:rPr lang="fi-FI"/>
              <a:t>Because traditionally, asema (station, stop) were outdoors </a:t>
            </a:r>
          </a:p>
          <a:p>
            <a:r>
              <a:rPr lang="fi-FI"/>
              <a:t>Kioskilla – at the kiosk, inside the kiosk </a:t>
            </a:r>
          </a:p>
          <a:p>
            <a:pPr lvl="1"/>
            <a:r>
              <a:rPr lang="fi-FI"/>
              <a:t>R-kioski </a:t>
            </a:r>
          </a:p>
          <a:p>
            <a:r>
              <a:rPr lang="fi-FI"/>
              <a:t>Kuntosalilla </a:t>
            </a:r>
          </a:p>
          <a:p>
            <a:r>
              <a:rPr lang="fi-FI"/>
              <a:t>Yliopistolla/yliopistossa </a:t>
            </a:r>
          </a:p>
          <a:p>
            <a:pPr lvl="1"/>
            <a:r>
              <a:rPr lang="fi-FI"/>
              <a:t>Both are used to mean the same thing</a:t>
            </a:r>
          </a:p>
        </p:txBody>
      </p:sp>
    </p:spTree>
    <p:extLst>
      <p:ext uri="{BB962C8B-B14F-4D97-AF65-F5344CB8AC3E}">
        <p14:creationId xmlns:p14="http://schemas.microsoft.com/office/powerpoint/2010/main" val="1595554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5CE9371-9B39-4B1C-9C03-A789C74E0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fi-FI" sz="4000"/>
              <a:t>TAUKO</a:t>
            </a:r>
          </a:p>
        </p:txBody>
      </p:sp>
      <p:pic>
        <p:nvPicPr>
          <p:cNvPr id="4" name="Kuva 3" descr="Kuppi kahvia">
            <a:extLst>
              <a:ext uri="{FF2B5EF4-FFF2-40B4-BE49-F238E27FC236}">
                <a16:creationId xmlns:a16="http://schemas.microsoft.com/office/drawing/2014/main" id="{0A5816AD-6236-0550-E306-6F2D28475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r="21763" b="1"/>
          <a:stretch/>
        </p:blipFill>
        <p:spPr>
          <a:xfrm>
            <a:off x="6780313" y="2321476"/>
            <a:ext cx="4304880" cy="3807411"/>
          </a:xfrm>
          <a:prstGeom prst="rect">
            <a:avLst/>
          </a:prstGeom>
        </p:spPr>
      </p:pic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DE2AEC70-D0A9-184F-E27E-C3C95B935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321118"/>
              </p:ext>
            </p:extLst>
          </p:nvPr>
        </p:nvGraphicFramePr>
        <p:xfrm>
          <a:off x="761802" y="2321476"/>
          <a:ext cx="4864875" cy="3850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9694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6AF4BD6-6ABA-8A12-B29D-C036184C3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fi-FI" sz="4000"/>
              <a:t>Kappale 8: Yhteenveto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7C29F6-3EC8-1106-AA4F-90DC5A82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157" y="2636195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400"/>
              <a:t>Osaat </a:t>
            </a:r>
            <a:r>
              <a:rPr lang="fi-FI" sz="2400" b="1"/>
              <a:t>varata ajan lääkärille </a:t>
            </a:r>
          </a:p>
          <a:p>
            <a:pPr marL="0" indent="0">
              <a:buNone/>
            </a:pPr>
            <a:r>
              <a:rPr lang="fi-FI" sz="2000" b="1"/>
              <a:t>= </a:t>
            </a:r>
            <a:r>
              <a:rPr lang="fi-FI" sz="2000" i="1"/>
              <a:t>You can </a:t>
            </a:r>
            <a:r>
              <a:rPr lang="fi-FI" sz="2000" b="1" i="1"/>
              <a:t>book a doctor’s appointment</a:t>
            </a:r>
          </a:p>
          <a:p>
            <a:pPr lvl="1"/>
            <a:r>
              <a:rPr lang="fi-FI" sz="2000"/>
              <a:t>As long as the other person is speaking very slowly and clearly and willing to help you understand</a:t>
            </a:r>
          </a:p>
          <a:p>
            <a:pPr marL="457200" lvl="1" indent="0">
              <a:buNone/>
            </a:pPr>
            <a:endParaRPr lang="fi-FI" sz="2000"/>
          </a:p>
          <a:p>
            <a:pPr marL="0" indent="0">
              <a:buNone/>
            </a:pPr>
            <a:r>
              <a:rPr lang="fi-FI" sz="2400"/>
              <a:t>Osaat </a:t>
            </a:r>
            <a:r>
              <a:rPr lang="fi-FI" sz="2400" b="1"/>
              <a:t>kertoa</a:t>
            </a:r>
            <a:r>
              <a:rPr lang="fi-FI" sz="2400"/>
              <a:t> yksinkertaisesti, </a:t>
            </a:r>
            <a:r>
              <a:rPr lang="fi-FI" sz="2400" b="1"/>
              <a:t>miten voit </a:t>
            </a:r>
            <a:r>
              <a:rPr lang="fi-FI" sz="2400"/>
              <a:t>tai </a:t>
            </a:r>
            <a:r>
              <a:rPr lang="fi-FI" sz="2400" b="1"/>
              <a:t>mikä sinulla on hätänä</a:t>
            </a:r>
          </a:p>
          <a:p>
            <a:pPr marL="0" indent="0">
              <a:buNone/>
            </a:pPr>
            <a:r>
              <a:rPr lang="fi-FI" sz="2000" i="1"/>
              <a:t>= You can </a:t>
            </a:r>
            <a:r>
              <a:rPr lang="fi-FI" sz="2000" b="1" i="1"/>
              <a:t>describe how you’re feeling </a:t>
            </a:r>
            <a:r>
              <a:rPr lang="fi-FI" sz="2000" i="1"/>
              <a:t>or </a:t>
            </a:r>
            <a:r>
              <a:rPr lang="fi-FI" sz="2000" b="1" i="1"/>
              <a:t>what’s wrong </a:t>
            </a:r>
            <a:r>
              <a:rPr lang="fi-FI" sz="2000" i="1"/>
              <a:t>in a very simple way</a:t>
            </a:r>
          </a:p>
          <a:p>
            <a:pPr marL="0" indent="0">
              <a:buNone/>
            </a:pPr>
            <a:endParaRPr lang="fi-FI" sz="2000"/>
          </a:p>
        </p:txBody>
      </p:sp>
      <p:pic>
        <p:nvPicPr>
          <p:cNvPr id="9" name="Kuva 8" descr="Henkilö käyttää iPadissa">
            <a:extLst>
              <a:ext uri="{FF2B5EF4-FFF2-40B4-BE49-F238E27FC236}">
                <a16:creationId xmlns:a16="http://schemas.microsoft.com/office/drawing/2014/main" id="{091D6A21-879F-75FF-248E-EF805AD52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3" r="5247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39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57438F-B53C-F3C9-8502-DC6B94178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5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4002B31-A2B7-24B7-3957-36AEDE77A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fi-FI" sz="4000"/>
              <a:t>Kappale 8: Yhteenveto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F2DB85-6284-08E2-1F88-D5796F808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400"/>
              <a:t>Osaat sanoa, </a:t>
            </a:r>
            <a:r>
              <a:rPr lang="fi-FI" sz="2400" b="1"/>
              <a:t>mitä sinun täytyy tehdä </a:t>
            </a:r>
            <a:r>
              <a:rPr lang="fi-FI" sz="2400"/>
              <a:t>erilaisissa tilanteissa </a:t>
            </a:r>
          </a:p>
          <a:p>
            <a:pPr marL="0" indent="0">
              <a:buNone/>
            </a:pPr>
            <a:r>
              <a:rPr lang="fi-FI" sz="2000" i="1"/>
              <a:t>= You can </a:t>
            </a:r>
            <a:r>
              <a:rPr lang="fi-FI" sz="2000" b="1" i="1"/>
              <a:t>say what you have to do </a:t>
            </a:r>
            <a:r>
              <a:rPr lang="fi-FI" sz="2000" i="1"/>
              <a:t>in different situations</a:t>
            </a:r>
          </a:p>
          <a:p>
            <a:pPr lvl="1"/>
            <a:r>
              <a:rPr lang="fi-FI" sz="2000"/>
              <a:t>Kielioppi: Minun täytyy -lause</a:t>
            </a:r>
          </a:p>
          <a:p>
            <a:pPr marL="457200" lvl="1" indent="0">
              <a:buNone/>
            </a:pPr>
            <a:r>
              <a:rPr lang="fi-FI" sz="2000" i="1"/>
              <a:t>= Grammar: Necessive clauses </a:t>
            </a:r>
          </a:p>
          <a:p>
            <a:pPr marL="457200" lvl="1" indent="0">
              <a:buNone/>
            </a:pPr>
            <a:endParaRPr lang="fi-FI" sz="2000" i="1"/>
          </a:p>
          <a:p>
            <a:pPr marL="0" indent="0">
              <a:buNone/>
            </a:pPr>
            <a:r>
              <a:rPr lang="fi-FI" sz="2400"/>
              <a:t>Osaat nimetä</a:t>
            </a:r>
            <a:r>
              <a:rPr lang="fi-FI" sz="2400" b="1"/>
              <a:t> ruumiinosia </a:t>
            </a:r>
          </a:p>
          <a:p>
            <a:pPr marL="0" indent="0">
              <a:buNone/>
            </a:pPr>
            <a:r>
              <a:rPr lang="fi-FI" sz="2000" i="1"/>
              <a:t>= You can name some </a:t>
            </a:r>
            <a:r>
              <a:rPr lang="fi-FI" sz="2000" b="1" i="1"/>
              <a:t>body parts </a:t>
            </a:r>
          </a:p>
          <a:p>
            <a:pPr marL="0" indent="0">
              <a:buNone/>
            </a:pPr>
            <a:endParaRPr lang="fi-FI" sz="2000"/>
          </a:p>
        </p:txBody>
      </p:sp>
      <p:pic>
        <p:nvPicPr>
          <p:cNvPr id="9" name="Kuva 8" descr="Henkilö käyttää iPadissa">
            <a:extLst>
              <a:ext uri="{FF2B5EF4-FFF2-40B4-BE49-F238E27FC236}">
                <a16:creationId xmlns:a16="http://schemas.microsoft.com/office/drawing/2014/main" id="{94B4A6D0-D1AF-53DC-EEDA-D6A07CB0E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3" r="5247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49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2164B-BB95-5509-1B22-05EAB4141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C2EA67-E503-0C77-8FB9-07D380B8F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fi-FI" sz="4000"/>
              <a:t>Kappale 8: Yhteenveto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C2C140-2F47-779A-EF88-84F7EB379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326" y="1974716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1800"/>
              <a:t>Tiedät </a:t>
            </a:r>
            <a:r>
              <a:rPr lang="fi-FI" sz="1800" b="1"/>
              <a:t>perusasioita</a:t>
            </a:r>
            <a:r>
              <a:rPr lang="fi-FI" sz="1800"/>
              <a:t> suomen </a:t>
            </a:r>
            <a:r>
              <a:rPr lang="fi-FI" sz="1800" b="1"/>
              <a:t>sanatyypeistä</a:t>
            </a:r>
            <a:r>
              <a:rPr lang="fi-FI" sz="1800"/>
              <a:t> </a:t>
            </a:r>
          </a:p>
          <a:p>
            <a:pPr marL="0" indent="0">
              <a:buNone/>
            </a:pPr>
            <a:r>
              <a:rPr lang="fi-FI" sz="1400" i="1"/>
              <a:t>= You know some </a:t>
            </a:r>
            <a:r>
              <a:rPr lang="fi-FI" sz="1400" b="1" i="1"/>
              <a:t>basics</a:t>
            </a:r>
            <a:r>
              <a:rPr lang="fi-FI" sz="1400" i="1"/>
              <a:t> about Finnish </a:t>
            </a:r>
            <a:r>
              <a:rPr lang="fi-FI" sz="1400" b="1" i="1"/>
              <a:t>word types</a:t>
            </a:r>
          </a:p>
          <a:p>
            <a:pPr marL="0" indent="0">
              <a:buNone/>
            </a:pPr>
            <a:endParaRPr lang="fi-FI" sz="1400" b="1" i="1"/>
          </a:p>
          <a:p>
            <a:pPr lvl="1"/>
            <a:r>
              <a:rPr lang="fi-FI" sz="1800"/>
              <a:t>You know that Finnish nouns follow regular (and irregular) inflection patters</a:t>
            </a:r>
          </a:p>
          <a:p>
            <a:pPr lvl="1"/>
            <a:r>
              <a:rPr lang="fi-FI" sz="1800"/>
              <a:t>You can recognize some of them when you see and hear them </a:t>
            </a:r>
          </a:p>
          <a:p>
            <a:pPr lvl="1"/>
            <a:r>
              <a:rPr lang="fi-FI" sz="1800"/>
              <a:t>You can use some of the most common ones when you’re writing and speaking</a:t>
            </a:r>
          </a:p>
          <a:p>
            <a:endParaRPr lang="fi-FI" sz="1400"/>
          </a:p>
        </p:txBody>
      </p:sp>
      <p:pic>
        <p:nvPicPr>
          <p:cNvPr id="4" name="Kuva 3" descr="Henkilö käyttää iPadissa">
            <a:extLst>
              <a:ext uri="{FF2B5EF4-FFF2-40B4-BE49-F238E27FC236}">
                <a16:creationId xmlns:a16="http://schemas.microsoft.com/office/drawing/2014/main" id="{50258018-E53F-BE14-7AF2-29F5D4420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3" r="5247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34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7E3F37-097A-4BB5-8A58-B30FC849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Tänään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3BB075-08B5-45CF-B5C9-3CC233463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971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fi-FI"/>
              <a:t>Miten menee? Mitä sun täytyy tehdä tällä viikolla? </a:t>
            </a:r>
            <a:endParaRPr lang="fi-FI" dirty="0"/>
          </a:p>
          <a:p>
            <a:r>
              <a:rPr lang="fi-FI" dirty="0"/>
              <a:t>Kysymyksiä ja kommentteja kotitehtävistä</a:t>
            </a:r>
          </a:p>
          <a:p>
            <a:r>
              <a:rPr lang="fi-FI" dirty="0"/>
              <a:t>Kappaleen 8 </a:t>
            </a:r>
            <a:r>
              <a:rPr lang="fi-FI"/>
              <a:t>tärkeät asiat – Summary of chapter 8 </a:t>
            </a:r>
            <a:endParaRPr lang="fi-FI" dirty="0"/>
          </a:p>
          <a:p>
            <a:r>
              <a:rPr lang="fi-FI" dirty="0"/>
              <a:t>Sanelu = Write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hear</a:t>
            </a:r>
            <a:endParaRPr lang="fi-FI" dirty="0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Noin </a:t>
            </a:r>
            <a:r>
              <a:rPr lang="fi-FI" dirty="0"/>
              <a:t>kello 17.30 </a:t>
            </a:r>
            <a:r>
              <a:rPr lang="fi-FI"/>
              <a:t>pieni tauko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Pienissä ryhmissä </a:t>
            </a:r>
          </a:p>
          <a:p>
            <a:r>
              <a:rPr lang="fi-FI" dirty="0"/>
              <a:t>”I </a:t>
            </a:r>
            <a:r>
              <a:rPr lang="fi-FI" dirty="0" err="1"/>
              <a:t>can</a:t>
            </a:r>
            <a:r>
              <a:rPr lang="fi-FI" dirty="0"/>
              <a:t>” in </a:t>
            </a:r>
            <a:r>
              <a:rPr lang="fi-FI" dirty="0" err="1"/>
              <a:t>Finnish</a:t>
            </a:r>
            <a:r>
              <a:rPr lang="fi-FI" dirty="0"/>
              <a:t>: osaan, voin, saan</a:t>
            </a:r>
          </a:p>
          <a:p>
            <a:pPr lvl="1"/>
            <a:r>
              <a:rPr lang="fi-FI" dirty="0"/>
              <a:t>+ haluta = to </a:t>
            </a:r>
            <a:r>
              <a:rPr lang="fi-FI" dirty="0" err="1"/>
              <a:t>want</a:t>
            </a:r>
            <a:endParaRPr lang="fi-FI" dirty="0"/>
          </a:p>
          <a:p>
            <a:r>
              <a:rPr lang="fi-FI" dirty="0"/>
              <a:t>Kotitehtävät</a:t>
            </a:r>
          </a:p>
        </p:txBody>
      </p:sp>
    </p:spTree>
    <p:extLst>
      <p:ext uri="{BB962C8B-B14F-4D97-AF65-F5344CB8AC3E}">
        <p14:creationId xmlns:p14="http://schemas.microsoft.com/office/powerpoint/2010/main" val="3438470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D6BBFD-9D58-7C9C-FA56-E8A6C8333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Word types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1E6298-1118-67FF-6812-F878F636A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TALO and BUSSI words</a:t>
            </a:r>
          </a:p>
          <a:p>
            <a:pPr lvl="1"/>
            <a:r>
              <a:rPr lang="en-US"/>
              <a:t>stick the case endings on (+ kpt changes) </a:t>
            </a:r>
          </a:p>
          <a:p>
            <a:r>
              <a:rPr lang="en-US"/>
              <a:t>HUONE words</a:t>
            </a:r>
          </a:p>
          <a:p>
            <a:pPr lvl="1"/>
            <a:r>
              <a:rPr lang="en-US"/>
              <a:t>double the e before the endings</a:t>
            </a:r>
          </a:p>
          <a:p>
            <a:r>
              <a:rPr lang="en-US"/>
              <a:t>NEN words: -nen becomes -se before adding the endings</a:t>
            </a:r>
          </a:p>
          <a:p>
            <a:r>
              <a:rPr lang="en-US"/>
              <a:t>Other words ending with i (NIMI, NUORI, VESI) </a:t>
            </a:r>
          </a:p>
          <a:p>
            <a:pPr lvl="1"/>
            <a:r>
              <a:rPr lang="en-US"/>
              <a:t>You know the most common words in these groups and can make some of their frequently used forms</a:t>
            </a:r>
          </a:p>
          <a:p>
            <a:pPr lvl="2"/>
            <a:r>
              <a:rPr lang="en-US"/>
              <a:t>Especially: vesi -&gt; vedessä, vettä</a:t>
            </a:r>
          </a:p>
          <a:p>
            <a:pPr marL="914400" lvl="2" indent="0">
              <a:buNone/>
            </a:pPr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7746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E82291-5B1B-4FB0-8F13-76D7D88FC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Sanelu: Kappale 9, avainsanoja ja -fraaseja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2E1B44-D1A0-4968-BC9B-5A6B50C92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/>
              <a:t>Kirjoita sanat käsin paperille, jos mahdollista </a:t>
            </a:r>
          </a:p>
          <a:p>
            <a:pPr marL="0" indent="0">
              <a:buNone/>
            </a:pPr>
            <a:r>
              <a:rPr lang="fi-FI"/>
              <a:t>= Write the words by hand, if possible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Vinkki: Käsin kirjoittaminen auttaa sinua oppimaan sanoja!</a:t>
            </a:r>
            <a:endParaRPr lang="fi-FI" dirty="0"/>
          </a:p>
          <a:p>
            <a:pPr marL="0" indent="0">
              <a:buNone/>
            </a:pPr>
            <a:r>
              <a:rPr lang="fi-FI"/>
              <a:t>= Tip: Writing by hand helps you learn vocabulary!</a:t>
            </a:r>
          </a:p>
        </p:txBody>
      </p:sp>
    </p:spTree>
    <p:extLst>
      <p:ext uri="{BB962C8B-B14F-4D97-AF65-F5344CB8AC3E}">
        <p14:creationId xmlns:p14="http://schemas.microsoft.com/office/powerpoint/2010/main" val="103838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11C585-B193-4888-8F36-201E98AFF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Kappale 9: Avainsanoja ja -fraaseja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D1A4BB-7C3C-4F70-8A5E-17CAA5C5C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Yllätys = </a:t>
            </a:r>
            <a:r>
              <a:rPr lang="fi-FI" dirty="0" err="1"/>
              <a:t>surprise</a:t>
            </a: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Juhlat = party, </a:t>
            </a:r>
            <a:r>
              <a:rPr lang="fi-FI" dirty="0" err="1"/>
              <a:t>celebration</a:t>
            </a:r>
            <a:r>
              <a:rPr lang="fi-FI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Yllätysjuhlat = </a:t>
            </a:r>
            <a:r>
              <a:rPr lang="fi-FI" dirty="0" err="1"/>
              <a:t>suprise</a:t>
            </a:r>
            <a:r>
              <a:rPr lang="fi-FI" dirty="0"/>
              <a:t> party 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Täyttää </a:t>
            </a:r>
            <a:r>
              <a:rPr lang="fi-FI" dirty="0" err="1"/>
              <a:t>kolkyt</a:t>
            </a:r>
            <a:r>
              <a:rPr lang="fi-FI" dirty="0"/>
              <a:t> vuotta = to </a:t>
            </a:r>
            <a:r>
              <a:rPr lang="fi-FI" dirty="0" err="1"/>
              <a:t>turn</a:t>
            </a:r>
            <a:r>
              <a:rPr lang="fi-FI" dirty="0"/>
              <a:t> </a:t>
            </a:r>
            <a:r>
              <a:rPr lang="fi-FI" dirty="0" err="1"/>
              <a:t>thirty</a:t>
            </a:r>
            <a:r>
              <a:rPr lang="fi-FI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 err="1"/>
              <a:t>Kolkyt</a:t>
            </a:r>
            <a:r>
              <a:rPr lang="fi-FI" dirty="0"/>
              <a:t> = kolmekymmentä = </a:t>
            </a:r>
            <a:r>
              <a:rPr lang="fi-FI" dirty="0" err="1"/>
              <a:t>thirty</a:t>
            </a:r>
            <a:r>
              <a:rPr lang="fi-FI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Järjestää juhlat = </a:t>
            </a:r>
            <a:r>
              <a:rPr lang="fi-FI" dirty="0" err="1"/>
              <a:t>organize</a:t>
            </a:r>
            <a:r>
              <a:rPr lang="fi-FI" dirty="0"/>
              <a:t> a party 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Kahvilassa = in a café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7001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7E388B-111E-2894-299D-4FC5B20B9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Kappale 9: Avainsanoja ja fraaseja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DC9406-CB05-673E-208F-C1AA84F87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fi-FI" dirty="0"/>
              <a:t>Juhlapaikka = </a:t>
            </a:r>
            <a:r>
              <a:rPr lang="fi-FI" dirty="0" err="1"/>
              <a:t>venue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place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party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fi-FI" dirty="0"/>
              <a:t>Vuokrata = to </a:t>
            </a:r>
            <a:r>
              <a:rPr lang="fi-FI" dirty="0" err="1"/>
              <a:t>rent</a:t>
            </a:r>
            <a:r>
              <a:rPr lang="fi-FI" dirty="0"/>
              <a:t>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fi-FI" dirty="0" err="1"/>
              <a:t>Onnistuisko</a:t>
            </a:r>
            <a:r>
              <a:rPr lang="fi-FI" dirty="0"/>
              <a:t> se? =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possible</a:t>
            </a:r>
            <a:r>
              <a:rPr lang="fi-FI" dirty="0"/>
              <a:t>?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fi-FI" dirty="0"/>
              <a:t>Vapaa (partitiivi: vapaata) = </a:t>
            </a:r>
            <a:r>
              <a:rPr lang="fi-FI" dirty="0" err="1"/>
              <a:t>available</a:t>
            </a:r>
            <a:r>
              <a:rPr lang="fi-FI" dirty="0"/>
              <a:t>, </a:t>
            </a:r>
            <a:r>
              <a:rPr lang="fi-FI" dirty="0" err="1"/>
              <a:t>free</a:t>
            </a:r>
            <a:r>
              <a:rPr lang="fi-FI" dirty="0"/>
              <a:t>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fi-FI" dirty="0"/>
              <a:t>Ruoka = food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fi-FI" dirty="0"/>
              <a:t>Kutsu = </a:t>
            </a:r>
            <a:r>
              <a:rPr lang="fi-FI" dirty="0" err="1"/>
              <a:t>invitation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4071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D43B2A2-2B85-B2DF-5FBC-36ECCE2D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fi-FI" sz="4000"/>
              <a:t>Long or short?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C021F1-9365-71D0-DA57-891824054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000"/>
              <a:t>Notice how the rhythmic pattern changes with vowel length: </a:t>
            </a:r>
          </a:p>
          <a:p>
            <a:pPr marL="0" indent="0">
              <a:buNone/>
            </a:pPr>
            <a:endParaRPr lang="fi-FI" sz="2000"/>
          </a:p>
          <a:p>
            <a:pPr marL="514350" indent="-514350">
              <a:buAutoNum type="arabicPeriod"/>
            </a:pPr>
            <a:r>
              <a:rPr lang="fi-FI" sz="2000"/>
              <a:t>Vap</a:t>
            </a:r>
            <a:r>
              <a:rPr lang="fi-FI" sz="2000" b="1"/>
              <a:t>a</a:t>
            </a:r>
            <a:r>
              <a:rPr lang="fi-FI" sz="2000"/>
              <a:t> = fishing rod 	</a:t>
            </a:r>
          </a:p>
          <a:p>
            <a:pPr marL="514350" indent="-514350">
              <a:buAutoNum type="arabicPeriod"/>
            </a:pPr>
            <a:r>
              <a:rPr lang="fi-FI" sz="2000"/>
              <a:t>Vap</a:t>
            </a:r>
            <a:r>
              <a:rPr lang="fi-FI" sz="2000" b="1"/>
              <a:t>aa</a:t>
            </a:r>
            <a:r>
              <a:rPr lang="fi-FI" sz="2000"/>
              <a:t> = free</a:t>
            </a:r>
          </a:p>
        </p:txBody>
      </p:sp>
      <p:pic>
        <p:nvPicPr>
          <p:cNvPr id="5" name="Kuva 4" descr="Istunut henkilö pitelemässä puista rumpuja ja soittamassa rumpuja ja cymbaleja">
            <a:extLst>
              <a:ext uri="{FF2B5EF4-FFF2-40B4-BE49-F238E27FC236}">
                <a16:creationId xmlns:a16="http://schemas.microsoft.com/office/drawing/2014/main" id="{715B6441-237D-449F-B751-570DBB368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2" r="21447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76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CAB28A-FC8F-D790-98CB-DF1A791ED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Pienissä ryhmissä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4E2F52-606E-DBF2-4074-45D4CA7D6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>
                <a:hlinkClick r:id="rId2"/>
              </a:rPr>
              <a:t>https://mycourses.aalto.fi/course/view.php?id=45363&amp;section=13</a:t>
            </a: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Hiljainen huone, kiitos! = Silent room, please!</a:t>
            </a:r>
          </a:p>
          <a:p>
            <a:pPr marL="0" indent="0">
              <a:buNone/>
            </a:pPr>
            <a:r>
              <a:rPr lang="fi-FI"/>
              <a:t> </a:t>
            </a:r>
          </a:p>
          <a:p>
            <a:pPr lvl="1"/>
            <a:r>
              <a:rPr lang="fi-FI"/>
              <a:t>I always recommend practicing in the speaking rooms, but this is not always possible. </a:t>
            </a:r>
          </a:p>
          <a:p>
            <a:pPr lvl="1"/>
            <a:r>
              <a:rPr lang="fi-FI"/>
              <a:t>If you choose the silent room, do the same tasks, only independently. </a:t>
            </a:r>
          </a:p>
          <a:p>
            <a:pPr marL="457200" lvl="1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4225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C1453A-FD1C-42CD-9514-743CFC69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”I can” in Finnish: Osaan, voin, saan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8E0F41-3A98-48EB-A215-E5069AEF6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+ haluan: I want</a:t>
            </a:r>
          </a:p>
          <a:p>
            <a:r>
              <a:rPr lang="fi-FI"/>
              <a:t>Oma </a:t>
            </a:r>
            <a:r>
              <a:rPr lang="fi-FI" dirty="0"/>
              <a:t>suomi </a:t>
            </a:r>
            <a:r>
              <a:rPr lang="fi-FI"/>
              <a:t>1 s. 216 (155)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9353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0F7CBB-BA86-49B6-8BBF-B85EA8BF2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Saada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9EA873-93F1-479F-833F-D00FFCCF2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There’s</a:t>
            </a:r>
            <a:r>
              <a:rPr lang="fi-FI" dirty="0"/>
              <a:t> some </a:t>
            </a:r>
            <a:r>
              <a:rPr lang="fi-FI" dirty="0" err="1"/>
              <a:t>kind</a:t>
            </a:r>
            <a:r>
              <a:rPr lang="fi-FI" dirty="0"/>
              <a:t> of </a:t>
            </a:r>
            <a:r>
              <a:rPr lang="fi-FI" b="1" dirty="0" err="1"/>
              <a:t>external</a:t>
            </a:r>
            <a:r>
              <a:rPr lang="fi-FI" b="1" dirty="0"/>
              <a:t> </a:t>
            </a:r>
            <a:r>
              <a:rPr lang="fi-FI" b="1" dirty="0" err="1"/>
              <a:t>force</a:t>
            </a:r>
            <a:r>
              <a:rPr lang="fi-FI" dirty="0"/>
              <a:t>, </a:t>
            </a:r>
            <a:r>
              <a:rPr lang="fi-FI" dirty="0" err="1"/>
              <a:t>usually</a:t>
            </a:r>
            <a:r>
              <a:rPr lang="fi-FI" dirty="0"/>
              <a:t> </a:t>
            </a:r>
            <a:r>
              <a:rPr lang="fi-FI" b="1" dirty="0"/>
              <a:t>a </a:t>
            </a:r>
            <a:r>
              <a:rPr lang="fi-FI" b="1" dirty="0" err="1"/>
              <a:t>rule</a:t>
            </a:r>
            <a:r>
              <a:rPr lang="fi-FI" b="1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/>
              <a:t>a </a:t>
            </a:r>
            <a:r>
              <a:rPr lang="fi-FI" b="1"/>
              <a:t>person in power</a:t>
            </a:r>
            <a:r>
              <a:rPr lang="fi-FI"/>
              <a:t>, </a:t>
            </a:r>
            <a:r>
              <a:rPr lang="fi-FI" dirty="0" err="1"/>
              <a:t>that’s</a:t>
            </a:r>
            <a:r>
              <a:rPr lang="fi-FI" dirty="0"/>
              <a:t> </a:t>
            </a:r>
            <a:r>
              <a:rPr lang="fi-FI" dirty="0" err="1"/>
              <a:t>allowing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allowing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to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something</a:t>
            </a:r>
            <a:r>
              <a:rPr lang="fi-FI" dirty="0"/>
              <a:t> 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 b="1"/>
              <a:t>Et saa </a:t>
            </a:r>
            <a:r>
              <a:rPr lang="fi-FI"/>
              <a:t>kiivetä puuhun! </a:t>
            </a:r>
          </a:p>
          <a:p>
            <a:pPr marL="0" indent="0">
              <a:buNone/>
            </a:pPr>
            <a:r>
              <a:rPr lang="fi-FI"/>
              <a:t>= You’re not allowed to climb the tree. </a:t>
            </a:r>
          </a:p>
          <a:p>
            <a:pPr marL="0" indent="0">
              <a:buNone/>
            </a:pPr>
            <a:r>
              <a:rPr lang="fi-FI"/>
              <a:t>Lääkärissä: </a:t>
            </a:r>
            <a:r>
              <a:rPr lang="fi-FI" b="1"/>
              <a:t>Et saa </a:t>
            </a:r>
            <a:r>
              <a:rPr lang="fi-FI"/>
              <a:t>mennä töihin tänään! (Doctor’s orders!)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7878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32F991-3821-4312-91EC-AE8C50278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Osata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74F069-D76A-4291-A4C4-A6BA0C837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Osata is used to express a </a:t>
            </a:r>
            <a:r>
              <a:rPr lang="fi-FI" b="1"/>
              <a:t>learned skill </a:t>
            </a:r>
            <a:r>
              <a:rPr lang="fi-FI"/>
              <a:t>or </a:t>
            </a:r>
            <a:r>
              <a:rPr lang="fi-FI" b="1"/>
              <a:t>knowledge</a:t>
            </a:r>
          </a:p>
          <a:p>
            <a:endParaRPr lang="fi-FI"/>
          </a:p>
          <a:p>
            <a:r>
              <a:rPr lang="fi-FI"/>
              <a:t>Mä </a:t>
            </a:r>
            <a:r>
              <a:rPr lang="fi-FI" b="1" dirty="0"/>
              <a:t>en </a:t>
            </a:r>
            <a:r>
              <a:rPr lang="fi-FI" b="1"/>
              <a:t>osaa </a:t>
            </a:r>
            <a:r>
              <a:rPr lang="fi-FI"/>
              <a:t>puhua japania </a:t>
            </a:r>
            <a:r>
              <a:rPr lang="fi-FI" dirty="0"/>
              <a:t>	</a:t>
            </a:r>
          </a:p>
          <a:p>
            <a:pPr lvl="1"/>
            <a:r>
              <a:rPr lang="fi-FI" dirty="0"/>
              <a:t>I </a:t>
            </a:r>
            <a:r>
              <a:rPr lang="fi-FI" dirty="0" err="1"/>
              <a:t>can’t</a:t>
            </a:r>
            <a:r>
              <a:rPr lang="fi-FI" dirty="0"/>
              <a:t> </a:t>
            </a:r>
            <a:r>
              <a:rPr lang="fi-FI" err="1"/>
              <a:t>speak</a:t>
            </a:r>
            <a:r>
              <a:rPr lang="fi-FI"/>
              <a:t> Japanese (because </a:t>
            </a:r>
            <a:r>
              <a:rPr lang="fi-FI" dirty="0"/>
              <a:t>I 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err="1"/>
              <a:t>know</a:t>
            </a:r>
            <a:r>
              <a:rPr lang="fi-FI"/>
              <a:t> it, I haven’t studied it, I don’t have that skill).</a:t>
            </a:r>
          </a:p>
          <a:p>
            <a:r>
              <a:rPr lang="fi-FI" b="1"/>
              <a:t>Osaan</a:t>
            </a:r>
            <a:r>
              <a:rPr lang="fi-FI"/>
              <a:t> ajaa pyörällä. </a:t>
            </a:r>
          </a:p>
          <a:p>
            <a:pPr lvl="1"/>
            <a:r>
              <a:rPr lang="fi-FI"/>
              <a:t>I know how to ride a bike. </a:t>
            </a:r>
          </a:p>
        </p:txBody>
      </p:sp>
    </p:spTree>
    <p:extLst>
      <p:ext uri="{BB962C8B-B14F-4D97-AF65-F5344CB8AC3E}">
        <p14:creationId xmlns:p14="http://schemas.microsoft.com/office/powerpoint/2010/main" val="1660500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3F99B-4870-49FA-BC56-D63315E3F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Voida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5581DB-879F-4B5D-AE48-7A8C74C22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Olen </a:t>
            </a:r>
            <a:r>
              <a:rPr lang="fi-FI" dirty="0"/>
              <a:t>kasvissyöjä, </a:t>
            </a:r>
            <a:r>
              <a:rPr lang="fi-FI" b="1" dirty="0"/>
              <a:t>en voi </a:t>
            </a:r>
            <a:r>
              <a:rPr lang="fi-FI" dirty="0"/>
              <a:t>syödä lihaa.</a:t>
            </a:r>
          </a:p>
          <a:p>
            <a:r>
              <a:rPr lang="fi-FI" dirty="0" err="1"/>
              <a:t>Mä</a:t>
            </a:r>
            <a:r>
              <a:rPr lang="fi-FI" dirty="0"/>
              <a:t> </a:t>
            </a:r>
            <a:r>
              <a:rPr lang="fi-FI" b="1" dirty="0"/>
              <a:t>en voi </a:t>
            </a:r>
            <a:r>
              <a:rPr lang="fi-FI" dirty="0"/>
              <a:t>puhua suomea, koska se on liian </a:t>
            </a:r>
            <a:r>
              <a:rPr lang="fi-FI"/>
              <a:t>stressaavaa!</a:t>
            </a:r>
          </a:p>
          <a:p>
            <a:pPr marL="0" indent="0">
              <a:buNone/>
            </a:pPr>
            <a:r>
              <a:rPr lang="fi-FI"/>
              <a:t>= I </a:t>
            </a:r>
            <a:r>
              <a:rPr lang="fi-FI" dirty="0" err="1"/>
              <a:t>can’t</a:t>
            </a:r>
            <a:r>
              <a:rPr lang="fi-FI" dirty="0"/>
              <a:t> </a:t>
            </a:r>
            <a:r>
              <a:rPr lang="fi-FI" dirty="0" err="1"/>
              <a:t>speak</a:t>
            </a:r>
            <a:r>
              <a:rPr lang="fi-FI" dirty="0"/>
              <a:t>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because</a:t>
            </a:r>
            <a:r>
              <a:rPr lang="fi-FI" dirty="0"/>
              <a:t> </a:t>
            </a:r>
            <a:r>
              <a:rPr lang="fi-FI" dirty="0" err="1"/>
              <a:t>it’s</a:t>
            </a:r>
            <a:r>
              <a:rPr lang="fi-FI" dirty="0"/>
              <a:t> </a:t>
            </a:r>
            <a:r>
              <a:rPr lang="fi-FI" dirty="0" err="1"/>
              <a:t>too</a:t>
            </a:r>
            <a:r>
              <a:rPr lang="fi-FI" dirty="0"/>
              <a:t> </a:t>
            </a:r>
            <a:r>
              <a:rPr lang="fi-FI" err="1"/>
              <a:t>stressful</a:t>
            </a:r>
            <a:r>
              <a:rPr lang="fi-FI"/>
              <a:t> </a:t>
            </a:r>
          </a:p>
          <a:p>
            <a:pPr marL="0" indent="0">
              <a:buNone/>
            </a:pPr>
            <a:r>
              <a:rPr lang="fi-FI"/>
              <a:t>(</a:t>
            </a:r>
            <a:r>
              <a:rPr lang="fi-FI" dirty="0" err="1"/>
              <a:t>I’ve</a:t>
            </a:r>
            <a:r>
              <a:rPr lang="fi-FI" dirty="0"/>
              <a:t> </a:t>
            </a:r>
            <a:r>
              <a:rPr lang="fi-FI" dirty="0" err="1"/>
              <a:t>studied</a:t>
            </a:r>
            <a:r>
              <a:rPr lang="fi-FI" dirty="0"/>
              <a:t> </a:t>
            </a:r>
            <a:r>
              <a:rPr lang="fi-FI"/>
              <a:t>it, I’m allowed to speak it, </a:t>
            </a:r>
            <a:r>
              <a:rPr lang="fi-FI" dirty="0" err="1"/>
              <a:t>but</a:t>
            </a:r>
            <a:r>
              <a:rPr lang="fi-FI"/>
              <a:t>…)   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5629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27260E-B490-485A-8110-3B653D355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Tervetuloa tunnille!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F76009-E852-44DF-80A4-3FB764C14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= Welcome to class / welcome to the lesson 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tunti = hour/lesson</a:t>
            </a:r>
          </a:p>
          <a:p>
            <a:pPr lvl="1"/>
            <a:r>
              <a:rPr lang="fi-FI"/>
              <a:t>stem: tunni-</a:t>
            </a:r>
          </a:p>
          <a:p>
            <a:pPr lvl="1"/>
            <a:r>
              <a:rPr lang="fi-FI"/>
              <a:t>lle = to (allative) </a:t>
            </a:r>
          </a:p>
          <a:p>
            <a:pPr lvl="1"/>
            <a:r>
              <a:rPr lang="fi-FI"/>
              <a:t>tunnille = to the lesson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52973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22A24D8-C933-EAC8-AE89-EC919541C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fi-FI" sz="4000"/>
              <a:t>Voida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438B9A-8BD0-AAC5-BD78-F83790D5E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000"/>
              <a:t>En voi ajaa pyörällä.</a:t>
            </a:r>
          </a:p>
          <a:p>
            <a:r>
              <a:rPr lang="fi-FI" sz="2000"/>
              <a:t>No one is stopping me from riding a bike. </a:t>
            </a:r>
          </a:p>
          <a:p>
            <a:r>
              <a:rPr lang="fi-FI" sz="2000"/>
              <a:t>I have the ability and skill to ride a bike. </a:t>
            </a:r>
          </a:p>
          <a:p>
            <a:r>
              <a:rPr lang="fi-FI" sz="2000"/>
              <a:t>But there’s a reason I can’t do it now</a:t>
            </a:r>
          </a:p>
          <a:p>
            <a:pPr lvl="1"/>
            <a:r>
              <a:rPr lang="fi-FI" sz="2000"/>
              <a:t>perhaps I’m not feeling so great today</a:t>
            </a:r>
          </a:p>
          <a:p>
            <a:pPr marL="0" indent="0">
              <a:buNone/>
            </a:pPr>
            <a:endParaRPr lang="fi-FI" sz="2000"/>
          </a:p>
          <a:p>
            <a:endParaRPr lang="fi-FI" sz="2000"/>
          </a:p>
          <a:p>
            <a:endParaRPr lang="fi-FI" sz="2000"/>
          </a:p>
        </p:txBody>
      </p:sp>
      <p:pic>
        <p:nvPicPr>
          <p:cNvPr id="5" name="Kuva 4" descr="Polkupyörä suojatiellä">
            <a:extLst>
              <a:ext uri="{FF2B5EF4-FFF2-40B4-BE49-F238E27FC236}">
                <a16:creationId xmlns:a16="http://schemas.microsoft.com/office/drawing/2014/main" id="{6D57E43C-3F55-57EB-881F-99D4C755E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0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67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0397C00-5CA6-5BAD-35A1-434EF2F5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fi-FI" sz="4000"/>
              <a:t>Can you help?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AFB484-24A6-B2D5-72A9-41CEED288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fi-FI" sz="2000"/>
              <a:t>Voitko auttaa? </a:t>
            </a:r>
          </a:p>
          <a:p>
            <a:pPr marL="457200" lvl="1" indent="0">
              <a:buNone/>
            </a:pPr>
            <a:r>
              <a:rPr lang="fi-FI" sz="2000"/>
              <a:t>= Can you help? </a:t>
            </a:r>
          </a:p>
          <a:p>
            <a:r>
              <a:rPr lang="fi-FI" sz="2000"/>
              <a:t>Osaatko auttaa? </a:t>
            </a:r>
          </a:p>
          <a:p>
            <a:pPr marL="457200" lvl="1" indent="0">
              <a:buNone/>
            </a:pPr>
            <a:r>
              <a:rPr lang="fi-FI" sz="2000"/>
              <a:t>= Do you know how to help? Do you have the skill to help me?  </a:t>
            </a:r>
          </a:p>
          <a:p>
            <a:r>
              <a:rPr lang="fi-FI" sz="2000"/>
              <a:t>Saatko auttaa? </a:t>
            </a:r>
          </a:p>
          <a:p>
            <a:pPr marL="457200" lvl="1" indent="0">
              <a:buNone/>
            </a:pPr>
            <a:r>
              <a:rPr lang="fi-FI" sz="2000"/>
              <a:t>= Are you allowed to help? </a:t>
            </a:r>
          </a:p>
        </p:txBody>
      </p:sp>
      <p:pic>
        <p:nvPicPr>
          <p:cNvPr id="5" name="Kuva 4" descr="Syvä käsi mies">
            <a:extLst>
              <a:ext uri="{FF2B5EF4-FFF2-40B4-BE49-F238E27FC236}">
                <a16:creationId xmlns:a16="http://schemas.microsoft.com/office/drawing/2014/main" id="{AFE080CF-4055-979C-A590-338A1431D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" r="32505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22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7B731B-5B2E-D375-F025-A7C4361C3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Verbi + verbi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7975CC-FDDC-A882-225E-8FE145C55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What form comes after voida, saada and osata? </a:t>
            </a:r>
          </a:p>
          <a:p>
            <a:endParaRPr lang="fi-FI"/>
          </a:p>
          <a:p>
            <a:pPr marL="0" indent="0">
              <a:buNone/>
            </a:pPr>
            <a:r>
              <a:rPr lang="fi-FI"/>
              <a:t>Voitko </a:t>
            </a:r>
            <a:r>
              <a:rPr lang="fi-FI" b="1"/>
              <a:t>auttaa</a:t>
            </a:r>
            <a:r>
              <a:rPr lang="fi-FI"/>
              <a:t>? </a:t>
            </a:r>
          </a:p>
          <a:p>
            <a:pPr marL="0" indent="0">
              <a:buNone/>
            </a:pPr>
            <a:r>
              <a:rPr lang="fi-FI"/>
              <a:t>En osaa </a:t>
            </a:r>
            <a:r>
              <a:rPr lang="fi-FI" b="1"/>
              <a:t>ajaa</a:t>
            </a:r>
            <a:r>
              <a:rPr lang="fi-FI"/>
              <a:t> pyörällä. </a:t>
            </a:r>
          </a:p>
          <a:p>
            <a:pPr marL="0" indent="0">
              <a:buNone/>
            </a:pPr>
            <a:r>
              <a:rPr lang="fi-FI"/>
              <a:t>Et voi </a:t>
            </a:r>
            <a:r>
              <a:rPr lang="fi-FI" b="1"/>
              <a:t>mennä</a:t>
            </a:r>
            <a:r>
              <a:rPr lang="fi-FI"/>
              <a:t> töihin!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7171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311A3E-A422-C3D1-ABA2-EBC071B9E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Voida, saada vai osata?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6A2B5D-66FD-CDB1-5178-0662C5C5B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>
                <a:hlinkClick r:id="rId2"/>
              </a:rPr>
              <a:t>https://wordwall.net/play/33199/326/534</a:t>
            </a:r>
            <a:endParaRPr lang="fi-FI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8943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EEF8A1-7A3A-3F71-3319-E83858378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12CD1A-4459-38F4-BC8A-19E09EEB7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Osata, voida, saada: </a:t>
            </a:r>
            <a:r>
              <a:rPr lang="fi-FI">
                <a:hlinkClick r:id="rId2"/>
              </a:rPr>
              <a:t>https://wordwall.net/play/33199/326/534</a:t>
            </a:r>
            <a:endParaRPr lang="fi-FI"/>
          </a:p>
          <a:p>
            <a:r>
              <a:rPr lang="fi-FI"/>
              <a:t>Kotitehtävä </a:t>
            </a:r>
            <a:r>
              <a:rPr lang="fi-FI" dirty="0"/>
              <a:t>3</a:t>
            </a:r>
          </a:p>
          <a:p>
            <a:pPr lvl="1"/>
            <a:r>
              <a:rPr lang="fi-FI" dirty="0"/>
              <a:t>Määräaika </a:t>
            </a:r>
            <a:r>
              <a:rPr lang="fi-FI"/>
              <a:t>maanantaina 2.12. kello 23.59</a:t>
            </a:r>
          </a:p>
          <a:p>
            <a:r>
              <a:rPr lang="fi-FI"/>
              <a:t>Opiskele </a:t>
            </a:r>
            <a:r>
              <a:rPr lang="fi-FI" dirty="0"/>
              <a:t>kappaleen 9 avainsanoja: </a:t>
            </a:r>
            <a:r>
              <a:rPr lang="fi-FI" dirty="0">
                <a:hlinkClick r:id="rId3"/>
              </a:rPr>
              <a:t>https://wordwall.net/resource/57570344/oma-suomi-1-kappale-9-avainsanat</a:t>
            </a:r>
            <a:endParaRPr lang="fi-FI" dirty="0"/>
          </a:p>
          <a:p>
            <a:r>
              <a:rPr lang="fi-FI" dirty="0"/>
              <a:t>Kuuntele </a:t>
            </a:r>
            <a:r>
              <a:rPr lang="fi-FI"/>
              <a:t>kappale 9. Kuuletko avainsanat? </a:t>
            </a:r>
            <a:endParaRPr lang="fi-FI" dirty="0"/>
          </a:p>
          <a:p>
            <a:r>
              <a:rPr lang="fi-FI" dirty="0"/>
              <a:t>Kertaa kaikkea </a:t>
            </a:r>
            <a:r>
              <a:rPr lang="fi-FI"/>
              <a:t>kappaleessa 8</a:t>
            </a:r>
          </a:p>
          <a:p>
            <a:r>
              <a:rPr lang="fi-FI"/>
              <a:t>Extra: Practice word types with Wordwall 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5851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AE4634-877D-726C-43B9-F464ACFC9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C73BBEEF-B456-4A39-B44B-5A53E698A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Kuva 4" descr="Kuva, joka sisältää kohteen maisema, piha-, puu, auringonnousu&#10;&#10;Kuvaus luotu automaattisesti">
            <a:extLst>
              <a:ext uri="{FF2B5EF4-FFF2-40B4-BE49-F238E27FC236}">
                <a16:creationId xmlns:a16="http://schemas.microsoft.com/office/drawing/2014/main" id="{D3009718-D8E7-2225-3C71-A82F7EDB4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4" r="13472" b="-1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  <a:effectLst>
            <a:outerShdw blurRad="596900" dist="330200" dir="882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543C36-503E-2663-9C56-8BA6F4B04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575" y="771099"/>
            <a:ext cx="4658109" cy="36303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br>
              <a:rPr lang="en-US" sz="4800"/>
            </a:br>
            <a:r>
              <a:rPr lang="en-US" sz="4800"/>
              <a:t>Kiitos! </a:t>
            </a: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5143500"/>
            <a:ext cx="6096000" cy="1714500"/>
          </a:xfrm>
          <a:prstGeom prst="rect">
            <a:avLst/>
          </a:prstGeom>
          <a:ln>
            <a:noFill/>
          </a:ln>
          <a:effectLst>
            <a:outerShdw blurRad="342900" dist="127000" dir="2400000" sx="90000" sy="9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EF69642-2800-442B-AE6D-3457BE3B3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575" y="5410485"/>
            <a:ext cx="4658109" cy="11805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/>
              <a:t>Nähdään keskiviikkona! </a:t>
            </a:r>
          </a:p>
        </p:txBody>
      </p:sp>
    </p:spTree>
    <p:extLst>
      <p:ext uri="{BB962C8B-B14F-4D97-AF65-F5344CB8AC3E}">
        <p14:creationId xmlns:p14="http://schemas.microsoft.com/office/powerpoint/2010/main" val="98856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C020D0-48F8-51F8-F6BF-F15D9348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Kirjoita chattiin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FE3A78-F8F6-91F0-B080-FA74F2859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793" y="1636494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/>
              <a:t>1. Miten sul menee tänään? 		</a:t>
            </a:r>
          </a:p>
          <a:p>
            <a:pPr marL="0" indent="0">
              <a:buNone/>
            </a:pPr>
            <a:r>
              <a:rPr lang="fi-FI"/>
              <a:t>2. Mitä sun täytyy tehdä tällä viikolla? </a:t>
            </a:r>
          </a:p>
          <a:p>
            <a:pPr marL="0" indent="0">
              <a:buNone/>
            </a:pPr>
            <a:r>
              <a:rPr lang="fi-FI"/>
              <a:t>	</a:t>
            </a:r>
            <a:r>
              <a:rPr lang="fi-FI" sz="2400" i="1"/>
              <a:t>tällä viikolla = this week </a:t>
            </a:r>
          </a:p>
          <a:p>
            <a:pPr marL="0" indent="0">
              <a:buNone/>
            </a:pPr>
            <a:r>
              <a:rPr lang="fi-FI" sz="2400" i="1"/>
              <a:t>	(literally: this-on week-on)</a:t>
            </a:r>
          </a:p>
          <a:p>
            <a:pPr marL="0" indent="0">
              <a:buNone/>
            </a:pPr>
            <a:endParaRPr lang="fi-FI" i="1"/>
          </a:p>
          <a:p>
            <a:pPr marL="0" indent="0">
              <a:buNone/>
            </a:pPr>
            <a:r>
              <a:rPr lang="fi-FI" i="1"/>
              <a:t>No mitäs tässä, ihan okei! </a:t>
            </a:r>
          </a:p>
          <a:p>
            <a:pPr marL="0" indent="0">
              <a:buNone/>
            </a:pPr>
            <a:endParaRPr lang="fi-FI" i="1"/>
          </a:p>
          <a:p>
            <a:pPr marL="0" indent="0">
              <a:buNone/>
            </a:pPr>
            <a:r>
              <a:rPr lang="fi-FI" i="1"/>
              <a:t>Tällä viikolla mun täytyy tehdä töitä, nukkua, syödä, olla perheen kanssa, siivota, tiskata, käydä kuntosalilla ja syödä D-vitamiinia. 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  <p:sp>
        <p:nvSpPr>
          <p:cNvPr id="4" name="Puhekupla: Soikea 3">
            <a:extLst>
              <a:ext uri="{FF2B5EF4-FFF2-40B4-BE49-F238E27FC236}">
                <a16:creationId xmlns:a16="http://schemas.microsoft.com/office/drawing/2014/main" id="{E4F57834-0172-BA1F-0C96-7233CC15CB2B}"/>
              </a:ext>
            </a:extLst>
          </p:cNvPr>
          <p:cNvSpPr/>
          <p:nvPr/>
        </p:nvSpPr>
        <p:spPr>
          <a:xfrm>
            <a:off x="6708227" y="632589"/>
            <a:ext cx="2498835" cy="148984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488CCB9-96EF-68AD-9EB6-5187E81AC0DD}"/>
              </a:ext>
            </a:extLst>
          </p:cNvPr>
          <p:cNvSpPr txBox="1"/>
          <p:nvPr/>
        </p:nvSpPr>
        <p:spPr>
          <a:xfrm>
            <a:off x="7224547" y="1044357"/>
            <a:ext cx="1466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Mulla menee ihan </a:t>
            </a:r>
            <a:r>
              <a:rPr lang="fi-FI" b="1"/>
              <a:t>hyvin</a:t>
            </a:r>
            <a:r>
              <a:rPr lang="fi-FI"/>
              <a:t>. </a:t>
            </a:r>
          </a:p>
        </p:txBody>
      </p:sp>
      <p:sp>
        <p:nvSpPr>
          <p:cNvPr id="6" name="Puhekupla: Soikea 5">
            <a:extLst>
              <a:ext uri="{FF2B5EF4-FFF2-40B4-BE49-F238E27FC236}">
                <a16:creationId xmlns:a16="http://schemas.microsoft.com/office/drawing/2014/main" id="{5F43BCB9-F9D8-BC36-1962-D8D6921B27D1}"/>
              </a:ext>
            </a:extLst>
          </p:cNvPr>
          <p:cNvSpPr/>
          <p:nvPr/>
        </p:nvSpPr>
        <p:spPr>
          <a:xfrm>
            <a:off x="8830002" y="1910475"/>
            <a:ext cx="2141483" cy="1389747"/>
          </a:xfrm>
          <a:prstGeom prst="wedgeEllipseCallout">
            <a:avLst>
              <a:gd name="adj1" fmla="val 43205"/>
              <a:gd name="adj2" fmla="val 6197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AC419AA-9B17-D647-7C5E-9358030DBE90}"/>
              </a:ext>
            </a:extLst>
          </p:cNvPr>
          <p:cNvSpPr txBox="1"/>
          <p:nvPr/>
        </p:nvSpPr>
        <p:spPr>
          <a:xfrm>
            <a:off x="9207062" y="2388161"/>
            <a:ext cx="1529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Mulla </a:t>
            </a:r>
            <a:r>
              <a:rPr lang="fi-FI" b="1"/>
              <a:t>ei mene </a:t>
            </a:r>
            <a:r>
              <a:rPr lang="fi-FI"/>
              <a:t>hyvin.</a:t>
            </a:r>
          </a:p>
        </p:txBody>
      </p:sp>
    </p:spTree>
    <p:extLst>
      <p:ext uri="{BB962C8B-B14F-4D97-AF65-F5344CB8AC3E}">
        <p14:creationId xmlns:p14="http://schemas.microsoft.com/office/powerpoint/2010/main" val="92935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CA8C8-4598-4EED-811F-24BAEDF9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Jumppaa ja </a:t>
            </a:r>
            <a:r>
              <a:rPr lang="fi-FI" dirty="0"/>
              <a:t>ääntämistä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A7D3A2-32C6-480D-9EA7-E93DA2149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3 + 1</a:t>
            </a:r>
          </a:p>
          <a:p>
            <a:pPr marL="0" indent="0">
              <a:buNone/>
            </a:pPr>
            <a:r>
              <a:rPr lang="fi-FI" dirty="0"/>
              <a:t>Opettaja 3</a:t>
            </a:r>
          </a:p>
          <a:p>
            <a:pPr marL="0" indent="0">
              <a:buNone/>
            </a:pPr>
            <a:r>
              <a:rPr lang="fi-FI" dirty="0"/>
              <a:t>Opiskelijat 1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320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613171-5B19-4980-981C-479FCFF3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Ääntämistä: </a:t>
            </a:r>
            <a:r>
              <a:rPr lang="fi-FI" err="1"/>
              <a:t>Exaggerate</a:t>
            </a:r>
            <a:r>
              <a:rPr lang="fi-FI"/>
              <a:t> your long sounds!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7F78A6-0838-4B1B-B62A-2DA94A0E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Focus: Long vowels and consonants </a:t>
            </a:r>
          </a:p>
          <a:p>
            <a:pPr lvl="1"/>
            <a:r>
              <a:rPr lang="fi-FI"/>
              <a:t>really exaggerate them when you’re speaking 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Mikä </a:t>
            </a:r>
            <a:r>
              <a:rPr lang="fi-FI" dirty="0" err="1"/>
              <a:t>su</a:t>
            </a:r>
            <a:r>
              <a:rPr lang="fi-FI" b="1" dirty="0" err="1"/>
              <a:t>ll</a:t>
            </a:r>
            <a:r>
              <a:rPr lang="fi-FI" dirty="0" err="1"/>
              <a:t>a</a:t>
            </a:r>
            <a:r>
              <a:rPr lang="fi-FI" dirty="0"/>
              <a:t> on hätänä? </a:t>
            </a:r>
          </a:p>
          <a:p>
            <a:r>
              <a:rPr lang="fi-FI" dirty="0" err="1"/>
              <a:t>Sä</a:t>
            </a:r>
            <a:r>
              <a:rPr lang="fi-FI" dirty="0"/>
              <a:t> </a:t>
            </a:r>
            <a:r>
              <a:rPr lang="fi-FI" b="1" dirty="0" err="1"/>
              <a:t>oo</a:t>
            </a:r>
            <a:r>
              <a:rPr lang="fi-FI" dirty="0" err="1"/>
              <a:t>t</a:t>
            </a:r>
            <a:r>
              <a:rPr lang="fi-FI" dirty="0"/>
              <a:t> ihan kalpea!</a:t>
            </a:r>
          </a:p>
          <a:p>
            <a:r>
              <a:rPr lang="fi-FI" dirty="0"/>
              <a:t>Mu</a:t>
            </a:r>
            <a:r>
              <a:rPr lang="fi-FI" b="1" dirty="0"/>
              <a:t>ll</a:t>
            </a:r>
            <a:r>
              <a:rPr lang="fi-FI" dirty="0"/>
              <a:t>a on migr</a:t>
            </a:r>
            <a:r>
              <a:rPr lang="fi-FI" b="1" dirty="0"/>
              <a:t>ee</a:t>
            </a:r>
            <a:r>
              <a:rPr lang="fi-FI" dirty="0"/>
              <a:t>ni. </a:t>
            </a:r>
          </a:p>
          <a:p>
            <a:r>
              <a:rPr lang="fi-FI" dirty="0"/>
              <a:t>P</a:t>
            </a:r>
            <a:r>
              <a:rPr lang="fi-FI" b="1" dirty="0"/>
              <a:t>ää</a:t>
            </a:r>
            <a:r>
              <a:rPr lang="fi-FI" dirty="0"/>
              <a:t>tä </a:t>
            </a:r>
            <a:r>
              <a:rPr lang="fi-FI"/>
              <a:t>särk</a:t>
            </a:r>
            <a:r>
              <a:rPr lang="fi-FI" b="1"/>
              <a:t>ee</a:t>
            </a:r>
            <a:r>
              <a:rPr lang="fi-FI"/>
              <a:t>.</a:t>
            </a:r>
            <a:endParaRPr lang="fi-FI" dirty="0"/>
          </a:p>
          <a:p>
            <a:r>
              <a:rPr lang="fi-FI"/>
              <a:t>Mun </a:t>
            </a:r>
            <a:r>
              <a:rPr lang="fi-FI" dirty="0"/>
              <a:t>täyt</a:t>
            </a:r>
            <a:r>
              <a:rPr lang="fi-FI" b="1" dirty="0"/>
              <a:t>yy</a:t>
            </a:r>
            <a:r>
              <a:rPr lang="fi-FI" dirty="0"/>
              <a:t> mennä kot</a:t>
            </a:r>
            <a:r>
              <a:rPr lang="fi-FI" b="1" dirty="0"/>
              <a:t>ii</a:t>
            </a:r>
            <a:r>
              <a:rPr lang="fi-FI" dirty="0"/>
              <a:t>n. </a:t>
            </a:r>
          </a:p>
        </p:txBody>
      </p:sp>
    </p:spTree>
    <p:extLst>
      <p:ext uri="{BB962C8B-B14F-4D97-AF65-F5344CB8AC3E}">
        <p14:creationId xmlns:p14="http://schemas.microsoft.com/office/powerpoint/2010/main" val="409818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2F90BAA-FA1A-FD4C-3D6B-FB0B7F140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fi-FI" sz="3700"/>
              <a:t>Kysymyksiä ja kommentteja kotitehtävistä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BD70D42-E53B-0148-6A7B-2DA5E9AFB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>
                <a:hlinkClick r:id="rId2"/>
              </a:rPr>
              <a:t>https://edu.flinga.fi/s/EKCEF6E</a:t>
            </a: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5" name="Sisällön paikkamerkki 4" descr="Kysymysmerkki vihreällä pastellitaustalla">
            <a:extLst>
              <a:ext uri="{FF2B5EF4-FFF2-40B4-BE49-F238E27FC236}">
                <a16:creationId xmlns:a16="http://schemas.microsoft.com/office/drawing/2014/main" id="{25EB3604-F360-D427-9CA2-FE65D7D3D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9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94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2C8D03-0FC1-23E7-AF82-7293CF29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Pienessä vs. pienissä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771B02-8C80-B016-C583-4BBA449CE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Pienessä </a:t>
            </a:r>
          </a:p>
          <a:p>
            <a:pPr lvl="1"/>
            <a:r>
              <a:rPr lang="fi-FI"/>
              <a:t>Pieni (small) + missä, singular</a:t>
            </a:r>
          </a:p>
          <a:p>
            <a:r>
              <a:rPr lang="fi-FI"/>
              <a:t>Pienissä</a:t>
            </a:r>
          </a:p>
          <a:p>
            <a:pPr lvl="1"/>
            <a:r>
              <a:rPr lang="fi-FI"/>
              <a:t>Pieni + Missä, plural</a:t>
            </a:r>
          </a:p>
          <a:p>
            <a:pPr marL="457200" lvl="1" indent="0">
              <a:buNone/>
            </a:pPr>
            <a:endParaRPr lang="fi-FI"/>
          </a:p>
          <a:p>
            <a:pPr marL="457200" lvl="1" indent="0">
              <a:buNone/>
            </a:pPr>
            <a:r>
              <a:rPr lang="fi-FI"/>
              <a:t>Mä asun </a:t>
            </a:r>
            <a:r>
              <a:rPr lang="fi-FI" b="1"/>
              <a:t>pienessä</a:t>
            </a:r>
            <a:r>
              <a:rPr lang="fi-FI"/>
              <a:t> asunnossa. = I live in a small apartment. </a:t>
            </a:r>
          </a:p>
          <a:p>
            <a:pPr marL="457200" lvl="1" indent="0">
              <a:buNone/>
            </a:pPr>
            <a:r>
              <a:rPr lang="fi-FI"/>
              <a:t>Käyn monissa </a:t>
            </a:r>
            <a:r>
              <a:rPr lang="fi-FI" b="1"/>
              <a:t>pienissä</a:t>
            </a:r>
            <a:r>
              <a:rPr lang="fi-FI"/>
              <a:t> kahviloissa lomalla. = I visit many small cafés on my vacation/holiday. 	</a:t>
            </a:r>
          </a:p>
        </p:txBody>
      </p:sp>
    </p:spTree>
    <p:extLst>
      <p:ext uri="{BB962C8B-B14F-4D97-AF65-F5344CB8AC3E}">
        <p14:creationId xmlns:p14="http://schemas.microsoft.com/office/powerpoint/2010/main" val="3916665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7A4B8E-2CE0-D747-F38F-51109D6CC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Words that end in i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AEBD38-6842-57AE-7311-7D05612DD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/>
              <a:t>4 different patterns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Bussi</a:t>
            </a:r>
          </a:p>
          <a:p>
            <a:pPr lvl="1"/>
            <a:r>
              <a:rPr lang="fi-FI"/>
              <a:t>Just add endings, kpt changes happen </a:t>
            </a:r>
          </a:p>
          <a:p>
            <a:pPr lvl="1"/>
            <a:r>
              <a:rPr lang="fi-FI"/>
              <a:t>Big group of new loan words </a:t>
            </a:r>
          </a:p>
          <a:p>
            <a:r>
              <a:rPr lang="fi-FI"/>
              <a:t>Nimi</a:t>
            </a:r>
          </a:p>
          <a:p>
            <a:r>
              <a:rPr lang="fi-FI"/>
              <a:t>Nuori</a:t>
            </a:r>
          </a:p>
          <a:p>
            <a:pPr lvl="1"/>
            <a:r>
              <a:rPr lang="fi-FI"/>
              <a:t>Lapsi </a:t>
            </a:r>
          </a:p>
          <a:p>
            <a:pPr lvl="2"/>
            <a:r>
              <a:rPr lang="fi-FI"/>
              <a:t>Lapset </a:t>
            </a:r>
          </a:p>
          <a:p>
            <a:pPr lvl="2"/>
            <a:r>
              <a:rPr lang="fi-FI"/>
              <a:t>Lasta </a:t>
            </a:r>
          </a:p>
          <a:p>
            <a:r>
              <a:rPr lang="fi-FI"/>
              <a:t>Vesi </a:t>
            </a:r>
          </a:p>
        </p:txBody>
      </p:sp>
    </p:spTree>
    <p:extLst>
      <p:ext uri="{BB962C8B-B14F-4D97-AF65-F5344CB8AC3E}">
        <p14:creationId xmlns:p14="http://schemas.microsoft.com/office/powerpoint/2010/main" val="1103346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16682</TotalTime>
  <Words>1405</Words>
  <Application>Microsoft Office PowerPoint</Application>
  <PresentationFormat>Laajakuva</PresentationFormat>
  <Paragraphs>243</Paragraphs>
  <Slides>35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Source Sans Pro</vt:lpstr>
      <vt:lpstr>Office-teema</vt:lpstr>
      <vt:lpstr> Suomi 2 ALC-7220 Mari Nikonen </vt:lpstr>
      <vt:lpstr>Tänään</vt:lpstr>
      <vt:lpstr>Tervetuloa tunnille!</vt:lpstr>
      <vt:lpstr>Kirjoita chattiin</vt:lpstr>
      <vt:lpstr>Jumppaa ja ääntämistä</vt:lpstr>
      <vt:lpstr>Ääntämistä: Exaggerate your long sounds!</vt:lpstr>
      <vt:lpstr>Kysymyksiä ja kommentteja kotitehtävistä</vt:lpstr>
      <vt:lpstr>Pienessä vs. pienissä</vt:lpstr>
      <vt:lpstr>Words that end in i </vt:lpstr>
      <vt:lpstr>Taivuta.fi </vt:lpstr>
      <vt:lpstr>KPT changes </vt:lpstr>
      <vt:lpstr>PowerPoint-esitys</vt:lpstr>
      <vt:lpstr>Endings</vt:lpstr>
      <vt:lpstr>Mihin?</vt:lpstr>
      <vt:lpstr>Exceptions</vt:lpstr>
      <vt:lpstr>TAUKO</vt:lpstr>
      <vt:lpstr>Kappale 8: Yhteenveto </vt:lpstr>
      <vt:lpstr>Kappale 8: Yhteenveto </vt:lpstr>
      <vt:lpstr>Kappale 8: Yhteenveto</vt:lpstr>
      <vt:lpstr>Word types </vt:lpstr>
      <vt:lpstr>Sanelu: Kappale 9, avainsanoja ja -fraaseja</vt:lpstr>
      <vt:lpstr>Kappale 9: Avainsanoja ja -fraaseja</vt:lpstr>
      <vt:lpstr>Kappale 9: Avainsanoja ja fraaseja</vt:lpstr>
      <vt:lpstr>Long or short? </vt:lpstr>
      <vt:lpstr>Pienissä ryhmissä</vt:lpstr>
      <vt:lpstr>”I can” in Finnish: Osaan, voin, saan</vt:lpstr>
      <vt:lpstr>Saada</vt:lpstr>
      <vt:lpstr>Osata </vt:lpstr>
      <vt:lpstr>Voida </vt:lpstr>
      <vt:lpstr>Voida</vt:lpstr>
      <vt:lpstr>Can you help? </vt:lpstr>
      <vt:lpstr>Verbi + verbi</vt:lpstr>
      <vt:lpstr>Voida, saada vai osata? </vt:lpstr>
      <vt:lpstr>Kotitehtävät</vt:lpstr>
      <vt:lpstr> Kiitos!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2</dc:title>
  <dc:creator>Mari Nikonen</dc:creator>
  <cp:lastModifiedBy>Mari Nikonen</cp:lastModifiedBy>
  <cp:revision>22</cp:revision>
  <cp:lastPrinted>2024-10-23T15:33:30Z</cp:lastPrinted>
  <dcterms:created xsi:type="dcterms:W3CDTF">2021-09-13T12:59:36Z</dcterms:created>
  <dcterms:modified xsi:type="dcterms:W3CDTF">2024-11-25T16:45:53Z</dcterms:modified>
</cp:coreProperties>
</file>