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93" r:id="rId3"/>
    <p:sldId id="288" r:id="rId4"/>
    <p:sldId id="353" r:id="rId5"/>
    <p:sldId id="512" r:id="rId6"/>
    <p:sldId id="513" r:id="rId7"/>
    <p:sldId id="258" r:id="rId8"/>
    <p:sldId id="364" r:id="rId9"/>
    <p:sldId id="441" r:id="rId10"/>
    <p:sldId id="514" r:id="rId11"/>
    <p:sldId id="520" r:id="rId12"/>
    <p:sldId id="264" r:id="rId13"/>
    <p:sldId id="372" r:id="rId14"/>
    <p:sldId id="448" r:id="rId15"/>
    <p:sldId id="449" r:id="rId16"/>
    <p:sldId id="450" r:id="rId17"/>
    <p:sldId id="521" r:id="rId18"/>
    <p:sldId id="451" r:id="rId19"/>
    <p:sldId id="522" r:id="rId20"/>
    <p:sldId id="496" r:id="rId21"/>
    <p:sldId id="519" r:id="rId22"/>
    <p:sldId id="497" r:id="rId23"/>
    <p:sldId id="413" r:id="rId24"/>
    <p:sldId id="516" r:id="rId25"/>
    <p:sldId id="452" r:id="rId26"/>
    <p:sldId id="517" r:id="rId27"/>
    <p:sldId id="518" r:id="rId28"/>
    <p:sldId id="345" r:id="rId2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D6566-2EB9-4895-BC4F-E02C66DB6EBE}" v="46" dt="2024-11-27T15:42:41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075D6566-2EB9-4895-BC4F-E02C66DB6EBE}"/>
    <pc:docChg chg="undo custSel addSld delSld modSld sldOrd">
      <pc:chgData name="Mari Nikonen" userId="21ccc40ad04ce58a" providerId="LiveId" clId="{075D6566-2EB9-4895-BC4F-E02C66DB6EBE}" dt="2024-11-27T16:47:29.399" v="3323" actId="47"/>
      <pc:docMkLst>
        <pc:docMk/>
      </pc:docMkLst>
      <pc:sldChg chg="modSp mod">
        <pc:chgData name="Mari Nikonen" userId="21ccc40ad04ce58a" providerId="LiveId" clId="{075D6566-2EB9-4895-BC4F-E02C66DB6EBE}" dt="2024-11-27T13:44:49.037" v="16" actId="20577"/>
        <pc:sldMkLst>
          <pc:docMk/>
          <pc:sldMk cId="3214483749" sldId="256"/>
        </pc:sldMkLst>
        <pc:spChg chg="mod">
          <ac:chgData name="Mari Nikonen" userId="21ccc40ad04ce58a" providerId="LiveId" clId="{075D6566-2EB9-4895-BC4F-E02C66DB6EBE}" dt="2024-11-27T13:44:49.037" v="16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ord">
        <pc:chgData name="Mari Nikonen" userId="21ccc40ad04ce58a" providerId="LiveId" clId="{075D6566-2EB9-4895-BC4F-E02C66DB6EBE}" dt="2024-11-27T13:49:45.401" v="427"/>
        <pc:sldMkLst>
          <pc:docMk/>
          <pc:sldMk cId="1303200983" sldId="258"/>
        </pc:sldMkLst>
      </pc:sldChg>
      <pc:sldChg chg="modSp">
        <pc:chgData name="Mari Nikonen" userId="21ccc40ad04ce58a" providerId="LiveId" clId="{075D6566-2EB9-4895-BC4F-E02C66DB6EBE}" dt="2024-11-27T15:42:41.453" v="1866" actId="20577"/>
        <pc:sldMkLst>
          <pc:docMk/>
          <pc:sldMk cId="3499694362" sldId="264"/>
        </pc:sldMkLst>
        <pc:graphicFrameChg chg="mod">
          <ac:chgData name="Mari Nikonen" userId="21ccc40ad04ce58a" providerId="LiveId" clId="{075D6566-2EB9-4895-BC4F-E02C66DB6EBE}" dt="2024-11-27T15:42:41.453" v="1866" actId="20577"/>
          <ac:graphicFrameMkLst>
            <pc:docMk/>
            <pc:sldMk cId="3499694362" sldId="264"/>
            <ac:graphicFrameMk id="5" creationId="{DE2AEC70-D0A9-184F-E27E-C3C95B935E9F}"/>
          </ac:graphicFrameMkLst>
        </pc:graphicFrameChg>
      </pc:sldChg>
      <pc:sldChg chg="del">
        <pc:chgData name="Mari Nikonen" userId="21ccc40ad04ce58a" providerId="LiveId" clId="{075D6566-2EB9-4895-BC4F-E02C66DB6EBE}" dt="2024-11-27T13:46:42.980" v="57" actId="47"/>
        <pc:sldMkLst>
          <pc:docMk/>
          <pc:sldMk cId="3438470648" sldId="266"/>
        </pc:sldMkLst>
      </pc:sldChg>
      <pc:sldChg chg="del">
        <pc:chgData name="Mari Nikonen" userId="21ccc40ad04ce58a" providerId="LiveId" clId="{075D6566-2EB9-4895-BC4F-E02C66DB6EBE}" dt="2024-11-27T14:13:53.788" v="1109" actId="47"/>
        <pc:sldMkLst>
          <pc:docMk/>
          <pc:sldMk cId="2494225918" sldId="300"/>
        </pc:sldMkLst>
      </pc:sldChg>
      <pc:sldChg chg="del">
        <pc:chgData name="Mari Nikonen" userId="21ccc40ad04ce58a" providerId="LiveId" clId="{075D6566-2EB9-4895-BC4F-E02C66DB6EBE}" dt="2024-11-27T13:52:04.498" v="627" actId="47"/>
        <pc:sldMkLst>
          <pc:docMk/>
          <pc:sldMk cId="4098185695" sldId="310"/>
        </pc:sldMkLst>
      </pc:sldChg>
      <pc:sldChg chg="del">
        <pc:chgData name="Mari Nikonen" userId="21ccc40ad04ce58a" providerId="LiveId" clId="{075D6566-2EB9-4895-BC4F-E02C66DB6EBE}" dt="2024-11-27T14:13:54.584" v="1110" actId="47"/>
        <pc:sldMkLst>
          <pc:docMk/>
          <pc:sldMk cId="3189353683" sldId="311"/>
        </pc:sldMkLst>
      </pc:sldChg>
      <pc:sldChg chg="del">
        <pc:chgData name="Mari Nikonen" userId="21ccc40ad04ce58a" providerId="LiveId" clId="{075D6566-2EB9-4895-BC4F-E02C66DB6EBE}" dt="2024-11-27T14:13:50.762" v="1106" actId="47"/>
        <pc:sldMkLst>
          <pc:docMk/>
          <pc:sldMk cId="3947001470" sldId="336"/>
        </pc:sldMkLst>
      </pc:sldChg>
      <pc:sldChg chg="del">
        <pc:chgData name="Mari Nikonen" userId="21ccc40ad04ce58a" providerId="LiveId" clId="{075D6566-2EB9-4895-BC4F-E02C66DB6EBE}" dt="2024-11-27T14:13:50.049" v="1105" actId="47"/>
        <pc:sldMkLst>
          <pc:docMk/>
          <pc:sldMk cId="103838983" sldId="338"/>
        </pc:sldMkLst>
      </pc:sldChg>
      <pc:sldChg chg="modSp">
        <pc:chgData name="Mari Nikonen" userId="21ccc40ad04ce58a" providerId="LiveId" clId="{075D6566-2EB9-4895-BC4F-E02C66DB6EBE}" dt="2024-11-27T14:14:06.850" v="1129" actId="20577"/>
        <pc:sldMkLst>
          <pc:docMk/>
          <pc:sldMk cId="988568685" sldId="345"/>
        </pc:sldMkLst>
        <pc:spChg chg="mod">
          <ac:chgData name="Mari Nikonen" userId="21ccc40ad04ce58a" providerId="LiveId" clId="{075D6566-2EB9-4895-BC4F-E02C66DB6EBE}" dt="2024-11-27T14:14:06.850" v="1129" actId="20577"/>
          <ac:spMkLst>
            <pc:docMk/>
            <pc:sldMk cId="988568685" sldId="345"/>
            <ac:spMk id="3" creationId="{5EF69642-2800-442B-AE6D-3457BE3B3FFB}"/>
          </ac:spMkLst>
        </pc:spChg>
      </pc:sldChg>
      <pc:sldChg chg="modSp mod">
        <pc:chgData name="Mari Nikonen" userId="21ccc40ad04ce58a" providerId="LiveId" clId="{075D6566-2EB9-4895-BC4F-E02C66DB6EBE}" dt="2024-11-27T13:48:17.182" v="270" actId="20577"/>
        <pc:sldMkLst>
          <pc:docMk/>
          <pc:sldMk cId="929350843" sldId="353"/>
        </pc:sldMkLst>
        <pc:spChg chg="mod">
          <ac:chgData name="Mari Nikonen" userId="21ccc40ad04ce58a" providerId="LiveId" clId="{075D6566-2EB9-4895-BC4F-E02C66DB6EBE}" dt="2024-11-27T13:48:17.182" v="270" actId="20577"/>
          <ac:spMkLst>
            <pc:docMk/>
            <pc:sldMk cId="929350843" sldId="353"/>
            <ac:spMk id="3" creationId="{C6FE3A78-F8F6-91F0-B080-FA74F28595FA}"/>
          </ac:spMkLst>
        </pc:spChg>
      </pc:sldChg>
      <pc:sldChg chg="del">
        <pc:chgData name="Mari Nikonen" userId="21ccc40ad04ce58a" providerId="LiveId" clId="{075D6566-2EB9-4895-BC4F-E02C66DB6EBE}" dt="2024-11-27T14:13:56.509" v="1113" actId="47"/>
        <pc:sldMkLst>
          <pc:docMk/>
          <pc:sldMk cId="1735629399" sldId="354"/>
        </pc:sldMkLst>
      </pc:sldChg>
      <pc:sldChg chg="del">
        <pc:chgData name="Mari Nikonen" userId="21ccc40ad04ce58a" providerId="LiveId" clId="{075D6566-2EB9-4895-BC4F-E02C66DB6EBE}" dt="2024-11-27T14:13:55.679" v="1112" actId="47"/>
        <pc:sldMkLst>
          <pc:docMk/>
          <pc:sldMk cId="1660500716" sldId="355"/>
        </pc:sldMkLst>
      </pc:sldChg>
      <pc:sldChg chg="add">
        <pc:chgData name="Mari Nikonen" userId="21ccc40ad04ce58a" providerId="LiveId" clId="{075D6566-2EB9-4895-BC4F-E02C66DB6EBE}" dt="2024-11-27T13:49:41.717" v="425"/>
        <pc:sldMkLst>
          <pc:docMk/>
          <pc:sldMk cId="625568049" sldId="364"/>
        </pc:sldMkLst>
      </pc:sldChg>
      <pc:sldChg chg="modSp add mod">
        <pc:chgData name="Mari Nikonen" userId="21ccc40ad04ce58a" providerId="LiveId" clId="{075D6566-2EB9-4895-BC4F-E02C66DB6EBE}" dt="2024-11-27T15:55:40.761" v="2007" actId="20577"/>
        <pc:sldMkLst>
          <pc:docMk/>
          <pc:sldMk cId="1358213839" sldId="372"/>
        </pc:sldMkLst>
        <pc:spChg chg="mod">
          <ac:chgData name="Mari Nikonen" userId="21ccc40ad04ce58a" providerId="LiveId" clId="{075D6566-2EB9-4895-BC4F-E02C66DB6EBE}" dt="2024-11-27T15:55:40.761" v="2007" actId="20577"/>
          <ac:spMkLst>
            <pc:docMk/>
            <pc:sldMk cId="1358213839" sldId="372"/>
            <ac:spMk id="3" creationId="{8D30BD70-E931-48C5-B570-B37A4C811C17}"/>
          </ac:spMkLst>
        </pc:spChg>
      </pc:sldChg>
      <pc:sldChg chg="modSp add mod">
        <pc:chgData name="Mari Nikonen" userId="21ccc40ad04ce58a" providerId="LiveId" clId="{075D6566-2EB9-4895-BC4F-E02C66DB6EBE}" dt="2024-11-27T14:08:22.750" v="956" actId="12"/>
        <pc:sldMkLst>
          <pc:docMk/>
          <pc:sldMk cId="2145733328" sldId="413"/>
        </pc:sldMkLst>
        <pc:spChg chg="mod">
          <ac:chgData name="Mari Nikonen" userId="21ccc40ad04ce58a" providerId="LiveId" clId="{075D6566-2EB9-4895-BC4F-E02C66DB6EBE}" dt="2024-11-27T14:08:22.750" v="956" actId="12"/>
          <ac:spMkLst>
            <pc:docMk/>
            <pc:sldMk cId="2145733328" sldId="413"/>
            <ac:spMk id="3" creationId="{037397B0-9D5A-28C3-0F68-EB2FB45D12BD}"/>
          </ac:spMkLst>
        </pc:spChg>
      </pc:sldChg>
      <pc:sldChg chg="del">
        <pc:chgData name="Mari Nikonen" userId="21ccc40ad04ce58a" providerId="LiveId" clId="{075D6566-2EB9-4895-BC4F-E02C66DB6EBE}" dt="2024-11-27T14:13:58.446" v="1116" actId="47"/>
        <pc:sldMkLst>
          <pc:docMk/>
          <pc:sldMk cId="2477171677" sldId="420"/>
        </pc:sldMkLst>
      </pc:sldChg>
      <pc:sldChg chg="del">
        <pc:chgData name="Mari Nikonen" userId="21ccc40ad04ce58a" providerId="LiveId" clId="{075D6566-2EB9-4895-BC4F-E02C66DB6EBE}" dt="2024-11-27T14:13:47.718" v="1101" actId="47"/>
        <pc:sldMkLst>
          <pc:docMk/>
          <pc:sldMk cId="2057739546" sldId="429"/>
        </pc:sldMkLst>
      </pc:sldChg>
      <pc:sldChg chg="del">
        <pc:chgData name="Mari Nikonen" userId="21ccc40ad04ce58a" providerId="LiveId" clId="{075D6566-2EB9-4895-BC4F-E02C66DB6EBE}" dt="2024-11-27T14:13:51.297" v="1107" actId="47"/>
        <pc:sldMkLst>
          <pc:docMk/>
          <pc:sldMk cId="1014071583" sldId="430"/>
        </pc:sldMkLst>
      </pc:sldChg>
      <pc:sldChg chg="del">
        <pc:chgData name="Mari Nikonen" userId="21ccc40ad04ce58a" providerId="LiveId" clId="{075D6566-2EB9-4895-BC4F-E02C66DB6EBE}" dt="2024-11-27T14:13:57.141" v="1114" actId="47"/>
        <pc:sldMkLst>
          <pc:docMk/>
          <pc:sldMk cId="2566067408" sldId="433"/>
        </pc:sldMkLst>
      </pc:sldChg>
      <pc:sldChg chg="del">
        <pc:chgData name="Mari Nikonen" userId="21ccc40ad04ce58a" providerId="LiveId" clId="{075D6566-2EB9-4895-BC4F-E02C66DB6EBE}" dt="2024-11-27T14:13:57.823" v="1115" actId="47"/>
        <pc:sldMkLst>
          <pc:docMk/>
          <pc:sldMk cId="3701622969" sldId="434"/>
        </pc:sldMkLst>
      </pc:sldChg>
      <pc:sldChg chg="del">
        <pc:chgData name="Mari Nikonen" userId="21ccc40ad04ce58a" providerId="LiveId" clId="{075D6566-2EB9-4895-BC4F-E02C66DB6EBE}" dt="2024-11-27T14:13:52.283" v="1108" actId="47"/>
        <pc:sldMkLst>
          <pc:docMk/>
          <pc:sldMk cId="542476490" sldId="438"/>
        </pc:sldMkLst>
      </pc:sldChg>
      <pc:sldChg chg="del">
        <pc:chgData name="Mari Nikonen" userId="21ccc40ad04ce58a" providerId="LiveId" clId="{075D6566-2EB9-4895-BC4F-E02C66DB6EBE}" dt="2024-11-27T14:13:59.272" v="1117" actId="47"/>
        <pc:sldMkLst>
          <pc:docMk/>
          <pc:sldMk cId="438943663" sldId="439"/>
        </pc:sldMkLst>
      </pc:sldChg>
      <pc:sldChg chg="modSp add mod">
        <pc:chgData name="Mari Nikonen" userId="21ccc40ad04ce58a" providerId="LiveId" clId="{075D6566-2EB9-4895-BC4F-E02C66DB6EBE}" dt="2024-11-27T13:51:48.140" v="626" actId="20577"/>
        <pc:sldMkLst>
          <pc:docMk/>
          <pc:sldMk cId="382177259" sldId="441"/>
        </pc:sldMkLst>
        <pc:spChg chg="mod">
          <ac:chgData name="Mari Nikonen" userId="21ccc40ad04ce58a" providerId="LiveId" clId="{075D6566-2EB9-4895-BC4F-E02C66DB6EBE}" dt="2024-11-27T13:51:48.140" v="626" actId="20577"/>
          <ac:spMkLst>
            <pc:docMk/>
            <pc:sldMk cId="382177259" sldId="441"/>
            <ac:spMk id="3" creationId="{7693F42A-DA28-3323-D7A0-F0FC282366D7}"/>
          </ac:spMkLst>
        </pc:spChg>
      </pc:sldChg>
      <pc:sldChg chg="modSp add mod">
        <pc:chgData name="Mari Nikonen" userId="21ccc40ad04ce58a" providerId="LiveId" clId="{075D6566-2EB9-4895-BC4F-E02C66DB6EBE}" dt="2024-11-27T16:01:40.872" v="2124" actId="20577"/>
        <pc:sldMkLst>
          <pc:docMk/>
          <pc:sldMk cId="4097493973" sldId="448"/>
        </pc:sldMkLst>
        <pc:spChg chg="mod">
          <ac:chgData name="Mari Nikonen" userId="21ccc40ad04ce58a" providerId="LiveId" clId="{075D6566-2EB9-4895-BC4F-E02C66DB6EBE}" dt="2024-11-27T16:01:40.872" v="2124" actId="20577"/>
          <ac:spMkLst>
            <pc:docMk/>
            <pc:sldMk cId="4097493973" sldId="448"/>
            <ac:spMk id="3" creationId="{956D378F-1E2E-D87F-8618-1E4559FF8F8B}"/>
          </ac:spMkLst>
        </pc:spChg>
      </pc:sldChg>
      <pc:sldChg chg="modSp add mod">
        <pc:chgData name="Mari Nikonen" userId="21ccc40ad04ce58a" providerId="LiveId" clId="{075D6566-2EB9-4895-BC4F-E02C66DB6EBE}" dt="2024-11-27T16:03:08.544" v="2212" actId="113"/>
        <pc:sldMkLst>
          <pc:docMk/>
          <pc:sldMk cId="3347679042" sldId="449"/>
        </pc:sldMkLst>
        <pc:spChg chg="mod">
          <ac:chgData name="Mari Nikonen" userId="21ccc40ad04ce58a" providerId="LiveId" clId="{075D6566-2EB9-4895-BC4F-E02C66DB6EBE}" dt="2024-11-27T16:03:08.544" v="2212" actId="113"/>
          <ac:spMkLst>
            <pc:docMk/>
            <pc:sldMk cId="3347679042" sldId="449"/>
            <ac:spMk id="2" creationId="{192E4BB6-354F-7872-9D4B-7CCD7DDC704D}"/>
          </ac:spMkLst>
        </pc:spChg>
        <pc:spChg chg="mod">
          <ac:chgData name="Mari Nikonen" userId="21ccc40ad04ce58a" providerId="LiveId" clId="{075D6566-2EB9-4895-BC4F-E02C66DB6EBE}" dt="2024-11-27T16:03:02.492" v="2211" actId="20577"/>
          <ac:spMkLst>
            <pc:docMk/>
            <pc:sldMk cId="3347679042" sldId="449"/>
            <ac:spMk id="3" creationId="{5783D812-8D86-41C9-2ACA-7754444FFF27}"/>
          </ac:spMkLst>
        </pc:spChg>
      </pc:sldChg>
      <pc:sldChg chg="modSp add mod">
        <pc:chgData name="Mari Nikonen" userId="21ccc40ad04ce58a" providerId="LiveId" clId="{075D6566-2EB9-4895-BC4F-E02C66DB6EBE}" dt="2024-11-27T14:03:09.050" v="673" actId="20577"/>
        <pc:sldMkLst>
          <pc:docMk/>
          <pc:sldMk cId="3934503328" sldId="450"/>
        </pc:sldMkLst>
        <pc:spChg chg="mod">
          <ac:chgData name="Mari Nikonen" userId="21ccc40ad04ce58a" providerId="LiveId" clId="{075D6566-2EB9-4895-BC4F-E02C66DB6EBE}" dt="2024-11-27T14:03:09.050" v="673" actId="20577"/>
          <ac:spMkLst>
            <pc:docMk/>
            <pc:sldMk cId="3934503328" sldId="450"/>
            <ac:spMk id="3" creationId="{6E53BE18-DB1C-A73E-0F0E-85C492262696}"/>
          </ac:spMkLst>
        </pc:spChg>
      </pc:sldChg>
      <pc:sldChg chg="modSp add mod">
        <pc:chgData name="Mari Nikonen" userId="21ccc40ad04ce58a" providerId="LiveId" clId="{075D6566-2EB9-4895-BC4F-E02C66DB6EBE}" dt="2024-11-27T16:11:24.128" v="2977" actId="20577"/>
        <pc:sldMkLst>
          <pc:docMk/>
          <pc:sldMk cId="1178685370" sldId="451"/>
        </pc:sldMkLst>
        <pc:spChg chg="mod">
          <ac:chgData name="Mari Nikonen" userId="21ccc40ad04ce58a" providerId="LiveId" clId="{075D6566-2EB9-4895-BC4F-E02C66DB6EBE}" dt="2024-11-27T16:11:24.128" v="2977" actId="20577"/>
          <ac:spMkLst>
            <pc:docMk/>
            <pc:sldMk cId="1178685370" sldId="451"/>
            <ac:spMk id="3" creationId="{C41502C5-6AC1-B6C0-467F-618F9E5A928D}"/>
          </ac:spMkLst>
        </pc:spChg>
      </pc:sldChg>
      <pc:sldChg chg="modSp add mod">
        <pc:chgData name="Mari Nikonen" userId="21ccc40ad04ce58a" providerId="LiveId" clId="{075D6566-2EB9-4895-BC4F-E02C66DB6EBE}" dt="2024-11-27T14:11:26.804" v="1012" actId="12"/>
        <pc:sldMkLst>
          <pc:docMk/>
          <pc:sldMk cId="3058431833" sldId="452"/>
        </pc:sldMkLst>
        <pc:spChg chg="mod">
          <ac:chgData name="Mari Nikonen" userId="21ccc40ad04ce58a" providerId="LiveId" clId="{075D6566-2EB9-4895-BC4F-E02C66DB6EBE}" dt="2024-11-27T14:11:26.804" v="1012" actId="12"/>
          <ac:spMkLst>
            <pc:docMk/>
            <pc:sldMk cId="3058431833" sldId="452"/>
            <ac:spMk id="3" creationId="{4135F01E-E80C-9B40-D76B-AB458D3D66F5}"/>
          </ac:spMkLst>
        </pc:spChg>
      </pc:sldChg>
      <pc:sldChg chg="del">
        <pc:chgData name="Mari Nikonen" userId="21ccc40ad04ce58a" providerId="LiveId" clId="{075D6566-2EB9-4895-BC4F-E02C66DB6EBE}" dt="2024-11-27T14:14:02.614" v="1118" actId="47"/>
        <pc:sldMkLst>
          <pc:docMk/>
          <pc:sldMk cId="2105851626" sldId="487"/>
        </pc:sldMkLst>
      </pc:sldChg>
      <pc:sldChg chg="del">
        <pc:chgData name="Mari Nikonen" userId="21ccc40ad04ce58a" providerId="LiveId" clId="{075D6566-2EB9-4895-BC4F-E02C66DB6EBE}" dt="2024-11-27T13:52:05.379" v="628" actId="47"/>
        <pc:sldMkLst>
          <pc:docMk/>
          <pc:sldMk cId="3483794610" sldId="492"/>
        </pc:sldMkLst>
      </pc:sldChg>
      <pc:sldChg chg="modSp add mod">
        <pc:chgData name="Mari Nikonen" userId="21ccc40ad04ce58a" providerId="LiveId" clId="{075D6566-2EB9-4895-BC4F-E02C66DB6EBE}" dt="2024-11-27T13:46:31.633" v="56" actId="20577"/>
        <pc:sldMkLst>
          <pc:docMk/>
          <pc:sldMk cId="1873855819" sldId="493"/>
        </pc:sldMkLst>
        <pc:spChg chg="mod">
          <ac:chgData name="Mari Nikonen" userId="21ccc40ad04ce58a" providerId="LiveId" clId="{075D6566-2EB9-4895-BC4F-E02C66DB6EBE}" dt="2024-11-27T13:46:31.633" v="56" actId="20577"/>
          <ac:spMkLst>
            <pc:docMk/>
            <pc:sldMk cId="1873855819" sldId="493"/>
            <ac:spMk id="3" creationId="{1C3BB075-08B5-45CF-B5C9-3CC233463C19}"/>
          </ac:spMkLst>
        </pc:spChg>
      </pc:sldChg>
      <pc:sldChg chg="del">
        <pc:chgData name="Mari Nikonen" userId="21ccc40ad04ce58a" providerId="LiveId" clId="{075D6566-2EB9-4895-BC4F-E02C66DB6EBE}" dt="2024-11-27T14:13:48.318" v="1102" actId="47"/>
        <pc:sldMkLst>
          <pc:docMk/>
          <pc:sldMk cId="665849684" sldId="494"/>
        </pc:sldMkLst>
      </pc:sldChg>
      <pc:sldChg chg="modSp add mod">
        <pc:chgData name="Mari Nikonen" userId="21ccc40ad04ce58a" providerId="LiveId" clId="{075D6566-2EB9-4895-BC4F-E02C66DB6EBE}" dt="2024-11-27T16:12:34.108" v="2981" actId="20577"/>
        <pc:sldMkLst>
          <pc:docMk/>
          <pc:sldMk cId="2723472681" sldId="496"/>
        </pc:sldMkLst>
        <pc:spChg chg="mod">
          <ac:chgData name="Mari Nikonen" userId="21ccc40ad04ce58a" providerId="LiveId" clId="{075D6566-2EB9-4895-BC4F-E02C66DB6EBE}" dt="2024-11-27T14:04:29.141" v="712" actId="20577"/>
          <ac:spMkLst>
            <pc:docMk/>
            <pc:sldMk cId="2723472681" sldId="496"/>
            <ac:spMk id="2" creationId="{241CE6AF-9B03-D368-1BC6-A0640ECC54DD}"/>
          </ac:spMkLst>
        </pc:spChg>
        <pc:spChg chg="mod">
          <ac:chgData name="Mari Nikonen" userId="21ccc40ad04ce58a" providerId="LiveId" clId="{075D6566-2EB9-4895-BC4F-E02C66DB6EBE}" dt="2024-11-27T16:12:34.108" v="2981" actId="20577"/>
          <ac:spMkLst>
            <pc:docMk/>
            <pc:sldMk cId="2723472681" sldId="496"/>
            <ac:spMk id="3" creationId="{C0E3799F-50EE-0152-0F5D-88FF2761FA2A}"/>
          </ac:spMkLst>
        </pc:spChg>
      </pc:sldChg>
      <pc:sldChg chg="add">
        <pc:chgData name="Mari Nikonen" userId="21ccc40ad04ce58a" providerId="LiveId" clId="{075D6566-2EB9-4895-BC4F-E02C66DB6EBE}" dt="2024-11-27T14:07:31.678" v="954"/>
        <pc:sldMkLst>
          <pc:docMk/>
          <pc:sldMk cId="1644154555" sldId="497"/>
        </pc:sldMkLst>
      </pc:sldChg>
      <pc:sldChg chg="del">
        <pc:chgData name="Mari Nikonen" userId="21ccc40ad04ce58a" providerId="LiveId" clId="{075D6566-2EB9-4895-BC4F-E02C66DB6EBE}" dt="2024-11-27T14:13:48.984" v="1103" actId="47"/>
        <pc:sldMkLst>
          <pc:docMk/>
          <pc:sldMk cId="463334746" sldId="498"/>
        </pc:sldMkLst>
      </pc:sldChg>
      <pc:sldChg chg="del">
        <pc:chgData name="Mari Nikonen" userId="21ccc40ad04ce58a" providerId="LiveId" clId="{075D6566-2EB9-4895-BC4F-E02C66DB6EBE}" dt="2024-11-27T14:13:49.535" v="1104" actId="47"/>
        <pc:sldMkLst>
          <pc:docMk/>
          <pc:sldMk cId="927746685" sldId="501"/>
        </pc:sldMkLst>
      </pc:sldChg>
      <pc:sldChg chg="del">
        <pc:chgData name="Mari Nikonen" userId="21ccc40ad04ce58a" providerId="LiveId" clId="{075D6566-2EB9-4895-BC4F-E02C66DB6EBE}" dt="2024-11-27T14:13:55.113" v="1111" actId="47"/>
        <pc:sldMkLst>
          <pc:docMk/>
          <pc:sldMk cId="1557878742" sldId="503"/>
        </pc:sldMkLst>
      </pc:sldChg>
      <pc:sldChg chg="del">
        <pc:chgData name="Mari Nikonen" userId="21ccc40ad04ce58a" providerId="LiveId" clId="{075D6566-2EB9-4895-BC4F-E02C66DB6EBE}" dt="2024-11-27T13:52:08.929" v="629" actId="47"/>
        <pc:sldMkLst>
          <pc:docMk/>
          <pc:sldMk cId="3916665808" sldId="504"/>
        </pc:sldMkLst>
      </pc:sldChg>
      <pc:sldChg chg="del">
        <pc:chgData name="Mari Nikonen" userId="21ccc40ad04ce58a" providerId="LiveId" clId="{075D6566-2EB9-4895-BC4F-E02C66DB6EBE}" dt="2024-11-27T13:52:09.557" v="630" actId="47"/>
        <pc:sldMkLst>
          <pc:docMk/>
          <pc:sldMk cId="1103346639" sldId="505"/>
        </pc:sldMkLst>
      </pc:sldChg>
      <pc:sldChg chg="del">
        <pc:chgData name="Mari Nikonen" userId="21ccc40ad04ce58a" providerId="LiveId" clId="{075D6566-2EB9-4895-BC4F-E02C66DB6EBE}" dt="2024-11-27T13:52:10.240" v="631" actId="47"/>
        <pc:sldMkLst>
          <pc:docMk/>
          <pc:sldMk cId="3622582220" sldId="506"/>
        </pc:sldMkLst>
      </pc:sldChg>
      <pc:sldChg chg="del">
        <pc:chgData name="Mari Nikonen" userId="21ccc40ad04ce58a" providerId="LiveId" clId="{075D6566-2EB9-4895-BC4F-E02C66DB6EBE}" dt="2024-11-27T13:52:11.670" v="632" actId="47"/>
        <pc:sldMkLst>
          <pc:docMk/>
          <pc:sldMk cId="146513643" sldId="507"/>
        </pc:sldMkLst>
      </pc:sldChg>
      <pc:sldChg chg="del">
        <pc:chgData name="Mari Nikonen" userId="21ccc40ad04ce58a" providerId="LiveId" clId="{075D6566-2EB9-4895-BC4F-E02C66DB6EBE}" dt="2024-11-27T13:52:12.314" v="633" actId="47"/>
        <pc:sldMkLst>
          <pc:docMk/>
          <pc:sldMk cId="4163536648" sldId="508"/>
        </pc:sldMkLst>
      </pc:sldChg>
      <pc:sldChg chg="del">
        <pc:chgData name="Mari Nikonen" userId="21ccc40ad04ce58a" providerId="LiveId" clId="{075D6566-2EB9-4895-BC4F-E02C66DB6EBE}" dt="2024-11-27T13:52:12.955" v="634" actId="47"/>
        <pc:sldMkLst>
          <pc:docMk/>
          <pc:sldMk cId="1813760929" sldId="509"/>
        </pc:sldMkLst>
      </pc:sldChg>
      <pc:sldChg chg="del">
        <pc:chgData name="Mari Nikonen" userId="21ccc40ad04ce58a" providerId="LiveId" clId="{075D6566-2EB9-4895-BC4F-E02C66DB6EBE}" dt="2024-11-27T13:52:13.915" v="635" actId="47"/>
        <pc:sldMkLst>
          <pc:docMk/>
          <pc:sldMk cId="1707696253" sldId="510"/>
        </pc:sldMkLst>
      </pc:sldChg>
      <pc:sldChg chg="del">
        <pc:chgData name="Mari Nikonen" userId="21ccc40ad04ce58a" providerId="LiveId" clId="{075D6566-2EB9-4895-BC4F-E02C66DB6EBE}" dt="2024-11-27T13:52:14.556" v="636" actId="47"/>
        <pc:sldMkLst>
          <pc:docMk/>
          <pc:sldMk cId="1595554050" sldId="511"/>
        </pc:sldMkLst>
      </pc:sldChg>
      <pc:sldChg chg="modSp new mod">
        <pc:chgData name="Mari Nikonen" userId="21ccc40ad04ce58a" providerId="LiveId" clId="{075D6566-2EB9-4895-BC4F-E02C66DB6EBE}" dt="2024-11-27T13:48:41.361" v="324" actId="20577"/>
        <pc:sldMkLst>
          <pc:docMk/>
          <pc:sldMk cId="2458820346" sldId="512"/>
        </pc:sldMkLst>
        <pc:spChg chg="mod">
          <ac:chgData name="Mari Nikonen" userId="21ccc40ad04ce58a" providerId="LiveId" clId="{075D6566-2EB9-4895-BC4F-E02C66DB6EBE}" dt="2024-11-27T13:48:30.835" v="277" actId="20577"/>
          <ac:spMkLst>
            <pc:docMk/>
            <pc:sldMk cId="2458820346" sldId="512"/>
            <ac:spMk id="2" creationId="{5489E054-0537-7EE3-E0DC-048CB4409086}"/>
          </ac:spMkLst>
        </pc:spChg>
        <pc:spChg chg="mod">
          <ac:chgData name="Mari Nikonen" userId="21ccc40ad04ce58a" providerId="LiveId" clId="{075D6566-2EB9-4895-BC4F-E02C66DB6EBE}" dt="2024-11-27T13:48:41.361" v="324" actId="20577"/>
          <ac:spMkLst>
            <pc:docMk/>
            <pc:sldMk cId="2458820346" sldId="512"/>
            <ac:spMk id="3" creationId="{636A8F33-6707-824E-034C-EB215749DC14}"/>
          </ac:spMkLst>
        </pc:spChg>
      </pc:sldChg>
      <pc:sldChg chg="modSp new mod">
        <pc:chgData name="Mari Nikonen" userId="21ccc40ad04ce58a" providerId="LiveId" clId="{075D6566-2EB9-4895-BC4F-E02C66DB6EBE}" dt="2024-11-27T13:49:25.100" v="424" actId="20577"/>
        <pc:sldMkLst>
          <pc:docMk/>
          <pc:sldMk cId="3035865649" sldId="513"/>
        </pc:sldMkLst>
        <pc:spChg chg="mod">
          <ac:chgData name="Mari Nikonen" userId="21ccc40ad04ce58a" providerId="LiveId" clId="{075D6566-2EB9-4895-BC4F-E02C66DB6EBE}" dt="2024-11-27T13:48:56.177" v="331" actId="20577"/>
          <ac:spMkLst>
            <pc:docMk/>
            <pc:sldMk cId="3035865649" sldId="513"/>
            <ac:spMk id="2" creationId="{68583280-C6A6-BB88-3542-072CC96B13E0}"/>
          </ac:spMkLst>
        </pc:spChg>
        <pc:spChg chg="mod">
          <ac:chgData name="Mari Nikonen" userId="21ccc40ad04ce58a" providerId="LiveId" clId="{075D6566-2EB9-4895-BC4F-E02C66DB6EBE}" dt="2024-11-27T13:49:25.100" v="424" actId="20577"/>
          <ac:spMkLst>
            <pc:docMk/>
            <pc:sldMk cId="3035865649" sldId="513"/>
            <ac:spMk id="3" creationId="{8204EB49-9F43-A651-4493-8C9D73D07AF9}"/>
          </ac:spMkLst>
        </pc:spChg>
      </pc:sldChg>
      <pc:sldChg chg="modSp add mod">
        <pc:chgData name="Mari Nikonen" userId="21ccc40ad04ce58a" providerId="LiveId" clId="{075D6566-2EB9-4895-BC4F-E02C66DB6EBE}" dt="2024-11-27T14:01:11.759" v="639" actId="20577"/>
        <pc:sldMkLst>
          <pc:docMk/>
          <pc:sldMk cId="2876642547" sldId="514"/>
        </pc:sldMkLst>
        <pc:spChg chg="mod">
          <ac:chgData name="Mari Nikonen" userId="21ccc40ad04ce58a" providerId="LiveId" clId="{075D6566-2EB9-4895-BC4F-E02C66DB6EBE}" dt="2024-11-27T14:01:11.759" v="639" actId="20577"/>
          <ac:spMkLst>
            <pc:docMk/>
            <pc:sldMk cId="2876642547" sldId="514"/>
            <ac:spMk id="3" creationId="{044BF862-1494-0DD9-AE14-C76C61E63BC1}"/>
          </ac:spMkLst>
        </pc:spChg>
      </pc:sldChg>
      <pc:sldChg chg="addSp delSp modSp add del mod">
        <pc:chgData name="Mari Nikonen" userId="21ccc40ad04ce58a" providerId="LiveId" clId="{075D6566-2EB9-4895-BC4F-E02C66DB6EBE}" dt="2024-11-27T16:47:29.399" v="3323" actId="47"/>
        <pc:sldMkLst>
          <pc:docMk/>
          <pc:sldMk cId="2425572517" sldId="515"/>
        </pc:sldMkLst>
        <pc:spChg chg="mod">
          <ac:chgData name="Mari Nikonen" userId="21ccc40ad04ce58a" providerId="LiveId" clId="{075D6566-2EB9-4895-BC4F-E02C66DB6EBE}" dt="2024-11-27T14:07:22.226" v="953" actId="20577"/>
          <ac:spMkLst>
            <pc:docMk/>
            <pc:sldMk cId="2425572517" sldId="515"/>
            <ac:spMk id="2" creationId="{2DE15AC4-2514-85EB-62DF-FD0DF81D836B}"/>
          </ac:spMkLst>
        </pc:spChg>
        <pc:spChg chg="mod">
          <ac:chgData name="Mari Nikonen" userId="21ccc40ad04ce58a" providerId="LiveId" clId="{075D6566-2EB9-4895-BC4F-E02C66DB6EBE}" dt="2024-11-27T14:07:10.242" v="923" actId="113"/>
          <ac:spMkLst>
            <pc:docMk/>
            <pc:sldMk cId="2425572517" sldId="515"/>
            <ac:spMk id="3" creationId="{6E34794B-643C-5A0E-E010-808CFBA50CFD}"/>
          </ac:spMkLst>
        </pc:spChg>
        <pc:graphicFrameChg chg="add del mod">
          <ac:chgData name="Mari Nikonen" userId="21ccc40ad04ce58a" providerId="LiveId" clId="{075D6566-2EB9-4895-BC4F-E02C66DB6EBE}" dt="2024-11-27T14:14:32.851" v="1131" actId="478"/>
          <ac:graphicFrameMkLst>
            <pc:docMk/>
            <pc:sldMk cId="2425572517" sldId="515"/>
            <ac:graphicFrameMk id="4" creationId="{7F62EF86-9D85-C188-9B00-EA82B425712D}"/>
          </ac:graphicFrameMkLst>
        </pc:graphicFrameChg>
      </pc:sldChg>
      <pc:sldChg chg="modSp add mod">
        <pc:chgData name="Mari Nikonen" userId="21ccc40ad04ce58a" providerId="LiveId" clId="{075D6566-2EB9-4895-BC4F-E02C66DB6EBE}" dt="2024-11-27T14:09:04.206" v="969" actId="20577"/>
        <pc:sldMkLst>
          <pc:docMk/>
          <pc:sldMk cId="256327716" sldId="516"/>
        </pc:sldMkLst>
        <pc:spChg chg="mod">
          <ac:chgData name="Mari Nikonen" userId="21ccc40ad04ce58a" providerId="LiveId" clId="{075D6566-2EB9-4895-BC4F-E02C66DB6EBE}" dt="2024-11-27T14:09:04.206" v="969" actId="20577"/>
          <ac:spMkLst>
            <pc:docMk/>
            <pc:sldMk cId="256327716" sldId="516"/>
            <ac:spMk id="3" creationId="{6A61FBBC-ADFE-2DCE-F7B9-F044BEF43D86}"/>
          </ac:spMkLst>
        </pc:spChg>
      </pc:sldChg>
      <pc:sldChg chg="modSp new mod">
        <pc:chgData name="Mari Nikonen" userId="21ccc40ad04ce58a" providerId="LiveId" clId="{075D6566-2EB9-4895-BC4F-E02C66DB6EBE}" dt="2024-11-27T14:12:19.916" v="1035" actId="20577"/>
        <pc:sldMkLst>
          <pc:docMk/>
          <pc:sldMk cId="2267775055" sldId="517"/>
        </pc:sldMkLst>
        <pc:spChg chg="mod">
          <ac:chgData name="Mari Nikonen" userId="21ccc40ad04ce58a" providerId="LiveId" clId="{075D6566-2EB9-4895-BC4F-E02C66DB6EBE}" dt="2024-11-27T14:11:36.123" v="1026" actId="20577"/>
          <ac:spMkLst>
            <pc:docMk/>
            <pc:sldMk cId="2267775055" sldId="517"/>
            <ac:spMk id="2" creationId="{3ED13F90-469C-B1E4-FFCF-A97561FB5A55}"/>
          </ac:spMkLst>
        </pc:spChg>
        <pc:spChg chg="mod">
          <ac:chgData name="Mari Nikonen" userId="21ccc40ad04ce58a" providerId="LiveId" clId="{075D6566-2EB9-4895-BC4F-E02C66DB6EBE}" dt="2024-11-27T14:12:19.916" v="1035" actId="20577"/>
          <ac:spMkLst>
            <pc:docMk/>
            <pc:sldMk cId="2267775055" sldId="517"/>
            <ac:spMk id="3" creationId="{78B736A8-A238-65C3-124D-5AF2C8F4E07E}"/>
          </ac:spMkLst>
        </pc:spChg>
      </pc:sldChg>
      <pc:sldChg chg="modSp new mod">
        <pc:chgData name="Mari Nikonen" userId="21ccc40ad04ce58a" providerId="LiveId" clId="{075D6566-2EB9-4895-BC4F-E02C66DB6EBE}" dt="2024-11-27T14:13:42.590" v="1100" actId="5793"/>
        <pc:sldMkLst>
          <pc:docMk/>
          <pc:sldMk cId="625270033" sldId="518"/>
        </pc:sldMkLst>
        <pc:spChg chg="mod">
          <ac:chgData name="Mari Nikonen" userId="21ccc40ad04ce58a" providerId="LiveId" clId="{075D6566-2EB9-4895-BC4F-E02C66DB6EBE}" dt="2024-11-27T14:12:58.883" v="1054" actId="20577"/>
          <ac:spMkLst>
            <pc:docMk/>
            <pc:sldMk cId="625270033" sldId="518"/>
            <ac:spMk id="2" creationId="{63FEE5D0-2608-0082-CC4A-492F5AECEDC8}"/>
          </ac:spMkLst>
        </pc:spChg>
        <pc:spChg chg="mod">
          <ac:chgData name="Mari Nikonen" userId="21ccc40ad04ce58a" providerId="LiveId" clId="{075D6566-2EB9-4895-BC4F-E02C66DB6EBE}" dt="2024-11-27T14:13:42.590" v="1100" actId="5793"/>
          <ac:spMkLst>
            <pc:docMk/>
            <pc:sldMk cId="625270033" sldId="518"/>
            <ac:spMk id="3" creationId="{08C35BE2-E546-DEB8-5BF7-273FF7DB6F14}"/>
          </ac:spMkLst>
        </pc:spChg>
      </pc:sldChg>
      <pc:sldChg chg="addSp delSp modSp new mod">
        <pc:chgData name="Mari Nikonen" userId="21ccc40ad04ce58a" providerId="LiveId" clId="{075D6566-2EB9-4895-BC4F-E02C66DB6EBE}" dt="2024-11-27T16:18:51.073" v="3322" actId="20577"/>
        <pc:sldMkLst>
          <pc:docMk/>
          <pc:sldMk cId="585386220" sldId="519"/>
        </pc:sldMkLst>
        <pc:spChg chg="mod">
          <ac:chgData name="Mari Nikonen" userId="21ccc40ad04ce58a" providerId="LiveId" clId="{075D6566-2EB9-4895-BC4F-E02C66DB6EBE}" dt="2024-11-27T14:20:33.542" v="1688" actId="20577"/>
          <ac:spMkLst>
            <pc:docMk/>
            <pc:sldMk cId="585386220" sldId="519"/>
            <ac:spMk id="2" creationId="{3A922553-3D9C-667B-E0E0-AC2D32106136}"/>
          </ac:spMkLst>
        </pc:spChg>
        <pc:spChg chg="add del mod">
          <ac:chgData name="Mari Nikonen" userId="21ccc40ad04ce58a" providerId="LiveId" clId="{075D6566-2EB9-4895-BC4F-E02C66DB6EBE}" dt="2024-11-27T14:16:03.659" v="1162" actId="3680"/>
          <ac:spMkLst>
            <pc:docMk/>
            <pc:sldMk cId="585386220" sldId="519"/>
            <ac:spMk id="3" creationId="{665302E3-3E9D-192F-5813-2B7811541BFA}"/>
          </ac:spMkLst>
        </pc:spChg>
        <pc:graphicFrameChg chg="add del mod ord modGraphic">
          <ac:chgData name="Mari Nikonen" userId="21ccc40ad04ce58a" providerId="LiveId" clId="{075D6566-2EB9-4895-BC4F-E02C66DB6EBE}" dt="2024-11-27T14:15:42.567" v="1161" actId="3680"/>
          <ac:graphicFrameMkLst>
            <pc:docMk/>
            <pc:sldMk cId="585386220" sldId="519"/>
            <ac:graphicFrameMk id="4" creationId="{B73D71FC-A0F8-F898-2E52-1AF72A91C35A}"/>
          </ac:graphicFrameMkLst>
        </pc:graphicFrameChg>
        <pc:graphicFrameChg chg="add mod ord modGraphic">
          <ac:chgData name="Mari Nikonen" userId="21ccc40ad04ce58a" providerId="LiveId" clId="{075D6566-2EB9-4895-BC4F-E02C66DB6EBE}" dt="2024-11-27T16:18:51.073" v="3322" actId="20577"/>
          <ac:graphicFrameMkLst>
            <pc:docMk/>
            <pc:sldMk cId="585386220" sldId="519"/>
            <ac:graphicFrameMk id="5" creationId="{F99E768E-CB8B-3EC2-2722-00C90ADBAAF6}"/>
          </ac:graphicFrameMkLst>
        </pc:graphicFrameChg>
      </pc:sldChg>
      <pc:sldChg chg="modSp new mod">
        <pc:chgData name="Mari Nikonen" userId="21ccc40ad04ce58a" providerId="LiveId" clId="{075D6566-2EB9-4895-BC4F-E02C66DB6EBE}" dt="2024-11-27T15:41:24.521" v="1854" actId="20577"/>
        <pc:sldMkLst>
          <pc:docMk/>
          <pc:sldMk cId="2163188538" sldId="520"/>
        </pc:sldMkLst>
        <pc:spChg chg="mod">
          <ac:chgData name="Mari Nikonen" userId="21ccc40ad04ce58a" providerId="LiveId" clId="{075D6566-2EB9-4895-BC4F-E02C66DB6EBE}" dt="2024-11-27T15:39:57.213" v="1720" actId="20577"/>
          <ac:spMkLst>
            <pc:docMk/>
            <pc:sldMk cId="2163188538" sldId="520"/>
            <ac:spMk id="2" creationId="{48910B00-5D8F-777D-E30E-A3A45E7B81C1}"/>
          </ac:spMkLst>
        </pc:spChg>
        <pc:spChg chg="mod">
          <ac:chgData name="Mari Nikonen" userId="21ccc40ad04ce58a" providerId="LiveId" clId="{075D6566-2EB9-4895-BC4F-E02C66DB6EBE}" dt="2024-11-27T15:41:24.521" v="1854" actId="20577"/>
          <ac:spMkLst>
            <pc:docMk/>
            <pc:sldMk cId="2163188538" sldId="520"/>
            <ac:spMk id="3" creationId="{F939D479-9DEB-0E71-142C-C9DE08E735E0}"/>
          </ac:spMkLst>
        </pc:spChg>
      </pc:sldChg>
      <pc:sldChg chg="modSp new mod">
        <pc:chgData name="Mari Nikonen" userId="21ccc40ad04ce58a" providerId="LiveId" clId="{075D6566-2EB9-4895-BC4F-E02C66DB6EBE}" dt="2024-11-27T16:11:10.272" v="2933" actId="20577"/>
        <pc:sldMkLst>
          <pc:docMk/>
          <pc:sldMk cId="3169279850" sldId="521"/>
        </pc:sldMkLst>
        <pc:spChg chg="mod">
          <ac:chgData name="Mari Nikonen" userId="21ccc40ad04ce58a" providerId="LiveId" clId="{075D6566-2EB9-4895-BC4F-E02C66DB6EBE}" dt="2024-11-27T16:06:09.689" v="2424" actId="20577"/>
          <ac:spMkLst>
            <pc:docMk/>
            <pc:sldMk cId="3169279850" sldId="521"/>
            <ac:spMk id="2" creationId="{C270793A-DFF1-B0EA-7998-9069FA6339EA}"/>
          </ac:spMkLst>
        </pc:spChg>
        <pc:spChg chg="mod">
          <ac:chgData name="Mari Nikonen" userId="21ccc40ad04ce58a" providerId="LiveId" clId="{075D6566-2EB9-4895-BC4F-E02C66DB6EBE}" dt="2024-11-27T16:11:10.272" v="2933" actId="20577"/>
          <ac:spMkLst>
            <pc:docMk/>
            <pc:sldMk cId="3169279850" sldId="521"/>
            <ac:spMk id="3" creationId="{81513D78-3744-2975-B50D-21D5B45CD90B}"/>
          </ac:spMkLst>
        </pc:spChg>
      </pc:sldChg>
      <pc:sldChg chg="modSp new mod">
        <pc:chgData name="Mari Nikonen" userId="21ccc40ad04ce58a" providerId="LiveId" clId="{075D6566-2EB9-4895-BC4F-E02C66DB6EBE}" dt="2024-11-27T16:15:40.613" v="3203" actId="20577"/>
        <pc:sldMkLst>
          <pc:docMk/>
          <pc:sldMk cId="2850703528" sldId="522"/>
        </pc:sldMkLst>
        <pc:spChg chg="mod">
          <ac:chgData name="Mari Nikonen" userId="21ccc40ad04ce58a" providerId="LiveId" clId="{075D6566-2EB9-4895-BC4F-E02C66DB6EBE}" dt="2024-11-27T16:13:14.119" v="3006" actId="20577"/>
          <ac:spMkLst>
            <pc:docMk/>
            <pc:sldMk cId="2850703528" sldId="522"/>
            <ac:spMk id="2" creationId="{D3C15041-30CB-A54C-6257-78D4DD2FCA10}"/>
          </ac:spMkLst>
        </pc:spChg>
        <pc:spChg chg="mod">
          <ac:chgData name="Mari Nikonen" userId="21ccc40ad04ce58a" providerId="LiveId" clId="{075D6566-2EB9-4895-BC4F-E02C66DB6EBE}" dt="2024-11-27T16:15:40.613" v="3203" actId="20577"/>
          <ac:spMkLst>
            <pc:docMk/>
            <pc:sldMk cId="2850703528" sldId="522"/>
            <ac:spMk id="3" creationId="{07CBB6DF-E7A5-B5E2-1B13-62BDD333B43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EEEA7-B73D-4362-91E0-A2EE07AF3E4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87AE44DD-3B12-4B06-B387-7D01BFB20E8C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Kello on nyt</a:t>
          </a:r>
        </a:p>
        <a:p>
          <a:pPr>
            <a:lnSpc>
              <a:spcPct val="100000"/>
            </a:lnSpc>
          </a:pPr>
          <a:r>
            <a:rPr lang="en-US"/>
            <a:t>17.43</a:t>
          </a:r>
        </a:p>
      </dgm:t>
    </dgm:pt>
    <dgm:pt modelId="{82294682-F33D-439F-84C1-EB3509685E69}" type="parTrans" cxnId="{2A103649-A8B8-4EB6-8562-975B07610969}">
      <dgm:prSet/>
      <dgm:spPr/>
      <dgm:t>
        <a:bodyPr/>
        <a:lstStyle/>
        <a:p>
          <a:endParaRPr lang="en-US"/>
        </a:p>
      </dgm:t>
    </dgm:pt>
    <dgm:pt modelId="{B26B74B6-06FC-486A-B287-1EA1CF7BE48A}" type="sibTrans" cxnId="{2A103649-A8B8-4EB6-8562-975B0761096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A5435B6-47FF-4628-B124-FFC68A7DF254}">
      <dgm:prSet/>
      <dgm:spPr/>
      <dgm:t>
        <a:bodyPr/>
        <a:lstStyle/>
        <a:p>
          <a:pPr>
            <a:lnSpc>
              <a:spcPct val="100000"/>
            </a:lnSpc>
          </a:pPr>
          <a:r>
            <a:rPr lang="fi-FI"/>
            <a:t>Jatketaan kello</a:t>
          </a:r>
        </a:p>
        <a:p>
          <a:pPr>
            <a:lnSpc>
              <a:spcPct val="100000"/>
            </a:lnSpc>
          </a:pPr>
          <a:r>
            <a:rPr lang="en-US"/>
            <a:t>17.53</a:t>
          </a:r>
        </a:p>
      </dgm:t>
    </dgm:pt>
    <dgm:pt modelId="{9CF66AF1-A8B7-4C0F-BDDB-18D33E89A88F}" type="parTrans" cxnId="{BD64BD76-375F-4F1C-B829-9A2C456E8E9C}">
      <dgm:prSet/>
      <dgm:spPr/>
      <dgm:t>
        <a:bodyPr/>
        <a:lstStyle/>
        <a:p>
          <a:endParaRPr lang="en-US"/>
        </a:p>
      </dgm:t>
    </dgm:pt>
    <dgm:pt modelId="{81AD3434-7DD0-41E5-9FE5-B30F457882D9}" type="sibTrans" cxnId="{BD64BD76-375F-4F1C-B829-9A2C456E8E9C}">
      <dgm:prSet/>
      <dgm:spPr/>
      <dgm:t>
        <a:bodyPr/>
        <a:lstStyle/>
        <a:p>
          <a:endParaRPr lang="en-US"/>
        </a:p>
      </dgm:t>
    </dgm:pt>
    <dgm:pt modelId="{B373BB25-A888-4FE3-A815-91C55FA31991}" type="pres">
      <dgm:prSet presAssocID="{8E0EEEA7-B73D-4362-91E0-A2EE07AF3E4E}" presName="root" presStyleCnt="0">
        <dgm:presLayoutVars>
          <dgm:dir/>
          <dgm:resizeHandles val="exact"/>
        </dgm:presLayoutVars>
      </dgm:prSet>
      <dgm:spPr/>
    </dgm:pt>
    <dgm:pt modelId="{8F8EF311-E2C3-49F7-9EAC-1F42B79649FD}" type="pres">
      <dgm:prSet presAssocID="{87AE44DD-3B12-4B06-B387-7D01BFB20E8C}" presName="compNode" presStyleCnt="0"/>
      <dgm:spPr/>
    </dgm:pt>
    <dgm:pt modelId="{D3F78103-D20B-4A7A-BF02-E5748A5976DA}" type="pres">
      <dgm:prSet presAssocID="{87AE44DD-3B12-4B06-B387-7D01BFB20E8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llo"/>
        </a:ext>
      </dgm:extLst>
    </dgm:pt>
    <dgm:pt modelId="{84029BEE-61C8-4DB1-AFE1-A01D73075E54}" type="pres">
      <dgm:prSet presAssocID="{87AE44DD-3B12-4B06-B387-7D01BFB20E8C}" presName="spaceRect" presStyleCnt="0"/>
      <dgm:spPr/>
    </dgm:pt>
    <dgm:pt modelId="{F47920BD-92EB-45C9-9B1D-C6AB68D28FA4}" type="pres">
      <dgm:prSet presAssocID="{87AE44DD-3B12-4B06-B387-7D01BFB20E8C}" presName="textRect" presStyleLbl="revTx" presStyleIdx="0" presStyleCnt="2">
        <dgm:presLayoutVars>
          <dgm:chMax val="1"/>
          <dgm:chPref val="1"/>
        </dgm:presLayoutVars>
      </dgm:prSet>
      <dgm:spPr/>
    </dgm:pt>
    <dgm:pt modelId="{5A6E160D-2D25-4752-ABB3-1B42A9273C88}" type="pres">
      <dgm:prSet presAssocID="{B26B74B6-06FC-486A-B287-1EA1CF7BE48A}" presName="sibTrans" presStyleCnt="0"/>
      <dgm:spPr/>
    </dgm:pt>
    <dgm:pt modelId="{104D2A48-802A-46BA-9F31-ABE8757A4DE2}" type="pres">
      <dgm:prSet presAssocID="{8A5435B6-47FF-4628-B124-FFC68A7DF254}" presName="compNode" presStyleCnt="0"/>
      <dgm:spPr/>
    </dgm:pt>
    <dgm:pt modelId="{D6269942-698B-418B-A024-13F4AB3EA713}" type="pres">
      <dgm:prSet presAssocID="{8A5435B6-47FF-4628-B124-FFC68A7DF2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äyttäjät"/>
        </a:ext>
      </dgm:extLst>
    </dgm:pt>
    <dgm:pt modelId="{C5143DC2-AEF9-4B17-A623-0BF7648DF152}" type="pres">
      <dgm:prSet presAssocID="{8A5435B6-47FF-4628-B124-FFC68A7DF254}" presName="spaceRect" presStyleCnt="0"/>
      <dgm:spPr/>
    </dgm:pt>
    <dgm:pt modelId="{53B4FF5B-9A7C-4274-824F-75742FB78A9B}" type="pres">
      <dgm:prSet presAssocID="{8A5435B6-47FF-4628-B124-FFC68A7DF25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2E17801-B6C2-47FD-B40E-5451EBD419A2}" type="presOf" srcId="{87AE44DD-3B12-4B06-B387-7D01BFB20E8C}" destId="{F47920BD-92EB-45C9-9B1D-C6AB68D28FA4}" srcOrd="0" destOrd="0" presId="urn:microsoft.com/office/officeart/2018/2/layout/IconLabelList"/>
    <dgm:cxn modelId="{2A103649-A8B8-4EB6-8562-975B07610969}" srcId="{8E0EEEA7-B73D-4362-91E0-A2EE07AF3E4E}" destId="{87AE44DD-3B12-4B06-B387-7D01BFB20E8C}" srcOrd="0" destOrd="0" parTransId="{82294682-F33D-439F-84C1-EB3509685E69}" sibTransId="{B26B74B6-06FC-486A-B287-1EA1CF7BE48A}"/>
    <dgm:cxn modelId="{BD64BD76-375F-4F1C-B829-9A2C456E8E9C}" srcId="{8E0EEEA7-B73D-4362-91E0-A2EE07AF3E4E}" destId="{8A5435B6-47FF-4628-B124-FFC68A7DF254}" srcOrd="1" destOrd="0" parTransId="{9CF66AF1-A8B7-4C0F-BDDB-18D33E89A88F}" sibTransId="{81AD3434-7DD0-41E5-9FE5-B30F457882D9}"/>
    <dgm:cxn modelId="{7D9C32E4-C543-4CEC-BE47-C9758D40CAB1}" type="presOf" srcId="{8A5435B6-47FF-4628-B124-FFC68A7DF254}" destId="{53B4FF5B-9A7C-4274-824F-75742FB78A9B}" srcOrd="0" destOrd="0" presId="urn:microsoft.com/office/officeart/2018/2/layout/IconLabelList"/>
    <dgm:cxn modelId="{637CBDF2-51C4-4454-A371-007BC5C099DF}" type="presOf" srcId="{8E0EEEA7-B73D-4362-91E0-A2EE07AF3E4E}" destId="{B373BB25-A888-4FE3-A815-91C55FA31991}" srcOrd="0" destOrd="0" presId="urn:microsoft.com/office/officeart/2018/2/layout/IconLabelList"/>
    <dgm:cxn modelId="{A1861145-C7A2-4976-A9AF-74D0A9946072}" type="presParOf" srcId="{B373BB25-A888-4FE3-A815-91C55FA31991}" destId="{8F8EF311-E2C3-49F7-9EAC-1F42B79649FD}" srcOrd="0" destOrd="0" presId="urn:microsoft.com/office/officeart/2018/2/layout/IconLabelList"/>
    <dgm:cxn modelId="{A9A9F815-8295-42C7-AB10-6517AE2DDBE6}" type="presParOf" srcId="{8F8EF311-E2C3-49F7-9EAC-1F42B79649FD}" destId="{D3F78103-D20B-4A7A-BF02-E5748A5976DA}" srcOrd="0" destOrd="0" presId="urn:microsoft.com/office/officeart/2018/2/layout/IconLabelList"/>
    <dgm:cxn modelId="{9975D086-5983-46CD-B52B-3E89929CDA60}" type="presParOf" srcId="{8F8EF311-E2C3-49F7-9EAC-1F42B79649FD}" destId="{84029BEE-61C8-4DB1-AFE1-A01D73075E54}" srcOrd="1" destOrd="0" presId="urn:microsoft.com/office/officeart/2018/2/layout/IconLabelList"/>
    <dgm:cxn modelId="{11FDBCDC-3A3E-49B9-8E82-F53AE5DA3F1A}" type="presParOf" srcId="{8F8EF311-E2C3-49F7-9EAC-1F42B79649FD}" destId="{F47920BD-92EB-45C9-9B1D-C6AB68D28FA4}" srcOrd="2" destOrd="0" presId="urn:microsoft.com/office/officeart/2018/2/layout/IconLabelList"/>
    <dgm:cxn modelId="{31969753-2389-4CE2-85FE-634625CED907}" type="presParOf" srcId="{B373BB25-A888-4FE3-A815-91C55FA31991}" destId="{5A6E160D-2D25-4752-ABB3-1B42A9273C88}" srcOrd="1" destOrd="0" presId="urn:microsoft.com/office/officeart/2018/2/layout/IconLabelList"/>
    <dgm:cxn modelId="{39E9DE97-D455-4F68-BBBA-78AA12F8E9AF}" type="presParOf" srcId="{B373BB25-A888-4FE3-A815-91C55FA31991}" destId="{104D2A48-802A-46BA-9F31-ABE8757A4DE2}" srcOrd="2" destOrd="0" presId="urn:microsoft.com/office/officeart/2018/2/layout/IconLabelList"/>
    <dgm:cxn modelId="{C5641E4E-CD1B-4FD1-85E4-15C7CC077A55}" type="presParOf" srcId="{104D2A48-802A-46BA-9F31-ABE8757A4DE2}" destId="{D6269942-698B-418B-A024-13F4AB3EA713}" srcOrd="0" destOrd="0" presId="urn:microsoft.com/office/officeart/2018/2/layout/IconLabelList"/>
    <dgm:cxn modelId="{63379606-BF8E-449D-A72C-90933CE902CF}" type="presParOf" srcId="{104D2A48-802A-46BA-9F31-ABE8757A4DE2}" destId="{C5143DC2-AEF9-4B17-A623-0BF7648DF152}" srcOrd="1" destOrd="0" presId="urn:microsoft.com/office/officeart/2018/2/layout/IconLabelList"/>
    <dgm:cxn modelId="{4AB9F5CA-AF6D-4F07-AC62-5A4F95EC3E80}" type="presParOf" srcId="{104D2A48-802A-46BA-9F31-ABE8757A4DE2}" destId="{53B4FF5B-9A7C-4274-824F-75742FB78A9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78103-D20B-4A7A-BF02-E5748A5976DA}">
      <dsp:nvSpPr>
        <dsp:cNvPr id="0" name=""/>
        <dsp:cNvSpPr/>
      </dsp:nvSpPr>
      <dsp:spPr>
        <a:xfrm>
          <a:off x="650015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920BD-92EB-45C9-9B1D-C6AB68D28FA4}">
      <dsp:nvSpPr>
        <dsp:cNvPr id="0" name=""/>
        <dsp:cNvSpPr/>
      </dsp:nvSpPr>
      <dsp:spPr>
        <a:xfrm>
          <a:off x="46734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Kello on nyt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17.43</a:t>
          </a:r>
        </a:p>
      </dsp:txBody>
      <dsp:txXfrm>
        <a:off x="46734" y="2209675"/>
        <a:ext cx="2193750" cy="720000"/>
      </dsp:txXfrm>
    </dsp:sp>
    <dsp:sp modelId="{D6269942-698B-418B-A024-13F4AB3EA713}">
      <dsp:nvSpPr>
        <dsp:cNvPr id="0" name=""/>
        <dsp:cNvSpPr/>
      </dsp:nvSpPr>
      <dsp:spPr>
        <a:xfrm>
          <a:off x="3227671" y="921048"/>
          <a:ext cx="987187" cy="98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4FF5B-9A7C-4274-824F-75742FB78A9B}">
      <dsp:nvSpPr>
        <dsp:cNvPr id="0" name=""/>
        <dsp:cNvSpPr/>
      </dsp:nvSpPr>
      <dsp:spPr>
        <a:xfrm>
          <a:off x="2624390" y="2209675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Jatketaan kello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17.53</a:t>
          </a:r>
        </a:p>
      </dsp:txBody>
      <dsp:txXfrm>
        <a:off x="2624390" y="2209675"/>
        <a:ext cx="2193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45363&amp;section=1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ay/57733/790/468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57733/790/468" TargetMode="External"/><Relationship Id="rId2" Type="http://schemas.openxmlformats.org/officeDocument/2006/relationships/hyperlink" Target="https://wordwall.net/play/33350/184/61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1610" y="365124"/>
            <a:ext cx="4220418" cy="2322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br>
              <a:rPr lang="en-US" sz="4000"/>
            </a:br>
            <a:r>
              <a:rPr lang="en-US" sz="4000"/>
              <a:t>Suomi 2</a:t>
            </a:r>
            <a:br>
              <a:rPr lang="en-US" sz="4000"/>
            </a:br>
            <a:r>
              <a:rPr lang="en-US" sz="2000"/>
              <a:t>ALC-7220</a:t>
            </a:r>
            <a:br>
              <a:rPr lang="en-US" sz="2000"/>
            </a:br>
            <a:r>
              <a:rPr lang="en-US" sz="2000"/>
              <a:t>Mari Nikonen</a:t>
            </a:r>
            <a:br>
              <a:rPr lang="en-US" sz="2000"/>
            </a:br>
            <a:endParaRPr lang="en-US" sz="200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4" r="9382" b="-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sz="2000"/>
          </a:p>
          <a:p>
            <a:pPr algn="l"/>
            <a:r>
              <a:rPr lang="en-US" sz="2000"/>
              <a:t>12. tapaaminen </a:t>
            </a:r>
          </a:p>
          <a:p>
            <a:pPr algn="l"/>
            <a:r>
              <a:rPr lang="en-US" sz="2000"/>
              <a:t>keskiviikkona 27.11.2024</a:t>
            </a:r>
          </a:p>
          <a:p>
            <a:pPr algn="l"/>
            <a:r>
              <a:rPr lang="en-US" sz="2000"/>
              <a:t>kello 16.30-18.30</a:t>
            </a: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0A025-5EE6-B341-BFAA-89B9DAC83A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F58B41-06F5-36F8-E728-02210FDF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4BF862-1494-0DD9-AE14-C76C61E6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https://mycourses.aalto.fi/course/view.php?id=45363&amp;section=15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Hiljainen huone, kiitos! = Silent room, please!</a:t>
            </a:r>
          </a:p>
          <a:p>
            <a:pPr marL="0" indent="0">
              <a:buNone/>
            </a:pPr>
            <a:r>
              <a:rPr lang="fi-FI"/>
              <a:t> </a:t>
            </a:r>
          </a:p>
          <a:p>
            <a:pPr lvl="1"/>
            <a:r>
              <a:rPr lang="fi-FI"/>
              <a:t>I always recommend practicing in the speaking rooms, but this is not always possible. </a:t>
            </a:r>
          </a:p>
          <a:p>
            <a:pPr lvl="1"/>
            <a:r>
              <a:rPr lang="fi-FI"/>
              <a:t>If you choose the silent room, do the same tasks, only independently. </a:t>
            </a:r>
          </a:p>
          <a:p>
            <a:pPr marL="457200" lvl="1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664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910B00-5D8F-777D-E30E-A3A45E7B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39D479-9DEB-0E71-142C-C9DE08E73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effectLst/>
                <a:latin typeface="Segoe UI" panose="020B0502040204020203" pitchFamily="34" charset="0"/>
              </a:rPr>
              <a:t>Miten voit tänään? (= How are you feeling today)? how should we answer this?</a:t>
            </a:r>
          </a:p>
          <a:p>
            <a:pPr marL="0" indent="0">
              <a:buNone/>
            </a:pPr>
            <a:endParaRPr lang="en-US">
              <a:latin typeface="Segoe UI" panose="020B0502040204020203" pitchFamily="34" charset="0"/>
            </a:endParaRPr>
          </a:p>
          <a:p>
            <a:pPr>
              <a:buFontTx/>
              <a:buChar char="-"/>
            </a:pPr>
            <a:r>
              <a:rPr lang="en-US">
                <a:latin typeface="Segoe UI" panose="020B0502040204020203" pitchFamily="34" charset="0"/>
              </a:rPr>
              <a:t>Hyvin. = Well. (</a:t>
            </a:r>
            <a:r>
              <a:rPr lang="en-US" b="1">
                <a:latin typeface="Segoe UI" panose="020B0502040204020203" pitchFamily="34" charset="0"/>
              </a:rPr>
              <a:t>Miten</a:t>
            </a:r>
            <a:r>
              <a:rPr lang="en-US">
                <a:latin typeface="Segoe UI" panose="020B0502040204020203" pitchFamily="34" charset="0"/>
              </a:rPr>
              <a:t> menee?) </a:t>
            </a:r>
          </a:p>
          <a:p>
            <a:pPr>
              <a:buFontTx/>
              <a:buChar char="-"/>
            </a:pPr>
            <a:r>
              <a:rPr lang="en-US">
                <a:latin typeface="Segoe UI" panose="020B0502040204020203" pitchFamily="34" charset="0"/>
              </a:rPr>
              <a:t>Huonosti. </a:t>
            </a:r>
          </a:p>
          <a:p>
            <a:pPr>
              <a:buFontTx/>
              <a:buChar char="-"/>
            </a:pPr>
            <a:r>
              <a:rPr lang="en-US">
                <a:latin typeface="Segoe UI" panose="020B0502040204020203" pitchFamily="34" charset="0"/>
              </a:rPr>
              <a:t>Väsyttää. Olen väsynyt. </a:t>
            </a:r>
          </a:p>
          <a:p>
            <a:pPr>
              <a:buFontTx/>
              <a:buChar char="-"/>
            </a:pPr>
            <a:r>
              <a:rPr lang="en-US">
                <a:latin typeface="Segoe UI" panose="020B0502040204020203" pitchFamily="34" charset="0"/>
              </a:rPr>
              <a:t>Minulla on flunssa. </a:t>
            </a:r>
          </a:p>
          <a:p>
            <a:pPr>
              <a:buFontTx/>
              <a:buChar char="-"/>
            </a:pPr>
            <a:r>
              <a:rPr lang="en-US">
                <a:latin typeface="Segoe UI" panose="020B0502040204020203" pitchFamily="34" charset="0"/>
              </a:rPr>
              <a:t>Ihan ok, päätä särkee.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18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Slide Background">
            <a:extLst>
              <a:ext uri="{FF2B5EF4-FFF2-40B4-BE49-F238E27FC236}">
                <a16:creationId xmlns:a16="http://schemas.microsoft.com/office/drawing/2014/main" id="{AF6CB648-9554-488A-B457-99CAAD1DA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E3ADCBE7-9330-1CDA-00EB-CDD12DB72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90"/>
            <a:ext cx="12192000" cy="1733407"/>
          </a:xfrm>
          <a:prstGeom prst="rect">
            <a:avLst/>
          </a:prstGeom>
          <a:ln>
            <a:noFill/>
          </a:ln>
          <a:effectLst>
            <a:outerShdw blurRad="254000" dist="381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5CE9371-9B39-4B1C-9C03-A789C74E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240241"/>
            <a:ext cx="10760054" cy="1228299"/>
          </a:xfrm>
        </p:spPr>
        <p:txBody>
          <a:bodyPr>
            <a:normAutofit/>
          </a:bodyPr>
          <a:lstStyle/>
          <a:p>
            <a:r>
              <a:rPr lang="fi-FI" sz="4000"/>
              <a:t>TAUKO</a:t>
            </a:r>
          </a:p>
        </p:txBody>
      </p:sp>
      <p:pic>
        <p:nvPicPr>
          <p:cNvPr id="4" name="Kuva 3" descr="Kuppi kahvia">
            <a:extLst>
              <a:ext uri="{FF2B5EF4-FFF2-40B4-BE49-F238E27FC236}">
                <a16:creationId xmlns:a16="http://schemas.microsoft.com/office/drawing/2014/main" id="{0A5816AD-6236-0550-E306-6F2D284750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" r="21763" b="1"/>
          <a:stretch/>
        </p:blipFill>
        <p:spPr>
          <a:xfrm>
            <a:off x="6780313" y="2321476"/>
            <a:ext cx="4304880" cy="3807411"/>
          </a:xfrm>
          <a:prstGeom prst="rect">
            <a:avLst/>
          </a:prstGeom>
        </p:spPr>
      </p:pic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E2AEC70-D0A9-184F-E27E-C3C95B935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734112"/>
              </p:ext>
            </p:extLst>
          </p:nvPr>
        </p:nvGraphicFramePr>
        <p:xfrm>
          <a:off x="761802" y="2321476"/>
          <a:ext cx="4864875" cy="3850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69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75565E-991E-4EF7-9C37-F1441A02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Verbityypit 3 ja 4: </a:t>
            </a:r>
            <a:r>
              <a:rPr lang="fi-FI" dirty="0" err="1"/>
              <a:t>kpt</a:t>
            </a:r>
            <a:r>
              <a:rPr lang="fi-FI" dirty="0"/>
              <a:t>-vaihtelu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30BD70-E931-48C5-B570-B37A4C811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Oma suomi s</a:t>
            </a:r>
            <a:r>
              <a:rPr lang="fi-FI"/>
              <a:t>. 218 (157) 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Haluatko </a:t>
            </a:r>
            <a:r>
              <a:rPr lang="fi-FI" dirty="0" err="1"/>
              <a:t>sä</a:t>
            </a:r>
            <a:r>
              <a:rPr lang="fi-FI" dirty="0"/>
              <a:t> </a:t>
            </a:r>
            <a:r>
              <a:rPr lang="fi-FI" b="1" dirty="0"/>
              <a:t>tavata</a:t>
            </a:r>
            <a:r>
              <a:rPr lang="fi-FI" dirty="0"/>
              <a:t> huomenna</a:t>
            </a:r>
            <a:r>
              <a:rPr lang="fi-FI"/>
              <a:t>? </a:t>
            </a:r>
          </a:p>
          <a:p>
            <a:pPr marL="0" indent="0">
              <a:buNone/>
            </a:pPr>
            <a:r>
              <a:rPr lang="fi-FI"/>
              <a:t>	= Do you want </a:t>
            </a:r>
            <a:r>
              <a:rPr lang="fi-FI" b="1"/>
              <a:t>to meet </a:t>
            </a:r>
            <a:r>
              <a:rPr lang="fi-FI"/>
              <a:t>tomorrow? 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Mä</a:t>
            </a:r>
            <a:r>
              <a:rPr lang="fi-FI" dirty="0"/>
              <a:t> </a:t>
            </a:r>
            <a:r>
              <a:rPr lang="fi-FI" b="1" dirty="0"/>
              <a:t>tapaan</a:t>
            </a:r>
            <a:r>
              <a:rPr lang="fi-FI" dirty="0"/>
              <a:t> Hannan neljältä, </a:t>
            </a:r>
            <a:r>
              <a:rPr lang="fi-FI" dirty="0" err="1"/>
              <a:t>mut</a:t>
            </a:r>
            <a:r>
              <a:rPr lang="fi-FI" dirty="0"/>
              <a:t> myöhemmin illalla </a:t>
            </a:r>
            <a:r>
              <a:rPr lang="fi-FI"/>
              <a:t>sopii!</a:t>
            </a:r>
          </a:p>
          <a:p>
            <a:pPr marL="0" indent="0">
              <a:buNone/>
            </a:pPr>
            <a:r>
              <a:rPr lang="fi-FI"/>
              <a:t>	= I meet Hanna at four, but later in the evening works. 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821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2EB2F8-2312-8170-2B08-1C94F6AB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</a:t>
            </a:r>
            <a:r>
              <a:rPr lang="fi-FI" b="1" dirty="0"/>
              <a:t>v</a:t>
            </a:r>
            <a:r>
              <a:rPr lang="fi-FI" dirty="0"/>
              <a:t>ata – to </a:t>
            </a:r>
            <a:r>
              <a:rPr lang="fi-FI" dirty="0" err="1"/>
              <a:t>meet</a:t>
            </a:r>
            <a:r>
              <a:rPr lang="fi-FI" dirty="0"/>
              <a:t> 	v : p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6D378F-1E2E-D87F-8618-1E4559FF8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Minä tapaan</a:t>
            </a:r>
          </a:p>
          <a:p>
            <a:pPr marL="0" indent="0">
              <a:buNone/>
            </a:pPr>
            <a:r>
              <a:rPr lang="fi-FI"/>
              <a:t>Sinä tapaat</a:t>
            </a:r>
          </a:p>
          <a:p>
            <a:pPr marL="0" indent="0">
              <a:buNone/>
            </a:pPr>
            <a:r>
              <a:rPr lang="fi-FI"/>
              <a:t>Hän tapaa</a:t>
            </a:r>
          </a:p>
          <a:p>
            <a:pPr marL="0" indent="0">
              <a:buNone/>
            </a:pPr>
            <a:r>
              <a:rPr lang="fi-FI"/>
              <a:t>Me tapaamme		spoken: me ta</a:t>
            </a:r>
            <a:r>
              <a:rPr lang="fi-FI" b="1"/>
              <a:t>v</a:t>
            </a:r>
            <a:r>
              <a:rPr lang="fi-FI"/>
              <a:t>ataan</a:t>
            </a:r>
          </a:p>
          <a:p>
            <a:pPr marL="0" indent="0">
              <a:buNone/>
            </a:pPr>
            <a:r>
              <a:rPr lang="fi-FI"/>
              <a:t>Te tapaatte </a:t>
            </a:r>
          </a:p>
          <a:p>
            <a:pPr marL="0" indent="0">
              <a:buNone/>
            </a:pPr>
            <a:r>
              <a:rPr lang="fi-FI"/>
              <a:t>He tapaavat 			spoken: ne tapaa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749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2E4BB6-354F-7872-9D4B-7CCD7DDC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</a:t>
            </a:r>
            <a:r>
              <a:rPr lang="fi-FI" b="1" dirty="0"/>
              <a:t>v</a:t>
            </a:r>
            <a:r>
              <a:rPr lang="fi-FI" dirty="0"/>
              <a:t>ata, negatiivinen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83D812-8D86-41C9-2ACA-7754444FF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694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/>
              <a:t>Minä en tapaa</a:t>
            </a:r>
          </a:p>
          <a:p>
            <a:pPr marL="0" indent="0">
              <a:buNone/>
            </a:pPr>
            <a:r>
              <a:rPr lang="fi-FI"/>
              <a:t>Sinä et tapaa</a:t>
            </a:r>
          </a:p>
          <a:p>
            <a:pPr marL="0" indent="0">
              <a:buNone/>
            </a:pPr>
            <a:r>
              <a:rPr lang="fi-FI"/>
              <a:t>Hän ei tapaa</a:t>
            </a:r>
          </a:p>
          <a:p>
            <a:pPr marL="0" indent="0">
              <a:buNone/>
            </a:pPr>
            <a:r>
              <a:rPr lang="fi-FI"/>
              <a:t>Me emme tapaa</a:t>
            </a:r>
          </a:p>
          <a:p>
            <a:pPr marL="0" indent="0">
              <a:buNone/>
            </a:pPr>
            <a:r>
              <a:rPr lang="fi-FI"/>
              <a:t>Te ette tapaa </a:t>
            </a:r>
          </a:p>
          <a:p>
            <a:pPr marL="0" indent="0">
              <a:buNone/>
            </a:pPr>
            <a:r>
              <a:rPr lang="fi-FI"/>
              <a:t>He eivät tapaa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7679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32502A-6F47-6F97-06F0-3DA34053B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Tykätä – to </a:t>
            </a:r>
            <a:r>
              <a:rPr lang="fi-FI" dirty="0" err="1"/>
              <a:t>like</a:t>
            </a:r>
            <a:r>
              <a:rPr lang="fi-FI" dirty="0"/>
              <a:t>, k : kk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53BE18-DB1C-A73E-0F0E-85C492262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450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70793A-DFF1-B0EA-7998-9069FA63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</a:t>
            </a:r>
            <a:r>
              <a:rPr lang="fi-FI" b="1"/>
              <a:t>k</a:t>
            </a:r>
            <a:r>
              <a:rPr lang="fi-FI"/>
              <a:t>ätä – to like 	k : kk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513D78-3744-2975-B50D-21D5B45C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Minä tykkään 		en tykkää</a:t>
            </a:r>
          </a:p>
          <a:p>
            <a:pPr marL="0" indent="0">
              <a:buNone/>
            </a:pPr>
            <a:r>
              <a:rPr lang="fi-FI"/>
              <a:t>Sinä tykkään			et tykkää </a:t>
            </a:r>
          </a:p>
          <a:p>
            <a:pPr marL="0" indent="0">
              <a:buNone/>
            </a:pPr>
            <a:r>
              <a:rPr lang="fi-FI"/>
              <a:t>Hän tykkää			ei tykkää</a:t>
            </a:r>
          </a:p>
          <a:p>
            <a:pPr marL="0" indent="0">
              <a:buNone/>
            </a:pPr>
            <a:r>
              <a:rPr lang="fi-FI"/>
              <a:t>Me tykkäämme		emme tykkää</a:t>
            </a:r>
          </a:p>
          <a:p>
            <a:pPr marL="0" indent="0">
              <a:buNone/>
            </a:pPr>
            <a:r>
              <a:rPr lang="fi-FI"/>
              <a:t>Te tykkäätte			ette tykkää</a:t>
            </a:r>
          </a:p>
          <a:p>
            <a:pPr marL="0" indent="0">
              <a:buNone/>
            </a:pPr>
            <a:r>
              <a:rPr lang="fi-FI"/>
              <a:t>He tykkäävät 		eivät tykkää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Spoken: me tykätään, ne tykkää (= he tykkäävät) </a:t>
            </a:r>
          </a:p>
        </p:txBody>
      </p:sp>
    </p:spTree>
    <p:extLst>
      <p:ext uri="{BB962C8B-B14F-4D97-AF65-F5344CB8AC3E}">
        <p14:creationId xmlns:p14="http://schemas.microsoft.com/office/powerpoint/2010/main" val="3169279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2470F7-A697-A563-5272-4691803F2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Ajatella – to think  t : tt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1502C5-6AC1-B6C0-467F-618F9E5A9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Minä ajattelen 		minä en ajattele</a:t>
            </a:r>
          </a:p>
          <a:p>
            <a:pPr marL="0" indent="0">
              <a:buNone/>
            </a:pPr>
            <a:r>
              <a:rPr lang="fi-FI"/>
              <a:t>Sinä ajattelet		sinä et ajattele</a:t>
            </a:r>
          </a:p>
          <a:p>
            <a:pPr marL="0" indent="0">
              <a:buNone/>
            </a:pPr>
            <a:r>
              <a:rPr lang="fi-FI"/>
              <a:t>Hän ajattelee 		hän ei ajattele</a:t>
            </a:r>
          </a:p>
          <a:p>
            <a:pPr marL="0" indent="0">
              <a:buNone/>
            </a:pPr>
            <a:r>
              <a:rPr lang="fi-FI"/>
              <a:t>Me ajattelemme		me emme ajattele </a:t>
            </a:r>
          </a:p>
          <a:p>
            <a:pPr marL="0" indent="0">
              <a:buNone/>
            </a:pPr>
            <a:r>
              <a:rPr lang="fi-FI"/>
              <a:t>Te ajattelette		te ette ajattele</a:t>
            </a:r>
          </a:p>
          <a:p>
            <a:pPr marL="0" indent="0">
              <a:buNone/>
            </a:pPr>
            <a:r>
              <a:rPr lang="fi-FI"/>
              <a:t>He ajattelevat 		he eivät ajattele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Spoken: me ajatellaan, ne ajattelee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8685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C15041-30CB-A54C-6257-78D4DD2F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Ajatella vs. luulla vs. miettiä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7CBB6DF-E7A5-B5E2-1B13-62BDD333B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Minä luulen – I think, I believe</a:t>
            </a:r>
          </a:p>
          <a:p>
            <a:pPr lvl="1"/>
            <a:r>
              <a:rPr lang="fi-FI"/>
              <a:t>Minä luulen, että hän on </a:t>
            </a:r>
            <a:r>
              <a:rPr lang="fi-FI" b="1"/>
              <a:t>myöhässä</a:t>
            </a:r>
            <a:r>
              <a:rPr lang="fi-FI"/>
              <a:t>. – I think that he is late. </a:t>
            </a:r>
          </a:p>
          <a:p>
            <a:pPr lvl="1"/>
            <a:r>
              <a:rPr lang="fi-FI"/>
              <a:t>Mä luulen, että huomenna sataa taas. – I guess it’s raining again tomorrow. </a:t>
            </a:r>
          </a:p>
          <a:p>
            <a:pPr lvl="2"/>
            <a:r>
              <a:rPr lang="fi-FI"/>
              <a:t>But: Guess what? Arvaa mitä? 	Arvata </a:t>
            </a:r>
          </a:p>
          <a:p>
            <a:r>
              <a:rPr lang="fi-FI"/>
              <a:t>Minä ajattelen – I think</a:t>
            </a:r>
          </a:p>
          <a:p>
            <a:pPr lvl="1"/>
            <a:r>
              <a:rPr lang="fi-FI"/>
              <a:t>Minä ajattelen sinua. – I think about you. / I’m thinking about you. </a:t>
            </a:r>
          </a:p>
          <a:p>
            <a:r>
              <a:rPr lang="fi-FI"/>
              <a:t>Minä mietin – I think, I’m pondering</a:t>
            </a:r>
          </a:p>
          <a:p>
            <a:pPr lvl="1"/>
            <a:r>
              <a:rPr lang="fi-FI"/>
              <a:t>Minä mietin sinua. – I think about you. / I’m thinking about you. </a:t>
            </a:r>
          </a:p>
          <a:p>
            <a:pPr marL="457200" lvl="1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070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Mitä kuuluu? Missä </a:t>
            </a:r>
            <a:r>
              <a:rPr lang="fi-FI" err="1"/>
              <a:t>sä</a:t>
            </a:r>
            <a:r>
              <a:rPr lang="fi-FI"/>
              <a:t> olet ollut tänään? </a:t>
            </a:r>
            <a:endParaRPr lang="fi-FI" dirty="0"/>
          </a:p>
          <a:p>
            <a:r>
              <a:rPr lang="fi-FI"/>
              <a:t>Jumppaa, sanelu ääntämistä</a:t>
            </a:r>
            <a:endParaRPr lang="fi-FI" dirty="0"/>
          </a:p>
          <a:p>
            <a:r>
              <a:rPr lang="fi-FI" dirty="0" err="1"/>
              <a:t>Recap</a:t>
            </a:r>
            <a:r>
              <a:rPr lang="fi-FI" dirty="0"/>
              <a:t>: voida, saada, osata</a:t>
            </a:r>
          </a:p>
          <a:p>
            <a:r>
              <a:rPr lang="fi-FI" dirty="0"/>
              <a:t>Pienissä ryhmissä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/>
              <a:t>Tauko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Verbityypit 3 ja 4 ja </a:t>
            </a:r>
            <a:r>
              <a:rPr lang="fi-FI" dirty="0" err="1"/>
              <a:t>kpt</a:t>
            </a:r>
            <a:r>
              <a:rPr lang="fi-FI" dirty="0"/>
              <a:t> </a:t>
            </a:r>
          </a:p>
          <a:p>
            <a:r>
              <a:rPr lang="fi-FI" dirty="0"/>
              <a:t>Kotitehtävät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3855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1CE6AF-9B03-D368-1BC6-A0640ECC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KPT-changes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0E3799F-50EE-0152-0F5D-88FF2761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/>
              <a:t>Main kpt rule: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kpt changes happen at the end of word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b="1"/>
              <a:t>Exception: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ajatella : aja</a:t>
            </a:r>
            <a:r>
              <a:rPr lang="fi-FI" b="1"/>
              <a:t>tt</a:t>
            </a:r>
            <a:r>
              <a:rPr lang="fi-FI"/>
              <a:t>elen and some other verb type 3 and 4 verbs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3472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922553-3D9C-667B-E0E0-AC2D3210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Verb types and kpt changes (present tense) </a:t>
            </a:r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F99E768E-CB8B-3EC2-2722-00C90ADBAA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050270"/>
              </p:ext>
            </p:extLst>
          </p:nvPr>
        </p:nvGraphicFramePr>
        <p:xfrm>
          <a:off x="838200" y="1825625"/>
          <a:ext cx="10428798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704">
                  <a:extLst>
                    <a:ext uri="{9D8B030D-6E8A-4147-A177-3AD203B41FA5}">
                      <a16:colId xmlns:a16="http://schemas.microsoft.com/office/drawing/2014/main" val="2295936710"/>
                    </a:ext>
                  </a:extLst>
                </a:gridCol>
                <a:gridCol w="1995778">
                  <a:extLst>
                    <a:ext uri="{9D8B030D-6E8A-4147-A177-3AD203B41FA5}">
                      <a16:colId xmlns:a16="http://schemas.microsoft.com/office/drawing/2014/main" val="276713403"/>
                    </a:ext>
                  </a:extLst>
                </a:gridCol>
                <a:gridCol w="6806316">
                  <a:extLst>
                    <a:ext uri="{9D8B030D-6E8A-4147-A177-3AD203B41FA5}">
                      <a16:colId xmlns:a16="http://schemas.microsoft.com/office/drawing/2014/main" val="38816410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Infinitive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Present tense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914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Verbityyppi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Strong: Nukkua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Minä nukun</a:t>
                      </a:r>
                    </a:p>
                    <a:p>
                      <a:r>
                        <a:rPr lang="fi-FI"/>
                        <a:t>Sinä nukut</a:t>
                      </a:r>
                    </a:p>
                    <a:p>
                      <a:r>
                        <a:rPr lang="fi-FI"/>
                        <a:t>Hän </a:t>
                      </a:r>
                      <a:r>
                        <a:rPr lang="fi-FI" b="1"/>
                        <a:t>nukkuu</a:t>
                      </a:r>
                    </a:p>
                    <a:p>
                      <a:r>
                        <a:rPr lang="fi-FI"/>
                        <a:t>Me nukumme</a:t>
                      </a:r>
                    </a:p>
                    <a:p>
                      <a:r>
                        <a:rPr lang="fi-FI"/>
                        <a:t>Te nukutte </a:t>
                      </a:r>
                    </a:p>
                    <a:p>
                      <a:r>
                        <a:rPr lang="fi-FI"/>
                        <a:t>He </a:t>
                      </a:r>
                      <a:r>
                        <a:rPr lang="fi-FI" b="1"/>
                        <a:t>nukkuvat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75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Verbityyppi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No kpt changes!</a:t>
                      </a:r>
                    </a:p>
                    <a:p>
                      <a:r>
                        <a:rPr lang="fi-FI"/>
                        <a:t>Juoda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Minä juon, sinä juot…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333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Verbityyppi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Weak: ajatella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Everything strong: minä aja</a:t>
                      </a:r>
                      <a:r>
                        <a:rPr lang="fi-FI" b="1"/>
                        <a:t>tt</a:t>
                      </a:r>
                      <a:r>
                        <a:rPr lang="fi-FI"/>
                        <a:t>elen, sinä aja</a:t>
                      </a:r>
                      <a:r>
                        <a:rPr lang="fi-FI" b="1"/>
                        <a:t>tt</a:t>
                      </a:r>
                      <a:r>
                        <a:rPr lang="fi-FI"/>
                        <a:t>elet, hän aja</a:t>
                      </a:r>
                      <a:r>
                        <a:rPr lang="fi-FI" b="1"/>
                        <a:t>tt</a:t>
                      </a:r>
                      <a:r>
                        <a:rPr lang="fi-FI"/>
                        <a:t>elee…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578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Verbityyppi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Weak: ty</a:t>
                      </a:r>
                      <a:r>
                        <a:rPr lang="fi-FI" b="1"/>
                        <a:t>k</a:t>
                      </a:r>
                      <a:r>
                        <a:rPr lang="fi-FI"/>
                        <a:t>ätä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/>
                        <a:t>Everything strong: minä ty</a:t>
                      </a:r>
                      <a:r>
                        <a:rPr lang="fi-FI" b="1"/>
                        <a:t>kk</a:t>
                      </a:r>
                      <a:r>
                        <a:rPr lang="fi-FI"/>
                        <a:t>ään, sinä ty</a:t>
                      </a:r>
                      <a:r>
                        <a:rPr lang="fi-FI" b="1"/>
                        <a:t>kk</a:t>
                      </a:r>
                      <a:r>
                        <a:rPr lang="fi-FI"/>
                        <a:t>äät, hän ty</a:t>
                      </a:r>
                      <a:r>
                        <a:rPr lang="fi-FI" b="1"/>
                        <a:t>kk</a:t>
                      </a:r>
                      <a:r>
                        <a:rPr lang="fi-FI"/>
                        <a:t>ää…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/>
                        <a:t>Verbityyppi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No kpt changes!</a:t>
                      </a:r>
                    </a:p>
                    <a:p>
                      <a:r>
                        <a:rPr lang="fi-FI"/>
                        <a:t>Tarvita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Minä tarvitsen, sinä tarvitset…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992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386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DC1714-99ED-2F41-EDA6-DE6920F2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Harjoittele - </a:t>
            </a:r>
            <a:r>
              <a:rPr lang="fi-FI" dirty="0" err="1"/>
              <a:t>Practice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5B590B-24C8-0D0A-5C0E-530F90826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hlinkClick r:id="rId2"/>
              </a:rPr>
              <a:t>https://wordwall.net/play/57733/790/468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4154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91B9B5-93F6-CB97-029C-4BDB9385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7397B0-9D5A-28C3-0F68-EB2FB45D1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721" y="1690688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Muista kotitehtävä 3</a:t>
            </a:r>
          </a:p>
          <a:p>
            <a:pPr lvl="1"/>
            <a:r>
              <a:rPr lang="fi-FI" dirty="0"/>
              <a:t>Määräaika on maanantaina!</a:t>
            </a:r>
          </a:p>
          <a:p>
            <a:r>
              <a:rPr lang="fi-FI" dirty="0"/>
              <a:t>Kuuntele kappale 9 </a:t>
            </a:r>
          </a:p>
          <a:p>
            <a:r>
              <a:rPr lang="fi-FI" dirty="0"/>
              <a:t>Kuuntele kappale 9 niin, että luet tekstiä </a:t>
            </a:r>
          </a:p>
          <a:p>
            <a:r>
              <a:rPr lang="fi-FI" dirty="0"/>
              <a:t>Lue ja käännä kappale 9 </a:t>
            </a:r>
          </a:p>
          <a:p>
            <a:r>
              <a:rPr lang="fi-FI" dirty="0"/>
              <a:t>Opiskele uusia sanoja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5733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34B55A-3173-4C5E-BCD7-46113E3C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61FBBC-ADFE-2DCE-F7B9-F044BEF43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Look </a:t>
            </a:r>
            <a:r>
              <a:rPr lang="fi-FI" dirty="0" err="1"/>
              <a:t>up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verbs</a:t>
            </a:r>
            <a:r>
              <a:rPr lang="fi-FI" dirty="0"/>
              <a:t> on </a:t>
            </a:r>
            <a:r>
              <a:rPr lang="fi-FI" err="1"/>
              <a:t>page</a:t>
            </a:r>
            <a:r>
              <a:rPr lang="fi-FI"/>
              <a:t> 219 (158) </a:t>
            </a:r>
            <a:r>
              <a:rPr lang="fi-FI" dirty="0"/>
              <a:t>and </a:t>
            </a:r>
            <a:r>
              <a:rPr lang="fi-FI" dirty="0" err="1"/>
              <a:t>study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meanings</a:t>
            </a:r>
            <a:r>
              <a:rPr lang="fi-FI" dirty="0"/>
              <a:t> in a </a:t>
            </a:r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works</a:t>
            </a:r>
            <a:r>
              <a:rPr lang="fi-FI" dirty="0"/>
              <a:t> for </a:t>
            </a:r>
            <a:r>
              <a:rPr lang="fi-FI" dirty="0" err="1"/>
              <a:t>you</a:t>
            </a:r>
            <a:endParaRPr lang="fi-FI" dirty="0"/>
          </a:p>
          <a:p>
            <a:r>
              <a:rPr lang="fi-FI" dirty="0" err="1"/>
              <a:t>Conjugate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verbs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present</a:t>
            </a:r>
            <a:r>
              <a:rPr lang="fi-FI" dirty="0"/>
              <a:t> </a:t>
            </a:r>
            <a:r>
              <a:rPr lang="fi-FI" dirty="0" err="1"/>
              <a:t>tense</a:t>
            </a:r>
            <a:r>
              <a:rPr lang="fi-FI" dirty="0"/>
              <a:t> (</a:t>
            </a:r>
            <a:r>
              <a:rPr lang="fi-FI" dirty="0" err="1"/>
              <a:t>positive</a:t>
            </a:r>
            <a:r>
              <a:rPr lang="fi-FI" dirty="0"/>
              <a:t>). </a:t>
            </a:r>
            <a:r>
              <a:rPr lang="fi-FI" dirty="0" err="1"/>
              <a:t>Remember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there’s</a:t>
            </a:r>
            <a:r>
              <a:rPr lang="fi-FI" dirty="0"/>
              <a:t> a </a:t>
            </a:r>
            <a:r>
              <a:rPr lang="fi-FI" dirty="0" err="1"/>
              <a:t>kpt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 in </a:t>
            </a:r>
            <a:r>
              <a:rPr lang="fi-FI" dirty="0" err="1"/>
              <a:t>all</a:t>
            </a:r>
            <a:r>
              <a:rPr lang="fi-FI" dirty="0"/>
              <a:t> of </a:t>
            </a:r>
            <a:r>
              <a:rPr lang="fi-FI" dirty="0" err="1"/>
              <a:t>these</a:t>
            </a:r>
            <a:r>
              <a:rPr lang="fi-FI" dirty="0"/>
              <a:t>.</a:t>
            </a:r>
          </a:p>
          <a:p>
            <a:r>
              <a:rPr lang="fi-FI" dirty="0"/>
              <a:t>Go </a:t>
            </a:r>
            <a:r>
              <a:rPr lang="fi-FI" dirty="0" err="1"/>
              <a:t>through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flascards</a:t>
            </a:r>
            <a:r>
              <a:rPr lang="fi-FI" dirty="0"/>
              <a:t> to </a:t>
            </a:r>
            <a:r>
              <a:rPr lang="fi-FI" dirty="0" err="1"/>
              <a:t>check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answers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https://wordwall.net/play/33350/184/617</a:t>
            </a:r>
            <a:endParaRPr lang="fi-FI" dirty="0"/>
          </a:p>
          <a:p>
            <a:r>
              <a:rPr lang="fi-FI" dirty="0" err="1"/>
              <a:t>Practice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conjugations</a:t>
            </a:r>
            <a:r>
              <a:rPr lang="fi-FI" dirty="0"/>
              <a:t> of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verbs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flashcards</a:t>
            </a:r>
            <a:endParaRPr lang="fi-FI" dirty="0"/>
          </a:p>
          <a:p>
            <a:r>
              <a:rPr lang="fi-FI" dirty="0"/>
              <a:t>And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exercise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in </a:t>
            </a:r>
            <a:r>
              <a:rPr lang="fi-FI" dirty="0" err="1"/>
              <a:t>class</a:t>
            </a:r>
            <a:r>
              <a:rPr lang="fi-FI" dirty="0"/>
              <a:t>: </a:t>
            </a:r>
            <a:r>
              <a:rPr lang="fi-FI" dirty="0">
                <a:hlinkClick r:id="rId3"/>
              </a:rPr>
              <a:t>https://wordwall.net/play/57733/790/468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327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F9A576-06EF-0D6D-DD56-64C694D1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35F01E-E80C-9B40-D76B-AB458D3D6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Harjoitus 9 </a:t>
            </a:r>
            <a:r>
              <a:rPr lang="fi-FI" dirty="0"/>
              <a:t>s</a:t>
            </a:r>
            <a:r>
              <a:rPr lang="fi-FI"/>
              <a:t>. 220 (9 s. 159)</a:t>
            </a:r>
            <a:endParaRPr lang="fi-FI" dirty="0"/>
          </a:p>
          <a:p>
            <a:r>
              <a:rPr lang="fi-FI"/>
              <a:t>Harjoitus 1 </a:t>
            </a:r>
            <a:r>
              <a:rPr lang="fi-FI" dirty="0"/>
              <a:t>s</a:t>
            </a:r>
            <a:r>
              <a:rPr lang="fi-FI"/>
              <a:t>. 213 (1 s. 152)</a:t>
            </a:r>
            <a:endParaRPr lang="fi-FI" dirty="0"/>
          </a:p>
          <a:p>
            <a:r>
              <a:rPr lang="fi-FI"/>
              <a:t>Harjoitus 3 </a:t>
            </a:r>
            <a:r>
              <a:rPr lang="fi-FI" dirty="0"/>
              <a:t>s. </a:t>
            </a:r>
            <a:r>
              <a:rPr lang="fi-FI"/>
              <a:t>215 (3 s. 154)</a:t>
            </a:r>
            <a:endParaRPr lang="fi-FI" dirty="0"/>
          </a:p>
          <a:p>
            <a:r>
              <a:rPr lang="fi-FI"/>
              <a:t>Harjoitus 4 </a:t>
            </a:r>
            <a:r>
              <a:rPr lang="fi-FI" dirty="0"/>
              <a:t>s</a:t>
            </a:r>
            <a:r>
              <a:rPr lang="fi-FI"/>
              <a:t>. 215 (4 s. 155) </a:t>
            </a:r>
            <a:endParaRPr lang="fi-FI" dirty="0"/>
          </a:p>
          <a:p>
            <a:r>
              <a:rPr lang="fi-FI"/>
              <a:t>Harjoitus 6 </a:t>
            </a:r>
            <a:r>
              <a:rPr lang="fi-FI" dirty="0"/>
              <a:t>s</a:t>
            </a:r>
            <a:r>
              <a:rPr lang="fi-FI"/>
              <a:t>. 217 (6 s. 156)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8431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13F90-469C-B1E4-FFCF-A97561FB5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B736A8-A238-65C3-124D-5AF2C8F4E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212529"/>
                </a:solidFill>
                <a:effectLst/>
                <a:latin typeface="-apple-system"/>
              </a:rPr>
              <a:t>Listen to the audio file "Vastaajaviesti" and write what you hear. You’ll need to listen several times for this. However, don't aim for perfection - you might miss some words and longer sentences. Compare your work to the written version.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212529"/>
                </a:solidFill>
                <a:effectLst/>
                <a:latin typeface="-apple-system"/>
              </a:rPr>
              <a:t>Underline the words that you understand without using a translator app or dictionary. Can you guess what the speakers are saying with the words you understand?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>
                <a:solidFill>
                  <a:srgbClr val="212529"/>
                </a:solidFill>
                <a:effectLst/>
                <a:latin typeface="-apple-system"/>
              </a:rPr>
              <a:t>Questions? Share them on Flinga: </a:t>
            </a:r>
            <a:r>
              <a:rPr lang="en-US" b="0" i="0" u="none" strike="noStrike">
                <a:solidFill>
                  <a:srgbClr val="005EB8"/>
                </a:solidFill>
                <a:effectLst/>
                <a:latin typeface="-apple-system"/>
              </a:rPr>
              <a:t> https://edu.flinga.fi/s/EY33DE2</a:t>
            </a:r>
            <a:endParaRPr lang="en-US" b="0" i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>
              <a:buNone/>
            </a:pPr>
            <a:br>
              <a:rPr lang="en-US"/>
            </a:b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775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FEE5D0-2608-0082-CC4A-492F5AEC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Ekstratehtävät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C35BE2-E546-DEB8-5BF7-273FF7DB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270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AE4634-877D-726C-43B9-F464ACFC9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Kuva 4" descr="Kuva, joka sisältää kohteen maisema, piha-, puu, auringonnousu&#10;&#10;Kuvaus luotu automaattisesti">
            <a:extLst>
              <a:ext uri="{FF2B5EF4-FFF2-40B4-BE49-F238E27FC236}">
                <a16:creationId xmlns:a16="http://schemas.microsoft.com/office/drawing/2014/main" id="{D3009718-D8E7-2225-3C71-A82F7EDB4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4" r="13472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5543C36-503E-2663-9C56-8BA6F4B04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575" y="771099"/>
            <a:ext cx="4658109" cy="36303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br>
              <a:rPr lang="en-US" sz="4800"/>
            </a:br>
            <a:r>
              <a:rPr lang="en-US" sz="4800"/>
              <a:t>Kiitos! </a:t>
            </a: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EF69642-2800-442B-AE6D-3457BE3B3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575" y="5410485"/>
            <a:ext cx="4658109" cy="1180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/>
              <a:t>Nähdään maanantaina! </a:t>
            </a:r>
          </a:p>
        </p:txBody>
      </p:sp>
    </p:spTree>
    <p:extLst>
      <p:ext uri="{BB962C8B-B14F-4D97-AF65-F5344CB8AC3E}">
        <p14:creationId xmlns:p14="http://schemas.microsoft.com/office/powerpoint/2010/main" val="98856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= Welcome to class / welcome to the lesson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tunti = hour/lesson</a:t>
            </a:r>
          </a:p>
          <a:p>
            <a:pPr lvl="1"/>
            <a:r>
              <a:rPr lang="fi-FI"/>
              <a:t>stem: tunni-</a:t>
            </a:r>
          </a:p>
          <a:p>
            <a:pPr lvl="1"/>
            <a:r>
              <a:rPr lang="fi-FI"/>
              <a:t>lle = to (allative) </a:t>
            </a:r>
          </a:p>
          <a:p>
            <a:pPr lvl="1"/>
            <a:r>
              <a:rPr lang="fi-FI"/>
              <a:t>tunnille = to the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529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C020D0-48F8-51F8-F6BF-F15D9348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FE3A78-F8F6-91F0-B080-FA74F2859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93" y="16364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1. Miten sul menee tänään? 		</a:t>
            </a:r>
          </a:p>
          <a:p>
            <a:pPr marL="0" indent="0">
              <a:buNone/>
            </a:pPr>
            <a:r>
              <a:rPr lang="fi-FI"/>
              <a:t>2. Missä sä olet ollut tänään? </a:t>
            </a:r>
          </a:p>
          <a:p>
            <a:pPr marL="0" indent="0">
              <a:buNone/>
            </a:pPr>
            <a:r>
              <a:rPr lang="fi-FI"/>
              <a:t>	</a:t>
            </a:r>
            <a:r>
              <a:rPr lang="fi-FI" sz="2400" i="1"/>
              <a:t>= Where have you been today? </a:t>
            </a:r>
          </a:p>
          <a:p>
            <a:pPr marL="0" indent="0">
              <a:buNone/>
            </a:pPr>
            <a:endParaRPr lang="fi-FI" i="1"/>
          </a:p>
          <a:p>
            <a:pPr marL="0" indent="0">
              <a:buNone/>
            </a:pPr>
            <a:r>
              <a:rPr lang="fi-FI" i="1"/>
              <a:t>Tänään menee tosi hyvin! </a:t>
            </a:r>
          </a:p>
          <a:p>
            <a:pPr marL="0" indent="0">
              <a:buNone/>
            </a:pPr>
            <a:endParaRPr lang="fi-FI" i="1"/>
          </a:p>
          <a:p>
            <a:pPr marL="0" indent="0">
              <a:buNone/>
            </a:pPr>
            <a:r>
              <a:rPr lang="fi-FI" i="1"/>
              <a:t>Tänään mä olen ollut kotona, päiväkodissa, yliopistolla, kaupungilla, junassa, asemalla ja töissä. 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  <p:sp>
        <p:nvSpPr>
          <p:cNvPr id="4" name="Puhekupla: Soikea 3">
            <a:extLst>
              <a:ext uri="{FF2B5EF4-FFF2-40B4-BE49-F238E27FC236}">
                <a16:creationId xmlns:a16="http://schemas.microsoft.com/office/drawing/2014/main" id="{E4F57834-0172-BA1F-0C96-7233CC15CB2B}"/>
              </a:ext>
            </a:extLst>
          </p:cNvPr>
          <p:cNvSpPr/>
          <p:nvPr/>
        </p:nvSpPr>
        <p:spPr>
          <a:xfrm>
            <a:off x="6708227" y="632589"/>
            <a:ext cx="2498835" cy="1489842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488CCB9-96EF-68AD-9EB6-5187E81AC0DD}"/>
              </a:ext>
            </a:extLst>
          </p:cNvPr>
          <p:cNvSpPr txBox="1"/>
          <p:nvPr/>
        </p:nvSpPr>
        <p:spPr>
          <a:xfrm>
            <a:off x="7224547" y="1044357"/>
            <a:ext cx="1466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Mulla menee ihan </a:t>
            </a:r>
            <a:r>
              <a:rPr lang="fi-FI" b="1"/>
              <a:t>hyvin</a:t>
            </a:r>
            <a:r>
              <a:rPr lang="fi-FI"/>
              <a:t>. </a:t>
            </a:r>
          </a:p>
        </p:txBody>
      </p:sp>
      <p:sp>
        <p:nvSpPr>
          <p:cNvPr id="6" name="Puhekupla: Soikea 5">
            <a:extLst>
              <a:ext uri="{FF2B5EF4-FFF2-40B4-BE49-F238E27FC236}">
                <a16:creationId xmlns:a16="http://schemas.microsoft.com/office/drawing/2014/main" id="{5F43BCB9-F9D8-BC36-1962-D8D6921B27D1}"/>
              </a:ext>
            </a:extLst>
          </p:cNvPr>
          <p:cNvSpPr/>
          <p:nvPr/>
        </p:nvSpPr>
        <p:spPr>
          <a:xfrm>
            <a:off x="8830002" y="1910475"/>
            <a:ext cx="2141483" cy="1389747"/>
          </a:xfrm>
          <a:prstGeom prst="wedgeEllipseCallout">
            <a:avLst>
              <a:gd name="adj1" fmla="val 43205"/>
              <a:gd name="adj2" fmla="val 6197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AC419AA-9B17-D647-7C5E-9358030DBE90}"/>
              </a:ext>
            </a:extLst>
          </p:cNvPr>
          <p:cNvSpPr txBox="1"/>
          <p:nvPr/>
        </p:nvSpPr>
        <p:spPr>
          <a:xfrm>
            <a:off x="9207062" y="2388161"/>
            <a:ext cx="152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Mulla </a:t>
            </a:r>
            <a:r>
              <a:rPr lang="fi-FI" b="1"/>
              <a:t>ei mene </a:t>
            </a:r>
            <a:r>
              <a:rPr lang="fi-FI"/>
              <a:t>hyvin.</a:t>
            </a:r>
          </a:p>
        </p:txBody>
      </p:sp>
    </p:spTree>
    <p:extLst>
      <p:ext uri="{BB962C8B-B14F-4D97-AF65-F5344CB8AC3E}">
        <p14:creationId xmlns:p14="http://schemas.microsoft.com/office/powerpoint/2010/main" val="92935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89E054-0537-7EE3-E0DC-048CB440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6A8F33-6707-824E-034C-EB215749D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Kirjoita, mitä kuulet!</a:t>
            </a:r>
          </a:p>
          <a:p>
            <a:pPr marL="0" indent="0">
              <a:buNone/>
            </a:pPr>
            <a:r>
              <a:rPr lang="fi-FI"/>
              <a:t>= Write what you hear!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82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583280-C6A6-BB88-3542-072CC96B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Sanelu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04EB49-9F43-A651-4493-8C9D73D0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i-FI"/>
              <a:t>Osaatko sä puhua arabiaa? </a:t>
            </a:r>
          </a:p>
          <a:p>
            <a:pPr marL="514350" indent="-514350">
              <a:buAutoNum type="arabicPeriod"/>
            </a:pPr>
            <a:r>
              <a:rPr lang="fi-FI"/>
              <a:t>Voitko sä auttaa mua? </a:t>
            </a:r>
          </a:p>
          <a:p>
            <a:pPr marL="514350" indent="-514350">
              <a:buAutoNum type="arabicPeriod"/>
            </a:pPr>
            <a:r>
              <a:rPr lang="fi-FI"/>
              <a:t>Saako tentissä katsoa kirjaa? </a:t>
            </a:r>
          </a:p>
        </p:txBody>
      </p:sp>
    </p:spTree>
    <p:extLst>
      <p:ext uri="{BB962C8B-B14F-4D97-AF65-F5344CB8AC3E}">
        <p14:creationId xmlns:p14="http://schemas.microsoft.com/office/powerpoint/2010/main" val="303586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Jumppaa ja </a:t>
            </a:r>
            <a:r>
              <a:rPr lang="fi-FI" dirty="0"/>
              <a:t>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BF51BD-6FCF-5351-98C2-210AB60FC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F88D20-F9F8-305C-8D86-A972D18E3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Focus: </a:t>
            </a:r>
            <a:r>
              <a:rPr lang="fi-FI" dirty="0" err="1"/>
              <a:t>emphasis</a:t>
            </a:r>
            <a:endParaRPr lang="fi-FI" dirty="0"/>
          </a:p>
          <a:p>
            <a:endParaRPr lang="fi-FI" dirty="0"/>
          </a:p>
          <a:p>
            <a:r>
              <a:rPr lang="fi-FI" u="sng" dirty="0" err="1"/>
              <a:t>O</a:t>
            </a:r>
            <a:r>
              <a:rPr lang="fi-FI" dirty="0" err="1"/>
              <a:t>saatsä</a:t>
            </a:r>
            <a:r>
              <a:rPr lang="fi-FI" dirty="0"/>
              <a:t> puhua </a:t>
            </a:r>
            <a:r>
              <a:rPr lang="fi-FI" u="sng" dirty="0"/>
              <a:t>a</a:t>
            </a:r>
            <a:r>
              <a:rPr lang="fi-FI" dirty="0"/>
              <a:t>rabiaa</a:t>
            </a:r>
            <a:r>
              <a:rPr lang="fi-FI"/>
              <a:t>? </a:t>
            </a:r>
          </a:p>
          <a:p>
            <a:pPr lvl="1"/>
            <a:r>
              <a:rPr lang="fi-FI"/>
              <a:t>Osaatko sinä puhua arabiaa? </a:t>
            </a:r>
            <a:endParaRPr lang="fi-FI" dirty="0"/>
          </a:p>
          <a:p>
            <a:r>
              <a:rPr lang="fi-FI" u="sng" dirty="0" err="1"/>
              <a:t>Vo</a:t>
            </a:r>
            <a:r>
              <a:rPr lang="fi-FI" dirty="0" err="1"/>
              <a:t>itsä</a:t>
            </a:r>
            <a:r>
              <a:rPr lang="fi-FI" dirty="0"/>
              <a:t> auttaa </a:t>
            </a:r>
            <a:r>
              <a:rPr lang="fi-FI" u="sng" dirty="0" err="1"/>
              <a:t>mua</a:t>
            </a:r>
            <a:r>
              <a:rPr lang="fi-FI"/>
              <a:t>? </a:t>
            </a:r>
          </a:p>
          <a:p>
            <a:pPr lvl="1"/>
            <a:r>
              <a:rPr lang="fi-FI"/>
              <a:t>Voitko sinä auttaa minua? </a:t>
            </a:r>
            <a:endParaRPr lang="fi-FI" dirty="0"/>
          </a:p>
          <a:p>
            <a:r>
              <a:rPr lang="fi-FI" u="sng" dirty="0" err="1"/>
              <a:t>Saa</a:t>
            </a:r>
            <a:r>
              <a:rPr lang="fi-FI" b="1" dirty="0" err="1"/>
              <a:t>ks</a:t>
            </a:r>
            <a:r>
              <a:rPr lang="fi-FI" dirty="0"/>
              <a:t> tentissä </a:t>
            </a:r>
            <a:r>
              <a:rPr lang="fi-FI" u="sng" dirty="0"/>
              <a:t>ka</a:t>
            </a:r>
            <a:r>
              <a:rPr lang="fi-FI" dirty="0"/>
              <a:t>tsoa </a:t>
            </a:r>
            <a:r>
              <a:rPr lang="fi-FI" u="sng"/>
              <a:t>ki</a:t>
            </a:r>
            <a:r>
              <a:rPr lang="fi-FI"/>
              <a:t>rjaa?</a:t>
            </a:r>
          </a:p>
          <a:p>
            <a:pPr lvl="1"/>
            <a:r>
              <a:rPr lang="fi-FI"/>
              <a:t>Saa</a:t>
            </a:r>
            <a:r>
              <a:rPr lang="fi-FI" b="1"/>
              <a:t>ko</a:t>
            </a:r>
            <a:r>
              <a:rPr lang="fi-FI"/>
              <a:t> tentissä katsoa kirjaa? </a:t>
            </a:r>
          </a:p>
          <a:p>
            <a:pPr lvl="1"/>
            <a:r>
              <a:rPr lang="fi-FI"/>
              <a:t>Tentti = exam  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556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97F5BA-BFBC-4707-582B-15D7E49A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Voida, saada, osata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93F42A-DA28-3323-D7A0-F0FC28236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Is </a:t>
            </a:r>
            <a:r>
              <a:rPr lang="fi-FI" dirty="0" err="1"/>
              <a:t>there</a:t>
            </a:r>
            <a:r>
              <a:rPr lang="fi-FI" dirty="0"/>
              <a:t> a </a:t>
            </a:r>
            <a:r>
              <a:rPr lang="fi-FI" dirty="0" err="1"/>
              <a:t>permission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rule</a:t>
            </a:r>
            <a:r>
              <a:rPr lang="fi-FI" dirty="0"/>
              <a:t> </a:t>
            </a:r>
            <a:r>
              <a:rPr lang="fi-FI" dirty="0" err="1"/>
              <a:t>involved</a:t>
            </a:r>
            <a:r>
              <a:rPr lang="fi-FI" dirty="0"/>
              <a:t>?</a:t>
            </a:r>
          </a:p>
          <a:p>
            <a:pPr lvl="1"/>
            <a:r>
              <a:rPr lang="fi-FI" dirty="0" err="1"/>
              <a:t>Yes</a:t>
            </a:r>
            <a:r>
              <a:rPr lang="fi-FI" dirty="0"/>
              <a:t> </a:t>
            </a:r>
            <a:r>
              <a:rPr lang="fi-FI"/>
              <a:t>-&gt; saada (to be allowed to) </a:t>
            </a:r>
            <a:endParaRPr lang="fi-FI" dirty="0"/>
          </a:p>
          <a:p>
            <a:pPr lvl="1"/>
            <a:r>
              <a:rPr lang="fi-FI" dirty="0"/>
              <a:t>No -&gt; voida </a:t>
            </a:r>
            <a:r>
              <a:rPr lang="fi-FI" dirty="0" err="1"/>
              <a:t>or</a:t>
            </a:r>
            <a:r>
              <a:rPr lang="fi-FI" dirty="0"/>
              <a:t> osata,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? </a:t>
            </a:r>
          </a:p>
          <a:p>
            <a:r>
              <a:rPr lang="fi-FI" dirty="0"/>
              <a:t>Is </a:t>
            </a:r>
            <a:r>
              <a:rPr lang="fi-FI" dirty="0" err="1"/>
              <a:t>there</a:t>
            </a:r>
            <a:r>
              <a:rPr lang="fi-FI" dirty="0"/>
              <a:t> a </a:t>
            </a:r>
            <a:r>
              <a:rPr lang="fi-FI" dirty="0" err="1"/>
              <a:t>skill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knowledge</a:t>
            </a:r>
            <a:r>
              <a:rPr lang="fi-FI" dirty="0"/>
              <a:t> </a:t>
            </a:r>
            <a:r>
              <a:rPr lang="fi-FI" dirty="0" err="1"/>
              <a:t>involved</a:t>
            </a:r>
            <a:r>
              <a:rPr lang="fi-FI" dirty="0"/>
              <a:t>? </a:t>
            </a:r>
          </a:p>
          <a:p>
            <a:pPr lvl="1"/>
            <a:r>
              <a:rPr lang="fi-FI" dirty="0" err="1"/>
              <a:t>Yes</a:t>
            </a:r>
            <a:r>
              <a:rPr lang="fi-FI" dirty="0"/>
              <a:t> </a:t>
            </a:r>
            <a:r>
              <a:rPr lang="fi-FI"/>
              <a:t>-&gt; osata (to know how to) </a:t>
            </a:r>
            <a:endParaRPr lang="fi-FI" dirty="0"/>
          </a:p>
          <a:p>
            <a:pPr lvl="1"/>
            <a:r>
              <a:rPr lang="fi-FI" dirty="0"/>
              <a:t>No </a:t>
            </a:r>
            <a:r>
              <a:rPr lang="fi-FI"/>
              <a:t>-&gt; voida  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17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19557</TotalTime>
  <Words>1116</Words>
  <Application>Microsoft Office PowerPoint</Application>
  <PresentationFormat>Laajakuva</PresentationFormat>
  <Paragraphs>195</Paragraphs>
  <Slides>28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28</vt:i4>
      </vt:variant>
    </vt:vector>
  </HeadingPairs>
  <TitlesOfParts>
    <vt:vector size="34" baseType="lpstr">
      <vt:lpstr>-apple-system</vt:lpstr>
      <vt:lpstr>Arial</vt:lpstr>
      <vt:lpstr>Calibri</vt:lpstr>
      <vt:lpstr>Calibri Light</vt:lpstr>
      <vt:lpstr>Segoe UI</vt:lpstr>
      <vt:lpstr>Office-teema</vt:lpstr>
      <vt:lpstr> Suomi 2 ALC-7220 Mari Nikonen </vt:lpstr>
      <vt:lpstr>Tänään</vt:lpstr>
      <vt:lpstr>Tervetuloa tunnille!</vt:lpstr>
      <vt:lpstr>Kirjoita chattiin</vt:lpstr>
      <vt:lpstr>Sanelu</vt:lpstr>
      <vt:lpstr>Sanelu</vt:lpstr>
      <vt:lpstr>Jumppaa ja ääntämistä</vt:lpstr>
      <vt:lpstr>Ääntämistä</vt:lpstr>
      <vt:lpstr>Voida, saada, osata</vt:lpstr>
      <vt:lpstr>Pienissä ryhmissä</vt:lpstr>
      <vt:lpstr>Kysymyksiä? </vt:lpstr>
      <vt:lpstr>TAUKO</vt:lpstr>
      <vt:lpstr>Verbityypit 3 ja 4: kpt-vaihtelu</vt:lpstr>
      <vt:lpstr>Tavata – to meet  v : p</vt:lpstr>
      <vt:lpstr>Tavata, negatiivinen</vt:lpstr>
      <vt:lpstr>Tykätä – to like, k : kk</vt:lpstr>
      <vt:lpstr>Tykätä – to like  k : kk </vt:lpstr>
      <vt:lpstr>Ajatella – to think  t : tt</vt:lpstr>
      <vt:lpstr>Ajatella vs. luulla vs. miettiä</vt:lpstr>
      <vt:lpstr>KPT-changes</vt:lpstr>
      <vt:lpstr>Verb types and kpt changes (present tense) </vt:lpstr>
      <vt:lpstr>Harjoittele - Practice</vt:lpstr>
      <vt:lpstr>Kotitehtävät</vt:lpstr>
      <vt:lpstr>Kotitehtävät</vt:lpstr>
      <vt:lpstr>Kotitehtävät</vt:lpstr>
      <vt:lpstr>Kotitehtävät</vt:lpstr>
      <vt:lpstr>Ekstratehtävät</vt:lpstr>
      <vt:lpstr> Kiitos!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23</cp:revision>
  <cp:lastPrinted>2024-11-27T14:24:49Z</cp:lastPrinted>
  <dcterms:created xsi:type="dcterms:W3CDTF">2021-09-13T12:59:36Z</dcterms:created>
  <dcterms:modified xsi:type="dcterms:W3CDTF">2024-11-27T16:47:38Z</dcterms:modified>
</cp:coreProperties>
</file>