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523" r:id="rId3"/>
    <p:sldId id="288" r:id="rId4"/>
    <p:sldId id="353" r:id="rId5"/>
    <p:sldId id="505" r:id="rId6"/>
    <p:sldId id="512" r:id="rId7"/>
    <p:sldId id="513" r:id="rId8"/>
    <p:sldId id="258" r:id="rId9"/>
    <p:sldId id="364" r:id="rId10"/>
    <p:sldId id="524" r:id="rId11"/>
    <p:sldId id="525" r:id="rId12"/>
    <p:sldId id="526" r:id="rId13"/>
    <p:sldId id="514" r:id="rId14"/>
    <p:sldId id="264" r:id="rId15"/>
    <p:sldId id="466" r:id="rId16"/>
    <p:sldId id="347" r:id="rId17"/>
    <p:sldId id="467" r:id="rId18"/>
    <p:sldId id="357" r:id="rId19"/>
    <p:sldId id="474" r:id="rId20"/>
    <p:sldId id="527" r:id="rId21"/>
    <p:sldId id="528" r:id="rId22"/>
    <p:sldId id="479" r:id="rId23"/>
    <p:sldId id="509" r:id="rId24"/>
    <p:sldId id="529" r:id="rId25"/>
    <p:sldId id="475" r:id="rId26"/>
    <p:sldId id="345" r:id="rId2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1C2378-B540-4FD1-9F9E-A46C4D647407}" v="44" dt="2024-12-02T09:15:05.4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Normaali tyyli 2 - Korostu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14" autoAdjust="0"/>
    <p:restoredTop sz="94660"/>
  </p:normalViewPr>
  <p:slideViewPr>
    <p:cSldViewPr snapToGrid="0">
      <p:cViewPr varScale="1">
        <p:scale>
          <a:sx n="96" d="100"/>
          <a:sy n="96" d="100"/>
        </p:scale>
        <p:origin x="62" y="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 Nikonen" userId="21ccc40ad04ce58a" providerId="LiveId" clId="{821C2378-B540-4FD1-9F9E-A46C4D647407}"/>
    <pc:docChg chg="undo custSel addSld delSld modSld">
      <pc:chgData name="Mari Nikonen" userId="21ccc40ad04ce58a" providerId="LiveId" clId="{821C2378-B540-4FD1-9F9E-A46C4D647407}" dt="2024-12-02T09:15:05.410" v="1305" actId="20577"/>
      <pc:docMkLst>
        <pc:docMk/>
      </pc:docMkLst>
      <pc:sldChg chg="modSp mod">
        <pc:chgData name="Mari Nikonen" userId="21ccc40ad04ce58a" providerId="LiveId" clId="{821C2378-B540-4FD1-9F9E-A46C4D647407}" dt="2024-12-02T08:47:32.624" v="17" actId="20577"/>
        <pc:sldMkLst>
          <pc:docMk/>
          <pc:sldMk cId="3214483749" sldId="256"/>
        </pc:sldMkLst>
        <pc:spChg chg="mod">
          <ac:chgData name="Mari Nikonen" userId="21ccc40ad04ce58a" providerId="LiveId" clId="{821C2378-B540-4FD1-9F9E-A46C4D647407}" dt="2024-12-02T08:47:32.624" v="17" actId="20577"/>
          <ac:spMkLst>
            <pc:docMk/>
            <pc:sldMk cId="3214483749" sldId="256"/>
            <ac:spMk id="3" creationId="{BB96F4F8-2F8C-4DA7-A11D-06976C6D2880}"/>
          </ac:spMkLst>
        </pc:spChg>
      </pc:sldChg>
      <pc:sldChg chg="modSp">
        <pc:chgData name="Mari Nikonen" userId="21ccc40ad04ce58a" providerId="LiveId" clId="{821C2378-B540-4FD1-9F9E-A46C4D647407}" dt="2024-12-02T09:10:32.304" v="1129" actId="20577"/>
        <pc:sldMkLst>
          <pc:docMk/>
          <pc:sldMk cId="3499694362" sldId="264"/>
        </pc:sldMkLst>
        <pc:graphicFrameChg chg="mod">
          <ac:chgData name="Mari Nikonen" userId="21ccc40ad04ce58a" providerId="LiveId" clId="{821C2378-B540-4FD1-9F9E-A46C4D647407}" dt="2024-12-02T09:10:32.304" v="1129" actId="20577"/>
          <ac:graphicFrameMkLst>
            <pc:docMk/>
            <pc:sldMk cId="3499694362" sldId="264"/>
            <ac:graphicFrameMk id="5" creationId="{DE2AEC70-D0A9-184F-E27E-C3C95B935E9F}"/>
          </ac:graphicFrameMkLst>
        </pc:graphicFrameChg>
      </pc:sldChg>
      <pc:sldChg chg="modSp">
        <pc:chgData name="Mari Nikonen" userId="21ccc40ad04ce58a" providerId="LiveId" clId="{821C2378-B540-4FD1-9F9E-A46C4D647407}" dt="2024-12-02T09:15:05.410" v="1305" actId="20577"/>
        <pc:sldMkLst>
          <pc:docMk/>
          <pc:sldMk cId="988568685" sldId="345"/>
        </pc:sldMkLst>
        <pc:spChg chg="mod">
          <ac:chgData name="Mari Nikonen" userId="21ccc40ad04ce58a" providerId="LiveId" clId="{821C2378-B540-4FD1-9F9E-A46C4D647407}" dt="2024-12-02T09:15:05.410" v="1305" actId="20577"/>
          <ac:spMkLst>
            <pc:docMk/>
            <pc:sldMk cId="988568685" sldId="345"/>
            <ac:spMk id="3" creationId="{5EF69642-2800-442B-AE6D-3457BE3B3FFB}"/>
          </ac:spMkLst>
        </pc:spChg>
      </pc:sldChg>
      <pc:sldChg chg="add">
        <pc:chgData name="Mari Nikonen" userId="21ccc40ad04ce58a" providerId="LiveId" clId="{821C2378-B540-4FD1-9F9E-A46C4D647407}" dt="2024-12-02T09:10:50.501" v="1131"/>
        <pc:sldMkLst>
          <pc:docMk/>
          <pc:sldMk cId="90092075" sldId="347"/>
        </pc:sldMkLst>
      </pc:sldChg>
      <pc:sldChg chg="modSp mod">
        <pc:chgData name="Mari Nikonen" userId="21ccc40ad04ce58a" providerId="LiveId" clId="{821C2378-B540-4FD1-9F9E-A46C4D647407}" dt="2024-12-02T08:55:04.714" v="607" actId="20577"/>
        <pc:sldMkLst>
          <pc:docMk/>
          <pc:sldMk cId="929350843" sldId="353"/>
        </pc:sldMkLst>
        <pc:spChg chg="mod">
          <ac:chgData name="Mari Nikonen" userId="21ccc40ad04ce58a" providerId="LiveId" clId="{821C2378-B540-4FD1-9F9E-A46C4D647407}" dt="2024-12-02T08:55:04.714" v="607" actId="20577"/>
          <ac:spMkLst>
            <pc:docMk/>
            <pc:sldMk cId="929350843" sldId="353"/>
            <ac:spMk id="3" creationId="{C6FE3A78-F8F6-91F0-B080-FA74F28595FA}"/>
          </ac:spMkLst>
        </pc:spChg>
      </pc:sldChg>
      <pc:sldChg chg="add">
        <pc:chgData name="Mari Nikonen" userId="21ccc40ad04ce58a" providerId="LiveId" clId="{821C2378-B540-4FD1-9F9E-A46C4D647407}" dt="2024-12-02T09:11:19.993" v="1153"/>
        <pc:sldMkLst>
          <pc:docMk/>
          <pc:sldMk cId="2719812982" sldId="357"/>
        </pc:sldMkLst>
      </pc:sldChg>
      <pc:sldChg chg="modSp mod">
        <pc:chgData name="Mari Nikonen" userId="21ccc40ad04ce58a" providerId="LiveId" clId="{821C2378-B540-4FD1-9F9E-A46C4D647407}" dt="2024-12-02T08:59:52.360" v="1058" actId="20577"/>
        <pc:sldMkLst>
          <pc:docMk/>
          <pc:sldMk cId="625568049" sldId="364"/>
        </pc:sldMkLst>
        <pc:spChg chg="mod">
          <ac:chgData name="Mari Nikonen" userId="21ccc40ad04ce58a" providerId="LiveId" clId="{821C2378-B540-4FD1-9F9E-A46C4D647407}" dt="2024-12-02T08:59:52.360" v="1058" actId="20577"/>
          <ac:spMkLst>
            <pc:docMk/>
            <pc:sldMk cId="625568049" sldId="364"/>
            <ac:spMk id="3" creationId="{7FF88D20-F9F8-305C-8D86-A972D18E3F59}"/>
          </ac:spMkLst>
        </pc:spChg>
      </pc:sldChg>
      <pc:sldChg chg="del">
        <pc:chgData name="Mari Nikonen" userId="21ccc40ad04ce58a" providerId="LiveId" clId="{821C2378-B540-4FD1-9F9E-A46C4D647407}" dt="2024-12-02T09:14:50.018" v="1278" actId="47"/>
        <pc:sldMkLst>
          <pc:docMk/>
          <pc:sldMk cId="1358213839" sldId="372"/>
        </pc:sldMkLst>
      </pc:sldChg>
      <pc:sldChg chg="del">
        <pc:chgData name="Mari Nikonen" userId="21ccc40ad04ce58a" providerId="LiveId" clId="{821C2378-B540-4FD1-9F9E-A46C4D647407}" dt="2024-12-02T09:14:56.707" v="1288" actId="47"/>
        <pc:sldMkLst>
          <pc:docMk/>
          <pc:sldMk cId="2145733328" sldId="413"/>
        </pc:sldMkLst>
      </pc:sldChg>
      <pc:sldChg chg="del">
        <pc:chgData name="Mari Nikonen" userId="21ccc40ad04ce58a" providerId="LiveId" clId="{821C2378-B540-4FD1-9F9E-A46C4D647407}" dt="2024-12-02T09:00:18.388" v="1059" actId="47"/>
        <pc:sldMkLst>
          <pc:docMk/>
          <pc:sldMk cId="382177259" sldId="441"/>
        </pc:sldMkLst>
      </pc:sldChg>
      <pc:sldChg chg="del">
        <pc:chgData name="Mari Nikonen" userId="21ccc40ad04ce58a" providerId="LiveId" clId="{821C2378-B540-4FD1-9F9E-A46C4D647407}" dt="2024-12-02T09:14:50.612" v="1279" actId="47"/>
        <pc:sldMkLst>
          <pc:docMk/>
          <pc:sldMk cId="4097493973" sldId="448"/>
        </pc:sldMkLst>
      </pc:sldChg>
      <pc:sldChg chg="del">
        <pc:chgData name="Mari Nikonen" userId="21ccc40ad04ce58a" providerId="LiveId" clId="{821C2378-B540-4FD1-9F9E-A46C4D647407}" dt="2024-12-02T09:14:51.159" v="1280" actId="47"/>
        <pc:sldMkLst>
          <pc:docMk/>
          <pc:sldMk cId="3347679042" sldId="449"/>
        </pc:sldMkLst>
      </pc:sldChg>
      <pc:sldChg chg="del">
        <pc:chgData name="Mari Nikonen" userId="21ccc40ad04ce58a" providerId="LiveId" clId="{821C2378-B540-4FD1-9F9E-A46C4D647407}" dt="2024-12-02T09:14:51.893" v="1281" actId="47"/>
        <pc:sldMkLst>
          <pc:docMk/>
          <pc:sldMk cId="3934503328" sldId="450"/>
        </pc:sldMkLst>
      </pc:sldChg>
      <pc:sldChg chg="del">
        <pc:chgData name="Mari Nikonen" userId="21ccc40ad04ce58a" providerId="LiveId" clId="{821C2378-B540-4FD1-9F9E-A46C4D647407}" dt="2024-12-02T09:14:53.285" v="1283" actId="47"/>
        <pc:sldMkLst>
          <pc:docMk/>
          <pc:sldMk cId="1178685370" sldId="451"/>
        </pc:sldMkLst>
      </pc:sldChg>
      <pc:sldChg chg="del">
        <pc:chgData name="Mari Nikonen" userId="21ccc40ad04ce58a" providerId="LiveId" clId="{821C2378-B540-4FD1-9F9E-A46C4D647407}" dt="2024-12-02T09:14:58.379" v="1290" actId="47"/>
        <pc:sldMkLst>
          <pc:docMk/>
          <pc:sldMk cId="3058431833" sldId="452"/>
        </pc:sldMkLst>
      </pc:sldChg>
      <pc:sldChg chg="add">
        <pc:chgData name="Mari Nikonen" userId="21ccc40ad04ce58a" providerId="LiveId" clId="{821C2378-B540-4FD1-9F9E-A46C4D647407}" dt="2024-12-02T09:10:43.952" v="1130"/>
        <pc:sldMkLst>
          <pc:docMk/>
          <pc:sldMk cId="657838188" sldId="466"/>
        </pc:sldMkLst>
      </pc:sldChg>
      <pc:sldChg chg="modSp add mod">
        <pc:chgData name="Mari Nikonen" userId="21ccc40ad04ce58a" providerId="LiveId" clId="{821C2378-B540-4FD1-9F9E-A46C4D647407}" dt="2024-12-02T09:11:13.711" v="1152" actId="20577"/>
        <pc:sldMkLst>
          <pc:docMk/>
          <pc:sldMk cId="504585542" sldId="467"/>
        </pc:sldMkLst>
        <pc:spChg chg="mod">
          <ac:chgData name="Mari Nikonen" userId="21ccc40ad04ce58a" providerId="LiveId" clId="{821C2378-B540-4FD1-9F9E-A46C4D647407}" dt="2024-12-02T09:11:13.711" v="1152" actId="20577"/>
          <ac:spMkLst>
            <pc:docMk/>
            <pc:sldMk cId="504585542" sldId="467"/>
            <ac:spMk id="3" creationId="{145FFD05-EF50-3745-670E-6644E031F146}"/>
          </ac:spMkLst>
        </pc:spChg>
      </pc:sldChg>
      <pc:sldChg chg="add">
        <pc:chgData name="Mari Nikonen" userId="21ccc40ad04ce58a" providerId="LiveId" clId="{821C2378-B540-4FD1-9F9E-A46C4D647407}" dt="2024-12-02T09:11:26.121" v="1154"/>
        <pc:sldMkLst>
          <pc:docMk/>
          <pc:sldMk cId="909056937" sldId="474"/>
        </pc:sldMkLst>
      </pc:sldChg>
      <pc:sldChg chg="modSp add mod">
        <pc:chgData name="Mari Nikonen" userId="21ccc40ad04ce58a" providerId="LiveId" clId="{821C2378-B540-4FD1-9F9E-A46C4D647407}" dt="2024-12-02T09:14:46.159" v="1277" actId="20577"/>
        <pc:sldMkLst>
          <pc:docMk/>
          <pc:sldMk cId="2589617342" sldId="475"/>
        </pc:sldMkLst>
        <pc:spChg chg="mod">
          <ac:chgData name="Mari Nikonen" userId="21ccc40ad04ce58a" providerId="LiveId" clId="{821C2378-B540-4FD1-9F9E-A46C4D647407}" dt="2024-12-02T09:14:46.159" v="1277" actId="20577"/>
          <ac:spMkLst>
            <pc:docMk/>
            <pc:sldMk cId="2589617342" sldId="475"/>
            <ac:spMk id="3" creationId="{4135F01E-E80C-9B40-D76B-AB458D3D66F5}"/>
          </ac:spMkLst>
        </pc:spChg>
      </pc:sldChg>
      <pc:sldChg chg="modSp add mod">
        <pc:chgData name="Mari Nikonen" userId="21ccc40ad04ce58a" providerId="LiveId" clId="{821C2378-B540-4FD1-9F9E-A46C4D647407}" dt="2024-12-02T09:11:59.368" v="1253" actId="20577"/>
        <pc:sldMkLst>
          <pc:docMk/>
          <pc:sldMk cId="335906083" sldId="479"/>
        </pc:sldMkLst>
        <pc:spChg chg="mod">
          <ac:chgData name="Mari Nikonen" userId="21ccc40ad04ce58a" providerId="LiveId" clId="{821C2378-B540-4FD1-9F9E-A46C4D647407}" dt="2024-12-02T09:11:59.368" v="1253" actId="20577"/>
          <ac:spMkLst>
            <pc:docMk/>
            <pc:sldMk cId="335906083" sldId="479"/>
            <ac:spMk id="3" creationId="{CD902D82-393D-F03A-371D-4E4DCDE0E119}"/>
          </ac:spMkLst>
        </pc:spChg>
      </pc:sldChg>
      <pc:sldChg chg="del">
        <pc:chgData name="Mari Nikonen" userId="21ccc40ad04ce58a" providerId="LiveId" clId="{821C2378-B540-4FD1-9F9E-A46C4D647407}" dt="2024-12-02T08:52:14.469" v="72" actId="47"/>
        <pc:sldMkLst>
          <pc:docMk/>
          <pc:sldMk cId="1873855819" sldId="493"/>
        </pc:sldMkLst>
      </pc:sldChg>
      <pc:sldChg chg="del">
        <pc:chgData name="Mari Nikonen" userId="21ccc40ad04ce58a" providerId="LiveId" clId="{821C2378-B540-4FD1-9F9E-A46C4D647407}" dt="2024-12-02T09:14:54.629" v="1285" actId="47"/>
        <pc:sldMkLst>
          <pc:docMk/>
          <pc:sldMk cId="2723472681" sldId="496"/>
        </pc:sldMkLst>
      </pc:sldChg>
      <pc:sldChg chg="del">
        <pc:chgData name="Mari Nikonen" userId="21ccc40ad04ce58a" providerId="LiveId" clId="{821C2378-B540-4FD1-9F9E-A46C4D647407}" dt="2024-12-02T09:14:56.019" v="1287" actId="47"/>
        <pc:sldMkLst>
          <pc:docMk/>
          <pc:sldMk cId="1644154555" sldId="497"/>
        </pc:sldMkLst>
      </pc:sldChg>
      <pc:sldChg chg="modSp add mod">
        <pc:chgData name="Mari Nikonen" userId="21ccc40ad04ce58a" providerId="LiveId" clId="{821C2378-B540-4FD1-9F9E-A46C4D647407}" dt="2024-12-02T08:56:40.790" v="763" actId="20577"/>
        <pc:sldMkLst>
          <pc:docMk/>
          <pc:sldMk cId="2318673897" sldId="505"/>
        </pc:sldMkLst>
        <pc:spChg chg="mod">
          <ac:chgData name="Mari Nikonen" userId="21ccc40ad04ce58a" providerId="LiveId" clId="{821C2378-B540-4FD1-9F9E-A46C4D647407}" dt="2024-12-02T08:56:36.087" v="755" actId="20577"/>
          <ac:spMkLst>
            <pc:docMk/>
            <pc:sldMk cId="2318673897" sldId="505"/>
            <ac:spMk id="2" creationId="{FBEC265C-0410-4DD4-E0AB-7006D60EA08C}"/>
          </ac:spMkLst>
        </pc:spChg>
        <pc:spChg chg="mod">
          <ac:chgData name="Mari Nikonen" userId="21ccc40ad04ce58a" providerId="LiveId" clId="{821C2378-B540-4FD1-9F9E-A46C4D647407}" dt="2024-12-02T08:56:40.790" v="763" actId="20577"/>
          <ac:spMkLst>
            <pc:docMk/>
            <pc:sldMk cId="2318673897" sldId="505"/>
            <ac:spMk id="3" creationId="{D67E0F93-8E41-70A5-5552-72149D267762}"/>
          </ac:spMkLst>
        </pc:spChg>
      </pc:sldChg>
      <pc:sldChg chg="add">
        <pc:chgData name="Mari Nikonen" userId="21ccc40ad04ce58a" providerId="LiveId" clId="{821C2378-B540-4FD1-9F9E-A46C4D647407}" dt="2024-12-02T09:12:06.778" v="1254"/>
        <pc:sldMkLst>
          <pc:docMk/>
          <pc:sldMk cId="1879308935" sldId="509"/>
        </pc:sldMkLst>
      </pc:sldChg>
      <pc:sldChg chg="modSp mod">
        <pc:chgData name="Mari Nikonen" userId="21ccc40ad04ce58a" providerId="LiveId" clId="{821C2378-B540-4FD1-9F9E-A46C4D647407}" dt="2024-12-02T08:57:06.336" v="770" actId="5793"/>
        <pc:sldMkLst>
          <pc:docMk/>
          <pc:sldMk cId="3035865649" sldId="513"/>
        </pc:sldMkLst>
        <pc:spChg chg="mod">
          <ac:chgData name="Mari Nikonen" userId="21ccc40ad04ce58a" providerId="LiveId" clId="{821C2378-B540-4FD1-9F9E-A46C4D647407}" dt="2024-12-02T08:57:06.336" v="770" actId="5793"/>
          <ac:spMkLst>
            <pc:docMk/>
            <pc:sldMk cId="3035865649" sldId="513"/>
            <ac:spMk id="3" creationId="{8204EB49-9F43-A651-4493-8C9D73D07AF9}"/>
          </ac:spMkLst>
        </pc:spChg>
      </pc:sldChg>
      <pc:sldChg chg="modSp add del mod">
        <pc:chgData name="Mari Nikonen" userId="21ccc40ad04ce58a" providerId="LiveId" clId="{821C2378-B540-4FD1-9F9E-A46C4D647407}" dt="2024-12-02T09:10:21.512" v="1112" actId="20577"/>
        <pc:sldMkLst>
          <pc:docMk/>
          <pc:sldMk cId="2876642547" sldId="514"/>
        </pc:sldMkLst>
        <pc:spChg chg="mod">
          <ac:chgData name="Mari Nikonen" userId="21ccc40ad04ce58a" providerId="LiveId" clId="{821C2378-B540-4FD1-9F9E-A46C4D647407}" dt="2024-12-02T09:10:21.512" v="1112" actId="20577"/>
          <ac:spMkLst>
            <pc:docMk/>
            <pc:sldMk cId="2876642547" sldId="514"/>
            <ac:spMk id="3" creationId="{044BF862-1494-0DD9-AE14-C76C61E63BC1}"/>
          </ac:spMkLst>
        </pc:spChg>
      </pc:sldChg>
      <pc:sldChg chg="del">
        <pc:chgData name="Mari Nikonen" userId="21ccc40ad04ce58a" providerId="LiveId" clId="{821C2378-B540-4FD1-9F9E-A46C4D647407}" dt="2024-12-02T09:14:57.738" v="1289" actId="47"/>
        <pc:sldMkLst>
          <pc:docMk/>
          <pc:sldMk cId="256327716" sldId="516"/>
        </pc:sldMkLst>
      </pc:sldChg>
      <pc:sldChg chg="del">
        <pc:chgData name="Mari Nikonen" userId="21ccc40ad04ce58a" providerId="LiveId" clId="{821C2378-B540-4FD1-9F9E-A46C4D647407}" dt="2024-12-02T09:14:59.036" v="1291" actId="47"/>
        <pc:sldMkLst>
          <pc:docMk/>
          <pc:sldMk cId="2267775055" sldId="517"/>
        </pc:sldMkLst>
      </pc:sldChg>
      <pc:sldChg chg="del">
        <pc:chgData name="Mari Nikonen" userId="21ccc40ad04ce58a" providerId="LiveId" clId="{821C2378-B540-4FD1-9F9E-A46C4D647407}" dt="2024-12-02T09:14:59.661" v="1292" actId="47"/>
        <pc:sldMkLst>
          <pc:docMk/>
          <pc:sldMk cId="625270033" sldId="518"/>
        </pc:sldMkLst>
      </pc:sldChg>
      <pc:sldChg chg="del">
        <pc:chgData name="Mari Nikonen" userId="21ccc40ad04ce58a" providerId="LiveId" clId="{821C2378-B540-4FD1-9F9E-A46C4D647407}" dt="2024-12-02T09:14:55.363" v="1286" actId="47"/>
        <pc:sldMkLst>
          <pc:docMk/>
          <pc:sldMk cId="585386220" sldId="519"/>
        </pc:sldMkLst>
      </pc:sldChg>
      <pc:sldChg chg="add del">
        <pc:chgData name="Mari Nikonen" userId="21ccc40ad04ce58a" providerId="LiveId" clId="{821C2378-B540-4FD1-9F9E-A46C4D647407}" dt="2024-12-02T09:01:45.186" v="1110" actId="47"/>
        <pc:sldMkLst>
          <pc:docMk/>
          <pc:sldMk cId="2163188538" sldId="520"/>
        </pc:sldMkLst>
      </pc:sldChg>
      <pc:sldChg chg="del">
        <pc:chgData name="Mari Nikonen" userId="21ccc40ad04ce58a" providerId="LiveId" clId="{821C2378-B540-4FD1-9F9E-A46C4D647407}" dt="2024-12-02T09:14:52.613" v="1282" actId="47"/>
        <pc:sldMkLst>
          <pc:docMk/>
          <pc:sldMk cId="3169279850" sldId="521"/>
        </pc:sldMkLst>
      </pc:sldChg>
      <pc:sldChg chg="del">
        <pc:chgData name="Mari Nikonen" userId="21ccc40ad04ce58a" providerId="LiveId" clId="{821C2378-B540-4FD1-9F9E-A46C4D647407}" dt="2024-12-02T09:14:53.957" v="1284" actId="47"/>
        <pc:sldMkLst>
          <pc:docMk/>
          <pc:sldMk cId="2850703528" sldId="522"/>
        </pc:sldMkLst>
      </pc:sldChg>
      <pc:sldChg chg="modSp add mod">
        <pc:chgData name="Mari Nikonen" userId="21ccc40ad04ce58a" providerId="LiveId" clId="{821C2378-B540-4FD1-9F9E-A46C4D647407}" dt="2024-12-02T08:52:00.852" v="71" actId="20577"/>
        <pc:sldMkLst>
          <pc:docMk/>
          <pc:sldMk cId="3640036781" sldId="523"/>
        </pc:sldMkLst>
        <pc:spChg chg="mod">
          <ac:chgData name="Mari Nikonen" userId="21ccc40ad04ce58a" providerId="LiveId" clId="{821C2378-B540-4FD1-9F9E-A46C4D647407}" dt="2024-12-02T08:52:00.852" v="71" actId="20577"/>
          <ac:spMkLst>
            <pc:docMk/>
            <pc:sldMk cId="3640036781" sldId="523"/>
            <ac:spMk id="3" creationId="{1C3BB075-08B5-45CF-B5C9-3CC233463C19}"/>
          </ac:spMkLst>
        </pc:spChg>
      </pc:sldChg>
      <pc:sldChg chg="modSp new mod">
        <pc:chgData name="Mari Nikonen" userId="21ccc40ad04ce58a" providerId="LiveId" clId="{821C2378-B540-4FD1-9F9E-A46C4D647407}" dt="2024-12-02T09:01:03.521" v="1105" actId="20577"/>
        <pc:sldMkLst>
          <pc:docMk/>
          <pc:sldMk cId="1898453750" sldId="524"/>
        </pc:sldMkLst>
        <pc:spChg chg="mod">
          <ac:chgData name="Mari Nikonen" userId="21ccc40ad04ce58a" providerId="LiveId" clId="{821C2378-B540-4FD1-9F9E-A46C4D647407}" dt="2024-12-02T09:00:30.643" v="1102" actId="20577"/>
          <ac:spMkLst>
            <pc:docMk/>
            <pc:sldMk cId="1898453750" sldId="524"/>
            <ac:spMk id="2" creationId="{DF7C9B53-A28F-6971-7245-42BB5360DDB9}"/>
          </ac:spMkLst>
        </pc:spChg>
        <pc:spChg chg="mod">
          <ac:chgData name="Mari Nikonen" userId="21ccc40ad04ce58a" providerId="LiveId" clId="{821C2378-B540-4FD1-9F9E-A46C4D647407}" dt="2024-12-02T09:01:03.521" v="1105" actId="20577"/>
          <ac:spMkLst>
            <pc:docMk/>
            <pc:sldMk cId="1898453750" sldId="524"/>
            <ac:spMk id="3" creationId="{F336BBA5-F77A-591C-983C-CCCD4C342F19}"/>
          </ac:spMkLst>
        </pc:spChg>
      </pc:sldChg>
      <pc:sldChg chg="add del">
        <pc:chgData name="Mari Nikonen" userId="21ccc40ad04ce58a" providerId="LiveId" clId="{821C2378-B540-4FD1-9F9E-A46C4D647407}" dt="2024-12-02T09:14:15.546" v="1270" actId="47"/>
        <pc:sldMkLst>
          <pc:docMk/>
          <pc:sldMk cId="250466354" sldId="525"/>
        </pc:sldMkLst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3_2">
  <dgm:title val=""/>
  <dgm:desc val=""/>
  <dgm:catLst>
    <dgm:cat type="accent3" pri="13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0EEEA7-B73D-4362-91E0-A2EE07AF3E4E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3_2" csCatId="accent3" phldr="1"/>
      <dgm:spPr/>
      <dgm:t>
        <a:bodyPr/>
        <a:lstStyle/>
        <a:p>
          <a:endParaRPr lang="en-US"/>
        </a:p>
      </dgm:t>
    </dgm:pt>
    <dgm:pt modelId="{87AE44DD-3B12-4B06-B387-7D01BFB20E8C}">
      <dgm:prSet/>
      <dgm:spPr/>
      <dgm:t>
        <a:bodyPr/>
        <a:lstStyle/>
        <a:p>
          <a:pPr>
            <a:lnSpc>
              <a:spcPct val="100000"/>
            </a:lnSpc>
          </a:pPr>
          <a:r>
            <a:rPr lang="fi-FI" dirty="0"/>
            <a:t>Kello on nyt</a:t>
          </a:r>
        </a:p>
        <a:p>
          <a:pPr>
            <a:lnSpc>
              <a:spcPct val="100000"/>
            </a:lnSpc>
          </a:pPr>
          <a:r>
            <a:rPr lang="en-US"/>
            <a:t>17.50</a:t>
          </a:r>
          <a:endParaRPr lang="en-US" dirty="0"/>
        </a:p>
      </dgm:t>
    </dgm:pt>
    <dgm:pt modelId="{82294682-F33D-439F-84C1-EB3509685E69}" type="parTrans" cxnId="{2A103649-A8B8-4EB6-8562-975B07610969}">
      <dgm:prSet/>
      <dgm:spPr/>
      <dgm:t>
        <a:bodyPr/>
        <a:lstStyle/>
        <a:p>
          <a:endParaRPr lang="en-US"/>
        </a:p>
      </dgm:t>
    </dgm:pt>
    <dgm:pt modelId="{B26B74B6-06FC-486A-B287-1EA1CF7BE48A}" type="sibTrans" cxnId="{2A103649-A8B8-4EB6-8562-975B07610969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A5435B6-47FF-4628-B124-FFC68A7DF254}">
      <dgm:prSet/>
      <dgm:spPr/>
      <dgm:t>
        <a:bodyPr/>
        <a:lstStyle/>
        <a:p>
          <a:pPr>
            <a:lnSpc>
              <a:spcPct val="100000"/>
            </a:lnSpc>
          </a:pPr>
          <a:r>
            <a:rPr lang="fi-FI" dirty="0"/>
            <a:t>Jatketaan kello</a:t>
          </a:r>
        </a:p>
        <a:p>
          <a:pPr>
            <a:lnSpc>
              <a:spcPct val="100000"/>
            </a:lnSpc>
          </a:pPr>
          <a:r>
            <a:rPr lang="en-US"/>
            <a:t>18.00</a:t>
          </a:r>
          <a:endParaRPr lang="en-US" dirty="0"/>
        </a:p>
      </dgm:t>
    </dgm:pt>
    <dgm:pt modelId="{9CF66AF1-A8B7-4C0F-BDDB-18D33E89A88F}" type="parTrans" cxnId="{BD64BD76-375F-4F1C-B829-9A2C456E8E9C}">
      <dgm:prSet/>
      <dgm:spPr/>
      <dgm:t>
        <a:bodyPr/>
        <a:lstStyle/>
        <a:p>
          <a:endParaRPr lang="en-US"/>
        </a:p>
      </dgm:t>
    </dgm:pt>
    <dgm:pt modelId="{81AD3434-7DD0-41E5-9FE5-B30F457882D9}" type="sibTrans" cxnId="{BD64BD76-375F-4F1C-B829-9A2C456E8E9C}">
      <dgm:prSet/>
      <dgm:spPr/>
      <dgm:t>
        <a:bodyPr/>
        <a:lstStyle/>
        <a:p>
          <a:endParaRPr lang="en-US"/>
        </a:p>
      </dgm:t>
    </dgm:pt>
    <dgm:pt modelId="{B373BB25-A888-4FE3-A815-91C55FA31991}" type="pres">
      <dgm:prSet presAssocID="{8E0EEEA7-B73D-4362-91E0-A2EE07AF3E4E}" presName="root" presStyleCnt="0">
        <dgm:presLayoutVars>
          <dgm:dir/>
          <dgm:resizeHandles val="exact"/>
        </dgm:presLayoutVars>
      </dgm:prSet>
      <dgm:spPr/>
    </dgm:pt>
    <dgm:pt modelId="{8F8EF311-E2C3-49F7-9EAC-1F42B79649FD}" type="pres">
      <dgm:prSet presAssocID="{87AE44DD-3B12-4B06-B387-7D01BFB20E8C}" presName="compNode" presStyleCnt="0"/>
      <dgm:spPr/>
    </dgm:pt>
    <dgm:pt modelId="{D3F78103-D20B-4A7A-BF02-E5748A5976DA}" type="pres">
      <dgm:prSet presAssocID="{87AE44DD-3B12-4B06-B387-7D01BFB20E8C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ello"/>
        </a:ext>
      </dgm:extLst>
    </dgm:pt>
    <dgm:pt modelId="{84029BEE-61C8-4DB1-AFE1-A01D73075E54}" type="pres">
      <dgm:prSet presAssocID="{87AE44DD-3B12-4B06-B387-7D01BFB20E8C}" presName="spaceRect" presStyleCnt="0"/>
      <dgm:spPr/>
    </dgm:pt>
    <dgm:pt modelId="{F47920BD-92EB-45C9-9B1D-C6AB68D28FA4}" type="pres">
      <dgm:prSet presAssocID="{87AE44DD-3B12-4B06-B387-7D01BFB20E8C}" presName="textRect" presStyleLbl="revTx" presStyleIdx="0" presStyleCnt="2">
        <dgm:presLayoutVars>
          <dgm:chMax val="1"/>
          <dgm:chPref val="1"/>
        </dgm:presLayoutVars>
      </dgm:prSet>
      <dgm:spPr/>
    </dgm:pt>
    <dgm:pt modelId="{5A6E160D-2D25-4752-ABB3-1B42A9273C88}" type="pres">
      <dgm:prSet presAssocID="{B26B74B6-06FC-486A-B287-1EA1CF7BE48A}" presName="sibTrans" presStyleCnt="0"/>
      <dgm:spPr/>
    </dgm:pt>
    <dgm:pt modelId="{104D2A48-802A-46BA-9F31-ABE8757A4DE2}" type="pres">
      <dgm:prSet presAssocID="{8A5435B6-47FF-4628-B124-FFC68A7DF254}" presName="compNode" presStyleCnt="0"/>
      <dgm:spPr/>
    </dgm:pt>
    <dgm:pt modelId="{D6269942-698B-418B-A024-13F4AB3EA713}" type="pres">
      <dgm:prSet presAssocID="{8A5435B6-47FF-4628-B124-FFC68A7DF254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äyttäjät"/>
        </a:ext>
      </dgm:extLst>
    </dgm:pt>
    <dgm:pt modelId="{C5143DC2-AEF9-4B17-A623-0BF7648DF152}" type="pres">
      <dgm:prSet presAssocID="{8A5435B6-47FF-4628-B124-FFC68A7DF254}" presName="spaceRect" presStyleCnt="0"/>
      <dgm:spPr/>
    </dgm:pt>
    <dgm:pt modelId="{53B4FF5B-9A7C-4274-824F-75742FB78A9B}" type="pres">
      <dgm:prSet presAssocID="{8A5435B6-47FF-4628-B124-FFC68A7DF254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A2E17801-B6C2-47FD-B40E-5451EBD419A2}" type="presOf" srcId="{87AE44DD-3B12-4B06-B387-7D01BFB20E8C}" destId="{F47920BD-92EB-45C9-9B1D-C6AB68D28FA4}" srcOrd="0" destOrd="0" presId="urn:microsoft.com/office/officeart/2018/2/layout/IconLabelList"/>
    <dgm:cxn modelId="{2A103649-A8B8-4EB6-8562-975B07610969}" srcId="{8E0EEEA7-B73D-4362-91E0-A2EE07AF3E4E}" destId="{87AE44DD-3B12-4B06-B387-7D01BFB20E8C}" srcOrd="0" destOrd="0" parTransId="{82294682-F33D-439F-84C1-EB3509685E69}" sibTransId="{B26B74B6-06FC-486A-B287-1EA1CF7BE48A}"/>
    <dgm:cxn modelId="{BD64BD76-375F-4F1C-B829-9A2C456E8E9C}" srcId="{8E0EEEA7-B73D-4362-91E0-A2EE07AF3E4E}" destId="{8A5435B6-47FF-4628-B124-FFC68A7DF254}" srcOrd="1" destOrd="0" parTransId="{9CF66AF1-A8B7-4C0F-BDDB-18D33E89A88F}" sibTransId="{81AD3434-7DD0-41E5-9FE5-B30F457882D9}"/>
    <dgm:cxn modelId="{7D9C32E4-C543-4CEC-BE47-C9758D40CAB1}" type="presOf" srcId="{8A5435B6-47FF-4628-B124-FFC68A7DF254}" destId="{53B4FF5B-9A7C-4274-824F-75742FB78A9B}" srcOrd="0" destOrd="0" presId="urn:microsoft.com/office/officeart/2018/2/layout/IconLabelList"/>
    <dgm:cxn modelId="{637CBDF2-51C4-4454-A371-007BC5C099DF}" type="presOf" srcId="{8E0EEEA7-B73D-4362-91E0-A2EE07AF3E4E}" destId="{B373BB25-A888-4FE3-A815-91C55FA31991}" srcOrd="0" destOrd="0" presId="urn:microsoft.com/office/officeart/2018/2/layout/IconLabelList"/>
    <dgm:cxn modelId="{A1861145-C7A2-4976-A9AF-74D0A9946072}" type="presParOf" srcId="{B373BB25-A888-4FE3-A815-91C55FA31991}" destId="{8F8EF311-E2C3-49F7-9EAC-1F42B79649FD}" srcOrd="0" destOrd="0" presId="urn:microsoft.com/office/officeart/2018/2/layout/IconLabelList"/>
    <dgm:cxn modelId="{A9A9F815-8295-42C7-AB10-6517AE2DDBE6}" type="presParOf" srcId="{8F8EF311-E2C3-49F7-9EAC-1F42B79649FD}" destId="{D3F78103-D20B-4A7A-BF02-E5748A5976DA}" srcOrd="0" destOrd="0" presId="urn:microsoft.com/office/officeart/2018/2/layout/IconLabelList"/>
    <dgm:cxn modelId="{9975D086-5983-46CD-B52B-3E89929CDA60}" type="presParOf" srcId="{8F8EF311-E2C3-49F7-9EAC-1F42B79649FD}" destId="{84029BEE-61C8-4DB1-AFE1-A01D73075E54}" srcOrd="1" destOrd="0" presId="urn:microsoft.com/office/officeart/2018/2/layout/IconLabelList"/>
    <dgm:cxn modelId="{11FDBCDC-3A3E-49B9-8E82-F53AE5DA3F1A}" type="presParOf" srcId="{8F8EF311-E2C3-49F7-9EAC-1F42B79649FD}" destId="{F47920BD-92EB-45C9-9B1D-C6AB68D28FA4}" srcOrd="2" destOrd="0" presId="urn:microsoft.com/office/officeart/2018/2/layout/IconLabelList"/>
    <dgm:cxn modelId="{31969753-2389-4CE2-85FE-634625CED907}" type="presParOf" srcId="{B373BB25-A888-4FE3-A815-91C55FA31991}" destId="{5A6E160D-2D25-4752-ABB3-1B42A9273C88}" srcOrd="1" destOrd="0" presId="urn:microsoft.com/office/officeart/2018/2/layout/IconLabelList"/>
    <dgm:cxn modelId="{39E9DE97-D455-4F68-BBBA-78AA12F8E9AF}" type="presParOf" srcId="{B373BB25-A888-4FE3-A815-91C55FA31991}" destId="{104D2A48-802A-46BA-9F31-ABE8757A4DE2}" srcOrd="2" destOrd="0" presId="urn:microsoft.com/office/officeart/2018/2/layout/IconLabelList"/>
    <dgm:cxn modelId="{C5641E4E-CD1B-4FD1-85E4-15C7CC077A55}" type="presParOf" srcId="{104D2A48-802A-46BA-9F31-ABE8757A4DE2}" destId="{D6269942-698B-418B-A024-13F4AB3EA713}" srcOrd="0" destOrd="0" presId="urn:microsoft.com/office/officeart/2018/2/layout/IconLabelList"/>
    <dgm:cxn modelId="{63379606-BF8E-449D-A72C-90933CE902CF}" type="presParOf" srcId="{104D2A48-802A-46BA-9F31-ABE8757A4DE2}" destId="{C5143DC2-AEF9-4B17-A623-0BF7648DF152}" srcOrd="1" destOrd="0" presId="urn:microsoft.com/office/officeart/2018/2/layout/IconLabelList"/>
    <dgm:cxn modelId="{4AB9F5CA-AF6D-4F07-AC62-5A4F95EC3E80}" type="presParOf" srcId="{104D2A48-802A-46BA-9F31-ABE8757A4DE2}" destId="{53B4FF5B-9A7C-4274-824F-75742FB78A9B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F78103-D20B-4A7A-BF02-E5748A5976DA}">
      <dsp:nvSpPr>
        <dsp:cNvPr id="0" name=""/>
        <dsp:cNvSpPr/>
      </dsp:nvSpPr>
      <dsp:spPr>
        <a:xfrm>
          <a:off x="650015" y="921048"/>
          <a:ext cx="987187" cy="9871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7920BD-92EB-45C9-9B1D-C6AB68D28FA4}">
      <dsp:nvSpPr>
        <dsp:cNvPr id="0" name=""/>
        <dsp:cNvSpPr/>
      </dsp:nvSpPr>
      <dsp:spPr>
        <a:xfrm>
          <a:off x="46734" y="2209675"/>
          <a:ext cx="21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 dirty="0"/>
            <a:t>Kello on nyt</a:t>
          </a:r>
        </a:p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17.50</a:t>
          </a:r>
          <a:endParaRPr lang="en-US" sz="1900" kern="1200" dirty="0"/>
        </a:p>
      </dsp:txBody>
      <dsp:txXfrm>
        <a:off x="46734" y="2209675"/>
        <a:ext cx="2193750" cy="720000"/>
      </dsp:txXfrm>
    </dsp:sp>
    <dsp:sp modelId="{D6269942-698B-418B-A024-13F4AB3EA713}">
      <dsp:nvSpPr>
        <dsp:cNvPr id="0" name=""/>
        <dsp:cNvSpPr/>
      </dsp:nvSpPr>
      <dsp:spPr>
        <a:xfrm>
          <a:off x="3227671" y="921048"/>
          <a:ext cx="987187" cy="9871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B4FF5B-9A7C-4274-824F-75742FB78A9B}">
      <dsp:nvSpPr>
        <dsp:cNvPr id="0" name=""/>
        <dsp:cNvSpPr/>
      </dsp:nvSpPr>
      <dsp:spPr>
        <a:xfrm>
          <a:off x="2624390" y="2209675"/>
          <a:ext cx="21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 dirty="0"/>
            <a:t>Jatketaan kello</a:t>
          </a:r>
        </a:p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18.00</a:t>
          </a:r>
          <a:endParaRPr lang="en-US" sz="1900" kern="1200" dirty="0"/>
        </a:p>
      </dsp:txBody>
      <dsp:txXfrm>
        <a:off x="2624390" y="2209675"/>
        <a:ext cx="21937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912B4C6-0B36-4382-BCD5-BFEDE5167B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555D7FC-5E9A-48D9-AE21-66A6F4F63A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C6DB5E1-748D-42A9-AB48-80C03D1ED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39DCFA8-E096-42DF-9B23-87741DB61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DD8E734-CF7C-48AE-B272-B670B2BC2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7267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71E40AD-4075-4F20-B6D9-E0C8C88EF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F04C4CC-DEB4-4245-87AE-93698B157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E726E1B-7406-4787-8831-6A2443A10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3E16D62-D9B3-4632-9616-FD1B5E265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D6346A5-3444-4494-93DA-3C49E03EC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5704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16795BBC-78EA-4E0E-83E5-2D993C77BA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DADF191-C620-4C7F-AEAA-A8B9BC757D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A0AFE28-79EB-424F-A1BE-0E76E5150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63BE4B2-AA87-4C24-8022-7E2531158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033CBC4-EFB1-43D0-80EC-21FDE5B04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7850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C7A5D1F-1B28-44E5-A7BA-7EA9152CA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2E0FDA9-E2F6-4F7D-9EBF-3D653CD96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033852E-78EA-4F75-90C2-430E3D763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564F6AB-8CEF-4EC1-BA79-1FF863188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95AE1D0-F36A-4D64-B457-9B7862D5C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0308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E79E8A1-945F-44D0-808F-CFAE4ADB0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0ACF5AF-A2B4-41A0-872D-B01FCCA55C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24619C5-4A68-4A5C-95B1-BBED3F9AF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77FFE20-3E14-4002-8565-BCFCC6E5C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C765A1A-D494-411D-88E1-2027B9C09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6993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33DF19-F355-432E-8D61-FB60B699B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BF1D14B-1D6C-4D72-A3BF-612A1951F9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C976C64-9BDB-4EAB-8C23-DCA3AE147B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3BAA1AF-F7BA-4ED9-9A3B-69B170D47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2.12.2024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85DE4AD-FACF-4D1D-BA7A-2F6522969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4D42ACE-F4AB-4536-919F-29DDC48A1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159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47438B9-3437-4664-B91B-0B508694E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D7D30F5-F1FD-4F8A-9257-A79B0944D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D643A6D-4DDA-45EC-84CA-87D843A11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838C53B5-903E-41B4-8CB9-713E570960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5039E9A4-5382-4473-9776-25C35C4811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D9BC3E2-43C8-4127-BBE3-647262F5A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2.12.2024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3E57F89-CC04-4523-B55E-53732032D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14444F21-5F99-4829-B964-8DC2A1481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0424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29D1C95-D105-4174-802E-3365AE0FD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15F6C81-0354-4724-BDC4-0D6C01AF8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2.12.2024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306A281-1A14-4619-863E-25C555945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DD2FD17-A894-465C-8E4E-B2ED1F1AF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5222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07C79871-0C61-4EC4-A9D6-956B64844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2.12.2024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3FE6934-0D8C-46A8-9595-1207CC41A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3D9BB1CB-2833-4ECB-8849-8FD21A75D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90601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1ADE74-7A1E-4EA1-8209-E0CA58A69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FDB94D3-8577-4DD2-B48A-980890DC8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4D31A75-AD74-45C8-AF10-FAC583B960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E6E2FE2-1F35-4390-ACE9-C805D0284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2.12.2024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1A0148F-2BEB-44AB-8535-2DE65D1BE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EB51D1A-E7A9-48DD-A1DD-FE95D4A1E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3670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A5BC8F2-DAF8-4F49-A899-FDB7D797D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186F9A90-CDA3-4853-B72C-B12D4C7088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463A36F-E8F7-4547-93C9-D0DEA678BA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F60DEA7-B7DF-4002-80D9-C7F425197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2.12.2024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18B4BA7-32BF-4F04-87AB-50F324853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953BE2A-7281-4F11-9A89-053D5E584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1583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36AA1A53-0B5B-4A48-817E-7C157348D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B8DAD99-3344-4823-ABFA-916EA025F1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FF16596-7411-4C1C-B6B1-B187EAAAF1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101DE-5731-4C38-85E0-256D9C086206}" type="datetimeFigureOut">
              <a:rPr lang="fi-FI" smtClean="0"/>
              <a:t>2.12.2024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5E7A50C-A501-4D9B-8C9B-BBE394E884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7D92BC6-E1BA-408C-8FE6-52265D53B3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0424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edu.flinga.fi/s/EY33DE2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ycourses.aalto.fi/course/view.php?id=45363&amp;section=17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play/83102/524/346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play/32132/655/321" TargetMode="External"/><Relationship Id="rId2" Type="http://schemas.openxmlformats.org/officeDocument/2006/relationships/hyperlink" Target="https://edu.flinga.fi/s/EAA6EP9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9" name="Rectangle 6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C7ECBDF5-86DD-4485-9621-F5A9F98CF7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31610" y="365124"/>
            <a:ext cx="4220418" cy="232241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br>
              <a:rPr lang="en-US" sz="4000"/>
            </a:br>
            <a:r>
              <a:rPr lang="en-US" sz="4000"/>
              <a:t>Suomi 2</a:t>
            </a:r>
            <a:br>
              <a:rPr lang="en-US" sz="4000"/>
            </a:br>
            <a:r>
              <a:rPr lang="en-US" sz="2000"/>
              <a:t>ALC-7220</a:t>
            </a:r>
            <a:br>
              <a:rPr lang="en-US" sz="2000"/>
            </a:br>
            <a:r>
              <a:rPr lang="en-US" sz="2000"/>
              <a:t>Mari Nikonen</a:t>
            </a:r>
            <a:br>
              <a:rPr lang="en-US" sz="2000"/>
            </a:br>
            <a:endParaRPr lang="en-US" sz="200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19B08BAE-BCFD-4845-8C70-211E060CF8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04" r="9382" b="-1"/>
          <a:stretch/>
        </p:blipFill>
        <p:spPr>
          <a:xfrm>
            <a:off x="1" y="10"/>
            <a:ext cx="6936390" cy="6857990"/>
          </a:xfrm>
          <a:prstGeom prst="rect">
            <a:avLst/>
          </a:prstGeom>
        </p:spPr>
      </p:pic>
      <p:sp>
        <p:nvSpPr>
          <p:cNvPr id="3" name="Alaotsikko 2">
            <a:extLst>
              <a:ext uri="{FF2B5EF4-FFF2-40B4-BE49-F238E27FC236}">
                <a16:creationId xmlns:a16="http://schemas.microsoft.com/office/drawing/2014/main" id="{BB96F4F8-2F8C-4DA7-A11D-06976C6D28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31610" y="2434201"/>
            <a:ext cx="3822189" cy="3742762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endParaRPr lang="en-US" sz="2000" dirty="0"/>
          </a:p>
          <a:p>
            <a:pPr algn="l"/>
            <a:r>
              <a:rPr lang="en-US" sz="2000" dirty="0"/>
              <a:t>13. </a:t>
            </a:r>
            <a:r>
              <a:rPr lang="en-US" sz="2000" dirty="0" err="1"/>
              <a:t>tapaaminen</a:t>
            </a:r>
            <a:r>
              <a:rPr lang="en-US" sz="2000" dirty="0"/>
              <a:t> </a:t>
            </a:r>
          </a:p>
          <a:p>
            <a:pPr algn="l"/>
            <a:r>
              <a:rPr lang="en-US" sz="2000" dirty="0" err="1"/>
              <a:t>maanantaina</a:t>
            </a:r>
            <a:r>
              <a:rPr lang="en-US" sz="2000" dirty="0"/>
              <a:t> 2.12.2024</a:t>
            </a:r>
          </a:p>
          <a:p>
            <a:pPr algn="l"/>
            <a:r>
              <a:rPr lang="en-US" sz="2000" dirty="0" err="1"/>
              <a:t>kello</a:t>
            </a:r>
            <a:r>
              <a:rPr lang="en-US" sz="2000" dirty="0"/>
              <a:t> 16.30-18.30</a:t>
            </a:r>
          </a:p>
        </p:txBody>
      </p:sp>
    </p:spTree>
    <p:extLst>
      <p:ext uri="{BB962C8B-B14F-4D97-AF65-F5344CB8AC3E}">
        <p14:creationId xmlns:p14="http://schemas.microsoft.com/office/powerpoint/2010/main" val="3214483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F7C9B53-A28F-6971-7245-42BB5360D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Kysymyksiä ja kommentteja kotitehtävistä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336BBA5-F77A-591C-983C-CCCD4C342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>
                <a:hlinkClick r:id="rId2"/>
              </a:rPr>
              <a:t>https://edu.flinga.fi/s/EY33DE2</a:t>
            </a: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98453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20D337-CF76-3663-72CC-0AD238953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Kysymyksiä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1D42308-EC6E-96C6-479D-7B74BC473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/>
              <a:t>Miettiä siihen saakka = think until then / think about it until then</a:t>
            </a:r>
          </a:p>
          <a:p>
            <a:pPr lvl="1"/>
            <a:r>
              <a:rPr lang="fi-FI"/>
              <a:t>Mihin? + saakka = until </a:t>
            </a:r>
          </a:p>
          <a:p>
            <a:pPr lvl="1"/>
            <a:r>
              <a:rPr lang="fi-FI"/>
              <a:t>X-mihin + saakka </a:t>
            </a:r>
          </a:p>
          <a:p>
            <a:pPr lvl="1"/>
            <a:r>
              <a:rPr lang="fi-FI"/>
              <a:t>Maanantaihin saakka = until Monday</a:t>
            </a:r>
          </a:p>
          <a:p>
            <a:pPr lvl="1"/>
            <a:r>
              <a:rPr lang="fi-FI"/>
              <a:t>Helsinkiin saakka = unti Helsinki </a:t>
            </a:r>
          </a:p>
          <a:p>
            <a:r>
              <a:rPr lang="fi-FI"/>
              <a:t>Hirveä kiire = awfully busy, horribly busy</a:t>
            </a:r>
          </a:p>
          <a:p>
            <a:pPr lvl="1"/>
            <a:r>
              <a:rPr lang="fi-FI"/>
              <a:t>Hirveä = horrible, awful </a:t>
            </a:r>
          </a:p>
          <a:p>
            <a:pPr lvl="2"/>
            <a:r>
              <a:rPr lang="fi-FI"/>
              <a:t>Hirveä flunssa = awful cold, a really bad cold</a:t>
            </a:r>
          </a:p>
          <a:p>
            <a:pPr lvl="1"/>
            <a:r>
              <a:rPr lang="fi-FI"/>
              <a:t>Kiire = the state of being busy, ”busyness”</a:t>
            </a:r>
          </a:p>
          <a:p>
            <a:pPr lvl="2"/>
            <a:r>
              <a:rPr lang="fi-FI"/>
              <a:t>Minulla on kiire. = I’m busy. ”I have busyness”</a:t>
            </a:r>
          </a:p>
          <a:p>
            <a:pPr lvl="2"/>
            <a:r>
              <a:rPr lang="fi-FI"/>
              <a:t>Minulla on hirveä kiire. = I’m terribly busy. </a:t>
            </a:r>
          </a:p>
        </p:txBody>
      </p:sp>
    </p:spTree>
    <p:extLst>
      <p:ext uri="{BB962C8B-B14F-4D97-AF65-F5344CB8AC3E}">
        <p14:creationId xmlns:p14="http://schemas.microsoft.com/office/powerpoint/2010/main" val="4180786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0ABFF8A-D3B8-4EA5-9EED-0A6627980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Kysymyksiä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0663D49-E242-97A9-9833-76F2E6721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Oikeastaan = actually </a:t>
            </a:r>
          </a:p>
          <a:p>
            <a:pPr lvl="1"/>
            <a:r>
              <a:rPr lang="fi-FI"/>
              <a:t>Oikea + sta + an</a:t>
            </a:r>
          </a:p>
          <a:p>
            <a:pPr lvl="1"/>
            <a:r>
              <a:rPr lang="fi-FI"/>
              <a:t>Right + from +  3rd person possessive suffix </a:t>
            </a:r>
          </a:p>
          <a:p>
            <a:r>
              <a:rPr lang="fi-FI"/>
              <a:t>Niihin = ne + mihin = to them </a:t>
            </a:r>
          </a:p>
          <a:p>
            <a:pPr lvl="1"/>
            <a:r>
              <a:rPr lang="fi-FI"/>
              <a:t>Siihen = se + mihin = to it </a:t>
            </a:r>
          </a:p>
        </p:txBody>
      </p:sp>
    </p:spTree>
    <p:extLst>
      <p:ext uri="{BB962C8B-B14F-4D97-AF65-F5344CB8AC3E}">
        <p14:creationId xmlns:p14="http://schemas.microsoft.com/office/powerpoint/2010/main" val="14346095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C0A025-5EE6-B341-BFAA-89B9DAC83A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CF58B41-06F5-36F8-E728-02210FDF1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Pienissä ryhmissä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44BF862-1494-0DD9-AE14-C76C61E63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>
                <a:hlinkClick r:id="rId2"/>
              </a:rPr>
              <a:t>https://mycourses.aalto.fi/course/view.php?id=45363&amp;section=17</a:t>
            </a: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Hiljainen huone, kiitos! = </a:t>
            </a:r>
            <a:r>
              <a:rPr lang="fi-FI" dirty="0" err="1"/>
              <a:t>Silent</a:t>
            </a:r>
            <a:r>
              <a:rPr lang="fi-FI" dirty="0"/>
              <a:t> </a:t>
            </a:r>
            <a:r>
              <a:rPr lang="fi-FI" dirty="0" err="1"/>
              <a:t>room</a:t>
            </a:r>
            <a:r>
              <a:rPr lang="fi-FI" dirty="0"/>
              <a:t>, </a:t>
            </a:r>
            <a:r>
              <a:rPr lang="fi-FI" dirty="0" err="1"/>
              <a:t>please</a:t>
            </a:r>
            <a:r>
              <a:rPr lang="fi-FI" dirty="0"/>
              <a:t>!</a:t>
            </a:r>
          </a:p>
          <a:p>
            <a:pPr marL="0" indent="0">
              <a:buNone/>
            </a:pPr>
            <a:r>
              <a:rPr lang="fi-FI" dirty="0"/>
              <a:t> </a:t>
            </a:r>
          </a:p>
          <a:p>
            <a:pPr lvl="1"/>
            <a:r>
              <a:rPr lang="fi-FI" dirty="0"/>
              <a:t>I </a:t>
            </a:r>
            <a:r>
              <a:rPr lang="fi-FI" dirty="0" err="1"/>
              <a:t>always</a:t>
            </a:r>
            <a:r>
              <a:rPr lang="fi-FI" dirty="0"/>
              <a:t> </a:t>
            </a:r>
            <a:r>
              <a:rPr lang="fi-FI" dirty="0" err="1"/>
              <a:t>recommend</a:t>
            </a:r>
            <a:r>
              <a:rPr lang="fi-FI" dirty="0"/>
              <a:t> </a:t>
            </a:r>
            <a:r>
              <a:rPr lang="fi-FI" dirty="0" err="1"/>
              <a:t>practicing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speaking</a:t>
            </a:r>
            <a:r>
              <a:rPr lang="fi-FI" dirty="0"/>
              <a:t> </a:t>
            </a:r>
            <a:r>
              <a:rPr lang="fi-FI" dirty="0" err="1"/>
              <a:t>rooms</a:t>
            </a:r>
            <a:r>
              <a:rPr lang="fi-FI" dirty="0"/>
              <a:t>, </a:t>
            </a:r>
            <a:r>
              <a:rPr lang="fi-FI" dirty="0" err="1"/>
              <a:t>but</a:t>
            </a:r>
            <a:r>
              <a:rPr lang="fi-FI" dirty="0"/>
              <a:t> </a:t>
            </a:r>
            <a:r>
              <a:rPr lang="fi-FI" dirty="0" err="1"/>
              <a:t>this</a:t>
            </a:r>
            <a:r>
              <a:rPr lang="fi-FI" dirty="0"/>
              <a:t> is </a:t>
            </a:r>
            <a:r>
              <a:rPr lang="fi-FI" dirty="0" err="1"/>
              <a:t>not</a:t>
            </a:r>
            <a:r>
              <a:rPr lang="fi-FI" dirty="0"/>
              <a:t> </a:t>
            </a:r>
            <a:r>
              <a:rPr lang="fi-FI" dirty="0" err="1"/>
              <a:t>always</a:t>
            </a:r>
            <a:r>
              <a:rPr lang="fi-FI" dirty="0"/>
              <a:t> </a:t>
            </a:r>
            <a:r>
              <a:rPr lang="fi-FI" dirty="0" err="1"/>
              <a:t>possible</a:t>
            </a:r>
            <a:r>
              <a:rPr lang="fi-FI" dirty="0"/>
              <a:t>. </a:t>
            </a:r>
          </a:p>
          <a:p>
            <a:pPr lvl="1"/>
            <a:r>
              <a:rPr lang="fi-FI" dirty="0"/>
              <a:t>If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choose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silent</a:t>
            </a:r>
            <a:r>
              <a:rPr lang="fi-FI" dirty="0"/>
              <a:t> </a:t>
            </a:r>
            <a:r>
              <a:rPr lang="fi-FI" dirty="0" err="1"/>
              <a:t>room</a:t>
            </a:r>
            <a:r>
              <a:rPr lang="fi-FI" dirty="0"/>
              <a:t>, </a:t>
            </a:r>
            <a:r>
              <a:rPr lang="fi-FI" dirty="0" err="1"/>
              <a:t>do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same</a:t>
            </a:r>
            <a:r>
              <a:rPr lang="fi-FI" dirty="0"/>
              <a:t> </a:t>
            </a:r>
            <a:r>
              <a:rPr lang="fi-FI" dirty="0" err="1"/>
              <a:t>tasks</a:t>
            </a:r>
            <a:r>
              <a:rPr lang="fi-FI" dirty="0"/>
              <a:t>, </a:t>
            </a:r>
            <a:r>
              <a:rPr lang="fi-FI" dirty="0" err="1"/>
              <a:t>only</a:t>
            </a:r>
            <a:r>
              <a:rPr lang="fi-FI" dirty="0"/>
              <a:t> </a:t>
            </a:r>
            <a:r>
              <a:rPr lang="fi-FI" dirty="0" err="1"/>
              <a:t>independently</a:t>
            </a:r>
            <a:r>
              <a:rPr lang="fi-FI" dirty="0"/>
              <a:t>. </a:t>
            </a:r>
          </a:p>
          <a:p>
            <a:pPr marL="457200" lvl="1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76642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Slide Background">
            <a:extLst>
              <a:ext uri="{FF2B5EF4-FFF2-40B4-BE49-F238E27FC236}">
                <a16:creationId xmlns:a16="http://schemas.microsoft.com/office/drawing/2014/main" id="{AF6CB648-9554-488A-B457-99CAAD1DA5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9" name="Rectangle 20">
            <a:extLst>
              <a:ext uri="{FF2B5EF4-FFF2-40B4-BE49-F238E27FC236}">
                <a16:creationId xmlns:a16="http://schemas.microsoft.com/office/drawing/2014/main" id="{E3ADCBE7-9330-1CDA-00EB-CDD12DB722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4290"/>
            <a:ext cx="12192000" cy="1733407"/>
          </a:xfrm>
          <a:prstGeom prst="rect">
            <a:avLst/>
          </a:prstGeom>
          <a:ln>
            <a:noFill/>
          </a:ln>
          <a:effectLst>
            <a:outerShdw blurRad="254000" dist="38100" dir="546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75CE9371-9B39-4B1C-9C03-A789C74E0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2" y="240241"/>
            <a:ext cx="10760054" cy="1228299"/>
          </a:xfrm>
        </p:spPr>
        <p:txBody>
          <a:bodyPr>
            <a:normAutofit/>
          </a:bodyPr>
          <a:lstStyle/>
          <a:p>
            <a:r>
              <a:rPr lang="fi-FI" sz="4000"/>
              <a:t>TAUKO</a:t>
            </a:r>
          </a:p>
        </p:txBody>
      </p:sp>
      <p:pic>
        <p:nvPicPr>
          <p:cNvPr id="4" name="Kuva 3" descr="Kuppi kahvia">
            <a:extLst>
              <a:ext uri="{FF2B5EF4-FFF2-40B4-BE49-F238E27FC236}">
                <a16:creationId xmlns:a16="http://schemas.microsoft.com/office/drawing/2014/main" id="{0A5816AD-6236-0550-E306-6F2D284750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9" r="21763" b="1"/>
          <a:stretch/>
        </p:blipFill>
        <p:spPr>
          <a:xfrm>
            <a:off x="6780313" y="2321476"/>
            <a:ext cx="4304880" cy="3807411"/>
          </a:xfrm>
          <a:prstGeom prst="rect">
            <a:avLst/>
          </a:prstGeom>
        </p:spPr>
      </p:pic>
      <p:graphicFrame>
        <p:nvGraphicFramePr>
          <p:cNvPr id="5" name="Sisällön paikkamerkki 2">
            <a:extLst>
              <a:ext uri="{FF2B5EF4-FFF2-40B4-BE49-F238E27FC236}">
                <a16:creationId xmlns:a16="http://schemas.microsoft.com/office/drawing/2014/main" id="{DE2AEC70-D0A9-184F-E27E-C3C95B935E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4368263"/>
              </p:ext>
            </p:extLst>
          </p:nvPr>
        </p:nvGraphicFramePr>
        <p:xfrm>
          <a:off x="761802" y="2321476"/>
          <a:ext cx="4864875" cy="38507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996943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00D8A4B-DAAA-DF70-F914-08451ADF4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Predikatiivilause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FA73F77-44D9-FCA0-B6AF-089F312DD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Onko tää tuoli </a:t>
            </a:r>
            <a:r>
              <a:rPr lang="fi-FI" u="sng"/>
              <a:t>vapaa</a:t>
            </a:r>
            <a:r>
              <a:rPr lang="fi-FI"/>
              <a:t>? </a:t>
            </a:r>
          </a:p>
          <a:p>
            <a:r>
              <a:rPr lang="fi-FI"/>
              <a:t>Joo, se on </a:t>
            </a:r>
            <a:r>
              <a:rPr lang="fi-FI" u="sng"/>
              <a:t>vapaa</a:t>
            </a:r>
            <a:r>
              <a:rPr lang="fi-FI"/>
              <a:t>. </a:t>
            </a:r>
          </a:p>
          <a:p>
            <a:r>
              <a:rPr lang="fi-FI"/>
              <a:t>Tää on </a:t>
            </a:r>
            <a:r>
              <a:rPr lang="fi-FI" u="sng"/>
              <a:t>tosi kiva kahvila</a:t>
            </a:r>
            <a:r>
              <a:rPr lang="fi-FI"/>
              <a:t>!</a:t>
            </a:r>
          </a:p>
          <a:p>
            <a:r>
              <a:rPr lang="fi-FI"/>
              <a:t>Tää kahvi on </a:t>
            </a:r>
            <a:r>
              <a:rPr lang="fi-FI" u="sng"/>
              <a:t>hyvä</a:t>
            </a:r>
            <a:r>
              <a:rPr lang="fi-FI" b="1" u="sng"/>
              <a:t>ä</a:t>
            </a:r>
            <a:r>
              <a:rPr lang="fi-FI"/>
              <a:t>.</a:t>
            </a:r>
          </a:p>
          <a:p>
            <a:r>
              <a:rPr lang="fi-FI"/>
              <a:t>ja suklaakakku on </a:t>
            </a:r>
            <a:r>
              <a:rPr lang="fi-FI" u="sng"/>
              <a:t>ihana</a:t>
            </a:r>
            <a:r>
              <a:rPr lang="fi-FI" b="1" u="sng"/>
              <a:t>a</a:t>
            </a:r>
            <a:r>
              <a:rPr lang="fi-FI"/>
              <a:t>!</a:t>
            </a:r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7838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4068121-438E-492A-82BE-C105450C5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Predikatiivilause (Oma suomi 1 s. 163/224)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18B0EF6-9FA0-4FEF-B876-D14B7A1953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Predikatiivilause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 dirty="0"/>
              <a:t>Subjekti	+	verbi olla			+  predikatiivi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Tuoli	 		on				</a:t>
            </a:r>
            <a:r>
              <a:rPr lang="fi-FI" b="1" dirty="0"/>
              <a:t>vapaa</a:t>
            </a:r>
            <a:r>
              <a:rPr lang="fi-FI" dirty="0"/>
              <a:t>.</a:t>
            </a:r>
          </a:p>
          <a:p>
            <a:pPr marL="0" indent="0">
              <a:buNone/>
            </a:pPr>
            <a:r>
              <a:rPr lang="fi-FI" dirty="0"/>
              <a:t>Kahvi			on 				</a:t>
            </a:r>
            <a:r>
              <a:rPr lang="fi-FI" b="1" dirty="0"/>
              <a:t>hyvää</a:t>
            </a:r>
            <a:r>
              <a:rPr lang="fi-FI" dirty="0"/>
              <a:t>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Predikatiivi = a </a:t>
            </a:r>
            <a:r>
              <a:rPr lang="fi-FI" dirty="0" err="1"/>
              <a:t>word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 </a:t>
            </a:r>
            <a:r>
              <a:rPr lang="fi-FI" dirty="0" err="1"/>
              <a:t>describes</a:t>
            </a:r>
            <a:r>
              <a:rPr lang="fi-FI" dirty="0"/>
              <a:t>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defines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subject</a:t>
            </a:r>
            <a:r>
              <a:rPr lang="fi-FI" dirty="0"/>
              <a:t>, a </a:t>
            </a:r>
            <a:r>
              <a:rPr lang="fi-FI" dirty="0" err="1"/>
              <a:t>noun</a:t>
            </a:r>
            <a:r>
              <a:rPr lang="fi-FI" dirty="0"/>
              <a:t> (substantiivi) </a:t>
            </a:r>
            <a:r>
              <a:rPr lang="fi-FI" dirty="0" err="1"/>
              <a:t>or</a:t>
            </a:r>
            <a:r>
              <a:rPr lang="fi-FI" dirty="0"/>
              <a:t> a </a:t>
            </a:r>
            <a:r>
              <a:rPr lang="fi-FI" dirty="0" err="1"/>
              <a:t>adjective</a:t>
            </a:r>
            <a:r>
              <a:rPr lang="fi-FI" dirty="0"/>
              <a:t> (adjektiivi)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0092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4FE9FA3-AB98-CB97-0A44-C7B0CD743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Predikatiivi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45FFD05-EF50-3745-670E-6644E031F1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= a </a:t>
            </a:r>
            <a:r>
              <a:rPr lang="fi-FI" dirty="0" err="1"/>
              <a:t>word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 </a:t>
            </a:r>
            <a:r>
              <a:rPr lang="fi-FI" dirty="0" err="1"/>
              <a:t>describes</a:t>
            </a:r>
            <a:r>
              <a:rPr lang="fi-FI" dirty="0"/>
              <a:t>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defines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subject</a:t>
            </a:r>
            <a:r>
              <a:rPr lang="fi-FI" dirty="0"/>
              <a:t>, </a:t>
            </a:r>
            <a:r>
              <a:rPr lang="fi-FI" dirty="0" err="1"/>
              <a:t>often</a:t>
            </a:r>
            <a:r>
              <a:rPr lang="fi-FI" dirty="0"/>
              <a:t> an </a:t>
            </a:r>
            <a:r>
              <a:rPr lang="fi-FI" dirty="0" err="1"/>
              <a:t>adjective</a:t>
            </a:r>
            <a:endParaRPr lang="fi-FI" dirty="0"/>
          </a:p>
          <a:p>
            <a:pPr marL="0" indent="0">
              <a:buNone/>
            </a:pPr>
            <a:endParaRPr lang="fi-FI" dirty="0"/>
          </a:p>
          <a:p>
            <a:r>
              <a:rPr lang="fi-FI" dirty="0" err="1"/>
              <a:t>nouns</a:t>
            </a:r>
            <a:r>
              <a:rPr lang="fi-FI" dirty="0"/>
              <a:t> (substantiivi) </a:t>
            </a:r>
          </a:p>
          <a:p>
            <a:pPr lvl="1"/>
            <a:r>
              <a:rPr lang="fi-FI" dirty="0" err="1"/>
              <a:t>Tää</a:t>
            </a:r>
            <a:r>
              <a:rPr lang="fi-FI" dirty="0"/>
              <a:t> on </a:t>
            </a:r>
            <a:r>
              <a:rPr lang="fi-FI" b="1" dirty="0"/>
              <a:t>tosi kiva kahvila!</a:t>
            </a:r>
          </a:p>
          <a:p>
            <a:pPr marL="457200" lvl="1" indent="0">
              <a:buNone/>
            </a:pPr>
            <a:r>
              <a:rPr lang="fi-FI" b="1" dirty="0"/>
              <a:t>= </a:t>
            </a:r>
            <a:r>
              <a:rPr lang="fi-FI" dirty="0" err="1"/>
              <a:t>This</a:t>
            </a:r>
            <a:r>
              <a:rPr lang="fi-FI" dirty="0"/>
              <a:t> is a </a:t>
            </a:r>
            <a:r>
              <a:rPr lang="fi-FI" dirty="0" err="1"/>
              <a:t>really</a:t>
            </a:r>
            <a:r>
              <a:rPr lang="fi-FI" dirty="0"/>
              <a:t> </a:t>
            </a:r>
            <a:r>
              <a:rPr lang="fi-FI" dirty="0" err="1"/>
              <a:t>nice</a:t>
            </a:r>
            <a:r>
              <a:rPr lang="fi-FI" dirty="0"/>
              <a:t> café</a:t>
            </a:r>
          </a:p>
          <a:p>
            <a:r>
              <a:rPr lang="fi-FI" dirty="0" err="1"/>
              <a:t>adjectives</a:t>
            </a:r>
            <a:r>
              <a:rPr lang="fi-FI" dirty="0"/>
              <a:t> (adjektiivi)</a:t>
            </a:r>
          </a:p>
          <a:p>
            <a:pPr lvl="1"/>
            <a:r>
              <a:rPr lang="fi-FI" dirty="0"/>
              <a:t>Kahvi on </a:t>
            </a:r>
            <a:r>
              <a:rPr lang="fi-FI" b="1" dirty="0"/>
              <a:t>hyvää</a:t>
            </a:r>
            <a:r>
              <a:rPr lang="fi-FI" dirty="0"/>
              <a:t>.</a:t>
            </a:r>
          </a:p>
          <a:p>
            <a:pPr marL="457200" lvl="1" indent="0">
              <a:buNone/>
            </a:pPr>
            <a:r>
              <a:rPr lang="fi-FI" dirty="0"/>
              <a:t>=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coffee</a:t>
            </a:r>
            <a:r>
              <a:rPr lang="fi-FI" dirty="0"/>
              <a:t> is </a:t>
            </a:r>
            <a:r>
              <a:rPr lang="fi-FI" dirty="0" err="1"/>
              <a:t>good</a:t>
            </a:r>
            <a:r>
              <a:rPr lang="fi-FI" dirty="0"/>
              <a:t>.  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045855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8125C2C-97BE-4FB1-B52B-7C9F83F6B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Ainesana (</a:t>
            </a:r>
            <a:r>
              <a:rPr lang="fi-FI" dirty="0" err="1"/>
              <a:t>uncountable</a:t>
            </a:r>
            <a:r>
              <a:rPr lang="fi-FI" dirty="0"/>
              <a:t> </a:t>
            </a:r>
            <a:r>
              <a:rPr lang="fi-FI" dirty="0" err="1"/>
              <a:t>noun</a:t>
            </a:r>
            <a:r>
              <a:rPr lang="fi-FI" dirty="0"/>
              <a:t>) 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C32C4B2-7C00-4CF8-A656-E2722AE14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Can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divide</a:t>
            </a:r>
            <a:r>
              <a:rPr lang="fi-FI" dirty="0"/>
              <a:t> it </a:t>
            </a:r>
            <a:r>
              <a:rPr lang="fi-FI" dirty="0" err="1"/>
              <a:t>without</a:t>
            </a:r>
            <a:r>
              <a:rPr lang="fi-FI" dirty="0"/>
              <a:t> it </a:t>
            </a:r>
            <a:r>
              <a:rPr lang="fi-FI" dirty="0" err="1"/>
              <a:t>losing</a:t>
            </a:r>
            <a:r>
              <a:rPr lang="fi-FI" dirty="0"/>
              <a:t> </a:t>
            </a:r>
            <a:r>
              <a:rPr lang="fi-FI" dirty="0" err="1"/>
              <a:t>its</a:t>
            </a:r>
            <a:r>
              <a:rPr lang="fi-FI" dirty="0"/>
              <a:t> </a:t>
            </a:r>
            <a:r>
              <a:rPr lang="fi-FI" dirty="0" err="1"/>
              <a:t>essence</a:t>
            </a:r>
            <a:r>
              <a:rPr lang="fi-FI" dirty="0"/>
              <a:t>? </a:t>
            </a:r>
          </a:p>
          <a:p>
            <a:pPr marL="0" indent="0">
              <a:buNone/>
            </a:pPr>
            <a:r>
              <a:rPr lang="fi-FI" dirty="0"/>
              <a:t>- </a:t>
            </a:r>
            <a:r>
              <a:rPr lang="fi-FI" dirty="0" err="1"/>
              <a:t>Yes</a:t>
            </a:r>
            <a:r>
              <a:rPr lang="fi-FI" dirty="0"/>
              <a:t>! -&gt; Ainesana </a:t>
            </a:r>
          </a:p>
          <a:p>
            <a:pPr marL="0" indent="0">
              <a:buNone/>
            </a:pPr>
            <a:endParaRPr lang="fi-FI" dirty="0"/>
          </a:p>
          <a:p>
            <a:pPr marL="514350" indent="-514350">
              <a:buAutoNum type="arabicPeriod"/>
            </a:pPr>
            <a:r>
              <a:rPr lang="fi-FI" dirty="0"/>
              <a:t>Ruoka: suklaa 			- </a:t>
            </a:r>
            <a:r>
              <a:rPr lang="fi-FI" dirty="0" err="1"/>
              <a:t>chocolate</a:t>
            </a:r>
            <a:endParaRPr lang="fi-FI" dirty="0"/>
          </a:p>
          <a:p>
            <a:pPr marL="514350" indent="-514350">
              <a:buAutoNum type="arabicPeriod"/>
            </a:pPr>
            <a:r>
              <a:rPr lang="fi-FI" dirty="0"/>
              <a:t>Materiaalit: nahka		- </a:t>
            </a:r>
            <a:r>
              <a:rPr lang="fi-FI" dirty="0" err="1"/>
              <a:t>leather</a:t>
            </a:r>
            <a:endParaRPr lang="fi-FI" dirty="0"/>
          </a:p>
          <a:p>
            <a:pPr marL="514350" indent="-514350">
              <a:buAutoNum type="arabicPeriod"/>
            </a:pPr>
            <a:r>
              <a:rPr lang="fi-FI" dirty="0"/>
              <a:t>Abstraktit asiat: rakkaus 	- </a:t>
            </a:r>
            <a:r>
              <a:rPr lang="fi-FI" dirty="0" err="1"/>
              <a:t>love</a:t>
            </a:r>
            <a:r>
              <a:rPr lang="fi-FI" dirty="0"/>
              <a:t> 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198129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4FE9FA3-AB98-CB97-0A44-C7B0CD743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Predikatiivi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45FFD05-EF50-3745-670E-6644E031F1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= a </a:t>
            </a:r>
            <a:r>
              <a:rPr lang="fi-FI" dirty="0" err="1"/>
              <a:t>word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 </a:t>
            </a:r>
            <a:r>
              <a:rPr lang="fi-FI" dirty="0" err="1"/>
              <a:t>describes</a:t>
            </a:r>
            <a:r>
              <a:rPr lang="fi-FI" dirty="0"/>
              <a:t>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defines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subject</a:t>
            </a: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514350" indent="-514350">
              <a:buAutoNum type="arabicPeriod"/>
            </a:pPr>
            <a:r>
              <a:rPr lang="fi-FI" dirty="0" err="1"/>
              <a:t>Nominative</a:t>
            </a:r>
            <a:r>
              <a:rPr lang="fi-FI" dirty="0"/>
              <a:t>: </a:t>
            </a:r>
            <a:r>
              <a:rPr lang="fi-FI" dirty="0" err="1"/>
              <a:t>countable</a:t>
            </a:r>
            <a:r>
              <a:rPr lang="fi-FI" dirty="0"/>
              <a:t> </a:t>
            </a:r>
            <a:r>
              <a:rPr lang="fi-FI" dirty="0" err="1"/>
              <a:t>subject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 err="1"/>
              <a:t>Tää</a:t>
            </a:r>
            <a:r>
              <a:rPr lang="fi-FI" dirty="0"/>
              <a:t> on </a:t>
            </a:r>
            <a:r>
              <a:rPr lang="fi-FI" b="1" dirty="0"/>
              <a:t>kiva kahvila</a:t>
            </a:r>
            <a:r>
              <a:rPr lang="fi-FI" dirty="0"/>
              <a:t>. </a:t>
            </a:r>
          </a:p>
          <a:p>
            <a:pPr marL="0" indent="0">
              <a:buNone/>
            </a:pPr>
            <a:r>
              <a:rPr lang="fi-FI" dirty="0"/>
              <a:t>	Minä olen </a:t>
            </a:r>
            <a:r>
              <a:rPr lang="fi-FI" b="1" dirty="0"/>
              <a:t>opiskelija</a:t>
            </a:r>
            <a:r>
              <a:rPr lang="fi-FI" dirty="0"/>
              <a:t>. </a:t>
            </a:r>
          </a:p>
          <a:p>
            <a:pPr marL="0" indent="0">
              <a:buNone/>
            </a:pPr>
            <a:r>
              <a:rPr lang="fi-FI" dirty="0"/>
              <a:t>2. </a:t>
            </a:r>
            <a:r>
              <a:rPr lang="fi-FI" dirty="0" err="1"/>
              <a:t>partitive</a:t>
            </a:r>
            <a:r>
              <a:rPr lang="fi-FI" dirty="0"/>
              <a:t>: </a:t>
            </a:r>
            <a:r>
              <a:rPr lang="fi-FI" dirty="0" err="1"/>
              <a:t>uncountable</a:t>
            </a:r>
            <a:r>
              <a:rPr lang="fi-FI" dirty="0"/>
              <a:t> </a:t>
            </a:r>
            <a:r>
              <a:rPr lang="fi-FI" dirty="0" err="1"/>
              <a:t>subject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b="1" dirty="0"/>
              <a:t>Kahvi</a:t>
            </a:r>
            <a:r>
              <a:rPr lang="fi-FI" dirty="0"/>
              <a:t> on hyvä</a:t>
            </a:r>
            <a:r>
              <a:rPr lang="fi-FI" b="1" dirty="0"/>
              <a:t>ä</a:t>
            </a:r>
            <a:r>
              <a:rPr lang="fi-FI" dirty="0"/>
              <a:t>.</a:t>
            </a:r>
          </a:p>
          <a:p>
            <a:pPr marL="0" indent="0">
              <a:buNone/>
            </a:pPr>
            <a:r>
              <a:rPr lang="fi-FI" dirty="0"/>
              <a:t>	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09056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B7E3F37-097A-4BB5-8A58-B30FC849C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Tänään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3BB075-08B5-45CF-B5C9-3CC233463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971" y="1690688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Mitä kuuluu</a:t>
            </a:r>
            <a:r>
              <a:rPr lang="fi-FI"/>
              <a:t>? Missä </a:t>
            </a:r>
            <a:r>
              <a:rPr lang="fi-FI" err="1"/>
              <a:t>sä</a:t>
            </a:r>
            <a:r>
              <a:rPr lang="fi-FI"/>
              <a:t> olit </a:t>
            </a:r>
            <a:r>
              <a:rPr lang="fi-FI" dirty="0"/>
              <a:t>viikonloppuna? </a:t>
            </a:r>
          </a:p>
          <a:p>
            <a:r>
              <a:rPr lang="fi-FI" dirty="0"/>
              <a:t>Aikataulu - Schedule</a:t>
            </a:r>
          </a:p>
          <a:p>
            <a:r>
              <a:rPr lang="fi-FI" dirty="0"/>
              <a:t>Jumppaa, </a:t>
            </a:r>
            <a:r>
              <a:rPr lang="fi-FI"/>
              <a:t>sanelu ja </a:t>
            </a:r>
            <a:r>
              <a:rPr lang="fi-FI" dirty="0"/>
              <a:t>ääntämistä</a:t>
            </a:r>
          </a:p>
          <a:p>
            <a:r>
              <a:rPr lang="fi-FI" dirty="0"/>
              <a:t>Kysymyksiä ja kommentteja kotitehtävistä</a:t>
            </a:r>
          </a:p>
          <a:p>
            <a:r>
              <a:rPr lang="fi-FI" dirty="0"/>
              <a:t>Pienissä ryhmissä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 dirty="0"/>
              <a:t>Tauko noin kello 17.50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/>
              <a:t>Kielioppi: Predikatiivilause = </a:t>
            </a:r>
            <a:r>
              <a:rPr lang="fi-FI" dirty="0" err="1"/>
              <a:t>Grammar</a:t>
            </a:r>
            <a:r>
              <a:rPr lang="fi-FI" dirty="0"/>
              <a:t>: </a:t>
            </a:r>
            <a:r>
              <a:rPr lang="fi-FI" dirty="0" err="1"/>
              <a:t>Predicative</a:t>
            </a:r>
            <a:r>
              <a:rPr lang="fi-FI" dirty="0"/>
              <a:t> </a:t>
            </a:r>
            <a:r>
              <a:rPr lang="fi-FI" dirty="0" err="1"/>
              <a:t>clauses</a:t>
            </a:r>
            <a:endParaRPr lang="fi-FI" dirty="0"/>
          </a:p>
          <a:p>
            <a:r>
              <a:rPr lang="fi-FI" dirty="0"/>
              <a:t>Kotitehtävät</a:t>
            </a:r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400367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7A8E10E-7B43-F512-43ED-89D24A24C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Harjoittele - practice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10917B-BFD6-E69F-719A-52D7234676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>
                <a:hlinkClick r:id="rId2"/>
              </a:rPr>
              <a:t>https://wordwall.net/play/83102/524/346</a:t>
            </a:r>
            <a:endParaRPr lang="fi-FI"/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491743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3DE618-5B57-0D41-BAA2-F9773806E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Some rules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8892472-486B-B7A9-0A31-64549A7B0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Sää on </a:t>
            </a:r>
            <a:r>
              <a:rPr lang="fi-FI" b="1"/>
              <a:t>hyvä</a:t>
            </a:r>
            <a:r>
              <a:rPr lang="fi-FI"/>
              <a:t> tänään.</a:t>
            </a:r>
          </a:p>
          <a:p>
            <a:pPr lvl="1"/>
            <a:r>
              <a:rPr lang="fi-FI"/>
              <a:t>In Finnish, the weather is countable, not uncountable -&gt; nominative. </a:t>
            </a:r>
          </a:p>
          <a:p>
            <a:r>
              <a:rPr lang="fi-FI"/>
              <a:t>Everything that ends in -minen: uncountable</a:t>
            </a:r>
          </a:p>
          <a:p>
            <a:pPr lvl="2"/>
            <a:r>
              <a:rPr lang="fi-FI"/>
              <a:t>(because these are abstract concepts and therefore uncountable)</a:t>
            </a:r>
          </a:p>
          <a:p>
            <a:pPr lvl="1"/>
            <a:r>
              <a:rPr lang="fi-FI"/>
              <a:t>Opiskele</a:t>
            </a:r>
            <a:r>
              <a:rPr lang="fi-FI" b="1"/>
              <a:t>minen</a:t>
            </a:r>
            <a:r>
              <a:rPr lang="fi-FI"/>
              <a:t> on ihanaa. </a:t>
            </a:r>
          </a:p>
          <a:p>
            <a:pPr lvl="1"/>
            <a:r>
              <a:rPr lang="fi-FI"/>
              <a:t>Studying is wonderful. </a:t>
            </a:r>
          </a:p>
          <a:p>
            <a:pPr marL="457200" lvl="1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02158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B30B4DF-756D-BE0B-F748-6DE102BCD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Often</a:t>
            </a:r>
            <a:r>
              <a:rPr lang="fi-FI" dirty="0"/>
              <a:t>, </a:t>
            </a:r>
            <a:r>
              <a:rPr lang="fi-FI" dirty="0" err="1"/>
              <a:t>both</a:t>
            </a:r>
            <a:r>
              <a:rPr lang="fi-FI" dirty="0"/>
              <a:t> </a:t>
            </a:r>
            <a:r>
              <a:rPr lang="fi-FI" dirty="0" err="1"/>
              <a:t>work</a:t>
            </a:r>
            <a:r>
              <a:rPr lang="fi-FI" dirty="0"/>
              <a:t>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D902D82-393D-F03A-371D-4E4DCDE0E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Tämä on hyvä pizza. = </a:t>
            </a:r>
            <a:r>
              <a:rPr lang="fi-FI" dirty="0" err="1"/>
              <a:t>This</a:t>
            </a:r>
            <a:r>
              <a:rPr lang="fi-FI" dirty="0"/>
              <a:t> is </a:t>
            </a:r>
            <a:r>
              <a:rPr lang="fi-FI" b="1" dirty="0"/>
              <a:t>a </a:t>
            </a:r>
            <a:r>
              <a:rPr lang="fi-FI" b="1" dirty="0" err="1"/>
              <a:t>good</a:t>
            </a:r>
            <a:r>
              <a:rPr lang="fi-FI" b="1" dirty="0"/>
              <a:t> pizza.</a:t>
            </a:r>
          </a:p>
          <a:p>
            <a:pPr lvl="1"/>
            <a:r>
              <a:rPr lang="fi-FI" dirty="0" err="1"/>
              <a:t>Nominative</a:t>
            </a:r>
            <a:r>
              <a:rPr lang="fi-FI" dirty="0"/>
              <a:t>: </a:t>
            </a:r>
            <a:r>
              <a:rPr lang="fi-FI" dirty="0" err="1"/>
              <a:t>I’m</a:t>
            </a:r>
            <a:r>
              <a:rPr lang="fi-FI" dirty="0"/>
              <a:t> </a:t>
            </a:r>
            <a:r>
              <a:rPr lang="fi-FI" dirty="0" err="1"/>
              <a:t>talking</a:t>
            </a:r>
            <a:r>
              <a:rPr lang="fi-FI" dirty="0"/>
              <a:t> </a:t>
            </a:r>
            <a:r>
              <a:rPr lang="fi-FI" dirty="0" err="1"/>
              <a:t>about</a:t>
            </a:r>
            <a:r>
              <a:rPr lang="fi-FI" dirty="0"/>
              <a:t> just </a:t>
            </a:r>
            <a:r>
              <a:rPr lang="fi-FI" dirty="0" err="1"/>
              <a:t>this</a:t>
            </a:r>
            <a:r>
              <a:rPr lang="fi-FI" dirty="0"/>
              <a:t> </a:t>
            </a:r>
            <a:r>
              <a:rPr lang="fi-FI" dirty="0" err="1"/>
              <a:t>specific</a:t>
            </a:r>
            <a:r>
              <a:rPr lang="fi-FI" dirty="0"/>
              <a:t> pizza, </a:t>
            </a:r>
            <a:r>
              <a:rPr lang="fi-FI" dirty="0" err="1"/>
              <a:t>making</a:t>
            </a:r>
            <a:r>
              <a:rPr lang="fi-FI" dirty="0"/>
              <a:t> an </a:t>
            </a:r>
            <a:r>
              <a:rPr lang="fi-FI" dirty="0" err="1"/>
              <a:t>usually</a:t>
            </a:r>
            <a:r>
              <a:rPr lang="fi-FI" dirty="0"/>
              <a:t> </a:t>
            </a:r>
            <a:r>
              <a:rPr lang="fi-FI" dirty="0" err="1"/>
              <a:t>uncountable</a:t>
            </a:r>
            <a:r>
              <a:rPr lang="fi-FI" dirty="0"/>
              <a:t> </a:t>
            </a:r>
            <a:r>
              <a:rPr lang="fi-FI" err="1"/>
              <a:t>noun</a:t>
            </a:r>
            <a:r>
              <a:rPr lang="fi-FI"/>
              <a:t> (pizza) countable</a:t>
            </a:r>
            <a:r>
              <a:rPr lang="fi-FI" dirty="0"/>
              <a:t>. </a:t>
            </a:r>
          </a:p>
          <a:p>
            <a:r>
              <a:rPr lang="fi-FI" dirty="0"/>
              <a:t>Tämä on hyvää pizzaa. = </a:t>
            </a:r>
            <a:r>
              <a:rPr lang="fi-FI" dirty="0" err="1"/>
              <a:t>This</a:t>
            </a:r>
            <a:r>
              <a:rPr lang="fi-FI" dirty="0"/>
              <a:t> is </a:t>
            </a:r>
            <a:r>
              <a:rPr lang="fi-FI" b="1" dirty="0" err="1"/>
              <a:t>good</a:t>
            </a:r>
            <a:r>
              <a:rPr lang="fi-FI" b="1" dirty="0"/>
              <a:t> pizza</a:t>
            </a:r>
            <a:r>
              <a:rPr lang="fi-FI" dirty="0"/>
              <a:t>.</a:t>
            </a:r>
          </a:p>
          <a:p>
            <a:pPr lvl="1"/>
            <a:r>
              <a:rPr lang="fi-FI" dirty="0" err="1"/>
              <a:t>Partitive</a:t>
            </a:r>
            <a:r>
              <a:rPr lang="fi-FI" dirty="0"/>
              <a:t>: </a:t>
            </a:r>
            <a:r>
              <a:rPr lang="fi-FI" dirty="0" err="1"/>
              <a:t>I’m</a:t>
            </a:r>
            <a:r>
              <a:rPr lang="fi-FI" dirty="0"/>
              <a:t> </a:t>
            </a:r>
            <a:r>
              <a:rPr lang="fi-FI" dirty="0" err="1"/>
              <a:t>talking</a:t>
            </a:r>
            <a:r>
              <a:rPr lang="fi-FI" dirty="0"/>
              <a:t> </a:t>
            </a:r>
            <a:r>
              <a:rPr lang="fi-FI" dirty="0" err="1"/>
              <a:t>about</a:t>
            </a:r>
            <a:r>
              <a:rPr lang="fi-FI" dirty="0"/>
              <a:t> </a:t>
            </a:r>
            <a:r>
              <a:rPr lang="fi-FI"/>
              <a:t>pizza in general (the pizza at this restaurant, all the pizzas we ordered…). </a:t>
            </a:r>
          </a:p>
          <a:p>
            <a:r>
              <a:rPr lang="fi-FI"/>
              <a:t>Tämä on hyvä olut. = This is a good beer (this glass, pint of beer). </a:t>
            </a:r>
          </a:p>
          <a:p>
            <a:r>
              <a:rPr lang="fi-FI"/>
              <a:t>Tämä on hyvää olutta. = This is good beer. (in general, so brand of beer is good)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59060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DC0AF5B-87BC-4456-0A4F-492F42540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Predicatives</a:t>
            </a:r>
            <a:r>
              <a:rPr lang="fi-FI" dirty="0"/>
              <a:t> </a:t>
            </a:r>
            <a:r>
              <a:rPr lang="fi-FI" dirty="0" err="1"/>
              <a:t>stay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same</a:t>
            </a:r>
            <a:r>
              <a:rPr lang="fi-FI" dirty="0"/>
              <a:t> </a:t>
            </a:r>
            <a:r>
              <a:rPr lang="fi-FI" dirty="0" err="1"/>
              <a:t>form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52029D7-EE56-E05C-BDDA-6A9676FF753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 err="1"/>
              <a:t>Predicative</a:t>
            </a:r>
            <a:r>
              <a:rPr lang="fi-FI" dirty="0"/>
              <a:t> </a:t>
            </a:r>
            <a:r>
              <a:rPr lang="fi-FI" dirty="0" err="1"/>
              <a:t>clauses</a:t>
            </a:r>
            <a:r>
              <a:rPr lang="fi-FI" dirty="0"/>
              <a:t>: 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/>
              <a:t>Tämä on </a:t>
            </a:r>
            <a:r>
              <a:rPr lang="fi-FI" b="1" dirty="0"/>
              <a:t>hyvää kahvia. </a:t>
            </a:r>
          </a:p>
          <a:p>
            <a:r>
              <a:rPr lang="fi-FI" dirty="0"/>
              <a:t>Tämä ei ole </a:t>
            </a:r>
            <a:r>
              <a:rPr lang="fi-FI" b="1" dirty="0"/>
              <a:t>hyvää kahvia. </a:t>
            </a:r>
          </a:p>
          <a:p>
            <a:endParaRPr lang="fi-FI" b="1" dirty="0"/>
          </a:p>
          <a:p>
            <a:r>
              <a:rPr lang="fi-FI" dirty="0"/>
              <a:t>Minä olen </a:t>
            </a:r>
            <a:r>
              <a:rPr lang="fi-FI" b="1" dirty="0"/>
              <a:t>opettaja</a:t>
            </a:r>
            <a:r>
              <a:rPr lang="fi-FI" dirty="0"/>
              <a:t>. </a:t>
            </a:r>
          </a:p>
          <a:p>
            <a:r>
              <a:rPr lang="fi-FI" dirty="0"/>
              <a:t>Minä en ole </a:t>
            </a:r>
            <a:r>
              <a:rPr lang="fi-FI" b="1" dirty="0"/>
              <a:t>opettaja</a:t>
            </a:r>
            <a:r>
              <a:rPr lang="fi-FI" dirty="0"/>
              <a:t>. </a:t>
            </a:r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001A1BB-8893-A342-10A8-A6B9293760D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Minulla on -</a:t>
            </a:r>
            <a:r>
              <a:rPr lang="fi-FI" dirty="0" err="1"/>
              <a:t>clauses</a:t>
            </a:r>
            <a:r>
              <a:rPr lang="fi-FI" dirty="0"/>
              <a:t>: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/>
              <a:t>Minulla on </a:t>
            </a:r>
            <a:r>
              <a:rPr lang="fi-FI" b="1" dirty="0"/>
              <a:t>kissa</a:t>
            </a:r>
            <a:r>
              <a:rPr lang="fi-FI" dirty="0"/>
              <a:t>.</a:t>
            </a:r>
          </a:p>
          <a:p>
            <a:pPr lvl="1"/>
            <a:r>
              <a:rPr lang="fi-FI" dirty="0" err="1"/>
              <a:t>Positive</a:t>
            </a:r>
            <a:r>
              <a:rPr lang="fi-FI" dirty="0"/>
              <a:t>: </a:t>
            </a:r>
            <a:r>
              <a:rPr lang="fi-FI" dirty="0" err="1"/>
              <a:t>Nominative</a:t>
            </a:r>
            <a:endParaRPr lang="fi-FI" dirty="0"/>
          </a:p>
          <a:p>
            <a:r>
              <a:rPr lang="fi-FI" dirty="0"/>
              <a:t>Minulla ei ole </a:t>
            </a:r>
            <a:r>
              <a:rPr lang="fi-FI" b="1" dirty="0"/>
              <a:t>kissaa</a:t>
            </a:r>
            <a:r>
              <a:rPr lang="fi-FI" dirty="0"/>
              <a:t>. </a:t>
            </a:r>
          </a:p>
          <a:p>
            <a:pPr lvl="1"/>
            <a:r>
              <a:rPr lang="fi-FI" dirty="0"/>
              <a:t>Negative: </a:t>
            </a:r>
            <a:r>
              <a:rPr lang="fi-FI" dirty="0" err="1"/>
              <a:t>Partitive</a:t>
            </a: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793089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49AC03A-2145-CD42-4A00-811F32B7D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Kysymyksiä?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9469755-EF62-1C81-85F4-4390A1D3E08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/>
              <a:t>Tämä (written) = tää (spoken) = this 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D258648-1D60-B0AF-A60A-6144AFC36BD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52834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4F9A576-06EF-0D6D-DD56-64C694D14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Kotitehtävät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135F01E-E80C-9B40-D76B-AB458D3D6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Muista </a:t>
            </a:r>
            <a:r>
              <a:rPr lang="fi-FI"/>
              <a:t>Kotitehtävä 3. Määräaika tänään. </a:t>
            </a:r>
            <a:endParaRPr lang="fi-FI" dirty="0"/>
          </a:p>
          <a:p>
            <a:r>
              <a:rPr lang="fi-FI" dirty="0"/>
              <a:t>Harjoitus 13 s. 225 (s. 164) </a:t>
            </a:r>
          </a:p>
          <a:p>
            <a:pPr lvl="1"/>
            <a:r>
              <a:rPr lang="fi-FI" dirty="0" err="1"/>
              <a:t>Check</a:t>
            </a:r>
            <a:r>
              <a:rPr lang="fi-FI" dirty="0"/>
              <a:t> </a:t>
            </a:r>
            <a:r>
              <a:rPr lang="fi-FI" dirty="0" err="1"/>
              <a:t>your</a:t>
            </a:r>
            <a:r>
              <a:rPr lang="fi-FI" dirty="0"/>
              <a:t> </a:t>
            </a:r>
            <a:r>
              <a:rPr lang="fi-FI" dirty="0" err="1"/>
              <a:t>work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homework</a:t>
            </a:r>
            <a:r>
              <a:rPr lang="fi-FI" dirty="0"/>
              <a:t> </a:t>
            </a:r>
            <a:r>
              <a:rPr lang="fi-FI" dirty="0" err="1"/>
              <a:t>key</a:t>
            </a:r>
            <a:endParaRPr lang="fi-FI" dirty="0"/>
          </a:p>
          <a:p>
            <a:r>
              <a:rPr lang="fi-FI" dirty="0"/>
              <a:t>Opiskele uusia sanoja </a:t>
            </a:r>
          </a:p>
          <a:p>
            <a:r>
              <a:rPr lang="fi-FI" dirty="0"/>
              <a:t>Kertaa kaikkea – </a:t>
            </a:r>
            <a:r>
              <a:rPr lang="fi-FI" err="1"/>
              <a:t>Revise</a:t>
            </a:r>
            <a:r>
              <a:rPr lang="fi-FI"/>
              <a:t> everything</a:t>
            </a:r>
          </a:p>
          <a:p>
            <a:r>
              <a:rPr lang="fi-FI"/>
              <a:t>Share your questions on Flinga </a:t>
            </a:r>
            <a:r>
              <a:rPr lang="fi-FI">
                <a:hlinkClick r:id="rId2"/>
              </a:rPr>
              <a:t>https://edu.flinga.fi/s/EAA6EP9</a:t>
            </a:r>
            <a:endParaRPr lang="fi-FI" dirty="0"/>
          </a:p>
          <a:p>
            <a:r>
              <a:rPr lang="fi-FI" dirty="0"/>
              <a:t>Extra: </a:t>
            </a:r>
            <a:r>
              <a:rPr lang="fi-FI" dirty="0" err="1"/>
              <a:t>Listen</a:t>
            </a:r>
            <a:r>
              <a:rPr lang="fi-FI" dirty="0"/>
              <a:t> to 15 </a:t>
            </a:r>
            <a:r>
              <a:rPr lang="fi-FI" dirty="0" err="1"/>
              <a:t>again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transcript</a:t>
            </a:r>
            <a:endParaRPr lang="fi-FI" dirty="0"/>
          </a:p>
          <a:p>
            <a:r>
              <a:rPr lang="fi-FI" dirty="0"/>
              <a:t>Extra: </a:t>
            </a:r>
            <a:r>
              <a:rPr lang="fi-FI" dirty="0" err="1"/>
              <a:t>Learn</a:t>
            </a:r>
            <a:r>
              <a:rPr lang="fi-FI" dirty="0"/>
              <a:t> some food </a:t>
            </a:r>
            <a:r>
              <a:rPr lang="fi-FI" dirty="0" err="1"/>
              <a:t>words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Wordwall</a:t>
            </a:r>
            <a:r>
              <a:rPr lang="fi-FI" dirty="0"/>
              <a:t>: </a:t>
            </a:r>
            <a:r>
              <a:rPr lang="fi-FI" dirty="0">
                <a:hlinkClick r:id="rId3"/>
              </a:rPr>
              <a:t>https://wordwall.net/play/32132/655/321</a:t>
            </a:r>
            <a:endParaRPr lang="fi-FI" dirty="0"/>
          </a:p>
          <a:p>
            <a:endParaRPr lang="fi-FI" dirty="0"/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  <a:p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896173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9AE4634-877D-726C-43B9-F464ACFC98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Slide Background">
            <a:extLst>
              <a:ext uri="{FF2B5EF4-FFF2-40B4-BE49-F238E27FC236}">
                <a16:creationId xmlns:a16="http://schemas.microsoft.com/office/drawing/2014/main" id="{C73BBEEF-B456-4A39-B44B-5A53E698A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Kuva 4" descr="Kuva, joka sisältää kohteen maisema, piha-, puu, auringonnousu&#10;&#10;Kuvaus luotu automaattisesti">
            <a:extLst>
              <a:ext uri="{FF2B5EF4-FFF2-40B4-BE49-F238E27FC236}">
                <a16:creationId xmlns:a16="http://schemas.microsoft.com/office/drawing/2014/main" id="{D3009718-D8E7-2225-3C71-A82F7EDB43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94" r="13472" b="-1"/>
          <a:stretch/>
        </p:blipFill>
        <p:spPr>
          <a:xfrm>
            <a:off x="1" y="10"/>
            <a:ext cx="6096000" cy="6857990"/>
          </a:xfrm>
          <a:prstGeom prst="rect">
            <a:avLst/>
          </a:prstGeom>
        </p:spPr>
      </p:pic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3A48C6C-3CC4-4EE5-A773-EC1EB7F59C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ln>
            <a:noFill/>
          </a:ln>
          <a:effectLst>
            <a:outerShdw blurRad="596900" dist="330200" dir="8820000" sx="87000" sy="87000" algn="t" rotWithShape="0">
              <a:srgbClr val="000000">
                <a:alpha val="2666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35543C36-503E-2663-9C56-8BA6F4B046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7575" y="771099"/>
            <a:ext cx="4658109" cy="36303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br>
              <a:rPr lang="en-US" sz="4800"/>
            </a:br>
            <a:r>
              <a:rPr lang="en-US" sz="4800"/>
              <a:t>Kiitos! </a:t>
            </a: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489C2E0-4895-4B72-85EA-7EE9FAFFDC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5143500"/>
            <a:ext cx="6096000" cy="1714500"/>
          </a:xfrm>
          <a:prstGeom prst="rect">
            <a:avLst/>
          </a:prstGeom>
          <a:ln>
            <a:noFill/>
          </a:ln>
          <a:effectLst>
            <a:outerShdw blurRad="342900" dist="127000" dir="2400000" sx="90000" sy="90000" algn="t" rotWithShape="0">
              <a:srgbClr val="000000">
                <a:alpha val="26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EF69642-2800-442B-AE6D-3457BE3B3F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7575" y="5410485"/>
            <a:ext cx="4658109" cy="118053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dirty="0" err="1"/>
              <a:t>Nähdään</a:t>
            </a:r>
            <a:r>
              <a:rPr lang="en-US" dirty="0"/>
              <a:t> </a:t>
            </a:r>
            <a:r>
              <a:rPr lang="en-US" dirty="0" err="1"/>
              <a:t>keskiviikkona</a:t>
            </a:r>
            <a:r>
              <a:rPr lang="en-US" dirty="0"/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988568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827260E-B490-485A-8110-3B653D355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Tervetuloa tunnille!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DF76009-E852-44DF-80A4-3FB764C14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/>
              <a:t>= Welcome to class / welcome to the lesson </a:t>
            </a:r>
          </a:p>
          <a:p>
            <a:pPr marL="0" indent="0">
              <a:buNone/>
            </a:pPr>
            <a:endParaRPr lang="fi-FI"/>
          </a:p>
          <a:p>
            <a:r>
              <a:rPr lang="fi-FI"/>
              <a:t>tunti = hour/lesson</a:t>
            </a:r>
          </a:p>
          <a:p>
            <a:pPr lvl="1"/>
            <a:r>
              <a:rPr lang="fi-FI"/>
              <a:t>stem: tunni-</a:t>
            </a:r>
          </a:p>
          <a:p>
            <a:pPr lvl="1"/>
            <a:r>
              <a:rPr lang="fi-FI"/>
              <a:t>lle = to (allative) </a:t>
            </a:r>
          </a:p>
          <a:p>
            <a:pPr lvl="1"/>
            <a:r>
              <a:rPr lang="fi-FI"/>
              <a:t>tunnille = to the lesson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85297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3C020D0-48F8-51F8-F6BF-F15D93480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Kirjoita chattiin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6FE3A78-F8F6-91F0-B080-FA74F2859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793" y="1636494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1. Miten </a:t>
            </a:r>
            <a:r>
              <a:rPr lang="fi-FI" dirty="0" err="1"/>
              <a:t>sulla</a:t>
            </a:r>
            <a:r>
              <a:rPr lang="fi-FI" dirty="0"/>
              <a:t> menee tänään? 		</a:t>
            </a:r>
          </a:p>
          <a:p>
            <a:pPr marL="0" indent="0">
              <a:buNone/>
            </a:pPr>
            <a:r>
              <a:rPr lang="fi-FI" dirty="0"/>
              <a:t>2. Missä </a:t>
            </a:r>
            <a:r>
              <a:rPr lang="fi-FI" dirty="0" err="1"/>
              <a:t>sä</a:t>
            </a:r>
            <a:r>
              <a:rPr lang="fi-FI" dirty="0"/>
              <a:t> olit viikonloppuna? </a:t>
            </a:r>
          </a:p>
          <a:p>
            <a:pPr marL="0" indent="0">
              <a:buNone/>
            </a:pPr>
            <a:r>
              <a:rPr lang="fi-FI" dirty="0"/>
              <a:t>	</a:t>
            </a:r>
            <a:endParaRPr lang="fi-FI" i="1" dirty="0"/>
          </a:p>
          <a:p>
            <a:pPr marL="0" indent="0">
              <a:buNone/>
            </a:pPr>
            <a:r>
              <a:rPr lang="fi-FI" i="1" dirty="0"/>
              <a:t>Tänään menee tosi hyvin! </a:t>
            </a:r>
          </a:p>
          <a:p>
            <a:pPr marL="0" indent="0">
              <a:buNone/>
            </a:pPr>
            <a:endParaRPr lang="fi-FI" i="1" dirty="0"/>
          </a:p>
          <a:p>
            <a:pPr marL="0" indent="0">
              <a:buNone/>
            </a:pPr>
            <a:r>
              <a:rPr lang="fi-FI" i="1" dirty="0"/>
              <a:t>Viikonloppuna </a:t>
            </a:r>
            <a:r>
              <a:rPr lang="fi-FI" i="1" dirty="0" err="1"/>
              <a:t>mä</a:t>
            </a:r>
            <a:r>
              <a:rPr lang="fi-FI" i="1" dirty="0"/>
              <a:t> olin kotona, uima-altaassa ulkona, Allas Sea Poolilla Helsingissä, saunassa, </a:t>
            </a:r>
            <a:r>
              <a:rPr lang="fi-FI" i="1" dirty="0" err="1"/>
              <a:t>mun</a:t>
            </a:r>
            <a:r>
              <a:rPr lang="fi-FI" i="1" dirty="0"/>
              <a:t> isän ja äidin kotona ja Tuomaan markkinoilla Helsingissä. </a:t>
            </a:r>
            <a:endParaRPr lang="fi-FI" dirty="0"/>
          </a:p>
        </p:txBody>
      </p:sp>
      <p:sp>
        <p:nvSpPr>
          <p:cNvPr id="4" name="Puhekupla: Soikea 3">
            <a:extLst>
              <a:ext uri="{FF2B5EF4-FFF2-40B4-BE49-F238E27FC236}">
                <a16:creationId xmlns:a16="http://schemas.microsoft.com/office/drawing/2014/main" id="{E4F57834-0172-BA1F-0C96-7233CC15CB2B}"/>
              </a:ext>
            </a:extLst>
          </p:cNvPr>
          <p:cNvSpPr/>
          <p:nvPr/>
        </p:nvSpPr>
        <p:spPr>
          <a:xfrm>
            <a:off x="6708227" y="632589"/>
            <a:ext cx="2498835" cy="1489842"/>
          </a:xfrm>
          <a:prstGeom prst="wedgeEllipse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3488CCB9-96EF-68AD-9EB6-5187E81AC0DD}"/>
              </a:ext>
            </a:extLst>
          </p:cNvPr>
          <p:cNvSpPr txBox="1"/>
          <p:nvPr/>
        </p:nvSpPr>
        <p:spPr>
          <a:xfrm>
            <a:off x="7224547" y="1044357"/>
            <a:ext cx="1466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/>
              <a:t>Mulla menee ihan </a:t>
            </a:r>
            <a:r>
              <a:rPr lang="fi-FI" b="1"/>
              <a:t>hyvin</a:t>
            </a:r>
            <a:r>
              <a:rPr lang="fi-FI"/>
              <a:t>. </a:t>
            </a:r>
          </a:p>
        </p:txBody>
      </p:sp>
      <p:sp>
        <p:nvSpPr>
          <p:cNvPr id="6" name="Puhekupla: Soikea 5">
            <a:extLst>
              <a:ext uri="{FF2B5EF4-FFF2-40B4-BE49-F238E27FC236}">
                <a16:creationId xmlns:a16="http://schemas.microsoft.com/office/drawing/2014/main" id="{5F43BCB9-F9D8-BC36-1962-D8D6921B27D1}"/>
              </a:ext>
            </a:extLst>
          </p:cNvPr>
          <p:cNvSpPr/>
          <p:nvPr/>
        </p:nvSpPr>
        <p:spPr>
          <a:xfrm>
            <a:off x="8830002" y="1910475"/>
            <a:ext cx="2141483" cy="1389747"/>
          </a:xfrm>
          <a:prstGeom prst="wedgeEllipseCallout">
            <a:avLst>
              <a:gd name="adj1" fmla="val 43205"/>
              <a:gd name="adj2" fmla="val 61971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0AC419AA-9B17-D647-7C5E-9358030DBE90}"/>
              </a:ext>
            </a:extLst>
          </p:cNvPr>
          <p:cNvSpPr txBox="1"/>
          <p:nvPr/>
        </p:nvSpPr>
        <p:spPr>
          <a:xfrm>
            <a:off x="9207062" y="2388161"/>
            <a:ext cx="15292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/>
              <a:t>Mulla </a:t>
            </a:r>
            <a:r>
              <a:rPr lang="fi-FI" b="1"/>
              <a:t>ei mene </a:t>
            </a:r>
            <a:r>
              <a:rPr lang="fi-FI"/>
              <a:t>hyvin.</a:t>
            </a:r>
          </a:p>
        </p:txBody>
      </p:sp>
    </p:spTree>
    <p:extLst>
      <p:ext uri="{BB962C8B-B14F-4D97-AF65-F5344CB8AC3E}">
        <p14:creationId xmlns:p14="http://schemas.microsoft.com/office/powerpoint/2010/main" val="929350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BEC265C-0410-4DD4-E0AB-7006D60EA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Aikataulu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67E0F93-8E41-70A5-5552-72149D2677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dirty="0"/>
              <a:t>= Schedule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/>
              <a:t>Tänään: Kappale 9 valmiiksi</a:t>
            </a:r>
          </a:p>
          <a:p>
            <a:r>
              <a:rPr lang="fi-FI" dirty="0"/>
              <a:t>Keskiviikkona 4.12.</a:t>
            </a:r>
          </a:p>
          <a:p>
            <a:pPr lvl="1"/>
            <a:r>
              <a:rPr lang="fi-FI" dirty="0"/>
              <a:t>Yhteenveto kappaleesta 9 – </a:t>
            </a:r>
            <a:r>
              <a:rPr lang="fi-FI" dirty="0" err="1"/>
              <a:t>Summary</a:t>
            </a:r>
            <a:r>
              <a:rPr lang="fi-FI" dirty="0"/>
              <a:t> of </a:t>
            </a:r>
            <a:r>
              <a:rPr lang="fi-FI" dirty="0" err="1"/>
              <a:t>chapter</a:t>
            </a:r>
            <a:r>
              <a:rPr lang="fi-FI" dirty="0"/>
              <a:t> 9</a:t>
            </a:r>
          </a:p>
          <a:p>
            <a:pPr lvl="1"/>
            <a:r>
              <a:rPr lang="fi-FI" dirty="0"/>
              <a:t>Tentteihin valmistautumista ja kertausta – </a:t>
            </a:r>
            <a:r>
              <a:rPr lang="fi-FI" dirty="0" err="1"/>
              <a:t>Exam</a:t>
            </a:r>
            <a:r>
              <a:rPr lang="fi-FI" dirty="0"/>
              <a:t> </a:t>
            </a:r>
            <a:r>
              <a:rPr lang="fi-FI" dirty="0" err="1"/>
              <a:t>preparation</a:t>
            </a:r>
            <a:r>
              <a:rPr lang="fi-FI" dirty="0"/>
              <a:t> </a:t>
            </a:r>
            <a:r>
              <a:rPr lang="fi-FI"/>
              <a:t>and revision</a:t>
            </a:r>
          </a:p>
          <a:p>
            <a:pPr lvl="1"/>
            <a:r>
              <a:rPr lang="fi-FI"/>
              <a:t>Homework: Kotitehtävä 4, deadline keskiviikkona 11.12.  </a:t>
            </a:r>
            <a:endParaRPr lang="fi-FI" dirty="0"/>
          </a:p>
          <a:p>
            <a:r>
              <a:rPr lang="fi-FI" dirty="0"/>
              <a:t>Maanantaina 9.12. </a:t>
            </a:r>
            <a:r>
              <a:rPr lang="fi-FI"/>
              <a:t>kirjallinen tentti</a:t>
            </a:r>
          </a:p>
          <a:p>
            <a:pPr lvl="1"/>
            <a:r>
              <a:rPr lang="fi-FI"/>
              <a:t>Available from 10 am 8 pm </a:t>
            </a:r>
          </a:p>
          <a:p>
            <a:pPr lvl="1"/>
            <a:r>
              <a:rPr lang="fi-FI"/>
              <a:t>60 minutes to turn in your work</a:t>
            </a:r>
            <a:endParaRPr lang="fi-FI" dirty="0"/>
          </a:p>
          <a:p>
            <a:r>
              <a:rPr lang="fi-FI" dirty="0"/>
              <a:t>Ensi viikolla: suulliset tentit</a:t>
            </a:r>
          </a:p>
        </p:txBody>
      </p:sp>
    </p:spTree>
    <p:extLst>
      <p:ext uri="{BB962C8B-B14F-4D97-AF65-F5344CB8AC3E}">
        <p14:creationId xmlns:p14="http://schemas.microsoft.com/office/powerpoint/2010/main" val="2318673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489E054-0537-7EE3-E0DC-048CB4409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Sanelu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36A8F33-6707-824E-034C-EB215749D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Kirjoita, mitä kuulet!</a:t>
            </a:r>
          </a:p>
          <a:p>
            <a:pPr marL="0" indent="0">
              <a:buNone/>
            </a:pPr>
            <a:r>
              <a:rPr lang="fi-FI" dirty="0"/>
              <a:t>= Write </a:t>
            </a:r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hear</a:t>
            </a:r>
            <a:r>
              <a:rPr lang="fi-FI" dirty="0"/>
              <a:t>!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58820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8583280-C6A6-BB88-3542-072CC96B1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Sanelu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204EB49-9F43-A651-4493-8C9D73D07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i-FI" dirty="0"/>
              <a:t>Onko </a:t>
            </a:r>
            <a:r>
              <a:rPr lang="fi-FI" dirty="0" err="1"/>
              <a:t>tää</a:t>
            </a:r>
            <a:r>
              <a:rPr lang="fi-FI" dirty="0"/>
              <a:t> tuoli vapaa? 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/>
              <a:t>Joo, se on vapaa. 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 err="1"/>
              <a:t>Tää</a:t>
            </a:r>
            <a:r>
              <a:rPr lang="fi-FI" dirty="0"/>
              <a:t> on tosi kiva kahvila! 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 err="1"/>
              <a:t>Tää</a:t>
            </a:r>
            <a:r>
              <a:rPr lang="fi-FI" dirty="0"/>
              <a:t> kahvi on hyvää. 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/>
              <a:t>Ja suklaakakku on ihanaa! 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35865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E3CA8C8-4598-4EED-811F-24BAEDF92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Jumppaa ja </a:t>
            </a:r>
            <a:r>
              <a:rPr lang="fi-FI" dirty="0"/>
              <a:t>ääntämistä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2A7D3A2-32C6-480D-9EA7-E93DA2149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3 + 1</a:t>
            </a:r>
          </a:p>
          <a:p>
            <a:pPr marL="0" indent="0">
              <a:buNone/>
            </a:pPr>
            <a:r>
              <a:rPr lang="fi-FI" dirty="0"/>
              <a:t>Opettaja 3</a:t>
            </a:r>
          </a:p>
          <a:p>
            <a:pPr marL="0" indent="0">
              <a:buNone/>
            </a:pPr>
            <a:r>
              <a:rPr lang="fi-FI" dirty="0"/>
              <a:t>Opiskelijat 1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03200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3BF51BD-6FCF-5351-98C2-210AB60FC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Ääntämistä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FF88D20-F9F8-305C-8D86-A972D18E3F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dirty="0"/>
              <a:t>Focus: long a and ä at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end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word</a:t>
            </a:r>
            <a:endParaRPr lang="fi-FI" dirty="0"/>
          </a:p>
          <a:p>
            <a:r>
              <a:rPr lang="fi-FI" dirty="0" err="1"/>
              <a:t>Pronouncing</a:t>
            </a:r>
            <a:r>
              <a:rPr lang="fi-FI" dirty="0"/>
              <a:t> a long sound </a:t>
            </a:r>
            <a:r>
              <a:rPr lang="fi-FI" dirty="0" err="1"/>
              <a:t>that</a:t>
            </a:r>
            <a:r>
              <a:rPr lang="fi-FI" dirty="0"/>
              <a:t> </a:t>
            </a:r>
            <a:r>
              <a:rPr lang="fi-FI" dirty="0" err="1"/>
              <a:t>isn’t</a:t>
            </a:r>
            <a:r>
              <a:rPr lang="fi-FI" dirty="0"/>
              <a:t> </a:t>
            </a:r>
            <a:r>
              <a:rPr lang="fi-FI" dirty="0" err="1"/>
              <a:t>emphasized</a:t>
            </a:r>
            <a:r>
              <a:rPr lang="fi-FI" dirty="0"/>
              <a:t> </a:t>
            </a:r>
            <a:r>
              <a:rPr lang="fi-FI" dirty="0" err="1"/>
              <a:t>usually</a:t>
            </a:r>
            <a:r>
              <a:rPr lang="fi-FI" dirty="0"/>
              <a:t> </a:t>
            </a:r>
            <a:r>
              <a:rPr lang="fi-FI" dirty="0" err="1"/>
              <a:t>needs</a:t>
            </a:r>
            <a:r>
              <a:rPr lang="fi-FI" dirty="0"/>
              <a:t> to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practiced</a:t>
            </a:r>
            <a:r>
              <a:rPr lang="fi-FI" dirty="0"/>
              <a:t> a </a:t>
            </a:r>
            <a:r>
              <a:rPr lang="fi-FI" dirty="0" err="1"/>
              <a:t>lot</a:t>
            </a:r>
            <a:endParaRPr lang="fi-FI" dirty="0"/>
          </a:p>
          <a:p>
            <a:endParaRPr lang="fi-FI" dirty="0"/>
          </a:p>
          <a:p>
            <a:pPr marL="514350" indent="-514350">
              <a:buFont typeface="+mj-lt"/>
              <a:buAutoNum type="arabicPeriod"/>
            </a:pPr>
            <a:r>
              <a:rPr lang="fi-FI" dirty="0"/>
              <a:t>Onko </a:t>
            </a:r>
            <a:r>
              <a:rPr lang="fi-FI" b="1" dirty="0" err="1"/>
              <a:t>tää</a:t>
            </a:r>
            <a:r>
              <a:rPr lang="fi-FI" dirty="0"/>
              <a:t> tuoli vap</a:t>
            </a:r>
            <a:r>
              <a:rPr lang="fi-FI" b="1" dirty="0"/>
              <a:t>aa</a:t>
            </a:r>
            <a:r>
              <a:rPr lang="fi-FI" dirty="0"/>
              <a:t>? 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/>
              <a:t>Joo, se on vap</a:t>
            </a:r>
            <a:r>
              <a:rPr lang="fi-FI" b="1" dirty="0"/>
              <a:t>aa</a:t>
            </a:r>
            <a:r>
              <a:rPr lang="fi-FI" dirty="0"/>
              <a:t>. 	</a:t>
            </a:r>
            <a:r>
              <a:rPr lang="fi-FI" dirty="0" err="1"/>
              <a:t>VApaa</a:t>
            </a:r>
            <a:endParaRPr lang="fi-FI" dirty="0"/>
          </a:p>
          <a:p>
            <a:pPr marL="514350" indent="-514350">
              <a:buFont typeface="+mj-lt"/>
              <a:buAutoNum type="arabicPeriod"/>
            </a:pPr>
            <a:r>
              <a:rPr lang="fi-FI" b="1" dirty="0" err="1"/>
              <a:t>Tää</a:t>
            </a:r>
            <a:r>
              <a:rPr lang="fi-FI" dirty="0"/>
              <a:t> on tosi kiva kahvila! 	</a:t>
            </a:r>
          </a:p>
          <a:p>
            <a:pPr marL="514350" indent="-514350">
              <a:buFont typeface="+mj-lt"/>
              <a:buAutoNum type="arabicPeriod"/>
            </a:pPr>
            <a:r>
              <a:rPr lang="fi-FI" b="1" dirty="0" err="1"/>
              <a:t>Tää</a:t>
            </a:r>
            <a:r>
              <a:rPr lang="fi-FI" dirty="0"/>
              <a:t> kahvi on hyv</a:t>
            </a:r>
            <a:r>
              <a:rPr lang="fi-FI" b="1" dirty="0"/>
              <a:t>ää</a:t>
            </a:r>
            <a:r>
              <a:rPr lang="fi-FI" dirty="0"/>
              <a:t>. 		</a:t>
            </a:r>
            <a:r>
              <a:rPr lang="fi-FI" dirty="0" err="1"/>
              <a:t>HYvää</a:t>
            </a:r>
            <a:endParaRPr lang="fi-FI" dirty="0"/>
          </a:p>
          <a:p>
            <a:pPr marL="514350" indent="-514350">
              <a:buFont typeface="+mj-lt"/>
              <a:buAutoNum type="arabicPeriod"/>
            </a:pPr>
            <a:r>
              <a:rPr lang="fi-FI" dirty="0"/>
              <a:t>Ja suklaakakku on ihan</a:t>
            </a:r>
            <a:r>
              <a:rPr lang="fi-FI" b="1" dirty="0"/>
              <a:t>aa</a:t>
            </a:r>
            <a:r>
              <a:rPr lang="fi-FI" dirty="0"/>
              <a:t>! 		Ihanaa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25568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19715</TotalTime>
  <Words>1056</Words>
  <Application>Microsoft Office PowerPoint</Application>
  <PresentationFormat>Laajakuva</PresentationFormat>
  <Paragraphs>187</Paragraphs>
  <Slides>26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Office-teema</vt:lpstr>
      <vt:lpstr> Suomi 2 ALC-7220 Mari Nikonen </vt:lpstr>
      <vt:lpstr>Tänään</vt:lpstr>
      <vt:lpstr>Tervetuloa tunnille!</vt:lpstr>
      <vt:lpstr>Kirjoita chattiin</vt:lpstr>
      <vt:lpstr>Aikataulu</vt:lpstr>
      <vt:lpstr>Sanelu</vt:lpstr>
      <vt:lpstr>Sanelu</vt:lpstr>
      <vt:lpstr>Jumppaa ja ääntämistä</vt:lpstr>
      <vt:lpstr>Ääntämistä</vt:lpstr>
      <vt:lpstr>Kysymyksiä ja kommentteja kotitehtävistä</vt:lpstr>
      <vt:lpstr>Kysymyksiä </vt:lpstr>
      <vt:lpstr>Kysymyksiä</vt:lpstr>
      <vt:lpstr>Pienissä ryhmissä</vt:lpstr>
      <vt:lpstr>TAUKO</vt:lpstr>
      <vt:lpstr>Predikatiivilause</vt:lpstr>
      <vt:lpstr>Predikatiivilause (Oma suomi 1 s. 163/224) </vt:lpstr>
      <vt:lpstr>Predikatiivi</vt:lpstr>
      <vt:lpstr>Ainesana (uncountable noun)  </vt:lpstr>
      <vt:lpstr>Predikatiivi</vt:lpstr>
      <vt:lpstr>Harjoittele - practice</vt:lpstr>
      <vt:lpstr>Some rules </vt:lpstr>
      <vt:lpstr>Often, both work </vt:lpstr>
      <vt:lpstr>Predicatives stay in the same form</vt:lpstr>
      <vt:lpstr>Kysymyksiä? </vt:lpstr>
      <vt:lpstr>Kotitehtävät</vt:lpstr>
      <vt:lpstr> Kiitos!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Finnish 2</dc:title>
  <dc:creator>Mari Nikonen</dc:creator>
  <cp:lastModifiedBy>Mari Nikonen</cp:lastModifiedBy>
  <cp:revision>25</cp:revision>
  <cp:lastPrinted>2024-12-02T16:39:34Z</cp:lastPrinted>
  <dcterms:created xsi:type="dcterms:W3CDTF">2021-09-13T12:59:36Z</dcterms:created>
  <dcterms:modified xsi:type="dcterms:W3CDTF">2024-12-02T16:41:48Z</dcterms:modified>
</cp:coreProperties>
</file>