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7"/>
  </p:notesMasterIdLst>
  <p:sldIdLst>
    <p:sldId id="256" r:id="rId2"/>
    <p:sldId id="257" r:id="rId3"/>
    <p:sldId id="259" r:id="rId4"/>
    <p:sldId id="260" r:id="rId5"/>
    <p:sldId id="258" r:id="rId6"/>
  </p:sldIdLst>
  <p:sldSz cx="9144000" cy="5143500" type="screen16x9"/>
  <p:notesSz cx="6858000" cy="9144000"/>
  <p:embeddedFontLst>
    <p:embeddedFont>
      <p:font typeface="Raleway" panose="020B0604020202020204" charset="0"/>
      <p:regular r:id="rId8"/>
      <p:bold r:id="rId9"/>
      <p:italic r:id="rId10"/>
      <p:boldItalic r:id="rId11"/>
    </p:embeddedFont>
    <p:embeddedFont>
      <p:font typeface="Calibri" panose="020F0502020204030204" pitchFamily="34" charset="0"/>
      <p:regular r:id="rId12"/>
      <p:bold r:id="rId13"/>
      <p:italic r:id="rId14"/>
      <p:boldItalic r:id="rId15"/>
    </p:embeddedFont>
    <p:embeddedFont>
      <p:font typeface="Source Sans Pro" panose="020B060402020202020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78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font" Target="fonts/font11.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font" Target="fonts/font10.fntdata"/><Relationship Id="rId2" Type="http://schemas.openxmlformats.org/officeDocument/2006/relationships/slide" Target="slides/slide1.xml"/><Relationship Id="rId16" Type="http://schemas.openxmlformats.org/officeDocument/2006/relationships/font" Target="fonts/font9.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font" Target="fonts/font8.fntdata"/><Relationship Id="rId23" Type="http://schemas.openxmlformats.org/officeDocument/2006/relationships/tableStyles" Target="tableStyles.xml"/><Relationship Id="rId10" Type="http://schemas.openxmlformats.org/officeDocument/2006/relationships/font" Target="fonts/font3.fntdata"/><Relationship Id="rId19" Type="http://schemas.openxmlformats.org/officeDocument/2006/relationships/font" Target="fonts/font12.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 name="Shape 5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 name="Shape 6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a:off x="80700" y="2651100"/>
            <a:ext cx="8982600" cy="2411700"/>
          </a:xfrm>
          <a:prstGeom prst="rect">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11" name="Shape 11"/>
          <p:cNvSpPr txBox="1">
            <a:spLocks noGrp="1"/>
          </p:cNvSpPr>
          <p:nvPr>
            <p:ph type="ctrTitle"/>
          </p:nvPr>
        </p:nvSpPr>
        <p:spPr>
          <a:xfrm>
            <a:off x="485875" y="264475"/>
            <a:ext cx="8183700" cy="1473600"/>
          </a:xfrm>
          <a:prstGeom prst="rect">
            <a:avLst/>
          </a:prstGeom>
        </p:spPr>
        <p:txBody>
          <a:bodyPr lIns="91425" tIns="91425" rIns="91425" bIns="91425" anchor="b" anchorCtr="0"/>
          <a:lstStyle>
            <a:lvl1pPr lvl="0">
              <a:spcBef>
                <a:spcPts val="0"/>
              </a:spcBef>
              <a:buSzPct val="100000"/>
              <a:defRPr sz="4200"/>
            </a:lvl1pPr>
            <a:lvl2pPr lvl="1">
              <a:spcBef>
                <a:spcPts val="0"/>
              </a:spcBef>
              <a:buSzPct val="100000"/>
              <a:defRPr sz="4200"/>
            </a:lvl2pPr>
            <a:lvl3pPr lvl="2">
              <a:spcBef>
                <a:spcPts val="0"/>
              </a:spcBef>
              <a:buSzPct val="100000"/>
              <a:defRPr sz="4200"/>
            </a:lvl3pPr>
            <a:lvl4pPr lvl="3">
              <a:spcBef>
                <a:spcPts val="0"/>
              </a:spcBef>
              <a:buSzPct val="100000"/>
              <a:defRPr sz="4200"/>
            </a:lvl4pPr>
            <a:lvl5pPr lvl="4">
              <a:spcBef>
                <a:spcPts val="0"/>
              </a:spcBef>
              <a:buSzPct val="100000"/>
              <a:defRPr sz="4200"/>
            </a:lvl5pPr>
            <a:lvl6pPr lvl="5">
              <a:spcBef>
                <a:spcPts val="0"/>
              </a:spcBef>
              <a:buSzPct val="100000"/>
              <a:defRPr sz="4200"/>
            </a:lvl6pPr>
            <a:lvl7pPr lvl="6">
              <a:spcBef>
                <a:spcPts val="0"/>
              </a:spcBef>
              <a:buSzPct val="100000"/>
              <a:defRPr sz="4200"/>
            </a:lvl7pPr>
            <a:lvl8pPr lvl="7">
              <a:spcBef>
                <a:spcPts val="0"/>
              </a:spcBef>
              <a:buSzPct val="100000"/>
              <a:defRPr sz="4200"/>
            </a:lvl8pPr>
            <a:lvl9pPr lvl="8">
              <a:spcBef>
                <a:spcPts val="0"/>
              </a:spcBef>
              <a:buSzPct val="100000"/>
              <a:defRPr sz="4200"/>
            </a:lvl9pPr>
          </a:lstStyle>
          <a:p>
            <a:endParaRPr/>
          </a:p>
        </p:txBody>
      </p:sp>
      <p:sp>
        <p:nvSpPr>
          <p:cNvPr id="12" name="Shape 12"/>
          <p:cNvSpPr txBox="1">
            <a:spLocks noGrp="1"/>
          </p:cNvSpPr>
          <p:nvPr>
            <p:ph type="subTitle" idx="1"/>
          </p:nvPr>
        </p:nvSpPr>
        <p:spPr>
          <a:xfrm>
            <a:off x="485875" y="1738075"/>
            <a:ext cx="8183700" cy="861000"/>
          </a:xfrm>
          <a:prstGeom prst="rect">
            <a:avLst/>
          </a:prstGeom>
        </p:spPr>
        <p:txBody>
          <a:bodyPr lIns="91425" tIns="91425" rIns="91425" bIns="91425" anchor="t" anchorCtr="0"/>
          <a:lstStyle>
            <a:lvl1pPr lvl="0">
              <a:lnSpc>
                <a:spcPct val="100000"/>
              </a:lnSpc>
              <a:spcBef>
                <a:spcPts val="0"/>
              </a:spcBef>
              <a:spcAft>
                <a:spcPts val="0"/>
              </a:spcAft>
              <a:buSzPct val="100000"/>
              <a:buNone/>
              <a:defRPr sz="2400"/>
            </a:lvl1pPr>
            <a:lvl2pPr lvl="1">
              <a:lnSpc>
                <a:spcPct val="100000"/>
              </a:lnSpc>
              <a:spcBef>
                <a:spcPts val="0"/>
              </a:spcBef>
              <a:spcAft>
                <a:spcPts val="0"/>
              </a:spcAft>
              <a:buSzPct val="100000"/>
              <a:buNone/>
              <a:defRPr sz="2400"/>
            </a:lvl2pPr>
            <a:lvl3pPr lvl="2">
              <a:lnSpc>
                <a:spcPct val="100000"/>
              </a:lnSpc>
              <a:spcBef>
                <a:spcPts val="0"/>
              </a:spcBef>
              <a:spcAft>
                <a:spcPts val="0"/>
              </a:spcAft>
              <a:buSzPct val="100000"/>
              <a:buNone/>
              <a:defRPr sz="2400"/>
            </a:lvl3pPr>
            <a:lvl4pPr lvl="3">
              <a:lnSpc>
                <a:spcPct val="100000"/>
              </a:lnSpc>
              <a:spcBef>
                <a:spcPts val="0"/>
              </a:spcBef>
              <a:spcAft>
                <a:spcPts val="0"/>
              </a:spcAft>
              <a:buSzPct val="100000"/>
              <a:buNone/>
              <a:defRPr sz="2400"/>
            </a:lvl4pPr>
            <a:lvl5pPr lvl="4">
              <a:lnSpc>
                <a:spcPct val="100000"/>
              </a:lnSpc>
              <a:spcBef>
                <a:spcPts val="0"/>
              </a:spcBef>
              <a:spcAft>
                <a:spcPts val="0"/>
              </a:spcAft>
              <a:buSzPct val="100000"/>
              <a:buNone/>
              <a:defRPr sz="2400"/>
            </a:lvl5pPr>
            <a:lvl6pPr lvl="5">
              <a:lnSpc>
                <a:spcPct val="100000"/>
              </a:lnSpc>
              <a:spcBef>
                <a:spcPts val="0"/>
              </a:spcBef>
              <a:spcAft>
                <a:spcPts val="0"/>
              </a:spcAft>
              <a:buSzPct val="100000"/>
              <a:buNone/>
              <a:defRPr sz="2400"/>
            </a:lvl6pPr>
            <a:lvl7pPr lvl="6">
              <a:lnSpc>
                <a:spcPct val="100000"/>
              </a:lnSpc>
              <a:spcBef>
                <a:spcPts val="0"/>
              </a:spcBef>
              <a:spcAft>
                <a:spcPts val="0"/>
              </a:spcAft>
              <a:buSzPct val="100000"/>
              <a:buNone/>
              <a:defRPr sz="2400"/>
            </a:lvl7pPr>
            <a:lvl8pPr lvl="7">
              <a:lnSpc>
                <a:spcPct val="100000"/>
              </a:lnSpc>
              <a:spcBef>
                <a:spcPts val="0"/>
              </a:spcBef>
              <a:spcAft>
                <a:spcPts val="0"/>
              </a:spcAft>
              <a:buSzPct val="100000"/>
              <a:buNone/>
              <a:defRPr sz="2400"/>
            </a:lvl8pPr>
            <a:lvl9pPr lvl="8">
              <a:lnSpc>
                <a:spcPct val="100000"/>
              </a:lnSpc>
              <a:spcBef>
                <a:spcPts val="0"/>
              </a:spcBef>
              <a:spcAft>
                <a:spcPts val="0"/>
              </a:spcAft>
              <a:buSzPct val="100000"/>
              <a:buNone/>
              <a:defRPr sz="2400"/>
            </a:lvl9pPr>
          </a:lstStyle>
          <a:p>
            <a:endParaRPr/>
          </a:p>
        </p:txBody>
      </p:sp>
      <p:sp>
        <p:nvSpPr>
          <p:cNvPr id="13" name="Shape 13"/>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7"/>
        <p:cNvGrpSpPr/>
        <p:nvPr/>
      </p:nvGrpSpPr>
      <p:grpSpPr>
        <a:xfrm>
          <a:off x="0" y="0"/>
          <a:ext cx="0" cy="0"/>
          <a:chOff x="0" y="0"/>
          <a:chExt cx="0" cy="0"/>
        </a:xfrm>
      </p:grpSpPr>
      <p:sp>
        <p:nvSpPr>
          <p:cNvPr id="48" name="Shape 48"/>
          <p:cNvSpPr/>
          <p:nvPr/>
        </p:nvSpPr>
        <p:spPr>
          <a:xfrm>
            <a:off x="80700" y="2651100"/>
            <a:ext cx="8982600" cy="2411700"/>
          </a:xfrm>
          <a:prstGeom prst="rect">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49" name="Shape 49"/>
          <p:cNvSpPr txBox="1">
            <a:spLocks noGrp="1"/>
          </p:cNvSpPr>
          <p:nvPr>
            <p:ph type="title"/>
          </p:nvPr>
        </p:nvSpPr>
        <p:spPr>
          <a:xfrm>
            <a:off x="311700" y="743000"/>
            <a:ext cx="8520600" cy="2006400"/>
          </a:xfrm>
          <a:prstGeom prst="rect">
            <a:avLst/>
          </a:prstGeom>
        </p:spPr>
        <p:txBody>
          <a:bodyPr lIns="91425" tIns="91425" rIns="91425" bIns="91425" anchor="b" anchorCtr="0"/>
          <a:lstStyle>
            <a:lvl1pPr lvl="0" algn="ctr">
              <a:spcBef>
                <a:spcPts val="0"/>
              </a:spcBef>
              <a:buSzPct val="100000"/>
              <a:buFont typeface="Source Sans Pro"/>
              <a:defRPr sz="12000">
                <a:latin typeface="Source Sans Pro"/>
                <a:ea typeface="Source Sans Pro"/>
                <a:cs typeface="Source Sans Pro"/>
                <a:sym typeface="Source Sans Pro"/>
              </a:defRPr>
            </a:lvl1pPr>
            <a:lvl2pPr lvl="1" algn="ctr">
              <a:spcBef>
                <a:spcPts val="0"/>
              </a:spcBef>
              <a:buSzPct val="100000"/>
              <a:buFont typeface="Source Sans Pro"/>
              <a:defRPr sz="12000">
                <a:latin typeface="Source Sans Pro"/>
                <a:ea typeface="Source Sans Pro"/>
                <a:cs typeface="Source Sans Pro"/>
                <a:sym typeface="Source Sans Pro"/>
              </a:defRPr>
            </a:lvl2pPr>
            <a:lvl3pPr lvl="2" algn="ctr">
              <a:spcBef>
                <a:spcPts val="0"/>
              </a:spcBef>
              <a:buSzPct val="100000"/>
              <a:buFont typeface="Source Sans Pro"/>
              <a:defRPr sz="12000">
                <a:latin typeface="Source Sans Pro"/>
                <a:ea typeface="Source Sans Pro"/>
                <a:cs typeface="Source Sans Pro"/>
                <a:sym typeface="Source Sans Pro"/>
              </a:defRPr>
            </a:lvl3pPr>
            <a:lvl4pPr lvl="3" algn="ctr">
              <a:spcBef>
                <a:spcPts val="0"/>
              </a:spcBef>
              <a:buSzPct val="100000"/>
              <a:buFont typeface="Source Sans Pro"/>
              <a:defRPr sz="12000">
                <a:latin typeface="Source Sans Pro"/>
                <a:ea typeface="Source Sans Pro"/>
                <a:cs typeface="Source Sans Pro"/>
                <a:sym typeface="Source Sans Pro"/>
              </a:defRPr>
            </a:lvl4pPr>
            <a:lvl5pPr lvl="4" algn="ctr">
              <a:spcBef>
                <a:spcPts val="0"/>
              </a:spcBef>
              <a:buSzPct val="100000"/>
              <a:buFont typeface="Source Sans Pro"/>
              <a:defRPr sz="12000">
                <a:latin typeface="Source Sans Pro"/>
                <a:ea typeface="Source Sans Pro"/>
                <a:cs typeface="Source Sans Pro"/>
                <a:sym typeface="Source Sans Pro"/>
              </a:defRPr>
            </a:lvl5pPr>
            <a:lvl6pPr lvl="5" algn="ctr">
              <a:spcBef>
                <a:spcPts val="0"/>
              </a:spcBef>
              <a:buSzPct val="100000"/>
              <a:buFont typeface="Source Sans Pro"/>
              <a:defRPr sz="12000">
                <a:latin typeface="Source Sans Pro"/>
                <a:ea typeface="Source Sans Pro"/>
                <a:cs typeface="Source Sans Pro"/>
                <a:sym typeface="Source Sans Pro"/>
              </a:defRPr>
            </a:lvl6pPr>
            <a:lvl7pPr lvl="6" algn="ctr">
              <a:spcBef>
                <a:spcPts val="0"/>
              </a:spcBef>
              <a:buSzPct val="100000"/>
              <a:buFont typeface="Source Sans Pro"/>
              <a:defRPr sz="12000">
                <a:latin typeface="Source Sans Pro"/>
                <a:ea typeface="Source Sans Pro"/>
                <a:cs typeface="Source Sans Pro"/>
                <a:sym typeface="Source Sans Pro"/>
              </a:defRPr>
            </a:lvl7pPr>
            <a:lvl8pPr lvl="7" algn="ctr">
              <a:spcBef>
                <a:spcPts val="0"/>
              </a:spcBef>
              <a:buSzPct val="100000"/>
              <a:buFont typeface="Source Sans Pro"/>
              <a:defRPr sz="12000">
                <a:latin typeface="Source Sans Pro"/>
                <a:ea typeface="Source Sans Pro"/>
                <a:cs typeface="Source Sans Pro"/>
                <a:sym typeface="Source Sans Pro"/>
              </a:defRPr>
            </a:lvl8pPr>
            <a:lvl9pPr lvl="8" algn="ctr">
              <a:spcBef>
                <a:spcPts val="0"/>
              </a:spcBef>
              <a:buSzPct val="100000"/>
              <a:buFont typeface="Source Sans Pro"/>
              <a:defRPr sz="12000">
                <a:latin typeface="Source Sans Pro"/>
                <a:ea typeface="Source Sans Pro"/>
                <a:cs typeface="Source Sans Pro"/>
                <a:sym typeface="Source Sans Pro"/>
              </a:defRPr>
            </a:lvl9pPr>
          </a:lstStyle>
          <a:p>
            <a:endParaRPr/>
          </a:p>
        </p:txBody>
      </p:sp>
      <p:sp>
        <p:nvSpPr>
          <p:cNvPr id="50" name="Shape 50"/>
          <p:cNvSpPr txBox="1">
            <a:spLocks noGrp="1"/>
          </p:cNvSpPr>
          <p:nvPr>
            <p:ph type="body" idx="1"/>
          </p:nvPr>
        </p:nvSpPr>
        <p:spPr>
          <a:xfrm>
            <a:off x="311700" y="2845181"/>
            <a:ext cx="8520600" cy="1300800"/>
          </a:xfrm>
          <a:prstGeom prst="rect">
            <a:avLst/>
          </a:prstGeom>
        </p:spPr>
        <p:txBody>
          <a:bodyPr lIns="91425" tIns="91425" rIns="91425" bIns="91425" anchor="t" anchorCtr="0"/>
          <a:lstStyle>
            <a:lvl1pPr lvl="0" algn="ctr">
              <a:spcBef>
                <a:spcPts val="0"/>
              </a:spcBef>
              <a:buClr>
                <a:schemeClr val="lt1"/>
              </a:buClr>
              <a:defRPr>
                <a:solidFill>
                  <a:schemeClr val="lt1"/>
                </a:solidFill>
              </a:defRPr>
            </a:lvl1pPr>
            <a:lvl2pPr lvl="1" algn="ctr">
              <a:spcBef>
                <a:spcPts val="0"/>
              </a:spcBef>
              <a:buClr>
                <a:schemeClr val="lt1"/>
              </a:buClr>
              <a:defRPr>
                <a:solidFill>
                  <a:schemeClr val="lt1"/>
                </a:solidFill>
              </a:defRPr>
            </a:lvl2pPr>
            <a:lvl3pPr lvl="2" algn="ctr">
              <a:spcBef>
                <a:spcPts val="0"/>
              </a:spcBef>
              <a:buClr>
                <a:schemeClr val="lt1"/>
              </a:buClr>
              <a:defRPr>
                <a:solidFill>
                  <a:schemeClr val="lt1"/>
                </a:solidFill>
              </a:defRPr>
            </a:lvl3pPr>
            <a:lvl4pPr lvl="3" algn="ctr">
              <a:spcBef>
                <a:spcPts val="0"/>
              </a:spcBef>
              <a:buClr>
                <a:schemeClr val="lt1"/>
              </a:buClr>
              <a:defRPr>
                <a:solidFill>
                  <a:schemeClr val="lt1"/>
                </a:solidFill>
              </a:defRPr>
            </a:lvl4pPr>
            <a:lvl5pPr lvl="4" algn="ctr">
              <a:spcBef>
                <a:spcPts val="0"/>
              </a:spcBef>
              <a:buClr>
                <a:schemeClr val="lt1"/>
              </a:buClr>
              <a:defRPr>
                <a:solidFill>
                  <a:schemeClr val="lt1"/>
                </a:solidFill>
              </a:defRPr>
            </a:lvl5pPr>
            <a:lvl6pPr lvl="5" algn="ctr">
              <a:spcBef>
                <a:spcPts val="0"/>
              </a:spcBef>
              <a:buClr>
                <a:schemeClr val="lt1"/>
              </a:buClr>
              <a:defRPr>
                <a:solidFill>
                  <a:schemeClr val="lt1"/>
                </a:solidFill>
              </a:defRPr>
            </a:lvl6pPr>
            <a:lvl7pPr lvl="6" algn="ctr">
              <a:spcBef>
                <a:spcPts val="0"/>
              </a:spcBef>
              <a:buClr>
                <a:schemeClr val="lt1"/>
              </a:buClr>
              <a:defRPr>
                <a:solidFill>
                  <a:schemeClr val="lt1"/>
                </a:solidFill>
              </a:defRPr>
            </a:lvl7pPr>
            <a:lvl8pPr lvl="7" algn="ctr">
              <a:spcBef>
                <a:spcPts val="0"/>
              </a:spcBef>
              <a:buClr>
                <a:schemeClr val="lt1"/>
              </a:buClr>
              <a:defRPr>
                <a:solidFill>
                  <a:schemeClr val="lt1"/>
                </a:solidFill>
              </a:defRPr>
            </a:lvl8pPr>
            <a:lvl9pPr lvl="8" algn="ctr">
              <a:spcBef>
                <a:spcPts val="0"/>
              </a:spcBef>
              <a:buClr>
                <a:schemeClr val="lt1"/>
              </a:buClr>
              <a:defRPr>
                <a:solidFill>
                  <a:schemeClr val="lt1"/>
                </a:solidFill>
              </a:defRPr>
            </a:lvl9pPr>
          </a:lstStyle>
          <a:p>
            <a:endParaRPr/>
          </a:p>
        </p:txBody>
      </p:sp>
      <p:sp>
        <p:nvSpPr>
          <p:cNvPr id="51" name="Shape 51"/>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2"/>
        <p:cNvGrpSpPr/>
        <p:nvPr/>
      </p:nvGrpSpPr>
      <p:grpSpPr>
        <a:xfrm>
          <a:off x="0" y="0"/>
          <a:ext cx="0" cy="0"/>
          <a:chOff x="0" y="0"/>
          <a:chExt cx="0" cy="0"/>
        </a:xfrm>
      </p:grpSpPr>
      <p:sp>
        <p:nvSpPr>
          <p:cNvPr id="53" name="Shape 53"/>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4"/>
        <p:cNvGrpSpPr/>
        <p:nvPr/>
      </p:nvGrpSpPr>
      <p:grpSpPr>
        <a:xfrm>
          <a:off x="0" y="0"/>
          <a:ext cx="0" cy="0"/>
          <a:chOff x="0" y="0"/>
          <a:chExt cx="0" cy="0"/>
        </a:xfrm>
      </p:grpSpPr>
      <p:sp>
        <p:nvSpPr>
          <p:cNvPr id="15" name="Shape 15"/>
          <p:cNvSpPr/>
          <p:nvPr/>
        </p:nvSpPr>
        <p:spPr>
          <a:xfrm>
            <a:off x="80700" y="2651100"/>
            <a:ext cx="8982600" cy="2411700"/>
          </a:xfrm>
          <a:prstGeom prst="rect">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16" name="Shape 16"/>
          <p:cNvSpPr txBox="1">
            <a:spLocks noGrp="1"/>
          </p:cNvSpPr>
          <p:nvPr>
            <p:ph type="title"/>
          </p:nvPr>
        </p:nvSpPr>
        <p:spPr>
          <a:xfrm>
            <a:off x="485875" y="1714500"/>
            <a:ext cx="8183700" cy="785700"/>
          </a:xfrm>
          <a:prstGeom prst="rect">
            <a:avLst/>
          </a:prstGeom>
        </p:spPr>
        <p:txBody>
          <a:bodyPr lIns="91425" tIns="91425" rIns="91425" bIns="91425" anchor="b" anchorCtr="0"/>
          <a:lstStyle>
            <a:lvl1pPr lvl="0">
              <a:spcBef>
                <a:spcPts val="0"/>
              </a:spcBef>
              <a:buSzPct val="100000"/>
              <a:defRPr sz="3600"/>
            </a:lvl1pPr>
            <a:lvl2pPr lvl="1">
              <a:spcBef>
                <a:spcPts val="0"/>
              </a:spcBef>
              <a:buSzPct val="100000"/>
              <a:defRPr sz="3600"/>
            </a:lvl2pPr>
            <a:lvl3pPr lvl="2">
              <a:spcBef>
                <a:spcPts val="0"/>
              </a:spcBef>
              <a:buSzPct val="100000"/>
              <a:defRPr sz="3600"/>
            </a:lvl3pPr>
            <a:lvl4pPr lvl="3">
              <a:spcBef>
                <a:spcPts val="0"/>
              </a:spcBef>
              <a:buSzPct val="100000"/>
              <a:defRPr sz="3600"/>
            </a:lvl4pPr>
            <a:lvl5pPr lvl="4">
              <a:spcBef>
                <a:spcPts val="0"/>
              </a:spcBef>
              <a:buSzPct val="100000"/>
              <a:defRPr sz="3600"/>
            </a:lvl5pPr>
            <a:lvl6pPr lvl="5">
              <a:spcBef>
                <a:spcPts val="0"/>
              </a:spcBef>
              <a:buSzPct val="100000"/>
              <a:defRPr sz="3600"/>
            </a:lvl6pPr>
            <a:lvl7pPr lvl="6">
              <a:spcBef>
                <a:spcPts val="0"/>
              </a:spcBef>
              <a:buSzPct val="100000"/>
              <a:defRPr sz="3600"/>
            </a:lvl7pPr>
            <a:lvl8pPr lvl="7">
              <a:spcBef>
                <a:spcPts val="0"/>
              </a:spcBef>
              <a:buSzPct val="100000"/>
              <a:defRPr sz="3600"/>
            </a:lvl8pPr>
            <a:lvl9pPr lvl="8">
              <a:spcBef>
                <a:spcPts val="0"/>
              </a:spcBef>
              <a:buSzPct val="100000"/>
              <a:defRPr sz="3600"/>
            </a:lvl9pPr>
          </a:lstStyle>
          <a:p>
            <a:endParaRPr/>
          </a:p>
        </p:txBody>
      </p:sp>
      <p:sp>
        <p:nvSpPr>
          <p:cNvPr id="17" name="Shape 17"/>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311700" y="445025"/>
            <a:ext cx="8520600" cy="623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0" name="Shape 20"/>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1" name="Shape 21"/>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311700" y="445025"/>
            <a:ext cx="8520600" cy="623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4" name="Shape 24"/>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5" name="Shape 25"/>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6" name="Shape 26"/>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311700" y="445025"/>
            <a:ext cx="8520600" cy="623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9" name="Shape 29"/>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2" name="Shape 32"/>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3" name="Shape 33"/>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2"/>
        </a:solidFill>
        <a:effectLst/>
      </p:bgPr>
    </p:bg>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90250" y="526350"/>
            <a:ext cx="5604000" cy="4090800"/>
          </a:xfrm>
          <a:prstGeom prst="rect">
            <a:avLst/>
          </a:prstGeom>
        </p:spPr>
        <p:txBody>
          <a:bodyPr lIns="91425" tIns="91425" rIns="91425" bIns="91425" anchor="ctr" anchorCtr="0"/>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a:endParaRPr/>
          </a:p>
        </p:txBody>
      </p:sp>
      <p:sp>
        <p:nvSpPr>
          <p:cNvPr id="36" name="Shape 36"/>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7"/>
        <p:cNvGrpSpPr/>
        <p:nvPr/>
      </p:nvGrpSpPr>
      <p:grpSpPr>
        <a:xfrm>
          <a:off x="0" y="0"/>
          <a:ext cx="0" cy="0"/>
          <a:chOff x="0" y="0"/>
          <a:chExt cx="0" cy="0"/>
        </a:xfrm>
      </p:grpSpPr>
      <p:sp>
        <p:nvSpPr>
          <p:cNvPr id="38" name="Shape 38"/>
          <p:cNvSpPr/>
          <p:nvPr/>
        </p:nvSpPr>
        <p:spPr>
          <a:xfrm>
            <a:off x="4636800" y="80700"/>
            <a:ext cx="4426500" cy="4982100"/>
          </a:xfrm>
          <a:prstGeom prst="rect">
            <a:avLst/>
          </a:prstGeom>
          <a:solidFill>
            <a:schemeClr val="accent2"/>
          </a:solidFill>
          <a:ln>
            <a:noFill/>
          </a:ln>
        </p:spPr>
        <p:txBody>
          <a:bodyPr lIns="91425" tIns="91425" rIns="91425" bIns="91425" anchor="ctr" anchorCtr="0">
            <a:noAutofit/>
          </a:bodyPr>
          <a:lstStyle/>
          <a:p>
            <a:pPr lvl="0">
              <a:spcBef>
                <a:spcPts val="0"/>
              </a:spcBef>
              <a:buNone/>
            </a:pPr>
            <a:endParaRPr/>
          </a:p>
        </p:txBody>
      </p:sp>
      <p:cxnSp>
        <p:nvCxnSpPr>
          <p:cNvPr id="39" name="Shape 39"/>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0" name="Shape 40"/>
          <p:cNvSpPr txBox="1">
            <a:spLocks noGrp="1"/>
          </p:cNvSpPr>
          <p:nvPr>
            <p:ph type="title"/>
          </p:nvPr>
        </p:nvSpPr>
        <p:spPr>
          <a:xfrm>
            <a:off x="265500" y="1181700"/>
            <a:ext cx="4045200" cy="1533600"/>
          </a:xfrm>
          <a:prstGeom prst="rect">
            <a:avLst/>
          </a:prstGeom>
        </p:spPr>
        <p:txBody>
          <a:bodyPr lIns="91425" tIns="91425" rIns="91425" bIns="91425" anchor="b" anchorCtr="0"/>
          <a:lstStyle>
            <a:lvl1pPr lvl="0" algn="ctr">
              <a:spcBef>
                <a:spcPts val="0"/>
              </a:spcBef>
              <a:buSzPct val="100000"/>
              <a:defRPr sz="3800"/>
            </a:lvl1pPr>
            <a:lvl2pPr lvl="1" algn="ctr">
              <a:spcBef>
                <a:spcPts val="0"/>
              </a:spcBef>
              <a:buSzPct val="100000"/>
              <a:defRPr sz="3800"/>
            </a:lvl2pPr>
            <a:lvl3pPr lvl="2" algn="ctr">
              <a:spcBef>
                <a:spcPts val="0"/>
              </a:spcBef>
              <a:buSzPct val="100000"/>
              <a:defRPr sz="3800"/>
            </a:lvl3pPr>
            <a:lvl4pPr lvl="3" algn="ctr">
              <a:spcBef>
                <a:spcPts val="0"/>
              </a:spcBef>
              <a:buSzPct val="100000"/>
              <a:defRPr sz="3800"/>
            </a:lvl4pPr>
            <a:lvl5pPr lvl="4" algn="ctr">
              <a:spcBef>
                <a:spcPts val="0"/>
              </a:spcBef>
              <a:buSzPct val="100000"/>
              <a:defRPr sz="3800"/>
            </a:lvl5pPr>
            <a:lvl6pPr lvl="5" algn="ctr">
              <a:spcBef>
                <a:spcPts val="0"/>
              </a:spcBef>
              <a:buSzPct val="100000"/>
              <a:defRPr sz="3800"/>
            </a:lvl6pPr>
            <a:lvl7pPr lvl="6" algn="ctr">
              <a:spcBef>
                <a:spcPts val="0"/>
              </a:spcBef>
              <a:buSzPct val="100000"/>
              <a:defRPr sz="3800"/>
            </a:lvl7pPr>
            <a:lvl8pPr lvl="7" algn="ctr">
              <a:spcBef>
                <a:spcPts val="0"/>
              </a:spcBef>
              <a:buSzPct val="100000"/>
              <a:defRPr sz="3800"/>
            </a:lvl8pPr>
            <a:lvl9pPr lvl="8" algn="ctr">
              <a:spcBef>
                <a:spcPts val="0"/>
              </a:spcBef>
              <a:buSzPct val="100000"/>
              <a:defRPr sz="3800"/>
            </a:lvl9pPr>
          </a:lstStyle>
          <a:p>
            <a:endParaRPr/>
          </a:p>
        </p:txBody>
      </p:sp>
      <p:sp>
        <p:nvSpPr>
          <p:cNvPr id="41" name="Shape 41"/>
          <p:cNvSpPr txBox="1">
            <a:spLocks noGrp="1"/>
          </p:cNvSpPr>
          <p:nvPr>
            <p:ph type="subTitle" idx="1"/>
          </p:nvPr>
        </p:nvSpPr>
        <p:spPr>
          <a:xfrm>
            <a:off x="265500" y="2769000"/>
            <a:ext cx="4045200" cy="13455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2" name="Shape 42"/>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43" name="Shape 43"/>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4"/>
        <p:cNvGrpSpPr/>
        <p:nvPr/>
      </p:nvGrpSpPr>
      <p:grpSpPr>
        <a:xfrm>
          <a:off x="0" y="0"/>
          <a:ext cx="0" cy="0"/>
          <a:chOff x="0" y="0"/>
          <a:chExt cx="0" cy="0"/>
        </a:xfrm>
      </p:grpSpPr>
      <p:sp>
        <p:nvSpPr>
          <p:cNvPr id="45" name="Shape 45"/>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SzPct val="100000"/>
              <a:buNone/>
              <a:defRPr sz="2100"/>
            </a:lvl1pPr>
          </a:lstStyle>
          <a:p>
            <a:endParaRPr/>
          </a:p>
        </p:txBody>
      </p:sp>
      <p:sp>
        <p:nvSpPr>
          <p:cNvPr id="46" name="Shape 46"/>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623400"/>
          </a:xfrm>
          <a:prstGeom prst="rect">
            <a:avLst/>
          </a:prstGeom>
          <a:noFill/>
          <a:ln>
            <a:noFill/>
          </a:ln>
        </p:spPr>
        <p:txBody>
          <a:bodyPr lIns="91425" tIns="91425" rIns="91425" bIns="91425" anchor="t" anchorCtr="0"/>
          <a:lstStyle>
            <a:lvl1pPr lvl="0">
              <a:spcBef>
                <a:spcPts val="0"/>
              </a:spcBef>
              <a:buClr>
                <a:schemeClr val="dk2"/>
              </a:buClr>
              <a:buSzPct val="100000"/>
              <a:buFont typeface="Raleway"/>
              <a:buNone/>
              <a:defRPr sz="3000" b="1">
                <a:solidFill>
                  <a:schemeClr val="dk2"/>
                </a:solidFill>
                <a:latin typeface="Raleway"/>
                <a:ea typeface="Raleway"/>
                <a:cs typeface="Raleway"/>
                <a:sym typeface="Raleway"/>
              </a:defRPr>
            </a:lvl1pPr>
            <a:lvl2pPr lvl="1">
              <a:spcBef>
                <a:spcPts val="0"/>
              </a:spcBef>
              <a:buClr>
                <a:schemeClr val="dk2"/>
              </a:buClr>
              <a:buSzPct val="100000"/>
              <a:buFont typeface="Raleway"/>
              <a:buNone/>
              <a:defRPr sz="3000" b="1">
                <a:solidFill>
                  <a:schemeClr val="dk2"/>
                </a:solidFill>
                <a:latin typeface="Raleway"/>
                <a:ea typeface="Raleway"/>
                <a:cs typeface="Raleway"/>
                <a:sym typeface="Raleway"/>
              </a:defRPr>
            </a:lvl2pPr>
            <a:lvl3pPr lvl="2">
              <a:spcBef>
                <a:spcPts val="0"/>
              </a:spcBef>
              <a:buClr>
                <a:schemeClr val="dk2"/>
              </a:buClr>
              <a:buSzPct val="100000"/>
              <a:buFont typeface="Raleway"/>
              <a:buNone/>
              <a:defRPr sz="3000" b="1">
                <a:solidFill>
                  <a:schemeClr val="dk2"/>
                </a:solidFill>
                <a:latin typeface="Raleway"/>
                <a:ea typeface="Raleway"/>
                <a:cs typeface="Raleway"/>
                <a:sym typeface="Raleway"/>
              </a:defRPr>
            </a:lvl3pPr>
            <a:lvl4pPr lvl="3">
              <a:spcBef>
                <a:spcPts val="0"/>
              </a:spcBef>
              <a:buClr>
                <a:schemeClr val="dk2"/>
              </a:buClr>
              <a:buSzPct val="100000"/>
              <a:buFont typeface="Raleway"/>
              <a:buNone/>
              <a:defRPr sz="3000" b="1">
                <a:solidFill>
                  <a:schemeClr val="dk2"/>
                </a:solidFill>
                <a:latin typeface="Raleway"/>
                <a:ea typeface="Raleway"/>
                <a:cs typeface="Raleway"/>
                <a:sym typeface="Raleway"/>
              </a:defRPr>
            </a:lvl4pPr>
            <a:lvl5pPr lvl="4">
              <a:spcBef>
                <a:spcPts val="0"/>
              </a:spcBef>
              <a:buClr>
                <a:schemeClr val="dk2"/>
              </a:buClr>
              <a:buSzPct val="100000"/>
              <a:buFont typeface="Raleway"/>
              <a:buNone/>
              <a:defRPr sz="3000" b="1">
                <a:solidFill>
                  <a:schemeClr val="dk2"/>
                </a:solidFill>
                <a:latin typeface="Raleway"/>
                <a:ea typeface="Raleway"/>
                <a:cs typeface="Raleway"/>
                <a:sym typeface="Raleway"/>
              </a:defRPr>
            </a:lvl5pPr>
            <a:lvl6pPr lvl="5">
              <a:spcBef>
                <a:spcPts val="0"/>
              </a:spcBef>
              <a:buClr>
                <a:schemeClr val="dk2"/>
              </a:buClr>
              <a:buSzPct val="100000"/>
              <a:buFont typeface="Raleway"/>
              <a:buNone/>
              <a:defRPr sz="3000" b="1">
                <a:solidFill>
                  <a:schemeClr val="dk2"/>
                </a:solidFill>
                <a:latin typeface="Raleway"/>
                <a:ea typeface="Raleway"/>
                <a:cs typeface="Raleway"/>
                <a:sym typeface="Raleway"/>
              </a:defRPr>
            </a:lvl6pPr>
            <a:lvl7pPr lvl="6">
              <a:spcBef>
                <a:spcPts val="0"/>
              </a:spcBef>
              <a:buClr>
                <a:schemeClr val="dk2"/>
              </a:buClr>
              <a:buSzPct val="100000"/>
              <a:buFont typeface="Raleway"/>
              <a:buNone/>
              <a:defRPr sz="3000" b="1">
                <a:solidFill>
                  <a:schemeClr val="dk2"/>
                </a:solidFill>
                <a:latin typeface="Raleway"/>
                <a:ea typeface="Raleway"/>
                <a:cs typeface="Raleway"/>
                <a:sym typeface="Raleway"/>
              </a:defRPr>
            </a:lvl7pPr>
            <a:lvl8pPr lvl="7">
              <a:spcBef>
                <a:spcPts val="0"/>
              </a:spcBef>
              <a:buClr>
                <a:schemeClr val="dk2"/>
              </a:buClr>
              <a:buSzPct val="100000"/>
              <a:buFont typeface="Raleway"/>
              <a:buNone/>
              <a:defRPr sz="3000" b="1">
                <a:solidFill>
                  <a:schemeClr val="dk2"/>
                </a:solidFill>
                <a:latin typeface="Raleway"/>
                <a:ea typeface="Raleway"/>
                <a:cs typeface="Raleway"/>
                <a:sym typeface="Raleway"/>
              </a:defRPr>
            </a:lvl8pPr>
            <a:lvl9pPr lvl="8">
              <a:spcBef>
                <a:spcPts val="0"/>
              </a:spcBef>
              <a:buClr>
                <a:schemeClr val="dk2"/>
              </a:buClr>
              <a:buSzPct val="100000"/>
              <a:buFont typeface="Raleway"/>
              <a:buNone/>
              <a:defRPr sz="3000" b="1">
                <a:solidFill>
                  <a:schemeClr val="dk2"/>
                </a:solidFill>
                <a:latin typeface="Raleway"/>
                <a:ea typeface="Raleway"/>
                <a:cs typeface="Raleway"/>
                <a:sym typeface="Raleway"/>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lt2"/>
              </a:buClr>
              <a:buSzPct val="100000"/>
              <a:buFont typeface="Source Sans Pro"/>
              <a:defRPr sz="1800">
                <a:solidFill>
                  <a:schemeClr val="lt2"/>
                </a:solidFill>
                <a:latin typeface="Source Sans Pro"/>
                <a:ea typeface="Source Sans Pro"/>
                <a:cs typeface="Source Sans Pro"/>
                <a:sym typeface="Source Sans Pro"/>
              </a:defRPr>
            </a:lvl1pPr>
            <a:lvl2pPr lvl="1">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2pPr>
            <a:lvl3pPr lvl="2">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3pPr>
            <a:lvl4pPr lvl="3">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4pPr>
            <a:lvl5pPr lvl="4">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5pPr>
            <a:lvl6pPr lvl="5">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6pPr>
            <a:lvl7pPr lvl="6">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7pPr>
            <a:lvl8pPr lvl="7">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8pPr>
            <a:lvl9pPr lvl="8">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9pPr>
          </a:lstStyle>
          <a:p>
            <a:endParaRPr/>
          </a:p>
        </p:txBody>
      </p:sp>
      <p:sp>
        <p:nvSpPr>
          <p:cNvPr id="8" name="Shape 8"/>
          <p:cNvSpPr txBox="1">
            <a:spLocks noGrp="1"/>
          </p:cNvSpPr>
          <p:nvPr>
            <p:ph type="sldNum" idx="12"/>
          </p:nvPr>
        </p:nvSpPr>
        <p:spPr>
          <a:xfrm>
            <a:off x="8497999" y="4688758"/>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lt2"/>
                </a:solidFill>
                <a:latin typeface="Source Sans Pro"/>
                <a:ea typeface="Source Sans Pro"/>
                <a:cs typeface="Source Sans Pro"/>
                <a:sym typeface="Source Sans Pro"/>
              </a:rPr>
              <a:t>‹#›</a:t>
            </a:fld>
            <a:endParaRPr lang="en" sz="1000">
              <a:solidFill>
                <a:schemeClr val="lt2"/>
              </a:solidFill>
              <a:latin typeface="Source Sans Pro"/>
              <a:ea typeface="Source Sans Pro"/>
              <a:cs typeface="Source Sans Pro"/>
              <a:sym typeface="Source Sans Pr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ctrTitle"/>
          </p:nvPr>
        </p:nvSpPr>
        <p:spPr>
          <a:xfrm>
            <a:off x="485875" y="264475"/>
            <a:ext cx="8183700" cy="1473600"/>
          </a:xfrm>
          <a:prstGeom prst="rect">
            <a:avLst/>
          </a:prstGeom>
        </p:spPr>
        <p:txBody>
          <a:bodyPr lIns="91425" tIns="91425" rIns="91425" bIns="91425" anchor="b" anchorCtr="0">
            <a:noAutofit/>
          </a:bodyPr>
          <a:lstStyle/>
          <a:p>
            <a:pPr lvl="0">
              <a:spcBef>
                <a:spcPts val="0"/>
              </a:spcBef>
              <a:buNone/>
            </a:pPr>
            <a:r>
              <a:rPr lang="en"/>
              <a:t>Teaching methods</a:t>
            </a:r>
          </a:p>
        </p:txBody>
      </p:sp>
      <p:sp>
        <p:nvSpPr>
          <p:cNvPr id="59" name="Shape 59"/>
          <p:cNvSpPr txBox="1">
            <a:spLocks noGrp="1"/>
          </p:cNvSpPr>
          <p:nvPr>
            <p:ph type="subTitle" idx="1"/>
          </p:nvPr>
        </p:nvSpPr>
        <p:spPr>
          <a:xfrm>
            <a:off x="485875" y="1738075"/>
            <a:ext cx="8183700" cy="861000"/>
          </a:xfrm>
          <a:prstGeom prst="rect">
            <a:avLst/>
          </a:prstGeom>
        </p:spPr>
        <p:txBody>
          <a:bodyPr lIns="91425" tIns="91425" rIns="91425" bIns="91425" anchor="t" anchorCtr="0">
            <a:noAutofit/>
          </a:bodyPr>
          <a:lstStyle/>
          <a:p>
            <a:pPr lvl="0" rtl="0">
              <a:lnSpc>
                <a:spcPct val="100000"/>
              </a:lnSpc>
              <a:spcBef>
                <a:spcPts val="1000"/>
              </a:spcBef>
              <a:buClr>
                <a:schemeClr val="dk1"/>
              </a:buClr>
              <a:buSzPct val="45833"/>
              <a:buFont typeface="Arial"/>
              <a:buNone/>
            </a:pPr>
            <a:r>
              <a:rPr lang="en" sz="2400">
                <a:solidFill>
                  <a:schemeClr val="dk1"/>
                </a:solidFill>
                <a:latin typeface="Calibri"/>
                <a:ea typeface="Calibri"/>
                <a:cs typeface="Calibri"/>
                <a:sym typeface="Calibri"/>
              </a:rPr>
              <a:t>Vitalija, Sini, Eva, Kamyar</a:t>
            </a:r>
          </a:p>
          <a:p>
            <a:pPr lvl="0">
              <a:spcBef>
                <a:spcPts val="0"/>
              </a:spcBef>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311700" y="445025"/>
            <a:ext cx="8520600" cy="623400"/>
          </a:xfrm>
          <a:prstGeom prst="rect">
            <a:avLst/>
          </a:prstGeom>
        </p:spPr>
        <p:txBody>
          <a:bodyPr lIns="91425" tIns="91425" rIns="91425" bIns="91425" anchor="t" anchorCtr="0">
            <a:noAutofit/>
          </a:bodyPr>
          <a:lstStyle/>
          <a:p>
            <a:pPr lvl="0">
              <a:spcBef>
                <a:spcPts val="0"/>
              </a:spcBef>
              <a:buNone/>
            </a:pPr>
            <a:r>
              <a:rPr lang="en"/>
              <a:t>In this presentation:</a:t>
            </a:r>
          </a:p>
        </p:txBody>
      </p:sp>
      <p:sp>
        <p:nvSpPr>
          <p:cNvPr id="65" name="Shape 65"/>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spcBef>
                <a:spcPts val="0"/>
              </a:spcBef>
            </a:pPr>
            <a:r>
              <a:rPr lang="en"/>
              <a:t>We will provide you with handouts presenting a summary of teaching methods</a:t>
            </a:r>
          </a:p>
          <a:p>
            <a:pPr marL="457200" lvl="0" indent="-228600" rtl="0">
              <a:spcBef>
                <a:spcPts val="0"/>
              </a:spcBef>
            </a:pPr>
            <a:r>
              <a:rPr lang="en"/>
              <a:t>You will be divided in 4 groups:</a:t>
            </a:r>
          </a:p>
          <a:p>
            <a:pPr marL="914400" lvl="1" indent="-228600" rtl="0">
              <a:spcBef>
                <a:spcPts val="0"/>
              </a:spcBef>
            </a:pPr>
            <a:r>
              <a:rPr lang="en"/>
              <a:t>Each group has a theme/case</a:t>
            </a:r>
          </a:p>
          <a:p>
            <a:pPr marL="914400" lvl="1" indent="-228600" rtl="0">
              <a:spcBef>
                <a:spcPts val="0"/>
              </a:spcBef>
            </a:pPr>
            <a:r>
              <a:rPr lang="en"/>
              <a:t>Discuss your case and pick one or several appropriate teaching methods for it</a:t>
            </a:r>
          </a:p>
          <a:p>
            <a:pPr marL="457200" lvl="0" indent="-228600" rtl="0">
              <a:spcBef>
                <a:spcPts val="0"/>
              </a:spcBef>
            </a:pPr>
            <a:r>
              <a:rPr lang="en"/>
              <a:t>At the end each group will present their case and justify their choice of teaching method</a:t>
            </a:r>
          </a:p>
          <a:p>
            <a:pPr lvl="0" rtl="0">
              <a:spcBef>
                <a:spcPts val="0"/>
              </a:spcBef>
              <a:buNone/>
            </a:pPr>
            <a:r>
              <a:rPr lang="en"/>
              <a:t>Group work : 10 min</a:t>
            </a:r>
          </a:p>
          <a:p>
            <a:pPr lvl="0" rtl="0">
              <a:spcBef>
                <a:spcPts val="0"/>
              </a:spcBef>
              <a:buNone/>
            </a:pPr>
            <a:r>
              <a:rPr lang="en"/>
              <a:t>Presentations: 4 min for each group</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smtClean="0"/>
              <a:t>Teaching</a:t>
            </a:r>
            <a:r>
              <a:rPr lang="fi-FI" dirty="0" smtClean="0"/>
              <a:t> </a:t>
            </a:r>
            <a:r>
              <a:rPr lang="fi-FI" dirty="0" err="1" smtClean="0"/>
              <a:t>situations</a:t>
            </a:r>
            <a:r>
              <a:rPr lang="fi-FI" dirty="0" smtClean="0"/>
              <a:t> 1/2</a:t>
            </a:r>
            <a:endParaRPr lang="fi-FI" dirty="0"/>
          </a:p>
        </p:txBody>
      </p:sp>
      <p:sp>
        <p:nvSpPr>
          <p:cNvPr id="3" name="Text Placeholder 2"/>
          <p:cNvSpPr>
            <a:spLocks noGrp="1"/>
          </p:cNvSpPr>
          <p:nvPr>
            <p:ph type="body" idx="1"/>
          </p:nvPr>
        </p:nvSpPr>
        <p:spPr/>
        <p:txBody>
          <a:bodyPr/>
          <a:lstStyle/>
          <a:p>
            <a:pPr>
              <a:spcAft>
                <a:spcPts val="600"/>
              </a:spcAft>
            </a:pPr>
            <a:r>
              <a:rPr lang="en-US" sz="1400" b="1" dirty="0"/>
              <a:t>A</a:t>
            </a:r>
            <a:endParaRPr lang="fi-FI" sz="1400" dirty="0"/>
          </a:p>
          <a:p>
            <a:pPr>
              <a:spcAft>
                <a:spcPts val="600"/>
              </a:spcAft>
            </a:pPr>
            <a:r>
              <a:rPr lang="en-US" sz="1400" dirty="0"/>
              <a:t>You are teaching a classroom of around 250 first-year chemistry students. Today, you want them to understand the different states of matter (solid, liquid, gas) that water can take.   </a:t>
            </a:r>
            <a:endParaRPr lang="fi-FI" sz="1400" dirty="0"/>
          </a:p>
          <a:p>
            <a:r>
              <a:rPr lang="en-US" sz="1400" i="1" dirty="0"/>
              <a:t>Which teaching methods could you use?</a:t>
            </a:r>
            <a:endParaRPr lang="fi-FI" sz="1400" dirty="0"/>
          </a:p>
          <a:p>
            <a:r>
              <a:rPr lang="en-US" sz="1400" dirty="0"/>
              <a:t> </a:t>
            </a:r>
            <a:endParaRPr lang="fi-FI" sz="1400" dirty="0"/>
          </a:p>
          <a:p>
            <a:pPr>
              <a:spcAft>
                <a:spcPts val="600"/>
              </a:spcAft>
            </a:pPr>
            <a:r>
              <a:rPr lang="en-US" sz="1400" b="1" dirty="0"/>
              <a:t>B</a:t>
            </a:r>
            <a:endParaRPr lang="fi-FI" sz="1400" dirty="0"/>
          </a:p>
          <a:p>
            <a:pPr>
              <a:spcAft>
                <a:spcPts val="600"/>
              </a:spcAft>
            </a:pPr>
            <a:r>
              <a:rPr lang="en-US" sz="1400" dirty="0"/>
              <a:t>You are teaching a class about the theory of evolution at the open university. The approximately 100 course participants have a variety of educational and cultural backgrounds and their age ranges from adolescents to seniors. </a:t>
            </a:r>
            <a:endParaRPr lang="fi-FI" sz="1400" dirty="0"/>
          </a:p>
          <a:p>
            <a:r>
              <a:rPr lang="en-US" sz="1400" i="1" dirty="0"/>
              <a:t>Which teaching methods could you use?</a:t>
            </a:r>
            <a:endParaRPr lang="fi-FI" sz="1400" dirty="0"/>
          </a:p>
          <a:p>
            <a:r>
              <a:rPr lang="en-US" dirty="0"/>
              <a:t> </a:t>
            </a:r>
            <a:endParaRPr lang="fi-FI" dirty="0"/>
          </a:p>
          <a:p>
            <a:r>
              <a:rPr lang="en-US" b="1" dirty="0"/>
              <a:t>C</a:t>
            </a:r>
            <a:endParaRPr lang="fi-FI" dirty="0"/>
          </a:p>
          <a:p>
            <a:r>
              <a:rPr lang="en-US" dirty="0"/>
              <a:t>You are supervising a small group of five students. They are working on a common project dealing with prehistoric hunting tools in the Nordic countries. The students have different educational backgrounds (history, archeology, sociology) but all of them have some previous knowledge on the subject.</a:t>
            </a:r>
            <a:endParaRPr lang="fi-FI" dirty="0"/>
          </a:p>
          <a:p>
            <a:r>
              <a:rPr lang="en-US" i="1" dirty="0"/>
              <a:t>Which teaching methods could you use?</a:t>
            </a:r>
            <a:endParaRPr lang="fi-FI" dirty="0"/>
          </a:p>
          <a:p>
            <a:r>
              <a:rPr lang="en-US" dirty="0"/>
              <a:t> </a:t>
            </a:r>
            <a:endParaRPr lang="fi-FI" dirty="0"/>
          </a:p>
          <a:p>
            <a:r>
              <a:rPr lang="en-US" b="1" dirty="0"/>
              <a:t>D</a:t>
            </a:r>
            <a:endParaRPr lang="fi-FI" dirty="0"/>
          </a:p>
          <a:p>
            <a:r>
              <a:rPr lang="en-US" dirty="0"/>
              <a:t>You are teaching a group of approximately 30 master’s students in mechanical engineering. Most of them have graduated from the same bachelor’s program. The course is called “advanced manufacturing” and aims to introduce the theory and use of different complex machines like 3D printers.  </a:t>
            </a:r>
            <a:endParaRPr lang="fi-FI" dirty="0"/>
          </a:p>
          <a:p>
            <a:r>
              <a:rPr lang="en-US" i="1" dirty="0"/>
              <a:t>Which teaching methods could you use?</a:t>
            </a:r>
            <a:endParaRPr lang="fi-FI" dirty="0"/>
          </a:p>
          <a:p>
            <a:endParaRPr lang="fi-FI" dirty="0"/>
          </a:p>
        </p:txBody>
      </p:sp>
    </p:spTree>
    <p:extLst>
      <p:ext uri="{BB962C8B-B14F-4D97-AF65-F5344CB8AC3E}">
        <p14:creationId xmlns:p14="http://schemas.microsoft.com/office/powerpoint/2010/main" val="1810415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smtClean="0"/>
              <a:t>Teaching</a:t>
            </a:r>
            <a:r>
              <a:rPr lang="fi-FI" dirty="0" smtClean="0"/>
              <a:t> </a:t>
            </a:r>
            <a:r>
              <a:rPr lang="fi-FI" dirty="0" err="1" smtClean="0"/>
              <a:t>situations</a:t>
            </a:r>
            <a:r>
              <a:rPr lang="fi-FI" dirty="0" smtClean="0"/>
              <a:t> 2/2</a:t>
            </a:r>
            <a:endParaRPr lang="fi-FI" dirty="0"/>
          </a:p>
        </p:txBody>
      </p:sp>
      <p:sp>
        <p:nvSpPr>
          <p:cNvPr id="3" name="Text Placeholder 2"/>
          <p:cNvSpPr>
            <a:spLocks noGrp="1"/>
          </p:cNvSpPr>
          <p:nvPr>
            <p:ph type="body" idx="1"/>
          </p:nvPr>
        </p:nvSpPr>
        <p:spPr>
          <a:xfrm>
            <a:off x="311700" y="1152475"/>
            <a:ext cx="8520600" cy="3692794"/>
          </a:xfrm>
        </p:spPr>
        <p:txBody>
          <a:bodyPr/>
          <a:lstStyle/>
          <a:p>
            <a:r>
              <a:rPr lang="en-US" sz="1400" b="1" dirty="0" smtClean="0"/>
              <a:t>C</a:t>
            </a:r>
            <a:endParaRPr lang="fi-FI" sz="1400" dirty="0"/>
          </a:p>
          <a:p>
            <a:r>
              <a:rPr lang="en-US" sz="1400" dirty="0"/>
              <a:t>You are supervising a small group of five students. They are working on a common project dealing with prehistoric hunting tools in the Nordic countries. The students have different educational backgrounds (history, archeology, sociology) but all of them have some previous knowledge on the subject.</a:t>
            </a:r>
            <a:endParaRPr lang="fi-FI" sz="1400" dirty="0"/>
          </a:p>
          <a:p>
            <a:r>
              <a:rPr lang="en-US" i="1" dirty="0"/>
              <a:t>Which teaching methods could you use</a:t>
            </a:r>
            <a:r>
              <a:rPr lang="en-US" i="1" dirty="0" smtClean="0"/>
              <a:t>?</a:t>
            </a:r>
            <a:endParaRPr lang="fi-FI" dirty="0"/>
          </a:p>
          <a:p>
            <a:r>
              <a:rPr lang="en-US" sz="1400" b="1" dirty="0"/>
              <a:t>D</a:t>
            </a:r>
            <a:endParaRPr lang="fi-FI" sz="1400" dirty="0"/>
          </a:p>
          <a:p>
            <a:r>
              <a:rPr lang="en-US" sz="1400" dirty="0"/>
              <a:t>You are teaching a group of approximately 30 master’s students in mechanical engineering. Most of them have graduated from the same bachelor’s program. The course is called “advanced manufacturing” and aims to introduce the theory and use of different complex machines like 3D printers.  </a:t>
            </a:r>
            <a:endParaRPr lang="fi-FI" sz="1400" dirty="0"/>
          </a:p>
          <a:p>
            <a:r>
              <a:rPr lang="en-US" i="1" dirty="0"/>
              <a:t>Which teaching methods could you use?</a:t>
            </a:r>
            <a:endParaRPr lang="fi-FI" dirty="0"/>
          </a:p>
          <a:p>
            <a:endParaRPr lang="fi-FI" dirty="0"/>
          </a:p>
        </p:txBody>
      </p:sp>
    </p:spTree>
    <p:extLst>
      <p:ext uri="{BB962C8B-B14F-4D97-AF65-F5344CB8AC3E}">
        <p14:creationId xmlns:p14="http://schemas.microsoft.com/office/powerpoint/2010/main" val="1830736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411464" y="363408"/>
            <a:ext cx="2289000" cy="623400"/>
          </a:xfrm>
          <a:prstGeom prst="rect">
            <a:avLst/>
          </a:prstGeom>
        </p:spPr>
        <p:txBody>
          <a:bodyPr lIns="91425" tIns="91425" rIns="91425" bIns="91425" anchor="t" anchorCtr="0">
            <a:noAutofit/>
          </a:bodyPr>
          <a:lstStyle/>
          <a:p>
            <a:pPr lvl="0">
              <a:spcBef>
                <a:spcPts val="0"/>
              </a:spcBef>
              <a:buNone/>
            </a:pPr>
            <a:r>
              <a:rPr lang="en" dirty="0"/>
              <a:t>Summary</a:t>
            </a:r>
          </a:p>
        </p:txBody>
      </p:sp>
      <p:sp>
        <p:nvSpPr>
          <p:cNvPr id="71" name="Shape 71"/>
          <p:cNvSpPr txBox="1">
            <a:spLocks noGrp="1"/>
          </p:cNvSpPr>
          <p:nvPr>
            <p:ph type="body" idx="1"/>
          </p:nvPr>
        </p:nvSpPr>
        <p:spPr>
          <a:xfrm>
            <a:off x="302750" y="1229711"/>
            <a:ext cx="8520600" cy="3512750"/>
          </a:xfrm>
          <a:prstGeom prst="rect">
            <a:avLst/>
          </a:prstGeom>
        </p:spPr>
        <p:txBody>
          <a:bodyPr lIns="91425" tIns="91425" rIns="91425" bIns="91425" anchor="t" anchorCtr="0">
            <a:noAutofit/>
          </a:bodyPr>
          <a:lstStyle/>
          <a:p>
            <a:pPr lvl="0">
              <a:spcAft>
                <a:spcPts val="0"/>
              </a:spcAft>
            </a:pPr>
            <a:r>
              <a:rPr lang="en" dirty="0"/>
              <a:t>Group A</a:t>
            </a:r>
            <a:r>
              <a:rPr lang="en" dirty="0" smtClean="0"/>
              <a:t>: </a:t>
            </a:r>
            <a:endParaRPr lang="en" dirty="0"/>
          </a:p>
          <a:p>
            <a:pPr lvl="0">
              <a:spcAft>
                <a:spcPts val="0"/>
              </a:spcAft>
            </a:pPr>
            <a:r>
              <a:rPr lang="en" sz="1400" dirty="0"/>
              <a:t>Method: Try PBL. In the beginning try to use quizzes with previous reading. Problem could be practical like transportation.  WBL useful. </a:t>
            </a:r>
            <a:endParaRPr lang="en" sz="1400" dirty="0" smtClean="0"/>
          </a:p>
          <a:p>
            <a:pPr lvl="0">
              <a:spcAft>
                <a:spcPts val="0"/>
              </a:spcAft>
            </a:pPr>
            <a:r>
              <a:rPr lang="en" dirty="0"/>
              <a:t>Group B: </a:t>
            </a:r>
            <a:endParaRPr lang="en" dirty="0" smtClean="0"/>
          </a:p>
          <a:p>
            <a:pPr lvl="0">
              <a:spcAft>
                <a:spcPts val="0"/>
              </a:spcAft>
            </a:pPr>
            <a:r>
              <a:rPr lang="en" sz="1400" dirty="0" smtClean="0"/>
              <a:t>Method</a:t>
            </a:r>
            <a:r>
              <a:rPr lang="en" sz="1400" dirty="0"/>
              <a:t>: Normal lecturing style (adv + disadv), group work to explore it deeper and come back with a debate or panel discussion or fishbowl discussion. WBL is suitable.</a:t>
            </a:r>
          </a:p>
          <a:p>
            <a:pPr lvl="0">
              <a:lnSpc>
                <a:spcPct val="100000"/>
              </a:lnSpc>
              <a:spcAft>
                <a:spcPts val="0"/>
              </a:spcAft>
            </a:pPr>
            <a:r>
              <a:rPr lang="en" dirty="0"/>
              <a:t>Group C: </a:t>
            </a:r>
            <a:endParaRPr lang="en" dirty="0" smtClean="0"/>
          </a:p>
          <a:p>
            <a:pPr lvl="0">
              <a:lnSpc>
                <a:spcPct val="100000"/>
              </a:lnSpc>
              <a:spcAft>
                <a:spcPts val="0"/>
              </a:spcAft>
            </a:pPr>
            <a:r>
              <a:rPr lang="en" sz="1400" dirty="0" smtClean="0"/>
              <a:t>Methods</a:t>
            </a:r>
            <a:r>
              <a:rPr lang="en" sz="1400" dirty="0"/>
              <a:t>: Creative work, PBL or project work by building something on their own or observations/analysis with a group (assembly and knowledge). Small group allows sharing different knowledge points. Methods where students teach (discussion group, seminar setting). Web-based learning together with museums? </a:t>
            </a:r>
            <a:endParaRPr lang="en" sz="1400" dirty="0" smtClean="0"/>
          </a:p>
          <a:p>
            <a:pPr lvl="0">
              <a:lnSpc>
                <a:spcPct val="100000"/>
              </a:lnSpc>
              <a:spcBef>
                <a:spcPts val="0"/>
              </a:spcBef>
              <a:spcAft>
                <a:spcPts val="0"/>
              </a:spcAft>
              <a:buNone/>
            </a:pPr>
            <a:r>
              <a:rPr lang="en" dirty="0" smtClean="0"/>
              <a:t>Group </a:t>
            </a:r>
            <a:r>
              <a:rPr lang="en" dirty="0"/>
              <a:t>D: </a:t>
            </a:r>
            <a:endParaRPr lang="en" dirty="0" smtClean="0"/>
          </a:p>
          <a:p>
            <a:pPr lvl="0">
              <a:lnSpc>
                <a:spcPct val="100000"/>
              </a:lnSpc>
              <a:spcBef>
                <a:spcPts val="0"/>
              </a:spcBef>
              <a:spcAft>
                <a:spcPts val="0"/>
              </a:spcAft>
              <a:buNone/>
            </a:pPr>
            <a:r>
              <a:rPr lang="en" sz="1400" dirty="0" smtClean="0"/>
              <a:t>Methods</a:t>
            </a:r>
            <a:r>
              <a:rPr lang="en" sz="1400" dirty="0"/>
              <a:t>: Presentation/lecture from the teacher with videos, PBL (Tasks for students), and project work to practice - own problems to solve (combining with tasks from other courses). </a:t>
            </a:r>
          </a:p>
        </p:txBody>
      </p:sp>
    </p:spTree>
  </p:cSld>
  <p:clrMapOvr>
    <a:masterClrMapping/>
  </p:clrMapOvr>
</p:sld>
</file>

<file path=ppt/theme/theme1.xml><?xml version="1.0" encoding="utf-8"?>
<a:theme xmlns:a="http://schemas.openxmlformats.org/drawingml/2006/main" name="plum">
  <a:themeElements>
    <a:clrScheme name="Plum">
      <a:dk1>
        <a:srgbClr val="611BB8"/>
      </a:dk1>
      <a:lt1>
        <a:srgbClr val="FFFFFF"/>
      </a:lt1>
      <a:dk2>
        <a:srgbClr val="000000"/>
      </a:dk2>
      <a:lt2>
        <a:srgbClr val="7F7F7F"/>
      </a:lt2>
      <a:accent1>
        <a:srgbClr val="333333"/>
      </a:accent1>
      <a:accent2>
        <a:srgbClr val="5E2B97"/>
      </a:accent2>
      <a:accent3>
        <a:srgbClr val="7E57C2"/>
      </a:accent3>
      <a:accent4>
        <a:srgbClr val="C77025"/>
      </a:accent4>
      <a:accent5>
        <a:srgbClr val="009688"/>
      </a:accent5>
      <a:accent6>
        <a:srgbClr val="FFD600"/>
      </a:accent6>
      <a:hlink>
        <a:srgbClr val="009688"/>
      </a:hlink>
      <a:folHlink>
        <a:srgbClr val="0096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401</Words>
  <Application>Microsoft Office PowerPoint</Application>
  <PresentationFormat>On-screen Show (16:9)</PresentationFormat>
  <Paragraphs>42</Paragraphs>
  <Slides>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Raleway</vt:lpstr>
      <vt:lpstr>Arial</vt:lpstr>
      <vt:lpstr>Calibri</vt:lpstr>
      <vt:lpstr>Source Sans Pro</vt:lpstr>
      <vt:lpstr>plum</vt:lpstr>
      <vt:lpstr>Teaching methods</vt:lpstr>
      <vt:lpstr>In this presentation:</vt:lpstr>
      <vt:lpstr>Teaching situations 1/2</vt:lpstr>
      <vt:lpstr>Teaching situations 2/2</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methods</dc:title>
  <cp:lastModifiedBy>Petrulaitiene Vitalija</cp:lastModifiedBy>
  <cp:revision>1</cp:revision>
  <dcterms:modified xsi:type="dcterms:W3CDTF">2017-03-21T11:20:34Z</dcterms:modified>
</cp:coreProperties>
</file>