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3" r:id="rId2"/>
    <p:sldMasterId id="2147483681" r:id="rId3"/>
  </p:sldMasterIdLst>
  <p:notesMasterIdLst>
    <p:notesMasterId r:id="rId15"/>
  </p:notesMasterIdLst>
  <p:sldIdLst>
    <p:sldId id="288" r:id="rId4"/>
    <p:sldId id="285" r:id="rId5"/>
    <p:sldId id="272" r:id="rId6"/>
    <p:sldId id="289" r:id="rId7"/>
    <p:sldId id="290" r:id="rId8"/>
    <p:sldId id="286" r:id="rId9"/>
    <p:sldId id="287" r:id="rId10"/>
    <p:sldId id="291" r:id="rId11"/>
    <p:sldId id="292" r:id="rId12"/>
    <p:sldId id="293" r:id="rId13"/>
    <p:sldId id="294" r:id="rId14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54E23E-6EF9-470F-B26B-4144527F0D78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6A88F348-54BE-4579-9626-3E108A2D567A}">
      <dgm:prSet/>
      <dgm:spPr/>
      <dgm:t>
        <a:bodyPr/>
        <a:lstStyle/>
        <a:p>
          <a:pPr rtl="0"/>
          <a:r>
            <a:rPr lang="en-US" b="1" dirty="0" smtClean="0"/>
            <a:t>Slide sets:</a:t>
          </a:r>
          <a:r>
            <a:rPr lang="en-US" dirty="0" smtClean="0"/>
            <a:t> 4</a:t>
          </a:r>
          <a:endParaRPr lang="fi-FI" dirty="0"/>
        </a:p>
      </dgm:t>
    </dgm:pt>
    <dgm:pt modelId="{0BFAC7C8-2D61-4785-8C16-BDC4CE004E23}" type="parTrans" cxnId="{753314ED-11A4-45C9-AED0-0C65A54BF0E5}">
      <dgm:prSet/>
      <dgm:spPr/>
      <dgm:t>
        <a:bodyPr/>
        <a:lstStyle/>
        <a:p>
          <a:endParaRPr lang="fi-FI"/>
        </a:p>
      </dgm:t>
    </dgm:pt>
    <dgm:pt modelId="{3FBB73A1-2C9E-4C23-8F90-5DC9AEB63626}" type="sibTrans" cxnId="{753314ED-11A4-45C9-AED0-0C65A54BF0E5}">
      <dgm:prSet/>
      <dgm:spPr/>
      <dgm:t>
        <a:bodyPr/>
        <a:lstStyle/>
        <a:p>
          <a:endParaRPr lang="fi-FI"/>
        </a:p>
      </dgm:t>
    </dgm:pt>
    <dgm:pt modelId="{181DD94D-FA86-418E-9F5A-E60F8D805B36}" type="pres">
      <dgm:prSet presAssocID="{1F54E23E-6EF9-470F-B26B-4144527F0D78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fi-FI"/>
        </a:p>
      </dgm:t>
    </dgm:pt>
    <dgm:pt modelId="{2CA8B115-21C1-46C4-8416-165E4F5359C2}" type="pres">
      <dgm:prSet presAssocID="{6A88F348-54BE-4579-9626-3E108A2D567A}" presName="horFlow" presStyleCnt="0"/>
      <dgm:spPr/>
    </dgm:pt>
    <dgm:pt modelId="{13AE78C7-4239-4D98-9609-2A228990A4F6}" type="pres">
      <dgm:prSet presAssocID="{6A88F348-54BE-4579-9626-3E108A2D567A}" presName="bigChev" presStyleLbl="node1" presStyleIdx="0" presStyleCnt="1"/>
      <dgm:spPr/>
      <dgm:t>
        <a:bodyPr/>
        <a:lstStyle/>
        <a:p>
          <a:endParaRPr lang="fi-FI"/>
        </a:p>
      </dgm:t>
    </dgm:pt>
  </dgm:ptLst>
  <dgm:cxnLst>
    <dgm:cxn modelId="{28391D76-2DC2-45C4-89FD-41BD89B43F02}" type="presOf" srcId="{1F54E23E-6EF9-470F-B26B-4144527F0D78}" destId="{181DD94D-FA86-418E-9F5A-E60F8D805B36}" srcOrd="0" destOrd="0" presId="urn:microsoft.com/office/officeart/2005/8/layout/lProcess3"/>
    <dgm:cxn modelId="{753314ED-11A4-45C9-AED0-0C65A54BF0E5}" srcId="{1F54E23E-6EF9-470F-B26B-4144527F0D78}" destId="{6A88F348-54BE-4579-9626-3E108A2D567A}" srcOrd="0" destOrd="0" parTransId="{0BFAC7C8-2D61-4785-8C16-BDC4CE004E23}" sibTransId="{3FBB73A1-2C9E-4C23-8F90-5DC9AEB63626}"/>
    <dgm:cxn modelId="{8E2DA867-650C-4175-94C2-B935C05F43F4}" type="presOf" srcId="{6A88F348-54BE-4579-9626-3E108A2D567A}" destId="{13AE78C7-4239-4D98-9609-2A228990A4F6}" srcOrd="0" destOrd="0" presId="urn:microsoft.com/office/officeart/2005/8/layout/lProcess3"/>
    <dgm:cxn modelId="{4854B806-5324-4647-9970-895E40F5427F}" type="presParOf" srcId="{181DD94D-FA86-418E-9F5A-E60F8D805B36}" destId="{2CA8B115-21C1-46C4-8416-165E4F5359C2}" srcOrd="0" destOrd="0" presId="urn:microsoft.com/office/officeart/2005/8/layout/lProcess3"/>
    <dgm:cxn modelId="{1BC026B5-D792-40C2-99B8-6CD4C3C22FA4}" type="presParOf" srcId="{2CA8B115-21C1-46C4-8416-165E4F5359C2}" destId="{13AE78C7-4239-4D98-9609-2A228990A4F6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1A3674-D1B9-48AF-8FC1-1CF075F160A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2945BABF-547D-419E-AA8E-2AC7E74CA88C}">
      <dgm:prSet/>
      <dgm:spPr/>
      <dgm:t>
        <a:bodyPr/>
        <a:lstStyle/>
        <a:p>
          <a:pPr rtl="0"/>
          <a:r>
            <a:rPr lang="fi-FI" dirty="0" smtClean="0"/>
            <a:t>International </a:t>
          </a:r>
          <a:r>
            <a:rPr lang="fi-FI" dirty="0" err="1" smtClean="0"/>
            <a:t>Redress</a:t>
          </a:r>
          <a:r>
            <a:rPr lang="fi-FI" dirty="0" smtClean="0"/>
            <a:t> System in </a:t>
          </a:r>
          <a:r>
            <a:rPr lang="fi-FI" dirty="0" err="1" smtClean="0"/>
            <a:t>Contract</a:t>
          </a:r>
          <a:r>
            <a:rPr lang="fi-FI" dirty="0" smtClean="0"/>
            <a:t> </a:t>
          </a:r>
          <a:r>
            <a:rPr lang="fi-FI" dirty="0" err="1" smtClean="0"/>
            <a:t>Law</a:t>
          </a:r>
          <a:endParaRPr lang="fi-FI" dirty="0"/>
        </a:p>
      </dgm:t>
    </dgm:pt>
    <dgm:pt modelId="{6DC59891-2A60-497D-BF1A-5C0E66F2E580}" type="parTrans" cxnId="{0AD8FB5B-557D-4F1A-8BC5-36EAC0B07CAB}">
      <dgm:prSet/>
      <dgm:spPr/>
      <dgm:t>
        <a:bodyPr/>
        <a:lstStyle/>
        <a:p>
          <a:endParaRPr lang="fi-FI"/>
        </a:p>
      </dgm:t>
    </dgm:pt>
    <dgm:pt modelId="{8BD11AB5-E23E-4D47-8CA9-1C6300E7334E}" type="sibTrans" cxnId="{0AD8FB5B-557D-4F1A-8BC5-36EAC0B07CAB}">
      <dgm:prSet/>
      <dgm:spPr/>
      <dgm:t>
        <a:bodyPr/>
        <a:lstStyle/>
        <a:p>
          <a:endParaRPr lang="fi-FI"/>
        </a:p>
      </dgm:t>
    </dgm:pt>
    <dgm:pt modelId="{101456AE-E985-4649-A5AA-E651007C022C}">
      <dgm:prSet/>
      <dgm:spPr/>
      <dgm:t>
        <a:bodyPr/>
        <a:lstStyle/>
        <a:p>
          <a:pPr rtl="0"/>
          <a:r>
            <a:rPr lang="fi-FI" dirty="0" err="1" smtClean="0"/>
            <a:t>Non-conforming</a:t>
          </a:r>
          <a:r>
            <a:rPr lang="fi-FI" dirty="0" smtClean="0"/>
            <a:t> </a:t>
          </a:r>
          <a:r>
            <a:rPr lang="fi-FI" dirty="0" err="1" smtClean="0"/>
            <a:t>Goods</a:t>
          </a:r>
          <a:endParaRPr lang="fi-FI" dirty="0"/>
        </a:p>
      </dgm:t>
    </dgm:pt>
    <dgm:pt modelId="{9054EB6D-2266-4B72-BAF7-850DB2FB82C8}" type="parTrans" cxnId="{A9FA58EB-66C5-4FAD-91A0-553EBF81EE8B}">
      <dgm:prSet/>
      <dgm:spPr/>
      <dgm:t>
        <a:bodyPr/>
        <a:lstStyle/>
        <a:p>
          <a:endParaRPr lang="fi-FI"/>
        </a:p>
      </dgm:t>
    </dgm:pt>
    <dgm:pt modelId="{EA838EF1-B462-48A2-9569-CC5FA5ECBC43}" type="sibTrans" cxnId="{A9FA58EB-66C5-4FAD-91A0-553EBF81EE8B}">
      <dgm:prSet/>
      <dgm:spPr/>
      <dgm:t>
        <a:bodyPr/>
        <a:lstStyle/>
        <a:p>
          <a:endParaRPr lang="fi-FI"/>
        </a:p>
      </dgm:t>
    </dgm:pt>
    <dgm:pt modelId="{96926E1E-392D-4EA5-8B39-68C46822EFD6}">
      <dgm:prSet/>
      <dgm:spPr/>
      <dgm:t>
        <a:bodyPr/>
        <a:lstStyle/>
        <a:p>
          <a:pPr rtl="0"/>
          <a:r>
            <a:rPr lang="fi-FI" dirty="0" smtClean="0"/>
            <a:t>Definition of </a:t>
          </a:r>
          <a:r>
            <a:rPr lang="fi-FI" dirty="0" err="1" smtClean="0"/>
            <a:t>conforming</a:t>
          </a:r>
          <a:r>
            <a:rPr lang="fi-FI" dirty="0" smtClean="0"/>
            <a:t> </a:t>
          </a:r>
          <a:r>
            <a:rPr lang="fi-FI" dirty="0" err="1" smtClean="0"/>
            <a:t>goods</a:t>
          </a:r>
          <a:endParaRPr lang="fi-FI" dirty="0"/>
        </a:p>
      </dgm:t>
    </dgm:pt>
    <dgm:pt modelId="{F5918505-E118-4590-88D9-C6FD693ED862}" type="parTrans" cxnId="{AD6E35BD-C333-4E45-B0E6-5EEFEF837158}">
      <dgm:prSet/>
      <dgm:spPr/>
      <dgm:t>
        <a:bodyPr/>
        <a:lstStyle/>
        <a:p>
          <a:endParaRPr lang="fi-FI"/>
        </a:p>
      </dgm:t>
    </dgm:pt>
    <dgm:pt modelId="{019C06E5-2762-407E-8899-5833056EB656}" type="sibTrans" cxnId="{AD6E35BD-C333-4E45-B0E6-5EEFEF837158}">
      <dgm:prSet/>
      <dgm:spPr/>
      <dgm:t>
        <a:bodyPr/>
        <a:lstStyle/>
        <a:p>
          <a:endParaRPr lang="fi-FI"/>
        </a:p>
      </dgm:t>
    </dgm:pt>
    <dgm:pt modelId="{4C3AD254-5E61-4642-9F35-47DA35A5DB09}">
      <dgm:prSet/>
      <dgm:spPr/>
      <dgm:t>
        <a:bodyPr/>
        <a:lstStyle/>
        <a:p>
          <a:pPr rtl="0"/>
          <a:r>
            <a:rPr lang="fi-FI" dirty="0" err="1" smtClean="0"/>
            <a:t>Contract</a:t>
          </a:r>
          <a:r>
            <a:rPr lang="fi-FI" dirty="0" smtClean="0"/>
            <a:t> </a:t>
          </a:r>
          <a:r>
            <a:rPr lang="fi-FI" dirty="0" err="1" smtClean="0"/>
            <a:t>Law</a:t>
          </a:r>
          <a:r>
            <a:rPr lang="fi-FI" dirty="0" smtClean="0"/>
            <a:t> </a:t>
          </a:r>
          <a:r>
            <a:rPr lang="fi-FI" dirty="0" err="1" smtClean="0"/>
            <a:t>Regulation</a:t>
          </a:r>
          <a:r>
            <a:rPr lang="fi-FI" dirty="0" smtClean="0"/>
            <a:t> </a:t>
          </a:r>
          <a:endParaRPr lang="fi-FI" dirty="0"/>
        </a:p>
      </dgm:t>
    </dgm:pt>
    <dgm:pt modelId="{B7F5360B-35AB-4AF4-B2DE-72DA93F3CCDC}" type="parTrans" cxnId="{488DA853-3EE1-47FA-A94C-F6F59869A65F}">
      <dgm:prSet/>
      <dgm:spPr/>
      <dgm:t>
        <a:bodyPr/>
        <a:lstStyle/>
        <a:p>
          <a:endParaRPr lang="fi-FI"/>
        </a:p>
      </dgm:t>
    </dgm:pt>
    <dgm:pt modelId="{F411B501-245B-41E3-B075-DE35543CC0C4}" type="sibTrans" cxnId="{488DA853-3EE1-47FA-A94C-F6F59869A65F}">
      <dgm:prSet/>
      <dgm:spPr/>
      <dgm:t>
        <a:bodyPr/>
        <a:lstStyle/>
        <a:p>
          <a:endParaRPr lang="fi-FI"/>
        </a:p>
      </dgm:t>
    </dgm:pt>
    <dgm:pt modelId="{D36CE0EA-467B-4D9A-863B-000DB8941599}">
      <dgm:prSet/>
      <dgm:spPr/>
      <dgm:t>
        <a:bodyPr/>
        <a:lstStyle/>
        <a:p>
          <a:pPr rtl="0"/>
          <a:r>
            <a:rPr lang="fi-FI" dirty="0" err="1" smtClean="0"/>
            <a:t>Sale</a:t>
          </a:r>
          <a:r>
            <a:rPr lang="fi-FI" dirty="0" smtClean="0"/>
            <a:t> of </a:t>
          </a:r>
          <a:r>
            <a:rPr lang="fi-FI" dirty="0" err="1" smtClean="0"/>
            <a:t>Goods</a:t>
          </a:r>
          <a:r>
            <a:rPr lang="fi-FI" dirty="0" smtClean="0"/>
            <a:t> Act (national)</a:t>
          </a:r>
          <a:endParaRPr lang="fi-FI" dirty="0"/>
        </a:p>
      </dgm:t>
    </dgm:pt>
    <dgm:pt modelId="{D3A7B5BA-FFA8-4E4B-B10E-47AEE8AD39A0}" type="parTrans" cxnId="{FD415A0E-1A3C-476E-8881-EE2CCF07BC60}">
      <dgm:prSet/>
      <dgm:spPr/>
      <dgm:t>
        <a:bodyPr/>
        <a:lstStyle/>
        <a:p>
          <a:endParaRPr lang="fi-FI"/>
        </a:p>
      </dgm:t>
    </dgm:pt>
    <dgm:pt modelId="{993055AA-BFEA-4835-B36F-3D1624FC51D6}" type="sibTrans" cxnId="{FD415A0E-1A3C-476E-8881-EE2CCF07BC60}">
      <dgm:prSet/>
      <dgm:spPr/>
      <dgm:t>
        <a:bodyPr/>
        <a:lstStyle/>
        <a:p>
          <a:endParaRPr lang="fi-FI"/>
        </a:p>
      </dgm:t>
    </dgm:pt>
    <dgm:pt modelId="{EA20EA56-1CF7-4FCC-8B8B-D986A61511D6}">
      <dgm:prSet/>
      <dgm:spPr/>
      <dgm:t>
        <a:bodyPr/>
        <a:lstStyle/>
        <a:p>
          <a:pPr rtl="0"/>
          <a:r>
            <a:rPr lang="fi-FI" dirty="0" smtClean="0"/>
            <a:t>CISG</a:t>
          </a:r>
          <a:endParaRPr lang="fi-FI" dirty="0"/>
        </a:p>
      </dgm:t>
    </dgm:pt>
    <dgm:pt modelId="{B26E749B-DDCD-4C59-94C8-A19E9FD3F03E}" type="parTrans" cxnId="{76BAA17F-82AC-4150-A599-88F596440339}">
      <dgm:prSet/>
      <dgm:spPr/>
      <dgm:t>
        <a:bodyPr/>
        <a:lstStyle/>
        <a:p>
          <a:endParaRPr lang="fi-FI"/>
        </a:p>
      </dgm:t>
    </dgm:pt>
    <dgm:pt modelId="{FA8FEBFB-B2FE-406D-A96E-86024127E27C}" type="sibTrans" cxnId="{76BAA17F-82AC-4150-A599-88F596440339}">
      <dgm:prSet/>
      <dgm:spPr/>
      <dgm:t>
        <a:bodyPr/>
        <a:lstStyle/>
        <a:p>
          <a:endParaRPr lang="fi-FI"/>
        </a:p>
      </dgm:t>
    </dgm:pt>
    <dgm:pt modelId="{31D47B57-4F6E-43AE-A2F2-090587CF91BD}">
      <dgm:prSet/>
      <dgm:spPr/>
      <dgm:t>
        <a:bodyPr/>
        <a:lstStyle/>
        <a:p>
          <a:pPr rtl="0"/>
          <a:r>
            <a:rPr lang="fi-FI" dirty="0" err="1" smtClean="0"/>
            <a:t>Remedy</a:t>
          </a:r>
          <a:r>
            <a:rPr lang="fi-FI" dirty="0" smtClean="0"/>
            <a:t> </a:t>
          </a:r>
          <a:r>
            <a:rPr lang="fi-FI" dirty="0" err="1" smtClean="0"/>
            <a:t>alternatives</a:t>
          </a:r>
          <a:r>
            <a:rPr lang="fi-FI" dirty="0" smtClean="0"/>
            <a:t>  </a:t>
          </a:r>
          <a:endParaRPr lang="fi-FI" dirty="0"/>
        </a:p>
      </dgm:t>
    </dgm:pt>
    <dgm:pt modelId="{892FC21D-9AEF-4AE0-9C75-1DB0B42B5917}" type="parTrans" cxnId="{EFB6715B-680B-4B9C-95A1-F04295B4508D}">
      <dgm:prSet/>
      <dgm:spPr/>
      <dgm:t>
        <a:bodyPr/>
        <a:lstStyle/>
        <a:p>
          <a:endParaRPr lang="fi-FI"/>
        </a:p>
      </dgm:t>
    </dgm:pt>
    <dgm:pt modelId="{3AA036C5-2A6E-4342-B5DE-82DD3CC885FF}" type="sibTrans" cxnId="{EFB6715B-680B-4B9C-95A1-F04295B4508D}">
      <dgm:prSet/>
      <dgm:spPr/>
      <dgm:t>
        <a:bodyPr/>
        <a:lstStyle/>
        <a:p>
          <a:endParaRPr lang="fi-FI"/>
        </a:p>
      </dgm:t>
    </dgm:pt>
    <dgm:pt modelId="{F4F5B63E-0250-4BAF-B48F-B8959AA76A72}">
      <dgm:prSet/>
      <dgm:spPr/>
      <dgm:t>
        <a:bodyPr/>
        <a:lstStyle/>
        <a:p>
          <a:pPr rtl="0"/>
          <a:r>
            <a:rPr lang="fi-FI" dirty="0" smtClean="0"/>
            <a:t>International </a:t>
          </a:r>
          <a:r>
            <a:rPr lang="fi-FI" dirty="0" err="1" smtClean="0"/>
            <a:t>private</a:t>
          </a:r>
          <a:r>
            <a:rPr lang="fi-FI" dirty="0" smtClean="0"/>
            <a:t> </a:t>
          </a:r>
          <a:r>
            <a:rPr lang="fi-FI" dirty="0" err="1" smtClean="0"/>
            <a:t>law</a:t>
          </a:r>
          <a:r>
            <a:rPr lang="fi-FI" dirty="0" smtClean="0"/>
            <a:t> (</a:t>
          </a:r>
          <a:r>
            <a:rPr lang="fi-FI" dirty="0" err="1" smtClean="0"/>
            <a:t>choice</a:t>
          </a:r>
          <a:r>
            <a:rPr lang="fi-FI" dirty="0" smtClean="0"/>
            <a:t> of </a:t>
          </a:r>
          <a:r>
            <a:rPr lang="fi-FI" dirty="0" err="1" smtClean="0"/>
            <a:t>law</a:t>
          </a:r>
          <a:r>
            <a:rPr lang="fi-FI" dirty="0" smtClean="0"/>
            <a:t>)</a:t>
          </a:r>
          <a:endParaRPr lang="fi-FI" dirty="0"/>
        </a:p>
      </dgm:t>
    </dgm:pt>
    <dgm:pt modelId="{4D9FB78D-F389-4526-AA27-521B11EEFFD0}" type="parTrans" cxnId="{7A905678-C70E-47A6-BF92-9EF5B78F6BE0}">
      <dgm:prSet/>
      <dgm:spPr/>
      <dgm:t>
        <a:bodyPr/>
        <a:lstStyle/>
        <a:p>
          <a:endParaRPr lang="fi-FI"/>
        </a:p>
      </dgm:t>
    </dgm:pt>
    <dgm:pt modelId="{352954FB-5FAE-4BE7-A08D-D346BF02C8B6}" type="sibTrans" cxnId="{7A905678-C70E-47A6-BF92-9EF5B78F6BE0}">
      <dgm:prSet/>
      <dgm:spPr/>
      <dgm:t>
        <a:bodyPr/>
        <a:lstStyle/>
        <a:p>
          <a:endParaRPr lang="fi-FI"/>
        </a:p>
      </dgm:t>
    </dgm:pt>
    <dgm:pt modelId="{96799869-43E8-40E3-B308-A6196C7AF57F}">
      <dgm:prSet/>
      <dgm:spPr/>
      <dgm:t>
        <a:bodyPr/>
        <a:lstStyle/>
        <a:p>
          <a:pPr rtl="0"/>
          <a:r>
            <a:rPr lang="fi-FI" dirty="0" err="1" smtClean="0"/>
            <a:t>Contractual</a:t>
          </a:r>
          <a:r>
            <a:rPr lang="fi-FI" dirty="0" smtClean="0"/>
            <a:t> </a:t>
          </a:r>
          <a:r>
            <a:rPr lang="fi-FI" dirty="0" err="1" smtClean="0"/>
            <a:t>performances</a:t>
          </a:r>
          <a:r>
            <a:rPr lang="fi-FI" dirty="0" smtClean="0"/>
            <a:t> of </a:t>
          </a:r>
          <a:r>
            <a:rPr lang="fi-FI" dirty="0" err="1" smtClean="0"/>
            <a:t>parties</a:t>
          </a:r>
          <a:endParaRPr lang="fi-FI" dirty="0"/>
        </a:p>
      </dgm:t>
    </dgm:pt>
    <dgm:pt modelId="{57991BEF-8FC1-4B53-B645-FFFCF9197EB7}" type="parTrans" cxnId="{A6C15F5D-5D0B-4E2A-BF6A-203B7C0CAC16}">
      <dgm:prSet/>
      <dgm:spPr/>
      <dgm:t>
        <a:bodyPr/>
        <a:lstStyle/>
        <a:p>
          <a:endParaRPr lang="fi-FI"/>
        </a:p>
      </dgm:t>
    </dgm:pt>
    <dgm:pt modelId="{A34DA941-B893-4C2C-A437-86803446F1E0}" type="sibTrans" cxnId="{A6C15F5D-5D0B-4E2A-BF6A-203B7C0CAC16}">
      <dgm:prSet/>
      <dgm:spPr/>
      <dgm:t>
        <a:bodyPr/>
        <a:lstStyle/>
        <a:p>
          <a:endParaRPr lang="fi-FI"/>
        </a:p>
      </dgm:t>
    </dgm:pt>
    <dgm:pt modelId="{442B94C8-7FED-4A1A-A0B1-DC836C0719F3}">
      <dgm:prSet/>
      <dgm:spPr/>
      <dgm:t>
        <a:bodyPr/>
        <a:lstStyle/>
        <a:p>
          <a:pPr rtl="0"/>
          <a:r>
            <a:rPr lang="fi-FI" dirty="0" err="1" smtClean="0"/>
            <a:t>Types</a:t>
          </a:r>
          <a:r>
            <a:rPr lang="fi-FI" dirty="0" smtClean="0"/>
            <a:t> of </a:t>
          </a:r>
          <a:r>
            <a:rPr lang="fi-FI" dirty="0" err="1" smtClean="0"/>
            <a:t>breaches</a:t>
          </a:r>
          <a:r>
            <a:rPr lang="fi-FI" dirty="0" smtClean="0"/>
            <a:t> of </a:t>
          </a:r>
          <a:r>
            <a:rPr lang="fi-FI" dirty="0" err="1" smtClean="0"/>
            <a:t>contract</a:t>
          </a:r>
          <a:r>
            <a:rPr lang="fi-FI" dirty="0" smtClean="0"/>
            <a:t> </a:t>
          </a:r>
          <a:endParaRPr lang="fi-FI" dirty="0"/>
        </a:p>
      </dgm:t>
    </dgm:pt>
    <dgm:pt modelId="{969E8FCA-E6F2-4CA6-A241-AF08D950719B}" type="parTrans" cxnId="{C8A6E987-FA54-430A-B78D-0DBB7CA37E7F}">
      <dgm:prSet/>
      <dgm:spPr/>
      <dgm:t>
        <a:bodyPr/>
        <a:lstStyle/>
        <a:p>
          <a:endParaRPr lang="fi-FI"/>
        </a:p>
      </dgm:t>
    </dgm:pt>
    <dgm:pt modelId="{808A88A0-FA71-4234-B9AA-9C81B8942880}" type="sibTrans" cxnId="{C8A6E987-FA54-430A-B78D-0DBB7CA37E7F}">
      <dgm:prSet/>
      <dgm:spPr/>
      <dgm:t>
        <a:bodyPr/>
        <a:lstStyle/>
        <a:p>
          <a:endParaRPr lang="fi-FI"/>
        </a:p>
      </dgm:t>
    </dgm:pt>
    <dgm:pt modelId="{A1ACCEE2-3213-4043-BB4E-5945C8B29F28}">
      <dgm:prSet/>
      <dgm:spPr/>
      <dgm:t>
        <a:bodyPr/>
        <a:lstStyle/>
        <a:p>
          <a:pPr rtl="0"/>
          <a:r>
            <a:rPr lang="fi-FI" dirty="0" smtClean="0"/>
            <a:t>International </a:t>
          </a:r>
          <a:r>
            <a:rPr lang="fi-FI" dirty="0" err="1" smtClean="0"/>
            <a:t>Choice</a:t>
          </a:r>
          <a:r>
            <a:rPr lang="fi-FI" dirty="0" smtClean="0"/>
            <a:t> of </a:t>
          </a:r>
          <a:r>
            <a:rPr lang="fi-FI" dirty="0" err="1" smtClean="0"/>
            <a:t>Court</a:t>
          </a:r>
          <a:r>
            <a:rPr lang="fi-FI" dirty="0" smtClean="0"/>
            <a:t> (International </a:t>
          </a:r>
          <a:r>
            <a:rPr lang="fi-FI" dirty="0" err="1" smtClean="0"/>
            <a:t>Jurisdiction</a:t>
          </a:r>
          <a:r>
            <a:rPr lang="fi-FI" dirty="0" smtClean="0"/>
            <a:t>)</a:t>
          </a:r>
          <a:endParaRPr lang="fi-FI" dirty="0"/>
        </a:p>
      </dgm:t>
    </dgm:pt>
    <dgm:pt modelId="{31DF1786-3A68-49A2-83D9-6F8A3469BB1A}" type="parTrans" cxnId="{EBD86D01-26BA-44C6-BBD3-8AF7236B7199}">
      <dgm:prSet/>
      <dgm:spPr/>
      <dgm:t>
        <a:bodyPr/>
        <a:lstStyle/>
        <a:p>
          <a:endParaRPr lang="fi-FI"/>
        </a:p>
      </dgm:t>
    </dgm:pt>
    <dgm:pt modelId="{C7FE08BC-D627-459F-9616-5CAB7F1E8A3A}" type="sibTrans" cxnId="{EBD86D01-26BA-44C6-BBD3-8AF7236B7199}">
      <dgm:prSet/>
      <dgm:spPr/>
      <dgm:t>
        <a:bodyPr/>
        <a:lstStyle/>
        <a:p>
          <a:endParaRPr lang="fi-FI"/>
        </a:p>
      </dgm:t>
    </dgm:pt>
    <dgm:pt modelId="{6F294110-0094-4432-9305-C90533DF4010}">
      <dgm:prSet/>
      <dgm:spPr/>
      <dgm:t>
        <a:bodyPr/>
        <a:lstStyle/>
        <a:p>
          <a:pPr rtl="0"/>
          <a:r>
            <a:rPr lang="fi-FI" dirty="0" err="1" smtClean="0"/>
            <a:t>Dispute</a:t>
          </a:r>
          <a:r>
            <a:rPr lang="fi-FI" dirty="0" smtClean="0"/>
            <a:t> </a:t>
          </a:r>
          <a:r>
            <a:rPr lang="fi-FI" dirty="0" err="1" smtClean="0"/>
            <a:t>Settlement</a:t>
          </a:r>
          <a:r>
            <a:rPr lang="fi-FI" dirty="0" smtClean="0"/>
            <a:t> Systems</a:t>
          </a:r>
          <a:endParaRPr lang="fi-FI" dirty="0"/>
        </a:p>
      </dgm:t>
    </dgm:pt>
    <dgm:pt modelId="{7245AD22-2C65-4F8B-89C3-C33D61BEAD4F}" type="parTrans" cxnId="{B8981947-5214-488A-86FA-692539B9BD64}">
      <dgm:prSet/>
      <dgm:spPr/>
      <dgm:t>
        <a:bodyPr/>
        <a:lstStyle/>
        <a:p>
          <a:endParaRPr lang="fi-FI"/>
        </a:p>
      </dgm:t>
    </dgm:pt>
    <dgm:pt modelId="{3F15AC2A-3397-42E3-B754-B9E8208893C9}" type="sibTrans" cxnId="{B8981947-5214-488A-86FA-692539B9BD64}">
      <dgm:prSet/>
      <dgm:spPr/>
      <dgm:t>
        <a:bodyPr/>
        <a:lstStyle/>
        <a:p>
          <a:endParaRPr lang="fi-FI"/>
        </a:p>
      </dgm:t>
    </dgm:pt>
    <dgm:pt modelId="{6A98CDDA-A8BF-41BF-80A3-57ADD3DDC52D}">
      <dgm:prSet/>
      <dgm:spPr/>
      <dgm:t>
        <a:bodyPr/>
        <a:lstStyle/>
        <a:p>
          <a:pPr rtl="0"/>
          <a:r>
            <a:rPr lang="fi-FI" dirty="0" err="1" smtClean="0"/>
            <a:t>Model</a:t>
          </a:r>
          <a:r>
            <a:rPr lang="fi-FI" dirty="0" smtClean="0"/>
            <a:t> </a:t>
          </a:r>
          <a:r>
            <a:rPr lang="fi-FI" dirty="0" err="1" smtClean="0"/>
            <a:t>laws</a:t>
          </a:r>
          <a:r>
            <a:rPr lang="fi-FI" dirty="0" smtClean="0"/>
            <a:t> and </a:t>
          </a:r>
          <a:r>
            <a:rPr lang="fi-FI" dirty="0" err="1" smtClean="0"/>
            <a:t>contracts</a:t>
          </a:r>
          <a:r>
            <a:rPr lang="fi-FI" dirty="0" smtClean="0"/>
            <a:t> (ICC, </a:t>
          </a:r>
          <a:r>
            <a:rPr lang="fi-FI" dirty="0" err="1" smtClean="0"/>
            <a:t>Uncitral</a:t>
          </a:r>
          <a:r>
            <a:rPr lang="fi-FI" dirty="0" smtClean="0"/>
            <a:t>)</a:t>
          </a:r>
          <a:endParaRPr lang="fi-FI" dirty="0"/>
        </a:p>
      </dgm:t>
    </dgm:pt>
    <dgm:pt modelId="{5D13EB16-7A62-4F7B-940B-E92C25E3D4E1}" type="parTrans" cxnId="{536BC7C9-6265-4E38-A3D5-926DA15EA085}">
      <dgm:prSet/>
      <dgm:spPr/>
      <dgm:t>
        <a:bodyPr/>
        <a:lstStyle/>
        <a:p>
          <a:endParaRPr lang="fi-FI"/>
        </a:p>
      </dgm:t>
    </dgm:pt>
    <dgm:pt modelId="{84EA4949-179A-4C49-AFA0-7BABFDAA1D95}" type="sibTrans" cxnId="{536BC7C9-6265-4E38-A3D5-926DA15EA085}">
      <dgm:prSet/>
      <dgm:spPr/>
      <dgm:t>
        <a:bodyPr/>
        <a:lstStyle/>
        <a:p>
          <a:endParaRPr lang="fi-FI"/>
        </a:p>
      </dgm:t>
    </dgm:pt>
    <dgm:pt modelId="{3E500147-4AEE-41A8-8651-7B68EC6121A6}">
      <dgm:prSet/>
      <dgm:spPr/>
      <dgm:t>
        <a:bodyPr/>
        <a:lstStyle/>
        <a:p>
          <a:pPr rtl="0"/>
          <a:r>
            <a:rPr lang="fi-FI" dirty="0" err="1" smtClean="0"/>
            <a:t>Other</a:t>
          </a:r>
          <a:r>
            <a:rPr lang="fi-FI" dirty="0" smtClean="0"/>
            <a:t> soft </a:t>
          </a:r>
          <a:r>
            <a:rPr lang="fi-FI" dirty="0" err="1" smtClean="0"/>
            <a:t>law</a:t>
          </a:r>
          <a:endParaRPr lang="fi-FI" dirty="0"/>
        </a:p>
      </dgm:t>
    </dgm:pt>
    <dgm:pt modelId="{FDBA1035-2646-4701-A08F-3970284FE225}" type="parTrans" cxnId="{A3A4382F-DCB5-4250-A7E6-A2FE349D3672}">
      <dgm:prSet/>
      <dgm:spPr/>
      <dgm:t>
        <a:bodyPr/>
        <a:lstStyle/>
        <a:p>
          <a:endParaRPr lang="fi-FI"/>
        </a:p>
      </dgm:t>
    </dgm:pt>
    <dgm:pt modelId="{10DA6079-71A4-487C-8D90-32E6870F71E9}" type="sibTrans" cxnId="{A3A4382F-DCB5-4250-A7E6-A2FE349D3672}">
      <dgm:prSet/>
      <dgm:spPr/>
      <dgm:t>
        <a:bodyPr/>
        <a:lstStyle/>
        <a:p>
          <a:endParaRPr lang="fi-FI"/>
        </a:p>
      </dgm:t>
    </dgm:pt>
    <dgm:pt modelId="{5DA8D2DE-5BE5-4EB4-A961-278EF299FB60}">
      <dgm:prSet/>
      <dgm:spPr/>
      <dgm:t>
        <a:bodyPr/>
        <a:lstStyle/>
        <a:p>
          <a:pPr rtl="0"/>
          <a:r>
            <a:rPr lang="fi-FI" dirty="0" err="1" smtClean="0"/>
            <a:t>Self</a:t>
          </a:r>
          <a:r>
            <a:rPr lang="fi-FI" dirty="0" smtClean="0"/>
            <a:t> </a:t>
          </a:r>
          <a:r>
            <a:rPr lang="fi-FI" dirty="0" err="1" smtClean="0"/>
            <a:t>regulation</a:t>
          </a:r>
          <a:r>
            <a:rPr lang="fi-FI" dirty="0" smtClean="0"/>
            <a:t> </a:t>
          </a:r>
          <a:endParaRPr lang="fi-FI" dirty="0"/>
        </a:p>
      </dgm:t>
    </dgm:pt>
    <dgm:pt modelId="{7493EAF6-1C91-4F87-9FA1-2EEDB0DB58CB}" type="parTrans" cxnId="{99D1FB3F-A1DD-45F0-8E6E-F0CEEC0BADB9}">
      <dgm:prSet/>
      <dgm:spPr/>
      <dgm:t>
        <a:bodyPr/>
        <a:lstStyle/>
        <a:p>
          <a:endParaRPr lang="fi-FI"/>
        </a:p>
      </dgm:t>
    </dgm:pt>
    <dgm:pt modelId="{F9E0E2D9-B3A8-4404-AAF1-177F1C4CC427}" type="sibTrans" cxnId="{99D1FB3F-A1DD-45F0-8E6E-F0CEEC0BADB9}">
      <dgm:prSet/>
      <dgm:spPr/>
      <dgm:t>
        <a:bodyPr/>
        <a:lstStyle/>
        <a:p>
          <a:endParaRPr lang="fi-FI"/>
        </a:p>
      </dgm:t>
    </dgm:pt>
    <dgm:pt modelId="{54F08D1F-C7C2-49ED-B351-3BD97DA4EDFF}" type="pres">
      <dgm:prSet presAssocID="{EA1A3674-D1B9-48AF-8FC1-1CF075F160A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i-FI"/>
        </a:p>
      </dgm:t>
    </dgm:pt>
    <dgm:pt modelId="{3FD78D50-3353-47E2-935B-BDD813B6157A}" type="pres">
      <dgm:prSet presAssocID="{2945BABF-547D-419E-AA8E-2AC7E74CA88C}" presName="thickLine" presStyleLbl="alignNode1" presStyleIdx="0" presStyleCnt="3"/>
      <dgm:spPr/>
    </dgm:pt>
    <dgm:pt modelId="{E1775C74-A595-4910-9362-F922BC00FB5C}" type="pres">
      <dgm:prSet presAssocID="{2945BABF-547D-419E-AA8E-2AC7E74CA88C}" presName="horz1" presStyleCnt="0"/>
      <dgm:spPr/>
    </dgm:pt>
    <dgm:pt modelId="{D7650752-44B1-4007-A550-FE509B0BC9B0}" type="pres">
      <dgm:prSet presAssocID="{2945BABF-547D-419E-AA8E-2AC7E74CA88C}" presName="tx1" presStyleLbl="revTx" presStyleIdx="0" presStyleCnt="15"/>
      <dgm:spPr/>
      <dgm:t>
        <a:bodyPr/>
        <a:lstStyle/>
        <a:p>
          <a:endParaRPr lang="fi-FI"/>
        </a:p>
      </dgm:t>
    </dgm:pt>
    <dgm:pt modelId="{2DB21E76-7D3D-4F57-82CC-8FFC51E2704B}" type="pres">
      <dgm:prSet presAssocID="{2945BABF-547D-419E-AA8E-2AC7E74CA88C}" presName="vert1" presStyleCnt="0"/>
      <dgm:spPr/>
    </dgm:pt>
    <dgm:pt modelId="{3370C6A5-417B-457F-84F2-A35B52F752FC}" type="pres">
      <dgm:prSet presAssocID="{F4F5B63E-0250-4BAF-B48F-B8959AA76A72}" presName="vertSpace2a" presStyleCnt="0"/>
      <dgm:spPr/>
    </dgm:pt>
    <dgm:pt modelId="{15743EE1-5D78-4794-8F7E-FCF5DD021581}" type="pres">
      <dgm:prSet presAssocID="{F4F5B63E-0250-4BAF-B48F-B8959AA76A72}" presName="horz2" presStyleCnt="0"/>
      <dgm:spPr/>
    </dgm:pt>
    <dgm:pt modelId="{DAA3A50C-08D1-44EB-9B1D-7F2B5D8BECA8}" type="pres">
      <dgm:prSet presAssocID="{F4F5B63E-0250-4BAF-B48F-B8959AA76A72}" presName="horzSpace2" presStyleCnt="0"/>
      <dgm:spPr/>
    </dgm:pt>
    <dgm:pt modelId="{8820CF75-FDA5-4B7D-9A39-76643F9D367C}" type="pres">
      <dgm:prSet presAssocID="{F4F5B63E-0250-4BAF-B48F-B8959AA76A72}" presName="tx2" presStyleLbl="revTx" presStyleIdx="1" presStyleCnt="15"/>
      <dgm:spPr/>
      <dgm:t>
        <a:bodyPr/>
        <a:lstStyle/>
        <a:p>
          <a:endParaRPr lang="fi-FI"/>
        </a:p>
      </dgm:t>
    </dgm:pt>
    <dgm:pt modelId="{52738C94-FADE-4C35-A09A-41FFC8A96466}" type="pres">
      <dgm:prSet presAssocID="{F4F5B63E-0250-4BAF-B48F-B8959AA76A72}" presName="vert2" presStyleCnt="0"/>
      <dgm:spPr/>
    </dgm:pt>
    <dgm:pt modelId="{EAB1BD4F-ED4B-4CC8-A2CC-7BD5A9B220EB}" type="pres">
      <dgm:prSet presAssocID="{F4F5B63E-0250-4BAF-B48F-B8959AA76A72}" presName="thinLine2b" presStyleLbl="callout" presStyleIdx="0" presStyleCnt="12"/>
      <dgm:spPr/>
    </dgm:pt>
    <dgm:pt modelId="{BCDE2845-225E-4EFC-856B-F52B38885717}" type="pres">
      <dgm:prSet presAssocID="{F4F5B63E-0250-4BAF-B48F-B8959AA76A72}" presName="vertSpace2b" presStyleCnt="0"/>
      <dgm:spPr/>
    </dgm:pt>
    <dgm:pt modelId="{2CDB5909-B057-4962-BE59-FBF248942901}" type="pres">
      <dgm:prSet presAssocID="{A1ACCEE2-3213-4043-BB4E-5945C8B29F28}" presName="horz2" presStyleCnt="0"/>
      <dgm:spPr/>
    </dgm:pt>
    <dgm:pt modelId="{6C89A8BA-0F99-48F5-B83F-C7E8296DF4E9}" type="pres">
      <dgm:prSet presAssocID="{A1ACCEE2-3213-4043-BB4E-5945C8B29F28}" presName="horzSpace2" presStyleCnt="0"/>
      <dgm:spPr/>
    </dgm:pt>
    <dgm:pt modelId="{6CBE423A-9F60-4C87-B295-573C4962865C}" type="pres">
      <dgm:prSet presAssocID="{A1ACCEE2-3213-4043-BB4E-5945C8B29F28}" presName="tx2" presStyleLbl="revTx" presStyleIdx="2" presStyleCnt="15"/>
      <dgm:spPr/>
      <dgm:t>
        <a:bodyPr/>
        <a:lstStyle/>
        <a:p>
          <a:endParaRPr lang="fi-FI"/>
        </a:p>
      </dgm:t>
    </dgm:pt>
    <dgm:pt modelId="{4F84BA95-676D-4E07-B048-F5778E50602E}" type="pres">
      <dgm:prSet presAssocID="{A1ACCEE2-3213-4043-BB4E-5945C8B29F28}" presName="vert2" presStyleCnt="0"/>
      <dgm:spPr/>
    </dgm:pt>
    <dgm:pt modelId="{C3918DF1-BA2E-49E6-A837-5A62BC8CC1A3}" type="pres">
      <dgm:prSet presAssocID="{A1ACCEE2-3213-4043-BB4E-5945C8B29F28}" presName="thinLine2b" presStyleLbl="callout" presStyleIdx="1" presStyleCnt="12"/>
      <dgm:spPr/>
    </dgm:pt>
    <dgm:pt modelId="{1D3F9005-9845-4E83-B3C6-53247BD26469}" type="pres">
      <dgm:prSet presAssocID="{A1ACCEE2-3213-4043-BB4E-5945C8B29F28}" presName="vertSpace2b" presStyleCnt="0"/>
      <dgm:spPr/>
    </dgm:pt>
    <dgm:pt modelId="{7A7278C0-56FA-4848-B261-3CFCE652784F}" type="pres">
      <dgm:prSet presAssocID="{6F294110-0094-4432-9305-C90533DF4010}" presName="horz2" presStyleCnt="0"/>
      <dgm:spPr/>
    </dgm:pt>
    <dgm:pt modelId="{D3EAFF1C-2A17-47AD-B2F3-EA4D31692F99}" type="pres">
      <dgm:prSet presAssocID="{6F294110-0094-4432-9305-C90533DF4010}" presName="horzSpace2" presStyleCnt="0"/>
      <dgm:spPr/>
    </dgm:pt>
    <dgm:pt modelId="{4AD47A56-405D-451A-9208-09523C059F3B}" type="pres">
      <dgm:prSet presAssocID="{6F294110-0094-4432-9305-C90533DF4010}" presName="tx2" presStyleLbl="revTx" presStyleIdx="3" presStyleCnt="15"/>
      <dgm:spPr/>
      <dgm:t>
        <a:bodyPr/>
        <a:lstStyle/>
        <a:p>
          <a:endParaRPr lang="fi-FI"/>
        </a:p>
      </dgm:t>
    </dgm:pt>
    <dgm:pt modelId="{D0616293-EA51-4994-8739-30BBD8753F87}" type="pres">
      <dgm:prSet presAssocID="{6F294110-0094-4432-9305-C90533DF4010}" presName="vert2" presStyleCnt="0"/>
      <dgm:spPr/>
    </dgm:pt>
    <dgm:pt modelId="{6997404D-E331-4844-B633-C9EF903ECCBD}" type="pres">
      <dgm:prSet presAssocID="{6F294110-0094-4432-9305-C90533DF4010}" presName="thinLine2b" presStyleLbl="callout" presStyleIdx="2" presStyleCnt="12"/>
      <dgm:spPr/>
    </dgm:pt>
    <dgm:pt modelId="{C7E4BC1F-A754-4DEB-9F2A-43ACDBA5D930}" type="pres">
      <dgm:prSet presAssocID="{6F294110-0094-4432-9305-C90533DF4010}" presName="vertSpace2b" presStyleCnt="0"/>
      <dgm:spPr/>
    </dgm:pt>
    <dgm:pt modelId="{5F8F412E-D4CE-4171-B30F-75B90A9BB7B8}" type="pres">
      <dgm:prSet presAssocID="{4C3AD254-5E61-4642-9F35-47DA35A5DB09}" presName="thickLine" presStyleLbl="alignNode1" presStyleIdx="1" presStyleCnt="3"/>
      <dgm:spPr/>
    </dgm:pt>
    <dgm:pt modelId="{CBB86291-EB7F-48C5-B319-D197622D9E24}" type="pres">
      <dgm:prSet presAssocID="{4C3AD254-5E61-4642-9F35-47DA35A5DB09}" presName="horz1" presStyleCnt="0"/>
      <dgm:spPr/>
    </dgm:pt>
    <dgm:pt modelId="{D661B83C-3F84-4E5B-BB16-14A9A01FC395}" type="pres">
      <dgm:prSet presAssocID="{4C3AD254-5E61-4642-9F35-47DA35A5DB09}" presName="tx1" presStyleLbl="revTx" presStyleIdx="4" presStyleCnt="15"/>
      <dgm:spPr/>
      <dgm:t>
        <a:bodyPr/>
        <a:lstStyle/>
        <a:p>
          <a:endParaRPr lang="fi-FI"/>
        </a:p>
      </dgm:t>
    </dgm:pt>
    <dgm:pt modelId="{D6C2C492-2EC8-4D6A-A691-B6661B71D982}" type="pres">
      <dgm:prSet presAssocID="{4C3AD254-5E61-4642-9F35-47DA35A5DB09}" presName="vert1" presStyleCnt="0"/>
      <dgm:spPr/>
    </dgm:pt>
    <dgm:pt modelId="{9F23E52B-95DC-46FE-9624-C26C443B3A60}" type="pres">
      <dgm:prSet presAssocID="{D36CE0EA-467B-4D9A-863B-000DB8941599}" presName="vertSpace2a" presStyleCnt="0"/>
      <dgm:spPr/>
    </dgm:pt>
    <dgm:pt modelId="{CF1BBE61-2064-4829-9776-3AA029004915}" type="pres">
      <dgm:prSet presAssocID="{D36CE0EA-467B-4D9A-863B-000DB8941599}" presName="horz2" presStyleCnt="0"/>
      <dgm:spPr/>
    </dgm:pt>
    <dgm:pt modelId="{A9FEBF68-C3B9-49B0-9782-8C2AA95E8DB1}" type="pres">
      <dgm:prSet presAssocID="{D36CE0EA-467B-4D9A-863B-000DB8941599}" presName="horzSpace2" presStyleCnt="0"/>
      <dgm:spPr/>
    </dgm:pt>
    <dgm:pt modelId="{19AF2793-BA19-4F54-BAC1-6FD9A25321DE}" type="pres">
      <dgm:prSet presAssocID="{D36CE0EA-467B-4D9A-863B-000DB8941599}" presName="tx2" presStyleLbl="revTx" presStyleIdx="5" presStyleCnt="15"/>
      <dgm:spPr/>
      <dgm:t>
        <a:bodyPr/>
        <a:lstStyle/>
        <a:p>
          <a:endParaRPr lang="fi-FI"/>
        </a:p>
      </dgm:t>
    </dgm:pt>
    <dgm:pt modelId="{7E02DCC0-B3E0-4287-8999-5769F0D76728}" type="pres">
      <dgm:prSet presAssocID="{D36CE0EA-467B-4D9A-863B-000DB8941599}" presName="vert2" presStyleCnt="0"/>
      <dgm:spPr/>
    </dgm:pt>
    <dgm:pt modelId="{2F1BD1FC-424C-4E61-993B-4664F7DB2798}" type="pres">
      <dgm:prSet presAssocID="{D36CE0EA-467B-4D9A-863B-000DB8941599}" presName="thinLine2b" presStyleLbl="callout" presStyleIdx="3" presStyleCnt="12"/>
      <dgm:spPr/>
    </dgm:pt>
    <dgm:pt modelId="{E313BAB9-72FD-4A81-9547-F5AC3DBD03C6}" type="pres">
      <dgm:prSet presAssocID="{D36CE0EA-467B-4D9A-863B-000DB8941599}" presName="vertSpace2b" presStyleCnt="0"/>
      <dgm:spPr/>
    </dgm:pt>
    <dgm:pt modelId="{2C6BD30D-D2BB-47C9-A175-0CB648E0FF35}" type="pres">
      <dgm:prSet presAssocID="{EA20EA56-1CF7-4FCC-8B8B-D986A61511D6}" presName="horz2" presStyleCnt="0"/>
      <dgm:spPr/>
    </dgm:pt>
    <dgm:pt modelId="{EDDFFFF2-FAB0-45FC-9413-4DEAAB83DBD3}" type="pres">
      <dgm:prSet presAssocID="{EA20EA56-1CF7-4FCC-8B8B-D986A61511D6}" presName="horzSpace2" presStyleCnt="0"/>
      <dgm:spPr/>
    </dgm:pt>
    <dgm:pt modelId="{6E7D2068-8A30-44B8-B54F-F738E35097E0}" type="pres">
      <dgm:prSet presAssocID="{EA20EA56-1CF7-4FCC-8B8B-D986A61511D6}" presName="tx2" presStyleLbl="revTx" presStyleIdx="6" presStyleCnt="15"/>
      <dgm:spPr/>
      <dgm:t>
        <a:bodyPr/>
        <a:lstStyle/>
        <a:p>
          <a:endParaRPr lang="fi-FI"/>
        </a:p>
      </dgm:t>
    </dgm:pt>
    <dgm:pt modelId="{7355583E-3905-4537-8E7C-CDE1D32A2E78}" type="pres">
      <dgm:prSet presAssocID="{EA20EA56-1CF7-4FCC-8B8B-D986A61511D6}" presName="vert2" presStyleCnt="0"/>
      <dgm:spPr/>
    </dgm:pt>
    <dgm:pt modelId="{4EF7DAEC-A148-46FA-AAD4-B5DD14159E60}" type="pres">
      <dgm:prSet presAssocID="{EA20EA56-1CF7-4FCC-8B8B-D986A61511D6}" presName="thinLine2b" presStyleLbl="callout" presStyleIdx="4" presStyleCnt="12"/>
      <dgm:spPr/>
    </dgm:pt>
    <dgm:pt modelId="{1FED6CD4-E5C0-44FC-9139-5297EC9F361C}" type="pres">
      <dgm:prSet presAssocID="{EA20EA56-1CF7-4FCC-8B8B-D986A61511D6}" presName="vertSpace2b" presStyleCnt="0"/>
      <dgm:spPr/>
    </dgm:pt>
    <dgm:pt modelId="{5CB9BAFB-3F89-464C-9DF4-FD0A95205A1E}" type="pres">
      <dgm:prSet presAssocID="{6A98CDDA-A8BF-41BF-80A3-57ADD3DDC52D}" presName="horz2" presStyleCnt="0"/>
      <dgm:spPr/>
    </dgm:pt>
    <dgm:pt modelId="{C7F134B4-0667-4B70-809B-A9F39E55AB6C}" type="pres">
      <dgm:prSet presAssocID="{6A98CDDA-A8BF-41BF-80A3-57ADD3DDC52D}" presName="horzSpace2" presStyleCnt="0"/>
      <dgm:spPr/>
    </dgm:pt>
    <dgm:pt modelId="{6ABD8E20-8CEB-4443-8F73-2C21F28B10F5}" type="pres">
      <dgm:prSet presAssocID="{6A98CDDA-A8BF-41BF-80A3-57ADD3DDC52D}" presName="tx2" presStyleLbl="revTx" presStyleIdx="7" presStyleCnt="15"/>
      <dgm:spPr/>
      <dgm:t>
        <a:bodyPr/>
        <a:lstStyle/>
        <a:p>
          <a:endParaRPr lang="fi-FI"/>
        </a:p>
      </dgm:t>
    </dgm:pt>
    <dgm:pt modelId="{4615D62C-54B9-48EA-B594-9FCBF676E4BA}" type="pres">
      <dgm:prSet presAssocID="{6A98CDDA-A8BF-41BF-80A3-57ADD3DDC52D}" presName="vert2" presStyleCnt="0"/>
      <dgm:spPr/>
    </dgm:pt>
    <dgm:pt modelId="{7E691C88-C9C6-445F-B217-6FCA64BDB9C6}" type="pres">
      <dgm:prSet presAssocID="{6A98CDDA-A8BF-41BF-80A3-57ADD3DDC52D}" presName="thinLine2b" presStyleLbl="callout" presStyleIdx="5" presStyleCnt="12"/>
      <dgm:spPr/>
    </dgm:pt>
    <dgm:pt modelId="{54D1B8C0-8F06-4753-835A-2EA92D6EE415}" type="pres">
      <dgm:prSet presAssocID="{6A98CDDA-A8BF-41BF-80A3-57ADD3DDC52D}" presName="vertSpace2b" presStyleCnt="0"/>
      <dgm:spPr/>
    </dgm:pt>
    <dgm:pt modelId="{98E216ED-3900-4B47-98CB-D69B7CFA8D00}" type="pres">
      <dgm:prSet presAssocID="{3E500147-4AEE-41A8-8651-7B68EC6121A6}" presName="horz2" presStyleCnt="0"/>
      <dgm:spPr/>
    </dgm:pt>
    <dgm:pt modelId="{DFC2E6DB-E489-42AC-A3E3-FBDB010BE7ED}" type="pres">
      <dgm:prSet presAssocID="{3E500147-4AEE-41A8-8651-7B68EC6121A6}" presName="horzSpace2" presStyleCnt="0"/>
      <dgm:spPr/>
    </dgm:pt>
    <dgm:pt modelId="{E524FB44-DACF-466E-9399-486E7C94F1EA}" type="pres">
      <dgm:prSet presAssocID="{3E500147-4AEE-41A8-8651-7B68EC6121A6}" presName="tx2" presStyleLbl="revTx" presStyleIdx="8" presStyleCnt="15"/>
      <dgm:spPr/>
      <dgm:t>
        <a:bodyPr/>
        <a:lstStyle/>
        <a:p>
          <a:endParaRPr lang="fi-FI"/>
        </a:p>
      </dgm:t>
    </dgm:pt>
    <dgm:pt modelId="{2F952DB2-DD60-4F72-AFD7-DB14EF175557}" type="pres">
      <dgm:prSet presAssocID="{3E500147-4AEE-41A8-8651-7B68EC6121A6}" presName="vert2" presStyleCnt="0"/>
      <dgm:spPr/>
    </dgm:pt>
    <dgm:pt modelId="{63DBF552-5F59-4416-9CAC-56C06F42B908}" type="pres">
      <dgm:prSet presAssocID="{3E500147-4AEE-41A8-8651-7B68EC6121A6}" presName="thinLine2b" presStyleLbl="callout" presStyleIdx="6" presStyleCnt="12"/>
      <dgm:spPr/>
    </dgm:pt>
    <dgm:pt modelId="{B63E9AFC-CFF5-4FE4-B9A6-48E44CBCBF92}" type="pres">
      <dgm:prSet presAssocID="{3E500147-4AEE-41A8-8651-7B68EC6121A6}" presName="vertSpace2b" presStyleCnt="0"/>
      <dgm:spPr/>
    </dgm:pt>
    <dgm:pt modelId="{F6C8745D-E00F-4B16-90FB-0865506E88BC}" type="pres">
      <dgm:prSet presAssocID="{5DA8D2DE-5BE5-4EB4-A961-278EF299FB60}" presName="horz2" presStyleCnt="0"/>
      <dgm:spPr/>
    </dgm:pt>
    <dgm:pt modelId="{46B2D0E6-45B6-4F6C-AD78-B0D937B248B8}" type="pres">
      <dgm:prSet presAssocID="{5DA8D2DE-5BE5-4EB4-A961-278EF299FB60}" presName="horzSpace2" presStyleCnt="0"/>
      <dgm:spPr/>
    </dgm:pt>
    <dgm:pt modelId="{9E936C1A-9894-4ACF-869E-F4EEEA3B9D09}" type="pres">
      <dgm:prSet presAssocID="{5DA8D2DE-5BE5-4EB4-A961-278EF299FB60}" presName="tx2" presStyleLbl="revTx" presStyleIdx="9" presStyleCnt="15"/>
      <dgm:spPr/>
      <dgm:t>
        <a:bodyPr/>
        <a:lstStyle/>
        <a:p>
          <a:endParaRPr lang="fi-FI"/>
        </a:p>
      </dgm:t>
    </dgm:pt>
    <dgm:pt modelId="{A60D1E47-1196-4DC4-87C7-91591B0EBEB4}" type="pres">
      <dgm:prSet presAssocID="{5DA8D2DE-5BE5-4EB4-A961-278EF299FB60}" presName="vert2" presStyleCnt="0"/>
      <dgm:spPr/>
    </dgm:pt>
    <dgm:pt modelId="{88AC1300-C7A5-4E4D-83AC-07DC650B457B}" type="pres">
      <dgm:prSet presAssocID="{5DA8D2DE-5BE5-4EB4-A961-278EF299FB60}" presName="thinLine2b" presStyleLbl="callout" presStyleIdx="7" presStyleCnt="12"/>
      <dgm:spPr/>
    </dgm:pt>
    <dgm:pt modelId="{FEE11AF5-498E-473F-9160-BAB2161A9677}" type="pres">
      <dgm:prSet presAssocID="{5DA8D2DE-5BE5-4EB4-A961-278EF299FB60}" presName="vertSpace2b" presStyleCnt="0"/>
      <dgm:spPr/>
    </dgm:pt>
    <dgm:pt modelId="{0C7DF3D1-A932-4CB3-88E5-A9840C8651ED}" type="pres">
      <dgm:prSet presAssocID="{101456AE-E985-4649-A5AA-E651007C022C}" presName="thickLine" presStyleLbl="alignNode1" presStyleIdx="2" presStyleCnt="3"/>
      <dgm:spPr/>
    </dgm:pt>
    <dgm:pt modelId="{94A78F09-FCAB-4289-AB55-12D1C29589BB}" type="pres">
      <dgm:prSet presAssocID="{101456AE-E985-4649-A5AA-E651007C022C}" presName="horz1" presStyleCnt="0"/>
      <dgm:spPr/>
    </dgm:pt>
    <dgm:pt modelId="{16EE3162-CA65-4BCA-BC28-905B45CA5BB6}" type="pres">
      <dgm:prSet presAssocID="{101456AE-E985-4649-A5AA-E651007C022C}" presName="tx1" presStyleLbl="revTx" presStyleIdx="10" presStyleCnt="15"/>
      <dgm:spPr/>
      <dgm:t>
        <a:bodyPr/>
        <a:lstStyle/>
        <a:p>
          <a:endParaRPr lang="fi-FI"/>
        </a:p>
      </dgm:t>
    </dgm:pt>
    <dgm:pt modelId="{0FC9D997-80D1-4ED2-B59B-E1AE0D5081BF}" type="pres">
      <dgm:prSet presAssocID="{101456AE-E985-4649-A5AA-E651007C022C}" presName="vert1" presStyleCnt="0"/>
      <dgm:spPr/>
    </dgm:pt>
    <dgm:pt modelId="{6789FE08-DD7E-4787-9F13-A9D6CD603F90}" type="pres">
      <dgm:prSet presAssocID="{96799869-43E8-40E3-B308-A6196C7AF57F}" presName="vertSpace2a" presStyleCnt="0"/>
      <dgm:spPr/>
    </dgm:pt>
    <dgm:pt modelId="{CAF93437-03C9-4788-B422-5102257B4683}" type="pres">
      <dgm:prSet presAssocID="{96799869-43E8-40E3-B308-A6196C7AF57F}" presName="horz2" presStyleCnt="0"/>
      <dgm:spPr/>
    </dgm:pt>
    <dgm:pt modelId="{52DF715E-A733-4629-BD85-C997DFF03585}" type="pres">
      <dgm:prSet presAssocID="{96799869-43E8-40E3-B308-A6196C7AF57F}" presName="horzSpace2" presStyleCnt="0"/>
      <dgm:spPr/>
    </dgm:pt>
    <dgm:pt modelId="{6B7CA7FB-B108-4C58-AF36-9FF43395936A}" type="pres">
      <dgm:prSet presAssocID="{96799869-43E8-40E3-B308-A6196C7AF57F}" presName="tx2" presStyleLbl="revTx" presStyleIdx="11" presStyleCnt="15"/>
      <dgm:spPr/>
      <dgm:t>
        <a:bodyPr/>
        <a:lstStyle/>
        <a:p>
          <a:endParaRPr lang="fi-FI"/>
        </a:p>
      </dgm:t>
    </dgm:pt>
    <dgm:pt modelId="{247F825D-053A-4BFB-A0FF-1498B8B7B10D}" type="pres">
      <dgm:prSet presAssocID="{96799869-43E8-40E3-B308-A6196C7AF57F}" presName="vert2" presStyleCnt="0"/>
      <dgm:spPr/>
    </dgm:pt>
    <dgm:pt modelId="{0A99B97D-8F51-47C7-A5C3-0CBE1123BC35}" type="pres">
      <dgm:prSet presAssocID="{96799869-43E8-40E3-B308-A6196C7AF57F}" presName="thinLine2b" presStyleLbl="callout" presStyleIdx="8" presStyleCnt="12"/>
      <dgm:spPr/>
    </dgm:pt>
    <dgm:pt modelId="{38768D5E-EDBC-470A-ACDB-3795366DC994}" type="pres">
      <dgm:prSet presAssocID="{96799869-43E8-40E3-B308-A6196C7AF57F}" presName="vertSpace2b" presStyleCnt="0"/>
      <dgm:spPr/>
    </dgm:pt>
    <dgm:pt modelId="{50716F8C-9C50-4325-9124-C9ED3E47CC85}" type="pres">
      <dgm:prSet presAssocID="{96926E1E-392D-4EA5-8B39-68C46822EFD6}" presName="horz2" presStyleCnt="0"/>
      <dgm:spPr/>
    </dgm:pt>
    <dgm:pt modelId="{A2530770-4E31-495F-B56D-62CCD18A02D6}" type="pres">
      <dgm:prSet presAssocID="{96926E1E-392D-4EA5-8B39-68C46822EFD6}" presName="horzSpace2" presStyleCnt="0"/>
      <dgm:spPr/>
    </dgm:pt>
    <dgm:pt modelId="{2DC12281-ED48-4F6F-B2BF-FECF3C94B432}" type="pres">
      <dgm:prSet presAssocID="{96926E1E-392D-4EA5-8B39-68C46822EFD6}" presName="tx2" presStyleLbl="revTx" presStyleIdx="12" presStyleCnt="15"/>
      <dgm:spPr/>
      <dgm:t>
        <a:bodyPr/>
        <a:lstStyle/>
        <a:p>
          <a:endParaRPr lang="fi-FI"/>
        </a:p>
      </dgm:t>
    </dgm:pt>
    <dgm:pt modelId="{C4304620-3ACE-4BAF-835F-E6A82B241755}" type="pres">
      <dgm:prSet presAssocID="{96926E1E-392D-4EA5-8B39-68C46822EFD6}" presName="vert2" presStyleCnt="0"/>
      <dgm:spPr/>
    </dgm:pt>
    <dgm:pt modelId="{0E6B1247-9A3C-45C3-8FF1-9EEF195D5FFD}" type="pres">
      <dgm:prSet presAssocID="{96926E1E-392D-4EA5-8B39-68C46822EFD6}" presName="thinLine2b" presStyleLbl="callout" presStyleIdx="9" presStyleCnt="12"/>
      <dgm:spPr/>
    </dgm:pt>
    <dgm:pt modelId="{F0881A25-1939-44B4-8E80-BF26790CCBB7}" type="pres">
      <dgm:prSet presAssocID="{96926E1E-392D-4EA5-8B39-68C46822EFD6}" presName="vertSpace2b" presStyleCnt="0"/>
      <dgm:spPr/>
    </dgm:pt>
    <dgm:pt modelId="{C2752070-E8CD-4FDD-8A68-879A177EA39E}" type="pres">
      <dgm:prSet presAssocID="{442B94C8-7FED-4A1A-A0B1-DC836C0719F3}" presName="horz2" presStyleCnt="0"/>
      <dgm:spPr/>
    </dgm:pt>
    <dgm:pt modelId="{E58B8579-984A-4283-B92B-407407D3A5FA}" type="pres">
      <dgm:prSet presAssocID="{442B94C8-7FED-4A1A-A0B1-DC836C0719F3}" presName="horzSpace2" presStyleCnt="0"/>
      <dgm:spPr/>
    </dgm:pt>
    <dgm:pt modelId="{9F4FCD4A-7DFD-4816-96E2-D8A17F122379}" type="pres">
      <dgm:prSet presAssocID="{442B94C8-7FED-4A1A-A0B1-DC836C0719F3}" presName="tx2" presStyleLbl="revTx" presStyleIdx="13" presStyleCnt="15"/>
      <dgm:spPr/>
      <dgm:t>
        <a:bodyPr/>
        <a:lstStyle/>
        <a:p>
          <a:endParaRPr lang="fi-FI"/>
        </a:p>
      </dgm:t>
    </dgm:pt>
    <dgm:pt modelId="{579E9CCB-BA2D-4561-8025-7AA30D26AEF5}" type="pres">
      <dgm:prSet presAssocID="{442B94C8-7FED-4A1A-A0B1-DC836C0719F3}" presName="vert2" presStyleCnt="0"/>
      <dgm:spPr/>
    </dgm:pt>
    <dgm:pt modelId="{5B191F99-F10A-4F4B-946E-EF2C4F1FCA59}" type="pres">
      <dgm:prSet presAssocID="{442B94C8-7FED-4A1A-A0B1-DC836C0719F3}" presName="thinLine2b" presStyleLbl="callout" presStyleIdx="10" presStyleCnt="12"/>
      <dgm:spPr/>
    </dgm:pt>
    <dgm:pt modelId="{95F40182-AB06-4E54-8DFF-3572A82F8108}" type="pres">
      <dgm:prSet presAssocID="{442B94C8-7FED-4A1A-A0B1-DC836C0719F3}" presName="vertSpace2b" presStyleCnt="0"/>
      <dgm:spPr/>
    </dgm:pt>
    <dgm:pt modelId="{9D9136F4-B0B5-4DF4-8E1B-BC575DD0E24B}" type="pres">
      <dgm:prSet presAssocID="{31D47B57-4F6E-43AE-A2F2-090587CF91BD}" presName="horz2" presStyleCnt="0"/>
      <dgm:spPr/>
    </dgm:pt>
    <dgm:pt modelId="{DCD1DDDB-5510-4D28-9BB3-595AC578112B}" type="pres">
      <dgm:prSet presAssocID="{31D47B57-4F6E-43AE-A2F2-090587CF91BD}" presName="horzSpace2" presStyleCnt="0"/>
      <dgm:spPr/>
    </dgm:pt>
    <dgm:pt modelId="{14694FCD-1ACC-4CE2-8567-57088400FC81}" type="pres">
      <dgm:prSet presAssocID="{31D47B57-4F6E-43AE-A2F2-090587CF91BD}" presName="tx2" presStyleLbl="revTx" presStyleIdx="14" presStyleCnt="15"/>
      <dgm:spPr/>
      <dgm:t>
        <a:bodyPr/>
        <a:lstStyle/>
        <a:p>
          <a:endParaRPr lang="fi-FI"/>
        </a:p>
      </dgm:t>
    </dgm:pt>
    <dgm:pt modelId="{04F4C647-FB0E-453E-91E6-AB6DC894624D}" type="pres">
      <dgm:prSet presAssocID="{31D47B57-4F6E-43AE-A2F2-090587CF91BD}" presName="vert2" presStyleCnt="0"/>
      <dgm:spPr/>
    </dgm:pt>
    <dgm:pt modelId="{2D25243E-C94F-42D8-9750-7F19ABC65F70}" type="pres">
      <dgm:prSet presAssocID="{31D47B57-4F6E-43AE-A2F2-090587CF91BD}" presName="thinLine2b" presStyleLbl="callout" presStyleIdx="11" presStyleCnt="12"/>
      <dgm:spPr/>
    </dgm:pt>
    <dgm:pt modelId="{0C59B9B0-8A69-4282-9F8C-A9AE5ED14571}" type="pres">
      <dgm:prSet presAssocID="{31D47B57-4F6E-43AE-A2F2-090587CF91BD}" presName="vertSpace2b" presStyleCnt="0"/>
      <dgm:spPr/>
    </dgm:pt>
  </dgm:ptLst>
  <dgm:cxnLst>
    <dgm:cxn modelId="{73BF0075-DB6A-40FE-B756-C445898F8CB3}" type="presOf" srcId="{D36CE0EA-467B-4D9A-863B-000DB8941599}" destId="{19AF2793-BA19-4F54-BAC1-6FD9A25321DE}" srcOrd="0" destOrd="0" presId="urn:microsoft.com/office/officeart/2008/layout/LinedList"/>
    <dgm:cxn modelId="{FA0E2BA9-85FC-4B31-A3AE-8F3D4EE9188B}" type="presOf" srcId="{5DA8D2DE-5BE5-4EB4-A961-278EF299FB60}" destId="{9E936C1A-9894-4ACF-869E-F4EEEA3B9D09}" srcOrd="0" destOrd="0" presId="urn:microsoft.com/office/officeart/2008/layout/LinedList"/>
    <dgm:cxn modelId="{3F400EA5-37B0-4BDD-A516-094430236043}" type="presOf" srcId="{96926E1E-392D-4EA5-8B39-68C46822EFD6}" destId="{2DC12281-ED48-4F6F-B2BF-FECF3C94B432}" srcOrd="0" destOrd="0" presId="urn:microsoft.com/office/officeart/2008/layout/LinedList"/>
    <dgm:cxn modelId="{99D1FB3F-A1DD-45F0-8E6E-F0CEEC0BADB9}" srcId="{4C3AD254-5E61-4642-9F35-47DA35A5DB09}" destId="{5DA8D2DE-5BE5-4EB4-A961-278EF299FB60}" srcOrd="4" destOrd="0" parTransId="{7493EAF6-1C91-4F87-9FA1-2EEDB0DB58CB}" sibTransId="{F9E0E2D9-B3A8-4404-AAF1-177F1C4CC427}"/>
    <dgm:cxn modelId="{9444B994-042A-4740-BD9F-593A8F1657E3}" type="presOf" srcId="{EA1A3674-D1B9-48AF-8FC1-1CF075F160AA}" destId="{54F08D1F-C7C2-49ED-B351-3BD97DA4EDFF}" srcOrd="0" destOrd="0" presId="urn:microsoft.com/office/officeart/2008/layout/LinedList"/>
    <dgm:cxn modelId="{A4C29906-B050-4B65-A04C-2FCD299B84A4}" type="presOf" srcId="{442B94C8-7FED-4A1A-A0B1-DC836C0719F3}" destId="{9F4FCD4A-7DFD-4816-96E2-D8A17F122379}" srcOrd="0" destOrd="0" presId="urn:microsoft.com/office/officeart/2008/layout/LinedList"/>
    <dgm:cxn modelId="{47CA5C2F-FFDE-4B9F-AA69-34084C106B34}" type="presOf" srcId="{101456AE-E985-4649-A5AA-E651007C022C}" destId="{16EE3162-CA65-4BCA-BC28-905B45CA5BB6}" srcOrd="0" destOrd="0" presId="urn:microsoft.com/office/officeart/2008/layout/LinedList"/>
    <dgm:cxn modelId="{72778E22-3E56-4CE0-B1A5-983E05DFD519}" type="presOf" srcId="{96799869-43E8-40E3-B308-A6196C7AF57F}" destId="{6B7CA7FB-B108-4C58-AF36-9FF43395936A}" srcOrd="0" destOrd="0" presId="urn:microsoft.com/office/officeart/2008/layout/LinedList"/>
    <dgm:cxn modelId="{EBD86D01-26BA-44C6-BBD3-8AF7236B7199}" srcId="{2945BABF-547D-419E-AA8E-2AC7E74CA88C}" destId="{A1ACCEE2-3213-4043-BB4E-5945C8B29F28}" srcOrd="1" destOrd="0" parTransId="{31DF1786-3A68-49A2-83D9-6F8A3469BB1A}" sibTransId="{C7FE08BC-D627-459F-9616-5CAB7F1E8A3A}"/>
    <dgm:cxn modelId="{EFB6715B-680B-4B9C-95A1-F04295B4508D}" srcId="{101456AE-E985-4649-A5AA-E651007C022C}" destId="{31D47B57-4F6E-43AE-A2F2-090587CF91BD}" srcOrd="3" destOrd="0" parTransId="{892FC21D-9AEF-4AE0-9C75-1DB0B42B5917}" sibTransId="{3AA036C5-2A6E-4342-B5DE-82DD3CC885FF}"/>
    <dgm:cxn modelId="{6DD56DA0-C66D-416B-8743-4E8008E406AE}" type="presOf" srcId="{EA20EA56-1CF7-4FCC-8B8B-D986A61511D6}" destId="{6E7D2068-8A30-44B8-B54F-F738E35097E0}" srcOrd="0" destOrd="0" presId="urn:microsoft.com/office/officeart/2008/layout/LinedList"/>
    <dgm:cxn modelId="{AD85CEED-A234-4A52-999F-D4A7EBC9CA12}" type="presOf" srcId="{A1ACCEE2-3213-4043-BB4E-5945C8B29F28}" destId="{6CBE423A-9F60-4C87-B295-573C4962865C}" srcOrd="0" destOrd="0" presId="urn:microsoft.com/office/officeart/2008/layout/LinedList"/>
    <dgm:cxn modelId="{C8A6E987-FA54-430A-B78D-0DBB7CA37E7F}" srcId="{101456AE-E985-4649-A5AA-E651007C022C}" destId="{442B94C8-7FED-4A1A-A0B1-DC836C0719F3}" srcOrd="2" destOrd="0" parTransId="{969E8FCA-E6F2-4CA6-A241-AF08D950719B}" sibTransId="{808A88A0-FA71-4234-B9AA-9C81B8942880}"/>
    <dgm:cxn modelId="{536BC7C9-6265-4E38-A3D5-926DA15EA085}" srcId="{4C3AD254-5E61-4642-9F35-47DA35A5DB09}" destId="{6A98CDDA-A8BF-41BF-80A3-57ADD3DDC52D}" srcOrd="2" destOrd="0" parTransId="{5D13EB16-7A62-4F7B-940B-E92C25E3D4E1}" sibTransId="{84EA4949-179A-4C49-AFA0-7BABFDAA1D95}"/>
    <dgm:cxn modelId="{488DA853-3EE1-47FA-A94C-F6F59869A65F}" srcId="{EA1A3674-D1B9-48AF-8FC1-1CF075F160AA}" destId="{4C3AD254-5E61-4642-9F35-47DA35A5DB09}" srcOrd="1" destOrd="0" parTransId="{B7F5360B-35AB-4AF4-B2DE-72DA93F3CCDC}" sibTransId="{F411B501-245B-41E3-B075-DE35543CC0C4}"/>
    <dgm:cxn modelId="{AAD12844-0C1D-4190-8610-8AFBF1ECAA23}" type="presOf" srcId="{31D47B57-4F6E-43AE-A2F2-090587CF91BD}" destId="{14694FCD-1ACC-4CE2-8567-57088400FC81}" srcOrd="0" destOrd="0" presId="urn:microsoft.com/office/officeart/2008/layout/LinedList"/>
    <dgm:cxn modelId="{A8F8AB1E-57EA-453D-918D-D8EA9BA315AA}" type="presOf" srcId="{6A98CDDA-A8BF-41BF-80A3-57ADD3DDC52D}" destId="{6ABD8E20-8CEB-4443-8F73-2C21F28B10F5}" srcOrd="0" destOrd="0" presId="urn:microsoft.com/office/officeart/2008/layout/LinedList"/>
    <dgm:cxn modelId="{22FAB2A3-CBEB-4BFB-9FF2-A390F2A6D0C3}" type="presOf" srcId="{2945BABF-547D-419E-AA8E-2AC7E74CA88C}" destId="{D7650752-44B1-4007-A550-FE509B0BC9B0}" srcOrd="0" destOrd="0" presId="urn:microsoft.com/office/officeart/2008/layout/LinedList"/>
    <dgm:cxn modelId="{7A905678-C70E-47A6-BF92-9EF5B78F6BE0}" srcId="{2945BABF-547D-419E-AA8E-2AC7E74CA88C}" destId="{F4F5B63E-0250-4BAF-B48F-B8959AA76A72}" srcOrd="0" destOrd="0" parTransId="{4D9FB78D-F389-4526-AA27-521B11EEFFD0}" sibTransId="{352954FB-5FAE-4BE7-A08D-D346BF02C8B6}"/>
    <dgm:cxn modelId="{0AD8FB5B-557D-4F1A-8BC5-36EAC0B07CAB}" srcId="{EA1A3674-D1B9-48AF-8FC1-1CF075F160AA}" destId="{2945BABF-547D-419E-AA8E-2AC7E74CA88C}" srcOrd="0" destOrd="0" parTransId="{6DC59891-2A60-497D-BF1A-5C0E66F2E580}" sibTransId="{8BD11AB5-E23E-4D47-8CA9-1C6300E7334E}"/>
    <dgm:cxn modelId="{4D95FA2A-E86C-4C3C-96C8-AE5BDBF80895}" type="presOf" srcId="{3E500147-4AEE-41A8-8651-7B68EC6121A6}" destId="{E524FB44-DACF-466E-9399-486E7C94F1EA}" srcOrd="0" destOrd="0" presId="urn:microsoft.com/office/officeart/2008/layout/LinedList"/>
    <dgm:cxn modelId="{B8981947-5214-488A-86FA-692539B9BD64}" srcId="{2945BABF-547D-419E-AA8E-2AC7E74CA88C}" destId="{6F294110-0094-4432-9305-C90533DF4010}" srcOrd="2" destOrd="0" parTransId="{7245AD22-2C65-4F8B-89C3-C33D61BEAD4F}" sibTransId="{3F15AC2A-3397-42E3-B754-B9E8208893C9}"/>
    <dgm:cxn modelId="{A6C15F5D-5D0B-4E2A-BF6A-203B7C0CAC16}" srcId="{101456AE-E985-4649-A5AA-E651007C022C}" destId="{96799869-43E8-40E3-B308-A6196C7AF57F}" srcOrd="0" destOrd="0" parTransId="{57991BEF-8FC1-4B53-B645-FFFCF9197EB7}" sibTransId="{A34DA941-B893-4C2C-A437-86803446F1E0}"/>
    <dgm:cxn modelId="{76BAA17F-82AC-4150-A599-88F596440339}" srcId="{4C3AD254-5E61-4642-9F35-47DA35A5DB09}" destId="{EA20EA56-1CF7-4FCC-8B8B-D986A61511D6}" srcOrd="1" destOrd="0" parTransId="{B26E749B-DDCD-4C59-94C8-A19E9FD3F03E}" sibTransId="{FA8FEBFB-B2FE-406D-A96E-86024127E27C}"/>
    <dgm:cxn modelId="{A9FA58EB-66C5-4FAD-91A0-553EBF81EE8B}" srcId="{EA1A3674-D1B9-48AF-8FC1-1CF075F160AA}" destId="{101456AE-E985-4649-A5AA-E651007C022C}" srcOrd="2" destOrd="0" parTransId="{9054EB6D-2266-4B72-BAF7-850DB2FB82C8}" sibTransId="{EA838EF1-B462-48A2-9569-CC5FA5ECBC43}"/>
    <dgm:cxn modelId="{A3A4382F-DCB5-4250-A7E6-A2FE349D3672}" srcId="{4C3AD254-5E61-4642-9F35-47DA35A5DB09}" destId="{3E500147-4AEE-41A8-8651-7B68EC6121A6}" srcOrd="3" destOrd="0" parTransId="{FDBA1035-2646-4701-A08F-3970284FE225}" sibTransId="{10DA6079-71A4-487C-8D90-32E6870F71E9}"/>
    <dgm:cxn modelId="{FD415A0E-1A3C-476E-8881-EE2CCF07BC60}" srcId="{4C3AD254-5E61-4642-9F35-47DA35A5DB09}" destId="{D36CE0EA-467B-4D9A-863B-000DB8941599}" srcOrd="0" destOrd="0" parTransId="{D3A7B5BA-FFA8-4E4B-B10E-47AEE8AD39A0}" sibTransId="{993055AA-BFEA-4835-B36F-3D1624FC51D6}"/>
    <dgm:cxn modelId="{D92D25DD-EDB3-486B-97E3-9226C744A44A}" type="presOf" srcId="{6F294110-0094-4432-9305-C90533DF4010}" destId="{4AD47A56-405D-451A-9208-09523C059F3B}" srcOrd="0" destOrd="0" presId="urn:microsoft.com/office/officeart/2008/layout/LinedList"/>
    <dgm:cxn modelId="{D1EFBC49-E7B0-4DAF-9FE4-44FE68BF7D61}" type="presOf" srcId="{F4F5B63E-0250-4BAF-B48F-B8959AA76A72}" destId="{8820CF75-FDA5-4B7D-9A39-76643F9D367C}" srcOrd="0" destOrd="0" presId="urn:microsoft.com/office/officeart/2008/layout/LinedList"/>
    <dgm:cxn modelId="{ABF93F93-388D-4E7F-9F78-063C42C6DF75}" type="presOf" srcId="{4C3AD254-5E61-4642-9F35-47DA35A5DB09}" destId="{D661B83C-3F84-4E5B-BB16-14A9A01FC395}" srcOrd="0" destOrd="0" presId="urn:microsoft.com/office/officeart/2008/layout/LinedList"/>
    <dgm:cxn modelId="{AD6E35BD-C333-4E45-B0E6-5EEFEF837158}" srcId="{101456AE-E985-4649-A5AA-E651007C022C}" destId="{96926E1E-392D-4EA5-8B39-68C46822EFD6}" srcOrd="1" destOrd="0" parTransId="{F5918505-E118-4590-88D9-C6FD693ED862}" sibTransId="{019C06E5-2762-407E-8899-5833056EB656}"/>
    <dgm:cxn modelId="{9A83372D-EFBE-4F0F-B283-4F7009732C11}" type="presParOf" srcId="{54F08D1F-C7C2-49ED-B351-3BD97DA4EDFF}" destId="{3FD78D50-3353-47E2-935B-BDD813B6157A}" srcOrd="0" destOrd="0" presId="urn:microsoft.com/office/officeart/2008/layout/LinedList"/>
    <dgm:cxn modelId="{C5A9DF0A-49B4-46B1-8D84-CD930CD668C5}" type="presParOf" srcId="{54F08D1F-C7C2-49ED-B351-3BD97DA4EDFF}" destId="{E1775C74-A595-4910-9362-F922BC00FB5C}" srcOrd="1" destOrd="0" presId="urn:microsoft.com/office/officeart/2008/layout/LinedList"/>
    <dgm:cxn modelId="{7AD38F36-89F3-4481-A5BC-0E67832E8687}" type="presParOf" srcId="{E1775C74-A595-4910-9362-F922BC00FB5C}" destId="{D7650752-44B1-4007-A550-FE509B0BC9B0}" srcOrd="0" destOrd="0" presId="urn:microsoft.com/office/officeart/2008/layout/LinedList"/>
    <dgm:cxn modelId="{52655DB9-B8A4-4EAD-BC85-BD37EC1EBCA2}" type="presParOf" srcId="{E1775C74-A595-4910-9362-F922BC00FB5C}" destId="{2DB21E76-7D3D-4F57-82CC-8FFC51E2704B}" srcOrd="1" destOrd="0" presId="urn:microsoft.com/office/officeart/2008/layout/LinedList"/>
    <dgm:cxn modelId="{CB5F0376-C241-421E-A33D-295F008D99F9}" type="presParOf" srcId="{2DB21E76-7D3D-4F57-82CC-8FFC51E2704B}" destId="{3370C6A5-417B-457F-84F2-A35B52F752FC}" srcOrd="0" destOrd="0" presId="urn:microsoft.com/office/officeart/2008/layout/LinedList"/>
    <dgm:cxn modelId="{A193A3C6-2948-4C80-B4A9-D1BFCCA2EC6B}" type="presParOf" srcId="{2DB21E76-7D3D-4F57-82CC-8FFC51E2704B}" destId="{15743EE1-5D78-4794-8F7E-FCF5DD021581}" srcOrd="1" destOrd="0" presId="urn:microsoft.com/office/officeart/2008/layout/LinedList"/>
    <dgm:cxn modelId="{DA728E1B-C700-40CF-BD55-E79827091157}" type="presParOf" srcId="{15743EE1-5D78-4794-8F7E-FCF5DD021581}" destId="{DAA3A50C-08D1-44EB-9B1D-7F2B5D8BECA8}" srcOrd="0" destOrd="0" presId="urn:microsoft.com/office/officeart/2008/layout/LinedList"/>
    <dgm:cxn modelId="{673A55D3-7EF6-4C44-86EB-07E054002D08}" type="presParOf" srcId="{15743EE1-5D78-4794-8F7E-FCF5DD021581}" destId="{8820CF75-FDA5-4B7D-9A39-76643F9D367C}" srcOrd="1" destOrd="0" presId="urn:microsoft.com/office/officeart/2008/layout/LinedList"/>
    <dgm:cxn modelId="{2D6777E6-1806-4B63-8EFB-E2E791D0FA46}" type="presParOf" srcId="{15743EE1-5D78-4794-8F7E-FCF5DD021581}" destId="{52738C94-FADE-4C35-A09A-41FFC8A96466}" srcOrd="2" destOrd="0" presId="urn:microsoft.com/office/officeart/2008/layout/LinedList"/>
    <dgm:cxn modelId="{E160D8F9-84CB-4270-A08E-BB9724BEC716}" type="presParOf" srcId="{2DB21E76-7D3D-4F57-82CC-8FFC51E2704B}" destId="{EAB1BD4F-ED4B-4CC8-A2CC-7BD5A9B220EB}" srcOrd="2" destOrd="0" presId="urn:microsoft.com/office/officeart/2008/layout/LinedList"/>
    <dgm:cxn modelId="{314DB806-602D-4DCA-982A-7A3DC59F18C1}" type="presParOf" srcId="{2DB21E76-7D3D-4F57-82CC-8FFC51E2704B}" destId="{BCDE2845-225E-4EFC-856B-F52B38885717}" srcOrd="3" destOrd="0" presId="urn:microsoft.com/office/officeart/2008/layout/LinedList"/>
    <dgm:cxn modelId="{1038190A-9816-4B28-876C-F5C0F8053E74}" type="presParOf" srcId="{2DB21E76-7D3D-4F57-82CC-8FFC51E2704B}" destId="{2CDB5909-B057-4962-BE59-FBF248942901}" srcOrd="4" destOrd="0" presId="urn:microsoft.com/office/officeart/2008/layout/LinedList"/>
    <dgm:cxn modelId="{E9B2106E-4C83-428D-875F-1C8CAFE4DAF9}" type="presParOf" srcId="{2CDB5909-B057-4962-BE59-FBF248942901}" destId="{6C89A8BA-0F99-48F5-B83F-C7E8296DF4E9}" srcOrd="0" destOrd="0" presId="urn:microsoft.com/office/officeart/2008/layout/LinedList"/>
    <dgm:cxn modelId="{8FB1A727-8077-4D8C-A802-B6B0C727EF9F}" type="presParOf" srcId="{2CDB5909-B057-4962-BE59-FBF248942901}" destId="{6CBE423A-9F60-4C87-B295-573C4962865C}" srcOrd="1" destOrd="0" presId="urn:microsoft.com/office/officeart/2008/layout/LinedList"/>
    <dgm:cxn modelId="{259BD058-ABFD-4430-8636-7944AB858284}" type="presParOf" srcId="{2CDB5909-B057-4962-BE59-FBF248942901}" destId="{4F84BA95-676D-4E07-B048-F5778E50602E}" srcOrd="2" destOrd="0" presId="urn:microsoft.com/office/officeart/2008/layout/LinedList"/>
    <dgm:cxn modelId="{61459F6B-92DF-493C-B9DD-8F45752A1D66}" type="presParOf" srcId="{2DB21E76-7D3D-4F57-82CC-8FFC51E2704B}" destId="{C3918DF1-BA2E-49E6-A837-5A62BC8CC1A3}" srcOrd="5" destOrd="0" presId="urn:microsoft.com/office/officeart/2008/layout/LinedList"/>
    <dgm:cxn modelId="{9ED2546F-16F0-46DC-958D-770FF2ADF4E4}" type="presParOf" srcId="{2DB21E76-7D3D-4F57-82CC-8FFC51E2704B}" destId="{1D3F9005-9845-4E83-B3C6-53247BD26469}" srcOrd="6" destOrd="0" presId="urn:microsoft.com/office/officeart/2008/layout/LinedList"/>
    <dgm:cxn modelId="{C800E8C4-37F1-49DA-9BE6-E25ECC77AA14}" type="presParOf" srcId="{2DB21E76-7D3D-4F57-82CC-8FFC51E2704B}" destId="{7A7278C0-56FA-4848-B261-3CFCE652784F}" srcOrd="7" destOrd="0" presId="urn:microsoft.com/office/officeart/2008/layout/LinedList"/>
    <dgm:cxn modelId="{CF820C1B-3977-47C8-AC50-938F35A0B316}" type="presParOf" srcId="{7A7278C0-56FA-4848-B261-3CFCE652784F}" destId="{D3EAFF1C-2A17-47AD-B2F3-EA4D31692F99}" srcOrd="0" destOrd="0" presId="urn:microsoft.com/office/officeart/2008/layout/LinedList"/>
    <dgm:cxn modelId="{F89C0D92-0F6A-4780-AA8D-036033C3A48E}" type="presParOf" srcId="{7A7278C0-56FA-4848-B261-3CFCE652784F}" destId="{4AD47A56-405D-451A-9208-09523C059F3B}" srcOrd="1" destOrd="0" presId="urn:microsoft.com/office/officeart/2008/layout/LinedList"/>
    <dgm:cxn modelId="{E739F1F4-8B88-488E-8DAD-A95A29C20A1B}" type="presParOf" srcId="{7A7278C0-56FA-4848-B261-3CFCE652784F}" destId="{D0616293-EA51-4994-8739-30BBD8753F87}" srcOrd="2" destOrd="0" presId="urn:microsoft.com/office/officeart/2008/layout/LinedList"/>
    <dgm:cxn modelId="{0CD7121D-200A-4915-87C8-F1A92FE262B7}" type="presParOf" srcId="{2DB21E76-7D3D-4F57-82CC-8FFC51E2704B}" destId="{6997404D-E331-4844-B633-C9EF903ECCBD}" srcOrd="8" destOrd="0" presId="urn:microsoft.com/office/officeart/2008/layout/LinedList"/>
    <dgm:cxn modelId="{B935B0C9-DC7F-47AA-B331-679A2CDBB4F8}" type="presParOf" srcId="{2DB21E76-7D3D-4F57-82CC-8FFC51E2704B}" destId="{C7E4BC1F-A754-4DEB-9F2A-43ACDBA5D930}" srcOrd="9" destOrd="0" presId="urn:microsoft.com/office/officeart/2008/layout/LinedList"/>
    <dgm:cxn modelId="{C26B4701-726B-42CC-A582-7D6DC05EEC7C}" type="presParOf" srcId="{54F08D1F-C7C2-49ED-B351-3BD97DA4EDFF}" destId="{5F8F412E-D4CE-4171-B30F-75B90A9BB7B8}" srcOrd="2" destOrd="0" presId="urn:microsoft.com/office/officeart/2008/layout/LinedList"/>
    <dgm:cxn modelId="{F826DD59-26A1-4456-899A-A166C8CE1ACD}" type="presParOf" srcId="{54F08D1F-C7C2-49ED-B351-3BD97DA4EDFF}" destId="{CBB86291-EB7F-48C5-B319-D197622D9E24}" srcOrd="3" destOrd="0" presId="urn:microsoft.com/office/officeart/2008/layout/LinedList"/>
    <dgm:cxn modelId="{3C3712D8-7563-40A2-9ADE-A432C4FEEAC0}" type="presParOf" srcId="{CBB86291-EB7F-48C5-B319-D197622D9E24}" destId="{D661B83C-3F84-4E5B-BB16-14A9A01FC395}" srcOrd="0" destOrd="0" presId="urn:microsoft.com/office/officeart/2008/layout/LinedList"/>
    <dgm:cxn modelId="{81A0C634-B4B7-40EE-8363-037D517AC29C}" type="presParOf" srcId="{CBB86291-EB7F-48C5-B319-D197622D9E24}" destId="{D6C2C492-2EC8-4D6A-A691-B6661B71D982}" srcOrd="1" destOrd="0" presId="urn:microsoft.com/office/officeart/2008/layout/LinedList"/>
    <dgm:cxn modelId="{DAC8D109-677C-4C7B-B0F2-7AC42E9B3E23}" type="presParOf" srcId="{D6C2C492-2EC8-4D6A-A691-B6661B71D982}" destId="{9F23E52B-95DC-46FE-9624-C26C443B3A60}" srcOrd="0" destOrd="0" presId="urn:microsoft.com/office/officeart/2008/layout/LinedList"/>
    <dgm:cxn modelId="{FF187B41-A197-4983-B5BE-15D2B45DEF75}" type="presParOf" srcId="{D6C2C492-2EC8-4D6A-A691-B6661B71D982}" destId="{CF1BBE61-2064-4829-9776-3AA029004915}" srcOrd="1" destOrd="0" presId="urn:microsoft.com/office/officeart/2008/layout/LinedList"/>
    <dgm:cxn modelId="{B33D6491-4309-4E57-8B83-13E5C494533E}" type="presParOf" srcId="{CF1BBE61-2064-4829-9776-3AA029004915}" destId="{A9FEBF68-C3B9-49B0-9782-8C2AA95E8DB1}" srcOrd="0" destOrd="0" presId="urn:microsoft.com/office/officeart/2008/layout/LinedList"/>
    <dgm:cxn modelId="{C015EC46-74E5-4DC4-A8A9-83C28205D364}" type="presParOf" srcId="{CF1BBE61-2064-4829-9776-3AA029004915}" destId="{19AF2793-BA19-4F54-BAC1-6FD9A25321DE}" srcOrd="1" destOrd="0" presId="urn:microsoft.com/office/officeart/2008/layout/LinedList"/>
    <dgm:cxn modelId="{7D7353F3-99BA-4D55-8AD8-919C9C6BE45E}" type="presParOf" srcId="{CF1BBE61-2064-4829-9776-3AA029004915}" destId="{7E02DCC0-B3E0-4287-8999-5769F0D76728}" srcOrd="2" destOrd="0" presId="urn:microsoft.com/office/officeart/2008/layout/LinedList"/>
    <dgm:cxn modelId="{AD27025D-BA78-4C54-8DA2-22BC4F3463AB}" type="presParOf" srcId="{D6C2C492-2EC8-4D6A-A691-B6661B71D982}" destId="{2F1BD1FC-424C-4E61-993B-4664F7DB2798}" srcOrd="2" destOrd="0" presId="urn:microsoft.com/office/officeart/2008/layout/LinedList"/>
    <dgm:cxn modelId="{4CB37A1A-8575-456A-B55F-4E11BAA8E922}" type="presParOf" srcId="{D6C2C492-2EC8-4D6A-A691-B6661B71D982}" destId="{E313BAB9-72FD-4A81-9547-F5AC3DBD03C6}" srcOrd="3" destOrd="0" presId="urn:microsoft.com/office/officeart/2008/layout/LinedList"/>
    <dgm:cxn modelId="{7967F643-46F9-40D7-BC97-85CED03FE2B2}" type="presParOf" srcId="{D6C2C492-2EC8-4D6A-A691-B6661B71D982}" destId="{2C6BD30D-D2BB-47C9-A175-0CB648E0FF35}" srcOrd="4" destOrd="0" presId="urn:microsoft.com/office/officeart/2008/layout/LinedList"/>
    <dgm:cxn modelId="{F3885BD6-2659-4857-A4DA-DAAECA8452F8}" type="presParOf" srcId="{2C6BD30D-D2BB-47C9-A175-0CB648E0FF35}" destId="{EDDFFFF2-FAB0-45FC-9413-4DEAAB83DBD3}" srcOrd="0" destOrd="0" presId="urn:microsoft.com/office/officeart/2008/layout/LinedList"/>
    <dgm:cxn modelId="{1BE686C0-6C79-466B-A027-48289AE15B17}" type="presParOf" srcId="{2C6BD30D-D2BB-47C9-A175-0CB648E0FF35}" destId="{6E7D2068-8A30-44B8-B54F-F738E35097E0}" srcOrd="1" destOrd="0" presId="urn:microsoft.com/office/officeart/2008/layout/LinedList"/>
    <dgm:cxn modelId="{E4276942-8172-47E0-BAD9-8EAAECF9241D}" type="presParOf" srcId="{2C6BD30D-D2BB-47C9-A175-0CB648E0FF35}" destId="{7355583E-3905-4537-8E7C-CDE1D32A2E78}" srcOrd="2" destOrd="0" presId="urn:microsoft.com/office/officeart/2008/layout/LinedList"/>
    <dgm:cxn modelId="{295831C0-4534-4BA3-9D52-2627A462F32A}" type="presParOf" srcId="{D6C2C492-2EC8-4D6A-A691-B6661B71D982}" destId="{4EF7DAEC-A148-46FA-AAD4-B5DD14159E60}" srcOrd="5" destOrd="0" presId="urn:microsoft.com/office/officeart/2008/layout/LinedList"/>
    <dgm:cxn modelId="{2B331FE2-C94B-452C-A741-3ABB094AD62E}" type="presParOf" srcId="{D6C2C492-2EC8-4D6A-A691-B6661B71D982}" destId="{1FED6CD4-E5C0-44FC-9139-5297EC9F361C}" srcOrd="6" destOrd="0" presId="urn:microsoft.com/office/officeart/2008/layout/LinedList"/>
    <dgm:cxn modelId="{77D8C192-354B-432F-AD9D-3CA4F265B4DC}" type="presParOf" srcId="{D6C2C492-2EC8-4D6A-A691-B6661B71D982}" destId="{5CB9BAFB-3F89-464C-9DF4-FD0A95205A1E}" srcOrd="7" destOrd="0" presId="urn:microsoft.com/office/officeart/2008/layout/LinedList"/>
    <dgm:cxn modelId="{1522DDF0-17B6-4D01-BCC3-42E84FA58155}" type="presParOf" srcId="{5CB9BAFB-3F89-464C-9DF4-FD0A95205A1E}" destId="{C7F134B4-0667-4B70-809B-A9F39E55AB6C}" srcOrd="0" destOrd="0" presId="urn:microsoft.com/office/officeart/2008/layout/LinedList"/>
    <dgm:cxn modelId="{B9CAFAF8-38C3-4C99-B8D4-6358C9396C83}" type="presParOf" srcId="{5CB9BAFB-3F89-464C-9DF4-FD0A95205A1E}" destId="{6ABD8E20-8CEB-4443-8F73-2C21F28B10F5}" srcOrd="1" destOrd="0" presId="urn:microsoft.com/office/officeart/2008/layout/LinedList"/>
    <dgm:cxn modelId="{F4A17C93-F1A0-44CF-BC1F-F6BA6A2AF6CE}" type="presParOf" srcId="{5CB9BAFB-3F89-464C-9DF4-FD0A95205A1E}" destId="{4615D62C-54B9-48EA-B594-9FCBF676E4BA}" srcOrd="2" destOrd="0" presId="urn:microsoft.com/office/officeart/2008/layout/LinedList"/>
    <dgm:cxn modelId="{DBE94704-8383-42C6-A04C-751B9937C787}" type="presParOf" srcId="{D6C2C492-2EC8-4D6A-A691-B6661B71D982}" destId="{7E691C88-C9C6-445F-B217-6FCA64BDB9C6}" srcOrd="8" destOrd="0" presId="urn:microsoft.com/office/officeart/2008/layout/LinedList"/>
    <dgm:cxn modelId="{FB898C52-A644-459A-A8BB-37B19E90E81C}" type="presParOf" srcId="{D6C2C492-2EC8-4D6A-A691-B6661B71D982}" destId="{54D1B8C0-8F06-4753-835A-2EA92D6EE415}" srcOrd="9" destOrd="0" presId="urn:microsoft.com/office/officeart/2008/layout/LinedList"/>
    <dgm:cxn modelId="{FC443D55-5563-4FCE-AA3D-12F83DDDBB80}" type="presParOf" srcId="{D6C2C492-2EC8-4D6A-A691-B6661B71D982}" destId="{98E216ED-3900-4B47-98CB-D69B7CFA8D00}" srcOrd="10" destOrd="0" presId="urn:microsoft.com/office/officeart/2008/layout/LinedList"/>
    <dgm:cxn modelId="{B8580477-6081-45F9-BAD5-80D16411F7D6}" type="presParOf" srcId="{98E216ED-3900-4B47-98CB-D69B7CFA8D00}" destId="{DFC2E6DB-E489-42AC-A3E3-FBDB010BE7ED}" srcOrd="0" destOrd="0" presId="urn:microsoft.com/office/officeart/2008/layout/LinedList"/>
    <dgm:cxn modelId="{E804F10D-09C6-42C6-B7A8-99E14845E4F8}" type="presParOf" srcId="{98E216ED-3900-4B47-98CB-D69B7CFA8D00}" destId="{E524FB44-DACF-466E-9399-486E7C94F1EA}" srcOrd="1" destOrd="0" presId="urn:microsoft.com/office/officeart/2008/layout/LinedList"/>
    <dgm:cxn modelId="{10410042-AFD8-48B8-BA54-9D6E041F2CD3}" type="presParOf" srcId="{98E216ED-3900-4B47-98CB-D69B7CFA8D00}" destId="{2F952DB2-DD60-4F72-AFD7-DB14EF175557}" srcOrd="2" destOrd="0" presId="urn:microsoft.com/office/officeart/2008/layout/LinedList"/>
    <dgm:cxn modelId="{2623C9E8-AEF8-4AB1-A25F-2F947AC17D18}" type="presParOf" srcId="{D6C2C492-2EC8-4D6A-A691-B6661B71D982}" destId="{63DBF552-5F59-4416-9CAC-56C06F42B908}" srcOrd="11" destOrd="0" presId="urn:microsoft.com/office/officeart/2008/layout/LinedList"/>
    <dgm:cxn modelId="{9E21EF67-B762-428E-8859-517F871DA2EF}" type="presParOf" srcId="{D6C2C492-2EC8-4D6A-A691-B6661B71D982}" destId="{B63E9AFC-CFF5-4FE4-B9A6-48E44CBCBF92}" srcOrd="12" destOrd="0" presId="urn:microsoft.com/office/officeart/2008/layout/LinedList"/>
    <dgm:cxn modelId="{C3114ABD-C4B7-4F3F-A255-BBA46424FB32}" type="presParOf" srcId="{D6C2C492-2EC8-4D6A-A691-B6661B71D982}" destId="{F6C8745D-E00F-4B16-90FB-0865506E88BC}" srcOrd="13" destOrd="0" presId="urn:microsoft.com/office/officeart/2008/layout/LinedList"/>
    <dgm:cxn modelId="{4DC9EA99-C3EE-493B-8772-24CAF4045534}" type="presParOf" srcId="{F6C8745D-E00F-4B16-90FB-0865506E88BC}" destId="{46B2D0E6-45B6-4F6C-AD78-B0D937B248B8}" srcOrd="0" destOrd="0" presId="urn:microsoft.com/office/officeart/2008/layout/LinedList"/>
    <dgm:cxn modelId="{912D38AE-7C46-45A3-AE13-0BEDAA00A1E7}" type="presParOf" srcId="{F6C8745D-E00F-4B16-90FB-0865506E88BC}" destId="{9E936C1A-9894-4ACF-869E-F4EEEA3B9D09}" srcOrd="1" destOrd="0" presId="urn:microsoft.com/office/officeart/2008/layout/LinedList"/>
    <dgm:cxn modelId="{638F9031-3703-4BD9-BBB5-89D92CAC9ECD}" type="presParOf" srcId="{F6C8745D-E00F-4B16-90FB-0865506E88BC}" destId="{A60D1E47-1196-4DC4-87C7-91591B0EBEB4}" srcOrd="2" destOrd="0" presId="urn:microsoft.com/office/officeart/2008/layout/LinedList"/>
    <dgm:cxn modelId="{CC82DBCA-3637-4685-8689-553AD5A82A4A}" type="presParOf" srcId="{D6C2C492-2EC8-4D6A-A691-B6661B71D982}" destId="{88AC1300-C7A5-4E4D-83AC-07DC650B457B}" srcOrd="14" destOrd="0" presId="urn:microsoft.com/office/officeart/2008/layout/LinedList"/>
    <dgm:cxn modelId="{9008315C-A733-46BC-A07B-840A07CAAC29}" type="presParOf" srcId="{D6C2C492-2EC8-4D6A-A691-B6661B71D982}" destId="{FEE11AF5-498E-473F-9160-BAB2161A9677}" srcOrd="15" destOrd="0" presId="urn:microsoft.com/office/officeart/2008/layout/LinedList"/>
    <dgm:cxn modelId="{611936EC-D821-495A-9D2C-B3FF9DB43C01}" type="presParOf" srcId="{54F08D1F-C7C2-49ED-B351-3BD97DA4EDFF}" destId="{0C7DF3D1-A932-4CB3-88E5-A9840C8651ED}" srcOrd="4" destOrd="0" presId="urn:microsoft.com/office/officeart/2008/layout/LinedList"/>
    <dgm:cxn modelId="{2728845E-14EF-4D3B-9D8B-1726AF5B3C62}" type="presParOf" srcId="{54F08D1F-C7C2-49ED-B351-3BD97DA4EDFF}" destId="{94A78F09-FCAB-4289-AB55-12D1C29589BB}" srcOrd="5" destOrd="0" presId="urn:microsoft.com/office/officeart/2008/layout/LinedList"/>
    <dgm:cxn modelId="{D5292732-939E-4F59-B66B-BC7847FA1660}" type="presParOf" srcId="{94A78F09-FCAB-4289-AB55-12D1C29589BB}" destId="{16EE3162-CA65-4BCA-BC28-905B45CA5BB6}" srcOrd="0" destOrd="0" presId="urn:microsoft.com/office/officeart/2008/layout/LinedList"/>
    <dgm:cxn modelId="{7766AC4A-82E2-40FB-9B54-FB6A71B9F96B}" type="presParOf" srcId="{94A78F09-FCAB-4289-AB55-12D1C29589BB}" destId="{0FC9D997-80D1-4ED2-B59B-E1AE0D5081BF}" srcOrd="1" destOrd="0" presId="urn:microsoft.com/office/officeart/2008/layout/LinedList"/>
    <dgm:cxn modelId="{349583FF-1A7E-4D04-A3D9-91B07BF31953}" type="presParOf" srcId="{0FC9D997-80D1-4ED2-B59B-E1AE0D5081BF}" destId="{6789FE08-DD7E-4787-9F13-A9D6CD603F90}" srcOrd="0" destOrd="0" presId="urn:microsoft.com/office/officeart/2008/layout/LinedList"/>
    <dgm:cxn modelId="{8975F761-B9D5-4AEB-8591-16AA5D7CFA68}" type="presParOf" srcId="{0FC9D997-80D1-4ED2-B59B-E1AE0D5081BF}" destId="{CAF93437-03C9-4788-B422-5102257B4683}" srcOrd="1" destOrd="0" presId="urn:microsoft.com/office/officeart/2008/layout/LinedList"/>
    <dgm:cxn modelId="{0EABBDB3-41B4-4927-AC4C-3D7407D5E14D}" type="presParOf" srcId="{CAF93437-03C9-4788-B422-5102257B4683}" destId="{52DF715E-A733-4629-BD85-C997DFF03585}" srcOrd="0" destOrd="0" presId="urn:microsoft.com/office/officeart/2008/layout/LinedList"/>
    <dgm:cxn modelId="{9C236B5C-7417-4C99-91A6-D97C6E69E001}" type="presParOf" srcId="{CAF93437-03C9-4788-B422-5102257B4683}" destId="{6B7CA7FB-B108-4C58-AF36-9FF43395936A}" srcOrd="1" destOrd="0" presId="urn:microsoft.com/office/officeart/2008/layout/LinedList"/>
    <dgm:cxn modelId="{7F402FAD-EBC2-4AC3-A7B0-16B6110A3273}" type="presParOf" srcId="{CAF93437-03C9-4788-B422-5102257B4683}" destId="{247F825D-053A-4BFB-A0FF-1498B8B7B10D}" srcOrd="2" destOrd="0" presId="urn:microsoft.com/office/officeart/2008/layout/LinedList"/>
    <dgm:cxn modelId="{F69E9FA4-E70B-4FF5-98B5-6D90EBB9C0D0}" type="presParOf" srcId="{0FC9D997-80D1-4ED2-B59B-E1AE0D5081BF}" destId="{0A99B97D-8F51-47C7-A5C3-0CBE1123BC35}" srcOrd="2" destOrd="0" presId="urn:microsoft.com/office/officeart/2008/layout/LinedList"/>
    <dgm:cxn modelId="{52E55747-9AB1-4997-AC6E-BDD734805AD6}" type="presParOf" srcId="{0FC9D997-80D1-4ED2-B59B-E1AE0D5081BF}" destId="{38768D5E-EDBC-470A-ACDB-3795366DC994}" srcOrd="3" destOrd="0" presId="urn:microsoft.com/office/officeart/2008/layout/LinedList"/>
    <dgm:cxn modelId="{AD9251A1-1CFE-4E69-AD0F-B670A9AA6192}" type="presParOf" srcId="{0FC9D997-80D1-4ED2-B59B-E1AE0D5081BF}" destId="{50716F8C-9C50-4325-9124-C9ED3E47CC85}" srcOrd="4" destOrd="0" presId="urn:microsoft.com/office/officeart/2008/layout/LinedList"/>
    <dgm:cxn modelId="{A2E22497-3B76-4DC2-A1AA-939ED78E350A}" type="presParOf" srcId="{50716F8C-9C50-4325-9124-C9ED3E47CC85}" destId="{A2530770-4E31-495F-B56D-62CCD18A02D6}" srcOrd="0" destOrd="0" presId="urn:microsoft.com/office/officeart/2008/layout/LinedList"/>
    <dgm:cxn modelId="{EA6B466D-94AD-4385-9A48-58E00B9FE5B8}" type="presParOf" srcId="{50716F8C-9C50-4325-9124-C9ED3E47CC85}" destId="{2DC12281-ED48-4F6F-B2BF-FECF3C94B432}" srcOrd="1" destOrd="0" presId="urn:microsoft.com/office/officeart/2008/layout/LinedList"/>
    <dgm:cxn modelId="{66F1F3B3-DB10-4364-8FA5-3F79401616A3}" type="presParOf" srcId="{50716F8C-9C50-4325-9124-C9ED3E47CC85}" destId="{C4304620-3ACE-4BAF-835F-E6A82B241755}" srcOrd="2" destOrd="0" presId="urn:microsoft.com/office/officeart/2008/layout/LinedList"/>
    <dgm:cxn modelId="{DB5B7C20-FBC2-4E18-AF52-6ACA02995C4E}" type="presParOf" srcId="{0FC9D997-80D1-4ED2-B59B-E1AE0D5081BF}" destId="{0E6B1247-9A3C-45C3-8FF1-9EEF195D5FFD}" srcOrd="5" destOrd="0" presId="urn:microsoft.com/office/officeart/2008/layout/LinedList"/>
    <dgm:cxn modelId="{FAE0C22E-AAC6-4A3F-89D0-DB45B9E8516D}" type="presParOf" srcId="{0FC9D997-80D1-4ED2-B59B-E1AE0D5081BF}" destId="{F0881A25-1939-44B4-8E80-BF26790CCBB7}" srcOrd="6" destOrd="0" presId="urn:microsoft.com/office/officeart/2008/layout/LinedList"/>
    <dgm:cxn modelId="{4AFFCBAA-D463-40C8-81FE-2B8FB77187F1}" type="presParOf" srcId="{0FC9D997-80D1-4ED2-B59B-E1AE0D5081BF}" destId="{C2752070-E8CD-4FDD-8A68-879A177EA39E}" srcOrd="7" destOrd="0" presId="urn:microsoft.com/office/officeart/2008/layout/LinedList"/>
    <dgm:cxn modelId="{90D69277-7426-48A6-8A9D-955E5231EF9F}" type="presParOf" srcId="{C2752070-E8CD-4FDD-8A68-879A177EA39E}" destId="{E58B8579-984A-4283-B92B-407407D3A5FA}" srcOrd="0" destOrd="0" presId="urn:microsoft.com/office/officeart/2008/layout/LinedList"/>
    <dgm:cxn modelId="{D18DEE51-30CA-4D06-8270-4E0109C7EF8F}" type="presParOf" srcId="{C2752070-E8CD-4FDD-8A68-879A177EA39E}" destId="{9F4FCD4A-7DFD-4816-96E2-D8A17F122379}" srcOrd="1" destOrd="0" presId="urn:microsoft.com/office/officeart/2008/layout/LinedList"/>
    <dgm:cxn modelId="{F20E619F-C157-4F03-B68E-95F1370F191F}" type="presParOf" srcId="{C2752070-E8CD-4FDD-8A68-879A177EA39E}" destId="{579E9CCB-BA2D-4561-8025-7AA30D26AEF5}" srcOrd="2" destOrd="0" presId="urn:microsoft.com/office/officeart/2008/layout/LinedList"/>
    <dgm:cxn modelId="{E05BD0A8-F443-48C3-8674-9B8A20FDF1F1}" type="presParOf" srcId="{0FC9D997-80D1-4ED2-B59B-E1AE0D5081BF}" destId="{5B191F99-F10A-4F4B-946E-EF2C4F1FCA59}" srcOrd="8" destOrd="0" presId="urn:microsoft.com/office/officeart/2008/layout/LinedList"/>
    <dgm:cxn modelId="{E0225103-EEFE-44EF-B880-BAAE77BF0BF9}" type="presParOf" srcId="{0FC9D997-80D1-4ED2-B59B-E1AE0D5081BF}" destId="{95F40182-AB06-4E54-8DFF-3572A82F8108}" srcOrd="9" destOrd="0" presId="urn:microsoft.com/office/officeart/2008/layout/LinedList"/>
    <dgm:cxn modelId="{5C0736AB-59B0-4B6F-AE23-DB087BDC7901}" type="presParOf" srcId="{0FC9D997-80D1-4ED2-B59B-E1AE0D5081BF}" destId="{9D9136F4-B0B5-4DF4-8E1B-BC575DD0E24B}" srcOrd="10" destOrd="0" presId="urn:microsoft.com/office/officeart/2008/layout/LinedList"/>
    <dgm:cxn modelId="{67539D1C-1894-4056-B5A5-D8EAC91FCACC}" type="presParOf" srcId="{9D9136F4-B0B5-4DF4-8E1B-BC575DD0E24B}" destId="{DCD1DDDB-5510-4D28-9BB3-595AC578112B}" srcOrd="0" destOrd="0" presId="urn:microsoft.com/office/officeart/2008/layout/LinedList"/>
    <dgm:cxn modelId="{B4A81940-889D-4D24-9839-061F40B75140}" type="presParOf" srcId="{9D9136F4-B0B5-4DF4-8E1B-BC575DD0E24B}" destId="{14694FCD-1ACC-4CE2-8567-57088400FC81}" srcOrd="1" destOrd="0" presId="urn:microsoft.com/office/officeart/2008/layout/LinedList"/>
    <dgm:cxn modelId="{31273022-C9D3-4B82-B77E-F375788A2ED1}" type="presParOf" srcId="{9D9136F4-B0B5-4DF4-8E1B-BC575DD0E24B}" destId="{04F4C647-FB0E-453E-91E6-AB6DC894624D}" srcOrd="2" destOrd="0" presId="urn:microsoft.com/office/officeart/2008/layout/LinedList"/>
    <dgm:cxn modelId="{FE2E39D3-28E3-40AF-A53C-1B046D471867}" type="presParOf" srcId="{0FC9D997-80D1-4ED2-B59B-E1AE0D5081BF}" destId="{2D25243E-C94F-42D8-9750-7F19ABC65F70}" srcOrd="11" destOrd="0" presId="urn:microsoft.com/office/officeart/2008/layout/LinedList"/>
    <dgm:cxn modelId="{9FF34C27-E0D0-4389-BC2F-D6979400E648}" type="presParOf" srcId="{0FC9D997-80D1-4ED2-B59B-E1AE0D5081BF}" destId="{0C59B9B0-8A69-4282-9F8C-A9AE5ED14571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F54E23E-6EF9-470F-B26B-4144527F0D78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6A88F348-54BE-4579-9626-3E108A2D567A}">
      <dgm:prSet/>
      <dgm:spPr/>
      <dgm:t>
        <a:bodyPr/>
        <a:lstStyle/>
        <a:p>
          <a:pPr rtl="0"/>
          <a:r>
            <a:rPr lang="en-US" b="1" dirty="0" smtClean="0"/>
            <a:t>Slide sets:</a:t>
          </a:r>
          <a:r>
            <a:rPr lang="en-US" dirty="0" smtClean="0"/>
            <a:t> 20</a:t>
          </a:r>
          <a:endParaRPr lang="fi-FI" dirty="0"/>
        </a:p>
      </dgm:t>
    </dgm:pt>
    <dgm:pt modelId="{0BFAC7C8-2D61-4785-8C16-BDC4CE004E23}" type="parTrans" cxnId="{753314ED-11A4-45C9-AED0-0C65A54BF0E5}">
      <dgm:prSet/>
      <dgm:spPr/>
      <dgm:t>
        <a:bodyPr/>
        <a:lstStyle/>
        <a:p>
          <a:endParaRPr lang="fi-FI"/>
        </a:p>
      </dgm:t>
    </dgm:pt>
    <dgm:pt modelId="{3FBB73A1-2C9E-4C23-8F90-5DC9AEB63626}" type="sibTrans" cxnId="{753314ED-11A4-45C9-AED0-0C65A54BF0E5}">
      <dgm:prSet/>
      <dgm:spPr/>
      <dgm:t>
        <a:bodyPr/>
        <a:lstStyle/>
        <a:p>
          <a:endParaRPr lang="fi-FI"/>
        </a:p>
      </dgm:t>
    </dgm:pt>
    <dgm:pt modelId="{181DD94D-FA86-418E-9F5A-E60F8D805B36}" type="pres">
      <dgm:prSet presAssocID="{1F54E23E-6EF9-470F-B26B-4144527F0D78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fi-FI"/>
        </a:p>
      </dgm:t>
    </dgm:pt>
    <dgm:pt modelId="{2CA8B115-21C1-46C4-8416-165E4F5359C2}" type="pres">
      <dgm:prSet presAssocID="{6A88F348-54BE-4579-9626-3E108A2D567A}" presName="horFlow" presStyleCnt="0"/>
      <dgm:spPr/>
    </dgm:pt>
    <dgm:pt modelId="{13AE78C7-4239-4D98-9609-2A228990A4F6}" type="pres">
      <dgm:prSet presAssocID="{6A88F348-54BE-4579-9626-3E108A2D567A}" presName="bigChev" presStyleLbl="node1" presStyleIdx="0" presStyleCnt="1"/>
      <dgm:spPr/>
      <dgm:t>
        <a:bodyPr/>
        <a:lstStyle/>
        <a:p>
          <a:endParaRPr lang="fi-FI"/>
        </a:p>
      </dgm:t>
    </dgm:pt>
  </dgm:ptLst>
  <dgm:cxnLst>
    <dgm:cxn modelId="{28391D76-2DC2-45C4-89FD-41BD89B43F02}" type="presOf" srcId="{1F54E23E-6EF9-470F-B26B-4144527F0D78}" destId="{181DD94D-FA86-418E-9F5A-E60F8D805B36}" srcOrd="0" destOrd="0" presId="urn:microsoft.com/office/officeart/2005/8/layout/lProcess3"/>
    <dgm:cxn modelId="{753314ED-11A4-45C9-AED0-0C65A54BF0E5}" srcId="{1F54E23E-6EF9-470F-B26B-4144527F0D78}" destId="{6A88F348-54BE-4579-9626-3E108A2D567A}" srcOrd="0" destOrd="0" parTransId="{0BFAC7C8-2D61-4785-8C16-BDC4CE004E23}" sibTransId="{3FBB73A1-2C9E-4C23-8F90-5DC9AEB63626}"/>
    <dgm:cxn modelId="{8E2DA867-650C-4175-94C2-B935C05F43F4}" type="presOf" srcId="{6A88F348-54BE-4579-9626-3E108A2D567A}" destId="{13AE78C7-4239-4D98-9609-2A228990A4F6}" srcOrd="0" destOrd="0" presId="urn:microsoft.com/office/officeart/2005/8/layout/lProcess3"/>
    <dgm:cxn modelId="{4854B806-5324-4647-9970-895E40F5427F}" type="presParOf" srcId="{181DD94D-FA86-418E-9F5A-E60F8D805B36}" destId="{2CA8B115-21C1-46C4-8416-165E4F5359C2}" srcOrd="0" destOrd="0" presId="urn:microsoft.com/office/officeart/2005/8/layout/lProcess3"/>
    <dgm:cxn modelId="{1BC026B5-D792-40C2-99B8-6CD4C3C22FA4}" type="presParOf" srcId="{2CA8B115-21C1-46C4-8416-165E4F5359C2}" destId="{13AE78C7-4239-4D98-9609-2A228990A4F6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A1A3674-D1B9-48AF-8FC1-1CF075F160A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2945BABF-547D-419E-AA8E-2AC7E74CA88C}">
      <dgm:prSet/>
      <dgm:spPr/>
      <dgm:t>
        <a:bodyPr/>
        <a:lstStyle/>
        <a:p>
          <a:pPr rtl="0"/>
          <a:r>
            <a:rPr lang="fi-FI" dirty="0" smtClean="0"/>
            <a:t>Access to </a:t>
          </a:r>
          <a:r>
            <a:rPr lang="fi-FI" dirty="0" err="1" smtClean="0"/>
            <a:t>justice</a:t>
          </a:r>
          <a:endParaRPr lang="fi-FI" dirty="0"/>
        </a:p>
      </dgm:t>
    </dgm:pt>
    <dgm:pt modelId="{6DC59891-2A60-497D-BF1A-5C0E66F2E580}" type="parTrans" cxnId="{0AD8FB5B-557D-4F1A-8BC5-36EAC0B07CAB}">
      <dgm:prSet/>
      <dgm:spPr/>
      <dgm:t>
        <a:bodyPr/>
        <a:lstStyle/>
        <a:p>
          <a:endParaRPr lang="fi-FI"/>
        </a:p>
      </dgm:t>
    </dgm:pt>
    <dgm:pt modelId="{8BD11AB5-E23E-4D47-8CA9-1C6300E7334E}" type="sibTrans" cxnId="{0AD8FB5B-557D-4F1A-8BC5-36EAC0B07CAB}">
      <dgm:prSet/>
      <dgm:spPr/>
      <dgm:t>
        <a:bodyPr/>
        <a:lstStyle/>
        <a:p>
          <a:endParaRPr lang="fi-FI"/>
        </a:p>
      </dgm:t>
    </dgm:pt>
    <dgm:pt modelId="{101456AE-E985-4649-A5AA-E651007C022C}">
      <dgm:prSet/>
      <dgm:spPr/>
      <dgm:t>
        <a:bodyPr/>
        <a:lstStyle/>
        <a:p>
          <a:pPr rtl="0"/>
          <a:r>
            <a:rPr lang="fi-FI" dirty="0" smtClean="0"/>
            <a:t>Oikeusjärjestelmien vuorovaikutus</a:t>
          </a:r>
          <a:endParaRPr lang="fi-FI" dirty="0"/>
        </a:p>
      </dgm:t>
    </dgm:pt>
    <dgm:pt modelId="{9054EB6D-2266-4B72-BAF7-850DB2FB82C8}" type="parTrans" cxnId="{A9FA58EB-66C5-4FAD-91A0-553EBF81EE8B}">
      <dgm:prSet/>
      <dgm:spPr/>
      <dgm:t>
        <a:bodyPr/>
        <a:lstStyle/>
        <a:p>
          <a:endParaRPr lang="fi-FI"/>
        </a:p>
      </dgm:t>
    </dgm:pt>
    <dgm:pt modelId="{EA838EF1-B462-48A2-9569-CC5FA5ECBC43}" type="sibTrans" cxnId="{A9FA58EB-66C5-4FAD-91A0-553EBF81EE8B}">
      <dgm:prSet/>
      <dgm:spPr/>
      <dgm:t>
        <a:bodyPr/>
        <a:lstStyle/>
        <a:p>
          <a:endParaRPr lang="fi-FI"/>
        </a:p>
      </dgm:t>
    </dgm:pt>
    <dgm:pt modelId="{4C3AD254-5E61-4642-9F35-47DA35A5DB09}">
      <dgm:prSet/>
      <dgm:spPr/>
      <dgm:t>
        <a:bodyPr/>
        <a:lstStyle/>
        <a:p>
          <a:pPr rtl="0"/>
          <a:r>
            <a:rPr lang="fi-FI" dirty="0" smtClean="0"/>
            <a:t>Tuomioistuimen tutkimisvalta</a:t>
          </a:r>
          <a:endParaRPr lang="fi-FI" dirty="0"/>
        </a:p>
      </dgm:t>
    </dgm:pt>
    <dgm:pt modelId="{B7F5360B-35AB-4AF4-B2DE-72DA93F3CCDC}" type="parTrans" cxnId="{488DA853-3EE1-47FA-A94C-F6F59869A65F}">
      <dgm:prSet/>
      <dgm:spPr/>
      <dgm:t>
        <a:bodyPr/>
        <a:lstStyle/>
        <a:p>
          <a:endParaRPr lang="fi-FI"/>
        </a:p>
      </dgm:t>
    </dgm:pt>
    <dgm:pt modelId="{F411B501-245B-41E3-B075-DE35543CC0C4}" type="sibTrans" cxnId="{488DA853-3EE1-47FA-A94C-F6F59869A65F}">
      <dgm:prSet/>
      <dgm:spPr/>
      <dgm:t>
        <a:bodyPr/>
        <a:lstStyle/>
        <a:p>
          <a:endParaRPr lang="fi-FI"/>
        </a:p>
      </dgm:t>
    </dgm:pt>
    <dgm:pt modelId="{D36CE0EA-467B-4D9A-863B-000DB8941599}">
      <dgm:prSet/>
      <dgm:spPr/>
      <dgm:t>
        <a:bodyPr/>
        <a:lstStyle/>
        <a:p>
          <a:pPr rtl="0"/>
          <a:r>
            <a:rPr lang="fi-FI" dirty="0" smtClean="0"/>
            <a:t>Väittämistaakka ja muut prosessiperiaatteet </a:t>
          </a:r>
          <a:endParaRPr lang="fi-FI" dirty="0"/>
        </a:p>
      </dgm:t>
    </dgm:pt>
    <dgm:pt modelId="{D3A7B5BA-FFA8-4E4B-B10E-47AEE8AD39A0}" type="parTrans" cxnId="{FD415A0E-1A3C-476E-8881-EE2CCF07BC60}">
      <dgm:prSet/>
      <dgm:spPr/>
      <dgm:t>
        <a:bodyPr/>
        <a:lstStyle/>
        <a:p>
          <a:endParaRPr lang="fi-FI"/>
        </a:p>
      </dgm:t>
    </dgm:pt>
    <dgm:pt modelId="{993055AA-BFEA-4835-B36F-3D1624FC51D6}" type="sibTrans" cxnId="{FD415A0E-1A3C-476E-8881-EE2CCF07BC60}">
      <dgm:prSet/>
      <dgm:spPr/>
      <dgm:t>
        <a:bodyPr/>
        <a:lstStyle/>
        <a:p>
          <a:endParaRPr lang="fi-FI"/>
        </a:p>
      </dgm:t>
    </dgm:pt>
    <dgm:pt modelId="{F4F5B63E-0250-4BAF-B48F-B8959AA76A72}">
      <dgm:prSet/>
      <dgm:spPr/>
      <dgm:t>
        <a:bodyPr/>
        <a:lstStyle/>
        <a:p>
          <a:pPr rtl="0"/>
          <a:r>
            <a:rPr lang="fi-FI" dirty="0" smtClean="0"/>
            <a:t>Oikeussuojajärjestelmien merkitys ja</a:t>
          </a:r>
          <a:endParaRPr lang="fi-FI" dirty="0"/>
        </a:p>
      </dgm:t>
    </dgm:pt>
    <dgm:pt modelId="{4D9FB78D-F389-4526-AA27-521B11EEFFD0}" type="parTrans" cxnId="{7A905678-C70E-47A6-BF92-9EF5B78F6BE0}">
      <dgm:prSet/>
      <dgm:spPr/>
      <dgm:t>
        <a:bodyPr/>
        <a:lstStyle/>
        <a:p>
          <a:endParaRPr lang="fi-FI"/>
        </a:p>
      </dgm:t>
    </dgm:pt>
    <dgm:pt modelId="{352954FB-5FAE-4BE7-A08D-D346BF02C8B6}" type="sibTrans" cxnId="{7A905678-C70E-47A6-BF92-9EF5B78F6BE0}">
      <dgm:prSet/>
      <dgm:spPr/>
      <dgm:t>
        <a:bodyPr/>
        <a:lstStyle/>
        <a:p>
          <a:endParaRPr lang="fi-FI"/>
        </a:p>
      </dgm:t>
    </dgm:pt>
    <dgm:pt modelId="{96799869-43E8-40E3-B308-A6196C7AF57F}">
      <dgm:prSet/>
      <dgm:spPr/>
      <dgm:t>
        <a:bodyPr/>
        <a:lstStyle/>
        <a:p>
          <a:pPr rtl="0"/>
          <a:r>
            <a:rPr lang="fi-FI" dirty="0" smtClean="0"/>
            <a:t>Sopimusoikeus, kuluttajaoikeus, prosessioikeus ja rikosoikeus</a:t>
          </a:r>
          <a:endParaRPr lang="fi-FI" dirty="0"/>
        </a:p>
      </dgm:t>
    </dgm:pt>
    <dgm:pt modelId="{57991BEF-8FC1-4B53-B645-FFFCF9197EB7}" type="parTrans" cxnId="{A6C15F5D-5D0B-4E2A-BF6A-203B7C0CAC16}">
      <dgm:prSet/>
      <dgm:spPr/>
      <dgm:t>
        <a:bodyPr/>
        <a:lstStyle/>
        <a:p>
          <a:endParaRPr lang="fi-FI"/>
        </a:p>
      </dgm:t>
    </dgm:pt>
    <dgm:pt modelId="{A34DA941-B893-4C2C-A437-86803446F1E0}" type="sibTrans" cxnId="{A6C15F5D-5D0B-4E2A-BF6A-203B7C0CAC16}">
      <dgm:prSet/>
      <dgm:spPr/>
      <dgm:t>
        <a:bodyPr/>
        <a:lstStyle/>
        <a:p>
          <a:endParaRPr lang="fi-FI"/>
        </a:p>
      </dgm:t>
    </dgm:pt>
    <dgm:pt modelId="{1A38B91A-0FA4-40AB-A681-6D26FF1D1A19}">
      <dgm:prSet/>
      <dgm:spPr/>
      <dgm:t>
        <a:bodyPr/>
        <a:lstStyle/>
        <a:p>
          <a:pPr rtl="0"/>
          <a:r>
            <a:rPr lang="fi-FI" dirty="0" smtClean="0"/>
            <a:t>Niiden väärinkäytön estäminen </a:t>
          </a:r>
          <a:endParaRPr lang="fi-FI" dirty="0"/>
        </a:p>
      </dgm:t>
    </dgm:pt>
    <dgm:pt modelId="{243C67B5-7F33-451A-9D15-9F5CEF86D543}" type="parTrans" cxnId="{5A1944A5-B480-47AA-85AC-C9659A7F3D15}">
      <dgm:prSet/>
      <dgm:spPr/>
      <dgm:t>
        <a:bodyPr/>
        <a:lstStyle/>
        <a:p>
          <a:endParaRPr lang="fi-FI"/>
        </a:p>
      </dgm:t>
    </dgm:pt>
    <dgm:pt modelId="{D12ADFD6-D43E-41DF-B0BC-6C21C2DB2E7C}" type="sibTrans" cxnId="{5A1944A5-B480-47AA-85AC-C9659A7F3D15}">
      <dgm:prSet/>
      <dgm:spPr/>
      <dgm:t>
        <a:bodyPr/>
        <a:lstStyle/>
        <a:p>
          <a:endParaRPr lang="fi-FI"/>
        </a:p>
      </dgm:t>
    </dgm:pt>
    <dgm:pt modelId="{ED24B21F-A869-4FE6-BCD5-F3886762C81D}">
      <dgm:prSet/>
      <dgm:spPr/>
      <dgm:t>
        <a:bodyPr/>
        <a:lstStyle/>
        <a:p>
          <a:pPr rtl="0"/>
          <a:r>
            <a:rPr lang="fi-FI" dirty="0" smtClean="0"/>
            <a:t>Kuluttajien erityissuojelu </a:t>
          </a:r>
          <a:endParaRPr lang="fi-FI" dirty="0"/>
        </a:p>
      </dgm:t>
    </dgm:pt>
    <dgm:pt modelId="{1FDA82BF-89E3-4BEB-9301-B7350F6B8607}" type="parTrans" cxnId="{5001CF06-D42C-47D0-831F-679EFF5F00E8}">
      <dgm:prSet/>
      <dgm:spPr/>
      <dgm:t>
        <a:bodyPr/>
        <a:lstStyle/>
        <a:p>
          <a:endParaRPr lang="fi-FI"/>
        </a:p>
      </dgm:t>
    </dgm:pt>
    <dgm:pt modelId="{B435960E-FC38-49CD-A00D-F259701C6338}" type="sibTrans" cxnId="{5001CF06-D42C-47D0-831F-679EFF5F00E8}">
      <dgm:prSet/>
      <dgm:spPr/>
      <dgm:t>
        <a:bodyPr/>
        <a:lstStyle/>
        <a:p>
          <a:endParaRPr lang="fi-FI"/>
        </a:p>
      </dgm:t>
    </dgm:pt>
    <dgm:pt modelId="{9F87711A-A1D8-484B-A4D4-561485B4FEDD}">
      <dgm:prSet/>
      <dgm:spPr/>
      <dgm:t>
        <a:bodyPr/>
        <a:lstStyle/>
        <a:p>
          <a:pPr rtl="0"/>
          <a:r>
            <a:rPr lang="fi-FI" dirty="0" smtClean="0"/>
            <a:t>EU-tuomioistuimen linjaukset </a:t>
          </a:r>
          <a:endParaRPr lang="fi-FI" dirty="0"/>
        </a:p>
      </dgm:t>
    </dgm:pt>
    <dgm:pt modelId="{D7C13519-40D6-4194-84CB-06383DB95903}" type="parTrans" cxnId="{38EBC2F5-7F8F-4FA3-997D-37FBFC5D94D3}">
      <dgm:prSet/>
      <dgm:spPr/>
      <dgm:t>
        <a:bodyPr/>
        <a:lstStyle/>
        <a:p>
          <a:endParaRPr lang="fi-FI"/>
        </a:p>
      </dgm:t>
    </dgm:pt>
    <dgm:pt modelId="{6FD87A03-B185-433B-891B-0C83F1DC2F21}" type="sibTrans" cxnId="{38EBC2F5-7F8F-4FA3-997D-37FBFC5D94D3}">
      <dgm:prSet/>
      <dgm:spPr/>
      <dgm:t>
        <a:bodyPr/>
        <a:lstStyle/>
        <a:p>
          <a:endParaRPr lang="fi-FI"/>
        </a:p>
      </dgm:t>
    </dgm:pt>
    <dgm:pt modelId="{90F9B33D-FA43-4D3B-B6A3-B047D8FE5665}">
      <dgm:prSet/>
      <dgm:spPr/>
      <dgm:t>
        <a:bodyPr/>
        <a:lstStyle/>
        <a:p>
          <a:pPr rtl="0"/>
          <a:r>
            <a:rPr lang="fi-FI" dirty="0" smtClean="0"/>
            <a:t>Kuluttajaprosessioikeuden tarve? </a:t>
          </a:r>
          <a:endParaRPr lang="fi-FI" dirty="0"/>
        </a:p>
      </dgm:t>
    </dgm:pt>
    <dgm:pt modelId="{EF7BEF15-4C23-4166-8BA8-995AD01847D3}" type="parTrans" cxnId="{CA877CFD-C763-4C33-A3B0-9CD8C64EBF1F}">
      <dgm:prSet/>
      <dgm:spPr/>
      <dgm:t>
        <a:bodyPr/>
        <a:lstStyle/>
        <a:p>
          <a:endParaRPr lang="fi-FI"/>
        </a:p>
      </dgm:t>
    </dgm:pt>
    <dgm:pt modelId="{4D834C6D-D4ED-4141-8675-9ED1AC971108}" type="sibTrans" cxnId="{CA877CFD-C763-4C33-A3B0-9CD8C64EBF1F}">
      <dgm:prSet/>
      <dgm:spPr/>
      <dgm:t>
        <a:bodyPr/>
        <a:lstStyle/>
        <a:p>
          <a:endParaRPr lang="fi-FI"/>
        </a:p>
      </dgm:t>
    </dgm:pt>
    <dgm:pt modelId="{030450CD-7737-4889-B64B-087E1A9017D5}">
      <dgm:prSet/>
      <dgm:spPr/>
      <dgm:t>
        <a:bodyPr/>
        <a:lstStyle/>
        <a:p>
          <a:pPr rtl="0"/>
          <a:r>
            <a:rPr lang="fi-FI" dirty="0" smtClean="0"/>
            <a:t>EU-oikeuden vaikutus </a:t>
          </a:r>
          <a:endParaRPr lang="fi-FI" dirty="0"/>
        </a:p>
      </dgm:t>
    </dgm:pt>
    <dgm:pt modelId="{E17F0797-3A3B-4E6A-9747-298F42E3BFE5}" type="parTrans" cxnId="{0BEBA8BF-A854-4D16-80C8-5777FB6013C4}">
      <dgm:prSet/>
      <dgm:spPr/>
      <dgm:t>
        <a:bodyPr/>
        <a:lstStyle/>
        <a:p>
          <a:endParaRPr lang="fi-FI"/>
        </a:p>
      </dgm:t>
    </dgm:pt>
    <dgm:pt modelId="{1BF3714A-5A1A-4B1A-A71E-1DB14D77074F}" type="sibTrans" cxnId="{0BEBA8BF-A854-4D16-80C8-5777FB6013C4}">
      <dgm:prSet/>
      <dgm:spPr/>
      <dgm:t>
        <a:bodyPr/>
        <a:lstStyle/>
        <a:p>
          <a:endParaRPr lang="fi-FI"/>
        </a:p>
      </dgm:t>
    </dgm:pt>
    <dgm:pt modelId="{BBDAE78A-C173-457B-B2BD-828ECCA1D933}">
      <dgm:prSet/>
      <dgm:spPr/>
      <dgm:t>
        <a:bodyPr/>
        <a:lstStyle/>
        <a:p>
          <a:pPr rtl="0"/>
          <a:r>
            <a:rPr lang="fi-FI" dirty="0" smtClean="0"/>
            <a:t>Pikaluotot </a:t>
          </a:r>
          <a:endParaRPr lang="fi-FI" dirty="0"/>
        </a:p>
      </dgm:t>
    </dgm:pt>
    <dgm:pt modelId="{0D2443B7-7CE9-45D9-97AF-3A06CA9D17F2}" type="parTrans" cxnId="{642FFB53-A746-477A-B6C6-B5A9EE90009E}">
      <dgm:prSet/>
      <dgm:spPr/>
      <dgm:t>
        <a:bodyPr/>
        <a:lstStyle/>
        <a:p>
          <a:endParaRPr lang="fi-FI"/>
        </a:p>
      </dgm:t>
    </dgm:pt>
    <dgm:pt modelId="{4E0C2324-4068-4182-A34D-319113E04FEF}" type="sibTrans" cxnId="{642FFB53-A746-477A-B6C6-B5A9EE90009E}">
      <dgm:prSet/>
      <dgm:spPr/>
      <dgm:t>
        <a:bodyPr/>
        <a:lstStyle/>
        <a:p>
          <a:endParaRPr lang="fi-FI"/>
        </a:p>
      </dgm:t>
    </dgm:pt>
    <dgm:pt modelId="{CC77675B-F9AE-4500-81A9-8FE00F2917A6}" type="pres">
      <dgm:prSet presAssocID="{EA1A3674-D1B9-48AF-8FC1-1CF075F160AA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i-FI"/>
        </a:p>
      </dgm:t>
    </dgm:pt>
    <dgm:pt modelId="{B388E02D-9781-440C-909E-21BC811D566E}" type="pres">
      <dgm:prSet presAssocID="{2945BABF-547D-419E-AA8E-2AC7E74CA88C}" presName="thickLine" presStyleLbl="alignNode1" presStyleIdx="0" presStyleCnt="3"/>
      <dgm:spPr/>
    </dgm:pt>
    <dgm:pt modelId="{C466AF54-5433-4034-BF52-F629B9CB9DFE}" type="pres">
      <dgm:prSet presAssocID="{2945BABF-547D-419E-AA8E-2AC7E74CA88C}" presName="horz1" presStyleCnt="0"/>
      <dgm:spPr/>
    </dgm:pt>
    <dgm:pt modelId="{F997C1A5-026E-4611-BBE6-8AA4177B1E57}" type="pres">
      <dgm:prSet presAssocID="{2945BABF-547D-419E-AA8E-2AC7E74CA88C}" presName="tx1" presStyleLbl="revTx" presStyleIdx="0" presStyleCnt="12"/>
      <dgm:spPr/>
      <dgm:t>
        <a:bodyPr/>
        <a:lstStyle/>
        <a:p>
          <a:endParaRPr lang="fi-FI"/>
        </a:p>
      </dgm:t>
    </dgm:pt>
    <dgm:pt modelId="{F5BD9CCB-44DD-45FC-8714-C3F79C1ACC6B}" type="pres">
      <dgm:prSet presAssocID="{2945BABF-547D-419E-AA8E-2AC7E74CA88C}" presName="vert1" presStyleCnt="0"/>
      <dgm:spPr/>
    </dgm:pt>
    <dgm:pt modelId="{EBBD0B63-1008-4271-8928-898F85D80E08}" type="pres">
      <dgm:prSet presAssocID="{F4F5B63E-0250-4BAF-B48F-B8959AA76A72}" presName="vertSpace2a" presStyleCnt="0"/>
      <dgm:spPr/>
    </dgm:pt>
    <dgm:pt modelId="{62BF25D0-2FE8-4E15-8171-CECFD17A2C9B}" type="pres">
      <dgm:prSet presAssocID="{F4F5B63E-0250-4BAF-B48F-B8959AA76A72}" presName="horz2" presStyleCnt="0"/>
      <dgm:spPr/>
    </dgm:pt>
    <dgm:pt modelId="{4FE50222-1165-4051-BC99-E8AAEEA6A128}" type="pres">
      <dgm:prSet presAssocID="{F4F5B63E-0250-4BAF-B48F-B8959AA76A72}" presName="horzSpace2" presStyleCnt="0"/>
      <dgm:spPr/>
    </dgm:pt>
    <dgm:pt modelId="{9BB89A6B-DE91-470D-AFCB-E83F137C2463}" type="pres">
      <dgm:prSet presAssocID="{F4F5B63E-0250-4BAF-B48F-B8959AA76A72}" presName="tx2" presStyleLbl="revTx" presStyleIdx="1" presStyleCnt="12"/>
      <dgm:spPr/>
      <dgm:t>
        <a:bodyPr/>
        <a:lstStyle/>
        <a:p>
          <a:endParaRPr lang="fi-FI"/>
        </a:p>
      </dgm:t>
    </dgm:pt>
    <dgm:pt modelId="{AE1E1EB3-B354-46A9-A539-E6E70E3B171F}" type="pres">
      <dgm:prSet presAssocID="{F4F5B63E-0250-4BAF-B48F-B8959AA76A72}" presName="vert2" presStyleCnt="0"/>
      <dgm:spPr/>
    </dgm:pt>
    <dgm:pt modelId="{7E56AE76-C3F5-4439-A2D4-E878C1009509}" type="pres">
      <dgm:prSet presAssocID="{F4F5B63E-0250-4BAF-B48F-B8959AA76A72}" presName="thinLine2b" presStyleLbl="callout" presStyleIdx="0" presStyleCnt="9"/>
      <dgm:spPr/>
    </dgm:pt>
    <dgm:pt modelId="{AF1AD5C3-E644-4A31-AC16-21350BFEDCE8}" type="pres">
      <dgm:prSet presAssocID="{F4F5B63E-0250-4BAF-B48F-B8959AA76A72}" presName="vertSpace2b" presStyleCnt="0"/>
      <dgm:spPr/>
    </dgm:pt>
    <dgm:pt modelId="{0AD55224-9C59-42FA-81A6-14712B12E843}" type="pres">
      <dgm:prSet presAssocID="{1A38B91A-0FA4-40AB-A681-6D26FF1D1A19}" presName="horz2" presStyleCnt="0"/>
      <dgm:spPr/>
    </dgm:pt>
    <dgm:pt modelId="{78F725CB-53AE-4190-BF84-043119B495DD}" type="pres">
      <dgm:prSet presAssocID="{1A38B91A-0FA4-40AB-A681-6D26FF1D1A19}" presName="horzSpace2" presStyleCnt="0"/>
      <dgm:spPr/>
    </dgm:pt>
    <dgm:pt modelId="{F11B18CD-E7BE-4C56-A06A-A9B1103EDEF9}" type="pres">
      <dgm:prSet presAssocID="{1A38B91A-0FA4-40AB-A681-6D26FF1D1A19}" presName="tx2" presStyleLbl="revTx" presStyleIdx="2" presStyleCnt="12"/>
      <dgm:spPr/>
      <dgm:t>
        <a:bodyPr/>
        <a:lstStyle/>
        <a:p>
          <a:endParaRPr lang="fi-FI"/>
        </a:p>
      </dgm:t>
    </dgm:pt>
    <dgm:pt modelId="{4B5474F9-C313-436C-B852-9F7CEB9405D3}" type="pres">
      <dgm:prSet presAssocID="{1A38B91A-0FA4-40AB-A681-6D26FF1D1A19}" presName="vert2" presStyleCnt="0"/>
      <dgm:spPr/>
    </dgm:pt>
    <dgm:pt modelId="{4C0D9A5A-BB38-499A-BF48-DAD98A0E4401}" type="pres">
      <dgm:prSet presAssocID="{1A38B91A-0FA4-40AB-A681-6D26FF1D1A19}" presName="thinLine2b" presStyleLbl="callout" presStyleIdx="1" presStyleCnt="9"/>
      <dgm:spPr/>
    </dgm:pt>
    <dgm:pt modelId="{55C74F6C-5F52-442E-A1A9-18FEA8038C47}" type="pres">
      <dgm:prSet presAssocID="{1A38B91A-0FA4-40AB-A681-6D26FF1D1A19}" presName="vertSpace2b" presStyleCnt="0"/>
      <dgm:spPr/>
    </dgm:pt>
    <dgm:pt modelId="{E27DFA37-55D1-41C7-B22F-2750C5FE9DC0}" type="pres">
      <dgm:prSet presAssocID="{ED24B21F-A869-4FE6-BCD5-F3886762C81D}" presName="horz2" presStyleCnt="0"/>
      <dgm:spPr/>
    </dgm:pt>
    <dgm:pt modelId="{DA81C526-4F3D-4F84-8CB5-D52DC1335EED}" type="pres">
      <dgm:prSet presAssocID="{ED24B21F-A869-4FE6-BCD5-F3886762C81D}" presName="horzSpace2" presStyleCnt="0"/>
      <dgm:spPr/>
    </dgm:pt>
    <dgm:pt modelId="{59A822F6-BF7E-4649-ACD7-D50320AAC082}" type="pres">
      <dgm:prSet presAssocID="{ED24B21F-A869-4FE6-BCD5-F3886762C81D}" presName="tx2" presStyleLbl="revTx" presStyleIdx="3" presStyleCnt="12"/>
      <dgm:spPr/>
      <dgm:t>
        <a:bodyPr/>
        <a:lstStyle/>
        <a:p>
          <a:endParaRPr lang="fi-FI"/>
        </a:p>
      </dgm:t>
    </dgm:pt>
    <dgm:pt modelId="{D54AC8BD-705A-4B16-B27F-B53DE232E11A}" type="pres">
      <dgm:prSet presAssocID="{ED24B21F-A869-4FE6-BCD5-F3886762C81D}" presName="vert2" presStyleCnt="0"/>
      <dgm:spPr/>
    </dgm:pt>
    <dgm:pt modelId="{79D25BF0-C978-44E0-BF6E-DBE406A25380}" type="pres">
      <dgm:prSet presAssocID="{ED24B21F-A869-4FE6-BCD5-F3886762C81D}" presName="thinLine2b" presStyleLbl="callout" presStyleIdx="2" presStyleCnt="9"/>
      <dgm:spPr/>
    </dgm:pt>
    <dgm:pt modelId="{E3774637-237C-4763-8A09-4D8586413812}" type="pres">
      <dgm:prSet presAssocID="{ED24B21F-A869-4FE6-BCD5-F3886762C81D}" presName="vertSpace2b" presStyleCnt="0"/>
      <dgm:spPr/>
    </dgm:pt>
    <dgm:pt modelId="{F6E54E72-D9D6-429B-971B-F409E4D774E0}" type="pres">
      <dgm:prSet presAssocID="{4C3AD254-5E61-4642-9F35-47DA35A5DB09}" presName="thickLine" presStyleLbl="alignNode1" presStyleIdx="1" presStyleCnt="3"/>
      <dgm:spPr/>
    </dgm:pt>
    <dgm:pt modelId="{FA513C15-CE38-4E1C-B669-1CA6F5B916D9}" type="pres">
      <dgm:prSet presAssocID="{4C3AD254-5E61-4642-9F35-47DA35A5DB09}" presName="horz1" presStyleCnt="0"/>
      <dgm:spPr/>
    </dgm:pt>
    <dgm:pt modelId="{863D099F-6B51-40EF-BAC4-7755B9070E9B}" type="pres">
      <dgm:prSet presAssocID="{4C3AD254-5E61-4642-9F35-47DA35A5DB09}" presName="tx1" presStyleLbl="revTx" presStyleIdx="4" presStyleCnt="12"/>
      <dgm:spPr/>
      <dgm:t>
        <a:bodyPr/>
        <a:lstStyle/>
        <a:p>
          <a:endParaRPr lang="fi-FI"/>
        </a:p>
      </dgm:t>
    </dgm:pt>
    <dgm:pt modelId="{46E812BF-99BA-4502-84B0-DD0AA2FA1767}" type="pres">
      <dgm:prSet presAssocID="{4C3AD254-5E61-4642-9F35-47DA35A5DB09}" presName="vert1" presStyleCnt="0"/>
      <dgm:spPr/>
    </dgm:pt>
    <dgm:pt modelId="{21EF505E-98B8-4B2E-816B-2076933037AA}" type="pres">
      <dgm:prSet presAssocID="{D36CE0EA-467B-4D9A-863B-000DB8941599}" presName="vertSpace2a" presStyleCnt="0"/>
      <dgm:spPr/>
    </dgm:pt>
    <dgm:pt modelId="{B3D69D68-FC56-4B5D-AB5A-9557A585AC50}" type="pres">
      <dgm:prSet presAssocID="{D36CE0EA-467B-4D9A-863B-000DB8941599}" presName="horz2" presStyleCnt="0"/>
      <dgm:spPr/>
    </dgm:pt>
    <dgm:pt modelId="{B635A262-70E4-4EDC-AB07-BE0DAD38B5A6}" type="pres">
      <dgm:prSet presAssocID="{D36CE0EA-467B-4D9A-863B-000DB8941599}" presName="horzSpace2" presStyleCnt="0"/>
      <dgm:spPr/>
    </dgm:pt>
    <dgm:pt modelId="{A952E32E-BB4A-45B2-996B-71A990C8F9BC}" type="pres">
      <dgm:prSet presAssocID="{D36CE0EA-467B-4D9A-863B-000DB8941599}" presName="tx2" presStyleLbl="revTx" presStyleIdx="5" presStyleCnt="12"/>
      <dgm:spPr/>
      <dgm:t>
        <a:bodyPr/>
        <a:lstStyle/>
        <a:p>
          <a:endParaRPr lang="fi-FI"/>
        </a:p>
      </dgm:t>
    </dgm:pt>
    <dgm:pt modelId="{D0E5A7FD-577E-4405-9EC2-692B68757189}" type="pres">
      <dgm:prSet presAssocID="{D36CE0EA-467B-4D9A-863B-000DB8941599}" presName="vert2" presStyleCnt="0"/>
      <dgm:spPr/>
    </dgm:pt>
    <dgm:pt modelId="{D8F0A41D-BF1A-42A8-B1FC-CB5BC8192365}" type="pres">
      <dgm:prSet presAssocID="{D36CE0EA-467B-4D9A-863B-000DB8941599}" presName="thinLine2b" presStyleLbl="callout" presStyleIdx="3" presStyleCnt="9"/>
      <dgm:spPr/>
    </dgm:pt>
    <dgm:pt modelId="{4FB49B54-778D-4E86-A4C7-B03FBF516314}" type="pres">
      <dgm:prSet presAssocID="{D36CE0EA-467B-4D9A-863B-000DB8941599}" presName="vertSpace2b" presStyleCnt="0"/>
      <dgm:spPr/>
    </dgm:pt>
    <dgm:pt modelId="{34C6890D-DC68-4AF6-9522-076039D0D00C}" type="pres">
      <dgm:prSet presAssocID="{9F87711A-A1D8-484B-A4D4-561485B4FEDD}" presName="horz2" presStyleCnt="0"/>
      <dgm:spPr/>
    </dgm:pt>
    <dgm:pt modelId="{0CC4861B-7885-4672-9532-DEFE53D1EE2F}" type="pres">
      <dgm:prSet presAssocID="{9F87711A-A1D8-484B-A4D4-561485B4FEDD}" presName="horzSpace2" presStyleCnt="0"/>
      <dgm:spPr/>
    </dgm:pt>
    <dgm:pt modelId="{F0B98AA4-C094-4544-BEE6-6D256B3EE149}" type="pres">
      <dgm:prSet presAssocID="{9F87711A-A1D8-484B-A4D4-561485B4FEDD}" presName="tx2" presStyleLbl="revTx" presStyleIdx="6" presStyleCnt="12"/>
      <dgm:spPr/>
      <dgm:t>
        <a:bodyPr/>
        <a:lstStyle/>
        <a:p>
          <a:endParaRPr lang="fi-FI"/>
        </a:p>
      </dgm:t>
    </dgm:pt>
    <dgm:pt modelId="{085D4014-089F-4D0C-8B73-D9DC561E71FF}" type="pres">
      <dgm:prSet presAssocID="{9F87711A-A1D8-484B-A4D4-561485B4FEDD}" presName="vert2" presStyleCnt="0"/>
      <dgm:spPr/>
    </dgm:pt>
    <dgm:pt modelId="{C65FBB5D-50D8-4AAB-AEAC-4A252558A4CC}" type="pres">
      <dgm:prSet presAssocID="{9F87711A-A1D8-484B-A4D4-561485B4FEDD}" presName="thinLine2b" presStyleLbl="callout" presStyleIdx="4" presStyleCnt="9"/>
      <dgm:spPr/>
    </dgm:pt>
    <dgm:pt modelId="{3FA2E916-C511-46AA-8160-31BDD00BFFAD}" type="pres">
      <dgm:prSet presAssocID="{9F87711A-A1D8-484B-A4D4-561485B4FEDD}" presName="vertSpace2b" presStyleCnt="0"/>
      <dgm:spPr/>
    </dgm:pt>
    <dgm:pt modelId="{8A85D462-B718-4F9D-97BE-A4D114BA4A78}" type="pres">
      <dgm:prSet presAssocID="{90F9B33D-FA43-4D3B-B6A3-B047D8FE5665}" presName="horz2" presStyleCnt="0"/>
      <dgm:spPr/>
    </dgm:pt>
    <dgm:pt modelId="{5CC2107E-C511-4FEA-8A0B-78AF8B5C0063}" type="pres">
      <dgm:prSet presAssocID="{90F9B33D-FA43-4D3B-B6A3-B047D8FE5665}" presName="horzSpace2" presStyleCnt="0"/>
      <dgm:spPr/>
    </dgm:pt>
    <dgm:pt modelId="{DD09FE61-DF43-4284-A77A-3A9F18E87F5B}" type="pres">
      <dgm:prSet presAssocID="{90F9B33D-FA43-4D3B-B6A3-B047D8FE5665}" presName="tx2" presStyleLbl="revTx" presStyleIdx="7" presStyleCnt="12"/>
      <dgm:spPr/>
      <dgm:t>
        <a:bodyPr/>
        <a:lstStyle/>
        <a:p>
          <a:endParaRPr lang="fi-FI"/>
        </a:p>
      </dgm:t>
    </dgm:pt>
    <dgm:pt modelId="{4487C2F5-7E56-4A1C-A81B-483A0916C566}" type="pres">
      <dgm:prSet presAssocID="{90F9B33D-FA43-4D3B-B6A3-B047D8FE5665}" presName="vert2" presStyleCnt="0"/>
      <dgm:spPr/>
    </dgm:pt>
    <dgm:pt modelId="{D52C780E-7BD6-49A2-8A70-A5A11D990A29}" type="pres">
      <dgm:prSet presAssocID="{90F9B33D-FA43-4D3B-B6A3-B047D8FE5665}" presName="thinLine2b" presStyleLbl="callout" presStyleIdx="5" presStyleCnt="9"/>
      <dgm:spPr/>
    </dgm:pt>
    <dgm:pt modelId="{004CCC70-5B3A-44C2-A512-97C0AD981D9A}" type="pres">
      <dgm:prSet presAssocID="{90F9B33D-FA43-4D3B-B6A3-B047D8FE5665}" presName="vertSpace2b" presStyleCnt="0"/>
      <dgm:spPr/>
    </dgm:pt>
    <dgm:pt modelId="{C63E26E6-AB59-45FF-97D3-EC07748F8194}" type="pres">
      <dgm:prSet presAssocID="{101456AE-E985-4649-A5AA-E651007C022C}" presName="thickLine" presStyleLbl="alignNode1" presStyleIdx="2" presStyleCnt="3"/>
      <dgm:spPr/>
    </dgm:pt>
    <dgm:pt modelId="{2E8B2499-FE49-4506-B34F-7C70110A6964}" type="pres">
      <dgm:prSet presAssocID="{101456AE-E985-4649-A5AA-E651007C022C}" presName="horz1" presStyleCnt="0"/>
      <dgm:spPr/>
    </dgm:pt>
    <dgm:pt modelId="{304FD6A1-90FF-4235-B6AD-67A22C8B921F}" type="pres">
      <dgm:prSet presAssocID="{101456AE-E985-4649-A5AA-E651007C022C}" presName="tx1" presStyleLbl="revTx" presStyleIdx="8" presStyleCnt="12"/>
      <dgm:spPr/>
      <dgm:t>
        <a:bodyPr/>
        <a:lstStyle/>
        <a:p>
          <a:endParaRPr lang="fi-FI"/>
        </a:p>
      </dgm:t>
    </dgm:pt>
    <dgm:pt modelId="{5662A3A8-715B-41A0-BDBB-5FD91553ABCA}" type="pres">
      <dgm:prSet presAssocID="{101456AE-E985-4649-A5AA-E651007C022C}" presName="vert1" presStyleCnt="0"/>
      <dgm:spPr/>
    </dgm:pt>
    <dgm:pt modelId="{3AC456DF-2B7C-4E86-963A-732516D43750}" type="pres">
      <dgm:prSet presAssocID="{96799869-43E8-40E3-B308-A6196C7AF57F}" presName="vertSpace2a" presStyleCnt="0"/>
      <dgm:spPr/>
    </dgm:pt>
    <dgm:pt modelId="{61890B36-4398-4585-AFEF-7E68387C3381}" type="pres">
      <dgm:prSet presAssocID="{96799869-43E8-40E3-B308-A6196C7AF57F}" presName="horz2" presStyleCnt="0"/>
      <dgm:spPr/>
    </dgm:pt>
    <dgm:pt modelId="{9820185F-BEDD-47A2-8365-2FB72F499939}" type="pres">
      <dgm:prSet presAssocID="{96799869-43E8-40E3-B308-A6196C7AF57F}" presName="horzSpace2" presStyleCnt="0"/>
      <dgm:spPr/>
    </dgm:pt>
    <dgm:pt modelId="{6A1B82C4-1EA2-4CEC-BEF4-406835400750}" type="pres">
      <dgm:prSet presAssocID="{96799869-43E8-40E3-B308-A6196C7AF57F}" presName="tx2" presStyleLbl="revTx" presStyleIdx="9" presStyleCnt="12"/>
      <dgm:spPr/>
      <dgm:t>
        <a:bodyPr/>
        <a:lstStyle/>
        <a:p>
          <a:endParaRPr lang="fi-FI"/>
        </a:p>
      </dgm:t>
    </dgm:pt>
    <dgm:pt modelId="{D6B501A1-B00E-485C-9688-5D007E4A9C5F}" type="pres">
      <dgm:prSet presAssocID="{96799869-43E8-40E3-B308-A6196C7AF57F}" presName="vert2" presStyleCnt="0"/>
      <dgm:spPr/>
    </dgm:pt>
    <dgm:pt modelId="{2D8A1A52-E35F-43E6-B327-C6099F237C3C}" type="pres">
      <dgm:prSet presAssocID="{96799869-43E8-40E3-B308-A6196C7AF57F}" presName="thinLine2b" presStyleLbl="callout" presStyleIdx="6" presStyleCnt="9"/>
      <dgm:spPr/>
    </dgm:pt>
    <dgm:pt modelId="{EE1FDB9A-6239-494B-9700-3492A16DB1C3}" type="pres">
      <dgm:prSet presAssocID="{96799869-43E8-40E3-B308-A6196C7AF57F}" presName="vertSpace2b" presStyleCnt="0"/>
      <dgm:spPr/>
    </dgm:pt>
    <dgm:pt modelId="{C3A8D2F4-0020-4C4F-A48D-746C88894BAE}" type="pres">
      <dgm:prSet presAssocID="{030450CD-7737-4889-B64B-087E1A9017D5}" presName="horz2" presStyleCnt="0"/>
      <dgm:spPr/>
    </dgm:pt>
    <dgm:pt modelId="{5BD29412-1AF6-4E27-93A1-E978FC4F5B2C}" type="pres">
      <dgm:prSet presAssocID="{030450CD-7737-4889-B64B-087E1A9017D5}" presName="horzSpace2" presStyleCnt="0"/>
      <dgm:spPr/>
    </dgm:pt>
    <dgm:pt modelId="{76AABFF0-FFD7-4768-9885-32B6ED1CC2BB}" type="pres">
      <dgm:prSet presAssocID="{030450CD-7737-4889-B64B-087E1A9017D5}" presName="tx2" presStyleLbl="revTx" presStyleIdx="10" presStyleCnt="12"/>
      <dgm:spPr/>
      <dgm:t>
        <a:bodyPr/>
        <a:lstStyle/>
        <a:p>
          <a:endParaRPr lang="fi-FI"/>
        </a:p>
      </dgm:t>
    </dgm:pt>
    <dgm:pt modelId="{228097B0-74D4-49DB-879D-C3BD080C2B0B}" type="pres">
      <dgm:prSet presAssocID="{030450CD-7737-4889-B64B-087E1A9017D5}" presName="vert2" presStyleCnt="0"/>
      <dgm:spPr/>
    </dgm:pt>
    <dgm:pt modelId="{8B1A1AFC-A0BA-452B-BF35-5CD7D8136CA5}" type="pres">
      <dgm:prSet presAssocID="{030450CD-7737-4889-B64B-087E1A9017D5}" presName="thinLine2b" presStyleLbl="callout" presStyleIdx="7" presStyleCnt="9"/>
      <dgm:spPr/>
    </dgm:pt>
    <dgm:pt modelId="{3BCBDF0E-27AB-4400-B28E-A6E8751BEF38}" type="pres">
      <dgm:prSet presAssocID="{030450CD-7737-4889-B64B-087E1A9017D5}" presName="vertSpace2b" presStyleCnt="0"/>
      <dgm:spPr/>
    </dgm:pt>
    <dgm:pt modelId="{B0D85709-3F98-46C1-89DF-F5084553B597}" type="pres">
      <dgm:prSet presAssocID="{BBDAE78A-C173-457B-B2BD-828ECCA1D933}" presName="horz2" presStyleCnt="0"/>
      <dgm:spPr/>
    </dgm:pt>
    <dgm:pt modelId="{8FADC446-57E5-4F3B-B6A5-F8EF027723A0}" type="pres">
      <dgm:prSet presAssocID="{BBDAE78A-C173-457B-B2BD-828ECCA1D933}" presName="horzSpace2" presStyleCnt="0"/>
      <dgm:spPr/>
    </dgm:pt>
    <dgm:pt modelId="{2C2F5AF4-BFE5-4479-A210-C849637ACC2F}" type="pres">
      <dgm:prSet presAssocID="{BBDAE78A-C173-457B-B2BD-828ECCA1D933}" presName="tx2" presStyleLbl="revTx" presStyleIdx="11" presStyleCnt="12"/>
      <dgm:spPr/>
      <dgm:t>
        <a:bodyPr/>
        <a:lstStyle/>
        <a:p>
          <a:endParaRPr lang="fi-FI"/>
        </a:p>
      </dgm:t>
    </dgm:pt>
    <dgm:pt modelId="{48EEB448-B089-45ED-9EB6-0A6285ED4A2C}" type="pres">
      <dgm:prSet presAssocID="{BBDAE78A-C173-457B-B2BD-828ECCA1D933}" presName="vert2" presStyleCnt="0"/>
      <dgm:spPr/>
    </dgm:pt>
    <dgm:pt modelId="{4FE85478-4E45-4C90-991F-F11F68A04D69}" type="pres">
      <dgm:prSet presAssocID="{BBDAE78A-C173-457B-B2BD-828ECCA1D933}" presName="thinLine2b" presStyleLbl="callout" presStyleIdx="8" presStyleCnt="9"/>
      <dgm:spPr/>
    </dgm:pt>
    <dgm:pt modelId="{89E4732A-3685-4F8B-90E5-AAAD6348CD5C}" type="pres">
      <dgm:prSet presAssocID="{BBDAE78A-C173-457B-B2BD-828ECCA1D933}" presName="vertSpace2b" presStyleCnt="0"/>
      <dgm:spPr/>
    </dgm:pt>
  </dgm:ptLst>
  <dgm:cxnLst>
    <dgm:cxn modelId="{7A905678-C70E-47A6-BF92-9EF5B78F6BE0}" srcId="{2945BABF-547D-419E-AA8E-2AC7E74CA88C}" destId="{F4F5B63E-0250-4BAF-B48F-B8959AA76A72}" srcOrd="0" destOrd="0" parTransId="{4D9FB78D-F389-4526-AA27-521B11EEFFD0}" sibTransId="{352954FB-5FAE-4BE7-A08D-D346BF02C8B6}"/>
    <dgm:cxn modelId="{FD415A0E-1A3C-476E-8881-EE2CCF07BC60}" srcId="{4C3AD254-5E61-4642-9F35-47DA35A5DB09}" destId="{D36CE0EA-467B-4D9A-863B-000DB8941599}" srcOrd="0" destOrd="0" parTransId="{D3A7B5BA-FFA8-4E4B-B10E-47AEE8AD39A0}" sibTransId="{993055AA-BFEA-4835-B36F-3D1624FC51D6}"/>
    <dgm:cxn modelId="{568EE0BF-0AAA-4B0F-B3C9-4FAF523FC1B1}" type="presOf" srcId="{F4F5B63E-0250-4BAF-B48F-B8959AA76A72}" destId="{9BB89A6B-DE91-470D-AFCB-E83F137C2463}" srcOrd="0" destOrd="0" presId="urn:microsoft.com/office/officeart/2008/layout/LinedList"/>
    <dgm:cxn modelId="{24AEFC56-D9FE-4AA9-A125-C519984E8D14}" type="presOf" srcId="{D36CE0EA-467B-4D9A-863B-000DB8941599}" destId="{A952E32E-BB4A-45B2-996B-71A990C8F9BC}" srcOrd="0" destOrd="0" presId="urn:microsoft.com/office/officeart/2008/layout/LinedList"/>
    <dgm:cxn modelId="{2B0993FA-93D6-4DA9-956C-8208F5BC7BDD}" type="presOf" srcId="{90F9B33D-FA43-4D3B-B6A3-B047D8FE5665}" destId="{DD09FE61-DF43-4284-A77A-3A9F18E87F5B}" srcOrd="0" destOrd="0" presId="urn:microsoft.com/office/officeart/2008/layout/LinedList"/>
    <dgm:cxn modelId="{A6C15F5D-5D0B-4E2A-BF6A-203B7C0CAC16}" srcId="{101456AE-E985-4649-A5AA-E651007C022C}" destId="{96799869-43E8-40E3-B308-A6196C7AF57F}" srcOrd="0" destOrd="0" parTransId="{57991BEF-8FC1-4B53-B645-FFFCF9197EB7}" sibTransId="{A34DA941-B893-4C2C-A437-86803446F1E0}"/>
    <dgm:cxn modelId="{1BA2C005-D77C-44EF-895C-14D062054315}" type="presOf" srcId="{2945BABF-547D-419E-AA8E-2AC7E74CA88C}" destId="{F997C1A5-026E-4611-BBE6-8AA4177B1E57}" srcOrd="0" destOrd="0" presId="urn:microsoft.com/office/officeart/2008/layout/LinedList"/>
    <dgm:cxn modelId="{642FFB53-A746-477A-B6C6-B5A9EE90009E}" srcId="{101456AE-E985-4649-A5AA-E651007C022C}" destId="{BBDAE78A-C173-457B-B2BD-828ECCA1D933}" srcOrd="2" destOrd="0" parTransId="{0D2443B7-7CE9-45D9-97AF-3A06CA9D17F2}" sibTransId="{4E0C2324-4068-4182-A34D-319113E04FEF}"/>
    <dgm:cxn modelId="{B8D08A27-A8E4-4CA6-A8BB-28E3AA72A447}" type="presOf" srcId="{EA1A3674-D1B9-48AF-8FC1-1CF075F160AA}" destId="{CC77675B-F9AE-4500-81A9-8FE00F2917A6}" srcOrd="0" destOrd="0" presId="urn:microsoft.com/office/officeart/2008/layout/LinedList"/>
    <dgm:cxn modelId="{6A5E539C-5EE6-434A-91FA-ADB46F202FCC}" type="presOf" srcId="{96799869-43E8-40E3-B308-A6196C7AF57F}" destId="{6A1B82C4-1EA2-4CEC-BEF4-406835400750}" srcOrd="0" destOrd="0" presId="urn:microsoft.com/office/officeart/2008/layout/LinedList"/>
    <dgm:cxn modelId="{6CBF36CA-5EDA-4204-A76B-D87DFDABB302}" type="presOf" srcId="{1A38B91A-0FA4-40AB-A681-6D26FF1D1A19}" destId="{F11B18CD-E7BE-4C56-A06A-A9B1103EDEF9}" srcOrd="0" destOrd="0" presId="urn:microsoft.com/office/officeart/2008/layout/LinedList"/>
    <dgm:cxn modelId="{5A1944A5-B480-47AA-85AC-C9659A7F3D15}" srcId="{2945BABF-547D-419E-AA8E-2AC7E74CA88C}" destId="{1A38B91A-0FA4-40AB-A681-6D26FF1D1A19}" srcOrd="1" destOrd="0" parTransId="{243C67B5-7F33-451A-9D15-9F5CEF86D543}" sibTransId="{D12ADFD6-D43E-41DF-B0BC-6C21C2DB2E7C}"/>
    <dgm:cxn modelId="{0AD8FB5B-557D-4F1A-8BC5-36EAC0B07CAB}" srcId="{EA1A3674-D1B9-48AF-8FC1-1CF075F160AA}" destId="{2945BABF-547D-419E-AA8E-2AC7E74CA88C}" srcOrd="0" destOrd="0" parTransId="{6DC59891-2A60-497D-BF1A-5C0E66F2E580}" sibTransId="{8BD11AB5-E23E-4D47-8CA9-1C6300E7334E}"/>
    <dgm:cxn modelId="{0BEBA8BF-A854-4D16-80C8-5777FB6013C4}" srcId="{101456AE-E985-4649-A5AA-E651007C022C}" destId="{030450CD-7737-4889-B64B-087E1A9017D5}" srcOrd="1" destOrd="0" parTransId="{E17F0797-3A3B-4E6A-9747-298F42E3BFE5}" sibTransId="{1BF3714A-5A1A-4B1A-A71E-1DB14D77074F}"/>
    <dgm:cxn modelId="{62A0F587-8E11-44DB-A06A-871C85F72A77}" type="presOf" srcId="{101456AE-E985-4649-A5AA-E651007C022C}" destId="{304FD6A1-90FF-4235-B6AD-67A22C8B921F}" srcOrd="0" destOrd="0" presId="urn:microsoft.com/office/officeart/2008/layout/LinedList"/>
    <dgm:cxn modelId="{8E2FB86F-A42F-4D38-8971-F3759AE1AC18}" type="presOf" srcId="{4C3AD254-5E61-4642-9F35-47DA35A5DB09}" destId="{863D099F-6B51-40EF-BAC4-7755B9070E9B}" srcOrd="0" destOrd="0" presId="urn:microsoft.com/office/officeart/2008/layout/LinedList"/>
    <dgm:cxn modelId="{38EBC2F5-7F8F-4FA3-997D-37FBFC5D94D3}" srcId="{4C3AD254-5E61-4642-9F35-47DA35A5DB09}" destId="{9F87711A-A1D8-484B-A4D4-561485B4FEDD}" srcOrd="1" destOrd="0" parTransId="{D7C13519-40D6-4194-84CB-06383DB95903}" sibTransId="{6FD87A03-B185-433B-891B-0C83F1DC2F21}"/>
    <dgm:cxn modelId="{5001CF06-D42C-47D0-831F-679EFF5F00E8}" srcId="{2945BABF-547D-419E-AA8E-2AC7E74CA88C}" destId="{ED24B21F-A869-4FE6-BCD5-F3886762C81D}" srcOrd="2" destOrd="0" parTransId="{1FDA82BF-89E3-4BEB-9301-B7350F6B8607}" sibTransId="{B435960E-FC38-49CD-A00D-F259701C6338}"/>
    <dgm:cxn modelId="{CA877CFD-C763-4C33-A3B0-9CD8C64EBF1F}" srcId="{4C3AD254-5E61-4642-9F35-47DA35A5DB09}" destId="{90F9B33D-FA43-4D3B-B6A3-B047D8FE5665}" srcOrd="2" destOrd="0" parTransId="{EF7BEF15-4C23-4166-8BA8-995AD01847D3}" sibTransId="{4D834C6D-D4ED-4141-8675-9ED1AC971108}"/>
    <dgm:cxn modelId="{92F2F05E-C4FE-4043-A457-74B29B7E243A}" type="presOf" srcId="{9F87711A-A1D8-484B-A4D4-561485B4FEDD}" destId="{F0B98AA4-C094-4544-BEE6-6D256B3EE149}" srcOrd="0" destOrd="0" presId="urn:microsoft.com/office/officeart/2008/layout/LinedList"/>
    <dgm:cxn modelId="{A9FA58EB-66C5-4FAD-91A0-553EBF81EE8B}" srcId="{EA1A3674-D1B9-48AF-8FC1-1CF075F160AA}" destId="{101456AE-E985-4649-A5AA-E651007C022C}" srcOrd="2" destOrd="0" parTransId="{9054EB6D-2266-4B72-BAF7-850DB2FB82C8}" sibTransId="{EA838EF1-B462-48A2-9569-CC5FA5ECBC43}"/>
    <dgm:cxn modelId="{488DA853-3EE1-47FA-A94C-F6F59869A65F}" srcId="{EA1A3674-D1B9-48AF-8FC1-1CF075F160AA}" destId="{4C3AD254-5E61-4642-9F35-47DA35A5DB09}" srcOrd="1" destOrd="0" parTransId="{B7F5360B-35AB-4AF4-B2DE-72DA93F3CCDC}" sibTransId="{F411B501-245B-41E3-B075-DE35543CC0C4}"/>
    <dgm:cxn modelId="{60C7F9D7-FF6C-4BFC-BF22-391D5D574415}" type="presOf" srcId="{ED24B21F-A869-4FE6-BCD5-F3886762C81D}" destId="{59A822F6-BF7E-4649-ACD7-D50320AAC082}" srcOrd="0" destOrd="0" presId="urn:microsoft.com/office/officeart/2008/layout/LinedList"/>
    <dgm:cxn modelId="{901BD5D6-3DCF-4292-97A8-081A50879E0E}" type="presOf" srcId="{030450CD-7737-4889-B64B-087E1A9017D5}" destId="{76AABFF0-FFD7-4768-9885-32B6ED1CC2BB}" srcOrd="0" destOrd="0" presId="urn:microsoft.com/office/officeart/2008/layout/LinedList"/>
    <dgm:cxn modelId="{EFEDFA94-88F0-421C-A6BF-67461675E211}" type="presOf" srcId="{BBDAE78A-C173-457B-B2BD-828ECCA1D933}" destId="{2C2F5AF4-BFE5-4479-A210-C849637ACC2F}" srcOrd="0" destOrd="0" presId="urn:microsoft.com/office/officeart/2008/layout/LinedList"/>
    <dgm:cxn modelId="{7658A47D-3DD2-46DD-B97D-7DF25F0D6BA9}" type="presParOf" srcId="{CC77675B-F9AE-4500-81A9-8FE00F2917A6}" destId="{B388E02D-9781-440C-909E-21BC811D566E}" srcOrd="0" destOrd="0" presId="urn:microsoft.com/office/officeart/2008/layout/LinedList"/>
    <dgm:cxn modelId="{94B7D04E-4402-4214-AA81-A07E6D8675AB}" type="presParOf" srcId="{CC77675B-F9AE-4500-81A9-8FE00F2917A6}" destId="{C466AF54-5433-4034-BF52-F629B9CB9DFE}" srcOrd="1" destOrd="0" presId="urn:microsoft.com/office/officeart/2008/layout/LinedList"/>
    <dgm:cxn modelId="{4AEBB8C9-E682-4FE7-89CD-37191A8018C9}" type="presParOf" srcId="{C466AF54-5433-4034-BF52-F629B9CB9DFE}" destId="{F997C1A5-026E-4611-BBE6-8AA4177B1E57}" srcOrd="0" destOrd="0" presId="urn:microsoft.com/office/officeart/2008/layout/LinedList"/>
    <dgm:cxn modelId="{92494D32-C728-42E6-A0B4-69D967A66AEB}" type="presParOf" srcId="{C466AF54-5433-4034-BF52-F629B9CB9DFE}" destId="{F5BD9CCB-44DD-45FC-8714-C3F79C1ACC6B}" srcOrd="1" destOrd="0" presId="urn:microsoft.com/office/officeart/2008/layout/LinedList"/>
    <dgm:cxn modelId="{74E694A4-4A06-49CC-9F62-82E77A69FCCA}" type="presParOf" srcId="{F5BD9CCB-44DD-45FC-8714-C3F79C1ACC6B}" destId="{EBBD0B63-1008-4271-8928-898F85D80E08}" srcOrd="0" destOrd="0" presId="urn:microsoft.com/office/officeart/2008/layout/LinedList"/>
    <dgm:cxn modelId="{2D2B3BCB-15C8-4002-A4D9-7DB69AAE76E7}" type="presParOf" srcId="{F5BD9CCB-44DD-45FC-8714-C3F79C1ACC6B}" destId="{62BF25D0-2FE8-4E15-8171-CECFD17A2C9B}" srcOrd="1" destOrd="0" presId="urn:microsoft.com/office/officeart/2008/layout/LinedList"/>
    <dgm:cxn modelId="{36C30E91-D94B-4C7A-AAB9-C18724AF5CB8}" type="presParOf" srcId="{62BF25D0-2FE8-4E15-8171-CECFD17A2C9B}" destId="{4FE50222-1165-4051-BC99-E8AAEEA6A128}" srcOrd="0" destOrd="0" presId="urn:microsoft.com/office/officeart/2008/layout/LinedList"/>
    <dgm:cxn modelId="{1DD4FBDB-20F3-495F-A05B-622169D8071C}" type="presParOf" srcId="{62BF25D0-2FE8-4E15-8171-CECFD17A2C9B}" destId="{9BB89A6B-DE91-470D-AFCB-E83F137C2463}" srcOrd="1" destOrd="0" presId="urn:microsoft.com/office/officeart/2008/layout/LinedList"/>
    <dgm:cxn modelId="{5098C11F-2EB5-403B-8AAF-1BC6163F7B2E}" type="presParOf" srcId="{62BF25D0-2FE8-4E15-8171-CECFD17A2C9B}" destId="{AE1E1EB3-B354-46A9-A539-E6E70E3B171F}" srcOrd="2" destOrd="0" presId="urn:microsoft.com/office/officeart/2008/layout/LinedList"/>
    <dgm:cxn modelId="{4C0DB73F-7CF0-4F01-9613-9634740BE1E0}" type="presParOf" srcId="{F5BD9CCB-44DD-45FC-8714-C3F79C1ACC6B}" destId="{7E56AE76-C3F5-4439-A2D4-E878C1009509}" srcOrd="2" destOrd="0" presId="urn:microsoft.com/office/officeart/2008/layout/LinedList"/>
    <dgm:cxn modelId="{C22619A9-6CE2-49FD-A786-63129D6E1721}" type="presParOf" srcId="{F5BD9CCB-44DD-45FC-8714-C3F79C1ACC6B}" destId="{AF1AD5C3-E644-4A31-AC16-21350BFEDCE8}" srcOrd="3" destOrd="0" presId="urn:microsoft.com/office/officeart/2008/layout/LinedList"/>
    <dgm:cxn modelId="{41101B26-C0E3-4586-9BD1-9B91E9AE4C54}" type="presParOf" srcId="{F5BD9CCB-44DD-45FC-8714-C3F79C1ACC6B}" destId="{0AD55224-9C59-42FA-81A6-14712B12E843}" srcOrd="4" destOrd="0" presId="urn:microsoft.com/office/officeart/2008/layout/LinedList"/>
    <dgm:cxn modelId="{2034BBF1-9D51-4B3B-8D6E-F1E0EA7AF90D}" type="presParOf" srcId="{0AD55224-9C59-42FA-81A6-14712B12E843}" destId="{78F725CB-53AE-4190-BF84-043119B495DD}" srcOrd="0" destOrd="0" presId="urn:microsoft.com/office/officeart/2008/layout/LinedList"/>
    <dgm:cxn modelId="{B48B4CBD-FA8A-4DB5-91E7-A9496EFFF930}" type="presParOf" srcId="{0AD55224-9C59-42FA-81A6-14712B12E843}" destId="{F11B18CD-E7BE-4C56-A06A-A9B1103EDEF9}" srcOrd="1" destOrd="0" presId="urn:microsoft.com/office/officeart/2008/layout/LinedList"/>
    <dgm:cxn modelId="{6AF00407-83F3-4C89-A49A-A2060342E8A4}" type="presParOf" srcId="{0AD55224-9C59-42FA-81A6-14712B12E843}" destId="{4B5474F9-C313-436C-B852-9F7CEB9405D3}" srcOrd="2" destOrd="0" presId="urn:microsoft.com/office/officeart/2008/layout/LinedList"/>
    <dgm:cxn modelId="{57A017EA-3967-4C22-8200-7B80F35752E6}" type="presParOf" srcId="{F5BD9CCB-44DD-45FC-8714-C3F79C1ACC6B}" destId="{4C0D9A5A-BB38-499A-BF48-DAD98A0E4401}" srcOrd="5" destOrd="0" presId="urn:microsoft.com/office/officeart/2008/layout/LinedList"/>
    <dgm:cxn modelId="{C933DFA1-1174-4DE9-90B7-D166DFDC6E11}" type="presParOf" srcId="{F5BD9CCB-44DD-45FC-8714-C3F79C1ACC6B}" destId="{55C74F6C-5F52-442E-A1A9-18FEA8038C47}" srcOrd="6" destOrd="0" presId="urn:microsoft.com/office/officeart/2008/layout/LinedList"/>
    <dgm:cxn modelId="{6421FCBB-F8CF-455A-A266-9502D9D47BC5}" type="presParOf" srcId="{F5BD9CCB-44DD-45FC-8714-C3F79C1ACC6B}" destId="{E27DFA37-55D1-41C7-B22F-2750C5FE9DC0}" srcOrd="7" destOrd="0" presId="urn:microsoft.com/office/officeart/2008/layout/LinedList"/>
    <dgm:cxn modelId="{7EE3D123-5C74-4D77-922C-8AE243FDE7A9}" type="presParOf" srcId="{E27DFA37-55D1-41C7-B22F-2750C5FE9DC0}" destId="{DA81C526-4F3D-4F84-8CB5-D52DC1335EED}" srcOrd="0" destOrd="0" presId="urn:microsoft.com/office/officeart/2008/layout/LinedList"/>
    <dgm:cxn modelId="{2DDAAEAC-B078-4A12-A8A4-2CD972E57CBE}" type="presParOf" srcId="{E27DFA37-55D1-41C7-B22F-2750C5FE9DC0}" destId="{59A822F6-BF7E-4649-ACD7-D50320AAC082}" srcOrd="1" destOrd="0" presId="urn:microsoft.com/office/officeart/2008/layout/LinedList"/>
    <dgm:cxn modelId="{EC034304-783D-4C04-BA18-5712A5D4354E}" type="presParOf" srcId="{E27DFA37-55D1-41C7-B22F-2750C5FE9DC0}" destId="{D54AC8BD-705A-4B16-B27F-B53DE232E11A}" srcOrd="2" destOrd="0" presId="urn:microsoft.com/office/officeart/2008/layout/LinedList"/>
    <dgm:cxn modelId="{741D2F84-A839-4CAC-B5CA-33FBE6C94E0D}" type="presParOf" srcId="{F5BD9CCB-44DD-45FC-8714-C3F79C1ACC6B}" destId="{79D25BF0-C978-44E0-BF6E-DBE406A25380}" srcOrd="8" destOrd="0" presId="urn:microsoft.com/office/officeart/2008/layout/LinedList"/>
    <dgm:cxn modelId="{B3C506EC-50F1-47F9-A543-E83A8AA85756}" type="presParOf" srcId="{F5BD9CCB-44DD-45FC-8714-C3F79C1ACC6B}" destId="{E3774637-237C-4763-8A09-4D8586413812}" srcOrd="9" destOrd="0" presId="urn:microsoft.com/office/officeart/2008/layout/LinedList"/>
    <dgm:cxn modelId="{702F500B-51F0-49B9-B4C5-B5425BF0BAEA}" type="presParOf" srcId="{CC77675B-F9AE-4500-81A9-8FE00F2917A6}" destId="{F6E54E72-D9D6-429B-971B-F409E4D774E0}" srcOrd="2" destOrd="0" presId="urn:microsoft.com/office/officeart/2008/layout/LinedList"/>
    <dgm:cxn modelId="{A7DC24C9-0B93-4705-8BAE-EDB55ACF73CA}" type="presParOf" srcId="{CC77675B-F9AE-4500-81A9-8FE00F2917A6}" destId="{FA513C15-CE38-4E1C-B669-1CA6F5B916D9}" srcOrd="3" destOrd="0" presId="urn:microsoft.com/office/officeart/2008/layout/LinedList"/>
    <dgm:cxn modelId="{F37BA039-3E02-43A9-BAA9-7D6C730BE0FF}" type="presParOf" srcId="{FA513C15-CE38-4E1C-B669-1CA6F5B916D9}" destId="{863D099F-6B51-40EF-BAC4-7755B9070E9B}" srcOrd="0" destOrd="0" presId="urn:microsoft.com/office/officeart/2008/layout/LinedList"/>
    <dgm:cxn modelId="{F646DC26-7CBF-407B-83D7-308BA1CC003C}" type="presParOf" srcId="{FA513C15-CE38-4E1C-B669-1CA6F5B916D9}" destId="{46E812BF-99BA-4502-84B0-DD0AA2FA1767}" srcOrd="1" destOrd="0" presId="urn:microsoft.com/office/officeart/2008/layout/LinedList"/>
    <dgm:cxn modelId="{7D6DF11D-6FD3-4DA8-9CF2-96D54831A0A4}" type="presParOf" srcId="{46E812BF-99BA-4502-84B0-DD0AA2FA1767}" destId="{21EF505E-98B8-4B2E-816B-2076933037AA}" srcOrd="0" destOrd="0" presId="urn:microsoft.com/office/officeart/2008/layout/LinedList"/>
    <dgm:cxn modelId="{BD26F3AD-6B85-4E17-8BD9-2DC224CCA9F7}" type="presParOf" srcId="{46E812BF-99BA-4502-84B0-DD0AA2FA1767}" destId="{B3D69D68-FC56-4B5D-AB5A-9557A585AC50}" srcOrd="1" destOrd="0" presId="urn:microsoft.com/office/officeart/2008/layout/LinedList"/>
    <dgm:cxn modelId="{5BA540BC-147F-4100-A501-EDAB6DE5A277}" type="presParOf" srcId="{B3D69D68-FC56-4B5D-AB5A-9557A585AC50}" destId="{B635A262-70E4-4EDC-AB07-BE0DAD38B5A6}" srcOrd="0" destOrd="0" presId="urn:microsoft.com/office/officeart/2008/layout/LinedList"/>
    <dgm:cxn modelId="{3A2B8A29-4710-4778-B5F6-67875A7DBE7E}" type="presParOf" srcId="{B3D69D68-FC56-4B5D-AB5A-9557A585AC50}" destId="{A952E32E-BB4A-45B2-996B-71A990C8F9BC}" srcOrd="1" destOrd="0" presId="urn:microsoft.com/office/officeart/2008/layout/LinedList"/>
    <dgm:cxn modelId="{F281026B-BAF9-4D33-AB7C-39DF2CACA767}" type="presParOf" srcId="{B3D69D68-FC56-4B5D-AB5A-9557A585AC50}" destId="{D0E5A7FD-577E-4405-9EC2-692B68757189}" srcOrd="2" destOrd="0" presId="urn:microsoft.com/office/officeart/2008/layout/LinedList"/>
    <dgm:cxn modelId="{66F08DF5-533C-41EB-83D3-BC0E461342E1}" type="presParOf" srcId="{46E812BF-99BA-4502-84B0-DD0AA2FA1767}" destId="{D8F0A41D-BF1A-42A8-B1FC-CB5BC8192365}" srcOrd="2" destOrd="0" presId="urn:microsoft.com/office/officeart/2008/layout/LinedList"/>
    <dgm:cxn modelId="{96743799-861A-4B9B-8CCD-CCEB28F84E3B}" type="presParOf" srcId="{46E812BF-99BA-4502-84B0-DD0AA2FA1767}" destId="{4FB49B54-778D-4E86-A4C7-B03FBF516314}" srcOrd="3" destOrd="0" presId="urn:microsoft.com/office/officeart/2008/layout/LinedList"/>
    <dgm:cxn modelId="{939469CC-72ED-4F77-9550-E66093D23BE7}" type="presParOf" srcId="{46E812BF-99BA-4502-84B0-DD0AA2FA1767}" destId="{34C6890D-DC68-4AF6-9522-076039D0D00C}" srcOrd="4" destOrd="0" presId="urn:microsoft.com/office/officeart/2008/layout/LinedList"/>
    <dgm:cxn modelId="{21DA7468-91CA-45A5-9EAF-2AB06E52557E}" type="presParOf" srcId="{34C6890D-DC68-4AF6-9522-076039D0D00C}" destId="{0CC4861B-7885-4672-9532-DEFE53D1EE2F}" srcOrd="0" destOrd="0" presId="urn:microsoft.com/office/officeart/2008/layout/LinedList"/>
    <dgm:cxn modelId="{E79975BF-1321-4D37-AB5B-48EA4242B6D5}" type="presParOf" srcId="{34C6890D-DC68-4AF6-9522-076039D0D00C}" destId="{F0B98AA4-C094-4544-BEE6-6D256B3EE149}" srcOrd="1" destOrd="0" presId="urn:microsoft.com/office/officeart/2008/layout/LinedList"/>
    <dgm:cxn modelId="{3515726E-AE1B-4A9C-9122-6A266CA42081}" type="presParOf" srcId="{34C6890D-DC68-4AF6-9522-076039D0D00C}" destId="{085D4014-089F-4D0C-8B73-D9DC561E71FF}" srcOrd="2" destOrd="0" presId="urn:microsoft.com/office/officeart/2008/layout/LinedList"/>
    <dgm:cxn modelId="{67198546-E766-4B55-81FD-FE26523A8CD5}" type="presParOf" srcId="{46E812BF-99BA-4502-84B0-DD0AA2FA1767}" destId="{C65FBB5D-50D8-4AAB-AEAC-4A252558A4CC}" srcOrd="5" destOrd="0" presId="urn:microsoft.com/office/officeart/2008/layout/LinedList"/>
    <dgm:cxn modelId="{DEBA5C0D-2E62-4B25-BBBC-0713F8E9C0CB}" type="presParOf" srcId="{46E812BF-99BA-4502-84B0-DD0AA2FA1767}" destId="{3FA2E916-C511-46AA-8160-31BDD00BFFAD}" srcOrd="6" destOrd="0" presId="urn:microsoft.com/office/officeart/2008/layout/LinedList"/>
    <dgm:cxn modelId="{A5F0028D-2B52-4DFF-A3EC-2FE0D9E7981A}" type="presParOf" srcId="{46E812BF-99BA-4502-84B0-DD0AA2FA1767}" destId="{8A85D462-B718-4F9D-97BE-A4D114BA4A78}" srcOrd="7" destOrd="0" presId="urn:microsoft.com/office/officeart/2008/layout/LinedList"/>
    <dgm:cxn modelId="{2E2B552C-9069-438D-B43F-98E0C9F43487}" type="presParOf" srcId="{8A85D462-B718-4F9D-97BE-A4D114BA4A78}" destId="{5CC2107E-C511-4FEA-8A0B-78AF8B5C0063}" srcOrd="0" destOrd="0" presId="urn:microsoft.com/office/officeart/2008/layout/LinedList"/>
    <dgm:cxn modelId="{B158A8EA-EF62-4D8B-8395-5D544FE5EB25}" type="presParOf" srcId="{8A85D462-B718-4F9D-97BE-A4D114BA4A78}" destId="{DD09FE61-DF43-4284-A77A-3A9F18E87F5B}" srcOrd="1" destOrd="0" presId="urn:microsoft.com/office/officeart/2008/layout/LinedList"/>
    <dgm:cxn modelId="{98AEF729-6ED8-4A27-9356-899F06091254}" type="presParOf" srcId="{8A85D462-B718-4F9D-97BE-A4D114BA4A78}" destId="{4487C2F5-7E56-4A1C-A81B-483A0916C566}" srcOrd="2" destOrd="0" presId="urn:microsoft.com/office/officeart/2008/layout/LinedList"/>
    <dgm:cxn modelId="{56D09749-A783-407F-859B-9E9317908936}" type="presParOf" srcId="{46E812BF-99BA-4502-84B0-DD0AA2FA1767}" destId="{D52C780E-7BD6-49A2-8A70-A5A11D990A29}" srcOrd="8" destOrd="0" presId="urn:microsoft.com/office/officeart/2008/layout/LinedList"/>
    <dgm:cxn modelId="{1F837527-E71F-4743-8D0B-82990C069D72}" type="presParOf" srcId="{46E812BF-99BA-4502-84B0-DD0AA2FA1767}" destId="{004CCC70-5B3A-44C2-A512-97C0AD981D9A}" srcOrd="9" destOrd="0" presId="urn:microsoft.com/office/officeart/2008/layout/LinedList"/>
    <dgm:cxn modelId="{DDF0EF15-BB2A-4370-955C-EDDA11732E73}" type="presParOf" srcId="{CC77675B-F9AE-4500-81A9-8FE00F2917A6}" destId="{C63E26E6-AB59-45FF-97D3-EC07748F8194}" srcOrd="4" destOrd="0" presId="urn:microsoft.com/office/officeart/2008/layout/LinedList"/>
    <dgm:cxn modelId="{32159C75-1D19-43E7-950C-509B8AB3720E}" type="presParOf" srcId="{CC77675B-F9AE-4500-81A9-8FE00F2917A6}" destId="{2E8B2499-FE49-4506-B34F-7C70110A6964}" srcOrd="5" destOrd="0" presId="urn:microsoft.com/office/officeart/2008/layout/LinedList"/>
    <dgm:cxn modelId="{51ADCECD-D6E0-4F84-9018-C9A58F8C487F}" type="presParOf" srcId="{2E8B2499-FE49-4506-B34F-7C70110A6964}" destId="{304FD6A1-90FF-4235-B6AD-67A22C8B921F}" srcOrd="0" destOrd="0" presId="urn:microsoft.com/office/officeart/2008/layout/LinedList"/>
    <dgm:cxn modelId="{3B46B03B-F179-4C1E-8DF3-C735D787E4FF}" type="presParOf" srcId="{2E8B2499-FE49-4506-B34F-7C70110A6964}" destId="{5662A3A8-715B-41A0-BDBB-5FD91553ABCA}" srcOrd="1" destOrd="0" presId="urn:microsoft.com/office/officeart/2008/layout/LinedList"/>
    <dgm:cxn modelId="{3F993E88-5D62-47B8-A754-31BE4941FD74}" type="presParOf" srcId="{5662A3A8-715B-41A0-BDBB-5FD91553ABCA}" destId="{3AC456DF-2B7C-4E86-963A-732516D43750}" srcOrd="0" destOrd="0" presId="urn:microsoft.com/office/officeart/2008/layout/LinedList"/>
    <dgm:cxn modelId="{14C8A156-2533-4D47-A6D2-F9BA24AF0CAB}" type="presParOf" srcId="{5662A3A8-715B-41A0-BDBB-5FD91553ABCA}" destId="{61890B36-4398-4585-AFEF-7E68387C3381}" srcOrd="1" destOrd="0" presId="urn:microsoft.com/office/officeart/2008/layout/LinedList"/>
    <dgm:cxn modelId="{1B988105-7233-431E-A7C0-DA5E1ECC96CF}" type="presParOf" srcId="{61890B36-4398-4585-AFEF-7E68387C3381}" destId="{9820185F-BEDD-47A2-8365-2FB72F499939}" srcOrd="0" destOrd="0" presId="urn:microsoft.com/office/officeart/2008/layout/LinedList"/>
    <dgm:cxn modelId="{AC2FB32D-E6B1-4803-82B2-21D779540A33}" type="presParOf" srcId="{61890B36-4398-4585-AFEF-7E68387C3381}" destId="{6A1B82C4-1EA2-4CEC-BEF4-406835400750}" srcOrd="1" destOrd="0" presId="urn:microsoft.com/office/officeart/2008/layout/LinedList"/>
    <dgm:cxn modelId="{AF41012D-C093-46D0-B30B-9BC1DB2B41EF}" type="presParOf" srcId="{61890B36-4398-4585-AFEF-7E68387C3381}" destId="{D6B501A1-B00E-485C-9688-5D007E4A9C5F}" srcOrd="2" destOrd="0" presId="urn:microsoft.com/office/officeart/2008/layout/LinedList"/>
    <dgm:cxn modelId="{D34D1D10-671A-403D-89EB-4F7F557C3D91}" type="presParOf" srcId="{5662A3A8-715B-41A0-BDBB-5FD91553ABCA}" destId="{2D8A1A52-E35F-43E6-B327-C6099F237C3C}" srcOrd="2" destOrd="0" presId="urn:microsoft.com/office/officeart/2008/layout/LinedList"/>
    <dgm:cxn modelId="{6AA8E850-59D7-4ED3-BA00-B8B35954045D}" type="presParOf" srcId="{5662A3A8-715B-41A0-BDBB-5FD91553ABCA}" destId="{EE1FDB9A-6239-494B-9700-3492A16DB1C3}" srcOrd="3" destOrd="0" presId="urn:microsoft.com/office/officeart/2008/layout/LinedList"/>
    <dgm:cxn modelId="{5C3D6BA8-6C44-44C5-994B-52A3795D7016}" type="presParOf" srcId="{5662A3A8-715B-41A0-BDBB-5FD91553ABCA}" destId="{C3A8D2F4-0020-4C4F-A48D-746C88894BAE}" srcOrd="4" destOrd="0" presId="urn:microsoft.com/office/officeart/2008/layout/LinedList"/>
    <dgm:cxn modelId="{EAA2228A-1563-4CC4-9968-571CBA6CE2AA}" type="presParOf" srcId="{C3A8D2F4-0020-4C4F-A48D-746C88894BAE}" destId="{5BD29412-1AF6-4E27-93A1-E978FC4F5B2C}" srcOrd="0" destOrd="0" presId="urn:microsoft.com/office/officeart/2008/layout/LinedList"/>
    <dgm:cxn modelId="{AB903DA0-86EB-4A82-B734-EB0488B58F9B}" type="presParOf" srcId="{C3A8D2F4-0020-4C4F-A48D-746C88894BAE}" destId="{76AABFF0-FFD7-4768-9885-32B6ED1CC2BB}" srcOrd="1" destOrd="0" presId="urn:microsoft.com/office/officeart/2008/layout/LinedList"/>
    <dgm:cxn modelId="{B1772A0B-F10F-466C-BE89-9BC5496BDB70}" type="presParOf" srcId="{C3A8D2F4-0020-4C4F-A48D-746C88894BAE}" destId="{228097B0-74D4-49DB-879D-C3BD080C2B0B}" srcOrd="2" destOrd="0" presId="urn:microsoft.com/office/officeart/2008/layout/LinedList"/>
    <dgm:cxn modelId="{34FBC8C0-281E-48EC-9D8A-E5359089244E}" type="presParOf" srcId="{5662A3A8-715B-41A0-BDBB-5FD91553ABCA}" destId="{8B1A1AFC-A0BA-452B-BF35-5CD7D8136CA5}" srcOrd="5" destOrd="0" presId="urn:microsoft.com/office/officeart/2008/layout/LinedList"/>
    <dgm:cxn modelId="{A0CEBA4F-B66E-418C-9390-2E858116D8A6}" type="presParOf" srcId="{5662A3A8-715B-41A0-BDBB-5FD91553ABCA}" destId="{3BCBDF0E-27AB-4400-B28E-A6E8751BEF38}" srcOrd="6" destOrd="0" presId="urn:microsoft.com/office/officeart/2008/layout/LinedList"/>
    <dgm:cxn modelId="{5B22759E-EF2D-4985-ACAF-39E4D1EDA839}" type="presParOf" srcId="{5662A3A8-715B-41A0-BDBB-5FD91553ABCA}" destId="{B0D85709-3F98-46C1-89DF-F5084553B597}" srcOrd="7" destOrd="0" presId="urn:microsoft.com/office/officeart/2008/layout/LinedList"/>
    <dgm:cxn modelId="{17340985-1FAF-4A27-A39C-D5FC85DE3B87}" type="presParOf" srcId="{B0D85709-3F98-46C1-89DF-F5084553B597}" destId="{8FADC446-57E5-4F3B-B6A5-F8EF027723A0}" srcOrd="0" destOrd="0" presId="urn:microsoft.com/office/officeart/2008/layout/LinedList"/>
    <dgm:cxn modelId="{F10E4079-DA76-49FB-8DFE-0E8568F37FB4}" type="presParOf" srcId="{B0D85709-3F98-46C1-89DF-F5084553B597}" destId="{2C2F5AF4-BFE5-4479-A210-C849637ACC2F}" srcOrd="1" destOrd="0" presId="urn:microsoft.com/office/officeart/2008/layout/LinedList"/>
    <dgm:cxn modelId="{8935C1FE-B70B-489D-8EB4-C06BC0D121F4}" type="presParOf" srcId="{B0D85709-3F98-46C1-89DF-F5084553B597}" destId="{48EEB448-B089-45ED-9EB6-0A6285ED4A2C}" srcOrd="2" destOrd="0" presId="urn:microsoft.com/office/officeart/2008/layout/LinedList"/>
    <dgm:cxn modelId="{C20B0050-129E-4622-B10D-73593BD29BBD}" type="presParOf" srcId="{5662A3A8-715B-41A0-BDBB-5FD91553ABCA}" destId="{4FE85478-4E45-4C90-991F-F11F68A04D69}" srcOrd="8" destOrd="0" presId="urn:microsoft.com/office/officeart/2008/layout/LinedList"/>
    <dgm:cxn modelId="{249B02B8-0928-47D9-ADFF-2C461E5000A1}" type="presParOf" srcId="{5662A3A8-715B-41A0-BDBB-5FD91553ABCA}" destId="{89E4732A-3685-4F8B-90E5-AAAD6348CD5C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AE78C7-4239-4D98-9609-2A228990A4F6}">
      <dsp:nvSpPr>
        <dsp:cNvPr id="0" name=""/>
        <dsp:cNvSpPr/>
      </dsp:nvSpPr>
      <dsp:spPr>
        <a:xfrm>
          <a:off x="0" y="298291"/>
          <a:ext cx="8085138" cy="323405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41275" rIns="0" bIns="41275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b="1" kern="1200" dirty="0" smtClean="0"/>
            <a:t>Slide sets:</a:t>
          </a:r>
          <a:r>
            <a:rPr lang="en-US" sz="6500" kern="1200" dirty="0" smtClean="0"/>
            <a:t> 4</a:t>
          </a:r>
          <a:endParaRPr lang="fi-FI" sz="6500" kern="1200" dirty="0"/>
        </a:p>
      </dsp:txBody>
      <dsp:txXfrm>
        <a:off x="1617028" y="298291"/>
        <a:ext cx="4851083" cy="32340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D78D50-3353-47E2-935B-BDD813B6157A}">
      <dsp:nvSpPr>
        <dsp:cNvPr id="0" name=""/>
        <dsp:cNvSpPr/>
      </dsp:nvSpPr>
      <dsp:spPr>
        <a:xfrm>
          <a:off x="0" y="2019"/>
          <a:ext cx="79851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650752-44B1-4007-A550-FE509B0BC9B0}">
      <dsp:nvSpPr>
        <dsp:cNvPr id="0" name=""/>
        <dsp:cNvSpPr/>
      </dsp:nvSpPr>
      <dsp:spPr>
        <a:xfrm>
          <a:off x="0" y="2019"/>
          <a:ext cx="1597025" cy="1377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900" kern="1200" dirty="0" smtClean="0"/>
            <a:t>International </a:t>
          </a:r>
          <a:r>
            <a:rPr lang="fi-FI" sz="1900" kern="1200" dirty="0" err="1" smtClean="0"/>
            <a:t>Redress</a:t>
          </a:r>
          <a:r>
            <a:rPr lang="fi-FI" sz="1900" kern="1200" dirty="0" smtClean="0"/>
            <a:t> System in </a:t>
          </a:r>
          <a:r>
            <a:rPr lang="fi-FI" sz="1900" kern="1200" dirty="0" err="1" smtClean="0"/>
            <a:t>Contract</a:t>
          </a:r>
          <a:r>
            <a:rPr lang="fi-FI" sz="1900" kern="1200" dirty="0" smtClean="0"/>
            <a:t> </a:t>
          </a:r>
          <a:r>
            <a:rPr lang="fi-FI" sz="1900" kern="1200" dirty="0" err="1" smtClean="0"/>
            <a:t>Law</a:t>
          </a:r>
          <a:endParaRPr lang="fi-FI" sz="1900" kern="1200" dirty="0"/>
        </a:p>
      </dsp:txBody>
      <dsp:txXfrm>
        <a:off x="0" y="2019"/>
        <a:ext cx="1597025" cy="1377132"/>
      </dsp:txXfrm>
    </dsp:sp>
    <dsp:sp modelId="{8820CF75-FDA5-4B7D-9A39-76643F9D367C}">
      <dsp:nvSpPr>
        <dsp:cNvPr id="0" name=""/>
        <dsp:cNvSpPr/>
      </dsp:nvSpPr>
      <dsp:spPr>
        <a:xfrm>
          <a:off x="1716801" y="23536"/>
          <a:ext cx="6268323" cy="4303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International </a:t>
          </a:r>
          <a:r>
            <a:rPr lang="fi-FI" sz="1200" kern="1200" dirty="0" err="1" smtClean="0"/>
            <a:t>private</a:t>
          </a:r>
          <a:r>
            <a:rPr lang="fi-FI" sz="1200" kern="1200" dirty="0" smtClean="0"/>
            <a:t> </a:t>
          </a:r>
          <a:r>
            <a:rPr lang="fi-FI" sz="1200" kern="1200" dirty="0" err="1" smtClean="0"/>
            <a:t>law</a:t>
          </a:r>
          <a:r>
            <a:rPr lang="fi-FI" sz="1200" kern="1200" dirty="0" smtClean="0"/>
            <a:t> (</a:t>
          </a:r>
          <a:r>
            <a:rPr lang="fi-FI" sz="1200" kern="1200" dirty="0" err="1" smtClean="0"/>
            <a:t>choice</a:t>
          </a:r>
          <a:r>
            <a:rPr lang="fi-FI" sz="1200" kern="1200" dirty="0" smtClean="0"/>
            <a:t> of </a:t>
          </a:r>
          <a:r>
            <a:rPr lang="fi-FI" sz="1200" kern="1200" dirty="0" err="1" smtClean="0"/>
            <a:t>law</a:t>
          </a:r>
          <a:r>
            <a:rPr lang="fi-FI" sz="1200" kern="1200" dirty="0" smtClean="0"/>
            <a:t>)</a:t>
          </a:r>
          <a:endParaRPr lang="fi-FI" sz="1200" kern="1200" dirty="0"/>
        </a:p>
      </dsp:txBody>
      <dsp:txXfrm>
        <a:off x="1716801" y="23536"/>
        <a:ext cx="6268323" cy="430354"/>
      </dsp:txXfrm>
    </dsp:sp>
    <dsp:sp modelId="{EAB1BD4F-ED4B-4CC8-A2CC-7BD5A9B220EB}">
      <dsp:nvSpPr>
        <dsp:cNvPr id="0" name=""/>
        <dsp:cNvSpPr/>
      </dsp:nvSpPr>
      <dsp:spPr>
        <a:xfrm>
          <a:off x="1597025" y="453890"/>
          <a:ext cx="63881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BE423A-9F60-4C87-B295-573C4962865C}">
      <dsp:nvSpPr>
        <dsp:cNvPr id="0" name=""/>
        <dsp:cNvSpPr/>
      </dsp:nvSpPr>
      <dsp:spPr>
        <a:xfrm>
          <a:off x="1716801" y="475408"/>
          <a:ext cx="6268323" cy="4303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International </a:t>
          </a:r>
          <a:r>
            <a:rPr lang="fi-FI" sz="1200" kern="1200" dirty="0" err="1" smtClean="0"/>
            <a:t>Choice</a:t>
          </a:r>
          <a:r>
            <a:rPr lang="fi-FI" sz="1200" kern="1200" dirty="0" smtClean="0"/>
            <a:t> of </a:t>
          </a:r>
          <a:r>
            <a:rPr lang="fi-FI" sz="1200" kern="1200" dirty="0" err="1" smtClean="0"/>
            <a:t>Court</a:t>
          </a:r>
          <a:r>
            <a:rPr lang="fi-FI" sz="1200" kern="1200" dirty="0" smtClean="0"/>
            <a:t> (International </a:t>
          </a:r>
          <a:r>
            <a:rPr lang="fi-FI" sz="1200" kern="1200" dirty="0" err="1" smtClean="0"/>
            <a:t>Jurisdiction</a:t>
          </a:r>
          <a:r>
            <a:rPr lang="fi-FI" sz="1200" kern="1200" dirty="0" smtClean="0"/>
            <a:t>)</a:t>
          </a:r>
          <a:endParaRPr lang="fi-FI" sz="1200" kern="1200" dirty="0"/>
        </a:p>
      </dsp:txBody>
      <dsp:txXfrm>
        <a:off x="1716801" y="475408"/>
        <a:ext cx="6268323" cy="430354"/>
      </dsp:txXfrm>
    </dsp:sp>
    <dsp:sp modelId="{C3918DF1-BA2E-49E6-A837-5A62BC8CC1A3}">
      <dsp:nvSpPr>
        <dsp:cNvPr id="0" name=""/>
        <dsp:cNvSpPr/>
      </dsp:nvSpPr>
      <dsp:spPr>
        <a:xfrm>
          <a:off x="1597025" y="905762"/>
          <a:ext cx="63881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D47A56-405D-451A-9208-09523C059F3B}">
      <dsp:nvSpPr>
        <dsp:cNvPr id="0" name=""/>
        <dsp:cNvSpPr/>
      </dsp:nvSpPr>
      <dsp:spPr>
        <a:xfrm>
          <a:off x="1716801" y="927280"/>
          <a:ext cx="6268323" cy="4303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err="1" smtClean="0"/>
            <a:t>Dispute</a:t>
          </a:r>
          <a:r>
            <a:rPr lang="fi-FI" sz="1200" kern="1200" dirty="0" smtClean="0"/>
            <a:t> </a:t>
          </a:r>
          <a:r>
            <a:rPr lang="fi-FI" sz="1200" kern="1200" dirty="0" err="1" smtClean="0"/>
            <a:t>Settlement</a:t>
          </a:r>
          <a:r>
            <a:rPr lang="fi-FI" sz="1200" kern="1200" dirty="0" smtClean="0"/>
            <a:t> Systems</a:t>
          </a:r>
          <a:endParaRPr lang="fi-FI" sz="1200" kern="1200" dirty="0"/>
        </a:p>
      </dsp:txBody>
      <dsp:txXfrm>
        <a:off x="1716801" y="927280"/>
        <a:ext cx="6268323" cy="430354"/>
      </dsp:txXfrm>
    </dsp:sp>
    <dsp:sp modelId="{6997404D-E331-4844-B633-C9EF903ECCBD}">
      <dsp:nvSpPr>
        <dsp:cNvPr id="0" name=""/>
        <dsp:cNvSpPr/>
      </dsp:nvSpPr>
      <dsp:spPr>
        <a:xfrm>
          <a:off x="1597025" y="1357634"/>
          <a:ext cx="63881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8F412E-D4CE-4171-B30F-75B90A9BB7B8}">
      <dsp:nvSpPr>
        <dsp:cNvPr id="0" name=""/>
        <dsp:cNvSpPr/>
      </dsp:nvSpPr>
      <dsp:spPr>
        <a:xfrm>
          <a:off x="0" y="1379152"/>
          <a:ext cx="79851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61B83C-3F84-4E5B-BB16-14A9A01FC395}">
      <dsp:nvSpPr>
        <dsp:cNvPr id="0" name=""/>
        <dsp:cNvSpPr/>
      </dsp:nvSpPr>
      <dsp:spPr>
        <a:xfrm>
          <a:off x="0" y="1379152"/>
          <a:ext cx="1597025" cy="1377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900" kern="1200" dirty="0" err="1" smtClean="0"/>
            <a:t>Contract</a:t>
          </a:r>
          <a:r>
            <a:rPr lang="fi-FI" sz="1900" kern="1200" dirty="0" smtClean="0"/>
            <a:t> </a:t>
          </a:r>
          <a:r>
            <a:rPr lang="fi-FI" sz="1900" kern="1200" dirty="0" err="1" smtClean="0"/>
            <a:t>Law</a:t>
          </a:r>
          <a:r>
            <a:rPr lang="fi-FI" sz="1900" kern="1200" dirty="0" smtClean="0"/>
            <a:t> </a:t>
          </a:r>
          <a:r>
            <a:rPr lang="fi-FI" sz="1900" kern="1200" dirty="0" err="1" smtClean="0"/>
            <a:t>Regulation</a:t>
          </a:r>
          <a:r>
            <a:rPr lang="fi-FI" sz="1900" kern="1200" dirty="0" smtClean="0"/>
            <a:t> </a:t>
          </a:r>
          <a:endParaRPr lang="fi-FI" sz="1900" kern="1200" dirty="0"/>
        </a:p>
      </dsp:txBody>
      <dsp:txXfrm>
        <a:off x="0" y="1379152"/>
        <a:ext cx="1597025" cy="1377132"/>
      </dsp:txXfrm>
    </dsp:sp>
    <dsp:sp modelId="{19AF2793-BA19-4F54-BAC1-6FD9A25321DE}">
      <dsp:nvSpPr>
        <dsp:cNvPr id="0" name=""/>
        <dsp:cNvSpPr/>
      </dsp:nvSpPr>
      <dsp:spPr>
        <a:xfrm>
          <a:off x="1716801" y="1392129"/>
          <a:ext cx="6268323" cy="2595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err="1" smtClean="0"/>
            <a:t>Sale</a:t>
          </a:r>
          <a:r>
            <a:rPr lang="fi-FI" sz="1200" kern="1200" dirty="0" smtClean="0"/>
            <a:t> of </a:t>
          </a:r>
          <a:r>
            <a:rPr lang="fi-FI" sz="1200" kern="1200" dirty="0" err="1" smtClean="0"/>
            <a:t>Goods</a:t>
          </a:r>
          <a:r>
            <a:rPr lang="fi-FI" sz="1200" kern="1200" dirty="0" smtClean="0"/>
            <a:t> Act (national)</a:t>
          </a:r>
          <a:endParaRPr lang="fi-FI" sz="1200" kern="1200" dirty="0"/>
        </a:p>
      </dsp:txBody>
      <dsp:txXfrm>
        <a:off x="1716801" y="1392129"/>
        <a:ext cx="6268323" cy="259557"/>
      </dsp:txXfrm>
    </dsp:sp>
    <dsp:sp modelId="{2F1BD1FC-424C-4E61-993B-4664F7DB2798}">
      <dsp:nvSpPr>
        <dsp:cNvPr id="0" name=""/>
        <dsp:cNvSpPr/>
      </dsp:nvSpPr>
      <dsp:spPr>
        <a:xfrm>
          <a:off x="1597025" y="1651687"/>
          <a:ext cx="63881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7D2068-8A30-44B8-B54F-F738E35097E0}">
      <dsp:nvSpPr>
        <dsp:cNvPr id="0" name=""/>
        <dsp:cNvSpPr/>
      </dsp:nvSpPr>
      <dsp:spPr>
        <a:xfrm>
          <a:off x="1716801" y="1664665"/>
          <a:ext cx="6268323" cy="2595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CISG</a:t>
          </a:r>
          <a:endParaRPr lang="fi-FI" sz="1200" kern="1200" dirty="0"/>
        </a:p>
      </dsp:txBody>
      <dsp:txXfrm>
        <a:off x="1716801" y="1664665"/>
        <a:ext cx="6268323" cy="259557"/>
      </dsp:txXfrm>
    </dsp:sp>
    <dsp:sp modelId="{4EF7DAEC-A148-46FA-AAD4-B5DD14159E60}">
      <dsp:nvSpPr>
        <dsp:cNvPr id="0" name=""/>
        <dsp:cNvSpPr/>
      </dsp:nvSpPr>
      <dsp:spPr>
        <a:xfrm>
          <a:off x="1597025" y="1924222"/>
          <a:ext cx="63881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BD8E20-8CEB-4443-8F73-2C21F28B10F5}">
      <dsp:nvSpPr>
        <dsp:cNvPr id="0" name=""/>
        <dsp:cNvSpPr/>
      </dsp:nvSpPr>
      <dsp:spPr>
        <a:xfrm>
          <a:off x="1716801" y="1937200"/>
          <a:ext cx="6268323" cy="2595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err="1" smtClean="0"/>
            <a:t>Model</a:t>
          </a:r>
          <a:r>
            <a:rPr lang="fi-FI" sz="1200" kern="1200" dirty="0" smtClean="0"/>
            <a:t> </a:t>
          </a:r>
          <a:r>
            <a:rPr lang="fi-FI" sz="1200" kern="1200" dirty="0" err="1" smtClean="0"/>
            <a:t>laws</a:t>
          </a:r>
          <a:r>
            <a:rPr lang="fi-FI" sz="1200" kern="1200" dirty="0" smtClean="0"/>
            <a:t> and </a:t>
          </a:r>
          <a:r>
            <a:rPr lang="fi-FI" sz="1200" kern="1200" dirty="0" err="1" smtClean="0"/>
            <a:t>contracts</a:t>
          </a:r>
          <a:r>
            <a:rPr lang="fi-FI" sz="1200" kern="1200" dirty="0" smtClean="0"/>
            <a:t> (ICC, </a:t>
          </a:r>
          <a:r>
            <a:rPr lang="fi-FI" sz="1200" kern="1200" dirty="0" err="1" smtClean="0"/>
            <a:t>Uncitral</a:t>
          </a:r>
          <a:r>
            <a:rPr lang="fi-FI" sz="1200" kern="1200" dirty="0" smtClean="0"/>
            <a:t>)</a:t>
          </a:r>
          <a:endParaRPr lang="fi-FI" sz="1200" kern="1200" dirty="0"/>
        </a:p>
      </dsp:txBody>
      <dsp:txXfrm>
        <a:off x="1716801" y="1937200"/>
        <a:ext cx="6268323" cy="259557"/>
      </dsp:txXfrm>
    </dsp:sp>
    <dsp:sp modelId="{7E691C88-C9C6-445F-B217-6FCA64BDB9C6}">
      <dsp:nvSpPr>
        <dsp:cNvPr id="0" name=""/>
        <dsp:cNvSpPr/>
      </dsp:nvSpPr>
      <dsp:spPr>
        <a:xfrm>
          <a:off x="1597025" y="2196757"/>
          <a:ext cx="63881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24FB44-DACF-466E-9399-486E7C94F1EA}">
      <dsp:nvSpPr>
        <dsp:cNvPr id="0" name=""/>
        <dsp:cNvSpPr/>
      </dsp:nvSpPr>
      <dsp:spPr>
        <a:xfrm>
          <a:off x="1716801" y="2209735"/>
          <a:ext cx="6268323" cy="2595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err="1" smtClean="0"/>
            <a:t>Other</a:t>
          </a:r>
          <a:r>
            <a:rPr lang="fi-FI" sz="1200" kern="1200" dirty="0" smtClean="0"/>
            <a:t> soft </a:t>
          </a:r>
          <a:r>
            <a:rPr lang="fi-FI" sz="1200" kern="1200" dirty="0" err="1" smtClean="0"/>
            <a:t>law</a:t>
          </a:r>
          <a:endParaRPr lang="fi-FI" sz="1200" kern="1200" dirty="0"/>
        </a:p>
      </dsp:txBody>
      <dsp:txXfrm>
        <a:off x="1716801" y="2209735"/>
        <a:ext cx="6268323" cy="259557"/>
      </dsp:txXfrm>
    </dsp:sp>
    <dsp:sp modelId="{63DBF552-5F59-4416-9CAC-56C06F42B908}">
      <dsp:nvSpPr>
        <dsp:cNvPr id="0" name=""/>
        <dsp:cNvSpPr/>
      </dsp:nvSpPr>
      <dsp:spPr>
        <a:xfrm>
          <a:off x="1597025" y="2469292"/>
          <a:ext cx="63881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936C1A-9894-4ACF-869E-F4EEEA3B9D09}">
      <dsp:nvSpPr>
        <dsp:cNvPr id="0" name=""/>
        <dsp:cNvSpPr/>
      </dsp:nvSpPr>
      <dsp:spPr>
        <a:xfrm>
          <a:off x="1716801" y="2482270"/>
          <a:ext cx="6268323" cy="2595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err="1" smtClean="0"/>
            <a:t>Self</a:t>
          </a:r>
          <a:r>
            <a:rPr lang="fi-FI" sz="1200" kern="1200" dirty="0" smtClean="0"/>
            <a:t> </a:t>
          </a:r>
          <a:r>
            <a:rPr lang="fi-FI" sz="1200" kern="1200" dirty="0" err="1" smtClean="0"/>
            <a:t>regulation</a:t>
          </a:r>
          <a:r>
            <a:rPr lang="fi-FI" sz="1200" kern="1200" dirty="0" smtClean="0"/>
            <a:t> </a:t>
          </a:r>
          <a:endParaRPr lang="fi-FI" sz="1200" kern="1200" dirty="0"/>
        </a:p>
      </dsp:txBody>
      <dsp:txXfrm>
        <a:off x="1716801" y="2482270"/>
        <a:ext cx="6268323" cy="259557"/>
      </dsp:txXfrm>
    </dsp:sp>
    <dsp:sp modelId="{88AC1300-C7A5-4E4D-83AC-07DC650B457B}">
      <dsp:nvSpPr>
        <dsp:cNvPr id="0" name=""/>
        <dsp:cNvSpPr/>
      </dsp:nvSpPr>
      <dsp:spPr>
        <a:xfrm>
          <a:off x="1597025" y="2741827"/>
          <a:ext cx="63881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7DF3D1-A932-4CB3-88E5-A9840C8651ED}">
      <dsp:nvSpPr>
        <dsp:cNvPr id="0" name=""/>
        <dsp:cNvSpPr/>
      </dsp:nvSpPr>
      <dsp:spPr>
        <a:xfrm>
          <a:off x="0" y="2756284"/>
          <a:ext cx="79851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EE3162-CA65-4BCA-BC28-905B45CA5BB6}">
      <dsp:nvSpPr>
        <dsp:cNvPr id="0" name=""/>
        <dsp:cNvSpPr/>
      </dsp:nvSpPr>
      <dsp:spPr>
        <a:xfrm>
          <a:off x="0" y="2756284"/>
          <a:ext cx="1597025" cy="1377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lvl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900" kern="1200" dirty="0" err="1" smtClean="0"/>
            <a:t>Non-conforming</a:t>
          </a:r>
          <a:r>
            <a:rPr lang="fi-FI" sz="1900" kern="1200" dirty="0" smtClean="0"/>
            <a:t> </a:t>
          </a:r>
          <a:r>
            <a:rPr lang="fi-FI" sz="1900" kern="1200" dirty="0" err="1" smtClean="0"/>
            <a:t>Goods</a:t>
          </a:r>
          <a:endParaRPr lang="fi-FI" sz="1900" kern="1200" dirty="0"/>
        </a:p>
      </dsp:txBody>
      <dsp:txXfrm>
        <a:off x="0" y="2756284"/>
        <a:ext cx="1597025" cy="1377132"/>
      </dsp:txXfrm>
    </dsp:sp>
    <dsp:sp modelId="{6B7CA7FB-B108-4C58-AF36-9FF43395936A}">
      <dsp:nvSpPr>
        <dsp:cNvPr id="0" name=""/>
        <dsp:cNvSpPr/>
      </dsp:nvSpPr>
      <dsp:spPr>
        <a:xfrm>
          <a:off x="1716801" y="2772473"/>
          <a:ext cx="6268323" cy="323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err="1" smtClean="0"/>
            <a:t>Contractual</a:t>
          </a:r>
          <a:r>
            <a:rPr lang="fi-FI" sz="1200" kern="1200" dirty="0" smtClean="0"/>
            <a:t> </a:t>
          </a:r>
          <a:r>
            <a:rPr lang="fi-FI" sz="1200" kern="1200" dirty="0" err="1" smtClean="0"/>
            <a:t>performances</a:t>
          </a:r>
          <a:r>
            <a:rPr lang="fi-FI" sz="1200" kern="1200" dirty="0" smtClean="0"/>
            <a:t> of </a:t>
          </a:r>
          <a:r>
            <a:rPr lang="fi-FI" sz="1200" kern="1200" dirty="0" err="1" smtClean="0"/>
            <a:t>parties</a:t>
          </a:r>
          <a:endParaRPr lang="fi-FI" sz="1200" kern="1200" dirty="0"/>
        </a:p>
      </dsp:txBody>
      <dsp:txXfrm>
        <a:off x="1716801" y="2772473"/>
        <a:ext cx="6268323" cy="323774"/>
      </dsp:txXfrm>
    </dsp:sp>
    <dsp:sp modelId="{0A99B97D-8F51-47C7-A5C3-0CBE1123BC35}">
      <dsp:nvSpPr>
        <dsp:cNvPr id="0" name=""/>
        <dsp:cNvSpPr/>
      </dsp:nvSpPr>
      <dsp:spPr>
        <a:xfrm>
          <a:off x="1597025" y="3096247"/>
          <a:ext cx="63881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C12281-ED48-4F6F-B2BF-FECF3C94B432}">
      <dsp:nvSpPr>
        <dsp:cNvPr id="0" name=""/>
        <dsp:cNvSpPr/>
      </dsp:nvSpPr>
      <dsp:spPr>
        <a:xfrm>
          <a:off x="1716801" y="3112436"/>
          <a:ext cx="6268323" cy="323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smtClean="0"/>
            <a:t>Definition of </a:t>
          </a:r>
          <a:r>
            <a:rPr lang="fi-FI" sz="1200" kern="1200" dirty="0" err="1" smtClean="0"/>
            <a:t>conforming</a:t>
          </a:r>
          <a:r>
            <a:rPr lang="fi-FI" sz="1200" kern="1200" dirty="0" smtClean="0"/>
            <a:t> </a:t>
          </a:r>
          <a:r>
            <a:rPr lang="fi-FI" sz="1200" kern="1200" dirty="0" err="1" smtClean="0"/>
            <a:t>goods</a:t>
          </a:r>
          <a:endParaRPr lang="fi-FI" sz="1200" kern="1200" dirty="0"/>
        </a:p>
      </dsp:txBody>
      <dsp:txXfrm>
        <a:off x="1716801" y="3112436"/>
        <a:ext cx="6268323" cy="323774"/>
      </dsp:txXfrm>
    </dsp:sp>
    <dsp:sp modelId="{0E6B1247-9A3C-45C3-8FF1-9EEF195D5FFD}">
      <dsp:nvSpPr>
        <dsp:cNvPr id="0" name=""/>
        <dsp:cNvSpPr/>
      </dsp:nvSpPr>
      <dsp:spPr>
        <a:xfrm>
          <a:off x="1597025" y="3436210"/>
          <a:ext cx="63881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4FCD4A-7DFD-4816-96E2-D8A17F122379}">
      <dsp:nvSpPr>
        <dsp:cNvPr id="0" name=""/>
        <dsp:cNvSpPr/>
      </dsp:nvSpPr>
      <dsp:spPr>
        <a:xfrm>
          <a:off x="1716801" y="3452399"/>
          <a:ext cx="6268323" cy="323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err="1" smtClean="0"/>
            <a:t>Types</a:t>
          </a:r>
          <a:r>
            <a:rPr lang="fi-FI" sz="1200" kern="1200" dirty="0" smtClean="0"/>
            <a:t> of </a:t>
          </a:r>
          <a:r>
            <a:rPr lang="fi-FI" sz="1200" kern="1200" dirty="0" err="1" smtClean="0"/>
            <a:t>breaches</a:t>
          </a:r>
          <a:r>
            <a:rPr lang="fi-FI" sz="1200" kern="1200" dirty="0" smtClean="0"/>
            <a:t> of </a:t>
          </a:r>
          <a:r>
            <a:rPr lang="fi-FI" sz="1200" kern="1200" dirty="0" err="1" smtClean="0"/>
            <a:t>contract</a:t>
          </a:r>
          <a:r>
            <a:rPr lang="fi-FI" sz="1200" kern="1200" dirty="0" smtClean="0"/>
            <a:t> </a:t>
          </a:r>
          <a:endParaRPr lang="fi-FI" sz="1200" kern="1200" dirty="0"/>
        </a:p>
      </dsp:txBody>
      <dsp:txXfrm>
        <a:off x="1716801" y="3452399"/>
        <a:ext cx="6268323" cy="323774"/>
      </dsp:txXfrm>
    </dsp:sp>
    <dsp:sp modelId="{5B191F99-F10A-4F4B-946E-EF2C4F1FCA59}">
      <dsp:nvSpPr>
        <dsp:cNvPr id="0" name=""/>
        <dsp:cNvSpPr/>
      </dsp:nvSpPr>
      <dsp:spPr>
        <a:xfrm>
          <a:off x="1597025" y="3776173"/>
          <a:ext cx="63881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694FCD-1ACC-4CE2-8567-57088400FC81}">
      <dsp:nvSpPr>
        <dsp:cNvPr id="0" name=""/>
        <dsp:cNvSpPr/>
      </dsp:nvSpPr>
      <dsp:spPr>
        <a:xfrm>
          <a:off x="1716801" y="3792362"/>
          <a:ext cx="6268323" cy="3237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200" kern="1200" dirty="0" err="1" smtClean="0"/>
            <a:t>Remedy</a:t>
          </a:r>
          <a:r>
            <a:rPr lang="fi-FI" sz="1200" kern="1200" dirty="0" smtClean="0"/>
            <a:t> </a:t>
          </a:r>
          <a:r>
            <a:rPr lang="fi-FI" sz="1200" kern="1200" dirty="0" err="1" smtClean="0"/>
            <a:t>alternatives</a:t>
          </a:r>
          <a:r>
            <a:rPr lang="fi-FI" sz="1200" kern="1200" dirty="0" smtClean="0"/>
            <a:t>  </a:t>
          </a:r>
          <a:endParaRPr lang="fi-FI" sz="1200" kern="1200" dirty="0"/>
        </a:p>
      </dsp:txBody>
      <dsp:txXfrm>
        <a:off x="1716801" y="3792362"/>
        <a:ext cx="6268323" cy="323774"/>
      </dsp:txXfrm>
    </dsp:sp>
    <dsp:sp modelId="{2D25243E-C94F-42D8-9750-7F19ABC65F70}">
      <dsp:nvSpPr>
        <dsp:cNvPr id="0" name=""/>
        <dsp:cNvSpPr/>
      </dsp:nvSpPr>
      <dsp:spPr>
        <a:xfrm>
          <a:off x="1597025" y="4116136"/>
          <a:ext cx="63881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AE78C7-4239-4D98-9609-2A228990A4F6}">
      <dsp:nvSpPr>
        <dsp:cNvPr id="0" name=""/>
        <dsp:cNvSpPr/>
      </dsp:nvSpPr>
      <dsp:spPr>
        <a:xfrm>
          <a:off x="0" y="298291"/>
          <a:ext cx="8085138" cy="323405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0" tIns="41275" rIns="0" bIns="41275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b="1" kern="1200" dirty="0" smtClean="0"/>
            <a:t>Slide sets:</a:t>
          </a:r>
          <a:r>
            <a:rPr lang="en-US" sz="6500" kern="1200" dirty="0" smtClean="0"/>
            <a:t> 20</a:t>
          </a:r>
          <a:endParaRPr lang="fi-FI" sz="6500" kern="1200" dirty="0"/>
        </a:p>
      </dsp:txBody>
      <dsp:txXfrm>
        <a:off x="1617028" y="298291"/>
        <a:ext cx="4851083" cy="32340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88E02D-9781-440C-909E-21BC811D566E}">
      <dsp:nvSpPr>
        <dsp:cNvPr id="0" name=""/>
        <dsp:cNvSpPr/>
      </dsp:nvSpPr>
      <dsp:spPr>
        <a:xfrm>
          <a:off x="0" y="2019"/>
          <a:ext cx="79851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97C1A5-026E-4611-BBE6-8AA4177B1E57}">
      <dsp:nvSpPr>
        <dsp:cNvPr id="0" name=""/>
        <dsp:cNvSpPr/>
      </dsp:nvSpPr>
      <dsp:spPr>
        <a:xfrm>
          <a:off x="0" y="2019"/>
          <a:ext cx="1597025" cy="1377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 dirty="0" smtClean="0"/>
            <a:t>Access to </a:t>
          </a:r>
          <a:r>
            <a:rPr lang="fi-FI" sz="1300" kern="1200" dirty="0" err="1" smtClean="0"/>
            <a:t>justice</a:t>
          </a:r>
          <a:endParaRPr lang="fi-FI" sz="1300" kern="1200" dirty="0"/>
        </a:p>
      </dsp:txBody>
      <dsp:txXfrm>
        <a:off x="0" y="2019"/>
        <a:ext cx="1597025" cy="1377132"/>
      </dsp:txXfrm>
    </dsp:sp>
    <dsp:sp modelId="{9BB89A6B-DE91-470D-AFCB-E83F137C2463}">
      <dsp:nvSpPr>
        <dsp:cNvPr id="0" name=""/>
        <dsp:cNvSpPr/>
      </dsp:nvSpPr>
      <dsp:spPr>
        <a:xfrm>
          <a:off x="1716801" y="23536"/>
          <a:ext cx="6268323" cy="4303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kern="1200" dirty="0" smtClean="0"/>
            <a:t>Oikeussuojajärjestelmien merkitys ja</a:t>
          </a:r>
          <a:endParaRPr lang="fi-FI" sz="1700" kern="1200" dirty="0"/>
        </a:p>
      </dsp:txBody>
      <dsp:txXfrm>
        <a:off x="1716801" y="23536"/>
        <a:ext cx="6268323" cy="430354"/>
      </dsp:txXfrm>
    </dsp:sp>
    <dsp:sp modelId="{7E56AE76-C3F5-4439-A2D4-E878C1009509}">
      <dsp:nvSpPr>
        <dsp:cNvPr id="0" name=""/>
        <dsp:cNvSpPr/>
      </dsp:nvSpPr>
      <dsp:spPr>
        <a:xfrm>
          <a:off x="1597025" y="453890"/>
          <a:ext cx="63881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1B18CD-E7BE-4C56-A06A-A9B1103EDEF9}">
      <dsp:nvSpPr>
        <dsp:cNvPr id="0" name=""/>
        <dsp:cNvSpPr/>
      </dsp:nvSpPr>
      <dsp:spPr>
        <a:xfrm>
          <a:off x="1716801" y="475408"/>
          <a:ext cx="6268323" cy="4303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kern="1200" dirty="0" smtClean="0"/>
            <a:t>Niiden väärinkäytön estäminen </a:t>
          </a:r>
          <a:endParaRPr lang="fi-FI" sz="1700" kern="1200" dirty="0"/>
        </a:p>
      </dsp:txBody>
      <dsp:txXfrm>
        <a:off x="1716801" y="475408"/>
        <a:ext cx="6268323" cy="430354"/>
      </dsp:txXfrm>
    </dsp:sp>
    <dsp:sp modelId="{4C0D9A5A-BB38-499A-BF48-DAD98A0E4401}">
      <dsp:nvSpPr>
        <dsp:cNvPr id="0" name=""/>
        <dsp:cNvSpPr/>
      </dsp:nvSpPr>
      <dsp:spPr>
        <a:xfrm>
          <a:off x="1597025" y="905762"/>
          <a:ext cx="63881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A822F6-BF7E-4649-ACD7-D50320AAC082}">
      <dsp:nvSpPr>
        <dsp:cNvPr id="0" name=""/>
        <dsp:cNvSpPr/>
      </dsp:nvSpPr>
      <dsp:spPr>
        <a:xfrm>
          <a:off x="1716801" y="927280"/>
          <a:ext cx="6268323" cy="4303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kern="1200" dirty="0" smtClean="0"/>
            <a:t>Kuluttajien erityissuojelu </a:t>
          </a:r>
          <a:endParaRPr lang="fi-FI" sz="1700" kern="1200" dirty="0"/>
        </a:p>
      </dsp:txBody>
      <dsp:txXfrm>
        <a:off x="1716801" y="927280"/>
        <a:ext cx="6268323" cy="430354"/>
      </dsp:txXfrm>
    </dsp:sp>
    <dsp:sp modelId="{79D25BF0-C978-44E0-BF6E-DBE406A25380}">
      <dsp:nvSpPr>
        <dsp:cNvPr id="0" name=""/>
        <dsp:cNvSpPr/>
      </dsp:nvSpPr>
      <dsp:spPr>
        <a:xfrm>
          <a:off x="1597025" y="1357634"/>
          <a:ext cx="63881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E54E72-D9D6-429B-971B-F409E4D774E0}">
      <dsp:nvSpPr>
        <dsp:cNvPr id="0" name=""/>
        <dsp:cNvSpPr/>
      </dsp:nvSpPr>
      <dsp:spPr>
        <a:xfrm>
          <a:off x="0" y="1379152"/>
          <a:ext cx="79851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3D099F-6B51-40EF-BAC4-7755B9070E9B}">
      <dsp:nvSpPr>
        <dsp:cNvPr id="0" name=""/>
        <dsp:cNvSpPr/>
      </dsp:nvSpPr>
      <dsp:spPr>
        <a:xfrm>
          <a:off x="0" y="1379152"/>
          <a:ext cx="1597025" cy="1377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 dirty="0" smtClean="0"/>
            <a:t>Tuomioistuimen tutkimisvalta</a:t>
          </a:r>
          <a:endParaRPr lang="fi-FI" sz="1300" kern="1200" dirty="0"/>
        </a:p>
      </dsp:txBody>
      <dsp:txXfrm>
        <a:off x="0" y="1379152"/>
        <a:ext cx="1597025" cy="1377132"/>
      </dsp:txXfrm>
    </dsp:sp>
    <dsp:sp modelId="{A952E32E-BB4A-45B2-996B-71A990C8F9BC}">
      <dsp:nvSpPr>
        <dsp:cNvPr id="0" name=""/>
        <dsp:cNvSpPr/>
      </dsp:nvSpPr>
      <dsp:spPr>
        <a:xfrm>
          <a:off x="1716801" y="1400669"/>
          <a:ext cx="6268323" cy="4303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kern="1200" dirty="0" smtClean="0"/>
            <a:t>Väittämistaakka ja muut prosessiperiaatteet </a:t>
          </a:r>
          <a:endParaRPr lang="fi-FI" sz="1700" kern="1200" dirty="0"/>
        </a:p>
      </dsp:txBody>
      <dsp:txXfrm>
        <a:off x="1716801" y="1400669"/>
        <a:ext cx="6268323" cy="430354"/>
      </dsp:txXfrm>
    </dsp:sp>
    <dsp:sp modelId="{D8F0A41D-BF1A-42A8-B1FC-CB5BC8192365}">
      <dsp:nvSpPr>
        <dsp:cNvPr id="0" name=""/>
        <dsp:cNvSpPr/>
      </dsp:nvSpPr>
      <dsp:spPr>
        <a:xfrm>
          <a:off x="1597025" y="1831023"/>
          <a:ext cx="63881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B98AA4-C094-4544-BEE6-6D256B3EE149}">
      <dsp:nvSpPr>
        <dsp:cNvPr id="0" name=""/>
        <dsp:cNvSpPr/>
      </dsp:nvSpPr>
      <dsp:spPr>
        <a:xfrm>
          <a:off x="1716801" y="1852541"/>
          <a:ext cx="6268323" cy="4303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kern="1200" dirty="0" smtClean="0"/>
            <a:t>EU-tuomioistuimen linjaukset </a:t>
          </a:r>
          <a:endParaRPr lang="fi-FI" sz="1700" kern="1200" dirty="0"/>
        </a:p>
      </dsp:txBody>
      <dsp:txXfrm>
        <a:off x="1716801" y="1852541"/>
        <a:ext cx="6268323" cy="430354"/>
      </dsp:txXfrm>
    </dsp:sp>
    <dsp:sp modelId="{C65FBB5D-50D8-4AAB-AEAC-4A252558A4CC}">
      <dsp:nvSpPr>
        <dsp:cNvPr id="0" name=""/>
        <dsp:cNvSpPr/>
      </dsp:nvSpPr>
      <dsp:spPr>
        <a:xfrm>
          <a:off x="1597025" y="2282895"/>
          <a:ext cx="63881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09FE61-DF43-4284-A77A-3A9F18E87F5B}">
      <dsp:nvSpPr>
        <dsp:cNvPr id="0" name=""/>
        <dsp:cNvSpPr/>
      </dsp:nvSpPr>
      <dsp:spPr>
        <a:xfrm>
          <a:off x="1716801" y="2304413"/>
          <a:ext cx="6268323" cy="4303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kern="1200" dirty="0" smtClean="0"/>
            <a:t>Kuluttajaprosessioikeuden tarve? </a:t>
          </a:r>
          <a:endParaRPr lang="fi-FI" sz="1700" kern="1200" dirty="0"/>
        </a:p>
      </dsp:txBody>
      <dsp:txXfrm>
        <a:off x="1716801" y="2304413"/>
        <a:ext cx="6268323" cy="430354"/>
      </dsp:txXfrm>
    </dsp:sp>
    <dsp:sp modelId="{D52C780E-7BD6-49A2-8A70-A5A11D990A29}">
      <dsp:nvSpPr>
        <dsp:cNvPr id="0" name=""/>
        <dsp:cNvSpPr/>
      </dsp:nvSpPr>
      <dsp:spPr>
        <a:xfrm>
          <a:off x="1597025" y="2734767"/>
          <a:ext cx="63881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63E26E6-AB59-45FF-97D3-EC07748F8194}">
      <dsp:nvSpPr>
        <dsp:cNvPr id="0" name=""/>
        <dsp:cNvSpPr/>
      </dsp:nvSpPr>
      <dsp:spPr>
        <a:xfrm>
          <a:off x="0" y="2756284"/>
          <a:ext cx="79851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4FD6A1-90FF-4235-B6AD-67A22C8B921F}">
      <dsp:nvSpPr>
        <dsp:cNvPr id="0" name=""/>
        <dsp:cNvSpPr/>
      </dsp:nvSpPr>
      <dsp:spPr>
        <a:xfrm>
          <a:off x="0" y="2756284"/>
          <a:ext cx="1597025" cy="1377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t" anchorCtr="0">
          <a:noAutofit/>
        </a:bodyPr>
        <a:lstStyle/>
        <a:p>
          <a:pPr lvl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300" kern="1200" dirty="0" smtClean="0"/>
            <a:t>Oikeusjärjestelmien vuorovaikutus</a:t>
          </a:r>
          <a:endParaRPr lang="fi-FI" sz="1300" kern="1200" dirty="0"/>
        </a:p>
      </dsp:txBody>
      <dsp:txXfrm>
        <a:off x="0" y="2756284"/>
        <a:ext cx="1597025" cy="1377132"/>
      </dsp:txXfrm>
    </dsp:sp>
    <dsp:sp modelId="{6A1B82C4-1EA2-4CEC-BEF4-406835400750}">
      <dsp:nvSpPr>
        <dsp:cNvPr id="0" name=""/>
        <dsp:cNvSpPr/>
      </dsp:nvSpPr>
      <dsp:spPr>
        <a:xfrm>
          <a:off x="1716801" y="2777802"/>
          <a:ext cx="6268323" cy="4303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kern="1200" dirty="0" smtClean="0"/>
            <a:t>Sopimusoikeus, kuluttajaoikeus, prosessioikeus ja rikosoikeus</a:t>
          </a:r>
          <a:endParaRPr lang="fi-FI" sz="1700" kern="1200" dirty="0"/>
        </a:p>
      </dsp:txBody>
      <dsp:txXfrm>
        <a:off x="1716801" y="2777802"/>
        <a:ext cx="6268323" cy="430354"/>
      </dsp:txXfrm>
    </dsp:sp>
    <dsp:sp modelId="{2D8A1A52-E35F-43E6-B327-C6099F237C3C}">
      <dsp:nvSpPr>
        <dsp:cNvPr id="0" name=""/>
        <dsp:cNvSpPr/>
      </dsp:nvSpPr>
      <dsp:spPr>
        <a:xfrm>
          <a:off x="1597025" y="3208156"/>
          <a:ext cx="63881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AABFF0-FFD7-4768-9885-32B6ED1CC2BB}">
      <dsp:nvSpPr>
        <dsp:cNvPr id="0" name=""/>
        <dsp:cNvSpPr/>
      </dsp:nvSpPr>
      <dsp:spPr>
        <a:xfrm>
          <a:off x="1716801" y="3229674"/>
          <a:ext cx="6268323" cy="4303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kern="1200" dirty="0" smtClean="0"/>
            <a:t>EU-oikeuden vaikutus </a:t>
          </a:r>
          <a:endParaRPr lang="fi-FI" sz="1700" kern="1200" dirty="0"/>
        </a:p>
      </dsp:txBody>
      <dsp:txXfrm>
        <a:off x="1716801" y="3229674"/>
        <a:ext cx="6268323" cy="430354"/>
      </dsp:txXfrm>
    </dsp:sp>
    <dsp:sp modelId="{8B1A1AFC-A0BA-452B-BF35-5CD7D8136CA5}">
      <dsp:nvSpPr>
        <dsp:cNvPr id="0" name=""/>
        <dsp:cNvSpPr/>
      </dsp:nvSpPr>
      <dsp:spPr>
        <a:xfrm>
          <a:off x="1597025" y="3660028"/>
          <a:ext cx="63881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2F5AF4-BFE5-4479-A210-C849637ACC2F}">
      <dsp:nvSpPr>
        <dsp:cNvPr id="0" name=""/>
        <dsp:cNvSpPr/>
      </dsp:nvSpPr>
      <dsp:spPr>
        <a:xfrm>
          <a:off x="1716801" y="3681546"/>
          <a:ext cx="6268323" cy="4303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i-FI" sz="1700" kern="1200" dirty="0" smtClean="0"/>
            <a:t>Pikaluotot </a:t>
          </a:r>
          <a:endParaRPr lang="fi-FI" sz="1700" kern="1200" dirty="0"/>
        </a:p>
      </dsp:txBody>
      <dsp:txXfrm>
        <a:off x="1716801" y="3681546"/>
        <a:ext cx="6268323" cy="430354"/>
      </dsp:txXfrm>
    </dsp:sp>
    <dsp:sp modelId="{4FE85478-4E45-4C90-991F-F11F68A04D69}">
      <dsp:nvSpPr>
        <dsp:cNvPr id="0" name=""/>
        <dsp:cNvSpPr/>
      </dsp:nvSpPr>
      <dsp:spPr>
        <a:xfrm>
          <a:off x="1597025" y="4111900"/>
          <a:ext cx="63881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E3980-9446-4464-83F6-93632E4661A7}" type="datetimeFigureOut">
              <a:rPr lang="fi-FI" smtClean="0"/>
              <a:t>2.1.2018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FAFA5-1651-4DE8-B486-890A9EFA8B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5361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2FAFA5-1651-4DE8-B486-890A9EFA8B65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50037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2FAFA5-1651-4DE8-B486-890A9EFA8B65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6665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06400" y="1712913"/>
            <a:ext cx="8324850" cy="3919537"/>
          </a:xfrm>
          <a:prstGeom prst="rect">
            <a:avLst/>
          </a:prstGeom>
          <a:solidFill>
            <a:srgbClr val="ED29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i-FI" altLang="fi-FI" smtClean="0">
              <a:solidFill>
                <a:srgbClr val="000000"/>
              </a:solidFill>
            </a:endParaRPr>
          </a:p>
        </p:txBody>
      </p:sp>
      <p:pic>
        <p:nvPicPr>
          <p:cNvPr id="5" name="Picture 10" descr="aalto_HSE_e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09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0" y="1770063"/>
            <a:ext cx="7769225" cy="1331912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0" y="3141663"/>
            <a:ext cx="6283325" cy="233997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860675" y="5959475"/>
            <a:ext cx="2025650" cy="176213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928B81"/>
                </a:solidFill>
              </a:defRPr>
            </a:lvl1pPr>
          </a:lstStyle>
          <a:p>
            <a:pPr>
              <a:defRPr/>
            </a:pPr>
            <a:fld id="{6F09A7BA-B1EA-43D0-8429-E214FC17A136}" type="datetime1">
              <a:rPr lang="fi-FI" smtClean="0"/>
              <a:t>2.1.2018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29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1F9A3E3-46F1-4393-9206-8284FF10443C}" type="datetime1">
              <a:rPr lang="fi-FI" smtClean="0"/>
              <a:t>2.1.2018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08E9564-FABD-43F8-97EF-6462AE199A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708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1138" y="488950"/>
            <a:ext cx="1995487" cy="5229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488950"/>
            <a:ext cx="5837238" cy="5229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651E13A-9D71-4164-BAF4-1C4ECBF49D16}" type="datetime1">
              <a:rPr lang="fi-FI" smtClean="0"/>
              <a:t>2.1.2018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D4E0A4F-5660-4408-96C8-DF1D6F848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603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Otsikko sekä kaaviokuva tai organisaatio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martArt-paikkamerkki 2"/>
          <p:cNvSpPr>
            <a:spLocks noGrp="1"/>
          </p:cNvSpPr>
          <p:nvPr>
            <p:ph type="dgm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fi-FI" noProof="0" smtClean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11B8522-507A-427D-8EF1-5B720C0488A6}" type="datetime1">
              <a:rPr lang="fi-FI" smtClean="0"/>
              <a:t>2.1.2018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2</a:t>
            </a:r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819B86B-5EC9-45C2-8A11-E9BF295CDE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7716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" y="290"/>
            <a:ext cx="2623278" cy="22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4567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taustakuvalla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" y="290"/>
            <a:ext cx="2623278" cy="22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1666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taustainen kan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8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6" y="0"/>
            <a:ext cx="2585474" cy="22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7961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2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fi-FI" noProof="0"/>
              <a:t>Drag picture to placeholder or click icon to add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0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000" b="1" spc="-20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84310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6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6" y="0"/>
            <a:ext cx="2585474" cy="22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0602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8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43" y="5599324"/>
            <a:ext cx="2828527" cy="119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36994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37B00-F764-4255-8602-AF152A51C6E1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2.1.2018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Luento 2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09" y="5598246"/>
            <a:ext cx="2825594" cy="1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4285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-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1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Arial"/>
              <a:buChar char="•"/>
              <a:defRPr sz="2000">
                <a:latin typeface="Georgia"/>
              </a:defRPr>
            </a:lvl2pPr>
            <a:lvl3pPr marL="460800" indent="-230400">
              <a:buFont typeface="Lucida Grande"/>
              <a:buChar char="-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/>
              <a:buChar char="•"/>
              <a:defRPr sz="1400" baseline="0">
                <a:latin typeface="Georgia"/>
              </a:defRPr>
            </a:lvl4pPr>
            <a:lvl5pPr marL="1087200" indent="-228600">
              <a:buFont typeface="Courier New"/>
              <a:buChar char="o"/>
              <a:defRPr sz="1300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7176E-98B8-42D0-B9D8-D9DDED537451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2.1.2018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Luento 2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6B250-F217-B84A-8E10-659CA258BA5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09" y="5598246"/>
            <a:ext cx="2825594" cy="1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307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4D393F8-65B1-4AC5-B367-A3A8D8FCECB2}" type="datetime1">
              <a:rPr lang="fi-FI" smtClean="0"/>
              <a:t>2.1.2018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DC74067-3E18-49C5-A177-70BF794C5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5482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9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" y="290"/>
            <a:ext cx="2623278" cy="22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0228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taustakuvalla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584309" y="5454200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chemeClr val="bg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09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" y="290"/>
            <a:ext cx="2623278" cy="2280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9441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kotaustainen kan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84309" y="2740334"/>
            <a:ext cx="7975385" cy="263600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584309" y="5504997"/>
            <a:ext cx="5379423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7" y="0"/>
            <a:ext cx="2585474" cy="22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7193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kuv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49263" y="180000"/>
            <a:ext cx="4629692" cy="6498000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fi-FI" noProof="0"/>
              <a:t>Drag picture to placeholder or click icon to add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584311" y="2435535"/>
            <a:ext cx="3319477" cy="32329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4500" b="1" spc="-150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584311" y="5884335"/>
            <a:ext cx="3319477" cy="5832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200" i="1">
                <a:solidFill>
                  <a:srgbClr val="928B81"/>
                </a:solidFill>
                <a:latin typeface="Georgia"/>
                <a:cs typeface="Georgia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Click to edit Master subtitle style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37" y="0"/>
            <a:ext cx="2585474" cy="22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6583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84309" y="1912266"/>
            <a:ext cx="797538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5400" b="1" spc="-15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44" y="5599324"/>
            <a:ext cx="2828527" cy="1194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4067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685677"/>
            <a:ext cx="808559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BEA53-F2F0-4696-90B6-3EBD0FFBC7C4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2.1.2018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Luento 2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09" y="5598248"/>
            <a:ext cx="2825594" cy="1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5830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- 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39750" y="5765800"/>
            <a:ext cx="8085138" cy="0"/>
          </a:xfrm>
          <a:prstGeom prst="line">
            <a:avLst/>
          </a:prstGeom>
          <a:ln w="1270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85599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2700" b="1" spc="-75">
                <a:solidFill>
                  <a:schemeClr val="accent1"/>
                </a:solidFill>
              </a:defRPr>
            </a:lvl1pPr>
          </a:lstStyle>
          <a:p>
            <a:r>
              <a:rPr lang="fi-FI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2" y="1685677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2" y="1685677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1575" b="1">
                <a:latin typeface="+mj-lt"/>
              </a:defRPr>
            </a:lvl1pPr>
            <a:lvl2pPr marL="178200" indent="-159300">
              <a:buFont typeface="Arial"/>
              <a:buChar char="•"/>
              <a:defRPr sz="1500">
                <a:latin typeface="Georgia"/>
              </a:defRPr>
            </a:lvl2pPr>
            <a:lvl3pPr marL="345600" indent="-172800">
              <a:buFont typeface="Lucida Grande"/>
              <a:buChar char="-"/>
              <a:defRPr sz="1200" i="1">
                <a:latin typeface="Georgia"/>
                <a:cs typeface="Georgia"/>
              </a:defRPr>
            </a:lvl3pPr>
            <a:lvl4pPr marL="594000" indent="-145800">
              <a:buFont typeface="Arial"/>
              <a:buChar char="•"/>
              <a:defRPr sz="1050" baseline="0">
                <a:latin typeface="Georgia"/>
              </a:defRPr>
            </a:lvl4pPr>
            <a:lvl5pPr marL="815400" indent="-171450">
              <a:buFont typeface="Courier New"/>
              <a:buChar char="o"/>
              <a:defRPr sz="975" baseline="0"/>
            </a:lvl5pPr>
          </a:lstStyle>
          <a:p>
            <a:pPr lvl="0"/>
            <a:r>
              <a:rPr lang="fi-FI"/>
              <a:t>Click to edit Master text styles</a:t>
            </a:r>
          </a:p>
          <a:p>
            <a:pPr lvl="1"/>
            <a:r>
              <a:rPr lang="fi-FI"/>
              <a:t>Second level</a:t>
            </a:r>
          </a:p>
          <a:p>
            <a:pPr lvl="2"/>
            <a:r>
              <a:rPr lang="fi-FI"/>
              <a:t>Third level</a:t>
            </a:r>
          </a:p>
          <a:p>
            <a:pPr lvl="3"/>
            <a:r>
              <a:rPr lang="fi-FI"/>
              <a:t>Fourth level</a:t>
            </a:r>
          </a:p>
          <a:p>
            <a:pPr lvl="4"/>
            <a:r>
              <a:rPr lang="fi-FI"/>
              <a:t>Fifth level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FF2F7-12F1-4403-AE4D-B56E03490079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2.1.2018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Luento 2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13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6B250-F217-B84A-8E10-659CA258BA5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09" y="5598248"/>
            <a:ext cx="2825594" cy="119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75968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06400" y="1712915"/>
            <a:ext cx="8324850" cy="3919537"/>
          </a:xfrm>
          <a:prstGeom prst="rect">
            <a:avLst/>
          </a:prstGeom>
          <a:solidFill>
            <a:srgbClr val="ED29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i-FI" altLang="fi-FI" sz="1350" smtClean="0">
              <a:solidFill>
                <a:srgbClr val="000000"/>
              </a:solidFill>
            </a:endParaRPr>
          </a:p>
        </p:txBody>
      </p:sp>
      <p:pic>
        <p:nvPicPr>
          <p:cNvPr id="5" name="Picture 10" descr="aalto_HSE_e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"/>
            <a:ext cx="21209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501" y="1770063"/>
            <a:ext cx="7769225" cy="1331912"/>
          </a:xfrm>
          <a:prstGeom prst="rect">
            <a:avLst/>
          </a:prstGeom>
        </p:spPr>
        <p:txBody>
          <a:bodyPr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1501" y="3141665"/>
            <a:ext cx="6283325" cy="23399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  <a:latin typeface="Georgia" pitchFamily="18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860675" y="5959477"/>
            <a:ext cx="2025650" cy="176213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rgbClr val="928B81"/>
                </a:solidFill>
              </a:defRPr>
            </a:lvl1pPr>
          </a:lstStyle>
          <a:p>
            <a:pPr>
              <a:defRPr/>
            </a:pPr>
            <a:fld id="{7D274E8C-EEB0-4B60-8514-15C1044CC726}" type="datetime1">
              <a:rPr lang="fi-FI" smtClean="0"/>
              <a:t>2.1.2018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1484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488950"/>
            <a:ext cx="7985125" cy="1079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1" y="1582740"/>
            <a:ext cx="3916363" cy="413543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582740"/>
            <a:ext cx="3916362" cy="413543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5E66AC0-A2DB-4162-A929-452888BA0462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2.1.2018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Luento 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509C7AA-28C5-4F02-8F5F-D4D060D24B2C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126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1" y="488950"/>
            <a:ext cx="7985125" cy="1079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1" y="1582740"/>
            <a:ext cx="7985125" cy="41354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1B4E91D-EE76-40C2-8836-F195B1E8CBD4}" type="datetime1">
              <a:rPr lang="fi-FI" smtClean="0">
                <a:solidFill>
                  <a:prstClr val="black">
                    <a:tint val="75000"/>
                  </a:prstClr>
                </a:solidFill>
              </a:rPr>
              <a:t>2.1.2018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Luento 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DC74067-3E18-49C5-A177-70BF794C5DB3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615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CEE4B5D-902C-415E-94CF-E5772458B86A}" type="datetime1">
              <a:rPr lang="fi-FI" smtClean="0"/>
              <a:t>2.1.2018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7115318-B184-4D96-8B12-AEF30C0C8D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429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582738"/>
            <a:ext cx="3916363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263" y="1582738"/>
            <a:ext cx="3916362" cy="4135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05774C8-9CFD-442F-9E15-B53A337920E7}" type="datetime1">
              <a:rPr lang="fi-FI" smtClean="0"/>
              <a:t>2.1.2018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2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509C7AA-28C5-4F02-8F5F-D4D060D24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52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67BD0D8-B0D9-4713-B41C-4DD89C6F398D}" type="datetime1">
              <a:rPr lang="fi-FI" smtClean="0"/>
              <a:t>2.1.2018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2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8BD3956-B28E-498E-B1FC-030A16B57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511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63582F5-7D4B-40BB-8FEA-4BDACE11E414}" type="datetime1">
              <a:rPr lang="fi-FI" smtClean="0"/>
              <a:t>2.1.2018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2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F55807F-5274-428D-A4B1-17364F3173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7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7B6224A-5D69-428E-9B57-CC4E680EFB04}" type="datetime1">
              <a:rPr lang="fi-FI" smtClean="0"/>
              <a:t>2.1.2018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2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1ED0E83-65B2-4A6D-9710-CE05D101F9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148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C642B50-2FF0-4C39-9F61-3CB03515572F}" type="datetime1">
              <a:rPr lang="fi-FI" smtClean="0"/>
              <a:t>2.1.2018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2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D05DAD0-B55E-4760-9A82-D872D199E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79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67A0DF5-371A-4F90-958B-F8CDD799D43D}" type="datetime1">
              <a:rPr lang="fi-FI" smtClean="0"/>
              <a:t>2.1.2018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r>
              <a:rPr lang="fi-FI" smtClean="0"/>
              <a:t>Markkinoiden juridinen toimintaympäristö Luento 2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FBDC196-98CA-46B3-B060-2F8AF4278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707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488950"/>
            <a:ext cx="7985125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1582738"/>
            <a:ext cx="7985125" cy="413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 smtClean="0"/>
              <a:t>Click to edit Master text styles</a:t>
            </a:r>
          </a:p>
          <a:p>
            <a:pPr lvl="1"/>
            <a:r>
              <a:rPr lang="en-US" altLang="fi-FI" smtClean="0"/>
              <a:t>Second level</a:t>
            </a:r>
          </a:p>
          <a:p>
            <a:pPr lvl="2"/>
            <a:r>
              <a:rPr lang="en-US" altLang="fi-FI" smtClean="0"/>
              <a:t>Third level</a:t>
            </a:r>
          </a:p>
          <a:p>
            <a:pPr lvl="3"/>
            <a:r>
              <a:rPr lang="en-US" altLang="fi-FI" smtClean="0"/>
              <a:t>Fourth level</a:t>
            </a:r>
          </a:p>
          <a:p>
            <a:pPr lvl="4"/>
            <a:r>
              <a:rPr lang="en-US" altLang="fi-FI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0" y="6272213"/>
            <a:ext cx="1544638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896308F-F96C-4A54-A3D6-B9C3A68B3F83}" type="datetime1">
              <a:rPr lang="fi-FI" smtClean="0"/>
              <a:t>2.1.2018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142038"/>
            <a:ext cx="1544638" cy="12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smtClean="0"/>
              <a:t>Markkinoiden juridinen toimintaympäristö Luento 2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29000" y="6397625"/>
            <a:ext cx="1544638" cy="12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900" b="1">
                <a:solidFill>
                  <a:srgbClr val="898989"/>
                </a:solidFill>
                <a:latin typeface="+mn-lt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A1C212-E281-4095-9C8D-343556E33EF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4103" name="Rectangle 8"/>
          <p:cNvSpPr>
            <a:spLocks noChangeArrowheads="1"/>
          </p:cNvSpPr>
          <p:nvPr/>
        </p:nvSpPr>
        <p:spPr bwMode="auto">
          <a:xfrm>
            <a:off x="571500" y="5811838"/>
            <a:ext cx="7985125" cy="65087"/>
          </a:xfrm>
          <a:prstGeom prst="rect">
            <a:avLst/>
          </a:prstGeom>
          <a:solidFill>
            <a:srgbClr val="ED293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fi-FI" altLang="fi-FI" smtClean="0">
              <a:solidFill>
                <a:srgbClr val="000000"/>
              </a:solidFill>
            </a:endParaRPr>
          </a:p>
        </p:txBody>
      </p:sp>
      <p:pic>
        <p:nvPicPr>
          <p:cNvPr id="1032" name="Picture 10" descr="aalto_HSE_eng_alakulma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59475"/>
            <a:ext cx="2879725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7512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ED293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Markkinoiden juridinen toimintaympäristö Luento 2</a:t>
            </a:r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F0E047E9-AF24-48FC-B213-7633D431C585}" type="datetime1"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2.1.2018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65DB13D-24FD-0641-8100-A6CD964B88B6}" type="slidenum">
              <a:rPr lang="fi-FI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629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Markkinoiden juridinen toimintaympäristö Luento 2</a:t>
            </a:r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fld id="{CA275889-A174-4538-84F1-E97FD321A9EF}" type="datetime1"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2.1.2018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5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2900" fontAlgn="base">
              <a:spcBef>
                <a:spcPct val="0"/>
              </a:spcBef>
              <a:spcAft>
                <a:spcPct val="0"/>
              </a:spcAft>
              <a:defRPr/>
            </a:pPr>
            <a:fld id="{865DB13D-24FD-0641-8100-A6CD964B88B6}" type="slidenum">
              <a:rPr lang="fi-FI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defTabSz="3429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343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342900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3429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6858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0287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371600" algn="ctr" defTabSz="342900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257175" indent="-257175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557213" indent="-214313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8572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2001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1543050" indent="-171450" algn="l" defTabSz="3429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nidroit.org/english/principles/contracts/principles2010/integralversionprinciples2010-e.pdf" TargetMode="External"/><Relationship Id="rId3" Type="http://schemas.openxmlformats.org/officeDocument/2006/relationships/hyperlink" Target="https://www.edilex.fi/lainsaadanto/19870355" TargetMode="External"/><Relationship Id="rId7" Type="http://schemas.openxmlformats.org/officeDocument/2006/relationships/hyperlink" Target="http://www.cisg.law.pace.edu/cisg/text/treaty.html" TargetMode="External"/><Relationship Id="rId2" Type="http://schemas.openxmlformats.org/officeDocument/2006/relationships/hyperlink" Target="http://www.finlex.fi/en/laki/kaannokset/haku/?search%5btype%5d=pika&amp;search%5bpika%5d=Act+on+Investment+Firms&amp;submit=Search" TargetMode="External"/><Relationship Id="rId1" Type="http://schemas.openxmlformats.org/officeDocument/2006/relationships/slideLayout" Target="../slideLayouts/slideLayout25.xml"/><Relationship Id="rId6" Type="http://schemas.openxmlformats.org/officeDocument/2006/relationships/hyperlink" Target="http://www.finlex.fi/fi/laki/kaannokset/1929/en19290228.pdf" TargetMode="External"/><Relationship Id="rId5" Type="http://schemas.openxmlformats.org/officeDocument/2006/relationships/hyperlink" Target="https://www.edilex.fi/lainsaadanto/19290228" TargetMode="External"/><Relationship Id="rId4" Type="http://schemas.openxmlformats.org/officeDocument/2006/relationships/hyperlink" Target="http://www.finlex.fi/en/laki/kaannokset/1987/en19870355.pdf" TargetMode="External"/><Relationship Id="rId9" Type="http://schemas.openxmlformats.org/officeDocument/2006/relationships/hyperlink" Target="http://eur-lex.europa.eu/collection/eu-law/legislation/recent.htm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iil.org/project/harmonising-private-law-in-europe-a-mission-impossible" TargetMode="External"/><Relationship Id="rId2" Type="http://schemas.openxmlformats.org/officeDocument/2006/relationships/hyperlink" Target="http://ec.europa.eu/justice/news/consulting_public/rome_i/contributions/private_law_university_amsterdam_en.pdf" TargetMode="External"/><Relationship Id="rId1" Type="http://schemas.openxmlformats.org/officeDocument/2006/relationships/slideLayout" Target="../slideLayouts/slideLayout25.xml"/><Relationship Id="rId4" Type="http://schemas.openxmlformats.org/officeDocument/2006/relationships/hyperlink" Target="http://eur-lex.europa.eu/legal-content/EN/TXT/?uri=CELEX:52011PC0635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err="1" smtClean="0"/>
              <a:t>Cases</a:t>
            </a:r>
            <a:r>
              <a:rPr lang="fi-FI" dirty="0" smtClean="0"/>
              <a:t> 1 ja 2 </a:t>
            </a:r>
          </a:p>
          <a:p>
            <a:r>
              <a:rPr lang="fi-FI" dirty="0" smtClean="0"/>
              <a:t>Matti </a:t>
            </a:r>
            <a:r>
              <a:rPr lang="fi-FI" dirty="0" err="1" smtClean="0"/>
              <a:t>Rudanko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Markkinoiden juridinen toimintaympäristö</a:t>
            </a:r>
            <a:br>
              <a:rPr lang="fi-FI" dirty="0" smtClean="0"/>
            </a:br>
            <a:r>
              <a:rPr lang="fi-FI" dirty="0" smtClean="0"/>
              <a:t>Luento 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93952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i-FI" dirty="0"/>
              <a:t>Topics and Issues</a:t>
            </a:r>
            <a:endParaRPr lang="fi-FI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0094997"/>
              </p:ext>
            </p:extLst>
          </p:nvPr>
        </p:nvGraphicFramePr>
        <p:xfrm>
          <a:off x="571500" y="1582738"/>
          <a:ext cx="7985125" cy="4135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Markkinoiden juridinen toimintaympäristö Luento 2</a:t>
            </a:r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C74067-3E18-49C5-A177-70BF794C5DB3}" type="slidenum">
              <a:rPr kumimoji="0" lang="en-US" sz="900" b="1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900" b="1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7248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B388E02D-9781-440C-909E-21BC811D56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997C1A5-026E-4611-BBE6-8AA4177B1E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E56AE76-C3F5-4439-A2D4-E878C10095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BB89A6B-DE91-470D-AFCB-E83F137C24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C0D9A5A-BB38-499A-BF48-DAD98A0E44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11B18CD-E7BE-4C56-A06A-A9B1103EDEF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9D25BF0-C978-44E0-BF6E-DBE406A253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9A822F6-BF7E-4649-ACD7-D50320AAC0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6E54E72-D9D6-429B-971B-F409E4D774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63D099F-6B51-40EF-BAC4-7755B9070E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8F0A41D-BF1A-42A8-B1FC-CB5BC81923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A952E32E-BB4A-45B2-996B-71A990C8F9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65FBB5D-50D8-4AAB-AEAC-4A252558A4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0B98AA4-C094-4544-BEE6-6D256B3EE1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52C780E-7BD6-49A2-8A70-A5A11D990A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D09FE61-DF43-4284-A77A-3A9F18E87F5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63E26E6-AB59-45FF-97D3-EC07748F81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04FD6A1-90FF-4235-B6AD-67A22C8B92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D8A1A52-E35F-43E6-B327-C6099F237C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A1B82C4-1EA2-4CEC-BEF4-4068354007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B1A1AFC-A0BA-452B-BF35-5CD7D8136C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6AABFF0-FFD7-4768-9885-32B6ED1CC2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FE85478-4E45-4C90-991F-F11F68A04D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C2F5AF4-BFE5-4479-A210-C849637ACC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fi-FI" dirty="0" smtClean="0"/>
              <a:t>Material and Further Reading 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sz="quarter" idx="14"/>
          </p:nvPr>
        </p:nvSpPr>
        <p:spPr/>
        <p:txBody>
          <a:bodyPr/>
          <a:lstStyle/>
          <a:p>
            <a:r>
              <a:rPr lang="fi-FI" b="0" i="1" dirty="0"/>
              <a:t>Matti </a:t>
            </a:r>
            <a:r>
              <a:rPr lang="fi-FI" b="0" i="1" dirty="0" smtClean="0"/>
              <a:t>Rudanko: </a:t>
            </a:r>
            <a:r>
              <a:rPr lang="fi-FI" b="0" dirty="0" smtClean="0"/>
              <a:t>Kohti </a:t>
            </a:r>
            <a:r>
              <a:rPr lang="fi-FI" b="0" dirty="0"/>
              <a:t>kuluttajaprosessioikeutta – kuluttajaluottojen korot ja tuomioistuimen tutkimisvalta (Lakimies 6/2016</a:t>
            </a:r>
          </a:p>
          <a:p>
            <a:r>
              <a:rPr lang="fi-FI" b="0" dirty="0"/>
              <a:t>s. </a:t>
            </a:r>
            <a:r>
              <a:rPr lang="fi-FI" b="0" dirty="0" smtClean="0"/>
              <a:t>879–906) </a:t>
            </a:r>
          </a:p>
          <a:p>
            <a:r>
              <a:rPr lang="fi-FI" b="0" i="1" dirty="0"/>
              <a:t>Pekka Savola</a:t>
            </a:r>
            <a:r>
              <a:rPr lang="fi-FI" b="0" dirty="0"/>
              <a:t>: Hylätään selvästi perusteettomana –</a:t>
            </a:r>
          </a:p>
          <a:p>
            <a:r>
              <a:rPr lang="fi-FI" b="0" dirty="0"/>
              <a:t>Tuomioistuimen tutkimisvallasta erityisesti kuluttaja-asioissa. </a:t>
            </a:r>
            <a:r>
              <a:rPr lang="fi-FI" b="0" dirty="0" smtClean="0"/>
              <a:t>(Lakimies </a:t>
            </a:r>
            <a:r>
              <a:rPr lang="fi-FI" b="0" dirty="0"/>
              <a:t>2016 s. </a:t>
            </a:r>
            <a:r>
              <a:rPr lang="fi-FI" b="0" dirty="0" smtClean="0"/>
              <a:t>53–76) </a:t>
            </a:r>
            <a:endParaRPr lang="fi-FI" b="0" dirty="0"/>
          </a:p>
          <a:p>
            <a:pPr eaLnBrk="1" hangingPunct="1"/>
            <a:endParaRPr lang="en-US" altLang="fi-FI" b="1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Markkinoiden juridinen toimintaympäristö Luento 2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C74067-3E18-49C5-A177-70BF794C5DB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232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fi-FI" b="1" dirty="0" err="1" smtClean="0"/>
              <a:t>Task</a:t>
            </a:r>
            <a:r>
              <a:rPr lang="fi-FI" b="1" dirty="0" smtClean="0"/>
              <a:t>:</a:t>
            </a:r>
            <a:r>
              <a:rPr lang="fi-FI" dirty="0" smtClean="0"/>
              <a:t> </a:t>
            </a:r>
          </a:p>
          <a:p>
            <a:pPr marL="457200" indent="-457200">
              <a:buAutoNum type="arabicPeriod"/>
            </a:pPr>
            <a:r>
              <a:rPr lang="fi-FI" sz="2000" dirty="0" smtClean="0"/>
              <a:t>Irtaimen kaupan sopimusoikeudellinen sääntely </a:t>
            </a:r>
            <a:r>
              <a:rPr lang="fi-FI" sz="2000" dirty="0" err="1" smtClean="0"/>
              <a:t>Goods</a:t>
            </a:r>
            <a:r>
              <a:rPr lang="fi-FI" sz="2000" dirty="0" smtClean="0"/>
              <a:t> </a:t>
            </a:r>
          </a:p>
          <a:p>
            <a:pPr marL="457200" indent="-457200">
              <a:buAutoNum type="arabicPeriod"/>
            </a:pPr>
            <a:r>
              <a:rPr lang="fi-FI" sz="2000" dirty="0" smtClean="0"/>
              <a:t>1. Kaupan kohteen sopimuksenmukaisuuden määrittely </a:t>
            </a:r>
            <a:endParaRPr lang="fi-FI" sz="2000" dirty="0"/>
          </a:p>
          <a:p>
            <a:pPr marL="457200" indent="-457200">
              <a:buAutoNum type="arabicPeriod"/>
            </a:pPr>
            <a:r>
              <a:rPr lang="fi-FI" sz="2000" dirty="0" smtClean="0"/>
              <a:t>2. Tavaran virheen seuraamukset </a:t>
            </a:r>
            <a:endParaRPr lang="fi-FI" sz="1600" dirty="0" smtClean="0"/>
          </a:p>
          <a:p>
            <a:pPr marL="457200" indent="-457200">
              <a:buAutoNum type="arabicPeriod"/>
            </a:pPr>
            <a:r>
              <a:rPr lang="fi-FI" sz="2000" dirty="0" smtClean="0"/>
              <a:t>Lainvalinta </a:t>
            </a:r>
          </a:p>
          <a:p>
            <a:pPr marL="457200" indent="-457200">
              <a:buAutoNum type="arabicPeriod"/>
            </a:pPr>
            <a:r>
              <a:rPr lang="fi-FI" sz="2000" dirty="0" smtClean="0"/>
              <a:t>Tuomioistuimen kansainvälinen toimivalta ja valinta </a:t>
            </a:r>
          </a:p>
          <a:p>
            <a:pPr marL="457200" indent="-457200">
              <a:buAutoNum type="arabicPeriod"/>
            </a:pPr>
            <a:r>
              <a:rPr lang="fi-FI" sz="2000" dirty="0" smtClean="0"/>
              <a:t>Riidanratkaisujärjestelmät </a:t>
            </a:r>
            <a:endParaRPr lang="fi-FI" sz="20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fi-FI" sz="3200" dirty="0" smtClean="0"/>
              <a:t>Case 1: </a:t>
            </a:r>
            <a:r>
              <a:rPr lang="en-US" altLang="fi-FI" sz="3200" dirty="0" err="1" smtClean="0"/>
              <a:t>Kansainvälisen</a:t>
            </a:r>
            <a:r>
              <a:rPr lang="en-US" altLang="fi-FI" sz="3200" dirty="0" smtClean="0"/>
              <a:t> </a:t>
            </a:r>
            <a:r>
              <a:rPr lang="en-US" altLang="fi-FI" sz="3200" dirty="0" err="1" smtClean="0"/>
              <a:t>kaupan</a:t>
            </a:r>
            <a:r>
              <a:rPr lang="en-US" altLang="fi-FI" sz="3200" dirty="0" smtClean="0"/>
              <a:t> </a:t>
            </a:r>
            <a:r>
              <a:rPr lang="en-US" altLang="fi-FI" sz="3200" dirty="0" err="1" smtClean="0"/>
              <a:t>sopimusoikeudellinen</a:t>
            </a:r>
            <a:r>
              <a:rPr lang="en-US" altLang="fi-FI" sz="3200" dirty="0" smtClean="0"/>
              <a:t> </a:t>
            </a:r>
            <a:r>
              <a:rPr lang="en-US" altLang="fi-FI" sz="3200" dirty="0" err="1" smtClean="0"/>
              <a:t>suojajärjestelmä</a:t>
            </a:r>
            <a:r>
              <a:rPr lang="en-US" altLang="fi-FI" sz="3200" dirty="0" smtClean="0"/>
              <a:t> </a:t>
            </a: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414027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altLang="fi-FI" dirty="0" err="1" smtClean="0"/>
              <a:t>Lecture</a:t>
            </a:r>
            <a:r>
              <a:rPr lang="fi-FI" altLang="fi-FI" smtClean="0"/>
              <a:t> 2: </a:t>
            </a:r>
            <a:r>
              <a:rPr lang="fi-FI" altLang="fi-FI" dirty="0" err="1" smtClean="0"/>
              <a:t>Slides</a:t>
            </a:r>
            <a:r>
              <a:rPr lang="fi-FI" altLang="fi-FI" dirty="0" smtClean="0"/>
              <a:t> </a:t>
            </a:r>
            <a:r>
              <a:rPr lang="fi-FI" dirty="0" smtClean="0"/>
              <a:t> </a:t>
            </a:r>
            <a:endParaRPr lang="fi-FI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711093792"/>
              </p:ext>
            </p:extLst>
          </p:nvPr>
        </p:nvGraphicFramePr>
        <p:xfrm>
          <a:off x="539750" y="1685925"/>
          <a:ext cx="8085138" cy="3830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Markkinoiden juridinen toimintaympäristö Luento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DC74067-3E18-49C5-A177-70BF794C5DB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04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 smtClean="0"/>
              <a:t>Search</a:t>
            </a:r>
            <a:r>
              <a:rPr lang="fi-FI" dirty="0" smtClean="0"/>
              <a:t> of </a:t>
            </a:r>
            <a:r>
              <a:rPr lang="fi-FI" dirty="0" err="1" smtClean="0"/>
              <a:t>Regulation</a:t>
            </a:r>
            <a:r>
              <a:rPr lang="fi-FI" dirty="0" smtClean="0"/>
              <a:t> </a:t>
            </a:r>
            <a:r>
              <a:rPr lang="fi-FI" dirty="0" err="1" smtClean="0"/>
              <a:t>Material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fi-FI" sz="1800" dirty="0" err="1" smtClean="0"/>
              <a:t>Links</a:t>
            </a:r>
            <a:r>
              <a:rPr lang="fi-FI" sz="1800" dirty="0" smtClean="0"/>
              <a:t> to </a:t>
            </a:r>
            <a:r>
              <a:rPr lang="fi-FI" sz="1800" dirty="0" err="1" smtClean="0"/>
              <a:t>Finnish</a:t>
            </a:r>
            <a:r>
              <a:rPr lang="fi-FI" sz="1800" dirty="0" smtClean="0"/>
              <a:t> </a:t>
            </a:r>
            <a:r>
              <a:rPr lang="fi-FI" sz="1800" dirty="0" err="1" smtClean="0"/>
              <a:t>legislation</a:t>
            </a:r>
            <a:r>
              <a:rPr lang="fi-FI" sz="1800" dirty="0" smtClean="0"/>
              <a:t> </a:t>
            </a:r>
            <a:r>
              <a:rPr lang="fi-FI" sz="1800" dirty="0" err="1" smtClean="0"/>
              <a:t>translations</a:t>
            </a:r>
            <a:r>
              <a:rPr lang="fi-FI" sz="1800" dirty="0" smtClean="0"/>
              <a:t> </a:t>
            </a:r>
            <a:r>
              <a:rPr lang="fi-FI" sz="1800" dirty="0"/>
              <a:t>: </a:t>
            </a:r>
            <a:r>
              <a:rPr lang="fi-FI" sz="1800" dirty="0">
                <a:hlinkClick r:id="rId2"/>
              </a:rPr>
              <a:t>http://www.finlex.fi/en/laki/kaannokset/haku/?</a:t>
            </a:r>
            <a:r>
              <a:rPr lang="fi-FI" sz="1800" dirty="0" smtClean="0">
                <a:hlinkClick r:id="rId2"/>
              </a:rPr>
              <a:t>search%5Btype%5D=pika&amp;search%5Bpika%5D=Act+on+Investment+Firms&amp;submit=Search</a:t>
            </a:r>
            <a:r>
              <a:rPr lang="fi-FI" sz="1800" dirty="0" smtClean="0"/>
              <a:t> </a:t>
            </a:r>
          </a:p>
          <a:p>
            <a:r>
              <a:rPr lang="fi-FI" sz="1800" dirty="0" smtClean="0"/>
              <a:t>Kauppalaki: </a:t>
            </a:r>
            <a:r>
              <a:rPr lang="fi-FI" sz="1800" dirty="0" smtClean="0">
                <a:hlinkClick r:id="rId3"/>
              </a:rPr>
              <a:t>https</a:t>
            </a:r>
            <a:r>
              <a:rPr lang="fi-FI" sz="1800" dirty="0">
                <a:hlinkClick r:id="rId3"/>
              </a:rPr>
              <a:t>://</a:t>
            </a:r>
            <a:r>
              <a:rPr lang="fi-FI" sz="1800" dirty="0" smtClean="0">
                <a:hlinkClick r:id="rId3"/>
              </a:rPr>
              <a:t>www.edilex.fi/lainsaadanto/19870355</a:t>
            </a:r>
            <a:r>
              <a:rPr lang="fi-FI" sz="1800" dirty="0" smtClean="0"/>
              <a:t> </a:t>
            </a:r>
          </a:p>
          <a:p>
            <a:pPr lvl="1"/>
            <a:r>
              <a:rPr lang="fi-FI" sz="1400" dirty="0" err="1"/>
              <a:t>The</a:t>
            </a:r>
            <a:r>
              <a:rPr lang="fi-FI" sz="1400" dirty="0"/>
              <a:t> </a:t>
            </a:r>
            <a:r>
              <a:rPr lang="fi-FI" sz="1400" dirty="0" err="1"/>
              <a:t>Finnish</a:t>
            </a:r>
            <a:r>
              <a:rPr lang="fi-FI" sz="1400" dirty="0"/>
              <a:t> </a:t>
            </a:r>
            <a:r>
              <a:rPr lang="fi-FI" sz="1400" dirty="0" err="1"/>
              <a:t>Sale</a:t>
            </a:r>
            <a:r>
              <a:rPr lang="fi-FI" sz="1400" dirty="0"/>
              <a:t> of </a:t>
            </a:r>
            <a:r>
              <a:rPr lang="fi-FI" sz="1400" dirty="0" err="1"/>
              <a:t>Goods</a:t>
            </a:r>
            <a:r>
              <a:rPr lang="fi-FI" sz="1400" dirty="0"/>
              <a:t> Act: </a:t>
            </a:r>
            <a:r>
              <a:rPr lang="fi-FI" sz="1400" dirty="0">
                <a:hlinkClick r:id="rId4"/>
              </a:rPr>
              <a:t>http://</a:t>
            </a:r>
            <a:r>
              <a:rPr lang="fi-FI" sz="1400" dirty="0" smtClean="0">
                <a:hlinkClick r:id="rId4"/>
              </a:rPr>
              <a:t>www.finlex.fi/en/laki/kaannokset/1987/en19870355.pdf</a:t>
            </a:r>
            <a:r>
              <a:rPr lang="fi-FI" sz="1400" dirty="0" smtClean="0"/>
              <a:t> </a:t>
            </a:r>
          </a:p>
          <a:p>
            <a:r>
              <a:rPr lang="fi-FI" sz="1800" dirty="0"/>
              <a:t>Oikeustoimilaki: </a:t>
            </a:r>
            <a:r>
              <a:rPr lang="fi-FI" sz="1800" dirty="0">
                <a:hlinkClick r:id="rId5"/>
              </a:rPr>
              <a:t>https://</a:t>
            </a:r>
            <a:r>
              <a:rPr lang="fi-FI" sz="1800" dirty="0" smtClean="0">
                <a:hlinkClick r:id="rId5"/>
              </a:rPr>
              <a:t>www.edilex.fi/lainsaadanto/19290228</a:t>
            </a:r>
            <a:r>
              <a:rPr lang="fi-FI" sz="1800" dirty="0" smtClean="0"/>
              <a:t> </a:t>
            </a:r>
            <a:endParaRPr lang="fi-FI" sz="1800" dirty="0"/>
          </a:p>
          <a:p>
            <a:pPr lvl="1"/>
            <a:r>
              <a:rPr lang="fi-FI" sz="1400" dirty="0" err="1" smtClean="0"/>
              <a:t>The</a:t>
            </a:r>
            <a:r>
              <a:rPr lang="fi-FI" sz="1400" dirty="0" smtClean="0"/>
              <a:t> </a:t>
            </a:r>
            <a:r>
              <a:rPr lang="fi-FI" sz="1400" dirty="0" err="1" smtClean="0"/>
              <a:t>Finnish</a:t>
            </a:r>
            <a:r>
              <a:rPr lang="fi-FI" sz="1400" dirty="0" smtClean="0"/>
              <a:t> </a:t>
            </a:r>
            <a:r>
              <a:rPr lang="fi-FI" sz="1400" dirty="0" err="1" smtClean="0"/>
              <a:t>Contracts</a:t>
            </a:r>
            <a:r>
              <a:rPr lang="fi-FI" sz="1400" dirty="0" smtClean="0"/>
              <a:t> Act: </a:t>
            </a:r>
            <a:r>
              <a:rPr lang="fi-FI" sz="1400" dirty="0" smtClean="0">
                <a:hlinkClick r:id="rId6"/>
              </a:rPr>
              <a:t>http</a:t>
            </a:r>
            <a:r>
              <a:rPr lang="fi-FI" sz="1400" dirty="0">
                <a:hlinkClick r:id="rId6"/>
              </a:rPr>
              <a:t>://</a:t>
            </a:r>
            <a:r>
              <a:rPr lang="fi-FI" sz="1400" dirty="0" smtClean="0">
                <a:hlinkClick r:id="rId6"/>
              </a:rPr>
              <a:t>www.finlex.fi/fi/laki/kaannokset/1929/en19290228.pdf</a:t>
            </a:r>
            <a:r>
              <a:rPr lang="fi-FI" sz="1400" dirty="0" smtClean="0"/>
              <a:t> </a:t>
            </a:r>
          </a:p>
          <a:p>
            <a:r>
              <a:rPr lang="fi-FI" sz="1800" dirty="0"/>
              <a:t>CISG: </a:t>
            </a:r>
            <a:r>
              <a:rPr lang="fi-FI" sz="1800" dirty="0">
                <a:hlinkClick r:id="rId7"/>
              </a:rPr>
              <a:t>http://</a:t>
            </a:r>
            <a:r>
              <a:rPr lang="fi-FI" sz="1800" dirty="0" smtClean="0">
                <a:hlinkClick r:id="rId7"/>
              </a:rPr>
              <a:t>www.cisg.law.pace.edu/cisg/text/treaty.html</a:t>
            </a:r>
            <a:r>
              <a:rPr lang="fi-FI" sz="1800" dirty="0" smtClean="0"/>
              <a:t> </a:t>
            </a:r>
          </a:p>
          <a:p>
            <a:r>
              <a:rPr lang="fi-FI" sz="1800" dirty="0" err="1" smtClean="0"/>
              <a:t>Unidroit</a:t>
            </a:r>
            <a:r>
              <a:rPr lang="fi-FI" sz="1800" dirty="0" smtClean="0"/>
              <a:t> </a:t>
            </a:r>
            <a:r>
              <a:rPr lang="fi-FI" sz="1800" dirty="0" err="1" smtClean="0"/>
              <a:t>Principles</a:t>
            </a:r>
            <a:r>
              <a:rPr lang="fi-FI" sz="1800" dirty="0"/>
              <a:t>: </a:t>
            </a:r>
            <a:r>
              <a:rPr lang="fi-FI" sz="1800" dirty="0">
                <a:hlinkClick r:id="rId8"/>
              </a:rPr>
              <a:t>http://</a:t>
            </a:r>
            <a:r>
              <a:rPr lang="fi-FI" sz="1800" dirty="0" smtClean="0">
                <a:hlinkClick r:id="rId8"/>
              </a:rPr>
              <a:t>www.unidroit.org/english/principles/contracts/principles2010/integralversionprinciples2010-e.pdf</a:t>
            </a:r>
            <a:r>
              <a:rPr lang="fi-FI" sz="1800" dirty="0" smtClean="0"/>
              <a:t> </a:t>
            </a:r>
          </a:p>
          <a:p>
            <a:pPr lvl="0"/>
            <a:r>
              <a:rPr lang="fi-FI" sz="2000" dirty="0" err="1">
                <a:solidFill>
                  <a:srgbClr val="000000"/>
                </a:solidFill>
              </a:rPr>
              <a:t>Links</a:t>
            </a:r>
            <a:r>
              <a:rPr lang="fi-FI" sz="2000" dirty="0">
                <a:solidFill>
                  <a:srgbClr val="000000"/>
                </a:solidFill>
              </a:rPr>
              <a:t> to EU </a:t>
            </a:r>
            <a:r>
              <a:rPr lang="fi-FI" sz="2000" dirty="0" err="1">
                <a:solidFill>
                  <a:srgbClr val="000000"/>
                </a:solidFill>
              </a:rPr>
              <a:t>legislation</a:t>
            </a:r>
            <a:r>
              <a:rPr lang="fi-FI" sz="2000" dirty="0">
                <a:solidFill>
                  <a:srgbClr val="000000"/>
                </a:solidFill>
              </a:rPr>
              <a:t>: </a:t>
            </a:r>
            <a:r>
              <a:rPr lang="fi-FI" sz="2000" dirty="0">
                <a:solidFill>
                  <a:srgbClr val="000000"/>
                </a:solidFill>
                <a:hlinkClick r:id="rId9"/>
              </a:rPr>
              <a:t>http://eur-lex.europa.eu/collection/eu-law/legislation/recent.html</a:t>
            </a:r>
            <a:r>
              <a:rPr lang="fi-FI" sz="2000" dirty="0">
                <a:solidFill>
                  <a:srgbClr val="000000"/>
                </a:solidFill>
              </a:rPr>
              <a:t> (</a:t>
            </a:r>
            <a:r>
              <a:rPr lang="fi-FI" sz="2000" dirty="0" err="1">
                <a:solidFill>
                  <a:srgbClr val="000000"/>
                </a:solidFill>
              </a:rPr>
              <a:t>by</a:t>
            </a:r>
            <a:r>
              <a:rPr lang="fi-FI" sz="2000" dirty="0">
                <a:solidFill>
                  <a:srgbClr val="000000"/>
                </a:solidFill>
              </a:rPr>
              <a:t> </a:t>
            </a:r>
            <a:r>
              <a:rPr lang="fi-FI" sz="2000" dirty="0" err="1">
                <a:solidFill>
                  <a:srgbClr val="000000"/>
                </a:solidFill>
              </a:rPr>
              <a:t>indicated</a:t>
            </a:r>
            <a:r>
              <a:rPr lang="fi-FI" sz="2000" dirty="0">
                <a:solidFill>
                  <a:srgbClr val="000000"/>
                </a:solidFill>
              </a:rPr>
              <a:t> </a:t>
            </a:r>
            <a:r>
              <a:rPr lang="fi-FI" sz="2000" dirty="0" err="1">
                <a:solidFill>
                  <a:srgbClr val="000000"/>
                </a:solidFill>
              </a:rPr>
              <a:t>search</a:t>
            </a:r>
            <a:r>
              <a:rPr lang="fi-FI" sz="2000" dirty="0">
                <a:solidFill>
                  <a:srgbClr val="000000"/>
                </a:solidFill>
              </a:rPr>
              <a:t> </a:t>
            </a:r>
            <a:r>
              <a:rPr lang="fi-FI" sz="2000" dirty="0" err="1">
                <a:solidFill>
                  <a:srgbClr val="000000"/>
                </a:solidFill>
              </a:rPr>
              <a:t>keys</a:t>
            </a:r>
            <a:r>
              <a:rPr lang="fi-FI" sz="2000" dirty="0">
                <a:solidFill>
                  <a:srgbClr val="000000"/>
                </a:solidFill>
              </a:rPr>
              <a:t>, </a:t>
            </a:r>
            <a:r>
              <a:rPr lang="fi-FI" sz="2000" dirty="0" err="1">
                <a:solidFill>
                  <a:srgbClr val="000000"/>
                </a:solidFill>
              </a:rPr>
              <a:t>e.g</a:t>
            </a:r>
            <a:r>
              <a:rPr lang="fi-FI" sz="2000" dirty="0">
                <a:solidFill>
                  <a:srgbClr val="000000"/>
                </a:solidFill>
              </a:rPr>
              <a:t>. </a:t>
            </a:r>
            <a:r>
              <a:rPr lang="fi-FI" sz="2000" dirty="0" err="1">
                <a:solidFill>
                  <a:srgbClr val="000000"/>
                </a:solidFill>
              </a:rPr>
              <a:t>document</a:t>
            </a:r>
            <a:r>
              <a:rPr lang="fi-FI" sz="2000" dirty="0">
                <a:solidFill>
                  <a:srgbClr val="000000"/>
                </a:solidFill>
              </a:rPr>
              <a:t> </a:t>
            </a:r>
            <a:r>
              <a:rPr lang="fi-FI" sz="2000" dirty="0" err="1">
                <a:solidFill>
                  <a:srgbClr val="000000"/>
                </a:solidFill>
              </a:rPr>
              <a:t>number</a:t>
            </a:r>
            <a:r>
              <a:rPr lang="fi-FI" sz="2000" dirty="0">
                <a:solidFill>
                  <a:srgbClr val="000000"/>
                </a:solidFill>
              </a:rPr>
              <a:t>)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Luento 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DC74067-3E18-49C5-A177-70BF794C5DB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8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i-FI" dirty="0" err="1" smtClean="0"/>
              <a:t>Harmonisation</a:t>
            </a:r>
            <a:r>
              <a:rPr lang="fi-FI" dirty="0" smtClean="0"/>
              <a:t> of </a:t>
            </a:r>
            <a:r>
              <a:rPr lang="fi-FI" dirty="0" err="1" smtClean="0"/>
              <a:t>European</a:t>
            </a:r>
            <a:r>
              <a:rPr lang="fi-FI" dirty="0" smtClean="0"/>
              <a:t> </a:t>
            </a:r>
            <a:r>
              <a:rPr lang="fi-FI" dirty="0" err="1" smtClean="0"/>
              <a:t>Contract</a:t>
            </a:r>
            <a:r>
              <a:rPr lang="fi-FI" dirty="0" smtClean="0"/>
              <a:t> </a:t>
            </a:r>
            <a:r>
              <a:rPr lang="fi-FI" dirty="0" err="1" smtClean="0"/>
              <a:t>Law</a:t>
            </a:r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sz="2000" b="1" dirty="0"/>
              <a:t>Principles of European Contract Law, </a:t>
            </a:r>
            <a:r>
              <a:rPr lang="en-US" sz="2000" b="1" dirty="0" smtClean="0"/>
              <a:t>Part 2 (</a:t>
            </a:r>
            <a:r>
              <a:rPr lang="en-US" sz="2000" dirty="0" smtClean="0"/>
              <a:t>Ole </a:t>
            </a:r>
            <a:r>
              <a:rPr lang="en-US" sz="2000" dirty="0" err="1"/>
              <a:t>Lando,Hugh</a:t>
            </a:r>
            <a:r>
              <a:rPr lang="en-US" sz="2000" dirty="0"/>
              <a:t> </a:t>
            </a:r>
            <a:r>
              <a:rPr lang="en-US" sz="2000" dirty="0" smtClean="0"/>
              <a:t>Beale) </a:t>
            </a:r>
          </a:p>
          <a:p>
            <a:r>
              <a:rPr lang="en-US" sz="2000" dirty="0">
                <a:hlinkClick r:id="rId2"/>
              </a:rPr>
              <a:t>http://</a:t>
            </a:r>
            <a:r>
              <a:rPr lang="en-US" sz="2000" dirty="0" smtClean="0">
                <a:hlinkClick r:id="rId2"/>
              </a:rPr>
              <a:t>ec.europa.eu/justice/news/consulting_public/rome_i/contributions/private_law_university_amsterdam_en.pdf</a:t>
            </a:r>
            <a:r>
              <a:rPr lang="en-US" sz="2000" dirty="0" smtClean="0"/>
              <a:t> </a:t>
            </a:r>
          </a:p>
          <a:p>
            <a:r>
              <a:rPr lang="en-US" sz="2000" dirty="0">
                <a:hlinkClick r:id="rId3"/>
              </a:rPr>
              <a:t>http://</a:t>
            </a:r>
            <a:r>
              <a:rPr lang="en-US" sz="2000" dirty="0" smtClean="0">
                <a:hlinkClick r:id="rId3"/>
              </a:rPr>
              <a:t>www.hiil.org/project/harmonising-private-law-in-europe-a-mission-impossible</a:t>
            </a:r>
            <a:r>
              <a:rPr lang="en-US" sz="2000" dirty="0" smtClean="0"/>
              <a:t> </a:t>
            </a:r>
            <a:endParaRPr lang="fi-FI" sz="2000" dirty="0"/>
          </a:p>
          <a:p>
            <a:r>
              <a:rPr lang="fi-FI" sz="2000" dirty="0" smtClean="0"/>
              <a:t>Ehdotettu asetus yhteisestä eurooppalaisesta kauppalaista </a:t>
            </a:r>
            <a:r>
              <a:rPr lang="fi-FI" sz="2000" dirty="0"/>
              <a:t>(Common </a:t>
            </a:r>
            <a:r>
              <a:rPr lang="fi-FI" sz="2000" dirty="0" err="1"/>
              <a:t>European</a:t>
            </a:r>
            <a:r>
              <a:rPr lang="fi-FI" sz="2000" dirty="0"/>
              <a:t> </a:t>
            </a:r>
            <a:r>
              <a:rPr lang="fi-FI" sz="2000" dirty="0" err="1"/>
              <a:t>Sales</a:t>
            </a:r>
            <a:r>
              <a:rPr lang="fi-FI" sz="2000" dirty="0"/>
              <a:t> </a:t>
            </a:r>
            <a:r>
              <a:rPr lang="fi-FI" sz="2000" dirty="0" err="1"/>
              <a:t>Law</a:t>
            </a:r>
            <a:r>
              <a:rPr lang="fi-FI" sz="2000" dirty="0"/>
              <a:t>; KOM(2011) 635 </a:t>
            </a:r>
            <a:r>
              <a:rPr lang="fi-FI" sz="2000" dirty="0" smtClean="0"/>
              <a:t>lopullinen): </a:t>
            </a:r>
            <a:r>
              <a:rPr lang="fi-FI" sz="2000" dirty="0" smtClean="0">
                <a:hlinkClick r:id="rId4"/>
              </a:rPr>
              <a:t>http</a:t>
            </a:r>
            <a:r>
              <a:rPr lang="fi-FI" sz="2000" dirty="0">
                <a:hlinkClick r:id="rId4"/>
              </a:rPr>
              <a:t>://eur-lex.europa.eu/legal-content/EN/TXT/?</a:t>
            </a:r>
            <a:r>
              <a:rPr lang="fi-FI" sz="2000" dirty="0" smtClean="0">
                <a:hlinkClick r:id="rId4"/>
              </a:rPr>
              <a:t>uri=CELEX:52011PC0635</a:t>
            </a:r>
            <a:r>
              <a:rPr lang="fi-FI" sz="2000" dirty="0"/>
              <a:t> </a:t>
            </a:r>
            <a:endParaRPr lang="en-US" sz="2000" dirty="0"/>
          </a:p>
          <a:p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Markkinoiden juridinen toimintaympäristö Luento 2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DC74067-3E18-49C5-A177-70BF794C5DB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02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i-FI" dirty="0"/>
              <a:t>Topics and Issues</a:t>
            </a:r>
            <a:endParaRPr lang="fi-FI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2968459"/>
              </p:ext>
            </p:extLst>
          </p:nvPr>
        </p:nvGraphicFramePr>
        <p:xfrm>
          <a:off x="571500" y="1582738"/>
          <a:ext cx="7985125" cy="4135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Markkinoiden juridinen toimintaympäristö Luento 2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C74067-3E18-49C5-A177-70BF794C5DB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038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3FD78D50-3353-47E2-935B-BDD813B615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7650752-44B1-4007-A550-FE509B0BC9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AB1BD4F-ED4B-4CC8-A2CC-7BD5A9B220E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820CF75-FDA5-4B7D-9A39-76643F9D367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3918DF1-BA2E-49E6-A837-5A62BC8CC1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CBE423A-9F60-4C87-B295-573C496286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997404D-E331-4844-B633-C9EF903ECC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AD47A56-405D-451A-9208-09523C059F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F8F412E-D4CE-4171-B30F-75B90A9BB7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D661B83C-3F84-4E5B-BB16-14A9A01FC39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1BD1FC-424C-4E61-993B-4664F7DB27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9AF2793-BA19-4F54-BAC1-6FD9A25321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EF7DAEC-A148-46FA-AAD4-B5DD14159E6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E7D2068-8A30-44B8-B54F-F738E35097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E691C88-C9C6-445F-B217-6FCA64BDB9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ABD8E20-8CEB-4443-8F73-2C21F28B10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3DBF552-5F59-4416-9CAC-56C06F42B9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524FB44-DACF-466E-9399-486E7C94F1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8AC1300-C7A5-4E4D-83AC-07DC650B45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E936C1A-9894-4ACF-869E-F4EEEA3B9D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C7DF3D1-A932-4CB3-88E5-A9840C8651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6EE3162-CA65-4BCA-BC28-905B45CA5B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A99B97D-8F51-47C7-A5C3-0CBE1123BC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6B7CA7FB-B108-4C58-AF36-9FF4339593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E6B1247-9A3C-45C3-8FF1-9EEF195D5F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DC12281-ED48-4F6F-B2BF-FECF3C94B4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B191F99-F10A-4F4B-946E-EF2C4F1FCA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9F4FCD4A-7DFD-4816-96E2-D8A17F1223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D25243E-C94F-42D8-9750-7F19ABC65F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4694FCD-1ACC-4CE2-8567-57088400FC8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fi-FI" dirty="0" smtClean="0"/>
              <a:t>Other Material and Further Reading 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sz="quarter" idx="14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McKendrick</a:t>
            </a:r>
            <a:r>
              <a:rPr lang="en-US" dirty="0"/>
              <a:t>, Ewan : Contract Law (9th edition, Palgrave Macmillan</a:t>
            </a:r>
            <a:r>
              <a:rPr lang="en-US" dirty="0" smtClean="0"/>
              <a:t>) </a:t>
            </a:r>
          </a:p>
          <a:p>
            <a:pPr eaLnBrk="1" hangingPunct="1"/>
            <a:r>
              <a:rPr lang="en-US" dirty="0"/>
              <a:t>Murray, Carole, Holloway, David</a:t>
            </a:r>
            <a:r>
              <a:rPr lang="en-US"/>
              <a:t>, </a:t>
            </a:r>
            <a:r>
              <a:rPr lang="en-US" smtClean="0"/>
              <a:t>Timpson-Hunt:</a:t>
            </a:r>
            <a:r>
              <a:rPr lang="en-US" dirty="0"/>
              <a:t> </a:t>
            </a:r>
            <a:r>
              <a:rPr lang="en-US" dirty="0" err="1"/>
              <a:t>Schmitthoff</a:t>
            </a:r>
            <a:r>
              <a:rPr lang="en-US" dirty="0"/>
              <a:t> s Export Trade: The Law and Practice of International Trade (11th edition, Sweet &amp; Maxwell), </a:t>
            </a:r>
            <a:endParaRPr lang="en-US" b="1" dirty="0" smtClean="0"/>
          </a:p>
          <a:p>
            <a:pPr eaLnBrk="1" hangingPunct="1"/>
            <a:r>
              <a:rPr lang="en-US" altLang="fi-FI" b="1" dirty="0" smtClean="0"/>
              <a:t>Please make use of your knowledge of IB, Finance, Logistics, and other business economic or legal know how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>
              <a:defRPr/>
            </a:pPr>
            <a:r>
              <a:rPr lang="fi-FI" smtClean="0"/>
              <a:t>Markkinoiden juridinen toimintaympäristö Luento 2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>
              <a:defRPr/>
            </a:pPr>
            <a:fld id="{4DC74067-3E18-49C5-A177-70BF794C5DB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5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Access to </a:t>
            </a:r>
            <a:r>
              <a:rPr lang="en-US" dirty="0" smtClean="0"/>
              <a:t>justice </a:t>
            </a:r>
          </a:p>
          <a:p>
            <a:r>
              <a:rPr lang="en-US" dirty="0" smtClean="0"/>
              <a:t>Quick loans </a:t>
            </a:r>
          </a:p>
          <a:p>
            <a:r>
              <a:rPr lang="en-US" dirty="0" smtClean="0"/>
              <a:t>Interplay </a:t>
            </a:r>
            <a:r>
              <a:rPr lang="en-US" dirty="0"/>
              <a:t>of contract law, procedural law and criminal law </a:t>
            </a:r>
            <a:endParaRPr lang="fi-FI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Case 2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3220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altLang="fi-FI" dirty="0" err="1" smtClean="0"/>
              <a:t>Lecture</a:t>
            </a:r>
            <a:r>
              <a:rPr lang="fi-FI" altLang="fi-FI" smtClean="0"/>
              <a:t> 2: </a:t>
            </a:r>
            <a:r>
              <a:rPr lang="fi-FI" altLang="fi-FI" dirty="0" err="1" smtClean="0"/>
              <a:t>Slides</a:t>
            </a:r>
            <a:r>
              <a:rPr lang="fi-FI" altLang="fi-FI" dirty="0" smtClean="0"/>
              <a:t> </a:t>
            </a:r>
            <a:r>
              <a:rPr lang="fi-FI" dirty="0" smtClean="0"/>
              <a:t> </a:t>
            </a:r>
            <a:endParaRPr lang="fi-FI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579665998"/>
              </p:ext>
            </p:extLst>
          </p:nvPr>
        </p:nvGraphicFramePr>
        <p:xfrm>
          <a:off x="539750" y="1685925"/>
          <a:ext cx="8085138" cy="3830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Markkinoiden juridinen toimintaympäristö Luento 2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C74067-3E18-49C5-A177-70BF794C5DB3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852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alto_economics">
  <a:themeElements>
    <a:clrScheme name="aalto_economics 1">
      <a:dk1>
        <a:srgbClr val="000000"/>
      </a:dk1>
      <a:lt1>
        <a:srgbClr val="FFFFFF"/>
      </a:lt1>
      <a:dk2>
        <a:srgbClr val="6639B7"/>
      </a:dk2>
      <a:lt2>
        <a:srgbClr val="FECB00"/>
      </a:lt2>
      <a:accent1>
        <a:srgbClr val="009B3A"/>
      </a:accent1>
      <a:accent2>
        <a:srgbClr val="FF7900"/>
      </a:accent2>
      <a:accent3>
        <a:srgbClr val="FFFFFF"/>
      </a:accent3>
      <a:accent4>
        <a:srgbClr val="000000"/>
      </a:accent4>
      <a:accent5>
        <a:srgbClr val="AACBAE"/>
      </a:accent5>
      <a:accent6>
        <a:srgbClr val="E76D00"/>
      </a:accent6>
      <a:hlink>
        <a:srgbClr val="0065BD"/>
      </a:hlink>
      <a:folHlink>
        <a:srgbClr val="ED2939"/>
      </a:folHlink>
    </a:clrScheme>
    <a:fontScheme name="aalto_economic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928B81">
                    <a:alpha val="50000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107763" dir="2700000" algn="ctr" rotWithShape="0">
                  <a:srgbClr val="928B81">
                    <a:alpha val="50000"/>
                  </a:srgbClr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alto_economics 1">
        <a:dk1>
          <a:srgbClr val="000000"/>
        </a:dk1>
        <a:lt1>
          <a:srgbClr val="FFFFFF"/>
        </a:lt1>
        <a:dk2>
          <a:srgbClr val="6639B7"/>
        </a:dk2>
        <a:lt2>
          <a:srgbClr val="FECB00"/>
        </a:lt2>
        <a:accent1>
          <a:srgbClr val="009B3A"/>
        </a:accent1>
        <a:accent2>
          <a:srgbClr val="FF7900"/>
        </a:accent2>
        <a:accent3>
          <a:srgbClr val="FFFFFF"/>
        </a:accent3>
        <a:accent4>
          <a:srgbClr val="000000"/>
        </a:accent4>
        <a:accent5>
          <a:srgbClr val="AACBAE"/>
        </a:accent5>
        <a:accent6>
          <a:srgbClr val="E76D00"/>
        </a:accent6>
        <a:hlink>
          <a:srgbClr val="0065BD"/>
        </a:hlink>
        <a:folHlink>
          <a:srgbClr val="ED29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alto_BIZ_121031">
  <a:themeElements>
    <a:clrScheme name="AALTO - Yliopisto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78BE20"/>
      </a:accent1>
      <a:accent2>
        <a:srgbClr val="EF3340"/>
      </a:accent2>
      <a:accent3>
        <a:srgbClr val="005EB8"/>
      </a:accent3>
      <a:accent4>
        <a:srgbClr val="00965E"/>
      </a:accent4>
      <a:accent5>
        <a:srgbClr val="7D55C7"/>
      </a:accent5>
      <a:accent6>
        <a:srgbClr val="FFA300"/>
      </a:accent6>
      <a:hlink>
        <a:srgbClr val="000000"/>
      </a:hlink>
      <a:folHlink>
        <a:srgbClr val="928B8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3.xml><?xml version="1.0" encoding="utf-8"?>
<a:theme xmlns:a="http://schemas.openxmlformats.org/drawingml/2006/main" name="1_Aalto_BIZ_121031">
  <a:themeElements>
    <a:clrScheme name="AALTO - Yliopisto">
      <a:dk1>
        <a:sysClr val="windowText" lastClr="000000"/>
      </a:dk1>
      <a:lt1>
        <a:sysClr val="window" lastClr="FFFFFF"/>
      </a:lt1>
      <a:dk2>
        <a:srgbClr val="1F497D"/>
      </a:dk2>
      <a:lt2>
        <a:srgbClr val="928B81"/>
      </a:lt2>
      <a:accent1>
        <a:srgbClr val="78BE20"/>
      </a:accent1>
      <a:accent2>
        <a:srgbClr val="EF3340"/>
      </a:accent2>
      <a:accent3>
        <a:srgbClr val="005EB8"/>
      </a:accent3>
      <a:accent4>
        <a:srgbClr val="00965E"/>
      </a:accent4>
      <a:accent5>
        <a:srgbClr val="7D55C7"/>
      </a:accent5>
      <a:accent6>
        <a:srgbClr val="FFA300"/>
      </a:accent6>
      <a:hlink>
        <a:srgbClr val="000000"/>
      </a:hlink>
      <a:folHlink>
        <a:srgbClr val="928B8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399</Words>
  <Application>Microsoft Office PowerPoint</Application>
  <PresentationFormat>Näytössä katseltava diaesitys (4:3)</PresentationFormat>
  <Paragraphs>89</Paragraphs>
  <Slides>11</Slides>
  <Notes>2</Notes>
  <HiddenSlides>0</HiddenSlides>
  <MMClips>0</MMClips>
  <ScaleCrop>false</ScaleCrop>
  <HeadingPairs>
    <vt:vector size="4" baseType="variant">
      <vt:variant>
        <vt:lpstr>Teema</vt:lpstr>
      </vt:variant>
      <vt:variant>
        <vt:i4>3</vt:i4>
      </vt:variant>
      <vt:variant>
        <vt:lpstr>Dian otsikot</vt:lpstr>
      </vt:variant>
      <vt:variant>
        <vt:i4>11</vt:i4>
      </vt:variant>
    </vt:vector>
  </HeadingPairs>
  <TitlesOfParts>
    <vt:vector size="14" baseType="lpstr">
      <vt:lpstr>aalto_economics</vt:lpstr>
      <vt:lpstr>Aalto_BIZ_121031</vt:lpstr>
      <vt:lpstr>1_Aalto_BIZ_121031</vt:lpstr>
      <vt:lpstr>Markkinoiden juridinen toimintaympäristö Luento 2</vt:lpstr>
      <vt:lpstr>Case 1: Kansainvälisen kaupan sopimusoikeudellinen suojajärjestelmä </vt:lpstr>
      <vt:lpstr>Lecture 2: Slides  </vt:lpstr>
      <vt:lpstr>Search of Regulation Material </vt:lpstr>
      <vt:lpstr>Harmonisation of European Contract Law </vt:lpstr>
      <vt:lpstr>Topics and Issues</vt:lpstr>
      <vt:lpstr>Other Material and Further Reading </vt:lpstr>
      <vt:lpstr>Case 2</vt:lpstr>
      <vt:lpstr>Lecture 2: Slides  </vt:lpstr>
      <vt:lpstr>Topics and Issues</vt:lpstr>
      <vt:lpstr>Material and Further Reading </vt:lpstr>
    </vt:vector>
  </TitlesOfParts>
  <Company>Aalto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ASPECTS OF FINANCE Lecture 2</dc:title>
  <dc:creator>rudanko</dc:creator>
  <cp:lastModifiedBy>matti</cp:lastModifiedBy>
  <cp:revision>32</cp:revision>
  <dcterms:created xsi:type="dcterms:W3CDTF">2013-08-23T12:31:39Z</dcterms:created>
  <dcterms:modified xsi:type="dcterms:W3CDTF">2018-01-02T19:27:46Z</dcterms:modified>
</cp:coreProperties>
</file>