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90" r:id="rId3"/>
    <p:sldId id="277" r:id="rId4"/>
    <p:sldId id="261" r:id="rId5"/>
    <p:sldId id="262" r:id="rId6"/>
    <p:sldId id="259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4E23E-6EF9-470F-B26B-4144527F0D78}" type="doc">
      <dgm:prSet loTypeId="urn:microsoft.com/office/officeart/2005/8/layout/lProcess3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6A88F348-54BE-4579-9626-3E108A2D567A}">
      <dgm:prSet/>
      <dgm:spPr/>
      <dgm:t>
        <a:bodyPr/>
        <a:lstStyle/>
        <a:p>
          <a:pPr rtl="0"/>
          <a:r>
            <a:rPr lang="en-US" b="1" dirty="0" smtClean="0"/>
            <a:t>Slide sets:</a:t>
          </a:r>
          <a:r>
            <a:rPr lang="en-US" dirty="0" smtClean="0"/>
            <a:t> 1 - 5</a:t>
          </a:r>
          <a:endParaRPr lang="fi-FI" dirty="0"/>
        </a:p>
      </dgm:t>
    </dgm:pt>
    <dgm:pt modelId="{0BFAC7C8-2D61-4785-8C16-BDC4CE004E23}" type="parTrans" cxnId="{753314ED-11A4-45C9-AED0-0C65A54BF0E5}">
      <dgm:prSet/>
      <dgm:spPr/>
      <dgm:t>
        <a:bodyPr/>
        <a:lstStyle/>
        <a:p>
          <a:endParaRPr lang="fi-FI"/>
        </a:p>
      </dgm:t>
    </dgm:pt>
    <dgm:pt modelId="{3FBB73A1-2C9E-4C23-8F90-5DC9AEB63626}" type="sibTrans" cxnId="{753314ED-11A4-45C9-AED0-0C65A54BF0E5}">
      <dgm:prSet/>
      <dgm:spPr/>
      <dgm:t>
        <a:bodyPr/>
        <a:lstStyle/>
        <a:p>
          <a:endParaRPr lang="fi-FI"/>
        </a:p>
      </dgm:t>
    </dgm:pt>
    <dgm:pt modelId="{92F7D48B-E752-45F9-AD89-1A85CEDA7B72}">
      <dgm:prSet/>
      <dgm:spPr/>
      <dgm:t>
        <a:bodyPr/>
        <a:lstStyle/>
        <a:p>
          <a:pPr rtl="0"/>
          <a:r>
            <a:rPr lang="fi-FI" dirty="0" err="1" smtClean="0"/>
            <a:t>Pdf</a:t>
          </a:r>
          <a:r>
            <a:rPr lang="fi-FI" dirty="0" smtClean="0"/>
            <a:t> </a:t>
          </a:r>
          <a:r>
            <a:rPr lang="fi-FI" dirty="0" err="1" smtClean="0"/>
            <a:t>files</a:t>
          </a:r>
          <a:r>
            <a:rPr lang="fi-FI" dirty="0" smtClean="0"/>
            <a:t>: (1) </a:t>
          </a:r>
          <a:r>
            <a:rPr lang="fi-FI" dirty="0" err="1" smtClean="0"/>
            <a:t>offer</a:t>
          </a:r>
          <a:r>
            <a:rPr lang="fi-FI" dirty="0" smtClean="0"/>
            <a:t> – </a:t>
          </a:r>
          <a:r>
            <a:rPr lang="fi-FI" dirty="0" err="1" smtClean="0"/>
            <a:t>acceptance</a:t>
          </a:r>
          <a:r>
            <a:rPr lang="fi-FI" dirty="0" smtClean="0"/>
            <a:t> </a:t>
          </a:r>
          <a:r>
            <a:rPr lang="fi-FI" dirty="0" err="1" smtClean="0"/>
            <a:t>model</a:t>
          </a:r>
          <a:r>
            <a:rPr lang="fi-FI" dirty="0" smtClean="0"/>
            <a:t>, (2) </a:t>
          </a:r>
          <a:r>
            <a:rPr lang="fi-FI" dirty="0" err="1" smtClean="0"/>
            <a:t>error</a:t>
          </a:r>
          <a:r>
            <a:rPr lang="fi-FI" dirty="0" smtClean="0"/>
            <a:t> in </a:t>
          </a:r>
          <a:r>
            <a:rPr lang="fi-FI" dirty="0" err="1" smtClean="0"/>
            <a:t>expression</a:t>
          </a:r>
          <a:endParaRPr lang="fi-FI" dirty="0"/>
        </a:p>
      </dgm:t>
    </dgm:pt>
    <dgm:pt modelId="{16D101AF-D809-4E7C-865F-C102F81941B5}" type="parTrans" cxnId="{91D9959D-882A-428C-B3F7-7501DAB62C0B}">
      <dgm:prSet/>
      <dgm:spPr/>
      <dgm:t>
        <a:bodyPr/>
        <a:lstStyle/>
        <a:p>
          <a:endParaRPr lang="fi-FI"/>
        </a:p>
      </dgm:t>
    </dgm:pt>
    <dgm:pt modelId="{7E15DF00-2FBF-46CC-B9E3-A3BE37D1AE23}" type="sibTrans" cxnId="{91D9959D-882A-428C-B3F7-7501DAB62C0B}">
      <dgm:prSet/>
      <dgm:spPr/>
      <dgm:t>
        <a:bodyPr/>
        <a:lstStyle/>
        <a:p>
          <a:endParaRPr lang="fi-FI"/>
        </a:p>
      </dgm:t>
    </dgm:pt>
    <dgm:pt modelId="{181DD94D-FA86-418E-9F5A-E60F8D805B36}" type="pres">
      <dgm:prSet presAssocID="{1F54E23E-6EF9-470F-B26B-4144527F0D7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A8B115-21C1-46C4-8416-165E4F5359C2}" type="pres">
      <dgm:prSet presAssocID="{6A88F348-54BE-4579-9626-3E108A2D567A}" presName="horFlow" presStyleCnt="0"/>
      <dgm:spPr/>
      <dgm:t>
        <a:bodyPr/>
        <a:lstStyle/>
        <a:p>
          <a:endParaRPr lang="fi-FI"/>
        </a:p>
      </dgm:t>
    </dgm:pt>
    <dgm:pt modelId="{13AE78C7-4239-4D98-9609-2A228990A4F6}" type="pres">
      <dgm:prSet presAssocID="{6A88F348-54BE-4579-9626-3E108A2D567A}" presName="bigChev" presStyleLbl="node1" presStyleIdx="0" presStyleCnt="2"/>
      <dgm:spPr/>
      <dgm:t>
        <a:bodyPr/>
        <a:lstStyle/>
        <a:p>
          <a:endParaRPr lang="fi-FI"/>
        </a:p>
      </dgm:t>
    </dgm:pt>
    <dgm:pt modelId="{8B8DAD87-F6AC-4E3A-8FDF-3FB7332D63F1}" type="pres">
      <dgm:prSet presAssocID="{6A88F348-54BE-4579-9626-3E108A2D567A}" presName="vSp" presStyleCnt="0"/>
      <dgm:spPr/>
      <dgm:t>
        <a:bodyPr/>
        <a:lstStyle/>
        <a:p>
          <a:endParaRPr lang="fi-FI"/>
        </a:p>
      </dgm:t>
    </dgm:pt>
    <dgm:pt modelId="{4AE4F5AA-6796-46E9-9051-7B02A6CCEE8F}" type="pres">
      <dgm:prSet presAssocID="{92F7D48B-E752-45F9-AD89-1A85CEDA7B72}" presName="horFlow" presStyleCnt="0"/>
      <dgm:spPr/>
      <dgm:t>
        <a:bodyPr/>
        <a:lstStyle/>
        <a:p>
          <a:endParaRPr lang="fi-FI"/>
        </a:p>
      </dgm:t>
    </dgm:pt>
    <dgm:pt modelId="{7BBB1413-0171-4F4C-A288-2805A52DEB00}" type="pres">
      <dgm:prSet presAssocID="{92F7D48B-E752-45F9-AD89-1A85CEDA7B72}" presName="bigChev" presStyleLbl="node1" presStyleIdx="1" presStyleCnt="2"/>
      <dgm:spPr/>
      <dgm:t>
        <a:bodyPr/>
        <a:lstStyle/>
        <a:p>
          <a:endParaRPr lang="fi-FI"/>
        </a:p>
      </dgm:t>
    </dgm:pt>
  </dgm:ptLst>
  <dgm:cxnLst>
    <dgm:cxn modelId="{AC3C2B7C-D579-4ADA-8BC9-605A9E500001}" type="presOf" srcId="{92F7D48B-E752-45F9-AD89-1A85CEDA7B72}" destId="{7BBB1413-0171-4F4C-A288-2805A52DEB00}" srcOrd="0" destOrd="0" presId="urn:microsoft.com/office/officeart/2005/8/layout/lProcess3"/>
    <dgm:cxn modelId="{B1B46E7B-8E26-49BE-A141-9224015FF49C}" type="presOf" srcId="{6A88F348-54BE-4579-9626-3E108A2D567A}" destId="{13AE78C7-4239-4D98-9609-2A228990A4F6}" srcOrd="0" destOrd="0" presId="urn:microsoft.com/office/officeart/2005/8/layout/lProcess3"/>
    <dgm:cxn modelId="{91D9959D-882A-428C-B3F7-7501DAB62C0B}" srcId="{1F54E23E-6EF9-470F-B26B-4144527F0D78}" destId="{92F7D48B-E752-45F9-AD89-1A85CEDA7B72}" srcOrd="1" destOrd="0" parTransId="{16D101AF-D809-4E7C-865F-C102F81941B5}" sibTransId="{7E15DF00-2FBF-46CC-B9E3-A3BE37D1AE23}"/>
    <dgm:cxn modelId="{3A4FFB0F-09C2-4F08-A33D-CB3A57E7AC10}" type="presOf" srcId="{1F54E23E-6EF9-470F-B26B-4144527F0D78}" destId="{181DD94D-FA86-418E-9F5A-E60F8D805B36}" srcOrd="0" destOrd="0" presId="urn:microsoft.com/office/officeart/2005/8/layout/lProcess3"/>
    <dgm:cxn modelId="{753314ED-11A4-45C9-AED0-0C65A54BF0E5}" srcId="{1F54E23E-6EF9-470F-B26B-4144527F0D78}" destId="{6A88F348-54BE-4579-9626-3E108A2D567A}" srcOrd="0" destOrd="0" parTransId="{0BFAC7C8-2D61-4785-8C16-BDC4CE004E23}" sibTransId="{3FBB73A1-2C9E-4C23-8F90-5DC9AEB63626}"/>
    <dgm:cxn modelId="{6CDE6CF7-4208-4111-95E8-FB0AEC564F54}" type="presParOf" srcId="{181DD94D-FA86-418E-9F5A-E60F8D805B36}" destId="{2CA8B115-21C1-46C4-8416-165E4F5359C2}" srcOrd="0" destOrd="0" presId="urn:microsoft.com/office/officeart/2005/8/layout/lProcess3"/>
    <dgm:cxn modelId="{3A223F8E-003D-4A22-8656-D4C7D86020CA}" type="presParOf" srcId="{2CA8B115-21C1-46C4-8416-165E4F5359C2}" destId="{13AE78C7-4239-4D98-9609-2A228990A4F6}" srcOrd="0" destOrd="0" presId="urn:microsoft.com/office/officeart/2005/8/layout/lProcess3"/>
    <dgm:cxn modelId="{497D8F1B-D0A8-42BC-8C02-07086C4C2F17}" type="presParOf" srcId="{181DD94D-FA86-418E-9F5A-E60F8D805B36}" destId="{8B8DAD87-F6AC-4E3A-8FDF-3FB7332D63F1}" srcOrd="1" destOrd="0" presId="urn:microsoft.com/office/officeart/2005/8/layout/lProcess3"/>
    <dgm:cxn modelId="{A64211AB-6BB9-41BD-A686-62B346876B84}" type="presParOf" srcId="{181DD94D-FA86-418E-9F5A-E60F8D805B36}" destId="{4AE4F5AA-6796-46E9-9051-7B02A6CCEE8F}" srcOrd="2" destOrd="0" presId="urn:microsoft.com/office/officeart/2005/8/layout/lProcess3"/>
    <dgm:cxn modelId="{6265D5CF-7B77-4961-A3F5-694A29A31D6A}" type="presParOf" srcId="{4AE4F5AA-6796-46E9-9051-7B02A6CCEE8F}" destId="{7BBB1413-0171-4F4C-A288-2805A52DEB0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smtClean="0"/>
            <a:t>The </a:t>
          </a:r>
          <a:r>
            <a:rPr lang="fi-FI" dirty="0" err="1" smtClean="0"/>
            <a:t>Formation</a:t>
          </a:r>
          <a:r>
            <a:rPr lang="fi-FI" dirty="0" smtClean="0"/>
            <a:t> of </a:t>
          </a:r>
          <a:r>
            <a:rPr lang="fi-FI" dirty="0" err="1" smtClean="0"/>
            <a:t>Contract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err="1" smtClean="0"/>
            <a:t>Liability</a:t>
          </a:r>
          <a:r>
            <a:rPr lang="fi-FI" dirty="0" smtClean="0"/>
            <a:t> </a:t>
          </a:r>
          <a:r>
            <a:rPr lang="fi-FI" dirty="0" err="1" smtClean="0"/>
            <a:t>Questions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96926E1E-392D-4EA5-8B39-68C46822EFD6}">
      <dgm:prSet/>
      <dgm:spPr/>
      <dgm:t>
        <a:bodyPr/>
        <a:lstStyle/>
        <a:p>
          <a:pPr rtl="0"/>
          <a:r>
            <a:rPr lang="fi-FI" dirty="0" err="1" smtClean="0"/>
            <a:t>Rise</a:t>
          </a:r>
          <a:r>
            <a:rPr lang="fi-FI" dirty="0" smtClean="0"/>
            <a:t> of </a:t>
          </a:r>
          <a:r>
            <a:rPr lang="fi-FI" dirty="0" err="1" smtClean="0"/>
            <a:t>contractual</a:t>
          </a:r>
          <a:r>
            <a:rPr lang="fi-FI" dirty="0" smtClean="0"/>
            <a:t> </a:t>
          </a:r>
          <a:r>
            <a:rPr lang="fi-FI" dirty="0" err="1" smtClean="0"/>
            <a:t>liability</a:t>
          </a:r>
          <a:endParaRPr lang="fi-FI" dirty="0"/>
        </a:p>
      </dgm:t>
    </dgm:pt>
    <dgm:pt modelId="{F5918505-E118-4590-88D9-C6FD693ED862}" type="parTrans" cxnId="{AD6E35BD-C333-4E45-B0E6-5EEFEF837158}">
      <dgm:prSet/>
      <dgm:spPr/>
      <dgm:t>
        <a:bodyPr/>
        <a:lstStyle/>
        <a:p>
          <a:endParaRPr lang="fi-FI"/>
        </a:p>
      </dgm:t>
    </dgm:pt>
    <dgm:pt modelId="{019C06E5-2762-407E-8899-5833056EB656}" type="sibTrans" cxnId="{AD6E35BD-C333-4E45-B0E6-5EEFEF837158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err="1" smtClean="0"/>
            <a:t>Non-complying</a:t>
          </a:r>
          <a:r>
            <a:rPr lang="fi-FI" dirty="0" smtClean="0"/>
            <a:t> </a:t>
          </a:r>
          <a:r>
            <a:rPr lang="fi-FI" dirty="0" err="1" smtClean="0"/>
            <a:t>Reply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smtClean="0"/>
            <a:t>A </a:t>
          </a:r>
          <a:r>
            <a:rPr lang="fi-FI" dirty="0" err="1" smtClean="0"/>
            <a:t>reply</a:t>
          </a:r>
          <a:r>
            <a:rPr lang="fi-FI" dirty="0" smtClean="0"/>
            <a:t> </a:t>
          </a:r>
          <a:r>
            <a:rPr lang="fi-FI" dirty="0" err="1" smtClean="0"/>
            <a:t>not</a:t>
          </a:r>
          <a:r>
            <a:rPr lang="fi-FI" dirty="0" smtClean="0"/>
            <a:t> </a:t>
          </a:r>
          <a:r>
            <a:rPr lang="fi-FI" dirty="0" err="1" smtClean="0"/>
            <a:t>conforming</a:t>
          </a:r>
          <a:r>
            <a:rPr lang="fi-FI" dirty="0" smtClean="0"/>
            <a:t> with the </a:t>
          </a:r>
          <a:r>
            <a:rPr lang="fi-FI" dirty="0" err="1" smtClean="0"/>
            <a:t>offer</a:t>
          </a:r>
          <a:r>
            <a:rPr lang="fi-FI" dirty="0" smtClean="0"/>
            <a:t> (in </a:t>
          </a:r>
          <a:r>
            <a:rPr lang="fi-FI" dirty="0" err="1" smtClean="0"/>
            <a:t>terms</a:t>
          </a:r>
          <a:r>
            <a:rPr lang="fi-FI" dirty="0" smtClean="0"/>
            <a:t> of </a:t>
          </a:r>
          <a:r>
            <a:rPr lang="fi-FI" dirty="0" err="1" smtClean="0"/>
            <a:t>sales</a:t>
          </a:r>
          <a:r>
            <a:rPr lang="fi-FI" dirty="0" smtClean="0"/>
            <a:t> </a:t>
          </a:r>
          <a:r>
            <a:rPr lang="fi-FI" dirty="0" err="1" smtClean="0"/>
            <a:t>object</a:t>
          </a:r>
          <a:r>
            <a:rPr lang="fi-FI" dirty="0" smtClean="0"/>
            <a:t>, </a:t>
          </a:r>
          <a:r>
            <a:rPr lang="fi-FI" dirty="0" err="1" smtClean="0"/>
            <a:t>performance</a:t>
          </a:r>
          <a:r>
            <a:rPr lang="fi-FI" dirty="0" smtClean="0"/>
            <a:t> </a:t>
          </a:r>
          <a:r>
            <a:rPr lang="fi-FI" dirty="0" err="1" smtClean="0"/>
            <a:t>time</a:t>
          </a:r>
          <a:r>
            <a:rPr lang="fi-FI" dirty="0" smtClean="0"/>
            <a:t>, </a:t>
          </a:r>
          <a:r>
            <a:rPr lang="fi-FI" dirty="0" err="1" smtClean="0"/>
            <a:t>payment</a:t>
          </a:r>
          <a:r>
            <a:rPr lang="fi-FI" dirty="0" smtClean="0"/>
            <a:t> </a:t>
          </a:r>
          <a:r>
            <a:rPr lang="fi-FI" dirty="0" err="1" smtClean="0"/>
            <a:t>method</a:t>
          </a:r>
          <a:r>
            <a:rPr lang="fi-FI" dirty="0" smtClean="0"/>
            <a:t> etc.)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59523129-81F9-44B7-9077-B7F08BD5A570}">
      <dgm:prSet/>
      <dgm:spPr/>
      <dgm:t>
        <a:bodyPr/>
        <a:lstStyle/>
        <a:p>
          <a:pPr rtl="0"/>
          <a:r>
            <a:rPr lang="fi-FI" dirty="0" err="1" smtClean="0"/>
            <a:t>Nordic</a:t>
          </a:r>
          <a:r>
            <a:rPr lang="fi-FI" dirty="0" smtClean="0"/>
            <a:t> </a:t>
          </a:r>
          <a:r>
            <a:rPr lang="fi-FI" dirty="0" err="1" smtClean="0"/>
            <a:t>systems</a:t>
          </a:r>
          <a:endParaRPr lang="fi-FI" dirty="0"/>
        </a:p>
      </dgm:t>
    </dgm:pt>
    <dgm:pt modelId="{2C2112F2-7ABF-47A3-B408-C1BBE8E4BB95}" type="parTrans" cxnId="{0C49580D-71AA-48A5-A1E6-A91DEADC3C3E}">
      <dgm:prSet/>
      <dgm:spPr/>
      <dgm:t>
        <a:bodyPr/>
        <a:lstStyle/>
        <a:p>
          <a:endParaRPr lang="fi-FI"/>
        </a:p>
      </dgm:t>
    </dgm:pt>
    <dgm:pt modelId="{52BDB0DB-4DCE-4E59-911C-58639D621A82}" type="sibTrans" cxnId="{0C49580D-71AA-48A5-A1E6-A91DEADC3C3E}">
      <dgm:prSet/>
      <dgm:spPr/>
      <dgm:t>
        <a:bodyPr/>
        <a:lstStyle/>
        <a:p>
          <a:endParaRPr lang="fi-FI"/>
        </a:p>
      </dgm:t>
    </dgm:pt>
    <dgm:pt modelId="{77EE927E-9CE1-4181-ACE8-12D1CB479DD8}">
      <dgm:prSet/>
      <dgm:spPr/>
      <dgm:t>
        <a:bodyPr/>
        <a:lstStyle/>
        <a:p>
          <a:pPr rtl="0"/>
          <a:r>
            <a:rPr lang="fi-FI" dirty="0" smtClean="0"/>
            <a:t>Common </a:t>
          </a:r>
          <a:r>
            <a:rPr lang="fi-FI" dirty="0" err="1" smtClean="0"/>
            <a:t>law</a:t>
          </a:r>
          <a:r>
            <a:rPr lang="fi-FI" dirty="0" smtClean="0"/>
            <a:t> </a:t>
          </a:r>
          <a:r>
            <a:rPr lang="fi-FI" dirty="0" err="1" smtClean="0"/>
            <a:t>based</a:t>
          </a:r>
          <a:r>
            <a:rPr lang="fi-FI" dirty="0" smtClean="0"/>
            <a:t> </a:t>
          </a:r>
          <a:r>
            <a:rPr lang="fi-FI" dirty="0" err="1" smtClean="0"/>
            <a:t>systems</a:t>
          </a:r>
          <a:endParaRPr lang="fi-FI" dirty="0"/>
        </a:p>
      </dgm:t>
    </dgm:pt>
    <dgm:pt modelId="{57B63702-4E72-49A0-B25A-33561B1F476A}" type="parTrans" cxnId="{0E523396-3A01-4227-8DDA-2E115A0D5A0D}">
      <dgm:prSet/>
      <dgm:spPr/>
      <dgm:t>
        <a:bodyPr/>
        <a:lstStyle/>
        <a:p>
          <a:endParaRPr lang="fi-FI"/>
        </a:p>
      </dgm:t>
    </dgm:pt>
    <dgm:pt modelId="{5313B156-315F-4E3C-A27F-955F8E4305F6}" type="sibTrans" cxnId="{0E523396-3A01-4227-8DDA-2E115A0D5A0D}">
      <dgm:prSet/>
      <dgm:spPr/>
      <dgm:t>
        <a:bodyPr/>
        <a:lstStyle/>
        <a:p>
          <a:endParaRPr lang="fi-FI"/>
        </a:p>
      </dgm:t>
    </dgm:pt>
    <dgm:pt modelId="{2979C9D7-1BE6-41FB-9557-8D90F66DDF9E}">
      <dgm:prSet/>
      <dgm:spPr/>
      <dgm:t>
        <a:bodyPr/>
        <a:lstStyle/>
        <a:p>
          <a:pPr rtl="0"/>
          <a:r>
            <a:rPr lang="fi-FI" dirty="0" smtClean="0"/>
            <a:t>CISG and </a:t>
          </a:r>
          <a:r>
            <a:rPr lang="fi-FI" dirty="0" err="1" smtClean="0"/>
            <a:t>Unidroit</a:t>
          </a:r>
          <a:r>
            <a:rPr lang="fi-FI" dirty="0" smtClean="0"/>
            <a:t> </a:t>
          </a:r>
          <a:r>
            <a:rPr lang="fi-FI" dirty="0" err="1" smtClean="0"/>
            <a:t>principles</a:t>
          </a:r>
          <a:endParaRPr lang="fi-FI" dirty="0"/>
        </a:p>
      </dgm:t>
    </dgm:pt>
    <dgm:pt modelId="{BCC07533-017D-4712-B16C-5F78F1EA54F7}" type="parTrans" cxnId="{80CD77C5-AD05-4BA1-A514-CF6BD11BEF0F}">
      <dgm:prSet/>
      <dgm:spPr/>
      <dgm:t>
        <a:bodyPr/>
        <a:lstStyle/>
        <a:p>
          <a:endParaRPr lang="fi-FI"/>
        </a:p>
      </dgm:t>
    </dgm:pt>
    <dgm:pt modelId="{797D7A7E-E103-446C-8AF7-A39FB872702E}" type="sibTrans" cxnId="{80CD77C5-AD05-4BA1-A514-CF6BD11BEF0F}">
      <dgm:prSet/>
      <dgm:spPr/>
      <dgm:t>
        <a:bodyPr/>
        <a:lstStyle/>
        <a:p>
          <a:endParaRPr lang="fi-FI"/>
        </a:p>
      </dgm:t>
    </dgm:pt>
    <dgm:pt modelId="{818CB02E-A7D5-4E42-8CBE-190BF053D4BA}">
      <dgm:prSet/>
      <dgm:spPr/>
      <dgm:t>
        <a:bodyPr/>
        <a:lstStyle/>
        <a:p>
          <a:pPr rtl="0"/>
          <a:r>
            <a:rPr lang="fi-FI" dirty="0" err="1" smtClean="0"/>
            <a:t>Offer</a:t>
          </a:r>
          <a:r>
            <a:rPr lang="fi-FI" dirty="0" smtClean="0"/>
            <a:t> – </a:t>
          </a:r>
          <a:r>
            <a:rPr lang="fi-FI" dirty="0" err="1" smtClean="0"/>
            <a:t>acceptance</a:t>
          </a:r>
          <a:r>
            <a:rPr lang="fi-FI" dirty="0" smtClean="0"/>
            <a:t> </a:t>
          </a:r>
          <a:r>
            <a:rPr lang="fi-FI" dirty="0" err="1" smtClean="0"/>
            <a:t>model</a:t>
          </a:r>
          <a:endParaRPr lang="fi-FI" dirty="0"/>
        </a:p>
      </dgm:t>
    </dgm:pt>
    <dgm:pt modelId="{185419D6-9FAB-4A52-BF9F-D0C2868DF3F7}" type="parTrans" cxnId="{FB730C58-7F50-44ED-ACD4-C401A2B110EC}">
      <dgm:prSet/>
      <dgm:spPr/>
      <dgm:t>
        <a:bodyPr/>
        <a:lstStyle/>
        <a:p>
          <a:endParaRPr lang="fi-FI"/>
        </a:p>
      </dgm:t>
    </dgm:pt>
    <dgm:pt modelId="{B5714B80-4B19-428D-83EB-7926E11CF3A4}" type="sibTrans" cxnId="{FB730C58-7F50-44ED-ACD4-C401A2B110EC}">
      <dgm:prSet/>
      <dgm:spPr/>
      <dgm:t>
        <a:bodyPr/>
        <a:lstStyle/>
        <a:p>
          <a:endParaRPr lang="fi-FI"/>
        </a:p>
      </dgm:t>
    </dgm:pt>
    <dgm:pt modelId="{EA20EA56-1CF7-4FCC-8B8B-D986A61511D6}">
      <dgm:prSet/>
      <dgm:spPr/>
      <dgm:t>
        <a:bodyPr/>
        <a:lstStyle/>
        <a:p>
          <a:pPr rtl="0"/>
          <a:r>
            <a:rPr lang="fi-FI" dirty="0" err="1" smtClean="0"/>
            <a:t>Cf</a:t>
          </a:r>
          <a:r>
            <a:rPr lang="fi-FI" dirty="0" smtClean="0"/>
            <a:t> </a:t>
          </a:r>
          <a:r>
            <a:rPr lang="fi-FI" dirty="0" err="1" smtClean="0"/>
            <a:t>late</a:t>
          </a:r>
          <a:r>
            <a:rPr lang="fi-FI" dirty="0" smtClean="0"/>
            <a:t> </a:t>
          </a:r>
          <a:r>
            <a:rPr lang="fi-FI" dirty="0" err="1" smtClean="0"/>
            <a:t>reply</a:t>
          </a:r>
          <a:r>
            <a:rPr lang="fi-FI" dirty="0" smtClean="0"/>
            <a:t>  </a:t>
          </a:r>
          <a:endParaRPr lang="fi-FI" dirty="0"/>
        </a:p>
      </dgm:t>
    </dgm:pt>
    <dgm:pt modelId="{B26E749B-DDCD-4C59-94C8-A19E9FD3F03E}" type="parTrans" cxnId="{76BAA17F-82AC-4150-A599-88F596440339}">
      <dgm:prSet/>
      <dgm:spPr/>
      <dgm:t>
        <a:bodyPr/>
        <a:lstStyle/>
        <a:p>
          <a:endParaRPr lang="fi-FI"/>
        </a:p>
      </dgm:t>
    </dgm:pt>
    <dgm:pt modelId="{FA8FEBFB-B2FE-406D-A96E-86024127E27C}" type="sibTrans" cxnId="{76BAA17F-82AC-4150-A599-88F596440339}">
      <dgm:prSet/>
      <dgm:spPr/>
      <dgm:t>
        <a:bodyPr/>
        <a:lstStyle/>
        <a:p>
          <a:endParaRPr lang="fi-FI"/>
        </a:p>
      </dgm:t>
    </dgm:pt>
    <dgm:pt modelId="{31D47B57-4F6E-43AE-A2F2-090587CF91BD}">
      <dgm:prSet/>
      <dgm:spPr/>
      <dgm:t>
        <a:bodyPr/>
        <a:lstStyle/>
        <a:p>
          <a:pPr rtl="0"/>
          <a:r>
            <a:rPr lang="fi-FI" dirty="0" err="1" smtClean="0"/>
            <a:t>Precontractual</a:t>
          </a:r>
          <a:r>
            <a:rPr lang="fi-FI" dirty="0" smtClean="0"/>
            <a:t> </a:t>
          </a:r>
          <a:r>
            <a:rPr lang="fi-FI" dirty="0" err="1" smtClean="0"/>
            <a:t>liability</a:t>
          </a:r>
          <a:r>
            <a:rPr lang="fi-FI" dirty="0" smtClean="0"/>
            <a:t>? </a:t>
          </a:r>
          <a:endParaRPr lang="fi-FI" dirty="0"/>
        </a:p>
      </dgm:t>
    </dgm:pt>
    <dgm:pt modelId="{892FC21D-9AEF-4AE0-9C75-1DB0B42B5917}" type="parTrans" cxnId="{EFB6715B-680B-4B9C-95A1-F04295B4508D}">
      <dgm:prSet/>
      <dgm:spPr/>
      <dgm:t>
        <a:bodyPr/>
        <a:lstStyle/>
        <a:p>
          <a:endParaRPr lang="fi-FI"/>
        </a:p>
      </dgm:t>
    </dgm:pt>
    <dgm:pt modelId="{3AA036C5-2A6E-4342-B5DE-82DD3CC885FF}" type="sibTrans" cxnId="{EFB6715B-680B-4B9C-95A1-F04295B4508D}">
      <dgm:prSet/>
      <dgm:spPr/>
      <dgm:t>
        <a:bodyPr/>
        <a:lstStyle/>
        <a:p>
          <a:endParaRPr lang="fi-FI"/>
        </a:p>
      </dgm:t>
    </dgm:pt>
    <dgm:pt modelId="{0BC49273-B5F6-4A36-A7D9-A8BF28E45E36}">
      <dgm:prSet/>
      <dgm:spPr/>
      <dgm:t>
        <a:bodyPr/>
        <a:lstStyle/>
        <a:p>
          <a:pPr rtl="0"/>
          <a:r>
            <a:rPr lang="fi-FI" dirty="0" err="1" smtClean="0"/>
            <a:t>Liability</a:t>
          </a:r>
          <a:r>
            <a:rPr lang="fi-FI" dirty="0" smtClean="0"/>
            <a:t> for </a:t>
          </a:r>
          <a:r>
            <a:rPr lang="fi-FI" dirty="0" err="1" smtClean="0"/>
            <a:t>unreasoned</a:t>
          </a:r>
          <a:r>
            <a:rPr lang="fi-FI" dirty="0" smtClean="0"/>
            <a:t> </a:t>
          </a:r>
          <a:r>
            <a:rPr lang="fi-FI" dirty="0" err="1" smtClean="0"/>
            <a:t>withdrawal</a:t>
          </a:r>
          <a:r>
            <a:rPr lang="fi-FI" dirty="0" smtClean="0"/>
            <a:t> </a:t>
          </a:r>
          <a:r>
            <a:rPr lang="fi-FI" dirty="0" err="1" smtClean="0"/>
            <a:t>from</a:t>
          </a:r>
          <a:r>
            <a:rPr lang="fi-FI" dirty="0" smtClean="0"/>
            <a:t>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negotiations</a:t>
          </a:r>
          <a:r>
            <a:rPr lang="fi-FI" dirty="0" smtClean="0"/>
            <a:t>?</a:t>
          </a:r>
          <a:endParaRPr lang="fi-FI" dirty="0"/>
        </a:p>
      </dgm:t>
    </dgm:pt>
    <dgm:pt modelId="{1BD157DE-F2BD-45A4-95DC-6064D3D4D705}" type="parTrans" cxnId="{0DA73D18-78E2-4D76-8716-5A1FF0989F1C}">
      <dgm:prSet/>
      <dgm:spPr/>
      <dgm:t>
        <a:bodyPr/>
        <a:lstStyle/>
        <a:p>
          <a:endParaRPr lang="fi-FI"/>
        </a:p>
      </dgm:t>
    </dgm:pt>
    <dgm:pt modelId="{A9665A84-382E-40F0-AE95-471DC57D62C6}" type="sibTrans" cxnId="{0DA73D18-78E2-4D76-8716-5A1FF0989F1C}">
      <dgm:prSet/>
      <dgm:spPr/>
      <dgm:t>
        <a:bodyPr/>
        <a:lstStyle/>
        <a:p>
          <a:endParaRPr lang="fi-FI"/>
        </a:p>
      </dgm:t>
    </dgm:pt>
    <dgm:pt modelId="{CAB69D35-A5F0-4744-8640-2F86F580FA4C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35F7D32D-1391-45BE-8FF1-C7202CD49F64}" type="pres">
      <dgm:prSet presAssocID="{2945BABF-547D-419E-AA8E-2AC7E74CA88C}" presName="thickLine" presStyleLbl="alignNode1" presStyleIdx="0" presStyleCnt="3"/>
      <dgm:spPr/>
    </dgm:pt>
    <dgm:pt modelId="{10046261-AAD7-441A-ADBB-4532100D0838}" type="pres">
      <dgm:prSet presAssocID="{2945BABF-547D-419E-AA8E-2AC7E74CA88C}" presName="horz1" presStyleCnt="0"/>
      <dgm:spPr/>
    </dgm:pt>
    <dgm:pt modelId="{6C2BB525-A735-4AB1-AEF2-21AEEAA24597}" type="pres">
      <dgm:prSet presAssocID="{2945BABF-547D-419E-AA8E-2AC7E74CA88C}" presName="tx1" presStyleLbl="revTx" presStyleIdx="0" presStyleCnt="12"/>
      <dgm:spPr/>
      <dgm:t>
        <a:bodyPr/>
        <a:lstStyle/>
        <a:p>
          <a:endParaRPr lang="fi-FI"/>
        </a:p>
      </dgm:t>
    </dgm:pt>
    <dgm:pt modelId="{F98AE78B-8479-4C3B-BB42-72F528B1C4BB}" type="pres">
      <dgm:prSet presAssocID="{2945BABF-547D-419E-AA8E-2AC7E74CA88C}" presName="vert1" presStyleCnt="0"/>
      <dgm:spPr/>
    </dgm:pt>
    <dgm:pt modelId="{87CFD8C7-C2FF-4D50-999B-C62C23FDD965}" type="pres">
      <dgm:prSet presAssocID="{818CB02E-A7D5-4E42-8CBE-190BF053D4BA}" presName="vertSpace2a" presStyleCnt="0"/>
      <dgm:spPr/>
    </dgm:pt>
    <dgm:pt modelId="{DA7BAD35-D4CA-474B-8E98-B0BB6EF66159}" type="pres">
      <dgm:prSet presAssocID="{818CB02E-A7D5-4E42-8CBE-190BF053D4BA}" presName="horz2" presStyleCnt="0"/>
      <dgm:spPr/>
    </dgm:pt>
    <dgm:pt modelId="{08EA8ABD-E176-4CF3-BE9A-C054CAC1934D}" type="pres">
      <dgm:prSet presAssocID="{818CB02E-A7D5-4E42-8CBE-190BF053D4BA}" presName="horzSpace2" presStyleCnt="0"/>
      <dgm:spPr/>
    </dgm:pt>
    <dgm:pt modelId="{A23CB30D-BB34-40C4-9B3A-86CBBA425037}" type="pres">
      <dgm:prSet presAssocID="{818CB02E-A7D5-4E42-8CBE-190BF053D4BA}" presName="tx2" presStyleLbl="revTx" presStyleIdx="1" presStyleCnt="12"/>
      <dgm:spPr/>
      <dgm:t>
        <a:bodyPr/>
        <a:lstStyle/>
        <a:p>
          <a:endParaRPr lang="fi-FI"/>
        </a:p>
      </dgm:t>
    </dgm:pt>
    <dgm:pt modelId="{223B0EFB-7A2F-4195-922B-A41F557C007C}" type="pres">
      <dgm:prSet presAssocID="{818CB02E-A7D5-4E42-8CBE-190BF053D4BA}" presName="vert2" presStyleCnt="0"/>
      <dgm:spPr/>
    </dgm:pt>
    <dgm:pt modelId="{E8D7B94B-DD9A-4CE9-8CE9-C28FAB2F81B9}" type="pres">
      <dgm:prSet presAssocID="{818CB02E-A7D5-4E42-8CBE-190BF053D4BA}" presName="thinLine2b" presStyleLbl="callout" presStyleIdx="0" presStyleCnt="9"/>
      <dgm:spPr/>
    </dgm:pt>
    <dgm:pt modelId="{DB206E2E-1EB5-4C7B-8F5D-356ADAA9E742}" type="pres">
      <dgm:prSet presAssocID="{818CB02E-A7D5-4E42-8CBE-190BF053D4BA}" presName="vertSpace2b" presStyleCnt="0"/>
      <dgm:spPr/>
    </dgm:pt>
    <dgm:pt modelId="{C444FCE5-C574-49D0-965D-93C5694E59D9}" type="pres">
      <dgm:prSet presAssocID="{59523129-81F9-44B7-9077-B7F08BD5A570}" presName="horz2" presStyleCnt="0"/>
      <dgm:spPr/>
    </dgm:pt>
    <dgm:pt modelId="{B4746E14-609B-4711-A7AC-2A190A063189}" type="pres">
      <dgm:prSet presAssocID="{59523129-81F9-44B7-9077-B7F08BD5A570}" presName="horzSpace2" presStyleCnt="0"/>
      <dgm:spPr/>
    </dgm:pt>
    <dgm:pt modelId="{59D6BFD2-80C0-4EE8-B55C-1BDFE177CA69}" type="pres">
      <dgm:prSet presAssocID="{59523129-81F9-44B7-9077-B7F08BD5A570}" presName="tx2" presStyleLbl="revTx" presStyleIdx="2" presStyleCnt="12"/>
      <dgm:spPr/>
      <dgm:t>
        <a:bodyPr/>
        <a:lstStyle/>
        <a:p>
          <a:endParaRPr lang="fi-FI"/>
        </a:p>
      </dgm:t>
    </dgm:pt>
    <dgm:pt modelId="{3C0C9131-B650-4D5A-8B35-142E49FE44F8}" type="pres">
      <dgm:prSet presAssocID="{59523129-81F9-44B7-9077-B7F08BD5A570}" presName="vert2" presStyleCnt="0"/>
      <dgm:spPr/>
    </dgm:pt>
    <dgm:pt modelId="{D9E8834A-DEBE-45D5-8A24-2675C7597988}" type="pres">
      <dgm:prSet presAssocID="{59523129-81F9-44B7-9077-B7F08BD5A570}" presName="thinLine2b" presStyleLbl="callout" presStyleIdx="1" presStyleCnt="9"/>
      <dgm:spPr/>
    </dgm:pt>
    <dgm:pt modelId="{2F45CCAF-9D70-47BE-A828-2F0546F0D533}" type="pres">
      <dgm:prSet presAssocID="{59523129-81F9-44B7-9077-B7F08BD5A570}" presName="vertSpace2b" presStyleCnt="0"/>
      <dgm:spPr/>
    </dgm:pt>
    <dgm:pt modelId="{311AC65A-056E-4F1D-A099-E71FADBA96B3}" type="pres">
      <dgm:prSet presAssocID="{77EE927E-9CE1-4181-ACE8-12D1CB479DD8}" presName="horz2" presStyleCnt="0"/>
      <dgm:spPr/>
    </dgm:pt>
    <dgm:pt modelId="{8260E4E1-B1C0-4DB0-843A-DA61BD5479E1}" type="pres">
      <dgm:prSet presAssocID="{77EE927E-9CE1-4181-ACE8-12D1CB479DD8}" presName="horzSpace2" presStyleCnt="0"/>
      <dgm:spPr/>
    </dgm:pt>
    <dgm:pt modelId="{DD7315FA-8EF6-44DD-BA36-1ACB379C915B}" type="pres">
      <dgm:prSet presAssocID="{77EE927E-9CE1-4181-ACE8-12D1CB479DD8}" presName="tx2" presStyleLbl="revTx" presStyleIdx="3" presStyleCnt="12"/>
      <dgm:spPr/>
      <dgm:t>
        <a:bodyPr/>
        <a:lstStyle/>
        <a:p>
          <a:endParaRPr lang="fi-FI"/>
        </a:p>
      </dgm:t>
    </dgm:pt>
    <dgm:pt modelId="{32AA56D2-CF24-4B1F-B389-2BD6F6A73209}" type="pres">
      <dgm:prSet presAssocID="{77EE927E-9CE1-4181-ACE8-12D1CB479DD8}" presName="vert2" presStyleCnt="0"/>
      <dgm:spPr/>
    </dgm:pt>
    <dgm:pt modelId="{078A6BE3-4C7F-4D8A-95EB-CCD0F947F871}" type="pres">
      <dgm:prSet presAssocID="{77EE927E-9CE1-4181-ACE8-12D1CB479DD8}" presName="thinLine2b" presStyleLbl="callout" presStyleIdx="2" presStyleCnt="9"/>
      <dgm:spPr/>
    </dgm:pt>
    <dgm:pt modelId="{B8BE85B1-3B11-44E1-9014-178655F4B216}" type="pres">
      <dgm:prSet presAssocID="{77EE927E-9CE1-4181-ACE8-12D1CB479DD8}" presName="vertSpace2b" presStyleCnt="0"/>
      <dgm:spPr/>
    </dgm:pt>
    <dgm:pt modelId="{2D045CEB-3C8B-4004-8685-8E7144A1AE67}" type="pres">
      <dgm:prSet presAssocID="{2979C9D7-1BE6-41FB-9557-8D90F66DDF9E}" presName="horz2" presStyleCnt="0"/>
      <dgm:spPr/>
    </dgm:pt>
    <dgm:pt modelId="{2610E55B-EB94-4ADA-A2F9-6A1E99C5642A}" type="pres">
      <dgm:prSet presAssocID="{2979C9D7-1BE6-41FB-9557-8D90F66DDF9E}" presName="horzSpace2" presStyleCnt="0"/>
      <dgm:spPr/>
    </dgm:pt>
    <dgm:pt modelId="{F0DCC80A-4622-4613-92F0-50F2F4A9979D}" type="pres">
      <dgm:prSet presAssocID="{2979C9D7-1BE6-41FB-9557-8D90F66DDF9E}" presName="tx2" presStyleLbl="revTx" presStyleIdx="4" presStyleCnt="12"/>
      <dgm:spPr/>
      <dgm:t>
        <a:bodyPr/>
        <a:lstStyle/>
        <a:p>
          <a:endParaRPr lang="fi-FI"/>
        </a:p>
      </dgm:t>
    </dgm:pt>
    <dgm:pt modelId="{D11431B2-99DE-4731-87F9-8E513F882F14}" type="pres">
      <dgm:prSet presAssocID="{2979C9D7-1BE6-41FB-9557-8D90F66DDF9E}" presName="vert2" presStyleCnt="0"/>
      <dgm:spPr/>
    </dgm:pt>
    <dgm:pt modelId="{498194D5-A216-4EB9-AEEE-C822D48ACC87}" type="pres">
      <dgm:prSet presAssocID="{2979C9D7-1BE6-41FB-9557-8D90F66DDF9E}" presName="thinLine2b" presStyleLbl="callout" presStyleIdx="3" presStyleCnt="9"/>
      <dgm:spPr/>
    </dgm:pt>
    <dgm:pt modelId="{516DD0B7-7515-4BD1-9250-7E1A872FD80A}" type="pres">
      <dgm:prSet presAssocID="{2979C9D7-1BE6-41FB-9557-8D90F66DDF9E}" presName="vertSpace2b" presStyleCnt="0"/>
      <dgm:spPr/>
    </dgm:pt>
    <dgm:pt modelId="{962FE62B-1295-48CD-9FC2-0865EF9273A3}" type="pres">
      <dgm:prSet presAssocID="{4C3AD254-5E61-4642-9F35-47DA35A5DB09}" presName="thickLine" presStyleLbl="alignNode1" presStyleIdx="1" presStyleCnt="3"/>
      <dgm:spPr/>
    </dgm:pt>
    <dgm:pt modelId="{559B8091-0B4E-4F87-9A62-D790353C2CBD}" type="pres">
      <dgm:prSet presAssocID="{4C3AD254-5E61-4642-9F35-47DA35A5DB09}" presName="horz1" presStyleCnt="0"/>
      <dgm:spPr/>
    </dgm:pt>
    <dgm:pt modelId="{52E33341-7497-410E-B285-0BF404AB4407}" type="pres">
      <dgm:prSet presAssocID="{4C3AD254-5E61-4642-9F35-47DA35A5DB09}" presName="tx1" presStyleLbl="revTx" presStyleIdx="5" presStyleCnt="12"/>
      <dgm:spPr/>
      <dgm:t>
        <a:bodyPr/>
        <a:lstStyle/>
        <a:p>
          <a:endParaRPr lang="fi-FI"/>
        </a:p>
      </dgm:t>
    </dgm:pt>
    <dgm:pt modelId="{36BCCC88-1AFD-4176-9BD8-FAFE14A0B685}" type="pres">
      <dgm:prSet presAssocID="{4C3AD254-5E61-4642-9F35-47DA35A5DB09}" presName="vert1" presStyleCnt="0"/>
      <dgm:spPr/>
    </dgm:pt>
    <dgm:pt modelId="{D24C2420-5B83-4668-AE92-3EE18E1EE39D}" type="pres">
      <dgm:prSet presAssocID="{D36CE0EA-467B-4D9A-863B-000DB8941599}" presName="vertSpace2a" presStyleCnt="0"/>
      <dgm:spPr/>
    </dgm:pt>
    <dgm:pt modelId="{5AB0F29F-5E47-4235-8DFB-5A83A8676B94}" type="pres">
      <dgm:prSet presAssocID="{D36CE0EA-467B-4D9A-863B-000DB8941599}" presName="horz2" presStyleCnt="0"/>
      <dgm:spPr/>
    </dgm:pt>
    <dgm:pt modelId="{54E5F12D-3E9A-445B-B2EF-C0B40D808282}" type="pres">
      <dgm:prSet presAssocID="{D36CE0EA-467B-4D9A-863B-000DB8941599}" presName="horzSpace2" presStyleCnt="0"/>
      <dgm:spPr/>
    </dgm:pt>
    <dgm:pt modelId="{E2A2843F-E282-4452-87E7-E72F690542AB}" type="pres">
      <dgm:prSet presAssocID="{D36CE0EA-467B-4D9A-863B-000DB8941599}" presName="tx2" presStyleLbl="revTx" presStyleIdx="6" presStyleCnt="12"/>
      <dgm:spPr/>
      <dgm:t>
        <a:bodyPr/>
        <a:lstStyle/>
        <a:p>
          <a:endParaRPr lang="fi-FI"/>
        </a:p>
      </dgm:t>
    </dgm:pt>
    <dgm:pt modelId="{6BA68505-7513-4657-ADE2-CCD539543F5E}" type="pres">
      <dgm:prSet presAssocID="{D36CE0EA-467B-4D9A-863B-000DB8941599}" presName="vert2" presStyleCnt="0"/>
      <dgm:spPr/>
    </dgm:pt>
    <dgm:pt modelId="{7C07537C-0331-409D-B735-0945764791C5}" type="pres">
      <dgm:prSet presAssocID="{D36CE0EA-467B-4D9A-863B-000DB8941599}" presName="thinLine2b" presStyleLbl="callout" presStyleIdx="4" presStyleCnt="9"/>
      <dgm:spPr/>
    </dgm:pt>
    <dgm:pt modelId="{5953D345-C700-41B6-81F2-F919ECC86BA6}" type="pres">
      <dgm:prSet presAssocID="{D36CE0EA-467B-4D9A-863B-000DB8941599}" presName="vertSpace2b" presStyleCnt="0"/>
      <dgm:spPr/>
    </dgm:pt>
    <dgm:pt modelId="{43E5A62F-8ED6-4C04-90BA-0154F190A678}" type="pres">
      <dgm:prSet presAssocID="{EA20EA56-1CF7-4FCC-8B8B-D986A61511D6}" presName="horz2" presStyleCnt="0"/>
      <dgm:spPr/>
    </dgm:pt>
    <dgm:pt modelId="{D888E2E2-1872-4B3A-9039-44622CC0C19F}" type="pres">
      <dgm:prSet presAssocID="{EA20EA56-1CF7-4FCC-8B8B-D986A61511D6}" presName="horzSpace2" presStyleCnt="0"/>
      <dgm:spPr/>
    </dgm:pt>
    <dgm:pt modelId="{0CAEE368-9A2B-45EC-825F-16E6162A370C}" type="pres">
      <dgm:prSet presAssocID="{EA20EA56-1CF7-4FCC-8B8B-D986A61511D6}" presName="tx2" presStyleLbl="revTx" presStyleIdx="7" presStyleCnt="12"/>
      <dgm:spPr/>
      <dgm:t>
        <a:bodyPr/>
        <a:lstStyle/>
        <a:p>
          <a:endParaRPr lang="fi-FI"/>
        </a:p>
      </dgm:t>
    </dgm:pt>
    <dgm:pt modelId="{6463A9A9-7AA0-4229-B215-9575A878B9F2}" type="pres">
      <dgm:prSet presAssocID="{EA20EA56-1CF7-4FCC-8B8B-D986A61511D6}" presName="vert2" presStyleCnt="0"/>
      <dgm:spPr/>
    </dgm:pt>
    <dgm:pt modelId="{6E1FFB8D-32A8-4CDC-8FA0-F46CD71C8AB7}" type="pres">
      <dgm:prSet presAssocID="{EA20EA56-1CF7-4FCC-8B8B-D986A61511D6}" presName="thinLine2b" presStyleLbl="callout" presStyleIdx="5" presStyleCnt="9"/>
      <dgm:spPr/>
    </dgm:pt>
    <dgm:pt modelId="{39B24F62-0E22-46CA-9D46-EA7E70C99E92}" type="pres">
      <dgm:prSet presAssocID="{EA20EA56-1CF7-4FCC-8B8B-D986A61511D6}" presName="vertSpace2b" presStyleCnt="0"/>
      <dgm:spPr/>
    </dgm:pt>
    <dgm:pt modelId="{7AEFBBBE-A2E7-4D31-BD8D-06EC17078367}" type="pres">
      <dgm:prSet presAssocID="{101456AE-E985-4649-A5AA-E651007C022C}" presName="thickLine" presStyleLbl="alignNode1" presStyleIdx="2" presStyleCnt="3"/>
      <dgm:spPr/>
    </dgm:pt>
    <dgm:pt modelId="{D292FBEF-ECB8-4A73-95AC-CAFCCA0D7308}" type="pres">
      <dgm:prSet presAssocID="{101456AE-E985-4649-A5AA-E651007C022C}" presName="horz1" presStyleCnt="0"/>
      <dgm:spPr/>
    </dgm:pt>
    <dgm:pt modelId="{2320F6BF-EEA4-4994-80B9-A60739A83F40}" type="pres">
      <dgm:prSet presAssocID="{101456AE-E985-4649-A5AA-E651007C022C}" presName="tx1" presStyleLbl="revTx" presStyleIdx="8" presStyleCnt="12"/>
      <dgm:spPr/>
      <dgm:t>
        <a:bodyPr/>
        <a:lstStyle/>
        <a:p>
          <a:endParaRPr lang="fi-FI"/>
        </a:p>
      </dgm:t>
    </dgm:pt>
    <dgm:pt modelId="{FBBB129C-D708-4DF5-8CE3-D01A9638DB04}" type="pres">
      <dgm:prSet presAssocID="{101456AE-E985-4649-A5AA-E651007C022C}" presName="vert1" presStyleCnt="0"/>
      <dgm:spPr/>
    </dgm:pt>
    <dgm:pt modelId="{3A764E91-49F2-40E4-8131-C72ECD2F8866}" type="pres">
      <dgm:prSet presAssocID="{96926E1E-392D-4EA5-8B39-68C46822EFD6}" presName="vertSpace2a" presStyleCnt="0"/>
      <dgm:spPr/>
    </dgm:pt>
    <dgm:pt modelId="{0A42E6C1-6FD8-4F34-BC87-25BB0ADD900E}" type="pres">
      <dgm:prSet presAssocID="{96926E1E-392D-4EA5-8B39-68C46822EFD6}" presName="horz2" presStyleCnt="0"/>
      <dgm:spPr/>
    </dgm:pt>
    <dgm:pt modelId="{24379C11-A687-4CA9-9853-8D6C5119876C}" type="pres">
      <dgm:prSet presAssocID="{96926E1E-392D-4EA5-8B39-68C46822EFD6}" presName="horzSpace2" presStyleCnt="0"/>
      <dgm:spPr/>
    </dgm:pt>
    <dgm:pt modelId="{5E694CC8-FBC6-4C3D-86C8-2931E16F41B1}" type="pres">
      <dgm:prSet presAssocID="{96926E1E-392D-4EA5-8B39-68C46822EFD6}" presName="tx2" presStyleLbl="revTx" presStyleIdx="9" presStyleCnt="12"/>
      <dgm:spPr/>
      <dgm:t>
        <a:bodyPr/>
        <a:lstStyle/>
        <a:p>
          <a:endParaRPr lang="fi-FI"/>
        </a:p>
      </dgm:t>
    </dgm:pt>
    <dgm:pt modelId="{68BC0CF7-051D-44F6-B16C-C39F5359ECB7}" type="pres">
      <dgm:prSet presAssocID="{96926E1E-392D-4EA5-8B39-68C46822EFD6}" presName="vert2" presStyleCnt="0"/>
      <dgm:spPr/>
    </dgm:pt>
    <dgm:pt modelId="{ACF5D20B-4ACB-4E7A-8DE8-945C1FF9B8D2}" type="pres">
      <dgm:prSet presAssocID="{96926E1E-392D-4EA5-8B39-68C46822EFD6}" presName="thinLine2b" presStyleLbl="callout" presStyleIdx="6" presStyleCnt="9"/>
      <dgm:spPr/>
    </dgm:pt>
    <dgm:pt modelId="{996CC5F5-6167-4BCF-B3D9-35707E15451C}" type="pres">
      <dgm:prSet presAssocID="{96926E1E-392D-4EA5-8B39-68C46822EFD6}" presName="vertSpace2b" presStyleCnt="0"/>
      <dgm:spPr/>
    </dgm:pt>
    <dgm:pt modelId="{E3C9112A-4D73-4C13-BCA5-FB723952173B}" type="pres">
      <dgm:prSet presAssocID="{31D47B57-4F6E-43AE-A2F2-090587CF91BD}" presName="horz2" presStyleCnt="0"/>
      <dgm:spPr/>
    </dgm:pt>
    <dgm:pt modelId="{8D288677-097A-4CBD-9A86-02FC3C036D66}" type="pres">
      <dgm:prSet presAssocID="{31D47B57-4F6E-43AE-A2F2-090587CF91BD}" presName="horzSpace2" presStyleCnt="0"/>
      <dgm:spPr/>
    </dgm:pt>
    <dgm:pt modelId="{B09CFA8E-61E3-4A7D-85B7-114D2E311D00}" type="pres">
      <dgm:prSet presAssocID="{31D47B57-4F6E-43AE-A2F2-090587CF91BD}" presName="tx2" presStyleLbl="revTx" presStyleIdx="10" presStyleCnt="12"/>
      <dgm:spPr/>
      <dgm:t>
        <a:bodyPr/>
        <a:lstStyle/>
        <a:p>
          <a:endParaRPr lang="fi-FI"/>
        </a:p>
      </dgm:t>
    </dgm:pt>
    <dgm:pt modelId="{6172B742-025B-4BBB-9F85-8E2904CCE024}" type="pres">
      <dgm:prSet presAssocID="{31D47B57-4F6E-43AE-A2F2-090587CF91BD}" presName="vert2" presStyleCnt="0"/>
      <dgm:spPr/>
    </dgm:pt>
    <dgm:pt modelId="{D84D6055-73DB-4323-84AF-9806D3C647D2}" type="pres">
      <dgm:prSet presAssocID="{31D47B57-4F6E-43AE-A2F2-090587CF91BD}" presName="thinLine2b" presStyleLbl="callout" presStyleIdx="7" presStyleCnt="9"/>
      <dgm:spPr/>
    </dgm:pt>
    <dgm:pt modelId="{223AAB2E-463D-4676-B278-15D90063BEC1}" type="pres">
      <dgm:prSet presAssocID="{31D47B57-4F6E-43AE-A2F2-090587CF91BD}" presName="vertSpace2b" presStyleCnt="0"/>
      <dgm:spPr/>
    </dgm:pt>
    <dgm:pt modelId="{028BC269-FF5F-4B98-A391-A2F6F7AFA0E3}" type="pres">
      <dgm:prSet presAssocID="{0BC49273-B5F6-4A36-A7D9-A8BF28E45E36}" presName="horz2" presStyleCnt="0"/>
      <dgm:spPr/>
    </dgm:pt>
    <dgm:pt modelId="{C0EB3BE8-A29E-44BC-A734-2B93AA747562}" type="pres">
      <dgm:prSet presAssocID="{0BC49273-B5F6-4A36-A7D9-A8BF28E45E36}" presName="horzSpace2" presStyleCnt="0"/>
      <dgm:spPr/>
    </dgm:pt>
    <dgm:pt modelId="{DB7810D1-9CDC-436C-92CD-0AEA3408DA86}" type="pres">
      <dgm:prSet presAssocID="{0BC49273-B5F6-4A36-A7D9-A8BF28E45E36}" presName="tx2" presStyleLbl="revTx" presStyleIdx="11" presStyleCnt="12"/>
      <dgm:spPr/>
      <dgm:t>
        <a:bodyPr/>
        <a:lstStyle/>
        <a:p>
          <a:endParaRPr lang="fi-FI"/>
        </a:p>
      </dgm:t>
    </dgm:pt>
    <dgm:pt modelId="{9AAF81D1-BB97-4D3C-886A-5C9AEA4921CB}" type="pres">
      <dgm:prSet presAssocID="{0BC49273-B5F6-4A36-A7D9-A8BF28E45E36}" presName="vert2" presStyleCnt="0"/>
      <dgm:spPr/>
    </dgm:pt>
    <dgm:pt modelId="{5BFB030D-C1D5-4F57-B8E0-47113473B11C}" type="pres">
      <dgm:prSet presAssocID="{0BC49273-B5F6-4A36-A7D9-A8BF28E45E36}" presName="thinLine2b" presStyleLbl="callout" presStyleIdx="8" presStyleCnt="9"/>
      <dgm:spPr/>
    </dgm:pt>
    <dgm:pt modelId="{C5AF2E5B-6CBC-4B68-8F86-35CF4162F48A}" type="pres">
      <dgm:prSet presAssocID="{0BC49273-B5F6-4A36-A7D9-A8BF28E45E36}" presName="vertSpace2b" presStyleCnt="0"/>
      <dgm:spPr/>
    </dgm:pt>
  </dgm:ptLst>
  <dgm:cxnLst>
    <dgm:cxn modelId="{0E523396-3A01-4227-8DDA-2E115A0D5A0D}" srcId="{2945BABF-547D-419E-AA8E-2AC7E74CA88C}" destId="{77EE927E-9CE1-4181-ACE8-12D1CB479DD8}" srcOrd="2" destOrd="0" parTransId="{57B63702-4E72-49A0-B25A-33561B1F476A}" sibTransId="{5313B156-315F-4E3C-A27F-955F8E4305F6}"/>
    <dgm:cxn modelId="{5CBE1115-83CF-49E7-BD44-D3FE4D350BA3}" type="presOf" srcId="{77EE927E-9CE1-4181-ACE8-12D1CB479DD8}" destId="{DD7315FA-8EF6-44DD-BA36-1ACB379C915B}" srcOrd="0" destOrd="0" presId="urn:microsoft.com/office/officeart/2008/layout/LinedList"/>
    <dgm:cxn modelId="{60145107-8DCB-4A90-8646-24E064CDC424}" type="presOf" srcId="{4C3AD254-5E61-4642-9F35-47DA35A5DB09}" destId="{52E33341-7497-410E-B285-0BF404AB4407}" srcOrd="0" destOrd="0" presId="urn:microsoft.com/office/officeart/2008/layout/LinedList"/>
    <dgm:cxn modelId="{0C49580D-71AA-48A5-A1E6-A91DEADC3C3E}" srcId="{2945BABF-547D-419E-AA8E-2AC7E74CA88C}" destId="{59523129-81F9-44B7-9077-B7F08BD5A570}" srcOrd="1" destOrd="0" parTransId="{2C2112F2-7ABF-47A3-B408-C1BBE8E4BB95}" sibTransId="{52BDB0DB-4DCE-4E59-911C-58639D621A82}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B1ED9545-D553-4824-9334-6A248A597D72}" type="presOf" srcId="{2945BABF-547D-419E-AA8E-2AC7E74CA88C}" destId="{6C2BB525-A735-4AB1-AEF2-21AEEAA24597}" srcOrd="0" destOrd="0" presId="urn:microsoft.com/office/officeart/2008/layout/LinedList"/>
    <dgm:cxn modelId="{AD6E35BD-C333-4E45-B0E6-5EEFEF837158}" srcId="{101456AE-E985-4649-A5AA-E651007C022C}" destId="{96926E1E-392D-4EA5-8B39-68C46822EFD6}" srcOrd="0" destOrd="0" parTransId="{F5918505-E118-4590-88D9-C6FD693ED862}" sibTransId="{019C06E5-2762-407E-8899-5833056EB656}"/>
    <dgm:cxn modelId="{17EC87E5-050D-4A4D-A824-E3A1F8FEE7D2}" type="presOf" srcId="{101456AE-E985-4649-A5AA-E651007C022C}" destId="{2320F6BF-EEA4-4994-80B9-A60739A83F40}" srcOrd="0" destOrd="0" presId="urn:microsoft.com/office/officeart/2008/layout/LinedList"/>
    <dgm:cxn modelId="{76BAA17F-82AC-4150-A599-88F596440339}" srcId="{4C3AD254-5E61-4642-9F35-47DA35A5DB09}" destId="{EA20EA56-1CF7-4FCC-8B8B-D986A61511D6}" srcOrd="1" destOrd="0" parTransId="{B26E749B-DDCD-4C59-94C8-A19E9FD3F03E}" sibTransId="{FA8FEBFB-B2FE-406D-A96E-86024127E27C}"/>
    <dgm:cxn modelId="{E323DF38-456F-46C6-9BF6-2B4E19DC9F97}" type="presOf" srcId="{0BC49273-B5F6-4A36-A7D9-A8BF28E45E36}" destId="{DB7810D1-9CDC-436C-92CD-0AEA3408DA86}" srcOrd="0" destOrd="0" presId="urn:microsoft.com/office/officeart/2008/layout/LinedList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8AE6FE8F-029C-470B-B1A7-C5FB47DBF579}" type="presOf" srcId="{EA1A3674-D1B9-48AF-8FC1-1CF075F160AA}" destId="{CAB69D35-A5F0-4744-8640-2F86F580FA4C}" srcOrd="0" destOrd="0" presId="urn:microsoft.com/office/officeart/2008/layout/LinedList"/>
    <dgm:cxn modelId="{4D424415-0169-4B58-9951-487CFF1EE1B5}" type="presOf" srcId="{EA20EA56-1CF7-4FCC-8B8B-D986A61511D6}" destId="{0CAEE368-9A2B-45EC-825F-16E6162A370C}" srcOrd="0" destOrd="0" presId="urn:microsoft.com/office/officeart/2008/layout/LinedList"/>
    <dgm:cxn modelId="{FB730C58-7F50-44ED-ACD4-C401A2B110EC}" srcId="{2945BABF-547D-419E-AA8E-2AC7E74CA88C}" destId="{818CB02E-A7D5-4E42-8CBE-190BF053D4BA}" srcOrd="0" destOrd="0" parTransId="{185419D6-9FAB-4A52-BF9F-D0C2868DF3F7}" sibTransId="{B5714B80-4B19-428D-83EB-7926E11CF3A4}"/>
    <dgm:cxn modelId="{2A9C9936-8B3F-4AD3-A3C9-083021821000}" type="presOf" srcId="{96926E1E-392D-4EA5-8B39-68C46822EFD6}" destId="{5E694CC8-FBC6-4C3D-86C8-2931E16F41B1}" srcOrd="0" destOrd="0" presId="urn:microsoft.com/office/officeart/2008/layout/LinedList"/>
    <dgm:cxn modelId="{F301B9B0-5048-4502-A186-216EB547D480}" type="presOf" srcId="{2979C9D7-1BE6-41FB-9557-8D90F66DDF9E}" destId="{F0DCC80A-4622-4613-92F0-50F2F4A9979D}" srcOrd="0" destOrd="0" presId="urn:microsoft.com/office/officeart/2008/layout/LinedList"/>
    <dgm:cxn modelId="{0DA73D18-78E2-4D76-8716-5A1FF0989F1C}" srcId="{101456AE-E985-4649-A5AA-E651007C022C}" destId="{0BC49273-B5F6-4A36-A7D9-A8BF28E45E36}" srcOrd="2" destOrd="0" parTransId="{1BD157DE-F2BD-45A4-95DC-6064D3D4D705}" sibTransId="{A9665A84-382E-40F0-AE95-471DC57D62C6}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80CD77C5-AD05-4BA1-A514-CF6BD11BEF0F}" srcId="{2945BABF-547D-419E-AA8E-2AC7E74CA88C}" destId="{2979C9D7-1BE6-41FB-9557-8D90F66DDF9E}" srcOrd="3" destOrd="0" parTransId="{BCC07533-017D-4712-B16C-5F78F1EA54F7}" sibTransId="{797D7A7E-E103-446C-8AF7-A39FB872702E}"/>
    <dgm:cxn modelId="{C3EEDD85-1F12-46D1-84E9-1A1C001DCF65}" type="presOf" srcId="{D36CE0EA-467B-4D9A-863B-000DB8941599}" destId="{E2A2843F-E282-4452-87E7-E72F690542AB}" srcOrd="0" destOrd="0" presId="urn:microsoft.com/office/officeart/2008/layout/LinedList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F0132169-8893-471E-9965-F373FEFE7E03}" type="presOf" srcId="{818CB02E-A7D5-4E42-8CBE-190BF053D4BA}" destId="{A23CB30D-BB34-40C4-9B3A-86CBBA425037}" srcOrd="0" destOrd="0" presId="urn:microsoft.com/office/officeart/2008/layout/LinedList"/>
    <dgm:cxn modelId="{EFB6715B-680B-4B9C-95A1-F04295B4508D}" srcId="{101456AE-E985-4649-A5AA-E651007C022C}" destId="{31D47B57-4F6E-43AE-A2F2-090587CF91BD}" srcOrd="1" destOrd="0" parTransId="{892FC21D-9AEF-4AE0-9C75-1DB0B42B5917}" sibTransId="{3AA036C5-2A6E-4342-B5DE-82DD3CC885FF}"/>
    <dgm:cxn modelId="{AA98ACB0-D833-45E3-B502-DE794A55AEBF}" type="presOf" srcId="{31D47B57-4F6E-43AE-A2F2-090587CF91BD}" destId="{B09CFA8E-61E3-4A7D-85B7-114D2E311D00}" srcOrd="0" destOrd="0" presId="urn:microsoft.com/office/officeart/2008/layout/LinedList"/>
    <dgm:cxn modelId="{EAA1D8B5-1A65-43B6-8ACF-2C7CFD350248}" type="presOf" srcId="{59523129-81F9-44B7-9077-B7F08BD5A570}" destId="{59D6BFD2-80C0-4EE8-B55C-1BDFE177CA69}" srcOrd="0" destOrd="0" presId="urn:microsoft.com/office/officeart/2008/layout/LinedList"/>
    <dgm:cxn modelId="{2FDA9F24-7D68-4FFA-8236-7B8F4C9EA90F}" type="presParOf" srcId="{CAB69D35-A5F0-4744-8640-2F86F580FA4C}" destId="{35F7D32D-1391-45BE-8FF1-C7202CD49F64}" srcOrd="0" destOrd="0" presId="urn:microsoft.com/office/officeart/2008/layout/LinedList"/>
    <dgm:cxn modelId="{3BC732E2-D12A-443B-967E-DFD41987431D}" type="presParOf" srcId="{CAB69D35-A5F0-4744-8640-2F86F580FA4C}" destId="{10046261-AAD7-441A-ADBB-4532100D0838}" srcOrd="1" destOrd="0" presId="urn:microsoft.com/office/officeart/2008/layout/LinedList"/>
    <dgm:cxn modelId="{EC0A954C-31C6-4020-8A60-E6F658FDE029}" type="presParOf" srcId="{10046261-AAD7-441A-ADBB-4532100D0838}" destId="{6C2BB525-A735-4AB1-AEF2-21AEEAA24597}" srcOrd="0" destOrd="0" presId="urn:microsoft.com/office/officeart/2008/layout/LinedList"/>
    <dgm:cxn modelId="{3757C946-938D-488F-861E-559272A139DE}" type="presParOf" srcId="{10046261-AAD7-441A-ADBB-4532100D0838}" destId="{F98AE78B-8479-4C3B-BB42-72F528B1C4BB}" srcOrd="1" destOrd="0" presId="urn:microsoft.com/office/officeart/2008/layout/LinedList"/>
    <dgm:cxn modelId="{883B4218-C9AE-4C91-8AEE-2D3D74A55670}" type="presParOf" srcId="{F98AE78B-8479-4C3B-BB42-72F528B1C4BB}" destId="{87CFD8C7-C2FF-4D50-999B-C62C23FDD965}" srcOrd="0" destOrd="0" presId="urn:microsoft.com/office/officeart/2008/layout/LinedList"/>
    <dgm:cxn modelId="{B8CB8F77-EB9C-4DDE-87DA-53E7A0F9EA51}" type="presParOf" srcId="{F98AE78B-8479-4C3B-BB42-72F528B1C4BB}" destId="{DA7BAD35-D4CA-474B-8E98-B0BB6EF66159}" srcOrd="1" destOrd="0" presId="urn:microsoft.com/office/officeart/2008/layout/LinedList"/>
    <dgm:cxn modelId="{47D49467-DD53-4E53-B199-0E003A3A4C5C}" type="presParOf" srcId="{DA7BAD35-D4CA-474B-8E98-B0BB6EF66159}" destId="{08EA8ABD-E176-4CF3-BE9A-C054CAC1934D}" srcOrd="0" destOrd="0" presId="urn:microsoft.com/office/officeart/2008/layout/LinedList"/>
    <dgm:cxn modelId="{07A9F4A8-497C-4F35-B387-119AFF842F63}" type="presParOf" srcId="{DA7BAD35-D4CA-474B-8E98-B0BB6EF66159}" destId="{A23CB30D-BB34-40C4-9B3A-86CBBA425037}" srcOrd="1" destOrd="0" presId="urn:microsoft.com/office/officeart/2008/layout/LinedList"/>
    <dgm:cxn modelId="{B6C65FE5-64FF-4C8D-A603-0A4CBCFBB906}" type="presParOf" srcId="{DA7BAD35-D4CA-474B-8E98-B0BB6EF66159}" destId="{223B0EFB-7A2F-4195-922B-A41F557C007C}" srcOrd="2" destOrd="0" presId="urn:microsoft.com/office/officeart/2008/layout/LinedList"/>
    <dgm:cxn modelId="{CAC37BB5-461B-41C6-B145-2CCC8E9D6C94}" type="presParOf" srcId="{F98AE78B-8479-4C3B-BB42-72F528B1C4BB}" destId="{E8D7B94B-DD9A-4CE9-8CE9-C28FAB2F81B9}" srcOrd="2" destOrd="0" presId="urn:microsoft.com/office/officeart/2008/layout/LinedList"/>
    <dgm:cxn modelId="{44F7B766-E679-4BE7-AAEA-03E47AF3C29D}" type="presParOf" srcId="{F98AE78B-8479-4C3B-BB42-72F528B1C4BB}" destId="{DB206E2E-1EB5-4C7B-8F5D-356ADAA9E742}" srcOrd="3" destOrd="0" presId="urn:microsoft.com/office/officeart/2008/layout/LinedList"/>
    <dgm:cxn modelId="{6A0D483F-B114-4DC1-9216-0896ADCCB549}" type="presParOf" srcId="{F98AE78B-8479-4C3B-BB42-72F528B1C4BB}" destId="{C444FCE5-C574-49D0-965D-93C5694E59D9}" srcOrd="4" destOrd="0" presId="urn:microsoft.com/office/officeart/2008/layout/LinedList"/>
    <dgm:cxn modelId="{4808C1C9-9D1A-4DC3-8B5B-662DCA32A0F0}" type="presParOf" srcId="{C444FCE5-C574-49D0-965D-93C5694E59D9}" destId="{B4746E14-609B-4711-A7AC-2A190A063189}" srcOrd="0" destOrd="0" presId="urn:microsoft.com/office/officeart/2008/layout/LinedList"/>
    <dgm:cxn modelId="{D390A124-7A45-47E2-BE56-FEE48F0BE5DB}" type="presParOf" srcId="{C444FCE5-C574-49D0-965D-93C5694E59D9}" destId="{59D6BFD2-80C0-4EE8-B55C-1BDFE177CA69}" srcOrd="1" destOrd="0" presId="urn:microsoft.com/office/officeart/2008/layout/LinedList"/>
    <dgm:cxn modelId="{E3D28E21-E05A-45C6-8E99-BFAB809A819C}" type="presParOf" srcId="{C444FCE5-C574-49D0-965D-93C5694E59D9}" destId="{3C0C9131-B650-4D5A-8B35-142E49FE44F8}" srcOrd="2" destOrd="0" presId="urn:microsoft.com/office/officeart/2008/layout/LinedList"/>
    <dgm:cxn modelId="{0B4B41CF-08DC-417F-B025-B06BB553CF74}" type="presParOf" srcId="{F98AE78B-8479-4C3B-BB42-72F528B1C4BB}" destId="{D9E8834A-DEBE-45D5-8A24-2675C7597988}" srcOrd="5" destOrd="0" presId="urn:microsoft.com/office/officeart/2008/layout/LinedList"/>
    <dgm:cxn modelId="{1E6D7215-8F7F-49F0-9293-30E138509E4A}" type="presParOf" srcId="{F98AE78B-8479-4C3B-BB42-72F528B1C4BB}" destId="{2F45CCAF-9D70-47BE-A828-2F0546F0D533}" srcOrd="6" destOrd="0" presId="urn:microsoft.com/office/officeart/2008/layout/LinedList"/>
    <dgm:cxn modelId="{5961F11D-BA13-4AB4-A506-CECF25ABB532}" type="presParOf" srcId="{F98AE78B-8479-4C3B-BB42-72F528B1C4BB}" destId="{311AC65A-056E-4F1D-A099-E71FADBA96B3}" srcOrd="7" destOrd="0" presId="urn:microsoft.com/office/officeart/2008/layout/LinedList"/>
    <dgm:cxn modelId="{C762B89D-447E-4A84-98E3-DDF67B966675}" type="presParOf" srcId="{311AC65A-056E-4F1D-A099-E71FADBA96B3}" destId="{8260E4E1-B1C0-4DB0-843A-DA61BD5479E1}" srcOrd="0" destOrd="0" presId="urn:microsoft.com/office/officeart/2008/layout/LinedList"/>
    <dgm:cxn modelId="{64829511-75A3-4971-8917-BA89B1791FFD}" type="presParOf" srcId="{311AC65A-056E-4F1D-A099-E71FADBA96B3}" destId="{DD7315FA-8EF6-44DD-BA36-1ACB379C915B}" srcOrd="1" destOrd="0" presId="urn:microsoft.com/office/officeart/2008/layout/LinedList"/>
    <dgm:cxn modelId="{4A6BE740-5296-434C-A3DF-F66AE7764FDA}" type="presParOf" srcId="{311AC65A-056E-4F1D-A099-E71FADBA96B3}" destId="{32AA56D2-CF24-4B1F-B389-2BD6F6A73209}" srcOrd="2" destOrd="0" presId="urn:microsoft.com/office/officeart/2008/layout/LinedList"/>
    <dgm:cxn modelId="{9E928F22-2FE1-4C86-823A-1167ACA2CA7C}" type="presParOf" srcId="{F98AE78B-8479-4C3B-BB42-72F528B1C4BB}" destId="{078A6BE3-4C7F-4D8A-95EB-CCD0F947F871}" srcOrd="8" destOrd="0" presId="urn:microsoft.com/office/officeart/2008/layout/LinedList"/>
    <dgm:cxn modelId="{7EB1430E-AB3B-434C-8802-4C3652F4E82E}" type="presParOf" srcId="{F98AE78B-8479-4C3B-BB42-72F528B1C4BB}" destId="{B8BE85B1-3B11-44E1-9014-178655F4B216}" srcOrd="9" destOrd="0" presId="urn:microsoft.com/office/officeart/2008/layout/LinedList"/>
    <dgm:cxn modelId="{560BBA7B-B553-4263-8E57-904199803072}" type="presParOf" srcId="{F98AE78B-8479-4C3B-BB42-72F528B1C4BB}" destId="{2D045CEB-3C8B-4004-8685-8E7144A1AE67}" srcOrd="10" destOrd="0" presId="urn:microsoft.com/office/officeart/2008/layout/LinedList"/>
    <dgm:cxn modelId="{C05F1020-2D87-4E0B-857A-BE52B403B999}" type="presParOf" srcId="{2D045CEB-3C8B-4004-8685-8E7144A1AE67}" destId="{2610E55B-EB94-4ADA-A2F9-6A1E99C5642A}" srcOrd="0" destOrd="0" presId="urn:microsoft.com/office/officeart/2008/layout/LinedList"/>
    <dgm:cxn modelId="{D60EF886-D657-471B-B437-2B43A8AEAA6A}" type="presParOf" srcId="{2D045CEB-3C8B-4004-8685-8E7144A1AE67}" destId="{F0DCC80A-4622-4613-92F0-50F2F4A9979D}" srcOrd="1" destOrd="0" presId="urn:microsoft.com/office/officeart/2008/layout/LinedList"/>
    <dgm:cxn modelId="{E45947D4-38A6-4633-8989-108F6735614B}" type="presParOf" srcId="{2D045CEB-3C8B-4004-8685-8E7144A1AE67}" destId="{D11431B2-99DE-4731-87F9-8E513F882F14}" srcOrd="2" destOrd="0" presId="urn:microsoft.com/office/officeart/2008/layout/LinedList"/>
    <dgm:cxn modelId="{E4D53374-2D92-4493-9608-C5B42F6B6EFC}" type="presParOf" srcId="{F98AE78B-8479-4C3B-BB42-72F528B1C4BB}" destId="{498194D5-A216-4EB9-AEEE-C822D48ACC87}" srcOrd="11" destOrd="0" presId="urn:microsoft.com/office/officeart/2008/layout/LinedList"/>
    <dgm:cxn modelId="{386F491E-0A5A-4C4A-9ADC-3CE2496320BD}" type="presParOf" srcId="{F98AE78B-8479-4C3B-BB42-72F528B1C4BB}" destId="{516DD0B7-7515-4BD1-9250-7E1A872FD80A}" srcOrd="12" destOrd="0" presId="urn:microsoft.com/office/officeart/2008/layout/LinedList"/>
    <dgm:cxn modelId="{6FEAE0C6-B88C-4CC9-A8FC-6443BC7F32E0}" type="presParOf" srcId="{CAB69D35-A5F0-4744-8640-2F86F580FA4C}" destId="{962FE62B-1295-48CD-9FC2-0865EF9273A3}" srcOrd="2" destOrd="0" presId="urn:microsoft.com/office/officeart/2008/layout/LinedList"/>
    <dgm:cxn modelId="{F5BD5DF0-B3DE-40D6-A145-E925B456AD2A}" type="presParOf" srcId="{CAB69D35-A5F0-4744-8640-2F86F580FA4C}" destId="{559B8091-0B4E-4F87-9A62-D790353C2CBD}" srcOrd="3" destOrd="0" presId="urn:microsoft.com/office/officeart/2008/layout/LinedList"/>
    <dgm:cxn modelId="{57F3FE42-2507-4DBC-893D-8BDEA8F93A9A}" type="presParOf" srcId="{559B8091-0B4E-4F87-9A62-D790353C2CBD}" destId="{52E33341-7497-410E-B285-0BF404AB4407}" srcOrd="0" destOrd="0" presId="urn:microsoft.com/office/officeart/2008/layout/LinedList"/>
    <dgm:cxn modelId="{8FDD4A80-0782-4192-B38B-F716CB54419B}" type="presParOf" srcId="{559B8091-0B4E-4F87-9A62-D790353C2CBD}" destId="{36BCCC88-1AFD-4176-9BD8-FAFE14A0B685}" srcOrd="1" destOrd="0" presId="urn:microsoft.com/office/officeart/2008/layout/LinedList"/>
    <dgm:cxn modelId="{47BEE648-F879-4162-8D7B-710065DDF61B}" type="presParOf" srcId="{36BCCC88-1AFD-4176-9BD8-FAFE14A0B685}" destId="{D24C2420-5B83-4668-AE92-3EE18E1EE39D}" srcOrd="0" destOrd="0" presId="urn:microsoft.com/office/officeart/2008/layout/LinedList"/>
    <dgm:cxn modelId="{40922F4F-1DEF-49EE-99A3-01AF90A17DA1}" type="presParOf" srcId="{36BCCC88-1AFD-4176-9BD8-FAFE14A0B685}" destId="{5AB0F29F-5E47-4235-8DFB-5A83A8676B94}" srcOrd="1" destOrd="0" presId="urn:microsoft.com/office/officeart/2008/layout/LinedList"/>
    <dgm:cxn modelId="{2BDBA75D-7243-4D86-A131-13C1E827B57C}" type="presParOf" srcId="{5AB0F29F-5E47-4235-8DFB-5A83A8676B94}" destId="{54E5F12D-3E9A-445B-B2EF-C0B40D808282}" srcOrd="0" destOrd="0" presId="urn:microsoft.com/office/officeart/2008/layout/LinedList"/>
    <dgm:cxn modelId="{4B751875-BBB5-4081-8079-D0B7EC3D89F9}" type="presParOf" srcId="{5AB0F29F-5E47-4235-8DFB-5A83A8676B94}" destId="{E2A2843F-E282-4452-87E7-E72F690542AB}" srcOrd="1" destOrd="0" presId="urn:microsoft.com/office/officeart/2008/layout/LinedList"/>
    <dgm:cxn modelId="{19204F27-2AD7-451B-A58A-78610DF5F242}" type="presParOf" srcId="{5AB0F29F-5E47-4235-8DFB-5A83A8676B94}" destId="{6BA68505-7513-4657-ADE2-CCD539543F5E}" srcOrd="2" destOrd="0" presId="urn:microsoft.com/office/officeart/2008/layout/LinedList"/>
    <dgm:cxn modelId="{1B68D415-D254-45A7-BECC-82154E2526C9}" type="presParOf" srcId="{36BCCC88-1AFD-4176-9BD8-FAFE14A0B685}" destId="{7C07537C-0331-409D-B735-0945764791C5}" srcOrd="2" destOrd="0" presId="urn:microsoft.com/office/officeart/2008/layout/LinedList"/>
    <dgm:cxn modelId="{5DBBA8E3-2F38-4FE8-AB17-A75133BDB822}" type="presParOf" srcId="{36BCCC88-1AFD-4176-9BD8-FAFE14A0B685}" destId="{5953D345-C700-41B6-81F2-F919ECC86BA6}" srcOrd="3" destOrd="0" presId="urn:microsoft.com/office/officeart/2008/layout/LinedList"/>
    <dgm:cxn modelId="{A3CECFDF-C476-40B5-AA27-0EBB75D77B34}" type="presParOf" srcId="{36BCCC88-1AFD-4176-9BD8-FAFE14A0B685}" destId="{43E5A62F-8ED6-4C04-90BA-0154F190A678}" srcOrd="4" destOrd="0" presId="urn:microsoft.com/office/officeart/2008/layout/LinedList"/>
    <dgm:cxn modelId="{253AEFB3-96AE-4DDB-99F7-E0C8C3DDA482}" type="presParOf" srcId="{43E5A62F-8ED6-4C04-90BA-0154F190A678}" destId="{D888E2E2-1872-4B3A-9039-44622CC0C19F}" srcOrd="0" destOrd="0" presId="urn:microsoft.com/office/officeart/2008/layout/LinedList"/>
    <dgm:cxn modelId="{AF5F3779-8BD1-4D0E-A45B-30F494A5E3CB}" type="presParOf" srcId="{43E5A62F-8ED6-4C04-90BA-0154F190A678}" destId="{0CAEE368-9A2B-45EC-825F-16E6162A370C}" srcOrd="1" destOrd="0" presId="urn:microsoft.com/office/officeart/2008/layout/LinedList"/>
    <dgm:cxn modelId="{3DDE7644-1776-45A8-93F5-C2B667A47461}" type="presParOf" srcId="{43E5A62F-8ED6-4C04-90BA-0154F190A678}" destId="{6463A9A9-7AA0-4229-B215-9575A878B9F2}" srcOrd="2" destOrd="0" presId="urn:microsoft.com/office/officeart/2008/layout/LinedList"/>
    <dgm:cxn modelId="{BE7FFF7F-1E04-4FCB-90F1-312EDA2706D4}" type="presParOf" srcId="{36BCCC88-1AFD-4176-9BD8-FAFE14A0B685}" destId="{6E1FFB8D-32A8-4CDC-8FA0-F46CD71C8AB7}" srcOrd="5" destOrd="0" presId="urn:microsoft.com/office/officeart/2008/layout/LinedList"/>
    <dgm:cxn modelId="{DDC9DD1B-3C39-4A64-98E3-E13A9D893963}" type="presParOf" srcId="{36BCCC88-1AFD-4176-9BD8-FAFE14A0B685}" destId="{39B24F62-0E22-46CA-9D46-EA7E70C99E92}" srcOrd="6" destOrd="0" presId="urn:microsoft.com/office/officeart/2008/layout/LinedList"/>
    <dgm:cxn modelId="{F418270A-1399-4C15-886D-FEF83E50565E}" type="presParOf" srcId="{CAB69D35-A5F0-4744-8640-2F86F580FA4C}" destId="{7AEFBBBE-A2E7-4D31-BD8D-06EC17078367}" srcOrd="4" destOrd="0" presId="urn:microsoft.com/office/officeart/2008/layout/LinedList"/>
    <dgm:cxn modelId="{62AF59F8-EC04-4611-92E6-5FAD1EB1941D}" type="presParOf" srcId="{CAB69D35-A5F0-4744-8640-2F86F580FA4C}" destId="{D292FBEF-ECB8-4A73-95AC-CAFCCA0D7308}" srcOrd="5" destOrd="0" presId="urn:microsoft.com/office/officeart/2008/layout/LinedList"/>
    <dgm:cxn modelId="{22C1E9E8-8514-4204-9561-9CB6664A21C0}" type="presParOf" srcId="{D292FBEF-ECB8-4A73-95AC-CAFCCA0D7308}" destId="{2320F6BF-EEA4-4994-80B9-A60739A83F40}" srcOrd="0" destOrd="0" presId="urn:microsoft.com/office/officeart/2008/layout/LinedList"/>
    <dgm:cxn modelId="{59F1DF8C-44BC-43AF-8FB7-8AA177FB2ACA}" type="presParOf" srcId="{D292FBEF-ECB8-4A73-95AC-CAFCCA0D7308}" destId="{FBBB129C-D708-4DF5-8CE3-D01A9638DB04}" srcOrd="1" destOrd="0" presId="urn:microsoft.com/office/officeart/2008/layout/LinedList"/>
    <dgm:cxn modelId="{147E5C18-77C5-470A-AAFE-9C770E30902E}" type="presParOf" srcId="{FBBB129C-D708-4DF5-8CE3-D01A9638DB04}" destId="{3A764E91-49F2-40E4-8131-C72ECD2F8866}" srcOrd="0" destOrd="0" presId="urn:microsoft.com/office/officeart/2008/layout/LinedList"/>
    <dgm:cxn modelId="{00F3BE30-D868-4F42-9E2C-590F51DCD054}" type="presParOf" srcId="{FBBB129C-D708-4DF5-8CE3-D01A9638DB04}" destId="{0A42E6C1-6FD8-4F34-BC87-25BB0ADD900E}" srcOrd="1" destOrd="0" presId="urn:microsoft.com/office/officeart/2008/layout/LinedList"/>
    <dgm:cxn modelId="{62318A2D-486F-498D-AE22-D1589C667215}" type="presParOf" srcId="{0A42E6C1-6FD8-4F34-BC87-25BB0ADD900E}" destId="{24379C11-A687-4CA9-9853-8D6C5119876C}" srcOrd="0" destOrd="0" presId="urn:microsoft.com/office/officeart/2008/layout/LinedList"/>
    <dgm:cxn modelId="{2873F255-4219-45FC-A9AB-DF00DFBE717C}" type="presParOf" srcId="{0A42E6C1-6FD8-4F34-BC87-25BB0ADD900E}" destId="{5E694CC8-FBC6-4C3D-86C8-2931E16F41B1}" srcOrd="1" destOrd="0" presId="urn:microsoft.com/office/officeart/2008/layout/LinedList"/>
    <dgm:cxn modelId="{64914196-18EA-456E-BA6A-48DD1B8BDEFB}" type="presParOf" srcId="{0A42E6C1-6FD8-4F34-BC87-25BB0ADD900E}" destId="{68BC0CF7-051D-44F6-B16C-C39F5359ECB7}" srcOrd="2" destOrd="0" presId="urn:microsoft.com/office/officeart/2008/layout/LinedList"/>
    <dgm:cxn modelId="{092FC9A3-757F-4906-8D65-58713A21525A}" type="presParOf" srcId="{FBBB129C-D708-4DF5-8CE3-D01A9638DB04}" destId="{ACF5D20B-4ACB-4E7A-8DE8-945C1FF9B8D2}" srcOrd="2" destOrd="0" presId="urn:microsoft.com/office/officeart/2008/layout/LinedList"/>
    <dgm:cxn modelId="{2C1A4B04-8B91-4B08-B76B-E4141D962BDB}" type="presParOf" srcId="{FBBB129C-D708-4DF5-8CE3-D01A9638DB04}" destId="{996CC5F5-6167-4BCF-B3D9-35707E15451C}" srcOrd="3" destOrd="0" presId="urn:microsoft.com/office/officeart/2008/layout/LinedList"/>
    <dgm:cxn modelId="{5C8CDBE2-C979-49A3-81D4-4878CC010D7F}" type="presParOf" srcId="{FBBB129C-D708-4DF5-8CE3-D01A9638DB04}" destId="{E3C9112A-4D73-4C13-BCA5-FB723952173B}" srcOrd="4" destOrd="0" presId="urn:microsoft.com/office/officeart/2008/layout/LinedList"/>
    <dgm:cxn modelId="{33427D79-020E-4D56-B730-AA3A203E1A98}" type="presParOf" srcId="{E3C9112A-4D73-4C13-BCA5-FB723952173B}" destId="{8D288677-097A-4CBD-9A86-02FC3C036D66}" srcOrd="0" destOrd="0" presId="urn:microsoft.com/office/officeart/2008/layout/LinedList"/>
    <dgm:cxn modelId="{74B3DFA7-E155-4259-8501-56AA25DFCB46}" type="presParOf" srcId="{E3C9112A-4D73-4C13-BCA5-FB723952173B}" destId="{B09CFA8E-61E3-4A7D-85B7-114D2E311D00}" srcOrd="1" destOrd="0" presId="urn:microsoft.com/office/officeart/2008/layout/LinedList"/>
    <dgm:cxn modelId="{7C037254-8A4C-4673-BB42-78578164E7E8}" type="presParOf" srcId="{E3C9112A-4D73-4C13-BCA5-FB723952173B}" destId="{6172B742-025B-4BBB-9F85-8E2904CCE024}" srcOrd="2" destOrd="0" presId="urn:microsoft.com/office/officeart/2008/layout/LinedList"/>
    <dgm:cxn modelId="{0101D318-005D-409C-97DD-AD822F51D3DA}" type="presParOf" srcId="{FBBB129C-D708-4DF5-8CE3-D01A9638DB04}" destId="{D84D6055-73DB-4323-84AF-9806D3C647D2}" srcOrd="5" destOrd="0" presId="urn:microsoft.com/office/officeart/2008/layout/LinedList"/>
    <dgm:cxn modelId="{782718F2-8C18-4E1A-A236-FC56CF3F24FE}" type="presParOf" srcId="{FBBB129C-D708-4DF5-8CE3-D01A9638DB04}" destId="{223AAB2E-463D-4676-B278-15D90063BEC1}" srcOrd="6" destOrd="0" presId="urn:microsoft.com/office/officeart/2008/layout/LinedList"/>
    <dgm:cxn modelId="{C3A09E31-4653-499C-90A6-4D97F9176490}" type="presParOf" srcId="{FBBB129C-D708-4DF5-8CE3-D01A9638DB04}" destId="{028BC269-FF5F-4B98-A391-A2F6F7AFA0E3}" srcOrd="7" destOrd="0" presId="urn:microsoft.com/office/officeart/2008/layout/LinedList"/>
    <dgm:cxn modelId="{D66168C2-351A-4D9B-9AF9-57FC1EE51AE0}" type="presParOf" srcId="{028BC269-FF5F-4B98-A391-A2F6F7AFA0E3}" destId="{C0EB3BE8-A29E-44BC-A734-2B93AA747562}" srcOrd="0" destOrd="0" presId="urn:microsoft.com/office/officeart/2008/layout/LinedList"/>
    <dgm:cxn modelId="{51761607-D778-4A8E-B2E6-F6D006EBD06E}" type="presParOf" srcId="{028BC269-FF5F-4B98-A391-A2F6F7AFA0E3}" destId="{DB7810D1-9CDC-436C-92CD-0AEA3408DA86}" srcOrd="1" destOrd="0" presId="urn:microsoft.com/office/officeart/2008/layout/LinedList"/>
    <dgm:cxn modelId="{DA29D168-0D60-449F-9DE8-5999DACE8C2F}" type="presParOf" srcId="{028BC269-FF5F-4B98-A391-A2F6F7AFA0E3}" destId="{9AAF81D1-BB97-4D3C-886A-5C9AEA4921CB}" srcOrd="2" destOrd="0" presId="urn:microsoft.com/office/officeart/2008/layout/LinedList"/>
    <dgm:cxn modelId="{D057B1E0-CE96-471C-B30C-E2B7C807E39B}" type="presParOf" srcId="{FBBB129C-D708-4DF5-8CE3-D01A9638DB04}" destId="{5BFB030D-C1D5-4F57-B8E0-47113473B11C}" srcOrd="8" destOrd="0" presId="urn:microsoft.com/office/officeart/2008/layout/LinedList"/>
    <dgm:cxn modelId="{1E00A757-39E8-4C49-B6CF-3364E5FC810C}" type="presParOf" srcId="{FBBB129C-D708-4DF5-8CE3-D01A9638DB04}" destId="{C5AF2E5B-6CBC-4B68-8F86-35CF4162F48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A79899-E38C-42F3-8D47-95A7871E57C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F3F097E2-84FE-4D7B-B6FA-6082B8576EDB}">
      <dgm:prSet/>
      <dgm:spPr/>
      <dgm:t>
        <a:bodyPr/>
        <a:lstStyle/>
        <a:p>
          <a:pPr rtl="0"/>
          <a:r>
            <a:rPr lang="fi-FI" smtClean="0"/>
            <a:t>1. </a:t>
          </a:r>
          <a:r>
            <a:rPr lang="fi-FI" b="1" smtClean="0"/>
            <a:t>Choice of law questions: British or Finnish </a:t>
          </a:r>
          <a:endParaRPr lang="fi-FI"/>
        </a:p>
      </dgm:t>
    </dgm:pt>
    <dgm:pt modelId="{12E757F6-042E-4D06-AD69-C28EBAE227BF}" type="parTrans" cxnId="{BEDAB7D9-5D1D-42BB-AA4C-AADE2F9BE3AD}">
      <dgm:prSet/>
      <dgm:spPr/>
      <dgm:t>
        <a:bodyPr/>
        <a:lstStyle/>
        <a:p>
          <a:endParaRPr lang="fi-FI"/>
        </a:p>
      </dgm:t>
    </dgm:pt>
    <dgm:pt modelId="{082C5693-5D72-4A5E-A719-83BD3814C4FA}" type="sibTrans" cxnId="{BEDAB7D9-5D1D-42BB-AA4C-AADE2F9BE3AD}">
      <dgm:prSet/>
      <dgm:spPr/>
      <dgm:t>
        <a:bodyPr/>
        <a:lstStyle/>
        <a:p>
          <a:endParaRPr lang="fi-FI"/>
        </a:p>
      </dgm:t>
    </dgm:pt>
    <dgm:pt modelId="{3951BE63-5752-4EAD-B159-D0F5967E2BB8}">
      <dgm:prSet/>
      <dgm:spPr/>
      <dgm:t>
        <a:bodyPr/>
        <a:lstStyle/>
        <a:p>
          <a:pPr rtl="0"/>
          <a:r>
            <a:rPr lang="fi-FI" smtClean="0"/>
            <a:t>2. </a:t>
          </a:r>
          <a:r>
            <a:rPr lang="fi-FI" b="1" smtClean="0"/>
            <a:t>The definition of conforming goods in international and Finnish sale of goods law </a:t>
          </a:r>
          <a:endParaRPr lang="fi-FI"/>
        </a:p>
      </dgm:t>
    </dgm:pt>
    <dgm:pt modelId="{64D05BFB-E8DD-4476-9917-5FCD3140EBBA}" type="parTrans" cxnId="{4BAEC362-57EE-4B5E-8168-ED5FB3A23D2C}">
      <dgm:prSet/>
      <dgm:spPr/>
      <dgm:t>
        <a:bodyPr/>
        <a:lstStyle/>
        <a:p>
          <a:endParaRPr lang="fi-FI"/>
        </a:p>
      </dgm:t>
    </dgm:pt>
    <dgm:pt modelId="{D9B7CA01-8249-4720-8DF4-FC82A05CD787}" type="sibTrans" cxnId="{4BAEC362-57EE-4B5E-8168-ED5FB3A23D2C}">
      <dgm:prSet/>
      <dgm:spPr/>
      <dgm:t>
        <a:bodyPr/>
        <a:lstStyle/>
        <a:p>
          <a:endParaRPr lang="fi-FI"/>
        </a:p>
      </dgm:t>
    </dgm:pt>
    <dgm:pt modelId="{3B042DB6-F9BA-497F-AE65-DB26AF2B482C}">
      <dgm:prSet/>
      <dgm:spPr/>
      <dgm:t>
        <a:bodyPr/>
        <a:lstStyle/>
        <a:p>
          <a:pPr rtl="0"/>
          <a:r>
            <a:rPr lang="fi-FI" smtClean="0"/>
            <a:t>3. </a:t>
          </a:r>
          <a:r>
            <a:rPr lang="en-US" b="1" smtClean="0"/>
            <a:t>Account for the main differences between the English and Finnish law approach to “entire agreements” (merger clauses). Observe the possibility of interpretation of the contract (</a:t>
          </a:r>
          <a:r>
            <a:rPr lang="en-US" smtClean="0"/>
            <a:t>Unidroit Principles 2.1.17) </a:t>
          </a:r>
          <a:r>
            <a:rPr lang="en-US" b="1" smtClean="0"/>
            <a:t>and adjustment of contract </a:t>
          </a:r>
          <a:r>
            <a:rPr lang="en-US" smtClean="0"/>
            <a:t>(Contracts Act Art. 36) </a:t>
          </a:r>
          <a:endParaRPr lang="fi-FI"/>
        </a:p>
      </dgm:t>
    </dgm:pt>
    <dgm:pt modelId="{4F9526A3-43CE-4687-8E07-43556EEFFB36}" type="parTrans" cxnId="{2A8E0A72-A5FF-4FA4-BAAA-6E02F24D7EBF}">
      <dgm:prSet/>
      <dgm:spPr/>
      <dgm:t>
        <a:bodyPr/>
        <a:lstStyle/>
        <a:p>
          <a:endParaRPr lang="fi-FI"/>
        </a:p>
      </dgm:t>
    </dgm:pt>
    <dgm:pt modelId="{34079DD1-FC2F-427D-B99D-D9808929A22A}" type="sibTrans" cxnId="{2A8E0A72-A5FF-4FA4-BAAA-6E02F24D7EBF}">
      <dgm:prSet/>
      <dgm:spPr/>
      <dgm:t>
        <a:bodyPr/>
        <a:lstStyle/>
        <a:p>
          <a:endParaRPr lang="fi-FI"/>
        </a:p>
      </dgm:t>
    </dgm:pt>
    <dgm:pt modelId="{61E1F5C7-1FC8-4BF7-B681-693FB4C2F4D2}">
      <dgm:prSet/>
      <dgm:spPr/>
      <dgm:t>
        <a:bodyPr/>
        <a:lstStyle/>
        <a:p>
          <a:pPr rtl="0"/>
          <a:r>
            <a:rPr lang="en-US" b="1" smtClean="0"/>
            <a:t>4. Report the legal remedies available to a party to the contract for con-conformity of the goods</a:t>
          </a:r>
          <a:endParaRPr lang="fi-FI"/>
        </a:p>
      </dgm:t>
    </dgm:pt>
    <dgm:pt modelId="{86F2C61F-A3DE-4749-BCA5-5FC12DABBDA1}" type="parTrans" cxnId="{736C8538-AEFD-4C0C-9529-B36DACD3CD89}">
      <dgm:prSet/>
      <dgm:spPr/>
      <dgm:t>
        <a:bodyPr/>
        <a:lstStyle/>
        <a:p>
          <a:endParaRPr lang="fi-FI"/>
        </a:p>
      </dgm:t>
    </dgm:pt>
    <dgm:pt modelId="{DC7DEA8A-5982-44A9-8152-BAE50ADA6AF3}" type="sibTrans" cxnId="{736C8538-AEFD-4C0C-9529-B36DACD3CD89}">
      <dgm:prSet/>
      <dgm:spPr/>
      <dgm:t>
        <a:bodyPr/>
        <a:lstStyle/>
        <a:p>
          <a:endParaRPr lang="fi-FI"/>
        </a:p>
      </dgm:t>
    </dgm:pt>
    <dgm:pt modelId="{F16F9140-1B38-4DBE-9728-A0F7219E5800}" type="pres">
      <dgm:prSet presAssocID="{00A79899-E38C-42F3-8D47-95A7871E57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DE2A23A2-CE9A-4E85-BB83-7786348F02AF}" type="pres">
      <dgm:prSet presAssocID="{F3F097E2-84FE-4D7B-B6FA-6082B8576ED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58C5EDE-93C6-48B3-82CA-425284070F33}" type="pres">
      <dgm:prSet presAssocID="{082C5693-5D72-4A5E-A719-83BD3814C4FA}" presName="spacer" presStyleCnt="0"/>
      <dgm:spPr/>
      <dgm:t>
        <a:bodyPr/>
        <a:lstStyle/>
        <a:p>
          <a:endParaRPr lang="fi-FI"/>
        </a:p>
      </dgm:t>
    </dgm:pt>
    <dgm:pt modelId="{F2EEC181-4FE8-4E6B-B873-9519C1476543}" type="pres">
      <dgm:prSet presAssocID="{3951BE63-5752-4EAD-B159-D0F5967E2B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D23D84C-16AB-462D-B765-DB3D6DFF06DB}" type="pres">
      <dgm:prSet presAssocID="{D9B7CA01-8249-4720-8DF4-FC82A05CD787}" presName="spacer" presStyleCnt="0"/>
      <dgm:spPr/>
      <dgm:t>
        <a:bodyPr/>
        <a:lstStyle/>
        <a:p>
          <a:endParaRPr lang="fi-FI"/>
        </a:p>
      </dgm:t>
    </dgm:pt>
    <dgm:pt modelId="{E4991910-22BB-48AB-A334-880790BDAA7D}" type="pres">
      <dgm:prSet presAssocID="{3B042DB6-F9BA-497F-AE65-DB26AF2B482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ED161F-2B39-48A6-9282-0ABA437B03B8}" type="pres">
      <dgm:prSet presAssocID="{34079DD1-FC2F-427D-B99D-D9808929A22A}" presName="spacer" presStyleCnt="0"/>
      <dgm:spPr/>
      <dgm:t>
        <a:bodyPr/>
        <a:lstStyle/>
        <a:p>
          <a:endParaRPr lang="fi-FI"/>
        </a:p>
      </dgm:t>
    </dgm:pt>
    <dgm:pt modelId="{F51D7E01-A77B-4214-9359-1507BC53E1F5}" type="pres">
      <dgm:prSet presAssocID="{61E1F5C7-1FC8-4BF7-B681-693FB4C2F4D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EE2A0E0-ED94-4BFE-901E-3DDC771797A0}" type="presOf" srcId="{3B042DB6-F9BA-497F-AE65-DB26AF2B482C}" destId="{E4991910-22BB-48AB-A334-880790BDAA7D}" srcOrd="0" destOrd="0" presId="urn:microsoft.com/office/officeart/2005/8/layout/vList2"/>
    <dgm:cxn modelId="{3EE19C7F-B877-4964-9ABB-B3C1EEDB76A0}" type="presOf" srcId="{00A79899-E38C-42F3-8D47-95A7871E57C6}" destId="{F16F9140-1B38-4DBE-9728-A0F7219E5800}" srcOrd="0" destOrd="0" presId="urn:microsoft.com/office/officeart/2005/8/layout/vList2"/>
    <dgm:cxn modelId="{B2CFE530-4A81-4635-86D7-D0EEEFA50605}" type="presOf" srcId="{F3F097E2-84FE-4D7B-B6FA-6082B8576EDB}" destId="{DE2A23A2-CE9A-4E85-BB83-7786348F02AF}" srcOrd="0" destOrd="0" presId="urn:microsoft.com/office/officeart/2005/8/layout/vList2"/>
    <dgm:cxn modelId="{736C8538-AEFD-4C0C-9529-B36DACD3CD89}" srcId="{00A79899-E38C-42F3-8D47-95A7871E57C6}" destId="{61E1F5C7-1FC8-4BF7-B681-693FB4C2F4D2}" srcOrd="3" destOrd="0" parTransId="{86F2C61F-A3DE-4749-BCA5-5FC12DABBDA1}" sibTransId="{DC7DEA8A-5982-44A9-8152-BAE50ADA6AF3}"/>
    <dgm:cxn modelId="{4BAEC362-57EE-4B5E-8168-ED5FB3A23D2C}" srcId="{00A79899-E38C-42F3-8D47-95A7871E57C6}" destId="{3951BE63-5752-4EAD-B159-D0F5967E2BB8}" srcOrd="1" destOrd="0" parTransId="{64D05BFB-E8DD-4476-9917-5FCD3140EBBA}" sibTransId="{D9B7CA01-8249-4720-8DF4-FC82A05CD787}"/>
    <dgm:cxn modelId="{F2CD782E-8FA0-48BA-9087-C5974A9DCE06}" type="presOf" srcId="{3951BE63-5752-4EAD-B159-D0F5967E2BB8}" destId="{F2EEC181-4FE8-4E6B-B873-9519C1476543}" srcOrd="0" destOrd="0" presId="urn:microsoft.com/office/officeart/2005/8/layout/vList2"/>
    <dgm:cxn modelId="{2A8E0A72-A5FF-4FA4-BAAA-6E02F24D7EBF}" srcId="{00A79899-E38C-42F3-8D47-95A7871E57C6}" destId="{3B042DB6-F9BA-497F-AE65-DB26AF2B482C}" srcOrd="2" destOrd="0" parTransId="{4F9526A3-43CE-4687-8E07-43556EEFFB36}" sibTransId="{34079DD1-FC2F-427D-B99D-D9808929A22A}"/>
    <dgm:cxn modelId="{A9F9E6F0-F884-49B4-8D4F-2429D7A9B126}" type="presOf" srcId="{61E1F5C7-1FC8-4BF7-B681-693FB4C2F4D2}" destId="{F51D7E01-A77B-4214-9359-1507BC53E1F5}" srcOrd="0" destOrd="0" presId="urn:microsoft.com/office/officeart/2005/8/layout/vList2"/>
    <dgm:cxn modelId="{BEDAB7D9-5D1D-42BB-AA4C-AADE2F9BE3AD}" srcId="{00A79899-E38C-42F3-8D47-95A7871E57C6}" destId="{F3F097E2-84FE-4D7B-B6FA-6082B8576EDB}" srcOrd="0" destOrd="0" parTransId="{12E757F6-042E-4D06-AD69-C28EBAE227BF}" sibTransId="{082C5693-5D72-4A5E-A719-83BD3814C4FA}"/>
    <dgm:cxn modelId="{DB8E0C1F-7842-4C90-9881-E4F057A5CB05}" type="presParOf" srcId="{F16F9140-1B38-4DBE-9728-A0F7219E5800}" destId="{DE2A23A2-CE9A-4E85-BB83-7786348F02AF}" srcOrd="0" destOrd="0" presId="urn:microsoft.com/office/officeart/2005/8/layout/vList2"/>
    <dgm:cxn modelId="{48A1546C-E33E-429D-A837-D8919258C321}" type="presParOf" srcId="{F16F9140-1B38-4DBE-9728-A0F7219E5800}" destId="{A58C5EDE-93C6-48B3-82CA-425284070F33}" srcOrd="1" destOrd="0" presId="urn:microsoft.com/office/officeart/2005/8/layout/vList2"/>
    <dgm:cxn modelId="{9C243A56-A8F7-4A02-9CC7-22F0C49614DE}" type="presParOf" srcId="{F16F9140-1B38-4DBE-9728-A0F7219E5800}" destId="{F2EEC181-4FE8-4E6B-B873-9519C1476543}" srcOrd="2" destOrd="0" presId="urn:microsoft.com/office/officeart/2005/8/layout/vList2"/>
    <dgm:cxn modelId="{A1386947-9A1D-4494-95DA-7D9165850E2C}" type="presParOf" srcId="{F16F9140-1B38-4DBE-9728-A0F7219E5800}" destId="{DD23D84C-16AB-462D-B765-DB3D6DFF06DB}" srcOrd="3" destOrd="0" presId="urn:microsoft.com/office/officeart/2005/8/layout/vList2"/>
    <dgm:cxn modelId="{18669D92-E617-41E6-BAC9-2F08E368F00E}" type="presParOf" srcId="{F16F9140-1B38-4DBE-9728-A0F7219E5800}" destId="{E4991910-22BB-48AB-A334-880790BDAA7D}" srcOrd="4" destOrd="0" presId="urn:microsoft.com/office/officeart/2005/8/layout/vList2"/>
    <dgm:cxn modelId="{DC3000F3-7247-464E-B1C4-D0736CA1B8D4}" type="presParOf" srcId="{F16F9140-1B38-4DBE-9728-A0F7219E5800}" destId="{86ED161F-2B39-48A6-9282-0ABA437B03B8}" srcOrd="5" destOrd="0" presId="urn:microsoft.com/office/officeart/2005/8/layout/vList2"/>
    <dgm:cxn modelId="{109D7E99-7DD6-463D-9B83-AAA0EAF028A9}" type="presParOf" srcId="{F16F9140-1B38-4DBE-9728-A0F7219E5800}" destId="{F51D7E01-A77B-4214-9359-1507BC53E1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smtClean="0"/>
            <a:t>The </a:t>
          </a:r>
          <a:r>
            <a:rPr lang="fi-FI" dirty="0" err="1" smtClean="0"/>
            <a:t>Structure</a:t>
          </a:r>
          <a:r>
            <a:rPr lang="fi-FI" dirty="0" smtClean="0"/>
            <a:t> of </a:t>
          </a:r>
          <a:r>
            <a:rPr lang="fi-FI" dirty="0" err="1" smtClean="0"/>
            <a:t>Sale</a:t>
          </a:r>
          <a:r>
            <a:rPr lang="fi-FI" dirty="0" smtClean="0"/>
            <a:t> of </a:t>
          </a:r>
          <a:r>
            <a:rPr lang="fi-FI" dirty="0" err="1" smtClean="0"/>
            <a:t>Goods</a:t>
          </a:r>
          <a:r>
            <a:rPr lang="fi-FI" dirty="0" smtClean="0"/>
            <a:t>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err="1" smtClean="0"/>
            <a:t>Non-conforming</a:t>
          </a:r>
          <a:r>
            <a:rPr lang="fi-FI" dirty="0" smtClean="0"/>
            <a:t> </a:t>
          </a:r>
          <a:r>
            <a:rPr lang="fi-FI" dirty="0" err="1" smtClean="0"/>
            <a:t>Goods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96926E1E-392D-4EA5-8B39-68C46822EFD6}">
      <dgm:prSet/>
      <dgm:spPr/>
      <dgm:t>
        <a:bodyPr/>
        <a:lstStyle/>
        <a:p>
          <a:pPr rtl="0"/>
          <a:r>
            <a:rPr lang="fi-FI" dirty="0" smtClean="0"/>
            <a:t>Definition of </a:t>
          </a:r>
          <a:r>
            <a:rPr lang="fi-FI" dirty="0" err="1" smtClean="0"/>
            <a:t>conforming</a:t>
          </a:r>
          <a:r>
            <a:rPr lang="fi-FI" dirty="0" smtClean="0"/>
            <a:t> </a:t>
          </a:r>
          <a:r>
            <a:rPr lang="fi-FI" dirty="0" err="1" smtClean="0"/>
            <a:t>goods</a:t>
          </a:r>
          <a:r>
            <a:rPr lang="fi-FI" dirty="0" smtClean="0"/>
            <a:t> </a:t>
          </a:r>
          <a:endParaRPr lang="fi-FI" dirty="0"/>
        </a:p>
      </dgm:t>
    </dgm:pt>
    <dgm:pt modelId="{F5918505-E118-4590-88D9-C6FD693ED862}" type="parTrans" cxnId="{AD6E35BD-C333-4E45-B0E6-5EEFEF837158}">
      <dgm:prSet/>
      <dgm:spPr/>
      <dgm:t>
        <a:bodyPr/>
        <a:lstStyle/>
        <a:p>
          <a:endParaRPr lang="fi-FI"/>
        </a:p>
      </dgm:t>
    </dgm:pt>
    <dgm:pt modelId="{019C06E5-2762-407E-8899-5833056EB656}" type="sibTrans" cxnId="{AD6E35BD-C333-4E45-B0E6-5EEFEF837158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err="1" smtClean="0"/>
            <a:t>Sale</a:t>
          </a:r>
          <a:r>
            <a:rPr lang="fi-FI" dirty="0" smtClean="0"/>
            <a:t> of </a:t>
          </a:r>
          <a:r>
            <a:rPr lang="fi-FI" dirty="0" err="1" smtClean="0"/>
            <a:t>Goods</a:t>
          </a:r>
          <a:r>
            <a:rPr lang="fi-FI" dirty="0" smtClean="0"/>
            <a:t> Act (national)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59523129-81F9-44B7-9077-B7F08BD5A570}">
      <dgm:prSet/>
      <dgm:spPr/>
      <dgm:t>
        <a:bodyPr/>
        <a:lstStyle/>
        <a:p>
          <a:pPr rtl="0"/>
          <a:r>
            <a:rPr lang="fi-FI" dirty="0" err="1" smtClean="0"/>
            <a:t>Interpretation</a:t>
          </a:r>
          <a:r>
            <a:rPr lang="fi-FI" dirty="0" smtClean="0"/>
            <a:t> of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endParaRPr lang="fi-FI" dirty="0"/>
        </a:p>
      </dgm:t>
    </dgm:pt>
    <dgm:pt modelId="{2C2112F2-7ABF-47A3-B408-C1BBE8E4BB95}" type="parTrans" cxnId="{0C49580D-71AA-48A5-A1E6-A91DEADC3C3E}">
      <dgm:prSet/>
      <dgm:spPr/>
      <dgm:t>
        <a:bodyPr/>
        <a:lstStyle/>
        <a:p>
          <a:endParaRPr lang="fi-FI"/>
        </a:p>
      </dgm:t>
    </dgm:pt>
    <dgm:pt modelId="{52BDB0DB-4DCE-4E59-911C-58639D621A82}" type="sibTrans" cxnId="{0C49580D-71AA-48A5-A1E6-A91DEADC3C3E}">
      <dgm:prSet/>
      <dgm:spPr/>
      <dgm:t>
        <a:bodyPr/>
        <a:lstStyle/>
        <a:p>
          <a:endParaRPr lang="fi-FI"/>
        </a:p>
      </dgm:t>
    </dgm:pt>
    <dgm:pt modelId="{77EE927E-9CE1-4181-ACE8-12D1CB479DD8}">
      <dgm:prSet/>
      <dgm:spPr/>
      <dgm:t>
        <a:bodyPr/>
        <a:lstStyle/>
        <a:p>
          <a:pPr rtl="0"/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</a:t>
          </a:r>
          <a:r>
            <a:rPr lang="fi-FI" dirty="0" err="1" smtClean="0"/>
            <a:t>principles</a:t>
          </a:r>
          <a:endParaRPr lang="fi-FI" dirty="0"/>
        </a:p>
      </dgm:t>
    </dgm:pt>
    <dgm:pt modelId="{57B63702-4E72-49A0-B25A-33561B1F476A}" type="parTrans" cxnId="{0E523396-3A01-4227-8DDA-2E115A0D5A0D}">
      <dgm:prSet/>
      <dgm:spPr/>
      <dgm:t>
        <a:bodyPr/>
        <a:lstStyle/>
        <a:p>
          <a:endParaRPr lang="fi-FI"/>
        </a:p>
      </dgm:t>
    </dgm:pt>
    <dgm:pt modelId="{5313B156-315F-4E3C-A27F-955F8E4305F6}" type="sibTrans" cxnId="{0E523396-3A01-4227-8DDA-2E115A0D5A0D}">
      <dgm:prSet/>
      <dgm:spPr/>
      <dgm:t>
        <a:bodyPr/>
        <a:lstStyle/>
        <a:p>
          <a:endParaRPr lang="fi-FI"/>
        </a:p>
      </dgm:t>
    </dgm:pt>
    <dgm:pt modelId="{818CB02E-A7D5-4E42-8CBE-190BF053D4BA}">
      <dgm:prSet/>
      <dgm:spPr/>
      <dgm:t>
        <a:bodyPr/>
        <a:lstStyle/>
        <a:p>
          <a:pPr rtl="0"/>
          <a:r>
            <a:rPr lang="fi-FI" dirty="0" err="1" smtClean="0"/>
            <a:t>Entire</a:t>
          </a:r>
          <a:r>
            <a:rPr lang="fi-FI" dirty="0" smtClean="0"/>
            <a:t> </a:t>
          </a:r>
          <a:r>
            <a:rPr lang="fi-FI" dirty="0" err="1" smtClean="0"/>
            <a:t>agreement</a:t>
          </a:r>
          <a:r>
            <a:rPr lang="fi-FI" dirty="0" smtClean="0"/>
            <a:t> </a:t>
          </a:r>
          <a:endParaRPr lang="fi-FI" dirty="0"/>
        </a:p>
      </dgm:t>
    </dgm:pt>
    <dgm:pt modelId="{185419D6-9FAB-4A52-BF9F-D0C2868DF3F7}" type="parTrans" cxnId="{FB730C58-7F50-44ED-ACD4-C401A2B110EC}">
      <dgm:prSet/>
      <dgm:spPr/>
      <dgm:t>
        <a:bodyPr/>
        <a:lstStyle/>
        <a:p>
          <a:endParaRPr lang="fi-FI"/>
        </a:p>
      </dgm:t>
    </dgm:pt>
    <dgm:pt modelId="{B5714B80-4B19-428D-83EB-7926E11CF3A4}" type="sibTrans" cxnId="{FB730C58-7F50-44ED-ACD4-C401A2B110EC}">
      <dgm:prSet/>
      <dgm:spPr/>
      <dgm:t>
        <a:bodyPr/>
        <a:lstStyle/>
        <a:p>
          <a:endParaRPr lang="fi-FI"/>
        </a:p>
      </dgm:t>
    </dgm:pt>
    <dgm:pt modelId="{EA20EA56-1CF7-4FCC-8B8B-D986A61511D6}">
      <dgm:prSet/>
      <dgm:spPr/>
      <dgm:t>
        <a:bodyPr/>
        <a:lstStyle/>
        <a:p>
          <a:pPr rtl="0"/>
          <a:r>
            <a:rPr lang="fi-FI" dirty="0" smtClean="0"/>
            <a:t>CISG</a:t>
          </a:r>
          <a:endParaRPr lang="fi-FI" dirty="0"/>
        </a:p>
      </dgm:t>
    </dgm:pt>
    <dgm:pt modelId="{B26E749B-DDCD-4C59-94C8-A19E9FD3F03E}" type="parTrans" cxnId="{76BAA17F-82AC-4150-A599-88F596440339}">
      <dgm:prSet/>
      <dgm:spPr/>
      <dgm:t>
        <a:bodyPr/>
        <a:lstStyle/>
        <a:p>
          <a:endParaRPr lang="fi-FI"/>
        </a:p>
      </dgm:t>
    </dgm:pt>
    <dgm:pt modelId="{FA8FEBFB-B2FE-406D-A96E-86024127E27C}" type="sibTrans" cxnId="{76BAA17F-82AC-4150-A599-88F596440339}">
      <dgm:prSet/>
      <dgm:spPr/>
      <dgm:t>
        <a:bodyPr/>
        <a:lstStyle/>
        <a:p>
          <a:endParaRPr lang="fi-FI"/>
        </a:p>
      </dgm:t>
    </dgm:pt>
    <dgm:pt modelId="{31D47B57-4F6E-43AE-A2F2-090587CF91BD}">
      <dgm:prSet/>
      <dgm:spPr/>
      <dgm:t>
        <a:bodyPr/>
        <a:lstStyle/>
        <a:p>
          <a:pPr rtl="0"/>
          <a:r>
            <a:rPr lang="fi-FI" dirty="0" err="1" smtClean="0"/>
            <a:t>Remedy</a:t>
          </a:r>
          <a:r>
            <a:rPr lang="fi-FI" dirty="0" smtClean="0"/>
            <a:t> </a:t>
          </a:r>
          <a:r>
            <a:rPr lang="fi-FI" dirty="0" err="1" smtClean="0"/>
            <a:t>alternatives</a:t>
          </a:r>
          <a:r>
            <a:rPr lang="fi-FI" dirty="0" smtClean="0"/>
            <a:t>  </a:t>
          </a:r>
          <a:endParaRPr lang="fi-FI" dirty="0"/>
        </a:p>
      </dgm:t>
    </dgm:pt>
    <dgm:pt modelId="{892FC21D-9AEF-4AE0-9C75-1DB0B42B5917}" type="parTrans" cxnId="{EFB6715B-680B-4B9C-95A1-F04295B4508D}">
      <dgm:prSet/>
      <dgm:spPr/>
      <dgm:t>
        <a:bodyPr/>
        <a:lstStyle/>
        <a:p>
          <a:endParaRPr lang="fi-FI"/>
        </a:p>
      </dgm:t>
    </dgm:pt>
    <dgm:pt modelId="{3AA036C5-2A6E-4342-B5DE-82DD3CC885FF}" type="sibTrans" cxnId="{EFB6715B-680B-4B9C-95A1-F04295B4508D}">
      <dgm:prSet/>
      <dgm:spPr/>
      <dgm:t>
        <a:bodyPr/>
        <a:lstStyle/>
        <a:p>
          <a:endParaRPr lang="fi-FI"/>
        </a:p>
      </dgm:t>
    </dgm:pt>
    <dgm:pt modelId="{C93CA12C-5504-44FC-A8E6-84C79B04A2C2}">
      <dgm:prSet/>
      <dgm:spPr/>
      <dgm:t>
        <a:bodyPr/>
        <a:lstStyle/>
        <a:p>
          <a:pPr rtl="0"/>
          <a:r>
            <a:rPr lang="fi-FI" dirty="0" smtClean="0"/>
            <a:t>International </a:t>
          </a:r>
          <a:r>
            <a:rPr lang="fi-FI" dirty="0" err="1" smtClean="0"/>
            <a:t>private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(</a:t>
          </a:r>
          <a:r>
            <a:rPr lang="fi-FI" dirty="0" err="1" smtClean="0"/>
            <a:t>choice</a:t>
          </a:r>
          <a:r>
            <a:rPr lang="fi-FI" dirty="0" smtClean="0"/>
            <a:t> of </a:t>
          </a:r>
          <a:r>
            <a:rPr lang="fi-FI" dirty="0" err="1" smtClean="0"/>
            <a:t>law</a:t>
          </a:r>
          <a:r>
            <a:rPr lang="fi-FI" dirty="0" smtClean="0"/>
            <a:t>)</a:t>
          </a:r>
          <a:endParaRPr lang="fi-FI" dirty="0"/>
        </a:p>
      </dgm:t>
    </dgm:pt>
    <dgm:pt modelId="{22E26B27-E78B-47AE-9082-21BD1A8DDDB0}" type="parTrans" cxnId="{A70A6A1E-68FC-4600-8F84-537AC567E632}">
      <dgm:prSet/>
      <dgm:spPr/>
      <dgm:t>
        <a:bodyPr/>
        <a:lstStyle/>
        <a:p>
          <a:endParaRPr lang="fi-FI"/>
        </a:p>
      </dgm:t>
    </dgm:pt>
    <dgm:pt modelId="{AF0A5971-1BD5-4496-BF94-6F9378B0D6E7}" type="sibTrans" cxnId="{A70A6A1E-68FC-4600-8F84-537AC567E632}">
      <dgm:prSet/>
      <dgm:spPr/>
      <dgm:t>
        <a:bodyPr/>
        <a:lstStyle/>
        <a:p>
          <a:endParaRPr lang="fi-FI"/>
        </a:p>
      </dgm:t>
    </dgm:pt>
    <dgm:pt modelId="{5A1D2E50-C9E2-4EBD-AA68-9DE8D9C6602A}">
      <dgm:prSet/>
      <dgm:spPr/>
      <dgm:t>
        <a:bodyPr/>
        <a:lstStyle/>
        <a:p>
          <a:pPr rtl="0"/>
          <a:r>
            <a:rPr lang="fi-FI" dirty="0" err="1" smtClean="0"/>
            <a:t>Unidroit</a:t>
          </a:r>
          <a:r>
            <a:rPr lang="fi-FI" dirty="0" smtClean="0"/>
            <a:t> </a:t>
          </a:r>
          <a:r>
            <a:rPr lang="fi-FI" dirty="0" err="1" smtClean="0"/>
            <a:t>Principles</a:t>
          </a:r>
          <a:endParaRPr lang="fi-FI" dirty="0"/>
        </a:p>
      </dgm:t>
    </dgm:pt>
    <dgm:pt modelId="{F1DD36F2-C3FA-4ED8-A156-0F12AAA5138D}" type="parTrans" cxnId="{F54C2738-10C5-4638-9D48-355466C20EFA}">
      <dgm:prSet/>
      <dgm:spPr/>
      <dgm:t>
        <a:bodyPr/>
        <a:lstStyle/>
        <a:p>
          <a:endParaRPr lang="fi-FI"/>
        </a:p>
      </dgm:t>
    </dgm:pt>
    <dgm:pt modelId="{0382FCDB-AC3A-4290-A3D7-A26E2FD0D1E7}" type="sibTrans" cxnId="{F54C2738-10C5-4638-9D48-355466C20EFA}">
      <dgm:prSet/>
      <dgm:spPr/>
      <dgm:t>
        <a:bodyPr/>
        <a:lstStyle/>
        <a:p>
          <a:endParaRPr lang="fi-FI"/>
        </a:p>
      </dgm:t>
    </dgm:pt>
    <dgm:pt modelId="{54D7F785-6A4D-40AE-9FA1-B32B1CED5E3C}">
      <dgm:prSet/>
      <dgm:spPr/>
      <dgm:t>
        <a:bodyPr/>
        <a:lstStyle/>
        <a:p>
          <a:pPr rtl="0"/>
          <a:r>
            <a:rPr lang="fi-FI" dirty="0" smtClean="0"/>
            <a:t>British </a:t>
          </a:r>
          <a:r>
            <a:rPr lang="fi-FI" dirty="0" err="1" smtClean="0"/>
            <a:t>Law</a:t>
          </a:r>
          <a:r>
            <a:rPr lang="fi-FI" dirty="0" smtClean="0"/>
            <a:t>? </a:t>
          </a:r>
          <a:endParaRPr lang="fi-FI" dirty="0"/>
        </a:p>
      </dgm:t>
    </dgm:pt>
    <dgm:pt modelId="{E04E36FB-1216-48A7-8036-94A11057B79B}" type="parTrans" cxnId="{6DF693F3-C447-4FA5-A7B8-D5F4554D5499}">
      <dgm:prSet/>
      <dgm:spPr/>
      <dgm:t>
        <a:bodyPr/>
        <a:lstStyle/>
        <a:p>
          <a:endParaRPr lang="fi-FI"/>
        </a:p>
      </dgm:t>
    </dgm:pt>
    <dgm:pt modelId="{BD1169D7-6F51-492D-8AFF-7D01F82B359D}" type="sibTrans" cxnId="{6DF693F3-C447-4FA5-A7B8-D5F4554D5499}">
      <dgm:prSet/>
      <dgm:spPr/>
      <dgm:t>
        <a:bodyPr/>
        <a:lstStyle/>
        <a:p>
          <a:endParaRPr lang="fi-FI"/>
        </a:p>
      </dgm:t>
    </dgm:pt>
    <dgm:pt modelId="{099C772B-DD8B-43DE-AB8C-04B0EFA4ACCC}">
      <dgm:prSet/>
      <dgm:spPr/>
      <dgm:t>
        <a:bodyPr/>
        <a:lstStyle/>
        <a:p>
          <a:pPr rtl="0"/>
          <a:r>
            <a:rPr lang="fi-FI" dirty="0" smtClean="0"/>
            <a:t>British and </a:t>
          </a:r>
          <a:r>
            <a:rPr lang="fi-FI" dirty="0" err="1" smtClean="0"/>
            <a:t>Finnish</a:t>
          </a:r>
          <a:r>
            <a:rPr lang="fi-FI" dirty="0" smtClean="0"/>
            <a:t>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law</a:t>
          </a:r>
          <a:endParaRPr lang="fi-FI" dirty="0"/>
        </a:p>
      </dgm:t>
    </dgm:pt>
    <dgm:pt modelId="{FCE0A5B7-B07E-4EBC-AAE3-05B4F09611E0}" type="parTrans" cxnId="{39C24719-F353-4081-9D56-9DE2D9F8DBEA}">
      <dgm:prSet/>
      <dgm:spPr/>
      <dgm:t>
        <a:bodyPr/>
        <a:lstStyle/>
        <a:p>
          <a:endParaRPr lang="fi-FI"/>
        </a:p>
      </dgm:t>
    </dgm:pt>
    <dgm:pt modelId="{8ADE18D4-B073-40BF-A909-7995FE3E34B6}" type="sibTrans" cxnId="{39C24719-F353-4081-9D56-9DE2D9F8DBEA}">
      <dgm:prSet/>
      <dgm:spPr/>
      <dgm:t>
        <a:bodyPr/>
        <a:lstStyle/>
        <a:p>
          <a:endParaRPr lang="fi-FI"/>
        </a:p>
      </dgm:t>
    </dgm:pt>
    <dgm:pt modelId="{C55AAF51-66B7-4FE7-8F30-0EF0F275FB12}">
      <dgm:prSet/>
      <dgm:spPr/>
      <dgm:t>
        <a:bodyPr/>
        <a:lstStyle/>
        <a:p>
          <a:pPr rtl="0"/>
          <a:r>
            <a:rPr lang="fi-FI" dirty="0" err="1" smtClean="0"/>
            <a:t>Adjustment</a:t>
          </a:r>
          <a:r>
            <a:rPr lang="fi-FI" dirty="0" smtClean="0"/>
            <a:t> of </a:t>
          </a:r>
          <a:r>
            <a:rPr lang="fi-FI" dirty="0" err="1" smtClean="0"/>
            <a:t>contracts</a:t>
          </a:r>
          <a:r>
            <a:rPr lang="fi-FI" dirty="0" smtClean="0"/>
            <a:t> </a:t>
          </a:r>
          <a:endParaRPr lang="fi-FI" dirty="0"/>
        </a:p>
      </dgm:t>
    </dgm:pt>
    <dgm:pt modelId="{345D6EAF-3D63-48D8-8D0F-EC74D3D4DA9B}" type="parTrans" cxnId="{FDA09732-5B45-421C-B24B-F75E30D5AA9E}">
      <dgm:prSet/>
      <dgm:spPr/>
      <dgm:t>
        <a:bodyPr/>
        <a:lstStyle/>
        <a:p>
          <a:endParaRPr lang="fi-FI"/>
        </a:p>
      </dgm:t>
    </dgm:pt>
    <dgm:pt modelId="{970C9BBE-B0C5-4E0D-BF02-38FAB41185B1}" type="sibTrans" cxnId="{FDA09732-5B45-421C-B24B-F75E30D5AA9E}">
      <dgm:prSet/>
      <dgm:spPr/>
      <dgm:t>
        <a:bodyPr/>
        <a:lstStyle/>
        <a:p>
          <a:endParaRPr lang="fi-FI"/>
        </a:p>
      </dgm:t>
    </dgm:pt>
    <dgm:pt modelId="{5E8105BD-CC0E-42BB-BBB7-F4457B1A305A}">
      <dgm:prSet/>
      <dgm:spPr/>
      <dgm:t>
        <a:bodyPr/>
        <a:lstStyle/>
        <a:p>
          <a:pPr rtl="0"/>
          <a:r>
            <a:rPr lang="fi-FI" dirty="0" err="1" smtClean="0"/>
            <a:t>Entire</a:t>
          </a:r>
          <a:r>
            <a:rPr lang="fi-FI" dirty="0" smtClean="0"/>
            <a:t> </a:t>
          </a:r>
          <a:r>
            <a:rPr lang="fi-FI" dirty="0" err="1" smtClean="0"/>
            <a:t>agreement</a:t>
          </a:r>
          <a:endParaRPr lang="fi-FI" dirty="0"/>
        </a:p>
      </dgm:t>
    </dgm:pt>
    <dgm:pt modelId="{97C9A8FE-5CF8-4E6D-A962-A4EBAB6AD2CF}" type="parTrans" cxnId="{160396C0-42B2-4DBB-B812-FD68A0E5DE1F}">
      <dgm:prSet/>
      <dgm:spPr/>
      <dgm:t>
        <a:bodyPr/>
        <a:lstStyle/>
        <a:p>
          <a:endParaRPr lang="fi-FI"/>
        </a:p>
      </dgm:t>
    </dgm:pt>
    <dgm:pt modelId="{500B4DA4-74EB-40BB-BD47-8F116402193D}" type="sibTrans" cxnId="{160396C0-42B2-4DBB-B812-FD68A0E5DE1F}">
      <dgm:prSet/>
      <dgm:spPr/>
      <dgm:t>
        <a:bodyPr/>
        <a:lstStyle/>
        <a:p>
          <a:endParaRPr lang="fi-FI"/>
        </a:p>
      </dgm:t>
    </dgm:pt>
    <dgm:pt modelId="{01FCAD26-B19C-45FA-B4B3-DB6AB44828B4}">
      <dgm:prSet/>
      <dgm:spPr/>
      <dgm:t>
        <a:bodyPr/>
        <a:lstStyle/>
        <a:p>
          <a:pPr rtl="0"/>
          <a:r>
            <a:rPr lang="fi-FI" dirty="0" err="1" smtClean="0"/>
            <a:t>Information</a:t>
          </a:r>
          <a:r>
            <a:rPr lang="fi-FI" dirty="0" smtClean="0"/>
            <a:t> </a:t>
          </a:r>
          <a:r>
            <a:rPr lang="fi-FI" dirty="0" err="1" smtClean="0"/>
            <a:t>given</a:t>
          </a:r>
          <a:r>
            <a:rPr lang="fi-FI" dirty="0" smtClean="0"/>
            <a:t> </a:t>
          </a:r>
          <a:r>
            <a:rPr lang="fi-FI" dirty="0" err="1" smtClean="0"/>
            <a:t>by</a:t>
          </a:r>
          <a:r>
            <a:rPr lang="fi-FI" dirty="0" smtClean="0"/>
            <a:t> the </a:t>
          </a:r>
          <a:r>
            <a:rPr lang="fi-FI" dirty="0" err="1" smtClean="0"/>
            <a:t>seller</a:t>
          </a:r>
          <a:r>
            <a:rPr lang="fi-FI" dirty="0" smtClean="0"/>
            <a:t> in </a:t>
          </a:r>
          <a:r>
            <a:rPr lang="fi-FI" dirty="0" err="1" smtClean="0"/>
            <a:t>marketing</a:t>
          </a:r>
          <a:r>
            <a:rPr lang="fi-FI" dirty="0" smtClean="0"/>
            <a:t> </a:t>
          </a:r>
          <a:endParaRPr lang="fi-FI" dirty="0"/>
        </a:p>
      </dgm:t>
    </dgm:pt>
    <dgm:pt modelId="{B6D34E26-62D4-49FC-B77A-274CFFAB8878}" type="parTrans" cxnId="{B31ACD90-13A3-4B2A-8906-7A2B7C6AD046}">
      <dgm:prSet/>
      <dgm:spPr/>
      <dgm:t>
        <a:bodyPr/>
        <a:lstStyle/>
        <a:p>
          <a:endParaRPr lang="fi-FI"/>
        </a:p>
      </dgm:t>
    </dgm:pt>
    <dgm:pt modelId="{C998CD09-EC8A-4E2A-9B10-1F098D0CECC0}" type="sibTrans" cxnId="{B31ACD90-13A3-4B2A-8906-7A2B7C6AD046}">
      <dgm:prSet/>
      <dgm:spPr/>
      <dgm:t>
        <a:bodyPr/>
        <a:lstStyle/>
        <a:p>
          <a:endParaRPr lang="fi-FI"/>
        </a:p>
      </dgm:t>
    </dgm:pt>
    <dgm:pt modelId="{5EA5BA8F-CE47-4F3E-9AA4-964360561E31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3987022F-7A65-4206-B5A4-7F2410CDC465}" type="pres">
      <dgm:prSet presAssocID="{2945BABF-547D-419E-AA8E-2AC7E74CA88C}" presName="thickLine" presStyleLbl="alignNode1" presStyleIdx="0" presStyleCnt="3"/>
      <dgm:spPr/>
    </dgm:pt>
    <dgm:pt modelId="{EE71DE8F-A8D8-4851-96DB-256FB90BFEBA}" type="pres">
      <dgm:prSet presAssocID="{2945BABF-547D-419E-AA8E-2AC7E74CA88C}" presName="horz1" presStyleCnt="0"/>
      <dgm:spPr/>
    </dgm:pt>
    <dgm:pt modelId="{B55372E1-8334-4686-8562-CE7F07561740}" type="pres">
      <dgm:prSet presAssocID="{2945BABF-547D-419E-AA8E-2AC7E74CA88C}" presName="tx1" presStyleLbl="revTx" presStyleIdx="0" presStyleCnt="17"/>
      <dgm:spPr/>
      <dgm:t>
        <a:bodyPr/>
        <a:lstStyle/>
        <a:p>
          <a:endParaRPr lang="fi-FI"/>
        </a:p>
      </dgm:t>
    </dgm:pt>
    <dgm:pt modelId="{8E620A2A-C5C7-4F77-8CDD-ED73BD001AD9}" type="pres">
      <dgm:prSet presAssocID="{2945BABF-547D-419E-AA8E-2AC7E74CA88C}" presName="vert1" presStyleCnt="0"/>
      <dgm:spPr/>
    </dgm:pt>
    <dgm:pt modelId="{D84CD2F9-CE71-4902-92E6-ED4DA625C0E5}" type="pres">
      <dgm:prSet presAssocID="{099C772B-DD8B-43DE-AB8C-04B0EFA4ACCC}" presName="vertSpace2a" presStyleCnt="0"/>
      <dgm:spPr/>
    </dgm:pt>
    <dgm:pt modelId="{E8F457EE-46B0-450B-A409-6FD5750E6CF6}" type="pres">
      <dgm:prSet presAssocID="{099C772B-DD8B-43DE-AB8C-04B0EFA4ACCC}" presName="horz2" presStyleCnt="0"/>
      <dgm:spPr/>
    </dgm:pt>
    <dgm:pt modelId="{69727068-C68F-4268-B121-C28C3A6875DE}" type="pres">
      <dgm:prSet presAssocID="{099C772B-DD8B-43DE-AB8C-04B0EFA4ACCC}" presName="horzSpace2" presStyleCnt="0"/>
      <dgm:spPr/>
    </dgm:pt>
    <dgm:pt modelId="{FA663E11-2A74-43AB-97D4-AB3F3B7EF122}" type="pres">
      <dgm:prSet presAssocID="{099C772B-DD8B-43DE-AB8C-04B0EFA4ACCC}" presName="tx2" presStyleLbl="revTx" presStyleIdx="1" presStyleCnt="17"/>
      <dgm:spPr/>
      <dgm:t>
        <a:bodyPr/>
        <a:lstStyle/>
        <a:p>
          <a:endParaRPr lang="fi-FI"/>
        </a:p>
      </dgm:t>
    </dgm:pt>
    <dgm:pt modelId="{B0811DEF-2962-457E-B6CC-45B467852903}" type="pres">
      <dgm:prSet presAssocID="{099C772B-DD8B-43DE-AB8C-04B0EFA4ACCC}" presName="vert2" presStyleCnt="0"/>
      <dgm:spPr/>
    </dgm:pt>
    <dgm:pt modelId="{F9EB1CA6-32B0-4642-9C6F-8113CBBACE2E}" type="pres">
      <dgm:prSet presAssocID="{099C772B-DD8B-43DE-AB8C-04B0EFA4ACCC}" presName="thinLine2b" presStyleLbl="callout" presStyleIdx="0" presStyleCnt="14"/>
      <dgm:spPr/>
    </dgm:pt>
    <dgm:pt modelId="{27DAB05D-717C-474E-A0F2-7472292D79E5}" type="pres">
      <dgm:prSet presAssocID="{099C772B-DD8B-43DE-AB8C-04B0EFA4ACCC}" presName="vertSpace2b" presStyleCnt="0"/>
      <dgm:spPr/>
    </dgm:pt>
    <dgm:pt modelId="{D1EAA4D1-5007-473D-B080-2DF8B78DBA0B}" type="pres">
      <dgm:prSet presAssocID="{818CB02E-A7D5-4E42-8CBE-190BF053D4BA}" presName="horz2" presStyleCnt="0"/>
      <dgm:spPr/>
    </dgm:pt>
    <dgm:pt modelId="{6D3E3214-941F-4A6F-854E-1F32B1D69478}" type="pres">
      <dgm:prSet presAssocID="{818CB02E-A7D5-4E42-8CBE-190BF053D4BA}" presName="horzSpace2" presStyleCnt="0"/>
      <dgm:spPr/>
    </dgm:pt>
    <dgm:pt modelId="{8DAD6DD0-5CEB-4499-81C6-18FE669FCCA1}" type="pres">
      <dgm:prSet presAssocID="{818CB02E-A7D5-4E42-8CBE-190BF053D4BA}" presName="tx2" presStyleLbl="revTx" presStyleIdx="2" presStyleCnt="17"/>
      <dgm:spPr/>
      <dgm:t>
        <a:bodyPr/>
        <a:lstStyle/>
        <a:p>
          <a:endParaRPr lang="fi-FI"/>
        </a:p>
      </dgm:t>
    </dgm:pt>
    <dgm:pt modelId="{48461BF3-CEF6-4FCA-8112-F416AC49B594}" type="pres">
      <dgm:prSet presAssocID="{818CB02E-A7D5-4E42-8CBE-190BF053D4BA}" presName="vert2" presStyleCnt="0"/>
      <dgm:spPr/>
    </dgm:pt>
    <dgm:pt modelId="{732F0C56-BB92-43D8-A933-8F45BB2A9E23}" type="pres">
      <dgm:prSet presAssocID="{818CB02E-A7D5-4E42-8CBE-190BF053D4BA}" presName="thinLine2b" presStyleLbl="callout" presStyleIdx="1" presStyleCnt="14"/>
      <dgm:spPr/>
    </dgm:pt>
    <dgm:pt modelId="{AF64CD5F-D46B-4284-8C38-B56CBA1F0647}" type="pres">
      <dgm:prSet presAssocID="{818CB02E-A7D5-4E42-8CBE-190BF053D4BA}" presName="vertSpace2b" presStyleCnt="0"/>
      <dgm:spPr/>
    </dgm:pt>
    <dgm:pt modelId="{02CA0C49-BCB4-4C47-A483-A2EA6D63FBD2}" type="pres">
      <dgm:prSet presAssocID="{59523129-81F9-44B7-9077-B7F08BD5A570}" presName="horz2" presStyleCnt="0"/>
      <dgm:spPr/>
    </dgm:pt>
    <dgm:pt modelId="{5649EA93-4242-4D6F-AE56-FC9DFF7922AF}" type="pres">
      <dgm:prSet presAssocID="{59523129-81F9-44B7-9077-B7F08BD5A570}" presName="horzSpace2" presStyleCnt="0"/>
      <dgm:spPr/>
    </dgm:pt>
    <dgm:pt modelId="{2C34FEE2-A27C-4219-8E7C-360A21B71AA1}" type="pres">
      <dgm:prSet presAssocID="{59523129-81F9-44B7-9077-B7F08BD5A570}" presName="tx2" presStyleLbl="revTx" presStyleIdx="3" presStyleCnt="17"/>
      <dgm:spPr/>
      <dgm:t>
        <a:bodyPr/>
        <a:lstStyle/>
        <a:p>
          <a:endParaRPr lang="fi-FI"/>
        </a:p>
      </dgm:t>
    </dgm:pt>
    <dgm:pt modelId="{43B07FEC-E6D1-4399-BAAE-5B86731A5944}" type="pres">
      <dgm:prSet presAssocID="{59523129-81F9-44B7-9077-B7F08BD5A570}" presName="vert2" presStyleCnt="0"/>
      <dgm:spPr/>
    </dgm:pt>
    <dgm:pt modelId="{32A84327-A919-4DBD-BF4D-DEF4E5521E4A}" type="pres">
      <dgm:prSet presAssocID="{59523129-81F9-44B7-9077-B7F08BD5A570}" presName="thinLine2b" presStyleLbl="callout" presStyleIdx="2" presStyleCnt="14"/>
      <dgm:spPr/>
    </dgm:pt>
    <dgm:pt modelId="{3EA43A96-F6EB-401B-9F97-DBF543A1ACF6}" type="pres">
      <dgm:prSet presAssocID="{59523129-81F9-44B7-9077-B7F08BD5A570}" presName="vertSpace2b" presStyleCnt="0"/>
      <dgm:spPr/>
    </dgm:pt>
    <dgm:pt modelId="{BEE6FBA2-33E2-45A2-A6BE-95E584971D89}" type="pres">
      <dgm:prSet presAssocID="{77EE927E-9CE1-4181-ACE8-12D1CB479DD8}" presName="horz2" presStyleCnt="0"/>
      <dgm:spPr/>
    </dgm:pt>
    <dgm:pt modelId="{8DB294B2-3847-4C8B-8FA7-D43F8C79BB75}" type="pres">
      <dgm:prSet presAssocID="{77EE927E-9CE1-4181-ACE8-12D1CB479DD8}" presName="horzSpace2" presStyleCnt="0"/>
      <dgm:spPr/>
    </dgm:pt>
    <dgm:pt modelId="{C9A61EEF-E1C5-4E3C-BCCF-2AC860FBAAB8}" type="pres">
      <dgm:prSet presAssocID="{77EE927E-9CE1-4181-ACE8-12D1CB479DD8}" presName="tx2" presStyleLbl="revTx" presStyleIdx="4" presStyleCnt="17"/>
      <dgm:spPr/>
      <dgm:t>
        <a:bodyPr/>
        <a:lstStyle/>
        <a:p>
          <a:endParaRPr lang="fi-FI"/>
        </a:p>
      </dgm:t>
    </dgm:pt>
    <dgm:pt modelId="{FF8A27F0-28FD-4EB9-A90C-966954A8BC4B}" type="pres">
      <dgm:prSet presAssocID="{77EE927E-9CE1-4181-ACE8-12D1CB479DD8}" presName="vert2" presStyleCnt="0"/>
      <dgm:spPr/>
    </dgm:pt>
    <dgm:pt modelId="{33FACD5C-35FC-4715-8C74-2E04ACADA735}" type="pres">
      <dgm:prSet presAssocID="{77EE927E-9CE1-4181-ACE8-12D1CB479DD8}" presName="thinLine2b" presStyleLbl="callout" presStyleIdx="3" presStyleCnt="14"/>
      <dgm:spPr/>
    </dgm:pt>
    <dgm:pt modelId="{F654E0AC-5B04-433E-A201-7F68346DC196}" type="pres">
      <dgm:prSet presAssocID="{77EE927E-9CE1-4181-ACE8-12D1CB479DD8}" presName="vertSpace2b" presStyleCnt="0"/>
      <dgm:spPr/>
    </dgm:pt>
    <dgm:pt modelId="{6B9D8416-E9B5-46F1-AF87-AE2B17C9C1D5}" type="pres">
      <dgm:prSet presAssocID="{C55AAF51-66B7-4FE7-8F30-0EF0F275FB12}" presName="horz2" presStyleCnt="0"/>
      <dgm:spPr/>
    </dgm:pt>
    <dgm:pt modelId="{A98AEBAC-2029-47D7-B995-7A93C93BAEC3}" type="pres">
      <dgm:prSet presAssocID="{C55AAF51-66B7-4FE7-8F30-0EF0F275FB12}" presName="horzSpace2" presStyleCnt="0"/>
      <dgm:spPr/>
    </dgm:pt>
    <dgm:pt modelId="{875C0A69-7B28-4ABA-92A6-B9BB03393F1D}" type="pres">
      <dgm:prSet presAssocID="{C55AAF51-66B7-4FE7-8F30-0EF0F275FB12}" presName="tx2" presStyleLbl="revTx" presStyleIdx="5" presStyleCnt="17"/>
      <dgm:spPr/>
      <dgm:t>
        <a:bodyPr/>
        <a:lstStyle/>
        <a:p>
          <a:endParaRPr lang="fi-FI"/>
        </a:p>
      </dgm:t>
    </dgm:pt>
    <dgm:pt modelId="{F9CDDB11-A490-4CA8-99D5-5D604A0E08EF}" type="pres">
      <dgm:prSet presAssocID="{C55AAF51-66B7-4FE7-8F30-0EF0F275FB12}" presName="vert2" presStyleCnt="0"/>
      <dgm:spPr/>
    </dgm:pt>
    <dgm:pt modelId="{758BC1DA-F492-4403-BEE4-C1F0958261C9}" type="pres">
      <dgm:prSet presAssocID="{C55AAF51-66B7-4FE7-8F30-0EF0F275FB12}" presName="thinLine2b" presStyleLbl="callout" presStyleIdx="4" presStyleCnt="14"/>
      <dgm:spPr/>
    </dgm:pt>
    <dgm:pt modelId="{09CB30AF-B8B7-4C05-BD05-F3B51ECAE410}" type="pres">
      <dgm:prSet presAssocID="{C55AAF51-66B7-4FE7-8F30-0EF0F275FB12}" presName="vertSpace2b" presStyleCnt="0"/>
      <dgm:spPr/>
    </dgm:pt>
    <dgm:pt modelId="{A67252FB-221E-4A19-B56F-3820C9E12F24}" type="pres">
      <dgm:prSet presAssocID="{4C3AD254-5E61-4642-9F35-47DA35A5DB09}" presName="thickLine" presStyleLbl="alignNode1" presStyleIdx="1" presStyleCnt="3"/>
      <dgm:spPr/>
    </dgm:pt>
    <dgm:pt modelId="{C992A9BA-A167-4FA9-A90A-6407DA059312}" type="pres">
      <dgm:prSet presAssocID="{4C3AD254-5E61-4642-9F35-47DA35A5DB09}" presName="horz1" presStyleCnt="0"/>
      <dgm:spPr/>
    </dgm:pt>
    <dgm:pt modelId="{1C919782-5F7C-4B89-AB66-135F7DE8BCED}" type="pres">
      <dgm:prSet presAssocID="{4C3AD254-5E61-4642-9F35-47DA35A5DB09}" presName="tx1" presStyleLbl="revTx" presStyleIdx="6" presStyleCnt="17"/>
      <dgm:spPr/>
      <dgm:t>
        <a:bodyPr/>
        <a:lstStyle/>
        <a:p>
          <a:endParaRPr lang="fi-FI"/>
        </a:p>
      </dgm:t>
    </dgm:pt>
    <dgm:pt modelId="{EA7DE5DB-25E8-4EEC-978D-33A3F90DDC25}" type="pres">
      <dgm:prSet presAssocID="{4C3AD254-5E61-4642-9F35-47DA35A5DB09}" presName="vert1" presStyleCnt="0"/>
      <dgm:spPr/>
    </dgm:pt>
    <dgm:pt modelId="{C5D96F65-849E-43BD-8C9A-1ED6C4AFE124}" type="pres">
      <dgm:prSet presAssocID="{D36CE0EA-467B-4D9A-863B-000DB8941599}" presName="vertSpace2a" presStyleCnt="0"/>
      <dgm:spPr/>
    </dgm:pt>
    <dgm:pt modelId="{37654E9C-CFBC-437A-8CAC-828DADE757E9}" type="pres">
      <dgm:prSet presAssocID="{D36CE0EA-467B-4D9A-863B-000DB8941599}" presName="horz2" presStyleCnt="0"/>
      <dgm:spPr/>
    </dgm:pt>
    <dgm:pt modelId="{C9E5ED44-C530-4A99-95B1-2AAC5E55AB60}" type="pres">
      <dgm:prSet presAssocID="{D36CE0EA-467B-4D9A-863B-000DB8941599}" presName="horzSpace2" presStyleCnt="0"/>
      <dgm:spPr/>
    </dgm:pt>
    <dgm:pt modelId="{5E3557F2-6C6F-49D9-A78B-34CFB7ABE51C}" type="pres">
      <dgm:prSet presAssocID="{D36CE0EA-467B-4D9A-863B-000DB8941599}" presName="tx2" presStyleLbl="revTx" presStyleIdx="7" presStyleCnt="17"/>
      <dgm:spPr/>
      <dgm:t>
        <a:bodyPr/>
        <a:lstStyle/>
        <a:p>
          <a:endParaRPr lang="fi-FI"/>
        </a:p>
      </dgm:t>
    </dgm:pt>
    <dgm:pt modelId="{3393D503-C134-42CE-8B2E-EF1563DC96EA}" type="pres">
      <dgm:prSet presAssocID="{D36CE0EA-467B-4D9A-863B-000DB8941599}" presName="vert2" presStyleCnt="0"/>
      <dgm:spPr/>
    </dgm:pt>
    <dgm:pt modelId="{0CF4522F-4497-4B6C-B1E7-C45A01688E15}" type="pres">
      <dgm:prSet presAssocID="{D36CE0EA-467B-4D9A-863B-000DB8941599}" presName="thinLine2b" presStyleLbl="callout" presStyleIdx="5" presStyleCnt="14"/>
      <dgm:spPr/>
    </dgm:pt>
    <dgm:pt modelId="{6E44872D-E2A0-4F0E-801C-B9553DAEAFB6}" type="pres">
      <dgm:prSet presAssocID="{D36CE0EA-467B-4D9A-863B-000DB8941599}" presName="vertSpace2b" presStyleCnt="0"/>
      <dgm:spPr/>
    </dgm:pt>
    <dgm:pt modelId="{7E52F11F-8905-42D5-B158-71ADE2B70CC1}" type="pres">
      <dgm:prSet presAssocID="{EA20EA56-1CF7-4FCC-8B8B-D986A61511D6}" presName="horz2" presStyleCnt="0"/>
      <dgm:spPr/>
    </dgm:pt>
    <dgm:pt modelId="{BC0CBEB7-20F9-4ECE-9E42-861EFCBA54BD}" type="pres">
      <dgm:prSet presAssocID="{EA20EA56-1CF7-4FCC-8B8B-D986A61511D6}" presName="horzSpace2" presStyleCnt="0"/>
      <dgm:spPr/>
    </dgm:pt>
    <dgm:pt modelId="{00DB3984-3B74-4776-B1B5-66CF754A9FD7}" type="pres">
      <dgm:prSet presAssocID="{EA20EA56-1CF7-4FCC-8B8B-D986A61511D6}" presName="tx2" presStyleLbl="revTx" presStyleIdx="8" presStyleCnt="17"/>
      <dgm:spPr/>
      <dgm:t>
        <a:bodyPr/>
        <a:lstStyle/>
        <a:p>
          <a:endParaRPr lang="fi-FI"/>
        </a:p>
      </dgm:t>
    </dgm:pt>
    <dgm:pt modelId="{244EB4F2-C6E8-41EC-BE38-6E7E210FC2A6}" type="pres">
      <dgm:prSet presAssocID="{EA20EA56-1CF7-4FCC-8B8B-D986A61511D6}" presName="vert2" presStyleCnt="0"/>
      <dgm:spPr/>
    </dgm:pt>
    <dgm:pt modelId="{024EB360-C7C8-44F8-9D99-C2E83FA2EE8D}" type="pres">
      <dgm:prSet presAssocID="{EA20EA56-1CF7-4FCC-8B8B-D986A61511D6}" presName="thinLine2b" presStyleLbl="callout" presStyleIdx="6" presStyleCnt="14"/>
      <dgm:spPr/>
    </dgm:pt>
    <dgm:pt modelId="{967818E3-1870-48F0-895D-0A067D94E52A}" type="pres">
      <dgm:prSet presAssocID="{EA20EA56-1CF7-4FCC-8B8B-D986A61511D6}" presName="vertSpace2b" presStyleCnt="0"/>
      <dgm:spPr/>
    </dgm:pt>
    <dgm:pt modelId="{0569D054-A7EA-46BA-9392-38CECB3E851E}" type="pres">
      <dgm:prSet presAssocID="{5A1D2E50-C9E2-4EBD-AA68-9DE8D9C6602A}" presName="horz2" presStyleCnt="0"/>
      <dgm:spPr/>
    </dgm:pt>
    <dgm:pt modelId="{30FB1BEC-EF3C-476F-9AB5-5A70D8EFD0F7}" type="pres">
      <dgm:prSet presAssocID="{5A1D2E50-C9E2-4EBD-AA68-9DE8D9C6602A}" presName="horzSpace2" presStyleCnt="0"/>
      <dgm:spPr/>
    </dgm:pt>
    <dgm:pt modelId="{C74891BB-5431-45C7-A7CD-C1617CDDDC6B}" type="pres">
      <dgm:prSet presAssocID="{5A1D2E50-C9E2-4EBD-AA68-9DE8D9C6602A}" presName="tx2" presStyleLbl="revTx" presStyleIdx="9" presStyleCnt="17"/>
      <dgm:spPr/>
      <dgm:t>
        <a:bodyPr/>
        <a:lstStyle/>
        <a:p>
          <a:endParaRPr lang="fi-FI"/>
        </a:p>
      </dgm:t>
    </dgm:pt>
    <dgm:pt modelId="{5E3EF182-8CE6-4BAB-BE3C-4ADD6348B57D}" type="pres">
      <dgm:prSet presAssocID="{5A1D2E50-C9E2-4EBD-AA68-9DE8D9C6602A}" presName="vert2" presStyleCnt="0"/>
      <dgm:spPr/>
    </dgm:pt>
    <dgm:pt modelId="{F043224E-8AB8-4794-BAC2-9F576C931329}" type="pres">
      <dgm:prSet presAssocID="{5A1D2E50-C9E2-4EBD-AA68-9DE8D9C6602A}" presName="thinLine2b" presStyleLbl="callout" presStyleIdx="7" presStyleCnt="14"/>
      <dgm:spPr/>
    </dgm:pt>
    <dgm:pt modelId="{151123EA-985B-4B05-B6C1-2792DEFFA376}" type="pres">
      <dgm:prSet presAssocID="{5A1D2E50-C9E2-4EBD-AA68-9DE8D9C6602A}" presName="vertSpace2b" presStyleCnt="0"/>
      <dgm:spPr/>
    </dgm:pt>
    <dgm:pt modelId="{C293A274-706C-4F96-9421-1C3DCD784819}" type="pres">
      <dgm:prSet presAssocID="{54D7F785-6A4D-40AE-9FA1-B32B1CED5E3C}" presName="horz2" presStyleCnt="0"/>
      <dgm:spPr/>
    </dgm:pt>
    <dgm:pt modelId="{7A6A2B2D-4431-4999-9AF3-E8620D0A9576}" type="pres">
      <dgm:prSet presAssocID="{54D7F785-6A4D-40AE-9FA1-B32B1CED5E3C}" presName="horzSpace2" presStyleCnt="0"/>
      <dgm:spPr/>
    </dgm:pt>
    <dgm:pt modelId="{188A2312-0F35-46A6-ABF1-D81D50B637D3}" type="pres">
      <dgm:prSet presAssocID="{54D7F785-6A4D-40AE-9FA1-B32B1CED5E3C}" presName="tx2" presStyleLbl="revTx" presStyleIdx="10" presStyleCnt="17"/>
      <dgm:spPr/>
      <dgm:t>
        <a:bodyPr/>
        <a:lstStyle/>
        <a:p>
          <a:endParaRPr lang="fi-FI"/>
        </a:p>
      </dgm:t>
    </dgm:pt>
    <dgm:pt modelId="{3D18B1F7-DC1B-43C2-884E-07D9841FE024}" type="pres">
      <dgm:prSet presAssocID="{54D7F785-6A4D-40AE-9FA1-B32B1CED5E3C}" presName="vert2" presStyleCnt="0"/>
      <dgm:spPr/>
    </dgm:pt>
    <dgm:pt modelId="{3A50B50E-DF82-4A70-B899-8FEFF23329E9}" type="pres">
      <dgm:prSet presAssocID="{54D7F785-6A4D-40AE-9FA1-B32B1CED5E3C}" presName="thinLine2b" presStyleLbl="callout" presStyleIdx="8" presStyleCnt="14"/>
      <dgm:spPr/>
    </dgm:pt>
    <dgm:pt modelId="{4DE9D204-34FC-4FCA-9766-99AB45F6780D}" type="pres">
      <dgm:prSet presAssocID="{54D7F785-6A4D-40AE-9FA1-B32B1CED5E3C}" presName="vertSpace2b" presStyleCnt="0"/>
      <dgm:spPr/>
    </dgm:pt>
    <dgm:pt modelId="{B1B1C54D-91D7-4D76-B305-A07EDBB67D66}" type="pres">
      <dgm:prSet presAssocID="{C93CA12C-5504-44FC-A8E6-84C79B04A2C2}" presName="horz2" presStyleCnt="0"/>
      <dgm:spPr/>
    </dgm:pt>
    <dgm:pt modelId="{AFCAE8BF-EB67-4BF3-9B15-39D5F8502304}" type="pres">
      <dgm:prSet presAssocID="{C93CA12C-5504-44FC-A8E6-84C79B04A2C2}" presName="horzSpace2" presStyleCnt="0"/>
      <dgm:spPr/>
    </dgm:pt>
    <dgm:pt modelId="{94D39823-A14C-430A-8F7A-0147CA67E39C}" type="pres">
      <dgm:prSet presAssocID="{C93CA12C-5504-44FC-A8E6-84C79B04A2C2}" presName="tx2" presStyleLbl="revTx" presStyleIdx="11" presStyleCnt="17"/>
      <dgm:spPr/>
      <dgm:t>
        <a:bodyPr/>
        <a:lstStyle/>
        <a:p>
          <a:endParaRPr lang="fi-FI"/>
        </a:p>
      </dgm:t>
    </dgm:pt>
    <dgm:pt modelId="{F478107D-3F5A-45D0-932C-8F9239899814}" type="pres">
      <dgm:prSet presAssocID="{C93CA12C-5504-44FC-A8E6-84C79B04A2C2}" presName="vert2" presStyleCnt="0"/>
      <dgm:spPr/>
    </dgm:pt>
    <dgm:pt modelId="{EC54C976-9FF1-4E58-9480-93F55412D6EF}" type="pres">
      <dgm:prSet presAssocID="{C93CA12C-5504-44FC-A8E6-84C79B04A2C2}" presName="thinLine2b" presStyleLbl="callout" presStyleIdx="9" presStyleCnt="14"/>
      <dgm:spPr/>
    </dgm:pt>
    <dgm:pt modelId="{C4B12C98-25BC-48BD-868D-848A284A72BC}" type="pres">
      <dgm:prSet presAssocID="{C93CA12C-5504-44FC-A8E6-84C79B04A2C2}" presName="vertSpace2b" presStyleCnt="0"/>
      <dgm:spPr/>
    </dgm:pt>
    <dgm:pt modelId="{9B5105DC-4EA4-41A2-9BE3-79515C362A90}" type="pres">
      <dgm:prSet presAssocID="{101456AE-E985-4649-A5AA-E651007C022C}" presName="thickLine" presStyleLbl="alignNode1" presStyleIdx="2" presStyleCnt="3"/>
      <dgm:spPr/>
    </dgm:pt>
    <dgm:pt modelId="{3ECCEF49-45FC-4220-9EA5-820B6A591BBC}" type="pres">
      <dgm:prSet presAssocID="{101456AE-E985-4649-A5AA-E651007C022C}" presName="horz1" presStyleCnt="0"/>
      <dgm:spPr/>
    </dgm:pt>
    <dgm:pt modelId="{A82C9416-FB66-44A8-ACB4-D05603EF1013}" type="pres">
      <dgm:prSet presAssocID="{101456AE-E985-4649-A5AA-E651007C022C}" presName="tx1" presStyleLbl="revTx" presStyleIdx="12" presStyleCnt="17"/>
      <dgm:spPr/>
      <dgm:t>
        <a:bodyPr/>
        <a:lstStyle/>
        <a:p>
          <a:endParaRPr lang="fi-FI"/>
        </a:p>
      </dgm:t>
    </dgm:pt>
    <dgm:pt modelId="{0ACA0073-EC41-4E7E-B887-01CF82600C87}" type="pres">
      <dgm:prSet presAssocID="{101456AE-E985-4649-A5AA-E651007C022C}" presName="vert1" presStyleCnt="0"/>
      <dgm:spPr/>
    </dgm:pt>
    <dgm:pt modelId="{7014E4F6-67DA-441A-95B5-161FC78A5DF6}" type="pres">
      <dgm:prSet presAssocID="{96926E1E-392D-4EA5-8B39-68C46822EFD6}" presName="vertSpace2a" presStyleCnt="0"/>
      <dgm:spPr/>
    </dgm:pt>
    <dgm:pt modelId="{5D9BA0C9-6D55-4F5D-867C-6EBA3BB382AB}" type="pres">
      <dgm:prSet presAssocID="{96926E1E-392D-4EA5-8B39-68C46822EFD6}" presName="horz2" presStyleCnt="0"/>
      <dgm:spPr/>
    </dgm:pt>
    <dgm:pt modelId="{A172C98E-CBDB-4EF5-B8B3-17F4EC6BA499}" type="pres">
      <dgm:prSet presAssocID="{96926E1E-392D-4EA5-8B39-68C46822EFD6}" presName="horzSpace2" presStyleCnt="0"/>
      <dgm:spPr/>
    </dgm:pt>
    <dgm:pt modelId="{66289BA3-07FB-412D-9E0D-51441B18E18C}" type="pres">
      <dgm:prSet presAssocID="{96926E1E-392D-4EA5-8B39-68C46822EFD6}" presName="tx2" presStyleLbl="revTx" presStyleIdx="13" presStyleCnt="17"/>
      <dgm:spPr/>
      <dgm:t>
        <a:bodyPr/>
        <a:lstStyle/>
        <a:p>
          <a:endParaRPr lang="fi-FI"/>
        </a:p>
      </dgm:t>
    </dgm:pt>
    <dgm:pt modelId="{33891189-959C-40A4-9EA2-FFCB8940A173}" type="pres">
      <dgm:prSet presAssocID="{96926E1E-392D-4EA5-8B39-68C46822EFD6}" presName="vert2" presStyleCnt="0"/>
      <dgm:spPr/>
    </dgm:pt>
    <dgm:pt modelId="{85F73A58-0A31-4FBB-8B29-1262E76BE612}" type="pres">
      <dgm:prSet presAssocID="{96926E1E-392D-4EA5-8B39-68C46822EFD6}" presName="thinLine2b" presStyleLbl="callout" presStyleIdx="10" presStyleCnt="14"/>
      <dgm:spPr/>
    </dgm:pt>
    <dgm:pt modelId="{862BD799-DFFA-499D-A7D1-7604CB3B91F7}" type="pres">
      <dgm:prSet presAssocID="{96926E1E-392D-4EA5-8B39-68C46822EFD6}" presName="vertSpace2b" presStyleCnt="0"/>
      <dgm:spPr/>
    </dgm:pt>
    <dgm:pt modelId="{082FB825-A1BC-4336-9D80-237A8D2CFD67}" type="pres">
      <dgm:prSet presAssocID="{5E8105BD-CC0E-42BB-BBB7-F4457B1A305A}" presName="horz2" presStyleCnt="0"/>
      <dgm:spPr/>
    </dgm:pt>
    <dgm:pt modelId="{A079E09C-7898-41A5-B123-3F3A8C0858C1}" type="pres">
      <dgm:prSet presAssocID="{5E8105BD-CC0E-42BB-BBB7-F4457B1A305A}" presName="horzSpace2" presStyleCnt="0"/>
      <dgm:spPr/>
    </dgm:pt>
    <dgm:pt modelId="{D0600728-FE2B-4382-AEED-9F5A1FE2BD50}" type="pres">
      <dgm:prSet presAssocID="{5E8105BD-CC0E-42BB-BBB7-F4457B1A305A}" presName="tx2" presStyleLbl="revTx" presStyleIdx="14" presStyleCnt="17"/>
      <dgm:spPr/>
      <dgm:t>
        <a:bodyPr/>
        <a:lstStyle/>
        <a:p>
          <a:endParaRPr lang="fi-FI"/>
        </a:p>
      </dgm:t>
    </dgm:pt>
    <dgm:pt modelId="{320B9E89-E0DE-4E23-B67B-2C84C17F36AF}" type="pres">
      <dgm:prSet presAssocID="{5E8105BD-CC0E-42BB-BBB7-F4457B1A305A}" presName="vert2" presStyleCnt="0"/>
      <dgm:spPr/>
    </dgm:pt>
    <dgm:pt modelId="{C36BFDA1-1ACC-4B36-AD7C-37F9CC17AE51}" type="pres">
      <dgm:prSet presAssocID="{5E8105BD-CC0E-42BB-BBB7-F4457B1A305A}" presName="thinLine2b" presStyleLbl="callout" presStyleIdx="11" presStyleCnt="14"/>
      <dgm:spPr/>
    </dgm:pt>
    <dgm:pt modelId="{B52794D0-24A7-47C9-862B-1B70821BCE1C}" type="pres">
      <dgm:prSet presAssocID="{5E8105BD-CC0E-42BB-BBB7-F4457B1A305A}" presName="vertSpace2b" presStyleCnt="0"/>
      <dgm:spPr/>
    </dgm:pt>
    <dgm:pt modelId="{1084C905-0AB5-4577-95C6-ACC904214EA2}" type="pres">
      <dgm:prSet presAssocID="{01FCAD26-B19C-45FA-B4B3-DB6AB44828B4}" presName="horz2" presStyleCnt="0"/>
      <dgm:spPr/>
    </dgm:pt>
    <dgm:pt modelId="{8A8120E0-C07F-44E7-8964-53410144C36A}" type="pres">
      <dgm:prSet presAssocID="{01FCAD26-B19C-45FA-B4B3-DB6AB44828B4}" presName="horzSpace2" presStyleCnt="0"/>
      <dgm:spPr/>
    </dgm:pt>
    <dgm:pt modelId="{1E6F3298-21FE-479A-B5E9-085294C89507}" type="pres">
      <dgm:prSet presAssocID="{01FCAD26-B19C-45FA-B4B3-DB6AB44828B4}" presName="tx2" presStyleLbl="revTx" presStyleIdx="15" presStyleCnt="17"/>
      <dgm:spPr/>
      <dgm:t>
        <a:bodyPr/>
        <a:lstStyle/>
        <a:p>
          <a:endParaRPr lang="fi-FI"/>
        </a:p>
      </dgm:t>
    </dgm:pt>
    <dgm:pt modelId="{8EC26BB2-F99B-404C-93B7-C2EF4BACB634}" type="pres">
      <dgm:prSet presAssocID="{01FCAD26-B19C-45FA-B4B3-DB6AB44828B4}" presName="vert2" presStyleCnt="0"/>
      <dgm:spPr/>
    </dgm:pt>
    <dgm:pt modelId="{0A25FA40-8790-4918-A88F-8F5AEE89FBD8}" type="pres">
      <dgm:prSet presAssocID="{01FCAD26-B19C-45FA-B4B3-DB6AB44828B4}" presName="thinLine2b" presStyleLbl="callout" presStyleIdx="12" presStyleCnt="14"/>
      <dgm:spPr/>
    </dgm:pt>
    <dgm:pt modelId="{D5841DC9-E5DF-4DA9-B34D-B5D00CA11452}" type="pres">
      <dgm:prSet presAssocID="{01FCAD26-B19C-45FA-B4B3-DB6AB44828B4}" presName="vertSpace2b" presStyleCnt="0"/>
      <dgm:spPr/>
    </dgm:pt>
    <dgm:pt modelId="{4DB9DD62-95B1-4787-889C-4C48E259B705}" type="pres">
      <dgm:prSet presAssocID="{31D47B57-4F6E-43AE-A2F2-090587CF91BD}" presName="horz2" presStyleCnt="0"/>
      <dgm:spPr/>
    </dgm:pt>
    <dgm:pt modelId="{53FDC9E4-3971-4932-BC2E-3085850EBC08}" type="pres">
      <dgm:prSet presAssocID="{31D47B57-4F6E-43AE-A2F2-090587CF91BD}" presName="horzSpace2" presStyleCnt="0"/>
      <dgm:spPr/>
    </dgm:pt>
    <dgm:pt modelId="{90F0C94F-EC18-4061-A240-861B0EAB589A}" type="pres">
      <dgm:prSet presAssocID="{31D47B57-4F6E-43AE-A2F2-090587CF91BD}" presName="tx2" presStyleLbl="revTx" presStyleIdx="16" presStyleCnt="17"/>
      <dgm:spPr/>
      <dgm:t>
        <a:bodyPr/>
        <a:lstStyle/>
        <a:p>
          <a:endParaRPr lang="fi-FI"/>
        </a:p>
      </dgm:t>
    </dgm:pt>
    <dgm:pt modelId="{4F3DF119-4862-438E-B617-79851285F3E0}" type="pres">
      <dgm:prSet presAssocID="{31D47B57-4F6E-43AE-A2F2-090587CF91BD}" presName="vert2" presStyleCnt="0"/>
      <dgm:spPr/>
    </dgm:pt>
    <dgm:pt modelId="{EED27AD8-7462-4EA9-A0B4-8645DAD9FE54}" type="pres">
      <dgm:prSet presAssocID="{31D47B57-4F6E-43AE-A2F2-090587CF91BD}" presName="thinLine2b" presStyleLbl="callout" presStyleIdx="13" presStyleCnt="14"/>
      <dgm:spPr/>
    </dgm:pt>
    <dgm:pt modelId="{47A50A18-5703-4AB2-A3EA-FB4DA7504BE2}" type="pres">
      <dgm:prSet presAssocID="{31D47B57-4F6E-43AE-A2F2-090587CF91BD}" presName="vertSpace2b" presStyleCnt="0"/>
      <dgm:spPr/>
    </dgm:pt>
  </dgm:ptLst>
  <dgm:cxnLst>
    <dgm:cxn modelId="{0E523396-3A01-4227-8DDA-2E115A0D5A0D}" srcId="{2945BABF-547D-419E-AA8E-2AC7E74CA88C}" destId="{77EE927E-9CE1-4181-ACE8-12D1CB479DD8}" srcOrd="3" destOrd="0" parTransId="{57B63702-4E72-49A0-B25A-33561B1F476A}" sibTransId="{5313B156-315F-4E3C-A27F-955F8E4305F6}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FC0B705B-44CD-4AF9-A85A-1F1D83E47F89}" type="presOf" srcId="{5E8105BD-CC0E-42BB-BBB7-F4457B1A305A}" destId="{D0600728-FE2B-4382-AEED-9F5A1FE2BD50}" srcOrd="0" destOrd="0" presId="urn:microsoft.com/office/officeart/2008/layout/LinedList"/>
    <dgm:cxn modelId="{1F155720-10E6-4773-992C-E806A68659D8}" type="presOf" srcId="{C93CA12C-5504-44FC-A8E6-84C79B04A2C2}" destId="{94D39823-A14C-430A-8F7A-0147CA67E39C}" srcOrd="0" destOrd="0" presId="urn:microsoft.com/office/officeart/2008/layout/LinedList"/>
    <dgm:cxn modelId="{04410B9F-9395-4048-8F37-442FD6017F57}" type="presOf" srcId="{5A1D2E50-C9E2-4EBD-AA68-9DE8D9C6602A}" destId="{C74891BB-5431-45C7-A7CD-C1617CDDDC6B}" srcOrd="0" destOrd="0" presId="urn:microsoft.com/office/officeart/2008/layout/LinedList"/>
    <dgm:cxn modelId="{7A40A292-21E1-4D46-835B-4CF895EAE30A}" type="presOf" srcId="{31D47B57-4F6E-43AE-A2F2-090587CF91BD}" destId="{90F0C94F-EC18-4061-A240-861B0EAB589A}" srcOrd="0" destOrd="0" presId="urn:microsoft.com/office/officeart/2008/layout/LinedList"/>
    <dgm:cxn modelId="{8846B068-C1A9-4BEF-8FBC-2AA54CC1E650}" type="presOf" srcId="{2945BABF-547D-419E-AA8E-2AC7E74CA88C}" destId="{B55372E1-8334-4686-8562-CE7F07561740}" srcOrd="0" destOrd="0" presId="urn:microsoft.com/office/officeart/2008/layout/LinedList"/>
    <dgm:cxn modelId="{AD6E35BD-C333-4E45-B0E6-5EEFEF837158}" srcId="{101456AE-E985-4649-A5AA-E651007C022C}" destId="{96926E1E-392D-4EA5-8B39-68C46822EFD6}" srcOrd="0" destOrd="0" parTransId="{F5918505-E118-4590-88D9-C6FD693ED862}" sibTransId="{019C06E5-2762-407E-8899-5833056EB656}"/>
    <dgm:cxn modelId="{65717325-3419-4053-809D-2CB809F84AA2}" type="presOf" srcId="{77EE927E-9CE1-4181-ACE8-12D1CB479DD8}" destId="{C9A61EEF-E1C5-4E3C-BCCF-2AC860FBAAB8}" srcOrd="0" destOrd="0" presId="urn:microsoft.com/office/officeart/2008/layout/LinedList"/>
    <dgm:cxn modelId="{50E00258-A63D-4994-B63D-8D4772628AB7}" type="presOf" srcId="{D36CE0EA-467B-4D9A-863B-000DB8941599}" destId="{5E3557F2-6C6F-49D9-A78B-34CFB7ABE51C}" srcOrd="0" destOrd="0" presId="urn:microsoft.com/office/officeart/2008/layout/LinedList"/>
    <dgm:cxn modelId="{160396C0-42B2-4DBB-B812-FD68A0E5DE1F}" srcId="{101456AE-E985-4649-A5AA-E651007C022C}" destId="{5E8105BD-CC0E-42BB-BBB7-F4457B1A305A}" srcOrd="1" destOrd="0" parTransId="{97C9A8FE-5CF8-4E6D-A962-A4EBAB6AD2CF}" sibTransId="{500B4DA4-74EB-40BB-BD47-8F116402193D}"/>
    <dgm:cxn modelId="{F54C2738-10C5-4638-9D48-355466C20EFA}" srcId="{4C3AD254-5E61-4642-9F35-47DA35A5DB09}" destId="{5A1D2E50-C9E2-4EBD-AA68-9DE8D9C6602A}" srcOrd="2" destOrd="0" parTransId="{F1DD36F2-C3FA-4ED8-A156-0F12AAA5138D}" sibTransId="{0382FCDB-AC3A-4290-A3D7-A26E2FD0D1E7}"/>
    <dgm:cxn modelId="{ACC927BE-F4C4-485E-86DB-5FC025DEEFA5}" type="presOf" srcId="{C55AAF51-66B7-4FE7-8F30-0EF0F275FB12}" destId="{875C0A69-7B28-4ABA-92A6-B9BB03393F1D}" srcOrd="0" destOrd="0" presId="urn:microsoft.com/office/officeart/2008/layout/LinedList"/>
    <dgm:cxn modelId="{99B7EE53-49C9-4D5F-9EA1-A8BEECDC8A4D}" type="presOf" srcId="{59523129-81F9-44B7-9077-B7F08BD5A570}" destId="{2C34FEE2-A27C-4219-8E7C-360A21B71AA1}" srcOrd="0" destOrd="0" presId="urn:microsoft.com/office/officeart/2008/layout/LinedList"/>
    <dgm:cxn modelId="{A70A6A1E-68FC-4600-8F84-537AC567E632}" srcId="{4C3AD254-5E61-4642-9F35-47DA35A5DB09}" destId="{C93CA12C-5504-44FC-A8E6-84C79B04A2C2}" srcOrd="4" destOrd="0" parTransId="{22E26B27-E78B-47AE-9082-21BD1A8DDDB0}" sibTransId="{AF0A5971-1BD5-4496-BF94-6F9378B0D6E7}"/>
    <dgm:cxn modelId="{2AF4B998-43BE-4DB9-AB08-E02D5A47176C}" type="presOf" srcId="{101456AE-E985-4649-A5AA-E651007C022C}" destId="{A82C9416-FB66-44A8-ACB4-D05603EF1013}" srcOrd="0" destOrd="0" presId="urn:microsoft.com/office/officeart/2008/layout/LinedList"/>
    <dgm:cxn modelId="{FDA09732-5B45-421C-B24B-F75E30D5AA9E}" srcId="{2945BABF-547D-419E-AA8E-2AC7E74CA88C}" destId="{C55AAF51-66B7-4FE7-8F30-0EF0F275FB12}" srcOrd="4" destOrd="0" parTransId="{345D6EAF-3D63-48D8-8D0F-EC74D3D4DA9B}" sibTransId="{970C9BBE-B0C5-4E0D-BF02-38FAB41185B1}"/>
    <dgm:cxn modelId="{76BAA17F-82AC-4150-A599-88F596440339}" srcId="{4C3AD254-5E61-4642-9F35-47DA35A5DB09}" destId="{EA20EA56-1CF7-4FCC-8B8B-D986A61511D6}" srcOrd="1" destOrd="0" parTransId="{B26E749B-DDCD-4C59-94C8-A19E9FD3F03E}" sibTransId="{FA8FEBFB-B2FE-406D-A96E-86024127E27C}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39C24719-F353-4081-9D56-9DE2D9F8DBEA}" srcId="{2945BABF-547D-419E-AA8E-2AC7E74CA88C}" destId="{099C772B-DD8B-43DE-AB8C-04B0EFA4ACCC}" srcOrd="0" destOrd="0" parTransId="{FCE0A5B7-B07E-4EBC-AAE3-05B4F09611E0}" sibTransId="{8ADE18D4-B073-40BF-A909-7995FE3E34B6}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743F4106-9275-415E-B07B-C52DF16075F8}" type="presOf" srcId="{818CB02E-A7D5-4E42-8CBE-190BF053D4BA}" destId="{8DAD6DD0-5CEB-4499-81C6-18FE669FCCA1}" srcOrd="0" destOrd="0" presId="urn:microsoft.com/office/officeart/2008/layout/LinedList"/>
    <dgm:cxn modelId="{C492E692-D53C-4D72-9620-6B574C046E68}" type="presOf" srcId="{099C772B-DD8B-43DE-AB8C-04B0EFA4ACCC}" destId="{FA663E11-2A74-43AB-97D4-AB3F3B7EF122}" srcOrd="0" destOrd="0" presId="urn:microsoft.com/office/officeart/2008/layout/LinedList"/>
    <dgm:cxn modelId="{FB730C58-7F50-44ED-ACD4-C401A2B110EC}" srcId="{2945BABF-547D-419E-AA8E-2AC7E74CA88C}" destId="{818CB02E-A7D5-4E42-8CBE-190BF053D4BA}" srcOrd="1" destOrd="0" parTransId="{185419D6-9FAB-4A52-BF9F-D0C2868DF3F7}" sibTransId="{B5714B80-4B19-428D-83EB-7926E11CF3A4}"/>
    <dgm:cxn modelId="{F6F0873B-7A96-4654-9728-D95A82DDDA22}" type="presOf" srcId="{01FCAD26-B19C-45FA-B4B3-DB6AB44828B4}" destId="{1E6F3298-21FE-479A-B5E9-085294C89507}" srcOrd="0" destOrd="0" presId="urn:microsoft.com/office/officeart/2008/layout/LinedList"/>
    <dgm:cxn modelId="{0DAE4DF8-F28B-4600-AD57-9704445C7E95}" type="presOf" srcId="{EA20EA56-1CF7-4FCC-8B8B-D986A61511D6}" destId="{00DB3984-3B74-4776-B1B5-66CF754A9FD7}" srcOrd="0" destOrd="0" presId="urn:microsoft.com/office/officeart/2008/layout/LinedList"/>
    <dgm:cxn modelId="{6DF693F3-C447-4FA5-A7B8-D5F4554D5499}" srcId="{4C3AD254-5E61-4642-9F35-47DA35A5DB09}" destId="{54D7F785-6A4D-40AE-9FA1-B32B1CED5E3C}" srcOrd="3" destOrd="0" parTransId="{E04E36FB-1216-48A7-8036-94A11057B79B}" sibTransId="{BD1169D7-6F51-492D-8AFF-7D01F82B359D}"/>
    <dgm:cxn modelId="{B31ACD90-13A3-4B2A-8906-7A2B7C6AD046}" srcId="{101456AE-E985-4649-A5AA-E651007C022C}" destId="{01FCAD26-B19C-45FA-B4B3-DB6AB44828B4}" srcOrd="2" destOrd="0" parTransId="{B6D34E26-62D4-49FC-B77A-274CFFAB8878}" sibTransId="{C998CD09-EC8A-4E2A-9B10-1F098D0CECC0}"/>
    <dgm:cxn modelId="{D82FB913-2C47-41C7-9FE0-8F81A86142EE}" type="presOf" srcId="{96926E1E-392D-4EA5-8B39-68C46822EFD6}" destId="{66289BA3-07FB-412D-9E0D-51441B18E18C}" srcOrd="0" destOrd="0" presId="urn:microsoft.com/office/officeart/2008/layout/LinedList"/>
    <dgm:cxn modelId="{F89A89FB-3027-46E1-B84C-9F266680ED32}" type="presOf" srcId="{EA1A3674-D1B9-48AF-8FC1-1CF075F160AA}" destId="{5EA5BA8F-CE47-4F3E-9AA4-964360561E31}" srcOrd="0" destOrd="0" presId="urn:microsoft.com/office/officeart/2008/layout/LinedList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0C49580D-71AA-48A5-A1E6-A91DEADC3C3E}" srcId="{2945BABF-547D-419E-AA8E-2AC7E74CA88C}" destId="{59523129-81F9-44B7-9077-B7F08BD5A570}" srcOrd="2" destOrd="0" parTransId="{2C2112F2-7ABF-47A3-B408-C1BBE8E4BB95}" sibTransId="{52BDB0DB-4DCE-4E59-911C-58639D621A82}"/>
    <dgm:cxn modelId="{7D8D6CAC-9EA2-489A-93DF-FE6730604546}" type="presOf" srcId="{4C3AD254-5E61-4642-9F35-47DA35A5DB09}" destId="{1C919782-5F7C-4B89-AB66-135F7DE8BCED}" srcOrd="0" destOrd="0" presId="urn:microsoft.com/office/officeart/2008/layout/LinedList"/>
    <dgm:cxn modelId="{54885650-0759-4FEB-B577-735DCD7A12D9}" type="presOf" srcId="{54D7F785-6A4D-40AE-9FA1-B32B1CED5E3C}" destId="{188A2312-0F35-46A6-ABF1-D81D50B637D3}" srcOrd="0" destOrd="0" presId="urn:microsoft.com/office/officeart/2008/layout/LinedList"/>
    <dgm:cxn modelId="{EFB6715B-680B-4B9C-95A1-F04295B4508D}" srcId="{101456AE-E985-4649-A5AA-E651007C022C}" destId="{31D47B57-4F6E-43AE-A2F2-090587CF91BD}" srcOrd="3" destOrd="0" parTransId="{892FC21D-9AEF-4AE0-9C75-1DB0B42B5917}" sibTransId="{3AA036C5-2A6E-4342-B5DE-82DD3CC885FF}"/>
    <dgm:cxn modelId="{91294C06-3C71-4153-BBFA-732726CBDEBE}" type="presParOf" srcId="{5EA5BA8F-CE47-4F3E-9AA4-964360561E31}" destId="{3987022F-7A65-4206-B5A4-7F2410CDC465}" srcOrd="0" destOrd="0" presId="urn:microsoft.com/office/officeart/2008/layout/LinedList"/>
    <dgm:cxn modelId="{10C2836B-915F-41F8-84E2-C5C59DFF9716}" type="presParOf" srcId="{5EA5BA8F-CE47-4F3E-9AA4-964360561E31}" destId="{EE71DE8F-A8D8-4851-96DB-256FB90BFEBA}" srcOrd="1" destOrd="0" presId="urn:microsoft.com/office/officeart/2008/layout/LinedList"/>
    <dgm:cxn modelId="{66EF86C3-DB60-4436-801E-CF1C76C9AF6A}" type="presParOf" srcId="{EE71DE8F-A8D8-4851-96DB-256FB90BFEBA}" destId="{B55372E1-8334-4686-8562-CE7F07561740}" srcOrd="0" destOrd="0" presId="urn:microsoft.com/office/officeart/2008/layout/LinedList"/>
    <dgm:cxn modelId="{0EBEBCE2-5CC4-4D1E-BCBD-B9D700A6F316}" type="presParOf" srcId="{EE71DE8F-A8D8-4851-96DB-256FB90BFEBA}" destId="{8E620A2A-C5C7-4F77-8CDD-ED73BD001AD9}" srcOrd="1" destOrd="0" presId="urn:microsoft.com/office/officeart/2008/layout/LinedList"/>
    <dgm:cxn modelId="{39A6B6E1-C800-49FE-A059-9F25180BABC0}" type="presParOf" srcId="{8E620A2A-C5C7-4F77-8CDD-ED73BD001AD9}" destId="{D84CD2F9-CE71-4902-92E6-ED4DA625C0E5}" srcOrd="0" destOrd="0" presId="urn:microsoft.com/office/officeart/2008/layout/LinedList"/>
    <dgm:cxn modelId="{A026A301-01F7-4F6C-BB65-BE06AD3B30E6}" type="presParOf" srcId="{8E620A2A-C5C7-4F77-8CDD-ED73BD001AD9}" destId="{E8F457EE-46B0-450B-A409-6FD5750E6CF6}" srcOrd="1" destOrd="0" presId="urn:microsoft.com/office/officeart/2008/layout/LinedList"/>
    <dgm:cxn modelId="{CF4BF7A3-BD53-4314-8092-3F664B97354D}" type="presParOf" srcId="{E8F457EE-46B0-450B-A409-6FD5750E6CF6}" destId="{69727068-C68F-4268-B121-C28C3A6875DE}" srcOrd="0" destOrd="0" presId="urn:microsoft.com/office/officeart/2008/layout/LinedList"/>
    <dgm:cxn modelId="{77CEDA3B-E2CA-4849-8A13-10300BFB597A}" type="presParOf" srcId="{E8F457EE-46B0-450B-A409-6FD5750E6CF6}" destId="{FA663E11-2A74-43AB-97D4-AB3F3B7EF122}" srcOrd="1" destOrd="0" presId="urn:microsoft.com/office/officeart/2008/layout/LinedList"/>
    <dgm:cxn modelId="{4D006EEF-8BBC-4A48-A773-60B95FB0FA09}" type="presParOf" srcId="{E8F457EE-46B0-450B-A409-6FD5750E6CF6}" destId="{B0811DEF-2962-457E-B6CC-45B467852903}" srcOrd="2" destOrd="0" presId="urn:microsoft.com/office/officeart/2008/layout/LinedList"/>
    <dgm:cxn modelId="{70963D67-62C3-4983-B897-1DEC1A86579B}" type="presParOf" srcId="{8E620A2A-C5C7-4F77-8CDD-ED73BD001AD9}" destId="{F9EB1CA6-32B0-4642-9C6F-8113CBBACE2E}" srcOrd="2" destOrd="0" presId="urn:microsoft.com/office/officeart/2008/layout/LinedList"/>
    <dgm:cxn modelId="{7BFBC0E8-81AD-433F-8E84-439B13D350C7}" type="presParOf" srcId="{8E620A2A-C5C7-4F77-8CDD-ED73BD001AD9}" destId="{27DAB05D-717C-474E-A0F2-7472292D79E5}" srcOrd="3" destOrd="0" presId="urn:microsoft.com/office/officeart/2008/layout/LinedList"/>
    <dgm:cxn modelId="{D808B7E8-510E-4757-B92A-6C1F83ED3134}" type="presParOf" srcId="{8E620A2A-C5C7-4F77-8CDD-ED73BD001AD9}" destId="{D1EAA4D1-5007-473D-B080-2DF8B78DBA0B}" srcOrd="4" destOrd="0" presId="urn:microsoft.com/office/officeart/2008/layout/LinedList"/>
    <dgm:cxn modelId="{63F5B9F2-56D8-4175-8257-D3D46CA4D270}" type="presParOf" srcId="{D1EAA4D1-5007-473D-B080-2DF8B78DBA0B}" destId="{6D3E3214-941F-4A6F-854E-1F32B1D69478}" srcOrd="0" destOrd="0" presId="urn:microsoft.com/office/officeart/2008/layout/LinedList"/>
    <dgm:cxn modelId="{001FBF0F-A099-46BC-B615-8A9E6A80BCB9}" type="presParOf" srcId="{D1EAA4D1-5007-473D-B080-2DF8B78DBA0B}" destId="{8DAD6DD0-5CEB-4499-81C6-18FE669FCCA1}" srcOrd="1" destOrd="0" presId="urn:microsoft.com/office/officeart/2008/layout/LinedList"/>
    <dgm:cxn modelId="{A1327E5B-ACFD-4DD0-A78D-B7ED20CFD24B}" type="presParOf" srcId="{D1EAA4D1-5007-473D-B080-2DF8B78DBA0B}" destId="{48461BF3-CEF6-4FCA-8112-F416AC49B594}" srcOrd="2" destOrd="0" presId="urn:microsoft.com/office/officeart/2008/layout/LinedList"/>
    <dgm:cxn modelId="{6A9ED02C-ED5E-425C-86D3-A8E06C6C0703}" type="presParOf" srcId="{8E620A2A-C5C7-4F77-8CDD-ED73BD001AD9}" destId="{732F0C56-BB92-43D8-A933-8F45BB2A9E23}" srcOrd="5" destOrd="0" presId="urn:microsoft.com/office/officeart/2008/layout/LinedList"/>
    <dgm:cxn modelId="{35D0819C-4925-434E-80BB-BC2098F8A43E}" type="presParOf" srcId="{8E620A2A-C5C7-4F77-8CDD-ED73BD001AD9}" destId="{AF64CD5F-D46B-4284-8C38-B56CBA1F0647}" srcOrd="6" destOrd="0" presId="urn:microsoft.com/office/officeart/2008/layout/LinedList"/>
    <dgm:cxn modelId="{3B247C3A-E80E-4B07-A31C-3124E0D98724}" type="presParOf" srcId="{8E620A2A-C5C7-4F77-8CDD-ED73BD001AD9}" destId="{02CA0C49-BCB4-4C47-A483-A2EA6D63FBD2}" srcOrd="7" destOrd="0" presId="urn:microsoft.com/office/officeart/2008/layout/LinedList"/>
    <dgm:cxn modelId="{DFDF6E24-D626-41C9-904B-26BC4BA07E05}" type="presParOf" srcId="{02CA0C49-BCB4-4C47-A483-A2EA6D63FBD2}" destId="{5649EA93-4242-4D6F-AE56-FC9DFF7922AF}" srcOrd="0" destOrd="0" presId="urn:microsoft.com/office/officeart/2008/layout/LinedList"/>
    <dgm:cxn modelId="{9D7031DA-C0D9-4F1E-BF57-8FD8DB47A769}" type="presParOf" srcId="{02CA0C49-BCB4-4C47-A483-A2EA6D63FBD2}" destId="{2C34FEE2-A27C-4219-8E7C-360A21B71AA1}" srcOrd="1" destOrd="0" presId="urn:microsoft.com/office/officeart/2008/layout/LinedList"/>
    <dgm:cxn modelId="{412A9979-B323-439E-8538-A8A38F8D618F}" type="presParOf" srcId="{02CA0C49-BCB4-4C47-A483-A2EA6D63FBD2}" destId="{43B07FEC-E6D1-4399-BAAE-5B86731A5944}" srcOrd="2" destOrd="0" presId="urn:microsoft.com/office/officeart/2008/layout/LinedList"/>
    <dgm:cxn modelId="{4AD52A70-6AB6-4230-98AD-A5F785599985}" type="presParOf" srcId="{8E620A2A-C5C7-4F77-8CDD-ED73BD001AD9}" destId="{32A84327-A919-4DBD-BF4D-DEF4E5521E4A}" srcOrd="8" destOrd="0" presId="urn:microsoft.com/office/officeart/2008/layout/LinedList"/>
    <dgm:cxn modelId="{4594AD0F-1B72-430D-8006-972800F41842}" type="presParOf" srcId="{8E620A2A-C5C7-4F77-8CDD-ED73BD001AD9}" destId="{3EA43A96-F6EB-401B-9F97-DBF543A1ACF6}" srcOrd="9" destOrd="0" presId="urn:microsoft.com/office/officeart/2008/layout/LinedList"/>
    <dgm:cxn modelId="{1D35596B-973E-4BA9-8E8A-F07ABF0E01F6}" type="presParOf" srcId="{8E620A2A-C5C7-4F77-8CDD-ED73BD001AD9}" destId="{BEE6FBA2-33E2-45A2-A6BE-95E584971D89}" srcOrd="10" destOrd="0" presId="urn:microsoft.com/office/officeart/2008/layout/LinedList"/>
    <dgm:cxn modelId="{52500B17-2F79-422A-94F4-689B19B78BBA}" type="presParOf" srcId="{BEE6FBA2-33E2-45A2-A6BE-95E584971D89}" destId="{8DB294B2-3847-4C8B-8FA7-D43F8C79BB75}" srcOrd="0" destOrd="0" presId="urn:microsoft.com/office/officeart/2008/layout/LinedList"/>
    <dgm:cxn modelId="{C6761B62-9D07-4953-8421-EAD16A4839D0}" type="presParOf" srcId="{BEE6FBA2-33E2-45A2-A6BE-95E584971D89}" destId="{C9A61EEF-E1C5-4E3C-BCCF-2AC860FBAAB8}" srcOrd="1" destOrd="0" presId="urn:microsoft.com/office/officeart/2008/layout/LinedList"/>
    <dgm:cxn modelId="{E6E2D963-1277-4B6B-8366-7CF6220A4565}" type="presParOf" srcId="{BEE6FBA2-33E2-45A2-A6BE-95E584971D89}" destId="{FF8A27F0-28FD-4EB9-A90C-966954A8BC4B}" srcOrd="2" destOrd="0" presId="urn:microsoft.com/office/officeart/2008/layout/LinedList"/>
    <dgm:cxn modelId="{B5F3A445-B234-46A9-9611-BE24D04BE488}" type="presParOf" srcId="{8E620A2A-C5C7-4F77-8CDD-ED73BD001AD9}" destId="{33FACD5C-35FC-4715-8C74-2E04ACADA735}" srcOrd="11" destOrd="0" presId="urn:microsoft.com/office/officeart/2008/layout/LinedList"/>
    <dgm:cxn modelId="{CB07AEAB-8306-4656-88FE-0ECDB3EB63DE}" type="presParOf" srcId="{8E620A2A-C5C7-4F77-8CDD-ED73BD001AD9}" destId="{F654E0AC-5B04-433E-A201-7F68346DC196}" srcOrd="12" destOrd="0" presId="urn:microsoft.com/office/officeart/2008/layout/LinedList"/>
    <dgm:cxn modelId="{90E06D8B-8963-43CC-91C3-3A5F3EB8846B}" type="presParOf" srcId="{8E620A2A-C5C7-4F77-8CDD-ED73BD001AD9}" destId="{6B9D8416-E9B5-46F1-AF87-AE2B17C9C1D5}" srcOrd="13" destOrd="0" presId="urn:microsoft.com/office/officeart/2008/layout/LinedList"/>
    <dgm:cxn modelId="{BBB223A0-B05B-4FFE-8136-127D3B7130AB}" type="presParOf" srcId="{6B9D8416-E9B5-46F1-AF87-AE2B17C9C1D5}" destId="{A98AEBAC-2029-47D7-B995-7A93C93BAEC3}" srcOrd="0" destOrd="0" presId="urn:microsoft.com/office/officeart/2008/layout/LinedList"/>
    <dgm:cxn modelId="{08D66382-B61F-4F8A-A294-5767A4F62834}" type="presParOf" srcId="{6B9D8416-E9B5-46F1-AF87-AE2B17C9C1D5}" destId="{875C0A69-7B28-4ABA-92A6-B9BB03393F1D}" srcOrd="1" destOrd="0" presId="urn:microsoft.com/office/officeart/2008/layout/LinedList"/>
    <dgm:cxn modelId="{EFF1261D-753D-4142-915F-20FE7FAE5C3C}" type="presParOf" srcId="{6B9D8416-E9B5-46F1-AF87-AE2B17C9C1D5}" destId="{F9CDDB11-A490-4CA8-99D5-5D604A0E08EF}" srcOrd="2" destOrd="0" presId="urn:microsoft.com/office/officeart/2008/layout/LinedList"/>
    <dgm:cxn modelId="{CD6244DB-250B-4577-8C50-4304FB957B3F}" type="presParOf" srcId="{8E620A2A-C5C7-4F77-8CDD-ED73BD001AD9}" destId="{758BC1DA-F492-4403-BEE4-C1F0958261C9}" srcOrd="14" destOrd="0" presId="urn:microsoft.com/office/officeart/2008/layout/LinedList"/>
    <dgm:cxn modelId="{676E872D-320D-4C4A-959D-1480A9EE34F9}" type="presParOf" srcId="{8E620A2A-C5C7-4F77-8CDD-ED73BD001AD9}" destId="{09CB30AF-B8B7-4C05-BD05-F3B51ECAE410}" srcOrd="15" destOrd="0" presId="urn:microsoft.com/office/officeart/2008/layout/LinedList"/>
    <dgm:cxn modelId="{905B94FD-3747-4BE3-92F2-AF1AC4FF113D}" type="presParOf" srcId="{5EA5BA8F-CE47-4F3E-9AA4-964360561E31}" destId="{A67252FB-221E-4A19-B56F-3820C9E12F24}" srcOrd="2" destOrd="0" presId="urn:microsoft.com/office/officeart/2008/layout/LinedList"/>
    <dgm:cxn modelId="{2E55F8D9-DB96-4AF8-B6E9-7C2D970AF61F}" type="presParOf" srcId="{5EA5BA8F-CE47-4F3E-9AA4-964360561E31}" destId="{C992A9BA-A167-4FA9-A90A-6407DA059312}" srcOrd="3" destOrd="0" presId="urn:microsoft.com/office/officeart/2008/layout/LinedList"/>
    <dgm:cxn modelId="{41AD14A7-F831-430C-B184-186B6D0C71E0}" type="presParOf" srcId="{C992A9BA-A167-4FA9-A90A-6407DA059312}" destId="{1C919782-5F7C-4B89-AB66-135F7DE8BCED}" srcOrd="0" destOrd="0" presId="urn:microsoft.com/office/officeart/2008/layout/LinedList"/>
    <dgm:cxn modelId="{B306EED6-8E3D-4417-988C-0B1804E46328}" type="presParOf" srcId="{C992A9BA-A167-4FA9-A90A-6407DA059312}" destId="{EA7DE5DB-25E8-4EEC-978D-33A3F90DDC25}" srcOrd="1" destOrd="0" presId="urn:microsoft.com/office/officeart/2008/layout/LinedList"/>
    <dgm:cxn modelId="{F8B4CCF7-A495-4DDD-97EF-5A63C1F008B1}" type="presParOf" srcId="{EA7DE5DB-25E8-4EEC-978D-33A3F90DDC25}" destId="{C5D96F65-849E-43BD-8C9A-1ED6C4AFE124}" srcOrd="0" destOrd="0" presId="urn:microsoft.com/office/officeart/2008/layout/LinedList"/>
    <dgm:cxn modelId="{E7241CD1-7C84-4AD8-8080-64326C48C9D4}" type="presParOf" srcId="{EA7DE5DB-25E8-4EEC-978D-33A3F90DDC25}" destId="{37654E9C-CFBC-437A-8CAC-828DADE757E9}" srcOrd="1" destOrd="0" presId="urn:microsoft.com/office/officeart/2008/layout/LinedList"/>
    <dgm:cxn modelId="{0D324DF1-4BBB-411B-A410-9186D0D36E35}" type="presParOf" srcId="{37654E9C-CFBC-437A-8CAC-828DADE757E9}" destId="{C9E5ED44-C530-4A99-95B1-2AAC5E55AB60}" srcOrd="0" destOrd="0" presId="urn:microsoft.com/office/officeart/2008/layout/LinedList"/>
    <dgm:cxn modelId="{8707391F-B608-4480-8E89-3ECAC83CD304}" type="presParOf" srcId="{37654E9C-CFBC-437A-8CAC-828DADE757E9}" destId="{5E3557F2-6C6F-49D9-A78B-34CFB7ABE51C}" srcOrd="1" destOrd="0" presId="urn:microsoft.com/office/officeart/2008/layout/LinedList"/>
    <dgm:cxn modelId="{3AACE119-1B1E-4336-B8D1-1516591AB851}" type="presParOf" srcId="{37654E9C-CFBC-437A-8CAC-828DADE757E9}" destId="{3393D503-C134-42CE-8B2E-EF1563DC96EA}" srcOrd="2" destOrd="0" presId="urn:microsoft.com/office/officeart/2008/layout/LinedList"/>
    <dgm:cxn modelId="{0D147881-0785-4CE8-A5BB-2FD21FB65AA9}" type="presParOf" srcId="{EA7DE5DB-25E8-4EEC-978D-33A3F90DDC25}" destId="{0CF4522F-4497-4B6C-B1E7-C45A01688E15}" srcOrd="2" destOrd="0" presId="urn:microsoft.com/office/officeart/2008/layout/LinedList"/>
    <dgm:cxn modelId="{C99FFB13-00C8-4653-B7FC-2EC1BD845BCA}" type="presParOf" srcId="{EA7DE5DB-25E8-4EEC-978D-33A3F90DDC25}" destId="{6E44872D-E2A0-4F0E-801C-B9553DAEAFB6}" srcOrd="3" destOrd="0" presId="urn:microsoft.com/office/officeart/2008/layout/LinedList"/>
    <dgm:cxn modelId="{659A023E-ACF6-48C4-8EB8-5634D2C3FF86}" type="presParOf" srcId="{EA7DE5DB-25E8-4EEC-978D-33A3F90DDC25}" destId="{7E52F11F-8905-42D5-B158-71ADE2B70CC1}" srcOrd="4" destOrd="0" presId="urn:microsoft.com/office/officeart/2008/layout/LinedList"/>
    <dgm:cxn modelId="{0754F664-973F-4BF0-AF11-25236BC781CE}" type="presParOf" srcId="{7E52F11F-8905-42D5-B158-71ADE2B70CC1}" destId="{BC0CBEB7-20F9-4ECE-9E42-861EFCBA54BD}" srcOrd="0" destOrd="0" presId="urn:microsoft.com/office/officeart/2008/layout/LinedList"/>
    <dgm:cxn modelId="{C5CB90E1-F3F3-4A15-AAC6-16F0810C1F89}" type="presParOf" srcId="{7E52F11F-8905-42D5-B158-71ADE2B70CC1}" destId="{00DB3984-3B74-4776-B1B5-66CF754A9FD7}" srcOrd="1" destOrd="0" presId="urn:microsoft.com/office/officeart/2008/layout/LinedList"/>
    <dgm:cxn modelId="{AA30129A-2828-492B-8D4B-4EFAEEE61435}" type="presParOf" srcId="{7E52F11F-8905-42D5-B158-71ADE2B70CC1}" destId="{244EB4F2-C6E8-41EC-BE38-6E7E210FC2A6}" srcOrd="2" destOrd="0" presId="urn:microsoft.com/office/officeart/2008/layout/LinedList"/>
    <dgm:cxn modelId="{EBBD1194-B837-4967-B4DE-974907633115}" type="presParOf" srcId="{EA7DE5DB-25E8-4EEC-978D-33A3F90DDC25}" destId="{024EB360-C7C8-44F8-9D99-C2E83FA2EE8D}" srcOrd="5" destOrd="0" presId="urn:microsoft.com/office/officeart/2008/layout/LinedList"/>
    <dgm:cxn modelId="{6493828F-436F-4642-BFCD-5B056EF2B071}" type="presParOf" srcId="{EA7DE5DB-25E8-4EEC-978D-33A3F90DDC25}" destId="{967818E3-1870-48F0-895D-0A067D94E52A}" srcOrd="6" destOrd="0" presId="urn:microsoft.com/office/officeart/2008/layout/LinedList"/>
    <dgm:cxn modelId="{E7BDABDA-5FDB-44F0-8C5B-DA1255F3089D}" type="presParOf" srcId="{EA7DE5DB-25E8-4EEC-978D-33A3F90DDC25}" destId="{0569D054-A7EA-46BA-9392-38CECB3E851E}" srcOrd="7" destOrd="0" presId="urn:microsoft.com/office/officeart/2008/layout/LinedList"/>
    <dgm:cxn modelId="{C57AA66B-4B69-43E8-B43E-B3DA7C693787}" type="presParOf" srcId="{0569D054-A7EA-46BA-9392-38CECB3E851E}" destId="{30FB1BEC-EF3C-476F-9AB5-5A70D8EFD0F7}" srcOrd="0" destOrd="0" presId="urn:microsoft.com/office/officeart/2008/layout/LinedList"/>
    <dgm:cxn modelId="{61A8579B-F637-4D4C-AF6F-C418F6029870}" type="presParOf" srcId="{0569D054-A7EA-46BA-9392-38CECB3E851E}" destId="{C74891BB-5431-45C7-A7CD-C1617CDDDC6B}" srcOrd="1" destOrd="0" presId="urn:microsoft.com/office/officeart/2008/layout/LinedList"/>
    <dgm:cxn modelId="{8E00EB3D-F4BF-4320-A17F-A0B731CE37B9}" type="presParOf" srcId="{0569D054-A7EA-46BA-9392-38CECB3E851E}" destId="{5E3EF182-8CE6-4BAB-BE3C-4ADD6348B57D}" srcOrd="2" destOrd="0" presId="urn:microsoft.com/office/officeart/2008/layout/LinedList"/>
    <dgm:cxn modelId="{976A84AC-02E6-458E-AABB-1F64B775399D}" type="presParOf" srcId="{EA7DE5DB-25E8-4EEC-978D-33A3F90DDC25}" destId="{F043224E-8AB8-4794-BAC2-9F576C931329}" srcOrd="8" destOrd="0" presId="urn:microsoft.com/office/officeart/2008/layout/LinedList"/>
    <dgm:cxn modelId="{F3178F2E-26D0-4B02-9266-103EC924BD5A}" type="presParOf" srcId="{EA7DE5DB-25E8-4EEC-978D-33A3F90DDC25}" destId="{151123EA-985B-4B05-B6C1-2792DEFFA376}" srcOrd="9" destOrd="0" presId="urn:microsoft.com/office/officeart/2008/layout/LinedList"/>
    <dgm:cxn modelId="{1B8BDE55-3267-446D-9A91-F2EB43FBEDDE}" type="presParOf" srcId="{EA7DE5DB-25E8-4EEC-978D-33A3F90DDC25}" destId="{C293A274-706C-4F96-9421-1C3DCD784819}" srcOrd="10" destOrd="0" presId="urn:microsoft.com/office/officeart/2008/layout/LinedList"/>
    <dgm:cxn modelId="{BBD2B3A2-40D2-4581-94AA-B0801E411009}" type="presParOf" srcId="{C293A274-706C-4F96-9421-1C3DCD784819}" destId="{7A6A2B2D-4431-4999-9AF3-E8620D0A9576}" srcOrd="0" destOrd="0" presId="urn:microsoft.com/office/officeart/2008/layout/LinedList"/>
    <dgm:cxn modelId="{D9237EF7-7508-4BBC-B338-8866B4586CC5}" type="presParOf" srcId="{C293A274-706C-4F96-9421-1C3DCD784819}" destId="{188A2312-0F35-46A6-ABF1-D81D50B637D3}" srcOrd="1" destOrd="0" presId="urn:microsoft.com/office/officeart/2008/layout/LinedList"/>
    <dgm:cxn modelId="{3A8FA6BB-CB8F-455E-A43D-BA05840D4520}" type="presParOf" srcId="{C293A274-706C-4F96-9421-1C3DCD784819}" destId="{3D18B1F7-DC1B-43C2-884E-07D9841FE024}" srcOrd="2" destOrd="0" presId="urn:microsoft.com/office/officeart/2008/layout/LinedList"/>
    <dgm:cxn modelId="{ED98134B-B1C8-4FA3-A7F7-91641C86705D}" type="presParOf" srcId="{EA7DE5DB-25E8-4EEC-978D-33A3F90DDC25}" destId="{3A50B50E-DF82-4A70-B899-8FEFF23329E9}" srcOrd="11" destOrd="0" presId="urn:microsoft.com/office/officeart/2008/layout/LinedList"/>
    <dgm:cxn modelId="{B4C2E10F-D17B-4E4E-9733-25F6DED819D0}" type="presParOf" srcId="{EA7DE5DB-25E8-4EEC-978D-33A3F90DDC25}" destId="{4DE9D204-34FC-4FCA-9766-99AB45F6780D}" srcOrd="12" destOrd="0" presId="urn:microsoft.com/office/officeart/2008/layout/LinedList"/>
    <dgm:cxn modelId="{9A03F245-F2F5-47DC-83BF-955F960E841D}" type="presParOf" srcId="{EA7DE5DB-25E8-4EEC-978D-33A3F90DDC25}" destId="{B1B1C54D-91D7-4D76-B305-A07EDBB67D66}" srcOrd="13" destOrd="0" presId="urn:microsoft.com/office/officeart/2008/layout/LinedList"/>
    <dgm:cxn modelId="{A48125BA-188A-4EF7-A4D4-B2370B1D104D}" type="presParOf" srcId="{B1B1C54D-91D7-4D76-B305-A07EDBB67D66}" destId="{AFCAE8BF-EB67-4BF3-9B15-39D5F8502304}" srcOrd="0" destOrd="0" presId="urn:microsoft.com/office/officeart/2008/layout/LinedList"/>
    <dgm:cxn modelId="{948CF03C-FE47-41BC-B946-14A4137F1C17}" type="presParOf" srcId="{B1B1C54D-91D7-4D76-B305-A07EDBB67D66}" destId="{94D39823-A14C-430A-8F7A-0147CA67E39C}" srcOrd="1" destOrd="0" presId="urn:microsoft.com/office/officeart/2008/layout/LinedList"/>
    <dgm:cxn modelId="{C7B2FF22-92DB-4CF0-AD7D-CDC545376CFD}" type="presParOf" srcId="{B1B1C54D-91D7-4D76-B305-A07EDBB67D66}" destId="{F478107D-3F5A-45D0-932C-8F9239899814}" srcOrd="2" destOrd="0" presId="urn:microsoft.com/office/officeart/2008/layout/LinedList"/>
    <dgm:cxn modelId="{FB171955-A6BE-4C01-A31E-CD2D96B66F5C}" type="presParOf" srcId="{EA7DE5DB-25E8-4EEC-978D-33A3F90DDC25}" destId="{EC54C976-9FF1-4E58-9480-93F55412D6EF}" srcOrd="14" destOrd="0" presId="urn:microsoft.com/office/officeart/2008/layout/LinedList"/>
    <dgm:cxn modelId="{56DF6C1C-88C5-4202-AC53-1A81F56AC1F5}" type="presParOf" srcId="{EA7DE5DB-25E8-4EEC-978D-33A3F90DDC25}" destId="{C4B12C98-25BC-48BD-868D-848A284A72BC}" srcOrd="15" destOrd="0" presId="urn:microsoft.com/office/officeart/2008/layout/LinedList"/>
    <dgm:cxn modelId="{582B4659-2D13-4B92-8561-72A3598FB600}" type="presParOf" srcId="{5EA5BA8F-CE47-4F3E-9AA4-964360561E31}" destId="{9B5105DC-4EA4-41A2-9BE3-79515C362A90}" srcOrd="4" destOrd="0" presId="urn:microsoft.com/office/officeart/2008/layout/LinedList"/>
    <dgm:cxn modelId="{1AD121DD-251C-4BC0-AA29-84075D0BBB51}" type="presParOf" srcId="{5EA5BA8F-CE47-4F3E-9AA4-964360561E31}" destId="{3ECCEF49-45FC-4220-9EA5-820B6A591BBC}" srcOrd="5" destOrd="0" presId="urn:microsoft.com/office/officeart/2008/layout/LinedList"/>
    <dgm:cxn modelId="{0A13DEA0-404E-4E8A-A005-6BE05C2D731C}" type="presParOf" srcId="{3ECCEF49-45FC-4220-9EA5-820B6A591BBC}" destId="{A82C9416-FB66-44A8-ACB4-D05603EF1013}" srcOrd="0" destOrd="0" presId="urn:microsoft.com/office/officeart/2008/layout/LinedList"/>
    <dgm:cxn modelId="{705033A0-C89F-4BFE-8B1D-7D18DF766E86}" type="presParOf" srcId="{3ECCEF49-45FC-4220-9EA5-820B6A591BBC}" destId="{0ACA0073-EC41-4E7E-B887-01CF82600C87}" srcOrd="1" destOrd="0" presId="urn:microsoft.com/office/officeart/2008/layout/LinedList"/>
    <dgm:cxn modelId="{85DF4047-D4FD-4A85-A30A-B610955D51B0}" type="presParOf" srcId="{0ACA0073-EC41-4E7E-B887-01CF82600C87}" destId="{7014E4F6-67DA-441A-95B5-161FC78A5DF6}" srcOrd="0" destOrd="0" presId="urn:microsoft.com/office/officeart/2008/layout/LinedList"/>
    <dgm:cxn modelId="{34C6766C-DCA5-4142-9CB0-E6DC5C88B682}" type="presParOf" srcId="{0ACA0073-EC41-4E7E-B887-01CF82600C87}" destId="{5D9BA0C9-6D55-4F5D-867C-6EBA3BB382AB}" srcOrd="1" destOrd="0" presId="urn:microsoft.com/office/officeart/2008/layout/LinedList"/>
    <dgm:cxn modelId="{EE55D724-9EFF-4F62-B29C-33E10949AB37}" type="presParOf" srcId="{5D9BA0C9-6D55-4F5D-867C-6EBA3BB382AB}" destId="{A172C98E-CBDB-4EF5-B8B3-17F4EC6BA499}" srcOrd="0" destOrd="0" presId="urn:microsoft.com/office/officeart/2008/layout/LinedList"/>
    <dgm:cxn modelId="{CAC8CAB6-AF22-4349-BD32-D7C061FD57F2}" type="presParOf" srcId="{5D9BA0C9-6D55-4F5D-867C-6EBA3BB382AB}" destId="{66289BA3-07FB-412D-9E0D-51441B18E18C}" srcOrd="1" destOrd="0" presId="urn:microsoft.com/office/officeart/2008/layout/LinedList"/>
    <dgm:cxn modelId="{3C37EDEC-0BB4-4205-808E-308630096F85}" type="presParOf" srcId="{5D9BA0C9-6D55-4F5D-867C-6EBA3BB382AB}" destId="{33891189-959C-40A4-9EA2-FFCB8940A173}" srcOrd="2" destOrd="0" presId="urn:microsoft.com/office/officeart/2008/layout/LinedList"/>
    <dgm:cxn modelId="{F288FD4E-3EB4-4B59-932A-604DC726A8D2}" type="presParOf" srcId="{0ACA0073-EC41-4E7E-B887-01CF82600C87}" destId="{85F73A58-0A31-4FBB-8B29-1262E76BE612}" srcOrd="2" destOrd="0" presId="urn:microsoft.com/office/officeart/2008/layout/LinedList"/>
    <dgm:cxn modelId="{8E0A53C7-0414-41CA-A098-80F03CB2D981}" type="presParOf" srcId="{0ACA0073-EC41-4E7E-B887-01CF82600C87}" destId="{862BD799-DFFA-499D-A7D1-7604CB3B91F7}" srcOrd="3" destOrd="0" presId="urn:microsoft.com/office/officeart/2008/layout/LinedList"/>
    <dgm:cxn modelId="{D202D7EE-B82F-4B6A-B6FE-31BC8B8523C0}" type="presParOf" srcId="{0ACA0073-EC41-4E7E-B887-01CF82600C87}" destId="{082FB825-A1BC-4336-9D80-237A8D2CFD67}" srcOrd="4" destOrd="0" presId="urn:microsoft.com/office/officeart/2008/layout/LinedList"/>
    <dgm:cxn modelId="{D95B3975-7DC1-43E2-B40D-0AB99C504F9E}" type="presParOf" srcId="{082FB825-A1BC-4336-9D80-237A8D2CFD67}" destId="{A079E09C-7898-41A5-B123-3F3A8C0858C1}" srcOrd="0" destOrd="0" presId="urn:microsoft.com/office/officeart/2008/layout/LinedList"/>
    <dgm:cxn modelId="{7688070C-2DA0-44D0-8C95-79F01A629969}" type="presParOf" srcId="{082FB825-A1BC-4336-9D80-237A8D2CFD67}" destId="{D0600728-FE2B-4382-AEED-9F5A1FE2BD50}" srcOrd="1" destOrd="0" presId="urn:microsoft.com/office/officeart/2008/layout/LinedList"/>
    <dgm:cxn modelId="{C7F78C2A-F829-4B87-8E01-C32BEC66F21B}" type="presParOf" srcId="{082FB825-A1BC-4336-9D80-237A8D2CFD67}" destId="{320B9E89-E0DE-4E23-B67B-2C84C17F36AF}" srcOrd="2" destOrd="0" presId="urn:microsoft.com/office/officeart/2008/layout/LinedList"/>
    <dgm:cxn modelId="{7F1CDF5F-FDBF-45EF-9547-0E76D94FE5C9}" type="presParOf" srcId="{0ACA0073-EC41-4E7E-B887-01CF82600C87}" destId="{C36BFDA1-1ACC-4B36-AD7C-37F9CC17AE51}" srcOrd="5" destOrd="0" presId="urn:microsoft.com/office/officeart/2008/layout/LinedList"/>
    <dgm:cxn modelId="{9B83AD07-A915-4EE4-BC5A-430AF210274B}" type="presParOf" srcId="{0ACA0073-EC41-4E7E-B887-01CF82600C87}" destId="{B52794D0-24A7-47C9-862B-1B70821BCE1C}" srcOrd="6" destOrd="0" presId="urn:microsoft.com/office/officeart/2008/layout/LinedList"/>
    <dgm:cxn modelId="{825C670D-5DE0-4A14-A52D-FBFB643D1793}" type="presParOf" srcId="{0ACA0073-EC41-4E7E-B887-01CF82600C87}" destId="{1084C905-0AB5-4577-95C6-ACC904214EA2}" srcOrd="7" destOrd="0" presId="urn:microsoft.com/office/officeart/2008/layout/LinedList"/>
    <dgm:cxn modelId="{5CD4ADA9-8F06-49E1-B98D-1CFF52A1F64F}" type="presParOf" srcId="{1084C905-0AB5-4577-95C6-ACC904214EA2}" destId="{8A8120E0-C07F-44E7-8964-53410144C36A}" srcOrd="0" destOrd="0" presId="urn:microsoft.com/office/officeart/2008/layout/LinedList"/>
    <dgm:cxn modelId="{68E92999-3D65-4AD3-B602-AE109F2DC772}" type="presParOf" srcId="{1084C905-0AB5-4577-95C6-ACC904214EA2}" destId="{1E6F3298-21FE-479A-B5E9-085294C89507}" srcOrd="1" destOrd="0" presId="urn:microsoft.com/office/officeart/2008/layout/LinedList"/>
    <dgm:cxn modelId="{A462255B-B7E1-45A0-811C-910E8C694E77}" type="presParOf" srcId="{1084C905-0AB5-4577-95C6-ACC904214EA2}" destId="{8EC26BB2-F99B-404C-93B7-C2EF4BACB634}" srcOrd="2" destOrd="0" presId="urn:microsoft.com/office/officeart/2008/layout/LinedList"/>
    <dgm:cxn modelId="{90423374-F7DC-4A70-AC3E-787C274DBEF5}" type="presParOf" srcId="{0ACA0073-EC41-4E7E-B887-01CF82600C87}" destId="{0A25FA40-8790-4918-A88F-8F5AEE89FBD8}" srcOrd="8" destOrd="0" presId="urn:microsoft.com/office/officeart/2008/layout/LinedList"/>
    <dgm:cxn modelId="{FCFA4A43-2C55-471D-B2D4-6E2D07BF937F}" type="presParOf" srcId="{0ACA0073-EC41-4E7E-B887-01CF82600C87}" destId="{D5841DC9-E5DF-4DA9-B34D-B5D00CA11452}" srcOrd="9" destOrd="0" presId="urn:microsoft.com/office/officeart/2008/layout/LinedList"/>
    <dgm:cxn modelId="{CEEFB811-E81E-41B4-B7E3-3678F871F9FB}" type="presParOf" srcId="{0ACA0073-EC41-4E7E-B887-01CF82600C87}" destId="{4DB9DD62-95B1-4787-889C-4C48E259B705}" srcOrd="10" destOrd="0" presId="urn:microsoft.com/office/officeart/2008/layout/LinedList"/>
    <dgm:cxn modelId="{19201573-C913-42A4-A133-037D772FAC3F}" type="presParOf" srcId="{4DB9DD62-95B1-4787-889C-4C48E259B705}" destId="{53FDC9E4-3971-4932-BC2E-3085850EBC08}" srcOrd="0" destOrd="0" presId="urn:microsoft.com/office/officeart/2008/layout/LinedList"/>
    <dgm:cxn modelId="{DA816E94-2648-433F-B35A-2F9F21D325A9}" type="presParOf" srcId="{4DB9DD62-95B1-4787-889C-4C48E259B705}" destId="{90F0C94F-EC18-4061-A240-861B0EAB589A}" srcOrd="1" destOrd="0" presId="urn:microsoft.com/office/officeart/2008/layout/LinedList"/>
    <dgm:cxn modelId="{F6BA02EA-9CB5-41DC-A68A-B304FD43425B}" type="presParOf" srcId="{4DB9DD62-95B1-4787-889C-4C48E259B705}" destId="{4F3DF119-4862-438E-B617-79851285F3E0}" srcOrd="2" destOrd="0" presId="urn:microsoft.com/office/officeart/2008/layout/LinedList"/>
    <dgm:cxn modelId="{C00AC39B-CB7A-4B80-9480-448A8C4E3CE1}" type="presParOf" srcId="{0ACA0073-EC41-4E7E-B887-01CF82600C87}" destId="{EED27AD8-7462-4EA9-A0B4-8645DAD9FE54}" srcOrd="11" destOrd="0" presId="urn:microsoft.com/office/officeart/2008/layout/LinedList"/>
    <dgm:cxn modelId="{EBADF382-E605-45C1-939C-572723BAA565}" type="presParOf" srcId="{0ACA0073-EC41-4E7E-B887-01CF82600C87}" destId="{47A50A18-5703-4AB2-A3EA-FB4DA7504BE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78C7-4239-4D98-9609-2A228990A4F6}">
      <dsp:nvSpPr>
        <dsp:cNvPr id="0" name=""/>
        <dsp:cNvSpPr/>
      </dsp:nvSpPr>
      <dsp:spPr>
        <a:xfrm>
          <a:off x="1808102" y="2615"/>
          <a:ext cx="4468933" cy="178757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Slide sets:</a:t>
          </a:r>
          <a:r>
            <a:rPr lang="en-US" sz="2700" kern="1200" dirty="0" smtClean="0"/>
            <a:t> 1 - 5</a:t>
          </a:r>
          <a:endParaRPr lang="fi-FI" sz="2700" kern="1200" dirty="0"/>
        </a:p>
      </dsp:txBody>
      <dsp:txXfrm>
        <a:off x="2701889" y="2615"/>
        <a:ext cx="2681360" cy="1787573"/>
      </dsp:txXfrm>
    </dsp:sp>
    <dsp:sp modelId="{7BBB1413-0171-4F4C-A288-2805A52DEB00}">
      <dsp:nvSpPr>
        <dsp:cNvPr id="0" name=""/>
        <dsp:cNvSpPr/>
      </dsp:nvSpPr>
      <dsp:spPr>
        <a:xfrm>
          <a:off x="1808102" y="2040449"/>
          <a:ext cx="4468933" cy="1787573"/>
        </a:xfrm>
        <a:prstGeom prst="chevron">
          <a:avLst/>
        </a:prstGeom>
        <a:gradFill rotWithShape="0">
          <a:gsLst>
            <a:gs pos="0">
              <a:schemeClr val="accent5">
                <a:hueOff val="-13362025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5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5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dirty="0" err="1" smtClean="0"/>
            <a:t>Pdf</a:t>
          </a:r>
          <a:r>
            <a:rPr lang="fi-FI" sz="2700" kern="1200" dirty="0" smtClean="0"/>
            <a:t> </a:t>
          </a:r>
          <a:r>
            <a:rPr lang="fi-FI" sz="2700" kern="1200" dirty="0" err="1" smtClean="0"/>
            <a:t>files</a:t>
          </a:r>
          <a:r>
            <a:rPr lang="fi-FI" sz="2700" kern="1200" dirty="0" smtClean="0"/>
            <a:t>: (1) </a:t>
          </a:r>
          <a:r>
            <a:rPr lang="fi-FI" sz="2700" kern="1200" dirty="0" err="1" smtClean="0"/>
            <a:t>offer</a:t>
          </a:r>
          <a:r>
            <a:rPr lang="fi-FI" sz="2700" kern="1200" dirty="0" smtClean="0"/>
            <a:t> – </a:t>
          </a:r>
          <a:r>
            <a:rPr lang="fi-FI" sz="2700" kern="1200" dirty="0" err="1" smtClean="0"/>
            <a:t>acceptance</a:t>
          </a:r>
          <a:r>
            <a:rPr lang="fi-FI" sz="2700" kern="1200" dirty="0" smtClean="0"/>
            <a:t> </a:t>
          </a:r>
          <a:r>
            <a:rPr lang="fi-FI" sz="2700" kern="1200" dirty="0" err="1" smtClean="0"/>
            <a:t>model</a:t>
          </a:r>
          <a:r>
            <a:rPr lang="fi-FI" sz="2700" kern="1200" dirty="0" smtClean="0"/>
            <a:t>, (2) </a:t>
          </a:r>
          <a:r>
            <a:rPr lang="fi-FI" sz="2700" kern="1200" dirty="0" err="1" smtClean="0"/>
            <a:t>error</a:t>
          </a:r>
          <a:r>
            <a:rPr lang="fi-FI" sz="2700" kern="1200" dirty="0" smtClean="0"/>
            <a:t> in </a:t>
          </a:r>
          <a:r>
            <a:rPr lang="fi-FI" sz="2700" kern="1200" dirty="0" err="1" smtClean="0"/>
            <a:t>expression</a:t>
          </a:r>
          <a:endParaRPr lang="fi-FI" sz="2700" kern="1200" dirty="0"/>
        </a:p>
      </dsp:txBody>
      <dsp:txXfrm>
        <a:off x="2701889" y="2040449"/>
        <a:ext cx="2681360" cy="1787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7D32D-1391-45BE-8FF1-C7202CD49F64}">
      <dsp:nvSpPr>
        <dsp:cNvPr id="0" name=""/>
        <dsp:cNvSpPr/>
      </dsp:nvSpPr>
      <dsp:spPr>
        <a:xfrm>
          <a:off x="0" y="187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BB525-A735-4AB1-AEF2-21AEEAA24597}">
      <dsp:nvSpPr>
        <dsp:cNvPr id="0" name=""/>
        <dsp:cNvSpPr/>
      </dsp:nvSpPr>
      <dsp:spPr>
        <a:xfrm>
          <a:off x="0" y="1870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kern="1200" dirty="0" smtClean="0"/>
            <a:t>The </a:t>
          </a:r>
          <a:r>
            <a:rPr lang="fi-FI" sz="2300" kern="1200" dirty="0" err="1" smtClean="0"/>
            <a:t>Formation</a:t>
          </a:r>
          <a:r>
            <a:rPr lang="fi-FI" sz="2300" kern="1200" dirty="0" smtClean="0"/>
            <a:t> of </a:t>
          </a:r>
          <a:r>
            <a:rPr lang="fi-FI" sz="2300" kern="1200" dirty="0" err="1" smtClean="0"/>
            <a:t>Contract</a:t>
          </a:r>
          <a:endParaRPr lang="fi-FI" sz="2300" kern="1200" dirty="0"/>
        </a:p>
      </dsp:txBody>
      <dsp:txXfrm>
        <a:off x="0" y="1870"/>
        <a:ext cx="1617027" cy="1275632"/>
      </dsp:txXfrm>
    </dsp:sp>
    <dsp:sp modelId="{A23CB30D-BB34-40C4-9B3A-86CBBA425037}">
      <dsp:nvSpPr>
        <dsp:cNvPr id="0" name=""/>
        <dsp:cNvSpPr/>
      </dsp:nvSpPr>
      <dsp:spPr>
        <a:xfrm>
          <a:off x="1738304" y="16865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Offer</a:t>
          </a:r>
          <a:r>
            <a:rPr lang="fi-FI" sz="1400" kern="1200" dirty="0" smtClean="0"/>
            <a:t> – </a:t>
          </a:r>
          <a:r>
            <a:rPr lang="fi-FI" sz="1400" kern="1200" dirty="0" err="1" smtClean="0"/>
            <a:t>acceptance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model</a:t>
          </a:r>
          <a:endParaRPr lang="fi-FI" sz="1400" kern="1200" dirty="0"/>
        </a:p>
      </dsp:txBody>
      <dsp:txXfrm>
        <a:off x="1738304" y="16865"/>
        <a:ext cx="6346833" cy="299910"/>
      </dsp:txXfrm>
    </dsp:sp>
    <dsp:sp modelId="{E8D7B94B-DD9A-4CE9-8CE9-C28FAB2F81B9}">
      <dsp:nvSpPr>
        <dsp:cNvPr id="0" name=""/>
        <dsp:cNvSpPr/>
      </dsp:nvSpPr>
      <dsp:spPr>
        <a:xfrm>
          <a:off x="1617027" y="316776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6BFD2-80C0-4EE8-B55C-1BDFE177CA69}">
      <dsp:nvSpPr>
        <dsp:cNvPr id="0" name=""/>
        <dsp:cNvSpPr/>
      </dsp:nvSpPr>
      <dsp:spPr>
        <a:xfrm>
          <a:off x="1738304" y="331772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Nordic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systems</a:t>
          </a:r>
          <a:endParaRPr lang="fi-FI" sz="1400" kern="1200" dirty="0"/>
        </a:p>
      </dsp:txBody>
      <dsp:txXfrm>
        <a:off x="1738304" y="331772"/>
        <a:ext cx="6346833" cy="299910"/>
      </dsp:txXfrm>
    </dsp:sp>
    <dsp:sp modelId="{D9E8834A-DEBE-45D5-8A24-2675C7597988}">
      <dsp:nvSpPr>
        <dsp:cNvPr id="0" name=""/>
        <dsp:cNvSpPr/>
      </dsp:nvSpPr>
      <dsp:spPr>
        <a:xfrm>
          <a:off x="1617027" y="63168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315FA-8EF6-44DD-BA36-1ACB379C915B}">
      <dsp:nvSpPr>
        <dsp:cNvPr id="0" name=""/>
        <dsp:cNvSpPr/>
      </dsp:nvSpPr>
      <dsp:spPr>
        <a:xfrm>
          <a:off x="1738304" y="646678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Common </a:t>
          </a:r>
          <a:r>
            <a:rPr lang="fi-FI" sz="1400" kern="1200" dirty="0" err="1" smtClean="0"/>
            <a:t>law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based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systems</a:t>
          </a:r>
          <a:endParaRPr lang="fi-FI" sz="1400" kern="1200" dirty="0"/>
        </a:p>
      </dsp:txBody>
      <dsp:txXfrm>
        <a:off x="1738304" y="646678"/>
        <a:ext cx="6346833" cy="299910"/>
      </dsp:txXfrm>
    </dsp:sp>
    <dsp:sp modelId="{078A6BE3-4C7F-4D8A-95EB-CCD0F947F871}">
      <dsp:nvSpPr>
        <dsp:cNvPr id="0" name=""/>
        <dsp:cNvSpPr/>
      </dsp:nvSpPr>
      <dsp:spPr>
        <a:xfrm>
          <a:off x="1617027" y="94658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CC80A-4622-4613-92F0-50F2F4A9979D}">
      <dsp:nvSpPr>
        <dsp:cNvPr id="0" name=""/>
        <dsp:cNvSpPr/>
      </dsp:nvSpPr>
      <dsp:spPr>
        <a:xfrm>
          <a:off x="1738304" y="961584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CISG and </a:t>
          </a:r>
          <a:r>
            <a:rPr lang="fi-FI" sz="1400" kern="1200" dirty="0" err="1" smtClean="0"/>
            <a:t>Unidroit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principles</a:t>
          </a:r>
          <a:endParaRPr lang="fi-FI" sz="1400" kern="1200" dirty="0"/>
        </a:p>
      </dsp:txBody>
      <dsp:txXfrm>
        <a:off x="1738304" y="961584"/>
        <a:ext cx="6346833" cy="299910"/>
      </dsp:txXfrm>
    </dsp:sp>
    <dsp:sp modelId="{498194D5-A216-4EB9-AEEE-C822D48ACC87}">
      <dsp:nvSpPr>
        <dsp:cNvPr id="0" name=""/>
        <dsp:cNvSpPr/>
      </dsp:nvSpPr>
      <dsp:spPr>
        <a:xfrm>
          <a:off x="1617027" y="126149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FE62B-1295-48CD-9FC2-0865EF9273A3}">
      <dsp:nvSpPr>
        <dsp:cNvPr id="0" name=""/>
        <dsp:cNvSpPr/>
      </dsp:nvSpPr>
      <dsp:spPr>
        <a:xfrm>
          <a:off x="0" y="1277502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33341-7497-410E-B285-0BF404AB4407}">
      <dsp:nvSpPr>
        <dsp:cNvPr id="0" name=""/>
        <dsp:cNvSpPr/>
      </dsp:nvSpPr>
      <dsp:spPr>
        <a:xfrm>
          <a:off x="0" y="1277502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kern="1200" dirty="0" err="1" smtClean="0"/>
            <a:t>Non-complying</a:t>
          </a:r>
          <a:r>
            <a:rPr lang="fi-FI" sz="2300" kern="1200" dirty="0" smtClean="0"/>
            <a:t> </a:t>
          </a:r>
          <a:r>
            <a:rPr lang="fi-FI" sz="2300" kern="1200" dirty="0" err="1" smtClean="0"/>
            <a:t>Reply</a:t>
          </a:r>
          <a:endParaRPr lang="fi-FI" sz="2300" kern="1200" dirty="0"/>
        </a:p>
      </dsp:txBody>
      <dsp:txXfrm>
        <a:off x="0" y="1277502"/>
        <a:ext cx="1617027" cy="1275632"/>
      </dsp:txXfrm>
    </dsp:sp>
    <dsp:sp modelId="{E2A2843F-E282-4452-87E7-E72F690542AB}">
      <dsp:nvSpPr>
        <dsp:cNvPr id="0" name=""/>
        <dsp:cNvSpPr/>
      </dsp:nvSpPr>
      <dsp:spPr>
        <a:xfrm>
          <a:off x="1738304" y="1307151"/>
          <a:ext cx="6346833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A </a:t>
          </a:r>
          <a:r>
            <a:rPr lang="fi-FI" sz="1400" kern="1200" dirty="0" err="1" smtClean="0"/>
            <a:t>reply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not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conforming</a:t>
          </a:r>
          <a:r>
            <a:rPr lang="fi-FI" sz="1400" kern="1200" dirty="0" smtClean="0"/>
            <a:t> with the </a:t>
          </a:r>
          <a:r>
            <a:rPr lang="fi-FI" sz="1400" kern="1200" dirty="0" err="1" smtClean="0"/>
            <a:t>offer</a:t>
          </a:r>
          <a:r>
            <a:rPr lang="fi-FI" sz="1400" kern="1200" dirty="0" smtClean="0"/>
            <a:t> (in </a:t>
          </a:r>
          <a:r>
            <a:rPr lang="fi-FI" sz="1400" kern="1200" dirty="0" err="1" smtClean="0"/>
            <a:t>terms</a:t>
          </a:r>
          <a:r>
            <a:rPr lang="fi-FI" sz="1400" kern="1200" dirty="0" smtClean="0"/>
            <a:t> of </a:t>
          </a:r>
          <a:r>
            <a:rPr lang="fi-FI" sz="1400" kern="1200" dirty="0" err="1" smtClean="0"/>
            <a:t>sales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object</a:t>
          </a:r>
          <a:r>
            <a:rPr lang="fi-FI" sz="1400" kern="1200" dirty="0" smtClean="0"/>
            <a:t>, </a:t>
          </a:r>
          <a:r>
            <a:rPr lang="fi-FI" sz="1400" kern="1200" dirty="0" err="1" smtClean="0"/>
            <a:t>performance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time</a:t>
          </a:r>
          <a:r>
            <a:rPr lang="fi-FI" sz="1400" kern="1200" dirty="0" smtClean="0"/>
            <a:t>, </a:t>
          </a:r>
          <a:r>
            <a:rPr lang="fi-FI" sz="1400" kern="1200" dirty="0" err="1" smtClean="0"/>
            <a:t>payment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method</a:t>
          </a:r>
          <a:r>
            <a:rPr lang="fi-FI" sz="1400" kern="1200" dirty="0" smtClean="0"/>
            <a:t> etc.)</a:t>
          </a:r>
          <a:endParaRPr lang="fi-FI" sz="1400" kern="1200" dirty="0"/>
        </a:p>
      </dsp:txBody>
      <dsp:txXfrm>
        <a:off x="1738304" y="1307151"/>
        <a:ext cx="6346833" cy="592969"/>
      </dsp:txXfrm>
    </dsp:sp>
    <dsp:sp modelId="{7C07537C-0331-409D-B735-0945764791C5}">
      <dsp:nvSpPr>
        <dsp:cNvPr id="0" name=""/>
        <dsp:cNvSpPr/>
      </dsp:nvSpPr>
      <dsp:spPr>
        <a:xfrm>
          <a:off x="1617027" y="190012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EE368-9A2B-45EC-825F-16E6162A370C}">
      <dsp:nvSpPr>
        <dsp:cNvPr id="0" name=""/>
        <dsp:cNvSpPr/>
      </dsp:nvSpPr>
      <dsp:spPr>
        <a:xfrm>
          <a:off x="1738304" y="1929769"/>
          <a:ext cx="6346833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Cf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late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reply</a:t>
          </a:r>
          <a:r>
            <a:rPr lang="fi-FI" sz="1400" kern="1200" dirty="0" smtClean="0"/>
            <a:t>  </a:t>
          </a:r>
          <a:endParaRPr lang="fi-FI" sz="1400" kern="1200" dirty="0"/>
        </a:p>
      </dsp:txBody>
      <dsp:txXfrm>
        <a:off x="1738304" y="1929769"/>
        <a:ext cx="6346833" cy="592969"/>
      </dsp:txXfrm>
    </dsp:sp>
    <dsp:sp modelId="{6E1FFB8D-32A8-4CDC-8FA0-F46CD71C8AB7}">
      <dsp:nvSpPr>
        <dsp:cNvPr id="0" name=""/>
        <dsp:cNvSpPr/>
      </dsp:nvSpPr>
      <dsp:spPr>
        <a:xfrm>
          <a:off x="1617027" y="252273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FBBBE-A2E7-4D31-BD8D-06EC17078367}">
      <dsp:nvSpPr>
        <dsp:cNvPr id="0" name=""/>
        <dsp:cNvSpPr/>
      </dsp:nvSpPr>
      <dsp:spPr>
        <a:xfrm>
          <a:off x="0" y="2553135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0F6BF-EEA4-4994-80B9-A60739A83F40}">
      <dsp:nvSpPr>
        <dsp:cNvPr id="0" name=""/>
        <dsp:cNvSpPr/>
      </dsp:nvSpPr>
      <dsp:spPr>
        <a:xfrm>
          <a:off x="0" y="2553135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kern="1200" dirty="0" err="1" smtClean="0"/>
            <a:t>Liability</a:t>
          </a:r>
          <a:r>
            <a:rPr lang="fi-FI" sz="2300" kern="1200" dirty="0" smtClean="0"/>
            <a:t> </a:t>
          </a:r>
          <a:r>
            <a:rPr lang="fi-FI" sz="2300" kern="1200" dirty="0" err="1" smtClean="0"/>
            <a:t>Questions</a:t>
          </a:r>
          <a:endParaRPr lang="fi-FI" sz="2300" kern="1200" dirty="0"/>
        </a:p>
      </dsp:txBody>
      <dsp:txXfrm>
        <a:off x="0" y="2553135"/>
        <a:ext cx="1617027" cy="1275632"/>
      </dsp:txXfrm>
    </dsp:sp>
    <dsp:sp modelId="{5E694CC8-FBC6-4C3D-86C8-2931E16F41B1}">
      <dsp:nvSpPr>
        <dsp:cNvPr id="0" name=""/>
        <dsp:cNvSpPr/>
      </dsp:nvSpPr>
      <dsp:spPr>
        <a:xfrm>
          <a:off x="1738304" y="2573066"/>
          <a:ext cx="6346833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Rise</a:t>
          </a:r>
          <a:r>
            <a:rPr lang="fi-FI" sz="1400" kern="1200" dirty="0" smtClean="0"/>
            <a:t> of </a:t>
          </a:r>
          <a:r>
            <a:rPr lang="fi-FI" sz="1400" kern="1200" dirty="0" err="1" smtClean="0"/>
            <a:t>contractual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liability</a:t>
          </a:r>
          <a:endParaRPr lang="fi-FI" sz="1400" kern="1200" dirty="0"/>
        </a:p>
      </dsp:txBody>
      <dsp:txXfrm>
        <a:off x="1738304" y="2573066"/>
        <a:ext cx="6346833" cy="398635"/>
      </dsp:txXfrm>
    </dsp:sp>
    <dsp:sp modelId="{ACF5D20B-4ACB-4E7A-8DE8-945C1FF9B8D2}">
      <dsp:nvSpPr>
        <dsp:cNvPr id="0" name=""/>
        <dsp:cNvSpPr/>
      </dsp:nvSpPr>
      <dsp:spPr>
        <a:xfrm>
          <a:off x="1617027" y="297170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CFA8E-61E3-4A7D-85B7-114D2E311D00}">
      <dsp:nvSpPr>
        <dsp:cNvPr id="0" name=""/>
        <dsp:cNvSpPr/>
      </dsp:nvSpPr>
      <dsp:spPr>
        <a:xfrm>
          <a:off x="1738304" y="2991633"/>
          <a:ext cx="6346833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Precontractual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liability</a:t>
          </a:r>
          <a:r>
            <a:rPr lang="fi-FI" sz="1400" kern="1200" dirty="0" smtClean="0"/>
            <a:t>? </a:t>
          </a:r>
          <a:endParaRPr lang="fi-FI" sz="1400" kern="1200" dirty="0"/>
        </a:p>
      </dsp:txBody>
      <dsp:txXfrm>
        <a:off x="1738304" y="2991633"/>
        <a:ext cx="6346833" cy="398635"/>
      </dsp:txXfrm>
    </dsp:sp>
    <dsp:sp modelId="{D84D6055-73DB-4323-84AF-9806D3C647D2}">
      <dsp:nvSpPr>
        <dsp:cNvPr id="0" name=""/>
        <dsp:cNvSpPr/>
      </dsp:nvSpPr>
      <dsp:spPr>
        <a:xfrm>
          <a:off x="1617027" y="339026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810D1-9CDC-436C-92CD-0AEA3408DA86}">
      <dsp:nvSpPr>
        <dsp:cNvPr id="0" name=""/>
        <dsp:cNvSpPr/>
      </dsp:nvSpPr>
      <dsp:spPr>
        <a:xfrm>
          <a:off x="1738304" y="3410200"/>
          <a:ext cx="6346833" cy="39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Liability</a:t>
          </a:r>
          <a:r>
            <a:rPr lang="fi-FI" sz="1400" kern="1200" dirty="0" smtClean="0"/>
            <a:t> for </a:t>
          </a:r>
          <a:r>
            <a:rPr lang="fi-FI" sz="1400" kern="1200" dirty="0" err="1" smtClean="0"/>
            <a:t>unreasoned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withdrawal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from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contract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negotiations</a:t>
          </a:r>
          <a:r>
            <a:rPr lang="fi-FI" sz="1400" kern="1200" dirty="0" smtClean="0"/>
            <a:t>?</a:t>
          </a:r>
          <a:endParaRPr lang="fi-FI" sz="1400" kern="1200" dirty="0"/>
        </a:p>
      </dsp:txBody>
      <dsp:txXfrm>
        <a:off x="1738304" y="3410200"/>
        <a:ext cx="6346833" cy="398635"/>
      </dsp:txXfrm>
    </dsp:sp>
    <dsp:sp modelId="{5BFB030D-C1D5-4F57-B8E0-47113473B11C}">
      <dsp:nvSpPr>
        <dsp:cNvPr id="0" name=""/>
        <dsp:cNvSpPr/>
      </dsp:nvSpPr>
      <dsp:spPr>
        <a:xfrm>
          <a:off x="1617027" y="380883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A23A2-CE9A-4E85-BB83-7786348F02AF}">
      <dsp:nvSpPr>
        <dsp:cNvPr id="0" name=""/>
        <dsp:cNvSpPr/>
      </dsp:nvSpPr>
      <dsp:spPr>
        <a:xfrm>
          <a:off x="0" y="271018"/>
          <a:ext cx="8085138" cy="789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smtClean="0"/>
            <a:t>1. </a:t>
          </a:r>
          <a:r>
            <a:rPr lang="fi-FI" sz="1500" b="1" kern="1200" smtClean="0"/>
            <a:t>Choice of law questions: British or Finnish </a:t>
          </a:r>
          <a:endParaRPr lang="fi-FI" sz="1500" kern="1200"/>
        </a:p>
      </dsp:txBody>
      <dsp:txXfrm>
        <a:off x="38552" y="309570"/>
        <a:ext cx="8008034" cy="712646"/>
      </dsp:txXfrm>
    </dsp:sp>
    <dsp:sp modelId="{F2EEC181-4FE8-4E6B-B873-9519C1476543}">
      <dsp:nvSpPr>
        <dsp:cNvPr id="0" name=""/>
        <dsp:cNvSpPr/>
      </dsp:nvSpPr>
      <dsp:spPr>
        <a:xfrm>
          <a:off x="0" y="1103968"/>
          <a:ext cx="8085138" cy="789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smtClean="0"/>
            <a:t>2. </a:t>
          </a:r>
          <a:r>
            <a:rPr lang="fi-FI" sz="1500" b="1" kern="1200" smtClean="0"/>
            <a:t>The definition of conforming goods in international and Finnish sale of goods law </a:t>
          </a:r>
          <a:endParaRPr lang="fi-FI" sz="1500" kern="1200"/>
        </a:p>
      </dsp:txBody>
      <dsp:txXfrm>
        <a:off x="38552" y="1142520"/>
        <a:ext cx="8008034" cy="712646"/>
      </dsp:txXfrm>
    </dsp:sp>
    <dsp:sp modelId="{E4991910-22BB-48AB-A334-880790BDAA7D}">
      <dsp:nvSpPr>
        <dsp:cNvPr id="0" name=""/>
        <dsp:cNvSpPr/>
      </dsp:nvSpPr>
      <dsp:spPr>
        <a:xfrm>
          <a:off x="0" y="1936919"/>
          <a:ext cx="8085138" cy="789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smtClean="0"/>
            <a:t>3. </a:t>
          </a:r>
          <a:r>
            <a:rPr lang="en-US" sz="1500" b="1" kern="1200" smtClean="0"/>
            <a:t>Account for the main differences between the English and Finnish law approach to “entire agreements” (merger clauses). Observe the possibility of interpretation of the contract (</a:t>
          </a:r>
          <a:r>
            <a:rPr lang="en-US" sz="1500" kern="1200" smtClean="0"/>
            <a:t>Unidroit Principles 2.1.17) </a:t>
          </a:r>
          <a:r>
            <a:rPr lang="en-US" sz="1500" b="1" kern="1200" smtClean="0"/>
            <a:t>and adjustment of contract </a:t>
          </a:r>
          <a:r>
            <a:rPr lang="en-US" sz="1500" kern="1200" smtClean="0"/>
            <a:t>(Contracts Act Art. 36) </a:t>
          </a:r>
          <a:endParaRPr lang="fi-FI" sz="1500" kern="1200"/>
        </a:p>
      </dsp:txBody>
      <dsp:txXfrm>
        <a:off x="38552" y="1975471"/>
        <a:ext cx="8008034" cy="712646"/>
      </dsp:txXfrm>
    </dsp:sp>
    <dsp:sp modelId="{F51D7E01-A77B-4214-9359-1507BC53E1F5}">
      <dsp:nvSpPr>
        <dsp:cNvPr id="0" name=""/>
        <dsp:cNvSpPr/>
      </dsp:nvSpPr>
      <dsp:spPr>
        <a:xfrm>
          <a:off x="0" y="2769869"/>
          <a:ext cx="8085138" cy="789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4. Report the legal remedies available to a party to the contract for con-conformity of the goods</a:t>
          </a:r>
          <a:endParaRPr lang="fi-FI" sz="1500" kern="1200"/>
        </a:p>
      </dsp:txBody>
      <dsp:txXfrm>
        <a:off x="38552" y="2808421"/>
        <a:ext cx="8008034" cy="7126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7022F-7A65-4206-B5A4-7F2410CDC465}">
      <dsp:nvSpPr>
        <dsp:cNvPr id="0" name=""/>
        <dsp:cNvSpPr/>
      </dsp:nvSpPr>
      <dsp:spPr>
        <a:xfrm>
          <a:off x="0" y="187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372E1-8334-4686-8562-CE7F07561740}">
      <dsp:nvSpPr>
        <dsp:cNvPr id="0" name=""/>
        <dsp:cNvSpPr/>
      </dsp:nvSpPr>
      <dsp:spPr>
        <a:xfrm>
          <a:off x="0" y="1870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The </a:t>
          </a:r>
          <a:r>
            <a:rPr lang="fi-FI" sz="1900" kern="1200" dirty="0" err="1" smtClean="0"/>
            <a:t>Structure</a:t>
          </a:r>
          <a:r>
            <a:rPr lang="fi-FI" sz="1900" kern="1200" dirty="0" smtClean="0"/>
            <a:t> of </a:t>
          </a:r>
          <a:r>
            <a:rPr lang="fi-FI" sz="1900" kern="1200" dirty="0" err="1" smtClean="0"/>
            <a:t>Sale</a:t>
          </a:r>
          <a:r>
            <a:rPr lang="fi-FI" sz="1900" kern="1200" dirty="0" smtClean="0"/>
            <a:t> of </a:t>
          </a:r>
          <a:r>
            <a:rPr lang="fi-FI" sz="1900" kern="1200" dirty="0" err="1" smtClean="0"/>
            <a:t>Goods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Contract</a:t>
          </a:r>
          <a:r>
            <a:rPr lang="fi-FI" sz="1900" kern="1200" dirty="0" smtClean="0"/>
            <a:t> </a:t>
          </a:r>
          <a:endParaRPr lang="fi-FI" sz="1900" kern="1200" dirty="0"/>
        </a:p>
      </dsp:txBody>
      <dsp:txXfrm>
        <a:off x="0" y="1870"/>
        <a:ext cx="1617027" cy="1275632"/>
      </dsp:txXfrm>
    </dsp:sp>
    <dsp:sp modelId="{FA663E11-2A74-43AB-97D4-AB3F3B7EF122}">
      <dsp:nvSpPr>
        <dsp:cNvPr id="0" name=""/>
        <dsp:cNvSpPr/>
      </dsp:nvSpPr>
      <dsp:spPr>
        <a:xfrm>
          <a:off x="1738304" y="13891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British and </a:t>
          </a:r>
          <a:r>
            <a:rPr lang="fi-FI" sz="1100" kern="1200" dirty="0" err="1" smtClean="0"/>
            <a:t>Finnish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contract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law</a:t>
          </a:r>
          <a:endParaRPr lang="fi-FI" sz="1100" kern="1200" dirty="0"/>
        </a:p>
      </dsp:txBody>
      <dsp:txXfrm>
        <a:off x="1738304" y="13891"/>
        <a:ext cx="6346833" cy="240426"/>
      </dsp:txXfrm>
    </dsp:sp>
    <dsp:sp modelId="{F9EB1CA6-32B0-4642-9C6F-8113CBBACE2E}">
      <dsp:nvSpPr>
        <dsp:cNvPr id="0" name=""/>
        <dsp:cNvSpPr/>
      </dsp:nvSpPr>
      <dsp:spPr>
        <a:xfrm>
          <a:off x="1617027" y="25431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D6DD0-5CEB-4499-81C6-18FE669FCCA1}">
      <dsp:nvSpPr>
        <dsp:cNvPr id="0" name=""/>
        <dsp:cNvSpPr/>
      </dsp:nvSpPr>
      <dsp:spPr>
        <a:xfrm>
          <a:off x="1738304" y="266339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Entire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agreement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266339"/>
        <a:ext cx="6346833" cy="240426"/>
      </dsp:txXfrm>
    </dsp:sp>
    <dsp:sp modelId="{732F0C56-BB92-43D8-A933-8F45BB2A9E23}">
      <dsp:nvSpPr>
        <dsp:cNvPr id="0" name=""/>
        <dsp:cNvSpPr/>
      </dsp:nvSpPr>
      <dsp:spPr>
        <a:xfrm>
          <a:off x="1617027" y="506766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4FEE2-A27C-4219-8E7C-360A21B71AA1}">
      <dsp:nvSpPr>
        <dsp:cNvPr id="0" name=""/>
        <dsp:cNvSpPr/>
      </dsp:nvSpPr>
      <dsp:spPr>
        <a:xfrm>
          <a:off x="1738304" y="518788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Interpretation</a:t>
          </a:r>
          <a:r>
            <a:rPr lang="fi-FI" sz="1100" kern="1200" dirty="0" smtClean="0"/>
            <a:t> of </a:t>
          </a:r>
          <a:r>
            <a:rPr lang="fi-FI" sz="1100" kern="1200" dirty="0" err="1" smtClean="0"/>
            <a:t>contract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518788"/>
        <a:ext cx="6346833" cy="240426"/>
      </dsp:txXfrm>
    </dsp:sp>
    <dsp:sp modelId="{32A84327-A919-4DBD-BF4D-DEF4E5521E4A}">
      <dsp:nvSpPr>
        <dsp:cNvPr id="0" name=""/>
        <dsp:cNvSpPr/>
      </dsp:nvSpPr>
      <dsp:spPr>
        <a:xfrm>
          <a:off x="1617027" y="75921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61EEF-E1C5-4E3C-BCCF-2AC860FBAAB8}">
      <dsp:nvSpPr>
        <dsp:cNvPr id="0" name=""/>
        <dsp:cNvSpPr/>
      </dsp:nvSpPr>
      <dsp:spPr>
        <a:xfrm>
          <a:off x="1738304" y="771236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Contract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principles</a:t>
          </a:r>
          <a:endParaRPr lang="fi-FI" sz="1100" kern="1200" dirty="0"/>
        </a:p>
      </dsp:txBody>
      <dsp:txXfrm>
        <a:off x="1738304" y="771236"/>
        <a:ext cx="6346833" cy="240426"/>
      </dsp:txXfrm>
    </dsp:sp>
    <dsp:sp modelId="{33FACD5C-35FC-4715-8C74-2E04ACADA735}">
      <dsp:nvSpPr>
        <dsp:cNvPr id="0" name=""/>
        <dsp:cNvSpPr/>
      </dsp:nvSpPr>
      <dsp:spPr>
        <a:xfrm>
          <a:off x="1617027" y="101166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C0A69-7B28-4ABA-92A6-B9BB03393F1D}">
      <dsp:nvSpPr>
        <dsp:cNvPr id="0" name=""/>
        <dsp:cNvSpPr/>
      </dsp:nvSpPr>
      <dsp:spPr>
        <a:xfrm>
          <a:off x="1738304" y="1023684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Adjustment</a:t>
          </a:r>
          <a:r>
            <a:rPr lang="fi-FI" sz="1100" kern="1200" dirty="0" smtClean="0"/>
            <a:t> of </a:t>
          </a:r>
          <a:r>
            <a:rPr lang="fi-FI" sz="1100" kern="1200" dirty="0" err="1" smtClean="0"/>
            <a:t>contracts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1023684"/>
        <a:ext cx="6346833" cy="240426"/>
      </dsp:txXfrm>
    </dsp:sp>
    <dsp:sp modelId="{758BC1DA-F492-4403-BEE4-C1F0958261C9}">
      <dsp:nvSpPr>
        <dsp:cNvPr id="0" name=""/>
        <dsp:cNvSpPr/>
      </dsp:nvSpPr>
      <dsp:spPr>
        <a:xfrm>
          <a:off x="1617027" y="126411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252FB-221E-4A19-B56F-3820C9E12F24}">
      <dsp:nvSpPr>
        <dsp:cNvPr id="0" name=""/>
        <dsp:cNvSpPr/>
      </dsp:nvSpPr>
      <dsp:spPr>
        <a:xfrm>
          <a:off x="0" y="1277502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919782-5F7C-4B89-AB66-135F7DE8BCED}">
      <dsp:nvSpPr>
        <dsp:cNvPr id="0" name=""/>
        <dsp:cNvSpPr/>
      </dsp:nvSpPr>
      <dsp:spPr>
        <a:xfrm>
          <a:off x="0" y="1277502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Contract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Law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Regulation</a:t>
          </a:r>
          <a:r>
            <a:rPr lang="fi-FI" sz="1900" kern="1200" dirty="0" smtClean="0"/>
            <a:t> </a:t>
          </a:r>
          <a:endParaRPr lang="fi-FI" sz="1900" kern="1200" dirty="0"/>
        </a:p>
      </dsp:txBody>
      <dsp:txXfrm>
        <a:off x="0" y="1277502"/>
        <a:ext cx="1617027" cy="1275632"/>
      </dsp:txXfrm>
    </dsp:sp>
    <dsp:sp modelId="{5E3557F2-6C6F-49D9-A78B-34CFB7ABE51C}">
      <dsp:nvSpPr>
        <dsp:cNvPr id="0" name=""/>
        <dsp:cNvSpPr/>
      </dsp:nvSpPr>
      <dsp:spPr>
        <a:xfrm>
          <a:off x="1738304" y="1289524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Sale</a:t>
          </a:r>
          <a:r>
            <a:rPr lang="fi-FI" sz="1100" kern="1200" dirty="0" smtClean="0"/>
            <a:t> of </a:t>
          </a:r>
          <a:r>
            <a:rPr lang="fi-FI" sz="1100" kern="1200" dirty="0" err="1" smtClean="0"/>
            <a:t>Goods</a:t>
          </a:r>
          <a:r>
            <a:rPr lang="fi-FI" sz="1100" kern="1200" dirty="0" smtClean="0"/>
            <a:t> Act (national)</a:t>
          </a:r>
          <a:endParaRPr lang="fi-FI" sz="1100" kern="1200" dirty="0"/>
        </a:p>
      </dsp:txBody>
      <dsp:txXfrm>
        <a:off x="1738304" y="1289524"/>
        <a:ext cx="6346833" cy="240426"/>
      </dsp:txXfrm>
    </dsp:sp>
    <dsp:sp modelId="{0CF4522F-4497-4B6C-B1E7-C45A01688E15}">
      <dsp:nvSpPr>
        <dsp:cNvPr id="0" name=""/>
        <dsp:cNvSpPr/>
      </dsp:nvSpPr>
      <dsp:spPr>
        <a:xfrm>
          <a:off x="1617027" y="1529950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B3984-3B74-4776-B1B5-66CF754A9FD7}">
      <dsp:nvSpPr>
        <dsp:cNvPr id="0" name=""/>
        <dsp:cNvSpPr/>
      </dsp:nvSpPr>
      <dsp:spPr>
        <a:xfrm>
          <a:off x="1738304" y="1541972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CISG</a:t>
          </a:r>
          <a:endParaRPr lang="fi-FI" sz="1100" kern="1200" dirty="0"/>
        </a:p>
      </dsp:txBody>
      <dsp:txXfrm>
        <a:off x="1738304" y="1541972"/>
        <a:ext cx="6346833" cy="240426"/>
      </dsp:txXfrm>
    </dsp:sp>
    <dsp:sp modelId="{024EB360-C7C8-44F8-9D99-C2E83FA2EE8D}">
      <dsp:nvSpPr>
        <dsp:cNvPr id="0" name=""/>
        <dsp:cNvSpPr/>
      </dsp:nvSpPr>
      <dsp:spPr>
        <a:xfrm>
          <a:off x="1617027" y="178239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91BB-5431-45C7-A7CD-C1617CDDDC6B}">
      <dsp:nvSpPr>
        <dsp:cNvPr id="0" name=""/>
        <dsp:cNvSpPr/>
      </dsp:nvSpPr>
      <dsp:spPr>
        <a:xfrm>
          <a:off x="1738304" y="1794420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Unidroit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Principles</a:t>
          </a:r>
          <a:endParaRPr lang="fi-FI" sz="1100" kern="1200" dirty="0"/>
        </a:p>
      </dsp:txBody>
      <dsp:txXfrm>
        <a:off x="1738304" y="1794420"/>
        <a:ext cx="6346833" cy="240426"/>
      </dsp:txXfrm>
    </dsp:sp>
    <dsp:sp modelId="{F043224E-8AB8-4794-BAC2-9F576C931329}">
      <dsp:nvSpPr>
        <dsp:cNvPr id="0" name=""/>
        <dsp:cNvSpPr/>
      </dsp:nvSpPr>
      <dsp:spPr>
        <a:xfrm>
          <a:off x="1617027" y="2034847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A2312-0F35-46A6-ABF1-D81D50B637D3}">
      <dsp:nvSpPr>
        <dsp:cNvPr id="0" name=""/>
        <dsp:cNvSpPr/>
      </dsp:nvSpPr>
      <dsp:spPr>
        <a:xfrm>
          <a:off x="1738304" y="2046868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British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? </a:t>
          </a:r>
          <a:endParaRPr lang="fi-FI" sz="1100" kern="1200" dirty="0"/>
        </a:p>
      </dsp:txBody>
      <dsp:txXfrm>
        <a:off x="1738304" y="2046868"/>
        <a:ext cx="6346833" cy="240426"/>
      </dsp:txXfrm>
    </dsp:sp>
    <dsp:sp modelId="{3A50B50E-DF82-4A70-B899-8FEFF23329E9}">
      <dsp:nvSpPr>
        <dsp:cNvPr id="0" name=""/>
        <dsp:cNvSpPr/>
      </dsp:nvSpPr>
      <dsp:spPr>
        <a:xfrm>
          <a:off x="1617027" y="228729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39823-A14C-430A-8F7A-0147CA67E39C}">
      <dsp:nvSpPr>
        <dsp:cNvPr id="0" name=""/>
        <dsp:cNvSpPr/>
      </dsp:nvSpPr>
      <dsp:spPr>
        <a:xfrm>
          <a:off x="1738304" y="2299316"/>
          <a:ext cx="6346833" cy="24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International </a:t>
          </a:r>
          <a:r>
            <a:rPr lang="fi-FI" sz="1100" kern="1200" dirty="0" err="1" smtClean="0"/>
            <a:t>private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 (</a:t>
          </a:r>
          <a:r>
            <a:rPr lang="fi-FI" sz="1100" kern="1200" dirty="0" err="1" smtClean="0"/>
            <a:t>choice</a:t>
          </a:r>
          <a:r>
            <a:rPr lang="fi-FI" sz="1100" kern="1200" dirty="0" smtClean="0"/>
            <a:t> of </a:t>
          </a:r>
          <a:r>
            <a:rPr lang="fi-FI" sz="1100" kern="1200" dirty="0" err="1" smtClean="0"/>
            <a:t>law</a:t>
          </a:r>
          <a:r>
            <a:rPr lang="fi-FI" sz="1100" kern="1200" dirty="0" smtClean="0"/>
            <a:t>)</a:t>
          </a:r>
          <a:endParaRPr lang="fi-FI" sz="1100" kern="1200" dirty="0"/>
        </a:p>
      </dsp:txBody>
      <dsp:txXfrm>
        <a:off x="1738304" y="2299316"/>
        <a:ext cx="6346833" cy="240426"/>
      </dsp:txXfrm>
    </dsp:sp>
    <dsp:sp modelId="{EC54C976-9FF1-4E58-9480-93F55412D6EF}">
      <dsp:nvSpPr>
        <dsp:cNvPr id="0" name=""/>
        <dsp:cNvSpPr/>
      </dsp:nvSpPr>
      <dsp:spPr>
        <a:xfrm>
          <a:off x="1617027" y="253974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105DC-4EA4-41A2-9BE3-79515C362A90}">
      <dsp:nvSpPr>
        <dsp:cNvPr id="0" name=""/>
        <dsp:cNvSpPr/>
      </dsp:nvSpPr>
      <dsp:spPr>
        <a:xfrm>
          <a:off x="0" y="2553135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C9416-FB66-44A8-ACB4-D05603EF1013}">
      <dsp:nvSpPr>
        <dsp:cNvPr id="0" name=""/>
        <dsp:cNvSpPr/>
      </dsp:nvSpPr>
      <dsp:spPr>
        <a:xfrm>
          <a:off x="0" y="2553135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Non-conforming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Goods</a:t>
          </a:r>
          <a:endParaRPr lang="fi-FI" sz="1900" kern="1200" dirty="0"/>
        </a:p>
      </dsp:txBody>
      <dsp:txXfrm>
        <a:off x="0" y="2553135"/>
        <a:ext cx="1617027" cy="1275632"/>
      </dsp:txXfrm>
    </dsp:sp>
    <dsp:sp modelId="{66289BA3-07FB-412D-9E0D-51441B18E18C}">
      <dsp:nvSpPr>
        <dsp:cNvPr id="0" name=""/>
        <dsp:cNvSpPr/>
      </dsp:nvSpPr>
      <dsp:spPr>
        <a:xfrm>
          <a:off x="1738304" y="2568130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Definition of </a:t>
          </a:r>
          <a:r>
            <a:rPr lang="fi-FI" sz="1100" kern="1200" dirty="0" err="1" smtClean="0"/>
            <a:t>conforming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goods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2568130"/>
        <a:ext cx="6346833" cy="299910"/>
      </dsp:txXfrm>
    </dsp:sp>
    <dsp:sp modelId="{85F73A58-0A31-4FBB-8B29-1262E76BE612}">
      <dsp:nvSpPr>
        <dsp:cNvPr id="0" name=""/>
        <dsp:cNvSpPr/>
      </dsp:nvSpPr>
      <dsp:spPr>
        <a:xfrm>
          <a:off x="1617027" y="286804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00728-FE2B-4382-AEED-9F5A1FE2BD50}">
      <dsp:nvSpPr>
        <dsp:cNvPr id="0" name=""/>
        <dsp:cNvSpPr/>
      </dsp:nvSpPr>
      <dsp:spPr>
        <a:xfrm>
          <a:off x="1738304" y="2883036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Entire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agreement</a:t>
          </a:r>
          <a:endParaRPr lang="fi-FI" sz="1100" kern="1200" dirty="0"/>
        </a:p>
      </dsp:txBody>
      <dsp:txXfrm>
        <a:off x="1738304" y="2883036"/>
        <a:ext cx="6346833" cy="299910"/>
      </dsp:txXfrm>
    </dsp:sp>
    <dsp:sp modelId="{C36BFDA1-1ACC-4B36-AD7C-37F9CC17AE51}">
      <dsp:nvSpPr>
        <dsp:cNvPr id="0" name=""/>
        <dsp:cNvSpPr/>
      </dsp:nvSpPr>
      <dsp:spPr>
        <a:xfrm>
          <a:off x="1617027" y="3182947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F3298-21FE-479A-B5E9-085294C89507}">
      <dsp:nvSpPr>
        <dsp:cNvPr id="0" name=""/>
        <dsp:cNvSpPr/>
      </dsp:nvSpPr>
      <dsp:spPr>
        <a:xfrm>
          <a:off x="1738304" y="3197943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Information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given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by</a:t>
          </a:r>
          <a:r>
            <a:rPr lang="fi-FI" sz="1100" kern="1200" dirty="0" smtClean="0"/>
            <a:t> the </a:t>
          </a:r>
          <a:r>
            <a:rPr lang="fi-FI" sz="1100" kern="1200" dirty="0" err="1" smtClean="0"/>
            <a:t>seller</a:t>
          </a:r>
          <a:r>
            <a:rPr lang="fi-FI" sz="1100" kern="1200" dirty="0" smtClean="0"/>
            <a:t> in </a:t>
          </a:r>
          <a:r>
            <a:rPr lang="fi-FI" sz="1100" kern="1200" dirty="0" err="1" smtClean="0"/>
            <a:t>marketing</a:t>
          </a:r>
          <a:r>
            <a:rPr lang="fi-FI" sz="1100" kern="1200" dirty="0" smtClean="0"/>
            <a:t> </a:t>
          </a:r>
          <a:endParaRPr lang="fi-FI" sz="1100" kern="1200" dirty="0"/>
        </a:p>
      </dsp:txBody>
      <dsp:txXfrm>
        <a:off x="1738304" y="3197943"/>
        <a:ext cx="6346833" cy="299910"/>
      </dsp:txXfrm>
    </dsp:sp>
    <dsp:sp modelId="{0A25FA40-8790-4918-A88F-8F5AEE89FBD8}">
      <dsp:nvSpPr>
        <dsp:cNvPr id="0" name=""/>
        <dsp:cNvSpPr/>
      </dsp:nvSpPr>
      <dsp:spPr>
        <a:xfrm>
          <a:off x="1617027" y="349785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0C94F-EC18-4061-A240-861B0EAB589A}">
      <dsp:nvSpPr>
        <dsp:cNvPr id="0" name=""/>
        <dsp:cNvSpPr/>
      </dsp:nvSpPr>
      <dsp:spPr>
        <a:xfrm>
          <a:off x="1738304" y="3512849"/>
          <a:ext cx="6346833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Remedy</a:t>
          </a:r>
          <a:r>
            <a:rPr lang="fi-FI" sz="1100" kern="1200" dirty="0" smtClean="0"/>
            <a:t> </a:t>
          </a:r>
          <a:r>
            <a:rPr lang="fi-FI" sz="1100" kern="1200" dirty="0" err="1" smtClean="0"/>
            <a:t>alternatives</a:t>
          </a:r>
          <a:r>
            <a:rPr lang="fi-FI" sz="1100" kern="1200" dirty="0" smtClean="0"/>
            <a:t>  </a:t>
          </a:r>
          <a:endParaRPr lang="fi-FI" sz="1100" kern="1200" dirty="0"/>
        </a:p>
      </dsp:txBody>
      <dsp:txXfrm>
        <a:off x="1738304" y="3512849"/>
        <a:ext cx="6346833" cy="299910"/>
      </dsp:txXfrm>
    </dsp:sp>
    <dsp:sp modelId="{EED27AD8-7462-4EA9-A0B4-8645DAD9FE54}">
      <dsp:nvSpPr>
        <dsp:cNvPr id="0" name=""/>
        <dsp:cNvSpPr/>
      </dsp:nvSpPr>
      <dsp:spPr>
        <a:xfrm>
          <a:off x="1617027" y="381275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2.1.2018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AB67-BB56-4088-95A9-164E28EB51B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9AB67-BB56-4088-95A9-164E28EB51B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343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2FDF3BFD-8C24-4EC3-AB75-FE36BE54728D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14B730-39EE-4C57-9C7B-EF1A293A625A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1DBE50-4B1B-4D8D-AB38-F7209BB2C3B7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72C968-6912-4887-8C66-26E36A4DE1CB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78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7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203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04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85A6-1283-429A-B9AE-77C2A4F213F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14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C4C0-903E-4BCB-8371-146E52D8F16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1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9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BFB441-22A2-42F2-AE28-A8180254A1E5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101D9E-F590-4C72-B72E-F7ED95DDCA16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243843-7566-471B-9190-FDCF4582DEAF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C71A88-F986-4A8A-8FCC-4122D9C989B5}" type="datetime1">
              <a:rPr lang="fi-FI" smtClean="0"/>
              <a:t>2.1.2018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F87C50-D74E-416C-94EF-37A915C98CA8}" type="datetime1">
              <a:rPr lang="fi-FI" smtClean="0"/>
              <a:t>2.1.2018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37BF44-5639-465D-A54A-5C70F8B84D2E}" type="datetime1">
              <a:rPr lang="fi-FI" smtClean="0"/>
              <a:t>2.1.2018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1850A9-53B9-4B46-A478-EC29970DBE11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FF42F7-EEEE-4272-B14F-3649C5710741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A1EB2-0377-486F-8DC2-62CD82C28E14}" type="datetime1">
              <a:rPr lang="fi-FI" smtClean="0"/>
              <a:t>2.1.2018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Luento 1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35B25-2DCE-44FD-8C8F-537169308077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8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Case </a:t>
            </a:r>
            <a:r>
              <a:rPr lang="fi-FI" dirty="0"/>
              <a:t>7</a:t>
            </a:r>
            <a:r>
              <a:rPr lang="fi-FI" dirty="0" smtClean="0"/>
              <a:t> </a:t>
            </a:r>
          </a:p>
          <a:p>
            <a:r>
              <a:rPr lang="fi-FI" dirty="0" smtClean="0"/>
              <a:t>Matti </a:t>
            </a:r>
            <a:r>
              <a:rPr lang="fi-FI" dirty="0" err="1" smtClean="0"/>
              <a:t>Rudanko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Markkinoiden juridinen toimintaympäristö</a:t>
            </a:r>
            <a:br>
              <a:rPr lang="fi-FI" dirty="0" smtClean="0"/>
            </a:br>
            <a:r>
              <a:rPr lang="fi-FI" dirty="0" smtClean="0"/>
              <a:t>Luento </a:t>
            </a:r>
            <a:r>
              <a:rPr lang="fi-FI" dirty="0" smtClean="0"/>
              <a:t>7a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759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Lecture</a:t>
            </a:r>
            <a:r>
              <a:rPr lang="fi-FI" altLang="fi-FI" dirty="0" smtClean="0"/>
              <a:t> 7: </a:t>
            </a:r>
            <a:r>
              <a:rPr lang="fi-FI" altLang="fi-FI" dirty="0" err="1" smtClean="0"/>
              <a:t>Slides</a:t>
            </a:r>
            <a:r>
              <a:rPr lang="fi-FI" altLang="fi-FI" dirty="0" smtClean="0"/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04266329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Tehtävä:</a:t>
            </a:r>
            <a:r>
              <a:rPr lang="fi-FI" dirty="0" smtClean="0"/>
              <a:t> </a:t>
            </a:r>
          </a:p>
          <a:p>
            <a:r>
              <a:rPr lang="fi-FI" dirty="0" smtClean="0"/>
              <a:t>1. Sopimuksen tekeminen pohjoismaisen ja kansainvälisen sopimusoikeuden mukaan</a:t>
            </a:r>
            <a:endParaRPr lang="fi-FI" sz="2000" dirty="0" smtClean="0"/>
          </a:p>
          <a:p>
            <a:r>
              <a:rPr lang="fi-FI" sz="2000" dirty="0" smtClean="0"/>
              <a:t>2. Tarjouksesta poikkeava vastaus </a:t>
            </a:r>
          </a:p>
          <a:p>
            <a:r>
              <a:rPr lang="fi-FI" sz="2000" dirty="0" smtClean="0"/>
              <a:t>3. Vientikaupan maksujärjestelmien merkitys ja päälinjat </a:t>
            </a:r>
            <a:endParaRPr lang="fi-FI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smtClean="0"/>
              <a:t>Case 7a: </a:t>
            </a:r>
            <a:r>
              <a:rPr lang="en-US" altLang="fi-FI" dirty="0" err="1" smtClean="0"/>
              <a:t>Sopimuksen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tekeminen</a:t>
            </a:r>
            <a:r>
              <a:rPr lang="en-US" altLang="fi-FI" dirty="0" smtClean="0"/>
              <a:t>, </a:t>
            </a:r>
            <a:r>
              <a:rPr lang="en-US" altLang="fi-FI" dirty="0" err="1" smtClean="0"/>
              <a:t>poikkeava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vastaus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96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98985724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F7D32D-1391-45BE-8FF1-C7202CD49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2BB525-A735-4AB1-AEF2-21AEEAA24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D7B94B-DD9A-4CE9-8CE9-C28FAB2F8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3CB30D-BB34-40C4-9B3A-86CBBA425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E8834A-DEBE-45D5-8A24-2675C7597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D6BFD2-80C0-4EE8-B55C-1BDFE177C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8A6BE3-4C7F-4D8A-95EB-CCD0F947F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7315FA-8EF6-44DD-BA36-1ACB379C9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8194D5-A216-4EB9-AEEE-C822D48AC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CC80A-4622-4613-92F0-50F2F4A99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2FE62B-1295-48CD-9FC2-0865EF927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E33341-7497-410E-B285-0BF404AB4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07537C-0331-409D-B735-094576479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A2843F-E282-4452-87E7-E72F69054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1FFB8D-32A8-4CDC-8FA0-F46CD71C8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AEE368-9A2B-45EC-825F-16E6162A3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EFBBBE-A2E7-4D31-BD8D-06EC17078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20F6BF-EEA4-4994-80B9-A60739A83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F5D20B-4ACB-4E7A-8DE8-945C1FF9B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694CC8-FBC6-4C3D-86C8-2931E16F4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D6055-73DB-4323-84AF-9806D3C64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9CFA8E-61E3-4A7D-85B7-114D2E31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FB030D-C1D5-4F57-B8E0-47113473B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7810D1-9CDC-436C-92CD-0AEA3408D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Other 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McKendrick</a:t>
            </a:r>
            <a:r>
              <a:rPr lang="en-US" dirty="0"/>
              <a:t>, Ewan : Contract Law (9th edition, Palgrave Macmillan</a:t>
            </a:r>
            <a:r>
              <a:rPr lang="en-US" dirty="0" smtClean="0"/>
              <a:t>) </a:t>
            </a:r>
            <a:endParaRPr lang="en-US" b="1" dirty="0" smtClean="0"/>
          </a:p>
          <a:p>
            <a:pPr eaLnBrk="1" hangingPunct="1"/>
            <a:r>
              <a:rPr lang="en-US" altLang="fi-FI" b="1" dirty="0" smtClean="0"/>
              <a:t>Please make use of your knowledge of IB, Finance, Logistics, and other business economic or legal know how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 smtClean="0"/>
              <a:t>Tehtävä:</a:t>
            </a:r>
            <a:r>
              <a:rPr lang="fi-FI" dirty="0" smtClean="0"/>
              <a:t> </a:t>
            </a:r>
          </a:p>
          <a:p>
            <a:r>
              <a:rPr lang="fi-FI" dirty="0" smtClean="0"/>
              <a:t>1. Brittiläinen ja pohjoismainen </a:t>
            </a:r>
            <a:r>
              <a:rPr lang="fi-FI" dirty="0" err="1" smtClean="0"/>
              <a:t>sopimusoikeus:</a:t>
            </a:r>
            <a:r>
              <a:rPr lang="fi-FI" sz="2000" dirty="0" err="1" smtClean="0"/>
              <a:t>Entire</a:t>
            </a:r>
            <a:r>
              <a:rPr lang="fi-FI" sz="2000" dirty="0" smtClean="0"/>
              <a:t> </a:t>
            </a:r>
            <a:r>
              <a:rPr lang="fi-FI" sz="2000" dirty="0" err="1" smtClean="0"/>
              <a:t>Agreement</a:t>
            </a:r>
            <a:endParaRPr lang="fi-FI" sz="2000" dirty="0" smtClean="0"/>
          </a:p>
          <a:p>
            <a:r>
              <a:rPr lang="fi-FI" sz="2000" dirty="0" smtClean="0"/>
              <a:t>2. Lainvalinta kansainvälisissä sopimuksissa </a:t>
            </a:r>
          </a:p>
          <a:p>
            <a:r>
              <a:rPr lang="fi-FI" sz="2000" dirty="0" smtClean="0"/>
              <a:t>3. Tiedonantovelvollisuudet sopimuksentekovaiheessa </a:t>
            </a:r>
          </a:p>
          <a:p>
            <a:r>
              <a:rPr lang="fi-FI" sz="2000" dirty="0" smtClean="0"/>
              <a:t>4. Suorituksen sopimuksenmukaisuuden määrittely irtaimen kaupassa 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smtClean="0"/>
              <a:t>Case 7b</a:t>
            </a:r>
            <a:r>
              <a:rPr lang="en-US" altLang="fi-FI" dirty="0" smtClean="0"/>
              <a:t>: </a:t>
            </a:r>
            <a:r>
              <a:rPr lang="en-US" altLang="fi-FI" dirty="0" err="1" smtClean="0"/>
              <a:t>Sopimuksen</a:t>
            </a:r>
            <a:r>
              <a:rPr lang="en-US" altLang="fi-FI" dirty="0" smtClean="0"/>
              <a:t> </a:t>
            </a:r>
            <a:r>
              <a:rPr lang="en-US" altLang="fi-FI" dirty="0" err="1" smtClean="0"/>
              <a:t>tekeminen</a:t>
            </a:r>
            <a:r>
              <a:rPr lang="en-US" altLang="fi-FI" dirty="0" smtClean="0"/>
              <a:t>, Entire Agreement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01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Other 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Unidroit</a:t>
            </a:r>
            <a:r>
              <a:rPr lang="en-US" dirty="0" smtClean="0"/>
              <a:t> Principles 2.1.17 (Merger clauses)</a:t>
            </a:r>
          </a:p>
          <a:p>
            <a:pPr eaLnBrk="1" hangingPunct="1"/>
            <a:r>
              <a:rPr lang="en-US" dirty="0" err="1" smtClean="0"/>
              <a:t>Ramberg</a:t>
            </a:r>
            <a:r>
              <a:rPr lang="en-US" dirty="0" smtClean="0"/>
              <a:t>, Jan: International Commercial Transactions (ICC, Kluwer, </a:t>
            </a:r>
            <a:r>
              <a:rPr lang="en-US" dirty="0" err="1" smtClean="0"/>
              <a:t>Norstedts</a:t>
            </a:r>
            <a:r>
              <a:rPr lang="en-US" dirty="0" smtClean="0"/>
              <a:t> 1998) p. 18 and 88 (see Slide set 5) </a:t>
            </a:r>
          </a:p>
          <a:p>
            <a:pPr eaLnBrk="1" hangingPunct="1"/>
            <a:r>
              <a:rPr lang="en-US" dirty="0" smtClean="0"/>
              <a:t>Cf. </a:t>
            </a:r>
            <a:r>
              <a:rPr lang="en-US" dirty="0" err="1" smtClean="0"/>
              <a:t>McKendrick</a:t>
            </a:r>
            <a:r>
              <a:rPr lang="en-US" dirty="0"/>
              <a:t>, Ewan : Contract Law (9th edition, Palgrave Macmillan</a:t>
            </a:r>
            <a:r>
              <a:rPr lang="en-US" dirty="0" smtClean="0"/>
              <a:t>) 21.2: entire obligations            </a:t>
            </a:r>
            <a:endParaRPr lang="en-US" b="1" dirty="0" smtClean="0"/>
          </a:p>
          <a:p>
            <a:pPr eaLnBrk="1" hangingPunct="1"/>
            <a:r>
              <a:rPr lang="en-US" altLang="fi-FI" b="1" dirty="0" smtClean="0"/>
              <a:t>Please make use of your knowledge of IB, Finance, Logistics, and other business economic or legal know how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Questions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20160406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2A23A2-CE9A-4E85-BB83-7786348F0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EEC181-4FE8-4E6B-B873-9519C1476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4991910-22BB-48AB-A334-880790BD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1D7E01-A77B-4214-9359-1507BC53E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04010939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87022F-7A65-4206-B5A4-7F2410CDC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5372E1-8334-4686-8562-CE7F07561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EB1CA6-32B0-4642-9C6F-8113CBBA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663E11-2A74-43AB-97D4-AB3F3B7EF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2F0C56-BB92-43D8-A933-8F45BB2A9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AD6DD0-5CEB-4499-81C6-18FE669FC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A84327-A919-4DBD-BF4D-DEF4E5521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34FEE2-A27C-4219-8E7C-360A21B71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FACD5C-35FC-4715-8C74-2E04ACADA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A61EEF-E1C5-4E3C-BCCF-2AC860FBA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8BC1DA-F492-4403-BEE4-C1F095826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5C0A69-7B28-4ABA-92A6-B9BB03393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7252FB-221E-4A19-B56F-3820C9E12F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919782-5F7C-4B89-AB66-135F7DE8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4522F-4497-4B6C-B1E7-C45A01688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3557F2-6C6F-49D9-A78B-34CFB7ABE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4EB360-C7C8-44F8-9D99-C2E83FA2E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DB3984-3B74-4776-B1B5-66CF754A9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3224E-8AB8-4794-BAC2-9F576C931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4891BB-5431-45C7-A7CD-C1617CDDD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50B50E-DF82-4A70-B899-8FEFF2332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8A2312-0F35-46A6-ABF1-D81D50B63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54C976-9FF1-4E58-9480-93F55412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D39823-A14C-430A-8F7A-0147CA67E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5105DC-4EA4-41A2-9BE3-79515C362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2C9416-FB66-44A8-ACB4-D05603EF1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F73A58-0A31-4FBB-8B29-1262E76BE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289BA3-07FB-412D-9E0D-51441B18E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BFDA1-1ACC-4B36-AD7C-37F9CC17A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00728-FE2B-4382-AEED-9F5A1FE2B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25FA40-8790-4918-A88F-8F5AEE89F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6F3298-21FE-479A-B5E9-085294C89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D27AD8-7462-4EA9-A0B4-8645DAD9F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F0C94F-EC18-4061-A240-861B0EAB5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414</Words>
  <Application>Microsoft Office PowerPoint</Application>
  <PresentationFormat>Näytössä katseltava diaesitys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1" baseType="lpstr">
      <vt:lpstr>aalto_economics</vt:lpstr>
      <vt:lpstr>Aalto_BIZ_121031</vt:lpstr>
      <vt:lpstr>Markkinoiden juridinen toimintaympäristö Luento 7a</vt:lpstr>
      <vt:lpstr>Lecture 7: Slides  </vt:lpstr>
      <vt:lpstr>Case 7a: Sopimuksen tekeminen, poikkeava vastaus</vt:lpstr>
      <vt:lpstr>Topics and Issues</vt:lpstr>
      <vt:lpstr>Other Material and Further Reading </vt:lpstr>
      <vt:lpstr>Case 7b: Sopimuksen tekeminen, Entire Agreement</vt:lpstr>
      <vt:lpstr>Other Material and Further Reading </vt:lpstr>
      <vt:lpstr>Possible Tasks and Questions </vt:lpstr>
      <vt:lpstr>Topics and Issues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</cp:lastModifiedBy>
  <cp:revision>103</cp:revision>
  <dcterms:created xsi:type="dcterms:W3CDTF">2013-08-22T10:58:33Z</dcterms:created>
  <dcterms:modified xsi:type="dcterms:W3CDTF">2018-01-02T19:41:30Z</dcterms:modified>
</cp:coreProperties>
</file>