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1" r:id="rId2"/>
  </p:sldMasterIdLst>
  <p:notesMasterIdLst>
    <p:notesMasterId r:id="rId25"/>
  </p:notesMasterIdLst>
  <p:sldIdLst>
    <p:sldId id="259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9C4EF6-0ADF-494F-ABD3-B3A36367F88D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B6A1A5BC-921D-4070-A32A-9982D5D89CE2}">
      <dgm:prSet/>
      <dgm:spPr/>
      <dgm:t>
        <a:bodyPr/>
        <a:lstStyle/>
        <a:p>
          <a:pPr rtl="0"/>
          <a:r>
            <a:rPr lang="en-US" b="1" smtClean="0"/>
            <a:t>WTO: </a:t>
          </a:r>
          <a:r>
            <a:rPr lang="fi-FI" b="1" smtClean="0"/>
            <a:t>duties of states</a:t>
          </a:r>
          <a:endParaRPr lang="fi-FI"/>
        </a:p>
      </dgm:t>
    </dgm:pt>
    <dgm:pt modelId="{905C8B48-C5BE-49EE-86CF-6FF22AFD074C}" type="parTrans" cxnId="{EE6C8E59-1E50-4315-A250-D08DF11197FE}">
      <dgm:prSet/>
      <dgm:spPr/>
      <dgm:t>
        <a:bodyPr/>
        <a:lstStyle/>
        <a:p>
          <a:endParaRPr lang="en-US"/>
        </a:p>
      </dgm:t>
    </dgm:pt>
    <dgm:pt modelId="{FFD85C26-EA31-4494-A4AD-199A3FC077F9}" type="sibTrans" cxnId="{EE6C8E59-1E50-4315-A250-D08DF11197FE}">
      <dgm:prSet/>
      <dgm:spPr/>
      <dgm:t>
        <a:bodyPr/>
        <a:lstStyle/>
        <a:p>
          <a:endParaRPr lang="en-US"/>
        </a:p>
      </dgm:t>
    </dgm:pt>
    <dgm:pt modelId="{AF22450D-5815-4C39-8777-913D59B501C7}">
      <dgm:prSet/>
      <dgm:spPr/>
      <dgm:t>
        <a:bodyPr/>
        <a:lstStyle/>
        <a:p>
          <a:pPr rtl="0"/>
          <a:r>
            <a:rPr lang="fi-FI" smtClean="0"/>
            <a:t>most favored nation (mfn) principle</a:t>
          </a:r>
          <a:endParaRPr lang="fi-FI"/>
        </a:p>
      </dgm:t>
    </dgm:pt>
    <dgm:pt modelId="{53CFADAA-D753-4F17-B2F5-E610A404DAB7}" type="parTrans" cxnId="{036BDC30-FF0B-4E20-B50F-1C9469D8AC7E}">
      <dgm:prSet/>
      <dgm:spPr/>
      <dgm:t>
        <a:bodyPr/>
        <a:lstStyle/>
        <a:p>
          <a:endParaRPr lang="en-US"/>
        </a:p>
      </dgm:t>
    </dgm:pt>
    <dgm:pt modelId="{59CC70F1-9F7F-4515-9120-9367320939D3}" type="sibTrans" cxnId="{036BDC30-FF0B-4E20-B50F-1C9469D8AC7E}">
      <dgm:prSet/>
      <dgm:spPr/>
      <dgm:t>
        <a:bodyPr/>
        <a:lstStyle/>
        <a:p>
          <a:endParaRPr lang="en-US"/>
        </a:p>
      </dgm:t>
    </dgm:pt>
    <dgm:pt modelId="{A28FEEA0-DED9-44AB-8CD0-405C2FC18ABF}">
      <dgm:prSet/>
      <dgm:spPr/>
      <dgm:t>
        <a:bodyPr/>
        <a:lstStyle/>
        <a:p>
          <a:pPr rtl="0"/>
          <a:r>
            <a:rPr lang="fi-FI" smtClean="0"/>
            <a:t>discrimination ban</a:t>
          </a:r>
          <a:endParaRPr lang="fi-FI"/>
        </a:p>
      </dgm:t>
    </dgm:pt>
    <dgm:pt modelId="{9D8CEF62-DB41-46DB-8FE7-7EBDE0F655CF}" type="parTrans" cxnId="{B595CE33-3224-4940-9C5D-AC851E785239}">
      <dgm:prSet/>
      <dgm:spPr/>
      <dgm:t>
        <a:bodyPr/>
        <a:lstStyle/>
        <a:p>
          <a:endParaRPr lang="en-US"/>
        </a:p>
      </dgm:t>
    </dgm:pt>
    <dgm:pt modelId="{9C588A6F-1511-4E68-8338-DE28931838A8}" type="sibTrans" cxnId="{B595CE33-3224-4940-9C5D-AC851E785239}">
      <dgm:prSet/>
      <dgm:spPr/>
      <dgm:t>
        <a:bodyPr/>
        <a:lstStyle/>
        <a:p>
          <a:endParaRPr lang="en-US"/>
        </a:p>
      </dgm:t>
    </dgm:pt>
    <dgm:pt modelId="{2DBA285A-3A64-4818-84C6-BE9EDBC03C7F}">
      <dgm:prSet/>
      <dgm:spPr/>
      <dgm:t>
        <a:bodyPr/>
        <a:lstStyle/>
        <a:p>
          <a:pPr rtl="0"/>
          <a:r>
            <a:rPr lang="fi-FI" smtClean="0"/>
            <a:t>national treatment</a:t>
          </a:r>
          <a:r>
            <a:rPr lang="en-US" smtClean="0"/>
            <a:t> </a:t>
          </a:r>
          <a:endParaRPr lang="fi-FI"/>
        </a:p>
      </dgm:t>
    </dgm:pt>
    <dgm:pt modelId="{CCFFD62A-162D-446D-8336-096F9989759A}" type="parTrans" cxnId="{08C36D7D-0FCF-4526-9430-45E80A47EBCD}">
      <dgm:prSet/>
      <dgm:spPr/>
      <dgm:t>
        <a:bodyPr/>
        <a:lstStyle/>
        <a:p>
          <a:endParaRPr lang="en-US"/>
        </a:p>
      </dgm:t>
    </dgm:pt>
    <dgm:pt modelId="{C58E14B8-B78E-4A97-A7F9-3B561BBDE320}" type="sibTrans" cxnId="{08C36D7D-0FCF-4526-9430-45E80A47EBCD}">
      <dgm:prSet/>
      <dgm:spPr/>
      <dgm:t>
        <a:bodyPr/>
        <a:lstStyle/>
        <a:p>
          <a:endParaRPr lang="en-US"/>
        </a:p>
      </dgm:t>
    </dgm:pt>
    <dgm:pt modelId="{3EAEFF9D-934D-4432-938C-976C6272D938}">
      <dgm:prSet/>
      <dgm:spPr/>
      <dgm:t>
        <a:bodyPr/>
        <a:lstStyle/>
        <a:p>
          <a:pPr rtl="0"/>
          <a:r>
            <a:rPr lang="fi-FI" smtClean="0"/>
            <a:t>protection clause against market disruptions</a:t>
          </a:r>
          <a:endParaRPr lang="fi-FI"/>
        </a:p>
      </dgm:t>
    </dgm:pt>
    <dgm:pt modelId="{09E72306-42B9-45C3-A8EF-6C9FE8295066}" type="parTrans" cxnId="{41857528-2102-4E34-87BB-60AF0FF34DA4}">
      <dgm:prSet/>
      <dgm:spPr/>
      <dgm:t>
        <a:bodyPr/>
        <a:lstStyle/>
        <a:p>
          <a:endParaRPr lang="en-US"/>
        </a:p>
      </dgm:t>
    </dgm:pt>
    <dgm:pt modelId="{97CC2605-13A7-44E0-963C-6B0BC45A3E6D}" type="sibTrans" cxnId="{41857528-2102-4E34-87BB-60AF0FF34DA4}">
      <dgm:prSet/>
      <dgm:spPr/>
      <dgm:t>
        <a:bodyPr/>
        <a:lstStyle/>
        <a:p>
          <a:endParaRPr lang="en-US"/>
        </a:p>
      </dgm:t>
    </dgm:pt>
    <dgm:pt modelId="{9105BB5F-B39A-459F-9CCE-8EA48C889D2E}">
      <dgm:prSet/>
      <dgm:spPr/>
      <dgm:t>
        <a:bodyPr/>
        <a:lstStyle/>
        <a:p>
          <a:pPr rtl="0"/>
          <a:r>
            <a:rPr lang="fi-FI" smtClean="0"/>
            <a:t>settlement of disputes</a:t>
          </a:r>
          <a:endParaRPr lang="fi-FI"/>
        </a:p>
      </dgm:t>
    </dgm:pt>
    <dgm:pt modelId="{6077682D-436D-4AB5-B27A-44AE35A195CC}" type="parTrans" cxnId="{E575BBE5-C9BE-4E0B-9820-C5252BE53B10}">
      <dgm:prSet/>
      <dgm:spPr/>
      <dgm:t>
        <a:bodyPr/>
        <a:lstStyle/>
        <a:p>
          <a:endParaRPr lang="en-US"/>
        </a:p>
      </dgm:t>
    </dgm:pt>
    <dgm:pt modelId="{B136DD26-B847-4220-98FE-C4EE41FFE6E5}" type="sibTrans" cxnId="{E575BBE5-C9BE-4E0B-9820-C5252BE53B10}">
      <dgm:prSet/>
      <dgm:spPr/>
      <dgm:t>
        <a:bodyPr/>
        <a:lstStyle/>
        <a:p>
          <a:endParaRPr lang="en-US"/>
        </a:p>
      </dgm:t>
    </dgm:pt>
    <dgm:pt modelId="{E37C0593-76A4-4504-8273-CE029F56F1DC}">
      <dgm:prSet/>
      <dgm:spPr/>
      <dgm:t>
        <a:bodyPr/>
        <a:lstStyle/>
        <a:p>
          <a:pPr rtl="0"/>
          <a:r>
            <a:rPr lang="fi-FI" smtClean="0"/>
            <a:t>special treaties</a:t>
          </a:r>
          <a:endParaRPr lang="fi-FI"/>
        </a:p>
      </dgm:t>
    </dgm:pt>
    <dgm:pt modelId="{4310019C-B387-446E-AFE8-B2505A37E580}" type="parTrans" cxnId="{85F85B41-3597-4A84-B48A-A139D177CE03}">
      <dgm:prSet/>
      <dgm:spPr/>
      <dgm:t>
        <a:bodyPr/>
        <a:lstStyle/>
        <a:p>
          <a:endParaRPr lang="en-US"/>
        </a:p>
      </dgm:t>
    </dgm:pt>
    <dgm:pt modelId="{318015CE-4800-4D47-BA6C-ACEDE5E30433}" type="sibTrans" cxnId="{85F85B41-3597-4A84-B48A-A139D177CE03}">
      <dgm:prSet/>
      <dgm:spPr/>
      <dgm:t>
        <a:bodyPr/>
        <a:lstStyle/>
        <a:p>
          <a:endParaRPr lang="en-US"/>
        </a:p>
      </dgm:t>
    </dgm:pt>
    <dgm:pt modelId="{30E4570B-D0BD-4BFA-85AF-B2BB14CF0E71}" type="pres">
      <dgm:prSet presAssocID="{769C4EF6-0ADF-494F-ABD3-B3A36367F88D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331D6907-C1C2-4D4E-8D8D-B3055B9C22E7}" type="pres">
      <dgm:prSet presAssocID="{B6A1A5BC-921D-4070-A32A-9982D5D89CE2}" presName="thickLine" presStyleLbl="alignNode1" presStyleIdx="0" presStyleCnt="1"/>
      <dgm:spPr/>
    </dgm:pt>
    <dgm:pt modelId="{2F2C92AD-141F-4626-AC78-62F046FD88B9}" type="pres">
      <dgm:prSet presAssocID="{B6A1A5BC-921D-4070-A32A-9982D5D89CE2}" presName="horz1" presStyleCnt="0"/>
      <dgm:spPr/>
    </dgm:pt>
    <dgm:pt modelId="{A4CB71A3-BB6E-4D1A-879E-2D9B794B9D6E}" type="pres">
      <dgm:prSet presAssocID="{B6A1A5BC-921D-4070-A32A-9982D5D89CE2}" presName="tx1" presStyleLbl="revTx" presStyleIdx="0" presStyleCnt="7"/>
      <dgm:spPr/>
      <dgm:t>
        <a:bodyPr/>
        <a:lstStyle/>
        <a:p>
          <a:endParaRPr lang="en-US"/>
        </a:p>
      </dgm:t>
    </dgm:pt>
    <dgm:pt modelId="{7BAD1E7C-5930-4021-B3B4-0D6198BA1393}" type="pres">
      <dgm:prSet presAssocID="{B6A1A5BC-921D-4070-A32A-9982D5D89CE2}" presName="vert1" presStyleCnt="0"/>
      <dgm:spPr/>
    </dgm:pt>
    <dgm:pt modelId="{98B094AE-BC9B-4BAD-9287-C9105EF056ED}" type="pres">
      <dgm:prSet presAssocID="{AF22450D-5815-4C39-8777-913D59B501C7}" presName="vertSpace2a" presStyleCnt="0"/>
      <dgm:spPr/>
    </dgm:pt>
    <dgm:pt modelId="{319987EC-BF17-4D86-A03F-66FCC12660F6}" type="pres">
      <dgm:prSet presAssocID="{AF22450D-5815-4C39-8777-913D59B501C7}" presName="horz2" presStyleCnt="0"/>
      <dgm:spPr/>
    </dgm:pt>
    <dgm:pt modelId="{1DD755B3-DD23-4584-9EBF-3E72CE22E957}" type="pres">
      <dgm:prSet presAssocID="{AF22450D-5815-4C39-8777-913D59B501C7}" presName="horzSpace2" presStyleCnt="0"/>
      <dgm:spPr/>
    </dgm:pt>
    <dgm:pt modelId="{C12227CB-A239-4DD3-B65A-449819361D4B}" type="pres">
      <dgm:prSet presAssocID="{AF22450D-5815-4C39-8777-913D59B501C7}" presName="tx2" presStyleLbl="revTx" presStyleIdx="1" presStyleCnt="7"/>
      <dgm:spPr/>
      <dgm:t>
        <a:bodyPr/>
        <a:lstStyle/>
        <a:p>
          <a:endParaRPr lang="en-US"/>
        </a:p>
      </dgm:t>
    </dgm:pt>
    <dgm:pt modelId="{460488CC-1AA9-455D-923E-AA0DDE5C9A5B}" type="pres">
      <dgm:prSet presAssocID="{AF22450D-5815-4C39-8777-913D59B501C7}" presName="vert2" presStyleCnt="0"/>
      <dgm:spPr/>
    </dgm:pt>
    <dgm:pt modelId="{7E7D93B4-2A2F-44EE-83D2-C6400569B209}" type="pres">
      <dgm:prSet presAssocID="{AF22450D-5815-4C39-8777-913D59B501C7}" presName="thinLine2b" presStyleLbl="callout" presStyleIdx="0" presStyleCnt="6"/>
      <dgm:spPr/>
    </dgm:pt>
    <dgm:pt modelId="{8FAEFB30-F9C7-44A4-9095-C38A198A2C80}" type="pres">
      <dgm:prSet presAssocID="{AF22450D-5815-4C39-8777-913D59B501C7}" presName="vertSpace2b" presStyleCnt="0"/>
      <dgm:spPr/>
    </dgm:pt>
    <dgm:pt modelId="{6F6516AE-A456-48E3-9388-E3A3B665AFF4}" type="pres">
      <dgm:prSet presAssocID="{A28FEEA0-DED9-44AB-8CD0-405C2FC18ABF}" presName="horz2" presStyleCnt="0"/>
      <dgm:spPr/>
    </dgm:pt>
    <dgm:pt modelId="{365D97B6-5528-412F-A9E8-FDE737D33C1F}" type="pres">
      <dgm:prSet presAssocID="{A28FEEA0-DED9-44AB-8CD0-405C2FC18ABF}" presName="horzSpace2" presStyleCnt="0"/>
      <dgm:spPr/>
    </dgm:pt>
    <dgm:pt modelId="{5D5D5798-FD32-4EC4-87AD-6A45CC81A107}" type="pres">
      <dgm:prSet presAssocID="{A28FEEA0-DED9-44AB-8CD0-405C2FC18ABF}" presName="tx2" presStyleLbl="revTx" presStyleIdx="2" presStyleCnt="7"/>
      <dgm:spPr/>
      <dgm:t>
        <a:bodyPr/>
        <a:lstStyle/>
        <a:p>
          <a:endParaRPr lang="en-US"/>
        </a:p>
      </dgm:t>
    </dgm:pt>
    <dgm:pt modelId="{FBF26310-2613-4DAA-85D5-97A382658D10}" type="pres">
      <dgm:prSet presAssocID="{A28FEEA0-DED9-44AB-8CD0-405C2FC18ABF}" presName="vert2" presStyleCnt="0"/>
      <dgm:spPr/>
    </dgm:pt>
    <dgm:pt modelId="{649C9972-C9D9-4D19-8DC4-162EB4E490BC}" type="pres">
      <dgm:prSet presAssocID="{A28FEEA0-DED9-44AB-8CD0-405C2FC18ABF}" presName="thinLine2b" presStyleLbl="callout" presStyleIdx="1" presStyleCnt="6"/>
      <dgm:spPr/>
    </dgm:pt>
    <dgm:pt modelId="{FA9EBDEC-258B-4457-B043-2B776D89BFEB}" type="pres">
      <dgm:prSet presAssocID="{A28FEEA0-DED9-44AB-8CD0-405C2FC18ABF}" presName="vertSpace2b" presStyleCnt="0"/>
      <dgm:spPr/>
    </dgm:pt>
    <dgm:pt modelId="{FE28E680-1792-48DE-B180-6ADF73837D2C}" type="pres">
      <dgm:prSet presAssocID="{2DBA285A-3A64-4818-84C6-BE9EDBC03C7F}" presName="horz2" presStyleCnt="0"/>
      <dgm:spPr/>
    </dgm:pt>
    <dgm:pt modelId="{911247E1-C036-4D4D-813C-1C1F6ED93496}" type="pres">
      <dgm:prSet presAssocID="{2DBA285A-3A64-4818-84C6-BE9EDBC03C7F}" presName="horzSpace2" presStyleCnt="0"/>
      <dgm:spPr/>
    </dgm:pt>
    <dgm:pt modelId="{54C8EE4E-8733-4C5E-A82D-9C4BA6438A3B}" type="pres">
      <dgm:prSet presAssocID="{2DBA285A-3A64-4818-84C6-BE9EDBC03C7F}" presName="tx2" presStyleLbl="revTx" presStyleIdx="3" presStyleCnt="7"/>
      <dgm:spPr/>
      <dgm:t>
        <a:bodyPr/>
        <a:lstStyle/>
        <a:p>
          <a:endParaRPr lang="en-US"/>
        </a:p>
      </dgm:t>
    </dgm:pt>
    <dgm:pt modelId="{5BE7B746-B96C-4C31-955E-80737DCB4E00}" type="pres">
      <dgm:prSet presAssocID="{2DBA285A-3A64-4818-84C6-BE9EDBC03C7F}" presName="vert2" presStyleCnt="0"/>
      <dgm:spPr/>
    </dgm:pt>
    <dgm:pt modelId="{9D233BAD-DE62-4167-92D1-B90B16B77552}" type="pres">
      <dgm:prSet presAssocID="{2DBA285A-3A64-4818-84C6-BE9EDBC03C7F}" presName="thinLine2b" presStyleLbl="callout" presStyleIdx="2" presStyleCnt="6"/>
      <dgm:spPr/>
    </dgm:pt>
    <dgm:pt modelId="{0AF16D8A-95AA-429E-9D89-10059EECA4C3}" type="pres">
      <dgm:prSet presAssocID="{2DBA285A-3A64-4818-84C6-BE9EDBC03C7F}" presName="vertSpace2b" presStyleCnt="0"/>
      <dgm:spPr/>
    </dgm:pt>
    <dgm:pt modelId="{F8F0E59B-E75A-4298-9CD8-B8DCEA6521B8}" type="pres">
      <dgm:prSet presAssocID="{3EAEFF9D-934D-4432-938C-976C6272D938}" presName="horz2" presStyleCnt="0"/>
      <dgm:spPr/>
    </dgm:pt>
    <dgm:pt modelId="{C91D65DF-94A7-464D-A9DE-FFE0094C0090}" type="pres">
      <dgm:prSet presAssocID="{3EAEFF9D-934D-4432-938C-976C6272D938}" presName="horzSpace2" presStyleCnt="0"/>
      <dgm:spPr/>
    </dgm:pt>
    <dgm:pt modelId="{EE4ABAF3-FB9E-4576-8F38-9028D278AE30}" type="pres">
      <dgm:prSet presAssocID="{3EAEFF9D-934D-4432-938C-976C6272D938}" presName="tx2" presStyleLbl="revTx" presStyleIdx="4" presStyleCnt="7"/>
      <dgm:spPr/>
      <dgm:t>
        <a:bodyPr/>
        <a:lstStyle/>
        <a:p>
          <a:endParaRPr lang="en-US"/>
        </a:p>
      </dgm:t>
    </dgm:pt>
    <dgm:pt modelId="{9EFA6C36-FEDD-4D44-9B02-20E9E4A3E274}" type="pres">
      <dgm:prSet presAssocID="{3EAEFF9D-934D-4432-938C-976C6272D938}" presName="vert2" presStyleCnt="0"/>
      <dgm:spPr/>
    </dgm:pt>
    <dgm:pt modelId="{C7BD4141-CA70-4ECD-9675-C1DC3CCBADEB}" type="pres">
      <dgm:prSet presAssocID="{3EAEFF9D-934D-4432-938C-976C6272D938}" presName="thinLine2b" presStyleLbl="callout" presStyleIdx="3" presStyleCnt="6"/>
      <dgm:spPr/>
    </dgm:pt>
    <dgm:pt modelId="{EFD64D65-69CD-4304-847F-0F64D582AAAD}" type="pres">
      <dgm:prSet presAssocID="{3EAEFF9D-934D-4432-938C-976C6272D938}" presName="vertSpace2b" presStyleCnt="0"/>
      <dgm:spPr/>
    </dgm:pt>
    <dgm:pt modelId="{9BA460A5-AA66-4335-B4F0-8D1FB2304865}" type="pres">
      <dgm:prSet presAssocID="{9105BB5F-B39A-459F-9CCE-8EA48C889D2E}" presName="horz2" presStyleCnt="0"/>
      <dgm:spPr/>
    </dgm:pt>
    <dgm:pt modelId="{5E6E2A15-6DF1-4455-958E-05CC30781964}" type="pres">
      <dgm:prSet presAssocID="{9105BB5F-B39A-459F-9CCE-8EA48C889D2E}" presName="horzSpace2" presStyleCnt="0"/>
      <dgm:spPr/>
    </dgm:pt>
    <dgm:pt modelId="{FB54646A-24D9-4E0B-88D4-D2C8FF8DD918}" type="pres">
      <dgm:prSet presAssocID="{9105BB5F-B39A-459F-9CCE-8EA48C889D2E}" presName="tx2" presStyleLbl="revTx" presStyleIdx="5" presStyleCnt="7"/>
      <dgm:spPr/>
      <dgm:t>
        <a:bodyPr/>
        <a:lstStyle/>
        <a:p>
          <a:endParaRPr lang="en-US"/>
        </a:p>
      </dgm:t>
    </dgm:pt>
    <dgm:pt modelId="{626E8DDF-4A19-4A2E-A412-CBA5B798EECF}" type="pres">
      <dgm:prSet presAssocID="{9105BB5F-B39A-459F-9CCE-8EA48C889D2E}" presName="vert2" presStyleCnt="0"/>
      <dgm:spPr/>
    </dgm:pt>
    <dgm:pt modelId="{9266D0EE-251D-4806-A252-74E2644612E1}" type="pres">
      <dgm:prSet presAssocID="{9105BB5F-B39A-459F-9CCE-8EA48C889D2E}" presName="thinLine2b" presStyleLbl="callout" presStyleIdx="4" presStyleCnt="6"/>
      <dgm:spPr/>
    </dgm:pt>
    <dgm:pt modelId="{9DE415BB-048B-4982-BE95-E8CC2730AE86}" type="pres">
      <dgm:prSet presAssocID="{9105BB5F-B39A-459F-9CCE-8EA48C889D2E}" presName="vertSpace2b" presStyleCnt="0"/>
      <dgm:spPr/>
    </dgm:pt>
    <dgm:pt modelId="{181D0C00-0FEE-429D-8806-89BA30F21257}" type="pres">
      <dgm:prSet presAssocID="{E37C0593-76A4-4504-8273-CE029F56F1DC}" presName="horz2" presStyleCnt="0"/>
      <dgm:spPr/>
    </dgm:pt>
    <dgm:pt modelId="{3BAA9E73-B355-4A8F-97CC-C9F05CEB3098}" type="pres">
      <dgm:prSet presAssocID="{E37C0593-76A4-4504-8273-CE029F56F1DC}" presName="horzSpace2" presStyleCnt="0"/>
      <dgm:spPr/>
    </dgm:pt>
    <dgm:pt modelId="{B87428EB-749A-4A33-BD5E-CC0BBB707F07}" type="pres">
      <dgm:prSet presAssocID="{E37C0593-76A4-4504-8273-CE029F56F1DC}" presName="tx2" presStyleLbl="revTx" presStyleIdx="6" presStyleCnt="7"/>
      <dgm:spPr/>
      <dgm:t>
        <a:bodyPr/>
        <a:lstStyle/>
        <a:p>
          <a:endParaRPr lang="en-US"/>
        </a:p>
      </dgm:t>
    </dgm:pt>
    <dgm:pt modelId="{0934E5B3-3FF6-4ACD-A47C-069D4C24573B}" type="pres">
      <dgm:prSet presAssocID="{E37C0593-76A4-4504-8273-CE029F56F1DC}" presName="vert2" presStyleCnt="0"/>
      <dgm:spPr/>
    </dgm:pt>
    <dgm:pt modelId="{5F4A6481-0056-45FD-8F25-40325B432C02}" type="pres">
      <dgm:prSet presAssocID="{E37C0593-76A4-4504-8273-CE029F56F1DC}" presName="thinLine2b" presStyleLbl="callout" presStyleIdx="5" presStyleCnt="6"/>
      <dgm:spPr/>
    </dgm:pt>
    <dgm:pt modelId="{DF83334D-625A-4E1D-8AFC-A08A61F653D0}" type="pres">
      <dgm:prSet presAssocID="{E37C0593-76A4-4504-8273-CE029F56F1DC}" presName="vertSpace2b" presStyleCnt="0"/>
      <dgm:spPr/>
    </dgm:pt>
  </dgm:ptLst>
  <dgm:cxnLst>
    <dgm:cxn modelId="{41857528-2102-4E34-87BB-60AF0FF34DA4}" srcId="{B6A1A5BC-921D-4070-A32A-9982D5D89CE2}" destId="{3EAEFF9D-934D-4432-938C-976C6272D938}" srcOrd="3" destOrd="0" parTransId="{09E72306-42B9-45C3-A8EF-6C9FE8295066}" sibTransId="{97CC2605-13A7-44E0-963C-6B0BC45A3E6D}"/>
    <dgm:cxn modelId="{85F85B41-3597-4A84-B48A-A139D177CE03}" srcId="{B6A1A5BC-921D-4070-A32A-9982D5D89CE2}" destId="{E37C0593-76A4-4504-8273-CE029F56F1DC}" srcOrd="5" destOrd="0" parTransId="{4310019C-B387-446E-AFE8-B2505A37E580}" sibTransId="{318015CE-4800-4D47-BA6C-ACEDE5E30433}"/>
    <dgm:cxn modelId="{BBEF95DB-2313-40CE-BD85-5FE6792BCE8B}" type="presOf" srcId="{9105BB5F-B39A-459F-9CCE-8EA48C889D2E}" destId="{FB54646A-24D9-4E0B-88D4-D2C8FF8DD918}" srcOrd="0" destOrd="0" presId="urn:microsoft.com/office/officeart/2008/layout/LinedList"/>
    <dgm:cxn modelId="{EE6C8E59-1E50-4315-A250-D08DF11197FE}" srcId="{769C4EF6-0ADF-494F-ABD3-B3A36367F88D}" destId="{B6A1A5BC-921D-4070-A32A-9982D5D89CE2}" srcOrd="0" destOrd="0" parTransId="{905C8B48-C5BE-49EE-86CF-6FF22AFD074C}" sibTransId="{FFD85C26-EA31-4494-A4AD-199A3FC077F9}"/>
    <dgm:cxn modelId="{8F75629E-9FAE-48CA-B82C-6A08B06882FF}" type="presOf" srcId="{A28FEEA0-DED9-44AB-8CD0-405C2FC18ABF}" destId="{5D5D5798-FD32-4EC4-87AD-6A45CC81A107}" srcOrd="0" destOrd="0" presId="urn:microsoft.com/office/officeart/2008/layout/LinedList"/>
    <dgm:cxn modelId="{7367F22C-B554-4213-B87F-4BAF13FBBA05}" type="presOf" srcId="{AF22450D-5815-4C39-8777-913D59B501C7}" destId="{C12227CB-A239-4DD3-B65A-449819361D4B}" srcOrd="0" destOrd="0" presId="urn:microsoft.com/office/officeart/2008/layout/LinedList"/>
    <dgm:cxn modelId="{E575BBE5-C9BE-4E0B-9820-C5252BE53B10}" srcId="{B6A1A5BC-921D-4070-A32A-9982D5D89CE2}" destId="{9105BB5F-B39A-459F-9CCE-8EA48C889D2E}" srcOrd="4" destOrd="0" parTransId="{6077682D-436D-4AB5-B27A-44AE35A195CC}" sibTransId="{B136DD26-B847-4220-98FE-C4EE41FFE6E5}"/>
    <dgm:cxn modelId="{08C36D7D-0FCF-4526-9430-45E80A47EBCD}" srcId="{B6A1A5BC-921D-4070-A32A-9982D5D89CE2}" destId="{2DBA285A-3A64-4818-84C6-BE9EDBC03C7F}" srcOrd="2" destOrd="0" parTransId="{CCFFD62A-162D-446D-8336-096F9989759A}" sibTransId="{C58E14B8-B78E-4A97-A7F9-3B561BBDE320}"/>
    <dgm:cxn modelId="{5789CF19-69B5-4553-BEEF-D259ABE2C588}" type="presOf" srcId="{B6A1A5BC-921D-4070-A32A-9982D5D89CE2}" destId="{A4CB71A3-BB6E-4D1A-879E-2D9B794B9D6E}" srcOrd="0" destOrd="0" presId="urn:microsoft.com/office/officeart/2008/layout/LinedList"/>
    <dgm:cxn modelId="{1D17EA0F-0747-4B4C-9939-4F4C2A6839BF}" type="presOf" srcId="{2DBA285A-3A64-4818-84C6-BE9EDBC03C7F}" destId="{54C8EE4E-8733-4C5E-A82D-9C4BA6438A3B}" srcOrd="0" destOrd="0" presId="urn:microsoft.com/office/officeart/2008/layout/LinedList"/>
    <dgm:cxn modelId="{B595CE33-3224-4940-9C5D-AC851E785239}" srcId="{B6A1A5BC-921D-4070-A32A-9982D5D89CE2}" destId="{A28FEEA0-DED9-44AB-8CD0-405C2FC18ABF}" srcOrd="1" destOrd="0" parTransId="{9D8CEF62-DB41-46DB-8FE7-7EBDE0F655CF}" sibTransId="{9C588A6F-1511-4E68-8338-DE28931838A8}"/>
    <dgm:cxn modelId="{F3F25D33-8FBB-46E8-BCCE-A191ACED222D}" type="presOf" srcId="{E37C0593-76A4-4504-8273-CE029F56F1DC}" destId="{B87428EB-749A-4A33-BD5E-CC0BBB707F07}" srcOrd="0" destOrd="0" presId="urn:microsoft.com/office/officeart/2008/layout/LinedList"/>
    <dgm:cxn modelId="{0F88E433-4317-4B18-B34F-98E64E85FB5E}" type="presOf" srcId="{769C4EF6-0ADF-494F-ABD3-B3A36367F88D}" destId="{30E4570B-D0BD-4BFA-85AF-B2BB14CF0E71}" srcOrd="0" destOrd="0" presId="urn:microsoft.com/office/officeart/2008/layout/LinedList"/>
    <dgm:cxn modelId="{036BDC30-FF0B-4E20-B50F-1C9469D8AC7E}" srcId="{B6A1A5BC-921D-4070-A32A-9982D5D89CE2}" destId="{AF22450D-5815-4C39-8777-913D59B501C7}" srcOrd="0" destOrd="0" parTransId="{53CFADAA-D753-4F17-B2F5-E610A404DAB7}" sibTransId="{59CC70F1-9F7F-4515-9120-9367320939D3}"/>
    <dgm:cxn modelId="{75DD4CD4-6336-4489-A4AE-F07ED1962076}" type="presOf" srcId="{3EAEFF9D-934D-4432-938C-976C6272D938}" destId="{EE4ABAF3-FB9E-4576-8F38-9028D278AE30}" srcOrd="0" destOrd="0" presId="urn:microsoft.com/office/officeart/2008/layout/LinedList"/>
    <dgm:cxn modelId="{7C878340-021A-4C4F-B62D-7E3E274EDF0E}" type="presParOf" srcId="{30E4570B-D0BD-4BFA-85AF-B2BB14CF0E71}" destId="{331D6907-C1C2-4D4E-8D8D-B3055B9C22E7}" srcOrd="0" destOrd="0" presId="urn:microsoft.com/office/officeart/2008/layout/LinedList"/>
    <dgm:cxn modelId="{3A2091F7-30D9-4FAF-9991-0B4C926CAA05}" type="presParOf" srcId="{30E4570B-D0BD-4BFA-85AF-B2BB14CF0E71}" destId="{2F2C92AD-141F-4626-AC78-62F046FD88B9}" srcOrd="1" destOrd="0" presId="urn:microsoft.com/office/officeart/2008/layout/LinedList"/>
    <dgm:cxn modelId="{B0B43817-8377-41F7-931D-B955D1BD5D98}" type="presParOf" srcId="{2F2C92AD-141F-4626-AC78-62F046FD88B9}" destId="{A4CB71A3-BB6E-4D1A-879E-2D9B794B9D6E}" srcOrd="0" destOrd="0" presId="urn:microsoft.com/office/officeart/2008/layout/LinedList"/>
    <dgm:cxn modelId="{F80AB2AA-6F97-4AA1-BE54-C2772709125F}" type="presParOf" srcId="{2F2C92AD-141F-4626-AC78-62F046FD88B9}" destId="{7BAD1E7C-5930-4021-B3B4-0D6198BA1393}" srcOrd="1" destOrd="0" presId="urn:microsoft.com/office/officeart/2008/layout/LinedList"/>
    <dgm:cxn modelId="{751F1030-D455-474B-87C2-B68B787F8F37}" type="presParOf" srcId="{7BAD1E7C-5930-4021-B3B4-0D6198BA1393}" destId="{98B094AE-BC9B-4BAD-9287-C9105EF056ED}" srcOrd="0" destOrd="0" presId="urn:microsoft.com/office/officeart/2008/layout/LinedList"/>
    <dgm:cxn modelId="{C9954617-42BA-46D5-AE13-0FAF063F5A5E}" type="presParOf" srcId="{7BAD1E7C-5930-4021-B3B4-0D6198BA1393}" destId="{319987EC-BF17-4D86-A03F-66FCC12660F6}" srcOrd="1" destOrd="0" presId="urn:microsoft.com/office/officeart/2008/layout/LinedList"/>
    <dgm:cxn modelId="{3DB9680C-1B30-40E6-97FF-938D64ABAB80}" type="presParOf" srcId="{319987EC-BF17-4D86-A03F-66FCC12660F6}" destId="{1DD755B3-DD23-4584-9EBF-3E72CE22E957}" srcOrd="0" destOrd="0" presId="urn:microsoft.com/office/officeart/2008/layout/LinedList"/>
    <dgm:cxn modelId="{BD323B9A-25D0-4F40-83BB-46DA6C1972B2}" type="presParOf" srcId="{319987EC-BF17-4D86-A03F-66FCC12660F6}" destId="{C12227CB-A239-4DD3-B65A-449819361D4B}" srcOrd="1" destOrd="0" presId="urn:microsoft.com/office/officeart/2008/layout/LinedList"/>
    <dgm:cxn modelId="{904AAC89-46E8-4039-8F3A-7434E549FC92}" type="presParOf" srcId="{319987EC-BF17-4D86-A03F-66FCC12660F6}" destId="{460488CC-1AA9-455D-923E-AA0DDE5C9A5B}" srcOrd="2" destOrd="0" presId="urn:microsoft.com/office/officeart/2008/layout/LinedList"/>
    <dgm:cxn modelId="{0BCBF8C9-95CA-4844-8B74-A7B6CDAD6A28}" type="presParOf" srcId="{7BAD1E7C-5930-4021-B3B4-0D6198BA1393}" destId="{7E7D93B4-2A2F-44EE-83D2-C6400569B209}" srcOrd="2" destOrd="0" presId="urn:microsoft.com/office/officeart/2008/layout/LinedList"/>
    <dgm:cxn modelId="{27F7DBCF-D5D1-4533-9987-38291DA9F8C1}" type="presParOf" srcId="{7BAD1E7C-5930-4021-B3B4-0D6198BA1393}" destId="{8FAEFB30-F9C7-44A4-9095-C38A198A2C80}" srcOrd="3" destOrd="0" presId="urn:microsoft.com/office/officeart/2008/layout/LinedList"/>
    <dgm:cxn modelId="{20F6B479-2915-47B2-B203-4EAD344E583D}" type="presParOf" srcId="{7BAD1E7C-5930-4021-B3B4-0D6198BA1393}" destId="{6F6516AE-A456-48E3-9388-E3A3B665AFF4}" srcOrd="4" destOrd="0" presId="urn:microsoft.com/office/officeart/2008/layout/LinedList"/>
    <dgm:cxn modelId="{6D7179CE-ED9E-465B-B2A7-B30B5B6581AB}" type="presParOf" srcId="{6F6516AE-A456-48E3-9388-E3A3B665AFF4}" destId="{365D97B6-5528-412F-A9E8-FDE737D33C1F}" srcOrd="0" destOrd="0" presId="urn:microsoft.com/office/officeart/2008/layout/LinedList"/>
    <dgm:cxn modelId="{694ED1E3-9346-495B-B9F1-B7BAB645DD74}" type="presParOf" srcId="{6F6516AE-A456-48E3-9388-E3A3B665AFF4}" destId="{5D5D5798-FD32-4EC4-87AD-6A45CC81A107}" srcOrd="1" destOrd="0" presId="urn:microsoft.com/office/officeart/2008/layout/LinedList"/>
    <dgm:cxn modelId="{6584CCED-081A-4F69-A666-F3169E3245DC}" type="presParOf" srcId="{6F6516AE-A456-48E3-9388-E3A3B665AFF4}" destId="{FBF26310-2613-4DAA-85D5-97A382658D10}" srcOrd="2" destOrd="0" presId="urn:microsoft.com/office/officeart/2008/layout/LinedList"/>
    <dgm:cxn modelId="{C852315A-6AF1-4A23-8564-F1B34A5F5173}" type="presParOf" srcId="{7BAD1E7C-5930-4021-B3B4-0D6198BA1393}" destId="{649C9972-C9D9-4D19-8DC4-162EB4E490BC}" srcOrd="5" destOrd="0" presId="urn:microsoft.com/office/officeart/2008/layout/LinedList"/>
    <dgm:cxn modelId="{357BF2B0-8ACF-4636-B8EF-57C515C2DA50}" type="presParOf" srcId="{7BAD1E7C-5930-4021-B3B4-0D6198BA1393}" destId="{FA9EBDEC-258B-4457-B043-2B776D89BFEB}" srcOrd="6" destOrd="0" presId="urn:microsoft.com/office/officeart/2008/layout/LinedList"/>
    <dgm:cxn modelId="{F6FC002B-E1BD-4EEA-8537-246DCFC934BA}" type="presParOf" srcId="{7BAD1E7C-5930-4021-B3B4-0D6198BA1393}" destId="{FE28E680-1792-48DE-B180-6ADF73837D2C}" srcOrd="7" destOrd="0" presId="urn:microsoft.com/office/officeart/2008/layout/LinedList"/>
    <dgm:cxn modelId="{FE5A473F-6A1C-45D4-AC09-3B6B280D6F10}" type="presParOf" srcId="{FE28E680-1792-48DE-B180-6ADF73837D2C}" destId="{911247E1-C036-4D4D-813C-1C1F6ED93496}" srcOrd="0" destOrd="0" presId="urn:microsoft.com/office/officeart/2008/layout/LinedList"/>
    <dgm:cxn modelId="{D2BBFAC7-0336-4722-8F80-C924704EF25C}" type="presParOf" srcId="{FE28E680-1792-48DE-B180-6ADF73837D2C}" destId="{54C8EE4E-8733-4C5E-A82D-9C4BA6438A3B}" srcOrd="1" destOrd="0" presId="urn:microsoft.com/office/officeart/2008/layout/LinedList"/>
    <dgm:cxn modelId="{A22D781F-06DF-4BE2-9D73-D5B669D7E44A}" type="presParOf" srcId="{FE28E680-1792-48DE-B180-6ADF73837D2C}" destId="{5BE7B746-B96C-4C31-955E-80737DCB4E00}" srcOrd="2" destOrd="0" presId="urn:microsoft.com/office/officeart/2008/layout/LinedList"/>
    <dgm:cxn modelId="{E5BD895E-EE90-4216-9C7C-9CA2032C1F19}" type="presParOf" srcId="{7BAD1E7C-5930-4021-B3B4-0D6198BA1393}" destId="{9D233BAD-DE62-4167-92D1-B90B16B77552}" srcOrd="8" destOrd="0" presId="urn:microsoft.com/office/officeart/2008/layout/LinedList"/>
    <dgm:cxn modelId="{555E9243-4C8E-4B26-8508-641367587B4B}" type="presParOf" srcId="{7BAD1E7C-5930-4021-B3B4-0D6198BA1393}" destId="{0AF16D8A-95AA-429E-9D89-10059EECA4C3}" srcOrd="9" destOrd="0" presId="urn:microsoft.com/office/officeart/2008/layout/LinedList"/>
    <dgm:cxn modelId="{45A78640-8F67-4944-99F2-BAED430255F2}" type="presParOf" srcId="{7BAD1E7C-5930-4021-B3B4-0D6198BA1393}" destId="{F8F0E59B-E75A-4298-9CD8-B8DCEA6521B8}" srcOrd="10" destOrd="0" presId="urn:microsoft.com/office/officeart/2008/layout/LinedList"/>
    <dgm:cxn modelId="{FED758B7-3DF7-42EC-9E9A-2AD3AEFB8A18}" type="presParOf" srcId="{F8F0E59B-E75A-4298-9CD8-B8DCEA6521B8}" destId="{C91D65DF-94A7-464D-A9DE-FFE0094C0090}" srcOrd="0" destOrd="0" presId="urn:microsoft.com/office/officeart/2008/layout/LinedList"/>
    <dgm:cxn modelId="{7182EE0A-D1D0-4098-8ED8-02BA80145E85}" type="presParOf" srcId="{F8F0E59B-E75A-4298-9CD8-B8DCEA6521B8}" destId="{EE4ABAF3-FB9E-4576-8F38-9028D278AE30}" srcOrd="1" destOrd="0" presId="urn:microsoft.com/office/officeart/2008/layout/LinedList"/>
    <dgm:cxn modelId="{68482122-59E6-452F-8761-BD28E898EB7F}" type="presParOf" srcId="{F8F0E59B-E75A-4298-9CD8-B8DCEA6521B8}" destId="{9EFA6C36-FEDD-4D44-9B02-20E9E4A3E274}" srcOrd="2" destOrd="0" presId="urn:microsoft.com/office/officeart/2008/layout/LinedList"/>
    <dgm:cxn modelId="{7507C553-8A37-4938-B8EC-7AEE97BFAF47}" type="presParOf" srcId="{7BAD1E7C-5930-4021-B3B4-0D6198BA1393}" destId="{C7BD4141-CA70-4ECD-9675-C1DC3CCBADEB}" srcOrd="11" destOrd="0" presId="urn:microsoft.com/office/officeart/2008/layout/LinedList"/>
    <dgm:cxn modelId="{F0D585BA-C8F0-461F-BF5D-828E969ECCEA}" type="presParOf" srcId="{7BAD1E7C-5930-4021-B3B4-0D6198BA1393}" destId="{EFD64D65-69CD-4304-847F-0F64D582AAAD}" srcOrd="12" destOrd="0" presId="urn:microsoft.com/office/officeart/2008/layout/LinedList"/>
    <dgm:cxn modelId="{E36E38F0-4D0E-48CF-931D-979F6F6F5D82}" type="presParOf" srcId="{7BAD1E7C-5930-4021-B3B4-0D6198BA1393}" destId="{9BA460A5-AA66-4335-B4F0-8D1FB2304865}" srcOrd="13" destOrd="0" presId="urn:microsoft.com/office/officeart/2008/layout/LinedList"/>
    <dgm:cxn modelId="{E7A277E5-2FB7-43E2-B1AD-ACA619F9C299}" type="presParOf" srcId="{9BA460A5-AA66-4335-B4F0-8D1FB2304865}" destId="{5E6E2A15-6DF1-4455-958E-05CC30781964}" srcOrd="0" destOrd="0" presId="urn:microsoft.com/office/officeart/2008/layout/LinedList"/>
    <dgm:cxn modelId="{444371E7-2C58-4706-B4D0-FD6D47626EE5}" type="presParOf" srcId="{9BA460A5-AA66-4335-B4F0-8D1FB2304865}" destId="{FB54646A-24D9-4E0B-88D4-D2C8FF8DD918}" srcOrd="1" destOrd="0" presId="urn:microsoft.com/office/officeart/2008/layout/LinedList"/>
    <dgm:cxn modelId="{C4C93840-71CF-4126-A8FC-E75B09710F7A}" type="presParOf" srcId="{9BA460A5-AA66-4335-B4F0-8D1FB2304865}" destId="{626E8DDF-4A19-4A2E-A412-CBA5B798EECF}" srcOrd="2" destOrd="0" presId="urn:microsoft.com/office/officeart/2008/layout/LinedList"/>
    <dgm:cxn modelId="{8D7A44A0-67A2-4E70-829C-F998A60CD32C}" type="presParOf" srcId="{7BAD1E7C-5930-4021-B3B4-0D6198BA1393}" destId="{9266D0EE-251D-4806-A252-74E2644612E1}" srcOrd="14" destOrd="0" presId="urn:microsoft.com/office/officeart/2008/layout/LinedList"/>
    <dgm:cxn modelId="{BE4E0B92-8ED7-4800-9CEF-D3C79577AF98}" type="presParOf" srcId="{7BAD1E7C-5930-4021-B3B4-0D6198BA1393}" destId="{9DE415BB-048B-4982-BE95-E8CC2730AE86}" srcOrd="15" destOrd="0" presId="urn:microsoft.com/office/officeart/2008/layout/LinedList"/>
    <dgm:cxn modelId="{694C8439-49AC-472B-B9E2-E969B6ED371D}" type="presParOf" srcId="{7BAD1E7C-5930-4021-B3B4-0D6198BA1393}" destId="{181D0C00-0FEE-429D-8806-89BA30F21257}" srcOrd="16" destOrd="0" presId="urn:microsoft.com/office/officeart/2008/layout/LinedList"/>
    <dgm:cxn modelId="{5C8CFE88-A3BD-4BE9-8F9F-4B3FA6FFEC7C}" type="presParOf" srcId="{181D0C00-0FEE-429D-8806-89BA30F21257}" destId="{3BAA9E73-B355-4A8F-97CC-C9F05CEB3098}" srcOrd="0" destOrd="0" presId="urn:microsoft.com/office/officeart/2008/layout/LinedList"/>
    <dgm:cxn modelId="{A6ABC69D-C45B-4AF5-BB39-BA6B681ED791}" type="presParOf" srcId="{181D0C00-0FEE-429D-8806-89BA30F21257}" destId="{B87428EB-749A-4A33-BD5E-CC0BBB707F07}" srcOrd="1" destOrd="0" presId="urn:microsoft.com/office/officeart/2008/layout/LinedList"/>
    <dgm:cxn modelId="{FCCFFB5A-1986-46A0-AA26-EF1928B03C82}" type="presParOf" srcId="{181D0C00-0FEE-429D-8806-89BA30F21257}" destId="{0934E5B3-3FF6-4ACD-A47C-069D4C24573B}" srcOrd="2" destOrd="0" presId="urn:microsoft.com/office/officeart/2008/layout/LinedList"/>
    <dgm:cxn modelId="{62F15CE4-88E3-47BF-BA16-94FF399B1B84}" type="presParOf" srcId="{7BAD1E7C-5930-4021-B3B4-0D6198BA1393}" destId="{5F4A6481-0056-45FD-8F25-40325B432C02}" srcOrd="17" destOrd="0" presId="urn:microsoft.com/office/officeart/2008/layout/LinedList"/>
    <dgm:cxn modelId="{7B69E4E8-9C83-42CB-9BE1-2BE2A0A0AE25}" type="presParOf" srcId="{7BAD1E7C-5930-4021-B3B4-0D6198BA1393}" destId="{DF83334D-625A-4E1D-8AFC-A08A61F653D0}" srcOrd="18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8DC55AD-1C88-428F-A143-888B95EF904F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F5497850-54AA-4547-84B7-525BC6132C9B}">
      <dgm:prSet/>
      <dgm:spPr/>
      <dgm:t>
        <a:bodyPr/>
        <a:lstStyle/>
        <a:p>
          <a:pPr rtl="0"/>
          <a:r>
            <a:rPr lang="fi-FI" b="1" smtClean="0"/>
            <a:t>an instrumental value for realizing other</a:t>
          </a:r>
          <a:r>
            <a:rPr lang="en-US" b="1" smtClean="0"/>
            <a:t> </a:t>
          </a:r>
          <a:r>
            <a:rPr lang="fi-FI" b="1" smtClean="0"/>
            <a:t>values</a:t>
          </a:r>
          <a:endParaRPr lang="fi-FI"/>
        </a:p>
      </dgm:t>
    </dgm:pt>
    <dgm:pt modelId="{5BAF6BAE-7064-4338-B8C9-3D7D7AE6121F}" type="parTrans" cxnId="{66082190-6102-4C55-9C82-41F882C6AEE1}">
      <dgm:prSet/>
      <dgm:spPr/>
      <dgm:t>
        <a:bodyPr/>
        <a:lstStyle/>
        <a:p>
          <a:endParaRPr lang="en-US"/>
        </a:p>
      </dgm:t>
    </dgm:pt>
    <dgm:pt modelId="{DDA37390-749F-450D-A8BC-106D949E01C2}" type="sibTrans" cxnId="{66082190-6102-4C55-9C82-41F882C6AEE1}">
      <dgm:prSet/>
      <dgm:spPr/>
      <dgm:t>
        <a:bodyPr/>
        <a:lstStyle/>
        <a:p>
          <a:endParaRPr lang="en-US"/>
        </a:p>
      </dgm:t>
    </dgm:pt>
    <dgm:pt modelId="{3A142F82-8156-4B64-9AB8-FD1C2D18883B}">
      <dgm:prSet/>
      <dgm:spPr/>
      <dgm:t>
        <a:bodyPr/>
        <a:lstStyle/>
        <a:p>
          <a:pPr rtl="0"/>
          <a:r>
            <a:rPr lang="fi-FI" smtClean="0"/>
            <a:t>national economy</a:t>
          </a:r>
          <a:r>
            <a:rPr lang="en-US" smtClean="0"/>
            <a:t>: </a:t>
          </a:r>
          <a:r>
            <a:rPr lang="fi-FI" smtClean="0"/>
            <a:t>economic growth</a:t>
          </a:r>
          <a:r>
            <a:rPr lang="en-US" smtClean="0"/>
            <a:t>, </a:t>
          </a:r>
          <a:r>
            <a:rPr lang="fi-FI" smtClean="0"/>
            <a:t>employment</a:t>
          </a:r>
          <a:r>
            <a:rPr lang="en-US" smtClean="0"/>
            <a:t> </a:t>
          </a:r>
          <a:endParaRPr lang="fi-FI"/>
        </a:p>
      </dgm:t>
    </dgm:pt>
    <dgm:pt modelId="{A38A5FAA-1C89-418A-BAF0-14BB599BB210}" type="parTrans" cxnId="{30B01DCF-4C45-424E-A277-008F3BDAB5B3}">
      <dgm:prSet/>
      <dgm:spPr/>
      <dgm:t>
        <a:bodyPr/>
        <a:lstStyle/>
        <a:p>
          <a:endParaRPr lang="en-US"/>
        </a:p>
      </dgm:t>
    </dgm:pt>
    <dgm:pt modelId="{098CBF24-3436-4C95-86F0-C0809BFED1EB}" type="sibTrans" cxnId="{30B01DCF-4C45-424E-A277-008F3BDAB5B3}">
      <dgm:prSet/>
      <dgm:spPr/>
      <dgm:t>
        <a:bodyPr/>
        <a:lstStyle/>
        <a:p>
          <a:endParaRPr lang="en-US"/>
        </a:p>
      </dgm:t>
    </dgm:pt>
    <dgm:pt modelId="{0FA6225D-D0B3-435E-98E9-F153F408E896}">
      <dgm:prSet/>
      <dgm:spPr/>
      <dgm:t>
        <a:bodyPr/>
        <a:lstStyle/>
        <a:p>
          <a:pPr rtl="0"/>
          <a:r>
            <a:rPr lang="fi-FI" smtClean="0"/>
            <a:t>profit as an incentive</a:t>
          </a:r>
          <a:r>
            <a:rPr lang="en-US" smtClean="0"/>
            <a:t>: </a:t>
          </a:r>
          <a:r>
            <a:rPr lang="fi-FI" smtClean="0"/>
            <a:t>e.g. technical progress</a:t>
          </a:r>
          <a:r>
            <a:rPr lang="en-US" smtClean="0"/>
            <a:t> (</a:t>
          </a:r>
          <a:r>
            <a:rPr lang="fi-FI" smtClean="0"/>
            <a:t>cf. the socialist ideology</a:t>
          </a:r>
          <a:r>
            <a:rPr lang="en-US" smtClean="0"/>
            <a:t>)</a:t>
          </a:r>
          <a:endParaRPr lang="fi-FI"/>
        </a:p>
      </dgm:t>
    </dgm:pt>
    <dgm:pt modelId="{0A9B6CC6-6DDD-439A-BFD4-1CDA836A1D2A}" type="parTrans" cxnId="{B2052FF6-6082-45CA-94B0-F3447E84E49A}">
      <dgm:prSet/>
      <dgm:spPr/>
      <dgm:t>
        <a:bodyPr/>
        <a:lstStyle/>
        <a:p>
          <a:endParaRPr lang="en-US"/>
        </a:p>
      </dgm:t>
    </dgm:pt>
    <dgm:pt modelId="{98DE3C40-782F-469F-AD4F-CA3D1A95E147}" type="sibTrans" cxnId="{B2052FF6-6082-45CA-94B0-F3447E84E49A}">
      <dgm:prSet/>
      <dgm:spPr/>
      <dgm:t>
        <a:bodyPr/>
        <a:lstStyle/>
        <a:p>
          <a:endParaRPr lang="en-US"/>
        </a:p>
      </dgm:t>
    </dgm:pt>
    <dgm:pt modelId="{EEE86E18-A263-45AE-94DD-C3739B3CCA3F}">
      <dgm:prSet/>
      <dgm:spPr/>
      <dgm:t>
        <a:bodyPr/>
        <a:lstStyle/>
        <a:p>
          <a:pPr rtl="0"/>
          <a:r>
            <a:rPr lang="en-US" b="1" smtClean="0"/>
            <a:t>“</a:t>
          </a:r>
          <a:r>
            <a:rPr lang="fi-FI" b="1" smtClean="0"/>
            <a:t>byproduct</a:t>
          </a:r>
          <a:r>
            <a:rPr lang="en-US" b="1" smtClean="0"/>
            <a:t>”</a:t>
          </a:r>
          <a:endParaRPr lang="fi-FI"/>
        </a:p>
      </dgm:t>
    </dgm:pt>
    <dgm:pt modelId="{42231AB3-F322-4122-8796-7AFEE454F266}" type="parTrans" cxnId="{A89E7662-43E5-4A26-9FE7-DCD346B13671}">
      <dgm:prSet/>
      <dgm:spPr/>
      <dgm:t>
        <a:bodyPr/>
        <a:lstStyle/>
        <a:p>
          <a:endParaRPr lang="en-US"/>
        </a:p>
      </dgm:t>
    </dgm:pt>
    <dgm:pt modelId="{1B6AAE8D-E208-414C-99C8-13662865096F}" type="sibTrans" cxnId="{A89E7662-43E5-4A26-9FE7-DCD346B13671}">
      <dgm:prSet/>
      <dgm:spPr/>
      <dgm:t>
        <a:bodyPr/>
        <a:lstStyle/>
        <a:p>
          <a:endParaRPr lang="en-US"/>
        </a:p>
      </dgm:t>
    </dgm:pt>
    <dgm:pt modelId="{13763953-68E2-4BF0-B04F-27E99F7A963B}">
      <dgm:prSet/>
      <dgm:spPr/>
      <dgm:t>
        <a:bodyPr/>
        <a:lstStyle/>
        <a:p>
          <a:pPr rtl="0"/>
          <a:r>
            <a:rPr lang="fi-FI" smtClean="0"/>
            <a:t>a good business idea prevents alienation (owners,</a:t>
          </a:r>
          <a:r>
            <a:rPr lang="en-US" smtClean="0"/>
            <a:t> </a:t>
          </a:r>
          <a:r>
            <a:rPr lang="fi-FI" smtClean="0"/>
            <a:t>workers</a:t>
          </a:r>
          <a:r>
            <a:rPr lang="en-US" smtClean="0"/>
            <a:t>)</a:t>
          </a:r>
          <a:endParaRPr lang="fi-FI"/>
        </a:p>
      </dgm:t>
    </dgm:pt>
    <dgm:pt modelId="{2727B29E-3F2E-4BE0-B878-2078BDDBC7B6}" type="parTrans" cxnId="{77B2BBF7-FD7D-4BCC-B2F3-C712BD3A1195}">
      <dgm:prSet/>
      <dgm:spPr/>
      <dgm:t>
        <a:bodyPr/>
        <a:lstStyle/>
        <a:p>
          <a:endParaRPr lang="en-US"/>
        </a:p>
      </dgm:t>
    </dgm:pt>
    <dgm:pt modelId="{B9416BCE-8CF8-4538-89EA-B3C898E9E637}" type="sibTrans" cxnId="{77B2BBF7-FD7D-4BCC-B2F3-C712BD3A1195}">
      <dgm:prSet/>
      <dgm:spPr/>
      <dgm:t>
        <a:bodyPr/>
        <a:lstStyle/>
        <a:p>
          <a:endParaRPr lang="en-US"/>
        </a:p>
      </dgm:t>
    </dgm:pt>
    <dgm:pt modelId="{639322DC-B497-44AB-9BDF-E617AB7706F9}">
      <dgm:prSet/>
      <dgm:spPr/>
      <dgm:t>
        <a:bodyPr/>
        <a:lstStyle/>
        <a:p>
          <a:pPr rtl="0"/>
          <a:r>
            <a:rPr lang="fi-FI" smtClean="0"/>
            <a:t>e.g. </a:t>
          </a:r>
          <a:r>
            <a:rPr lang="en-US" smtClean="0"/>
            <a:t>shopp</a:t>
          </a:r>
          <a:r>
            <a:rPr lang="fi-FI" smtClean="0"/>
            <a:t>ing as an experience </a:t>
          </a:r>
          <a:r>
            <a:rPr lang="en-US" smtClean="0"/>
            <a:t>(</a:t>
          </a:r>
          <a:r>
            <a:rPr lang="fi-FI" smtClean="0"/>
            <a:t>clients</a:t>
          </a:r>
          <a:r>
            <a:rPr lang="en-US" smtClean="0"/>
            <a:t>) </a:t>
          </a:r>
          <a:endParaRPr lang="fi-FI"/>
        </a:p>
      </dgm:t>
    </dgm:pt>
    <dgm:pt modelId="{689C58F4-99B0-44AB-A633-B5FA70979DCF}" type="parTrans" cxnId="{70A39E95-8D7D-403D-A25C-779D0D8217A7}">
      <dgm:prSet/>
      <dgm:spPr/>
      <dgm:t>
        <a:bodyPr/>
        <a:lstStyle/>
        <a:p>
          <a:endParaRPr lang="en-US"/>
        </a:p>
      </dgm:t>
    </dgm:pt>
    <dgm:pt modelId="{936A9C7D-F84D-4BA7-BD28-52CB4B27CF58}" type="sibTrans" cxnId="{70A39E95-8D7D-403D-A25C-779D0D8217A7}">
      <dgm:prSet/>
      <dgm:spPr/>
      <dgm:t>
        <a:bodyPr/>
        <a:lstStyle/>
        <a:p>
          <a:endParaRPr lang="en-US"/>
        </a:p>
      </dgm:t>
    </dgm:pt>
    <dgm:pt modelId="{E0B64C99-EDCC-4F03-8F06-7D0E74F8502F}" type="pres">
      <dgm:prSet presAssocID="{E8DC55AD-1C88-428F-A143-888B95EF904F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42B993E7-A5F6-4783-BDB7-976FD8C10F1D}" type="pres">
      <dgm:prSet presAssocID="{F5497850-54AA-4547-84B7-525BC6132C9B}" presName="thickLine" presStyleLbl="alignNode1" presStyleIdx="0" presStyleCnt="2"/>
      <dgm:spPr/>
    </dgm:pt>
    <dgm:pt modelId="{E8DF2302-7073-4C78-B3D2-2F6B986E6CC5}" type="pres">
      <dgm:prSet presAssocID="{F5497850-54AA-4547-84B7-525BC6132C9B}" presName="horz1" presStyleCnt="0"/>
      <dgm:spPr/>
    </dgm:pt>
    <dgm:pt modelId="{9CCF392A-184B-4A2B-9657-C58764665723}" type="pres">
      <dgm:prSet presAssocID="{F5497850-54AA-4547-84B7-525BC6132C9B}" presName="tx1" presStyleLbl="revTx" presStyleIdx="0" presStyleCnt="6"/>
      <dgm:spPr/>
      <dgm:t>
        <a:bodyPr/>
        <a:lstStyle/>
        <a:p>
          <a:endParaRPr lang="en-US"/>
        </a:p>
      </dgm:t>
    </dgm:pt>
    <dgm:pt modelId="{5E80EFE6-43DD-40A1-A307-B6760917EFDC}" type="pres">
      <dgm:prSet presAssocID="{F5497850-54AA-4547-84B7-525BC6132C9B}" presName="vert1" presStyleCnt="0"/>
      <dgm:spPr/>
    </dgm:pt>
    <dgm:pt modelId="{7FBD95D2-131F-433E-985D-BC90DF5D73E0}" type="pres">
      <dgm:prSet presAssocID="{3A142F82-8156-4B64-9AB8-FD1C2D18883B}" presName="vertSpace2a" presStyleCnt="0"/>
      <dgm:spPr/>
    </dgm:pt>
    <dgm:pt modelId="{3EAAE8F9-632F-408B-A94C-99D077B458BA}" type="pres">
      <dgm:prSet presAssocID="{3A142F82-8156-4B64-9AB8-FD1C2D18883B}" presName="horz2" presStyleCnt="0"/>
      <dgm:spPr/>
    </dgm:pt>
    <dgm:pt modelId="{8EF005A5-FAC3-4118-8FB0-B0114EB5A70A}" type="pres">
      <dgm:prSet presAssocID="{3A142F82-8156-4B64-9AB8-FD1C2D18883B}" presName="horzSpace2" presStyleCnt="0"/>
      <dgm:spPr/>
    </dgm:pt>
    <dgm:pt modelId="{786E8B85-4A77-41EB-8A09-C033B8B1CE76}" type="pres">
      <dgm:prSet presAssocID="{3A142F82-8156-4B64-9AB8-FD1C2D18883B}" presName="tx2" presStyleLbl="revTx" presStyleIdx="1" presStyleCnt="6"/>
      <dgm:spPr/>
      <dgm:t>
        <a:bodyPr/>
        <a:lstStyle/>
        <a:p>
          <a:endParaRPr lang="en-US"/>
        </a:p>
      </dgm:t>
    </dgm:pt>
    <dgm:pt modelId="{DBC0C8DE-3D56-470C-910F-813DC8D44C2A}" type="pres">
      <dgm:prSet presAssocID="{3A142F82-8156-4B64-9AB8-FD1C2D18883B}" presName="vert2" presStyleCnt="0"/>
      <dgm:spPr/>
    </dgm:pt>
    <dgm:pt modelId="{6DD8D70D-76D0-4BF0-8960-6804B8D17F20}" type="pres">
      <dgm:prSet presAssocID="{3A142F82-8156-4B64-9AB8-FD1C2D18883B}" presName="thinLine2b" presStyleLbl="callout" presStyleIdx="0" presStyleCnt="4"/>
      <dgm:spPr/>
    </dgm:pt>
    <dgm:pt modelId="{7EE98EEA-2C56-45D2-9459-D1CCF558AE17}" type="pres">
      <dgm:prSet presAssocID="{3A142F82-8156-4B64-9AB8-FD1C2D18883B}" presName="vertSpace2b" presStyleCnt="0"/>
      <dgm:spPr/>
    </dgm:pt>
    <dgm:pt modelId="{FFDBA646-4881-4E08-84AF-9BE7079F4BB2}" type="pres">
      <dgm:prSet presAssocID="{0FA6225D-D0B3-435E-98E9-F153F408E896}" presName="horz2" presStyleCnt="0"/>
      <dgm:spPr/>
    </dgm:pt>
    <dgm:pt modelId="{E20D66C4-34B6-4DB4-82FD-813D26C5DCE9}" type="pres">
      <dgm:prSet presAssocID="{0FA6225D-D0B3-435E-98E9-F153F408E896}" presName="horzSpace2" presStyleCnt="0"/>
      <dgm:spPr/>
    </dgm:pt>
    <dgm:pt modelId="{F6763601-54D0-4132-AA75-DD5F5B99B7E2}" type="pres">
      <dgm:prSet presAssocID="{0FA6225D-D0B3-435E-98E9-F153F408E896}" presName="tx2" presStyleLbl="revTx" presStyleIdx="2" presStyleCnt="6"/>
      <dgm:spPr/>
      <dgm:t>
        <a:bodyPr/>
        <a:lstStyle/>
        <a:p>
          <a:endParaRPr lang="en-US"/>
        </a:p>
      </dgm:t>
    </dgm:pt>
    <dgm:pt modelId="{600E53C0-ADCA-426F-8796-C669A98C0DE7}" type="pres">
      <dgm:prSet presAssocID="{0FA6225D-D0B3-435E-98E9-F153F408E896}" presName="vert2" presStyleCnt="0"/>
      <dgm:spPr/>
    </dgm:pt>
    <dgm:pt modelId="{2BB918E5-AA70-42CB-9BEE-CFFDAC64B1D2}" type="pres">
      <dgm:prSet presAssocID="{0FA6225D-D0B3-435E-98E9-F153F408E896}" presName="thinLine2b" presStyleLbl="callout" presStyleIdx="1" presStyleCnt="4"/>
      <dgm:spPr/>
    </dgm:pt>
    <dgm:pt modelId="{639A5139-72A1-4EC0-B9E8-62D1B3FE3808}" type="pres">
      <dgm:prSet presAssocID="{0FA6225D-D0B3-435E-98E9-F153F408E896}" presName="vertSpace2b" presStyleCnt="0"/>
      <dgm:spPr/>
    </dgm:pt>
    <dgm:pt modelId="{C73CAEFB-89D2-4B2D-A3D0-F528AF27B9A3}" type="pres">
      <dgm:prSet presAssocID="{EEE86E18-A263-45AE-94DD-C3739B3CCA3F}" presName="thickLine" presStyleLbl="alignNode1" presStyleIdx="1" presStyleCnt="2"/>
      <dgm:spPr/>
    </dgm:pt>
    <dgm:pt modelId="{97571785-8EE0-40CD-A4E8-ABF864C05BDB}" type="pres">
      <dgm:prSet presAssocID="{EEE86E18-A263-45AE-94DD-C3739B3CCA3F}" presName="horz1" presStyleCnt="0"/>
      <dgm:spPr/>
    </dgm:pt>
    <dgm:pt modelId="{49D1D88B-0EBE-45F4-8ECE-16776B631E24}" type="pres">
      <dgm:prSet presAssocID="{EEE86E18-A263-45AE-94DD-C3739B3CCA3F}" presName="tx1" presStyleLbl="revTx" presStyleIdx="3" presStyleCnt="6"/>
      <dgm:spPr/>
      <dgm:t>
        <a:bodyPr/>
        <a:lstStyle/>
        <a:p>
          <a:endParaRPr lang="en-US"/>
        </a:p>
      </dgm:t>
    </dgm:pt>
    <dgm:pt modelId="{6B854F77-37EF-4082-8F01-12526E2D75A9}" type="pres">
      <dgm:prSet presAssocID="{EEE86E18-A263-45AE-94DD-C3739B3CCA3F}" presName="vert1" presStyleCnt="0"/>
      <dgm:spPr/>
    </dgm:pt>
    <dgm:pt modelId="{F8AF2C13-3946-4744-943A-70F8BE5F61B7}" type="pres">
      <dgm:prSet presAssocID="{13763953-68E2-4BF0-B04F-27E99F7A963B}" presName="vertSpace2a" presStyleCnt="0"/>
      <dgm:spPr/>
    </dgm:pt>
    <dgm:pt modelId="{56B4C107-3DF2-4689-89B8-1AEF229C36BB}" type="pres">
      <dgm:prSet presAssocID="{13763953-68E2-4BF0-B04F-27E99F7A963B}" presName="horz2" presStyleCnt="0"/>
      <dgm:spPr/>
    </dgm:pt>
    <dgm:pt modelId="{E31D7306-93FA-4FDF-9BEC-2E4A53BA60F2}" type="pres">
      <dgm:prSet presAssocID="{13763953-68E2-4BF0-B04F-27E99F7A963B}" presName="horzSpace2" presStyleCnt="0"/>
      <dgm:spPr/>
    </dgm:pt>
    <dgm:pt modelId="{FAE13A07-6E4F-4CEB-8A9F-64C7C713489C}" type="pres">
      <dgm:prSet presAssocID="{13763953-68E2-4BF0-B04F-27E99F7A963B}" presName="tx2" presStyleLbl="revTx" presStyleIdx="4" presStyleCnt="6"/>
      <dgm:spPr/>
      <dgm:t>
        <a:bodyPr/>
        <a:lstStyle/>
        <a:p>
          <a:endParaRPr lang="en-US"/>
        </a:p>
      </dgm:t>
    </dgm:pt>
    <dgm:pt modelId="{6FD93E21-B259-403B-9F35-F1E6E4BF3830}" type="pres">
      <dgm:prSet presAssocID="{13763953-68E2-4BF0-B04F-27E99F7A963B}" presName="vert2" presStyleCnt="0"/>
      <dgm:spPr/>
    </dgm:pt>
    <dgm:pt modelId="{FA541FDB-D11F-4565-BD5D-3AC1FEA5F9FB}" type="pres">
      <dgm:prSet presAssocID="{13763953-68E2-4BF0-B04F-27E99F7A963B}" presName="thinLine2b" presStyleLbl="callout" presStyleIdx="2" presStyleCnt="4"/>
      <dgm:spPr/>
    </dgm:pt>
    <dgm:pt modelId="{58275FC6-C5B4-405C-A71E-C7869667ED6E}" type="pres">
      <dgm:prSet presAssocID="{13763953-68E2-4BF0-B04F-27E99F7A963B}" presName="vertSpace2b" presStyleCnt="0"/>
      <dgm:spPr/>
    </dgm:pt>
    <dgm:pt modelId="{F04ACA1F-102B-4184-9110-1158005724E0}" type="pres">
      <dgm:prSet presAssocID="{639322DC-B497-44AB-9BDF-E617AB7706F9}" presName="horz2" presStyleCnt="0"/>
      <dgm:spPr/>
    </dgm:pt>
    <dgm:pt modelId="{412AADDE-E818-4288-B25B-0154AC87BE3D}" type="pres">
      <dgm:prSet presAssocID="{639322DC-B497-44AB-9BDF-E617AB7706F9}" presName="horzSpace2" presStyleCnt="0"/>
      <dgm:spPr/>
    </dgm:pt>
    <dgm:pt modelId="{10592002-0DA8-4548-8CB1-A0C696198F1D}" type="pres">
      <dgm:prSet presAssocID="{639322DC-B497-44AB-9BDF-E617AB7706F9}" presName="tx2" presStyleLbl="revTx" presStyleIdx="5" presStyleCnt="6"/>
      <dgm:spPr/>
      <dgm:t>
        <a:bodyPr/>
        <a:lstStyle/>
        <a:p>
          <a:endParaRPr lang="en-US"/>
        </a:p>
      </dgm:t>
    </dgm:pt>
    <dgm:pt modelId="{AAB8D34E-0236-4E1A-9FA3-BA4DB8D398D0}" type="pres">
      <dgm:prSet presAssocID="{639322DC-B497-44AB-9BDF-E617AB7706F9}" presName="vert2" presStyleCnt="0"/>
      <dgm:spPr/>
    </dgm:pt>
    <dgm:pt modelId="{DBE30F20-FE5B-4674-A2E0-A80150F2DF3D}" type="pres">
      <dgm:prSet presAssocID="{639322DC-B497-44AB-9BDF-E617AB7706F9}" presName="thinLine2b" presStyleLbl="callout" presStyleIdx="3" presStyleCnt="4"/>
      <dgm:spPr/>
    </dgm:pt>
    <dgm:pt modelId="{AFED3952-845C-4356-A91A-82EC583F1C6C}" type="pres">
      <dgm:prSet presAssocID="{639322DC-B497-44AB-9BDF-E617AB7706F9}" presName="vertSpace2b" presStyleCnt="0"/>
      <dgm:spPr/>
    </dgm:pt>
  </dgm:ptLst>
  <dgm:cxnLst>
    <dgm:cxn modelId="{64B256E1-D077-46D7-8080-41AD23489D01}" type="presOf" srcId="{639322DC-B497-44AB-9BDF-E617AB7706F9}" destId="{10592002-0DA8-4548-8CB1-A0C696198F1D}" srcOrd="0" destOrd="0" presId="urn:microsoft.com/office/officeart/2008/layout/LinedList"/>
    <dgm:cxn modelId="{66082190-6102-4C55-9C82-41F882C6AEE1}" srcId="{E8DC55AD-1C88-428F-A143-888B95EF904F}" destId="{F5497850-54AA-4547-84B7-525BC6132C9B}" srcOrd="0" destOrd="0" parTransId="{5BAF6BAE-7064-4338-B8C9-3D7D7AE6121F}" sibTransId="{DDA37390-749F-450D-A8BC-106D949E01C2}"/>
    <dgm:cxn modelId="{6162D3E3-5175-4045-A345-A7DC8D1C9C31}" type="presOf" srcId="{EEE86E18-A263-45AE-94DD-C3739B3CCA3F}" destId="{49D1D88B-0EBE-45F4-8ECE-16776B631E24}" srcOrd="0" destOrd="0" presId="urn:microsoft.com/office/officeart/2008/layout/LinedList"/>
    <dgm:cxn modelId="{30B01DCF-4C45-424E-A277-008F3BDAB5B3}" srcId="{F5497850-54AA-4547-84B7-525BC6132C9B}" destId="{3A142F82-8156-4B64-9AB8-FD1C2D18883B}" srcOrd="0" destOrd="0" parTransId="{A38A5FAA-1C89-418A-BAF0-14BB599BB210}" sibTransId="{098CBF24-3436-4C95-86F0-C0809BFED1EB}"/>
    <dgm:cxn modelId="{77B2BBF7-FD7D-4BCC-B2F3-C712BD3A1195}" srcId="{EEE86E18-A263-45AE-94DD-C3739B3CCA3F}" destId="{13763953-68E2-4BF0-B04F-27E99F7A963B}" srcOrd="0" destOrd="0" parTransId="{2727B29E-3F2E-4BE0-B878-2078BDDBC7B6}" sibTransId="{B9416BCE-8CF8-4538-89EA-B3C898E9E637}"/>
    <dgm:cxn modelId="{4D3A6ED9-83F9-4A23-8494-D62DAE2F2F13}" type="presOf" srcId="{0FA6225D-D0B3-435E-98E9-F153F408E896}" destId="{F6763601-54D0-4132-AA75-DD5F5B99B7E2}" srcOrd="0" destOrd="0" presId="urn:microsoft.com/office/officeart/2008/layout/LinedList"/>
    <dgm:cxn modelId="{F40D6331-BE75-4CDF-91B3-C189CBB3775A}" type="presOf" srcId="{F5497850-54AA-4547-84B7-525BC6132C9B}" destId="{9CCF392A-184B-4A2B-9657-C58764665723}" srcOrd="0" destOrd="0" presId="urn:microsoft.com/office/officeart/2008/layout/LinedList"/>
    <dgm:cxn modelId="{A30761FC-9974-4C99-A1C0-7B611C4B7037}" type="presOf" srcId="{13763953-68E2-4BF0-B04F-27E99F7A963B}" destId="{FAE13A07-6E4F-4CEB-8A9F-64C7C713489C}" srcOrd="0" destOrd="0" presId="urn:microsoft.com/office/officeart/2008/layout/LinedList"/>
    <dgm:cxn modelId="{B2052FF6-6082-45CA-94B0-F3447E84E49A}" srcId="{F5497850-54AA-4547-84B7-525BC6132C9B}" destId="{0FA6225D-D0B3-435E-98E9-F153F408E896}" srcOrd="1" destOrd="0" parTransId="{0A9B6CC6-6DDD-439A-BFD4-1CDA836A1D2A}" sibTransId="{98DE3C40-782F-469F-AD4F-CA3D1A95E147}"/>
    <dgm:cxn modelId="{16EE36AC-7DB2-4320-9172-664FF815022A}" type="presOf" srcId="{3A142F82-8156-4B64-9AB8-FD1C2D18883B}" destId="{786E8B85-4A77-41EB-8A09-C033B8B1CE76}" srcOrd="0" destOrd="0" presId="urn:microsoft.com/office/officeart/2008/layout/LinedList"/>
    <dgm:cxn modelId="{A89E7662-43E5-4A26-9FE7-DCD346B13671}" srcId="{E8DC55AD-1C88-428F-A143-888B95EF904F}" destId="{EEE86E18-A263-45AE-94DD-C3739B3CCA3F}" srcOrd="1" destOrd="0" parTransId="{42231AB3-F322-4122-8796-7AFEE454F266}" sibTransId="{1B6AAE8D-E208-414C-99C8-13662865096F}"/>
    <dgm:cxn modelId="{5CB6D564-9330-45C7-8C49-F8DE68814E9F}" type="presOf" srcId="{E8DC55AD-1C88-428F-A143-888B95EF904F}" destId="{E0B64C99-EDCC-4F03-8F06-7D0E74F8502F}" srcOrd="0" destOrd="0" presId="urn:microsoft.com/office/officeart/2008/layout/LinedList"/>
    <dgm:cxn modelId="{70A39E95-8D7D-403D-A25C-779D0D8217A7}" srcId="{EEE86E18-A263-45AE-94DD-C3739B3CCA3F}" destId="{639322DC-B497-44AB-9BDF-E617AB7706F9}" srcOrd="1" destOrd="0" parTransId="{689C58F4-99B0-44AB-A633-B5FA70979DCF}" sibTransId="{936A9C7D-F84D-4BA7-BD28-52CB4B27CF58}"/>
    <dgm:cxn modelId="{61639983-27D8-42C5-92A1-E37C2DF36156}" type="presParOf" srcId="{E0B64C99-EDCC-4F03-8F06-7D0E74F8502F}" destId="{42B993E7-A5F6-4783-BDB7-976FD8C10F1D}" srcOrd="0" destOrd="0" presId="urn:microsoft.com/office/officeart/2008/layout/LinedList"/>
    <dgm:cxn modelId="{BDC34848-8DE3-4855-96DE-97C439BCB33C}" type="presParOf" srcId="{E0B64C99-EDCC-4F03-8F06-7D0E74F8502F}" destId="{E8DF2302-7073-4C78-B3D2-2F6B986E6CC5}" srcOrd="1" destOrd="0" presId="urn:microsoft.com/office/officeart/2008/layout/LinedList"/>
    <dgm:cxn modelId="{D21DE9C6-EF96-4D0A-8A85-5445B835FB95}" type="presParOf" srcId="{E8DF2302-7073-4C78-B3D2-2F6B986E6CC5}" destId="{9CCF392A-184B-4A2B-9657-C58764665723}" srcOrd="0" destOrd="0" presId="urn:microsoft.com/office/officeart/2008/layout/LinedList"/>
    <dgm:cxn modelId="{E94C1418-478F-446A-8756-7C82A44268F8}" type="presParOf" srcId="{E8DF2302-7073-4C78-B3D2-2F6B986E6CC5}" destId="{5E80EFE6-43DD-40A1-A307-B6760917EFDC}" srcOrd="1" destOrd="0" presId="urn:microsoft.com/office/officeart/2008/layout/LinedList"/>
    <dgm:cxn modelId="{320D2123-7DB1-4048-9245-88AF63FBA8B6}" type="presParOf" srcId="{5E80EFE6-43DD-40A1-A307-B6760917EFDC}" destId="{7FBD95D2-131F-433E-985D-BC90DF5D73E0}" srcOrd="0" destOrd="0" presId="urn:microsoft.com/office/officeart/2008/layout/LinedList"/>
    <dgm:cxn modelId="{77E98B86-761E-4951-AE07-8857168FB19A}" type="presParOf" srcId="{5E80EFE6-43DD-40A1-A307-B6760917EFDC}" destId="{3EAAE8F9-632F-408B-A94C-99D077B458BA}" srcOrd="1" destOrd="0" presId="urn:microsoft.com/office/officeart/2008/layout/LinedList"/>
    <dgm:cxn modelId="{783E4F45-9F88-430E-817C-EE802FD6712B}" type="presParOf" srcId="{3EAAE8F9-632F-408B-A94C-99D077B458BA}" destId="{8EF005A5-FAC3-4118-8FB0-B0114EB5A70A}" srcOrd="0" destOrd="0" presId="urn:microsoft.com/office/officeart/2008/layout/LinedList"/>
    <dgm:cxn modelId="{7611689C-096B-4B00-A213-E2A5505A05B1}" type="presParOf" srcId="{3EAAE8F9-632F-408B-A94C-99D077B458BA}" destId="{786E8B85-4A77-41EB-8A09-C033B8B1CE76}" srcOrd="1" destOrd="0" presId="urn:microsoft.com/office/officeart/2008/layout/LinedList"/>
    <dgm:cxn modelId="{078C1683-8666-4759-A7C1-FFD831C8F861}" type="presParOf" srcId="{3EAAE8F9-632F-408B-A94C-99D077B458BA}" destId="{DBC0C8DE-3D56-470C-910F-813DC8D44C2A}" srcOrd="2" destOrd="0" presId="urn:microsoft.com/office/officeart/2008/layout/LinedList"/>
    <dgm:cxn modelId="{1E6EE386-64A3-426F-8B39-D9BF00A23FB6}" type="presParOf" srcId="{5E80EFE6-43DD-40A1-A307-B6760917EFDC}" destId="{6DD8D70D-76D0-4BF0-8960-6804B8D17F20}" srcOrd="2" destOrd="0" presId="urn:microsoft.com/office/officeart/2008/layout/LinedList"/>
    <dgm:cxn modelId="{9F5DF33F-26D4-4552-997C-A7C632272FE9}" type="presParOf" srcId="{5E80EFE6-43DD-40A1-A307-B6760917EFDC}" destId="{7EE98EEA-2C56-45D2-9459-D1CCF558AE17}" srcOrd="3" destOrd="0" presId="urn:microsoft.com/office/officeart/2008/layout/LinedList"/>
    <dgm:cxn modelId="{D421F488-0A25-4281-9CA0-F9EB3E1EFDAF}" type="presParOf" srcId="{5E80EFE6-43DD-40A1-A307-B6760917EFDC}" destId="{FFDBA646-4881-4E08-84AF-9BE7079F4BB2}" srcOrd="4" destOrd="0" presId="urn:microsoft.com/office/officeart/2008/layout/LinedList"/>
    <dgm:cxn modelId="{52239212-97D3-4B03-87CE-8963EEBE0AC3}" type="presParOf" srcId="{FFDBA646-4881-4E08-84AF-9BE7079F4BB2}" destId="{E20D66C4-34B6-4DB4-82FD-813D26C5DCE9}" srcOrd="0" destOrd="0" presId="urn:microsoft.com/office/officeart/2008/layout/LinedList"/>
    <dgm:cxn modelId="{FAD24179-7904-456F-93BD-F3ED8CA0E03B}" type="presParOf" srcId="{FFDBA646-4881-4E08-84AF-9BE7079F4BB2}" destId="{F6763601-54D0-4132-AA75-DD5F5B99B7E2}" srcOrd="1" destOrd="0" presId="urn:microsoft.com/office/officeart/2008/layout/LinedList"/>
    <dgm:cxn modelId="{BEE2C551-393A-40C4-96B5-546B3FC2C5B2}" type="presParOf" srcId="{FFDBA646-4881-4E08-84AF-9BE7079F4BB2}" destId="{600E53C0-ADCA-426F-8796-C669A98C0DE7}" srcOrd="2" destOrd="0" presId="urn:microsoft.com/office/officeart/2008/layout/LinedList"/>
    <dgm:cxn modelId="{0956EFDF-5C67-409D-8685-84FBCBE928BC}" type="presParOf" srcId="{5E80EFE6-43DD-40A1-A307-B6760917EFDC}" destId="{2BB918E5-AA70-42CB-9BEE-CFFDAC64B1D2}" srcOrd="5" destOrd="0" presId="urn:microsoft.com/office/officeart/2008/layout/LinedList"/>
    <dgm:cxn modelId="{FDE2D60E-65CA-472A-8121-336F187C2BA5}" type="presParOf" srcId="{5E80EFE6-43DD-40A1-A307-B6760917EFDC}" destId="{639A5139-72A1-4EC0-B9E8-62D1B3FE3808}" srcOrd="6" destOrd="0" presId="urn:microsoft.com/office/officeart/2008/layout/LinedList"/>
    <dgm:cxn modelId="{C92CAB02-E56F-48B6-86B4-EF19C43B16E2}" type="presParOf" srcId="{E0B64C99-EDCC-4F03-8F06-7D0E74F8502F}" destId="{C73CAEFB-89D2-4B2D-A3D0-F528AF27B9A3}" srcOrd="2" destOrd="0" presId="urn:microsoft.com/office/officeart/2008/layout/LinedList"/>
    <dgm:cxn modelId="{D1178508-B2DF-4493-94BE-5A5674B35364}" type="presParOf" srcId="{E0B64C99-EDCC-4F03-8F06-7D0E74F8502F}" destId="{97571785-8EE0-40CD-A4E8-ABF864C05BDB}" srcOrd="3" destOrd="0" presId="urn:microsoft.com/office/officeart/2008/layout/LinedList"/>
    <dgm:cxn modelId="{50BD6C44-170D-412F-86FD-086AC69C11B4}" type="presParOf" srcId="{97571785-8EE0-40CD-A4E8-ABF864C05BDB}" destId="{49D1D88B-0EBE-45F4-8ECE-16776B631E24}" srcOrd="0" destOrd="0" presId="urn:microsoft.com/office/officeart/2008/layout/LinedList"/>
    <dgm:cxn modelId="{CE8F38CE-9B52-472B-BE33-B6825F5D1CF5}" type="presParOf" srcId="{97571785-8EE0-40CD-A4E8-ABF864C05BDB}" destId="{6B854F77-37EF-4082-8F01-12526E2D75A9}" srcOrd="1" destOrd="0" presId="urn:microsoft.com/office/officeart/2008/layout/LinedList"/>
    <dgm:cxn modelId="{3133A68F-EEB7-4BEA-9D62-B6A601BCC35F}" type="presParOf" srcId="{6B854F77-37EF-4082-8F01-12526E2D75A9}" destId="{F8AF2C13-3946-4744-943A-70F8BE5F61B7}" srcOrd="0" destOrd="0" presId="urn:microsoft.com/office/officeart/2008/layout/LinedList"/>
    <dgm:cxn modelId="{1FE5F7F3-1830-41C7-8864-91BCECE4FEDD}" type="presParOf" srcId="{6B854F77-37EF-4082-8F01-12526E2D75A9}" destId="{56B4C107-3DF2-4689-89B8-1AEF229C36BB}" srcOrd="1" destOrd="0" presId="urn:microsoft.com/office/officeart/2008/layout/LinedList"/>
    <dgm:cxn modelId="{17C26476-9192-499C-BDF2-043CFE93EE68}" type="presParOf" srcId="{56B4C107-3DF2-4689-89B8-1AEF229C36BB}" destId="{E31D7306-93FA-4FDF-9BEC-2E4A53BA60F2}" srcOrd="0" destOrd="0" presId="urn:microsoft.com/office/officeart/2008/layout/LinedList"/>
    <dgm:cxn modelId="{2ADA93AF-2BE9-446E-A504-6222517F5479}" type="presParOf" srcId="{56B4C107-3DF2-4689-89B8-1AEF229C36BB}" destId="{FAE13A07-6E4F-4CEB-8A9F-64C7C713489C}" srcOrd="1" destOrd="0" presId="urn:microsoft.com/office/officeart/2008/layout/LinedList"/>
    <dgm:cxn modelId="{29FE7D45-B5E2-40C8-9C40-35F8A48B4550}" type="presParOf" srcId="{56B4C107-3DF2-4689-89B8-1AEF229C36BB}" destId="{6FD93E21-B259-403B-9F35-F1E6E4BF3830}" srcOrd="2" destOrd="0" presId="urn:microsoft.com/office/officeart/2008/layout/LinedList"/>
    <dgm:cxn modelId="{FA21D0A8-5D3F-488E-93A0-2927AAA8225B}" type="presParOf" srcId="{6B854F77-37EF-4082-8F01-12526E2D75A9}" destId="{FA541FDB-D11F-4565-BD5D-3AC1FEA5F9FB}" srcOrd="2" destOrd="0" presId="urn:microsoft.com/office/officeart/2008/layout/LinedList"/>
    <dgm:cxn modelId="{723D4AAF-7401-435E-998F-45F913B70650}" type="presParOf" srcId="{6B854F77-37EF-4082-8F01-12526E2D75A9}" destId="{58275FC6-C5B4-405C-A71E-C7869667ED6E}" srcOrd="3" destOrd="0" presId="urn:microsoft.com/office/officeart/2008/layout/LinedList"/>
    <dgm:cxn modelId="{985751C1-BC55-40F6-AB9D-8DA20143E9A4}" type="presParOf" srcId="{6B854F77-37EF-4082-8F01-12526E2D75A9}" destId="{F04ACA1F-102B-4184-9110-1158005724E0}" srcOrd="4" destOrd="0" presId="urn:microsoft.com/office/officeart/2008/layout/LinedList"/>
    <dgm:cxn modelId="{7994A254-7F48-4A49-B6FA-2D85597FEB66}" type="presParOf" srcId="{F04ACA1F-102B-4184-9110-1158005724E0}" destId="{412AADDE-E818-4288-B25B-0154AC87BE3D}" srcOrd="0" destOrd="0" presId="urn:microsoft.com/office/officeart/2008/layout/LinedList"/>
    <dgm:cxn modelId="{B6A557AF-3EAA-4FF3-8CF5-14E730944F5F}" type="presParOf" srcId="{F04ACA1F-102B-4184-9110-1158005724E0}" destId="{10592002-0DA8-4548-8CB1-A0C696198F1D}" srcOrd="1" destOrd="0" presId="urn:microsoft.com/office/officeart/2008/layout/LinedList"/>
    <dgm:cxn modelId="{4364A233-3B8A-495F-9328-A3F03E4F6E39}" type="presParOf" srcId="{F04ACA1F-102B-4184-9110-1158005724E0}" destId="{AAB8D34E-0236-4E1A-9FA3-BA4DB8D398D0}" srcOrd="2" destOrd="0" presId="urn:microsoft.com/office/officeart/2008/layout/LinedList"/>
    <dgm:cxn modelId="{269A0A35-7AA3-4CE0-B3E6-189DDFD705E5}" type="presParOf" srcId="{6B854F77-37EF-4082-8F01-12526E2D75A9}" destId="{DBE30F20-FE5B-4674-A2E0-A80150F2DF3D}" srcOrd="5" destOrd="0" presId="urn:microsoft.com/office/officeart/2008/layout/LinedList"/>
    <dgm:cxn modelId="{33E04E3A-E765-4458-BBA4-61FE94EF3B08}" type="presParOf" srcId="{6B854F77-37EF-4082-8F01-12526E2D75A9}" destId="{AFED3952-845C-4356-A91A-82EC583F1C6C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4906EA85-FE7E-4EB0-8A62-FDA7E6C91E29}" type="doc">
      <dgm:prSet loTypeId="urn:microsoft.com/office/officeart/2005/8/layout/vList5" loCatId="list" qsTypeId="urn:microsoft.com/office/officeart/2005/8/quickstyle/simple1" qsCatId="simple" csTypeId="urn:microsoft.com/office/officeart/2005/8/colors/accent2_1" csCatId="accent2"/>
      <dgm:spPr/>
      <dgm:t>
        <a:bodyPr/>
        <a:lstStyle/>
        <a:p>
          <a:endParaRPr lang="fi-FI"/>
        </a:p>
      </dgm:t>
    </dgm:pt>
    <dgm:pt modelId="{8D67250D-BC9D-4D82-89B2-3D9CEC079392}">
      <dgm:prSet/>
      <dgm:spPr/>
      <dgm:t>
        <a:bodyPr/>
        <a:lstStyle/>
        <a:p>
          <a:pPr rtl="0"/>
          <a:r>
            <a:rPr lang="fi-FI" b="1" smtClean="0"/>
            <a:t>”marketization”</a:t>
          </a:r>
          <a:r>
            <a:rPr lang="en-US" b="1" smtClean="0"/>
            <a:t> (</a:t>
          </a:r>
          <a:r>
            <a:rPr lang="fi-FI" b="1" smtClean="0"/>
            <a:t>privatization</a:t>
          </a:r>
          <a:r>
            <a:rPr lang="en-US" b="1" smtClean="0"/>
            <a:t>)</a:t>
          </a:r>
          <a:endParaRPr lang="fi-FI"/>
        </a:p>
      </dgm:t>
    </dgm:pt>
    <dgm:pt modelId="{0BD769FA-508A-45D4-8B68-1BD6ABE90C08}" type="parTrans" cxnId="{7A58477C-32A1-4F94-B6F3-9EA6BFD02C77}">
      <dgm:prSet/>
      <dgm:spPr/>
      <dgm:t>
        <a:bodyPr/>
        <a:lstStyle/>
        <a:p>
          <a:endParaRPr lang="fi-FI"/>
        </a:p>
      </dgm:t>
    </dgm:pt>
    <dgm:pt modelId="{DF6E5DFE-3EFA-41F4-B58E-CE6F61B28947}" type="sibTrans" cxnId="{7A58477C-32A1-4F94-B6F3-9EA6BFD02C77}">
      <dgm:prSet/>
      <dgm:spPr/>
      <dgm:t>
        <a:bodyPr/>
        <a:lstStyle/>
        <a:p>
          <a:endParaRPr lang="fi-FI"/>
        </a:p>
      </dgm:t>
    </dgm:pt>
    <dgm:pt modelId="{A1F0049F-128E-4E01-B225-4E3C2C1A9070}">
      <dgm:prSet/>
      <dgm:spPr/>
      <dgm:t>
        <a:bodyPr/>
        <a:lstStyle/>
        <a:p>
          <a:pPr rtl="0"/>
          <a:r>
            <a:rPr lang="fi-FI" b="1" smtClean="0"/>
            <a:t>multinationals are taking over more and more </a:t>
          </a:r>
          <a:r>
            <a:rPr lang="en-US" b="1" smtClean="0"/>
            <a:t>globa</a:t>
          </a:r>
          <a:r>
            <a:rPr lang="fi-FI" b="1" smtClean="0"/>
            <a:t>l activities from states</a:t>
          </a:r>
          <a:r>
            <a:rPr lang="en-US" b="1" smtClean="0"/>
            <a:t> </a:t>
          </a:r>
          <a:endParaRPr lang="fi-FI"/>
        </a:p>
      </dgm:t>
    </dgm:pt>
    <dgm:pt modelId="{A999B70E-D633-4CB5-9DB3-B82947267226}" type="parTrans" cxnId="{F7FA0A54-B78C-4BB9-9060-15C6B0A109DA}">
      <dgm:prSet/>
      <dgm:spPr/>
      <dgm:t>
        <a:bodyPr/>
        <a:lstStyle/>
        <a:p>
          <a:endParaRPr lang="fi-FI"/>
        </a:p>
      </dgm:t>
    </dgm:pt>
    <dgm:pt modelId="{89575858-5EDF-4AE0-A096-11DE1514A75F}" type="sibTrans" cxnId="{F7FA0A54-B78C-4BB9-9060-15C6B0A109DA}">
      <dgm:prSet/>
      <dgm:spPr/>
      <dgm:t>
        <a:bodyPr/>
        <a:lstStyle/>
        <a:p>
          <a:endParaRPr lang="fi-FI"/>
        </a:p>
      </dgm:t>
    </dgm:pt>
    <dgm:pt modelId="{BD496AEB-7059-44CC-97F8-C10276C8FA38}">
      <dgm:prSet/>
      <dgm:spPr/>
      <dgm:t>
        <a:bodyPr/>
        <a:lstStyle/>
        <a:p>
          <a:pPr rtl="0"/>
          <a:r>
            <a:rPr lang="fi-FI" b="1" smtClean="0"/>
            <a:t>the contents requirements of the decision-making in companies</a:t>
          </a:r>
          <a:endParaRPr lang="fi-FI"/>
        </a:p>
      </dgm:t>
    </dgm:pt>
    <dgm:pt modelId="{02E4BEEE-748D-4F3E-B70A-8A7A76069A2E}" type="parTrans" cxnId="{0459CF1B-7E52-478D-98CC-8FA52A792A1E}">
      <dgm:prSet/>
      <dgm:spPr/>
      <dgm:t>
        <a:bodyPr/>
        <a:lstStyle/>
        <a:p>
          <a:endParaRPr lang="fi-FI"/>
        </a:p>
      </dgm:t>
    </dgm:pt>
    <dgm:pt modelId="{4057E51F-31CA-4C6F-B5F9-C948BF12DF40}" type="sibTrans" cxnId="{0459CF1B-7E52-478D-98CC-8FA52A792A1E}">
      <dgm:prSet/>
      <dgm:spPr/>
      <dgm:t>
        <a:bodyPr/>
        <a:lstStyle/>
        <a:p>
          <a:endParaRPr lang="fi-FI"/>
        </a:p>
      </dgm:t>
    </dgm:pt>
    <dgm:pt modelId="{03CDF7FC-13D3-4FD4-8D03-E364B4F3F3D1}">
      <dgm:prSet/>
      <dgm:spPr/>
      <dgm:t>
        <a:bodyPr/>
        <a:lstStyle/>
        <a:p>
          <a:pPr rtl="0"/>
          <a:r>
            <a:rPr lang="fi-FI" smtClean="0"/>
            <a:t>environment</a:t>
          </a:r>
          <a:endParaRPr lang="fi-FI"/>
        </a:p>
      </dgm:t>
    </dgm:pt>
    <dgm:pt modelId="{BE946D75-1C4D-449B-BBF6-9C1EBC6C200F}" type="parTrans" cxnId="{AF75D286-5E55-4A3B-86B5-71452331CB63}">
      <dgm:prSet/>
      <dgm:spPr/>
      <dgm:t>
        <a:bodyPr/>
        <a:lstStyle/>
        <a:p>
          <a:endParaRPr lang="fi-FI"/>
        </a:p>
      </dgm:t>
    </dgm:pt>
    <dgm:pt modelId="{79F6C8C4-F55D-42DC-9C89-51558CCA621D}" type="sibTrans" cxnId="{AF75D286-5E55-4A3B-86B5-71452331CB63}">
      <dgm:prSet/>
      <dgm:spPr/>
      <dgm:t>
        <a:bodyPr/>
        <a:lstStyle/>
        <a:p>
          <a:endParaRPr lang="fi-FI"/>
        </a:p>
      </dgm:t>
    </dgm:pt>
    <dgm:pt modelId="{E9C3B9F1-7B9B-4F9C-915D-CE0B77B6AF71}">
      <dgm:prSet/>
      <dgm:spPr/>
      <dgm:t>
        <a:bodyPr/>
        <a:lstStyle/>
        <a:p>
          <a:pPr rtl="0"/>
          <a:r>
            <a:rPr lang="fi-FI" smtClean="0"/>
            <a:t>social values</a:t>
          </a:r>
          <a:r>
            <a:rPr lang="en-US" smtClean="0"/>
            <a:t> (</a:t>
          </a:r>
          <a:r>
            <a:rPr lang="fi-FI" smtClean="0"/>
            <a:t>e.g</a:t>
          </a:r>
          <a:r>
            <a:rPr lang="en-US" smtClean="0"/>
            <a:t>. </a:t>
          </a:r>
          <a:r>
            <a:rPr lang="fi-FI" smtClean="0"/>
            <a:t>equality</a:t>
          </a:r>
          <a:r>
            <a:rPr lang="en-US" smtClean="0"/>
            <a:t>, </a:t>
          </a:r>
          <a:r>
            <a:rPr lang="fi-FI" smtClean="0"/>
            <a:t>distribution of income</a:t>
          </a:r>
          <a:r>
            <a:rPr lang="en-US" smtClean="0"/>
            <a:t>, </a:t>
          </a:r>
          <a:r>
            <a:rPr lang="fi-FI" smtClean="0"/>
            <a:t>values of labor life</a:t>
          </a:r>
          <a:r>
            <a:rPr lang="en-US" smtClean="0"/>
            <a:t>, </a:t>
          </a:r>
          <a:r>
            <a:rPr lang="fi-FI" smtClean="0"/>
            <a:t>human rights</a:t>
          </a:r>
          <a:r>
            <a:rPr lang="en-US" smtClean="0"/>
            <a:t>)</a:t>
          </a:r>
          <a:endParaRPr lang="fi-FI"/>
        </a:p>
      </dgm:t>
    </dgm:pt>
    <dgm:pt modelId="{957E8FBA-02E8-4F61-B0E1-BC387DC43507}" type="parTrans" cxnId="{693893A3-8789-4E7A-9625-EFDBCB00DBA4}">
      <dgm:prSet/>
      <dgm:spPr/>
      <dgm:t>
        <a:bodyPr/>
        <a:lstStyle/>
        <a:p>
          <a:endParaRPr lang="fi-FI"/>
        </a:p>
      </dgm:t>
    </dgm:pt>
    <dgm:pt modelId="{663C7D69-45B3-427B-879D-5EB763B57961}" type="sibTrans" cxnId="{693893A3-8789-4E7A-9625-EFDBCB00DBA4}">
      <dgm:prSet/>
      <dgm:spPr/>
      <dgm:t>
        <a:bodyPr/>
        <a:lstStyle/>
        <a:p>
          <a:endParaRPr lang="fi-FI"/>
        </a:p>
      </dgm:t>
    </dgm:pt>
    <dgm:pt modelId="{D54F55B7-4F8F-4E5B-A65C-6428A15F52C9}">
      <dgm:prSet/>
      <dgm:spPr/>
      <dgm:t>
        <a:bodyPr/>
        <a:lstStyle/>
        <a:p>
          <a:pPr rtl="0"/>
          <a:r>
            <a:rPr lang="fi-FI" b="1" smtClean="0"/>
            <a:t>the values of companies </a:t>
          </a:r>
          <a:endParaRPr lang="fi-FI"/>
        </a:p>
      </dgm:t>
    </dgm:pt>
    <dgm:pt modelId="{C71F73B5-16BE-4078-AF5D-B5921E80BE87}" type="parTrans" cxnId="{92A98AD1-03F3-4FAB-80E1-9FEAD4CCB4D5}">
      <dgm:prSet/>
      <dgm:spPr/>
      <dgm:t>
        <a:bodyPr/>
        <a:lstStyle/>
        <a:p>
          <a:endParaRPr lang="fi-FI"/>
        </a:p>
      </dgm:t>
    </dgm:pt>
    <dgm:pt modelId="{0691E79A-08A6-45CE-A56B-83158A8AA6B9}" type="sibTrans" cxnId="{92A98AD1-03F3-4FAB-80E1-9FEAD4CCB4D5}">
      <dgm:prSet/>
      <dgm:spPr/>
      <dgm:t>
        <a:bodyPr/>
        <a:lstStyle/>
        <a:p>
          <a:endParaRPr lang="fi-FI"/>
        </a:p>
      </dgm:t>
    </dgm:pt>
    <dgm:pt modelId="{8E5CF677-048F-47FE-AD98-496426A3F2F3}" type="pres">
      <dgm:prSet presAssocID="{4906EA85-FE7E-4EB0-8A62-FDA7E6C91E2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E59E2A3-7A69-4EA3-8661-B5080772C40F}" type="pres">
      <dgm:prSet presAssocID="{8D67250D-BC9D-4D82-89B2-3D9CEC079392}" presName="linNode" presStyleCnt="0"/>
      <dgm:spPr/>
      <dgm:t>
        <a:bodyPr/>
        <a:lstStyle/>
        <a:p>
          <a:endParaRPr lang="en-US"/>
        </a:p>
      </dgm:t>
    </dgm:pt>
    <dgm:pt modelId="{D256F477-DCE4-42C1-BE10-AAC291971635}" type="pres">
      <dgm:prSet presAssocID="{8D67250D-BC9D-4D82-89B2-3D9CEC079392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B1467F-E1AB-4BD3-AD0A-7E8ABE5965F6}" type="pres">
      <dgm:prSet presAssocID="{DF6E5DFE-3EFA-41F4-B58E-CE6F61B28947}" presName="sp" presStyleCnt="0"/>
      <dgm:spPr/>
      <dgm:t>
        <a:bodyPr/>
        <a:lstStyle/>
        <a:p>
          <a:endParaRPr lang="en-US"/>
        </a:p>
      </dgm:t>
    </dgm:pt>
    <dgm:pt modelId="{611F0EF3-D006-40A6-862A-623091FB5752}" type="pres">
      <dgm:prSet presAssocID="{A1F0049F-128E-4E01-B225-4E3C2C1A9070}" presName="linNode" presStyleCnt="0"/>
      <dgm:spPr/>
      <dgm:t>
        <a:bodyPr/>
        <a:lstStyle/>
        <a:p>
          <a:endParaRPr lang="en-US"/>
        </a:p>
      </dgm:t>
    </dgm:pt>
    <dgm:pt modelId="{04F3A983-74C8-454B-9CEC-4F517446A83A}" type="pres">
      <dgm:prSet presAssocID="{A1F0049F-128E-4E01-B225-4E3C2C1A9070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8FCCC9-58DD-4A4D-B3C8-185608ED38A0}" type="pres">
      <dgm:prSet presAssocID="{89575858-5EDF-4AE0-A096-11DE1514A75F}" presName="sp" presStyleCnt="0"/>
      <dgm:spPr/>
      <dgm:t>
        <a:bodyPr/>
        <a:lstStyle/>
        <a:p>
          <a:endParaRPr lang="en-US"/>
        </a:p>
      </dgm:t>
    </dgm:pt>
    <dgm:pt modelId="{82E9E283-FB24-4E33-A8CA-830ADD2572D6}" type="pres">
      <dgm:prSet presAssocID="{BD496AEB-7059-44CC-97F8-C10276C8FA38}" presName="linNode" presStyleCnt="0"/>
      <dgm:spPr/>
      <dgm:t>
        <a:bodyPr/>
        <a:lstStyle/>
        <a:p>
          <a:endParaRPr lang="en-US"/>
        </a:p>
      </dgm:t>
    </dgm:pt>
    <dgm:pt modelId="{3F52C8DC-B9DB-41E5-A8EC-42F0394A7828}" type="pres">
      <dgm:prSet presAssocID="{BD496AEB-7059-44CC-97F8-C10276C8FA38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FE4085-5CA8-4575-ABE2-7B9CC818A9C2}" type="pres">
      <dgm:prSet presAssocID="{BD496AEB-7059-44CC-97F8-C10276C8FA38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071876-59B6-4181-8788-C1D5DCA8982F}" type="pres">
      <dgm:prSet presAssocID="{4057E51F-31CA-4C6F-B5F9-C948BF12DF40}" presName="sp" presStyleCnt="0"/>
      <dgm:spPr/>
      <dgm:t>
        <a:bodyPr/>
        <a:lstStyle/>
        <a:p>
          <a:endParaRPr lang="en-US"/>
        </a:p>
      </dgm:t>
    </dgm:pt>
    <dgm:pt modelId="{C9A6F6ED-B511-408C-A0C3-4EF2F2565AC4}" type="pres">
      <dgm:prSet presAssocID="{D54F55B7-4F8F-4E5B-A65C-6428A15F52C9}" presName="linNode" presStyleCnt="0"/>
      <dgm:spPr/>
      <dgm:t>
        <a:bodyPr/>
        <a:lstStyle/>
        <a:p>
          <a:endParaRPr lang="en-US"/>
        </a:p>
      </dgm:t>
    </dgm:pt>
    <dgm:pt modelId="{24D8C467-4BF6-4435-8393-77F05B0B3BD2}" type="pres">
      <dgm:prSet presAssocID="{D54F55B7-4F8F-4E5B-A65C-6428A15F52C9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2BD11B8-1F53-4CF9-B3C8-103E73C071A8}" type="presOf" srcId="{A1F0049F-128E-4E01-B225-4E3C2C1A9070}" destId="{04F3A983-74C8-454B-9CEC-4F517446A83A}" srcOrd="0" destOrd="0" presId="urn:microsoft.com/office/officeart/2005/8/layout/vList5"/>
    <dgm:cxn modelId="{92A98AD1-03F3-4FAB-80E1-9FEAD4CCB4D5}" srcId="{4906EA85-FE7E-4EB0-8A62-FDA7E6C91E29}" destId="{D54F55B7-4F8F-4E5B-A65C-6428A15F52C9}" srcOrd="3" destOrd="0" parTransId="{C71F73B5-16BE-4078-AF5D-B5921E80BE87}" sibTransId="{0691E79A-08A6-45CE-A56B-83158A8AA6B9}"/>
    <dgm:cxn modelId="{E59D1657-4E3D-4D84-9836-94DBA66504C7}" type="presOf" srcId="{BD496AEB-7059-44CC-97F8-C10276C8FA38}" destId="{3F52C8DC-B9DB-41E5-A8EC-42F0394A7828}" srcOrd="0" destOrd="0" presId="urn:microsoft.com/office/officeart/2005/8/layout/vList5"/>
    <dgm:cxn modelId="{7A58477C-32A1-4F94-B6F3-9EA6BFD02C77}" srcId="{4906EA85-FE7E-4EB0-8A62-FDA7E6C91E29}" destId="{8D67250D-BC9D-4D82-89B2-3D9CEC079392}" srcOrd="0" destOrd="0" parTransId="{0BD769FA-508A-45D4-8B68-1BD6ABE90C08}" sibTransId="{DF6E5DFE-3EFA-41F4-B58E-CE6F61B28947}"/>
    <dgm:cxn modelId="{C9DD4F75-40B4-46C4-B213-A55D320854BA}" type="presOf" srcId="{E9C3B9F1-7B9B-4F9C-915D-CE0B77B6AF71}" destId="{F4FE4085-5CA8-4575-ABE2-7B9CC818A9C2}" srcOrd="0" destOrd="1" presId="urn:microsoft.com/office/officeart/2005/8/layout/vList5"/>
    <dgm:cxn modelId="{24F56528-B01C-40E7-BFB7-9F49F48130E6}" type="presOf" srcId="{D54F55B7-4F8F-4E5B-A65C-6428A15F52C9}" destId="{24D8C467-4BF6-4435-8393-77F05B0B3BD2}" srcOrd="0" destOrd="0" presId="urn:microsoft.com/office/officeart/2005/8/layout/vList5"/>
    <dgm:cxn modelId="{2BF05584-99EC-47C4-800C-7F020D6D273F}" type="presOf" srcId="{03CDF7FC-13D3-4FD4-8D03-E364B4F3F3D1}" destId="{F4FE4085-5CA8-4575-ABE2-7B9CC818A9C2}" srcOrd="0" destOrd="0" presId="urn:microsoft.com/office/officeart/2005/8/layout/vList5"/>
    <dgm:cxn modelId="{0459CF1B-7E52-478D-98CC-8FA52A792A1E}" srcId="{4906EA85-FE7E-4EB0-8A62-FDA7E6C91E29}" destId="{BD496AEB-7059-44CC-97F8-C10276C8FA38}" srcOrd="2" destOrd="0" parTransId="{02E4BEEE-748D-4F3E-B70A-8A7A76069A2E}" sibTransId="{4057E51F-31CA-4C6F-B5F9-C948BF12DF40}"/>
    <dgm:cxn modelId="{1F3BD8D5-E31D-4C7E-AF94-837104165252}" type="presOf" srcId="{4906EA85-FE7E-4EB0-8A62-FDA7E6C91E29}" destId="{8E5CF677-048F-47FE-AD98-496426A3F2F3}" srcOrd="0" destOrd="0" presId="urn:microsoft.com/office/officeart/2005/8/layout/vList5"/>
    <dgm:cxn modelId="{693893A3-8789-4E7A-9625-EFDBCB00DBA4}" srcId="{BD496AEB-7059-44CC-97F8-C10276C8FA38}" destId="{E9C3B9F1-7B9B-4F9C-915D-CE0B77B6AF71}" srcOrd="1" destOrd="0" parTransId="{957E8FBA-02E8-4F61-B0E1-BC387DC43507}" sibTransId="{663C7D69-45B3-427B-879D-5EB763B57961}"/>
    <dgm:cxn modelId="{AF75D286-5E55-4A3B-86B5-71452331CB63}" srcId="{BD496AEB-7059-44CC-97F8-C10276C8FA38}" destId="{03CDF7FC-13D3-4FD4-8D03-E364B4F3F3D1}" srcOrd="0" destOrd="0" parTransId="{BE946D75-1C4D-449B-BBF6-9C1EBC6C200F}" sibTransId="{79F6C8C4-F55D-42DC-9C89-51558CCA621D}"/>
    <dgm:cxn modelId="{F7FA0A54-B78C-4BB9-9060-15C6B0A109DA}" srcId="{4906EA85-FE7E-4EB0-8A62-FDA7E6C91E29}" destId="{A1F0049F-128E-4E01-B225-4E3C2C1A9070}" srcOrd="1" destOrd="0" parTransId="{A999B70E-D633-4CB5-9DB3-B82947267226}" sibTransId="{89575858-5EDF-4AE0-A096-11DE1514A75F}"/>
    <dgm:cxn modelId="{98BED233-6BF7-45BF-AC00-81707A274298}" type="presOf" srcId="{8D67250D-BC9D-4D82-89B2-3D9CEC079392}" destId="{D256F477-DCE4-42C1-BE10-AAC291971635}" srcOrd="0" destOrd="0" presId="urn:microsoft.com/office/officeart/2005/8/layout/vList5"/>
    <dgm:cxn modelId="{E72C8E53-A582-4602-B05D-1E16699C05F6}" type="presParOf" srcId="{8E5CF677-048F-47FE-AD98-496426A3F2F3}" destId="{AE59E2A3-7A69-4EA3-8661-B5080772C40F}" srcOrd="0" destOrd="0" presId="urn:microsoft.com/office/officeart/2005/8/layout/vList5"/>
    <dgm:cxn modelId="{B537E139-33BB-455A-87C5-BA9417A8DD6B}" type="presParOf" srcId="{AE59E2A3-7A69-4EA3-8661-B5080772C40F}" destId="{D256F477-DCE4-42C1-BE10-AAC291971635}" srcOrd="0" destOrd="0" presId="urn:microsoft.com/office/officeart/2005/8/layout/vList5"/>
    <dgm:cxn modelId="{7295B7AF-9C9C-472C-9E87-1248E61319C9}" type="presParOf" srcId="{8E5CF677-048F-47FE-AD98-496426A3F2F3}" destId="{27B1467F-E1AB-4BD3-AD0A-7E8ABE5965F6}" srcOrd="1" destOrd="0" presId="urn:microsoft.com/office/officeart/2005/8/layout/vList5"/>
    <dgm:cxn modelId="{5B8C221D-9ACB-448E-A60A-B23AC3B2586F}" type="presParOf" srcId="{8E5CF677-048F-47FE-AD98-496426A3F2F3}" destId="{611F0EF3-D006-40A6-862A-623091FB5752}" srcOrd="2" destOrd="0" presId="urn:microsoft.com/office/officeart/2005/8/layout/vList5"/>
    <dgm:cxn modelId="{05BA31EB-F778-4760-9EF8-30A3C4BAE1C8}" type="presParOf" srcId="{611F0EF3-D006-40A6-862A-623091FB5752}" destId="{04F3A983-74C8-454B-9CEC-4F517446A83A}" srcOrd="0" destOrd="0" presId="urn:microsoft.com/office/officeart/2005/8/layout/vList5"/>
    <dgm:cxn modelId="{CC5A8463-9EB5-4364-BF64-5285BBCFC1FA}" type="presParOf" srcId="{8E5CF677-048F-47FE-AD98-496426A3F2F3}" destId="{978FCCC9-58DD-4A4D-B3C8-185608ED38A0}" srcOrd="3" destOrd="0" presId="urn:microsoft.com/office/officeart/2005/8/layout/vList5"/>
    <dgm:cxn modelId="{07CF48AE-4C97-45F2-BE24-8B08B4795483}" type="presParOf" srcId="{8E5CF677-048F-47FE-AD98-496426A3F2F3}" destId="{82E9E283-FB24-4E33-A8CA-830ADD2572D6}" srcOrd="4" destOrd="0" presId="urn:microsoft.com/office/officeart/2005/8/layout/vList5"/>
    <dgm:cxn modelId="{CF06318B-5B53-4A31-ABDA-847D45B0AF84}" type="presParOf" srcId="{82E9E283-FB24-4E33-A8CA-830ADD2572D6}" destId="{3F52C8DC-B9DB-41E5-A8EC-42F0394A7828}" srcOrd="0" destOrd="0" presId="urn:microsoft.com/office/officeart/2005/8/layout/vList5"/>
    <dgm:cxn modelId="{9344A2E8-BBFD-44FF-BA59-DE3B9FE4FB38}" type="presParOf" srcId="{82E9E283-FB24-4E33-A8CA-830ADD2572D6}" destId="{F4FE4085-5CA8-4575-ABE2-7B9CC818A9C2}" srcOrd="1" destOrd="0" presId="urn:microsoft.com/office/officeart/2005/8/layout/vList5"/>
    <dgm:cxn modelId="{B81CE9A1-64D3-4BA5-9698-89AD20F0B943}" type="presParOf" srcId="{8E5CF677-048F-47FE-AD98-496426A3F2F3}" destId="{1A071876-59B6-4181-8788-C1D5DCA8982F}" srcOrd="5" destOrd="0" presId="urn:microsoft.com/office/officeart/2005/8/layout/vList5"/>
    <dgm:cxn modelId="{36F09B0B-8DDB-4469-AD53-D43DC34956E2}" type="presParOf" srcId="{8E5CF677-048F-47FE-AD98-496426A3F2F3}" destId="{C9A6F6ED-B511-408C-A0C3-4EF2F2565AC4}" srcOrd="6" destOrd="0" presId="urn:microsoft.com/office/officeart/2005/8/layout/vList5"/>
    <dgm:cxn modelId="{5783D6C2-B2E8-4D56-ADE1-ECA39F807E39}" type="presParOf" srcId="{C9A6F6ED-B511-408C-A0C3-4EF2F2565AC4}" destId="{24D8C467-4BF6-4435-8393-77F05B0B3BD2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B4822192-718C-4295-B2DD-2282A3FE9F5C}" type="doc">
      <dgm:prSet loTypeId="urn:microsoft.com/office/officeart/2005/8/layout/hList6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fi-FI"/>
        </a:p>
      </dgm:t>
    </dgm:pt>
    <dgm:pt modelId="{4516B85F-5A46-437E-BCB9-48E33E1ADF4D}">
      <dgm:prSet/>
      <dgm:spPr/>
      <dgm:t>
        <a:bodyPr/>
        <a:lstStyle/>
        <a:p>
          <a:pPr rtl="0"/>
          <a:r>
            <a:rPr lang="en-US" b="1" dirty="0" smtClean="0"/>
            <a:t>Impact on the employment and wealth of the target country   </a:t>
          </a:r>
          <a:endParaRPr lang="fi-FI" dirty="0"/>
        </a:p>
      </dgm:t>
    </dgm:pt>
    <dgm:pt modelId="{BCE1549A-DA6A-4CCA-8F39-9E43E3EEC4C7}" type="parTrans" cxnId="{D8AB6653-7261-4E3B-BBA3-563582C7B68F}">
      <dgm:prSet/>
      <dgm:spPr/>
      <dgm:t>
        <a:bodyPr/>
        <a:lstStyle/>
        <a:p>
          <a:endParaRPr lang="fi-FI"/>
        </a:p>
      </dgm:t>
    </dgm:pt>
    <dgm:pt modelId="{7D1E9749-B261-4CEA-BF79-2F6333C851DE}" type="sibTrans" cxnId="{D8AB6653-7261-4E3B-BBA3-563582C7B68F}">
      <dgm:prSet/>
      <dgm:spPr/>
      <dgm:t>
        <a:bodyPr/>
        <a:lstStyle/>
        <a:p>
          <a:endParaRPr lang="fi-FI"/>
        </a:p>
      </dgm:t>
    </dgm:pt>
    <dgm:pt modelId="{47B1F3CE-A0FF-45BE-AEE1-24EBB427AA2E}">
      <dgm:prSet/>
      <dgm:spPr/>
      <dgm:t>
        <a:bodyPr/>
        <a:lstStyle/>
        <a:p>
          <a:pPr rtl="0"/>
          <a:r>
            <a:rPr lang="en-US" b="1" smtClean="0"/>
            <a:t>cf. Rawls: a process is just if it improves the position of the weakest (increased income differences do not matter)</a:t>
          </a:r>
          <a:endParaRPr lang="fi-FI"/>
        </a:p>
      </dgm:t>
    </dgm:pt>
    <dgm:pt modelId="{0DF86A28-7A94-4F5C-B258-FB5D96B0FED7}" type="parTrans" cxnId="{6ADC0B3C-9BF9-4050-B4B7-DDB79A4F6AFF}">
      <dgm:prSet/>
      <dgm:spPr/>
      <dgm:t>
        <a:bodyPr/>
        <a:lstStyle/>
        <a:p>
          <a:endParaRPr lang="fi-FI"/>
        </a:p>
      </dgm:t>
    </dgm:pt>
    <dgm:pt modelId="{FF7AAD60-A151-4592-A581-8B9BCE4B5E07}" type="sibTrans" cxnId="{6ADC0B3C-9BF9-4050-B4B7-DDB79A4F6AFF}">
      <dgm:prSet/>
      <dgm:spPr/>
      <dgm:t>
        <a:bodyPr/>
        <a:lstStyle/>
        <a:p>
          <a:endParaRPr lang="fi-FI"/>
        </a:p>
      </dgm:t>
    </dgm:pt>
    <dgm:pt modelId="{2865BEDF-85B2-428E-9140-8F974A2F0014}" type="pres">
      <dgm:prSet presAssocID="{B4822192-718C-4295-B2DD-2282A3FE9F5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DC51A5A-58FB-446B-BA1C-668FFF8D809B}" type="pres">
      <dgm:prSet presAssocID="{4516B85F-5A46-437E-BCB9-48E33E1ADF4D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8EEB25-74D3-4E94-B50B-F4142D804C9E}" type="pres">
      <dgm:prSet presAssocID="{7D1E9749-B261-4CEA-BF79-2F6333C851DE}" presName="sibTrans" presStyleCnt="0"/>
      <dgm:spPr/>
      <dgm:t>
        <a:bodyPr/>
        <a:lstStyle/>
        <a:p>
          <a:endParaRPr lang="en-US"/>
        </a:p>
      </dgm:t>
    </dgm:pt>
    <dgm:pt modelId="{7544B4D1-3833-48DD-9E38-526B9FD370CE}" type="pres">
      <dgm:prSet presAssocID="{47B1F3CE-A0FF-45BE-AEE1-24EBB427AA2E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46D265C-CD87-485A-ABB1-731EB66330EA}" type="presOf" srcId="{B4822192-718C-4295-B2DD-2282A3FE9F5C}" destId="{2865BEDF-85B2-428E-9140-8F974A2F0014}" srcOrd="0" destOrd="0" presId="urn:microsoft.com/office/officeart/2005/8/layout/hList6"/>
    <dgm:cxn modelId="{9BA7FFE6-78EC-4277-9F59-14A3426BCB4D}" type="presOf" srcId="{4516B85F-5A46-437E-BCB9-48E33E1ADF4D}" destId="{ADC51A5A-58FB-446B-BA1C-668FFF8D809B}" srcOrd="0" destOrd="0" presId="urn:microsoft.com/office/officeart/2005/8/layout/hList6"/>
    <dgm:cxn modelId="{92D12B88-268B-49CD-BF44-A3E22522C8F7}" type="presOf" srcId="{47B1F3CE-A0FF-45BE-AEE1-24EBB427AA2E}" destId="{7544B4D1-3833-48DD-9E38-526B9FD370CE}" srcOrd="0" destOrd="0" presId="urn:microsoft.com/office/officeart/2005/8/layout/hList6"/>
    <dgm:cxn modelId="{D8AB6653-7261-4E3B-BBA3-563582C7B68F}" srcId="{B4822192-718C-4295-B2DD-2282A3FE9F5C}" destId="{4516B85F-5A46-437E-BCB9-48E33E1ADF4D}" srcOrd="0" destOrd="0" parTransId="{BCE1549A-DA6A-4CCA-8F39-9E43E3EEC4C7}" sibTransId="{7D1E9749-B261-4CEA-BF79-2F6333C851DE}"/>
    <dgm:cxn modelId="{6ADC0B3C-9BF9-4050-B4B7-DDB79A4F6AFF}" srcId="{B4822192-718C-4295-B2DD-2282A3FE9F5C}" destId="{47B1F3CE-A0FF-45BE-AEE1-24EBB427AA2E}" srcOrd="1" destOrd="0" parTransId="{0DF86A28-7A94-4F5C-B258-FB5D96B0FED7}" sibTransId="{FF7AAD60-A151-4592-A581-8B9BCE4B5E07}"/>
    <dgm:cxn modelId="{448B8E41-D01F-4F57-9196-1C27B210EAD3}" type="presParOf" srcId="{2865BEDF-85B2-428E-9140-8F974A2F0014}" destId="{ADC51A5A-58FB-446B-BA1C-668FFF8D809B}" srcOrd="0" destOrd="0" presId="urn:microsoft.com/office/officeart/2005/8/layout/hList6"/>
    <dgm:cxn modelId="{FD878B7B-1AFC-419D-8A9B-3426973F585C}" type="presParOf" srcId="{2865BEDF-85B2-428E-9140-8F974A2F0014}" destId="{F38EEB25-74D3-4E94-B50B-F4142D804C9E}" srcOrd="1" destOrd="0" presId="urn:microsoft.com/office/officeart/2005/8/layout/hList6"/>
    <dgm:cxn modelId="{F724C132-CC32-4CA0-B13C-2F8416F46895}" type="presParOf" srcId="{2865BEDF-85B2-428E-9140-8F974A2F0014}" destId="{7544B4D1-3833-48DD-9E38-526B9FD370CE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D3588DED-E3AB-49D0-B73A-2419A8E85EF0}" type="doc">
      <dgm:prSet loTypeId="urn:microsoft.com/office/officeart/2005/8/layout/vList2" loCatId="list" qsTypeId="urn:microsoft.com/office/officeart/2005/8/quickstyle/simple3" qsCatId="simple" csTypeId="urn:microsoft.com/office/officeart/2005/8/colors/colorful5" csCatId="colorful"/>
      <dgm:spPr/>
      <dgm:t>
        <a:bodyPr/>
        <a:lstStyle/>
        <a:p>
          <a:endParaRPr lang="fi-FI"/>
        </a:p>
      </dgm:t>
    </dgm:pt>
    <dgm:pt modelId="{EFCE3398-0A64-45A2-B778-ECE34A3C696F}">
      <dgm:prSet/>
      <dgm:spPr/>
      <dgm:t>
        <a:bodyPr/>
        <a:lstStyle/>
        <a:p>
          <a:pPr rtl="0"/>
          <a:r>
            <a:rPr lang="en-US" b="1" dirty="0" smtClean="0"/>
            <a:t>Impact on the environment </a:t>
          </a:r>
          <a:endParaRPr lang="fi-FI" dirty="0"/>
        </a:p>
      </dgm:t>
    </dgm:pt>
    <dgm:pt modelId="{8328E168-59D0-4A97-BB73-F7E3E3655778}" type="parTrans" cxnId="{AFDEFDAB-11EF-448D-AD19-605D812BA3E5}">
      <dgm:prSet/>
      <dgm:spPr/>
      <dgm:t>
        <a:bodyPr/>
        <a:lstStyle/>
        <a:p>
          <a:endParaRPr lang="fi-FI"/>
        </a:p>
      </dgm:t>
    </dgm:pt>
    <dgm:pt modelId="{55626C13-2F28-4525-801C-869A502F0A3B}" type="sibTrans" cxnId="{AFDEFDAB-11EF-448D-AD19-605D812BA3E5}">
      <dgm:prSet/>
      <dgm:spPr/>
      <dgm:t>
        <a:bodyPr/>
        <a:lstStyle/>
        <a:p>
          <a:endParaRPr lang="fi-FI"/>
        </a:p>
      </dgm:t>
    </dgm:pt>
    <dgm:pt modelId="{56DA8D1C-F090-4F1A-A172-E698E110EA1C}">
      <dgm:prSet/>
      <dgm:spPr/>
      <dgm:t>
        <a:bodyPr/>
        <a:lstStyle/>
        <a:p>
          <a:pPr rtl="0"/>
          <a:r>
            <a:rPr lang="en-US" smtClean="0"/>
            <a:t>law: Rio (bio-diversity), Kioto,CITES</a:t>
          </a:r>
          <a:endParaRPr lang="fi-FI"/>
        </a:p>
      </dgm:t>
    </dgm:pt>
    <dgm:pt modelId="{C5040DAE-3EDA-4913-92A4-C0296C048C2F}" type="parTrans" cxnId="{1AFF90B4-F16A-4366-8AEF-53309CD8E09E}">
      <dgm:prSet/>
      <dgm:spPr/>
      <dgm:t>
        <a:bodyPr/>
        <a:lstStyle/>
        <a:p>
          <a:endParaRPr lang="fi-FI"/>
        </a:p>
      </dgm:t>
    </dgm:pt>
    <dgm:pt modelId="{C419794F-391F-4A9C-AEEE-397EFBD2B579}" type="sibTrans" cxnId="{1AFF90B4-F16A-4366-8AEF-53309CD8E09E}">
      <dgm:prSet/>
      <dgm:spPr/>
      <dgm:t>
        <a:bodyPr/>
        <a:lstStyle/>
        <a:p>
          <a:endParaRPr lang="fi-FI"/>
        </a:p>
      </dgm:t>
    </dgm:pt>
    <dgm:pt modelId="{1885CA45-BD8E-40D5-8E43-52C28EEDAFBA}">
      <dgm:prSet/>
      <dgm:spPr/>
      <dgm:t>
        <a:bodyPr/>
        <a:lstStyle/>
        <a:p>
          <a:pPr rtl="0"/>
          <a:r>
            <a:rPr lang="en-US" smtClean="0"/>
            <a:t>cf. MAI project</a:t>
          </a:r>
          <a:endParaRPr lang="fi-FI"/>
        </a:p>
      </dgm:t>
    </dgm:pt>
    <dgm:pt modelId="{D23FD9AE-045C-49BD-A2A4-F3D7BB571E52}" type="parTrans" cxnId="{93209227-620B-4E6C-92C9-9A1198CF1D14}">
      <dgm:prSet/>
      <dgm:spPr/>
      <dgm:t>
        <a:bodyPr/>
        <a:lstStyle/>
        <a:p>
          <a:endParaRPr lang="fi-FI"/>
        </a:p>
      </dgm:t>
    </dgm:pt>
    <dgm:pt modelId="{7E016582-C4BF-4486-85E8-205E02E91CDC}" type="sibTrans" cxnId="{93209227-620B-4E6C-92C9-9A1198CF1D14}">
      <dgm:prSet/>
      <dgm:spPr/>
      <dgm:t>
        <a:bodyPr/>
        <a:lstStyle/>
        <a:p>
          <a:endParaRPr lang="fi-FI"/>
        </a:p>
      </dgm:t>
    </dgm:pt>
    <dgm:pt modelId="{E1FD048E-A4B9-47D0-A116-B3544B499567}">
      <dgm:prSet/>
      <dgm:spPr/>
      <dgm:t>
        <a:bodyPr/>
        <a:lstStyle/>
        <a:p>
          <a:pPr rtl="0"/>
          <a:r>
            <a:rPr lang="en-US" b="1" smtClean="0"/>
            <a:t>the social structure of the target country </a:t>
          </a:r>
          <a:endParaRPr lang="fi-FI"/>
        </a:p>
      </dgm:t>
    </dgm:pt>
    <dgm:pt modelId="{5EF6F19F-DAE2-4682-87C0-026D77E56B45}" type="parTrans" cxnId="{348FDAB4-E2B3-4874-9C5F-FFCAA75F5AF9}">
      <dgm:prSet/>
      <dgm:spPr/>
      <dgm:t>
        <a:bodyPr/>
        <a:lstStyle/>
        <a:p>
          <a:endParaRPr lang="fi-FI"/>
        </a:p>
      </dgm:t>
    </dgm:pt>
    <dgm:pt modelId="{CC7E1DB7-7F20-4BDE-B97B-EFEE19C7DAEA}" type="sibTrans" cxnId="{348FDAB4-E2B3-4874-9C5F-FFCAA75F5AF9}">
      <dgm:prSet/>
      <dgm:spPr/>
      <dgm:t>
        <a:bodyPr/>
        <a:lstStyle/>
        <a:p>
          <a:endParaRPr lang="fi-FI"/>
        </a:p>
      </dgm:t>
    </dgm:pt>
    <dgm:pt modelId="{18167E5F-01E2-4538-8E5F-FD7546804826}">
      <dgm:prSet/>
      <dgm:spPr/>
      <dgm:t>
        <a:bodyPr/>
        <a:lstStyle/>
        <a:p>
          <a:pPr rtl="0"/>
          <a:r>
            <a:rPr lang="en-US" smtClean="0"/>
            <a:t>governmental system</a:t>
          </a:r>
          <a:endParaRPr lang="fi-FI"/>
        </a:p>
      </dgm:t>
    </dgm:pt>
    <dgm:pt modelId="{61FA06FB-C05B-4BDB-A70D-D0D7D34213F3}" type="parTrans" cxnId="{9733E7FB-8E9B-401C-ABFE-A9E132925497}">
      <dgm:prSet/>
      <dgm:spPr/>
      <dgm:t>
        <a:bodyPr/>
        <a:lstStyle/>
        <a:p>
          <a:endParaRPr lang="fi-FI"/>
        </a:p>
      </dgm:t>
    </dgm:pt>
    <dgm:pt modelId="{911C6898-D40F-4FF2-84E8-01A2B9BA4C96}" type="sibTrans" cxnId="{9733E7FB-8E9B-401C-ABFE-A9E132925497}">
      <dgm:prSet/>
      <dgm:spPr/>
      <dgm:t>
        <a:bodyPr/>
        <a:lstStyle/>
        <a:p>
          <a:endParaRPr lang="fi-FI"/>
        </a:p>
      </dgm:t>
    </dgm:pt>
    <dgm:pt modelId="{7C4E836C-7AEC-4A49-8B28-E33588D89DB8}">
      <dgm:prSet/>
      <dgm:spPr/>
      <dgm:t>
        <a:bodyPr/>
        <a:lstStyle/>
        <a:p>
          <a:pPr rtl="0"/>
          <a:r>
            <a:rPr lang="en-US" smtClean="0"/>
            <a:t>human rights  </a:t>
          </a:r>
          <a:endParaRPr lang="fi-FI"/>
        </a:p>
      </dgm:t>
    </dgm:pt>
    <dgm:pt modelId="{E726898D-023D-4BEC-8566-7505F0B6AFF7}" type="parTrans" cxnId="{C4AAF65F-186C-4409-8F12-C4CCCA421508}">
      <dgm:prSet/>
      <dgm:spPr/>
      <dgm:t>
        <a:bodyPr/>
        <a:lstStyle/>
        <a:p>
          <a:endParaRPr lang="fi-FI"/>
        </a:p>
      </dgm:t>
    </dgm:pt>
    <dgm:pt modelId="{387D4DAA-5C61-4DBF-9D4B-90CFD1BDDDB4}" type="sibTrans" cxnId="{C4AAF65F-186C-4409-8F12-C4CCCA421508}">
      <dgm:prSet/>
      <dgm:spPr/>
      <dgm:t>
        <a:bodyPr/>
        <a:lstStyle/>
        <a:p>
          <a:endParaRPr lang="fi-FI"/>
        </a:p>
      </dgm:t>
    </dgm:pt>
    <dgm:pt modelId="{3B7B6ACC-5D3F-4B4C-A914-5F0673688015}" type="pres">
      <dgm:prSet presAssocID="{D3588DED-E3AB-49D0-B73A-2419A8E85EF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D78F585-5527-4281-BB75-48614BA2AB68}" type="pres">
      <dgm:prSet presAssocID="{EFCE3398-0A64-45A2-B778-ECE34A3C696F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8E413C-5AFE-4605-AE88-7830B94F37F6}" type="pres">
      <dgm:prSet presAssocID="{EFCE3398-0A64-45A2-B778-ECE34A3C696F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F1F8E8-C825-42C2-A4B7-AD61A489D1A6}" type="pres">
      <dgm:prSet presAssocID="{E1FD048E-A4B9-47D0-A116-B3544B499567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F3F651-F50D-4B2E-8138-A8CE30F5B03B}" type="pres">
      <dgm:prSet presAssocID="{E1FD048E-A4B9-47D0-A116-B3544B499567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CF1B98C-0BE0-45B5-8BDE-A4BA19ADE618}" type="presOf" srcId="{E1FD048E-A4B9-47D0-A116-B3544B499567}" destId="{1BF1F8E8-C825-42C2-A4B7-AD61A489D1A6}" srcOrd="0" destOrd="0" presId="urn:microsoft.com/office/officeart/2005/8/layout/vList2"/>
    <dgm:cxn modelId="{2DE031D7-20DE-4F80-933C-68E0BB988F8B}" type="presOf" srcId="{D3588DED-E3AB-49D0-B73A-2419A8E85EF0}" destId="{3B7B6ACC-5D3F-4B4C-A914-5F0673688015}" srcOrd="0" destOrd="0" presId="urn:microsoft.com/office/officeart/2005/8/layout/vList2"/>
    <dgm:cxn modelId="{93209227-620B-4E6C-92C9-9A1198CF1D14}" srcId="{EFCE3398-0A64-45A2-B778-ECE34A3C696F}" destId="{1885CA45-BD8E-40D5-8E43-52C28EEDAFBA}" srcOrd="1" destOrd="0" parTransId="{D23FD9AE-045C-49BD-A2A4-F3D7BB571E52}" sibTransId="{7E016582-C4BF-4486-85E8-205E02E91CDC}"/>
    <dgm:cxn modelId="{1AFF90B4-F16A-4366-8AEF-53309CD8E09E}" srcId="{EFCE3398-0A64-45A2-B778-ECE34A3C696F}" destId="{56DA8D1C-F090-4F1A-A172-E698E110EA1C}" srcOrd="0" destOrd="0" parTransId="{C5040DAE-3EDA-4913-92A4-C0296C048C2F}" sibTransId="{C419794F-391F-4A9C-AEEE-397EFBD2B579}"/>
    <dgm:cxn modelId="{B9E56ADD-A054-470D-BEE7-D41CD3E23E8B}" type="presOf" srcId="{18167E5F-01E2-4538-8E5F-FD7546804826}" destId="{A9F3F651-F50D-4B2E-8138-A8CE30F5B03B}" srcOrd="0" destOrd="0" presId="urn:microsoft.com/office/officeart/2005/8/layout/vList2"/>
    <dgm:cxn modelId="{AFDEFDAB-11EF-448D-AD19-605D812BA3E5}" srcId="{D3588DED-E3AB-49D0-B73A-2419A8E85EF0}" destId="{EFCE3398-0A64-45A2-B778-ECE34A3C696F}" srcOrd="0" destOrd="0" parTransId="{8328E168-59D0-4A97-BB73-F7E3E3655778}" sibTransId="{55626C13-2F28-4525-801C-869A502F0A3B}"/>
    <dgm:cxn modelId="{59D5337E-D0C7-4BE4-9F76-E0F86BBD0AC6}" type="presOf" srcId="{56DA8D1C-F090-4F1A-A172-E698E110EA1C}" destId="{E88E413C-5AFE-4605-AE88-7830B94F37F6}" srcOrd="0" destOrd="0" presId="urn:microsoft.com/office/officeart/2005/8/layout/vList2"/>
    <dgm:cxn modelId="{C4AAF65F-186C-4409-8F12-C4CCCA421508}" srcId="{E1FD048E-A4B9-47D0-A116-B3544B499567}" destId="{7C4E836C-7AEC-4A49-8B28-E33588D89DB8}" srcOrd="1" destOrd="0" parTransId="{E726898D-023D-4BEC-8566-7505F0B6AFF7}" sibTransId="{387D4DAA-5C61-4DBF-9D4B-90CFD1BDDDB4}"/>
    <dgm:cxn modelId="{EF184F8A-3346-46F9-9B4E-6221490B4E03}" type="presOf" srcId="{EFCE3398-0A64-45A2-B778-ECE34A3C696F}" destId="{7D78F585-5527-4281-BB75-48614BA2AB68}" srcOrd="0" destOrd="0" presId="urn:microsoft.com/office/officeart/2005/8/layout/vList2"/>
    <dgm:cxn modelId="{348FDAB4-E2B3-4874-9C5F-FFCAA75F5AF9}" srcId="{D3588DED-E3AB-49D0-B73A-2419A8E85EF0}" destId="{E1FD048E-A4B9-47D0-A116-B3544B499567}" srcOrd="1" destOrd="0" parTransId="{5EF6F19F-DAE2-4682-87C0-026D77E56B45}" sibTransId="{CC7E1DB7-7F20-4BDE-B97B-EFEE19C7DAEA}"/>
    <dgm:cxn modelId="{C658CEAD-1E00-4CBC-9DF1-E6C2C07057B6}" type="presOf" srcId="{7C4E836C-7AEC-4A49-8B28-E33588D89DB8}" destId="{A9F3F651-F50D-4B2E-8138-A8CE30F5B03B}" srcOrd="0" destOrd="1" presId="urn:microsoft.com/office/officeart/2005/8/layout/vList2"/>
    <dgm:cxn modelId="{9733E7FB-8E9B-401C-ABFE-A9E132925497}" srcId="{E1FD048E-A4B9-47D0-A116-B3544B499567}" destId="{18167E5F-01E2-4538-8E5F-FD7546804826}" srcOrd="0" destOrd="0" parTransId="{61FA06FB-C05B-4BDB-A70D-D0D7D34213F3}" sibTransId="{911C6898-D40F-4FF2-84E8-01A2B9BA4C96}"/>
    <dgm:cxn modelId="{4E32C282-3F46-4177-AC12-5A18C17BD352}" type="presOf" srcId="{1885CA45-BD8E-40D5-8E43-52C28EEDAFBA}" destId="{E88E413C-5AFE-4605-AE88-7830B94F37F6}" srcOrd="0" destOrd="1" presId="urn:microsoft.com/office/officeart/2005/8/layout/vList2"/>
    <dgm:cxn modelId="{6BEFAFD0-301D-4A69-944D-3DA24C260C9A}" type="presParOf" srcId="{3B7B6ACC-5D3F-4B4C-A914-5F0673688015}" destId="{7D78F585-5527-4281-BB75-48614BA2AB68}" srcOrd="0" destOrd="0" presId="urn:microsoft.com/office/officeart/2005/8/layout/vList2"/>
    <dgm:cxn modelId="{D7CC2200-5146-42C6-867C-385ECB00DE2A}" type="presParOf" srcId="{3B7B6ACC-5D3F-4B4C-A914-5F0673688015}" destId="{E88E413C-5AFE-4605-AE88-7830B94F37F6}" srcOrd="1" destOrd="0" presId="urn:microsoft.com/office/officeart/2005/8/layout/vList2"/>
    <dgm:cxn modelId="{360E0BC6-6487-42EC-821A-33A2EB7E726A}" type="presParOf" srcId="{3B7B6ACC-5D3F-4B4C-A914-5F0673688015}" destId="{1BF1F8E8-C825-42C2-A4B7-AD61A489D1A6}" srcOrd="2" destOrd="0" presId="urn:microsoft.com/office/officeart/2005/8/layout/vList2"/>
    <dgm:cxn modelId="{32E88424-52B3-435A-B6DA-F7086AEAA2ED}" type="presParOf" srcId="{3B7B6ACC-5D3F-4B4C-A914-5F0673688015}" destId="{A9F3F651-F50D-4B2E-8138-A8CE30F5B03B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6B929998-923D-4941-93BA-237282F6CC34}" type="doc">
      <dgm:prSet loTypeId="urn:microsoft.com/office/officeart/2005/8/layout/h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A2599C94-C58B-4B67-B113-7EF5E35353B0}">
      <dgm:prSet/>
      <dgm:spPr/>
      <dgm:t>
        <a:bodyPr/>
        <a:lstStyle/>
        <a:p>
          <a:pPr rtl="0"/>
          <a:r>
            <a:rPr lang="en-US" b="1" dirty="0" smtClean="0"/>
            <a:t>The international distribution of income (raw material / value added by processing economic efficiency) </a:t>
          </a:r>
          <a:endParaRPr lang="fi-FI" dirty="0"/>
        </a:p>
      </dgm:t>
    </dgm:pt>
    <dgm:pt modelId="{CF5508B1-A18B-45DC-AAD0-50E682489C84}" type="parTrans" cxnId="{683663A6-E8DC-4AA8-8F9A-3E64161A19C2}">
      <dgm:prSet/>
      <dgm:spPr/>
      <dgm:t>
        <a:bodyPr/>
        <a:lstStyle/>
        <a:p>
          <a:endParaRPr lang="fi-FI"/>
        </a:p>
      </dgm:t>
    </dgm:pt>
    <dgm:pt modelId="{F860EA2E-A8D1-4809-B48F-06D8CC6445A1}" type="sibTrans" cxnId="{683663A6-E8DC-4AA8-8F9A-3E64161A19C2}">
      <dgm:prSet/>
      <dgm:spPr/>
      <dgm:t>
        <a:bodyPr/>
        <a:lstStyle/>
        <a:p>
          <a:endParaRPr lang="fi-FI"/>
        </a:p>
      </dgm:t>
    </dgm:pt>
    <dgm:pt modelId="{BACB46A8-909C-4BD0-B3D2-DD9EE39FDE75}">
      <dgm:prSet/>
      <dgm:spPr/>
      <dgm:t>
        <a:bodyPr/>
        <a:lstStyle/>
        <a:p>
          <a:pPr rtl="0"/>
          <a:r>
            <a:rPr lang="en-US" i="1" smtClean="0"/>
            <a:t>transaction costs </a:t>
          </a:r>
          <a:endParaRPr lang="fi-FI"/>
        </a:p>
      </dgm:t>
    </dgm:pt>
    <dgm:pt modelId="{D865D1A1-5976-425F-9D9D-8A4BEDA5D6C0}" type="parTrans" cxnId="{54CDC5B2-9E8A-4AA9-98A9-D43A18185C23}">
      <dgm:prSet/>
      <dgm:spPr/>
      <dgm:t>
        <a:bodyPr/>
        <a:lstStyle/>
        <a:p>
          <a:endParaRPr lang="fi-FI"/>
        </a:p>
      </dgm:t>
    </dgm:pt>
    <dgm:pt modelId="{9C28EBEF-8439-464B-834F-AC6C5FCC28A8}" type="sibTrans" cxnId="{54CDC5B2-9E8A-4AA9-98A9-D43A18185C23}">
      <dgm:prSet/>
      <dgm:spPr/>
      <dgm:t>
        <a:bodyPr/>
        <a:lstStyle/>
        <a:p>
          <a:endParaRPr lang="fi-FI"/>
        </a:p>
      </dgm:t>
    </dgm:pt>
    <dgm:pt modelId="{5DE2BE16-7EDA-4B19-B76D-8C10B25D5493}">
      <dgm:prSet/>
      <dgm:spPr/>
      <dgm:t>
        <a:bodyPr/>
        <a:lstStyle/>
        <a:p>
          <a:pPr rtl="0"/>
          <a:r>
            <a:rPr lang="en-US" i="1" smtClean="0"/>
            <a:t>environmental costs of logistic solutions  </a:t>
          </a:r>
          <a:endParaRPr lang="fi-FI"/>
        </a:p>
      </dgm:t>
    </dgm:pt>
    <dgm:pt modelId="{3D86B966-F72A-4946-B7B5-BEFE3BC9755B}" type="parTrans" cxnId="{740181DF-73E7-434F-8EDF-3741A845813B}">
      <dgm:prSet/>
      <dgm:spPr/>
      <dgm:t>
        <a:bodyPr/>
        <a:lstStyle/>
        <a:p>
          <a:endParaRPr lang="fi-FI"/>
        </a:p>
      </dgm:t>
    </dgm:pt>
    <dgm:pt modelId="{F7D1F391-3367-4DBA-A3B6-A453DCF563D6}" type="sibTrans" cxnId="{740181DF-73E7-434F-8EDF-3741A845813B}">
      <dgm:prSet/>
      <dgm:spPr/>
      <dgm:t>
        <a:bodyPr/>
        <a:lstStyle/>
        <a:p>
          <a:endParaRPr lang="fi-FI"/>
        </a:p>
      </dgm:t>
    </dgm:pt>
    <dgm:pt modelId="{6D0567C9-0947-4E3F-BB10-5262230C9BD9}" type="pres">
      <dgm:prSet presAssocID="{6B929998-923D-4941-93BA-237282F6CC3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968DCF4-F903-44E0-9D6A-3F8D892B80FB}" type="pres">
      <dgm:prSet presAssocID="{A2599C94-C58B-4B67-B113-7EF5E35353B0}" presName="composite" presStyleCnt="0"/>
      <dgm:spPr/>
      <dgm:t>
        <a:bodyPr/>
        <a:lstStyle/>
        <a:p>
          <a:endParaRPr lang="en-US"/>
        </a:p>
      </dgm:t>
    </dgm:pt>
    <dgm:pt modelId="{17C7DC08-D545-4AF5-B758-35B67EACF212}" type="pres">
      <dgm:prSet presAssocID="{A2599C94-C58B-4B67-B113-7EF5E35353B0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523C7DE1-60BF-40D9-ADD2-2B4871D8880E}" type="pres">
      <dgm:prSet presAssocID="{A2599C94-C58B-4B67-B113-7EF5E35353B0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4A24973-DDBA-45D6-8391-44FB2492E368}" type="presOf" srcId="{5DE2BE16-7EDA-4B19-B76D-8C10B25D5493}" destId="{523C7DE1-60BF-40D9-ADD2-2B4871D8880E}" srcOrd="0" destOrd="1" presId="urn:microsoft.com/office/officeart/2005/8/layout/hList1"/>
    <dgm:cxn modelId="{B8D11518-6773-42E1-809F-9391D59DDC7E}" type="presOf" srcId="{A2599C94-C58B-4B67-B113-7EF5E35353B0}" destId="{17C7DC08-D545-4AF5-B758-35B67EACF212}" srcOrd="0" destOrd="0" presId="urn:microsoft.com/office/officeart/2005/8/layout/hList1"/>
    <dgm:cxn modelId="{740181DF-73E7-434F-8EDF-3741A845813B}" srcId="{A2599C94-C58B-4B67-B113-7EF5E35353B0}" destId="{5DE2BE16-7EDA-4B19-B76D-8C10B25D5493}" srcOrd="1" destOrd="0" parTransId="{3D86B966-F72A-4946-B7B5-BEFE3BC9755B}" sibTransId="{F7D1F391-3367-4DBA-A3B6-A453DCF563D6}"/>
    <dgm:cxn modelId="{54CDC5B2-9E8A-4AA9-98A9-D43A18185C23}" srcId="{A2599C94-C58B-4B67-B113-7EF5E35353B0}" destId="{BACB46A8-909C-4BD0-B3D2-DD9EE39FDE75}" srcOrd="0" destOrd="0" parTransId="{D865D1A1-5976-425F-9D9D-8A4BEDA5D6C0}" sibTransId="{9C28EBEF-8439-464B-834F-AC6C5FCC28A8}"/>
    <dgm:cxn modelId="{0A4F2971-3F59-4011-8441-91E8A91D18ED}" type="presOf" srcId="{6B929998-923D-4941-93BA-237282F6CC34}" destId="{6D0567C9-0947-4E3F-BB10-5262230C9BD9}" srcOrd="0" destOrd="0" presId="urn:microsoft.com/office/officeart/2005/8/layout/hList1"/>
    <dgm:cxn modelId="{9D68061C-5048-4097-8909-2BE549A35DF1}" type="presOf" srcId="{BACB46A8-909C-4BD0-B3D2-DD9EE39FDE75}" destId="{523C7DE1-60BF-40D9-ADD2-2B4871D8880E}" srcOrd="0" destOrd="0" presId="urn:microsoft.com/office/officeart/2005/8/layout/hList1"/>
    <dgm:cxn modelId="{683663A6-E8DC-4AA8-8F9A-3E64161A19C2}" srcId="{6B929998-923D-4941-93BA-237282F6CC34}" destId="{A2599C94-C58B-4B67-B113-7EF5E35353B0}" srcOrd="0" destOrd="0" parTransId="{CF5508B1-A18B-45DC-AAD0-50E682489C84}" sibTransId="{F860EA2E-A8D1-4809-B48F-06D8CC6445A1}"/>
    <dgm:cxn modelId="{9FD14EA7-3A46-4903-8BAA-582B44B4FBF4}" type="presParOf" srcId="{6D0567C9-0947-4E3F-BB10-5262230C9BD9}" destId="{B968DCF4-F903-44E0-9D6A-3F8D892B80FB}" srcOrd="0" destOrd="0" presId="urn:microsoft.com/office/officeart/2005/8/layout/hList1"/>
    <dgm:cxn modelId="{7B9FD94C-9289-4B17-BDE1-51EE9A4F0F4C}" type="presParOf" srcId="{B968DCF4-F903-44E0-9D6A-3F8D892B80FB}" destId="{17C7DC08-D545-4AF5-B758-35B67EACF212}" srcOrd="0" destOrd="0" presId="urn:microsoft.com/office/officeart/2005/8/layout/hList1"/>
    <dgm:cxn modelId="{A40A1A04-B0C4-49AB-B6C3-97E2440E7805}" type="presParOf" srcId="{B968DCF4-F903-44E0-9D6A-3F8D892B80FB}" destId="{523C7DE1-60BF-40D9-ADD2-2B4871D8880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D759EB37-5D99-45DF-82F4-2C14DB012C67}" type="doc">
      <dgm:prSet loTypeId="urn:microsoft.com/office/officeart/2005/8/layout/cycle2" loCatId="cycle" qsTypeId="urn:microsoft.com/office/officeart/2005/8/quickstyle/simple1" qsCatId="simple" csTypeId="urn:microsoft.com/office/officeart/2005/8/colors/accent3_1" csCatId="accent3"/>
      <dgm:spPr/>
      <dgm:t>
        <a:bodyPr/>
        <a:lstStyle/>
        <a:p>
          <a:endParaRPr lang="fi-FI"/>
        </a:p>
      </dgm:t>
    </dgm:pt>
    <dgm:pt modelId="{D9576CB7-B8FF-44D6-9C04-69AB30A179E6}">
      <dgm:prSet/>
      <dgm:spPr/>
      <dgm:t>
        <a:bodyPr/>
        <a:lstStyle/>
        <a:p>
          <a:pPr rtl="0"/>
          <a:r>
            <a:rPr lang="en-US" b="1" smtClean="0"/>
            <a:t>+ profit </a:t>
          </a:r>
          <a:endParaRPr lang="fi-FI"/>
        </a:p>
      </dgm:t>
    </dgm:pt>
    <dgm:pt modelId="{C29ECE3C-7CD4-49AE-B8D9-D77FC6923DCF}" type="parTrans" cxnId="{2C001545-A1AC-4CA0-9C18-CF328C0D6E57}">
      <dgm:prSet/>
      <dgm:spPr/>
      <dgm:t>
        <a:bodyPr/>
        <a:lstStyle/>
        <a:p>
          <a:endParaRPr lang="fi-FI"/>
        </a:p>
      </dgm:t>
    </dgm:pt>
    <dgm:pt modelId="{C71A2541-0025-4DAA-A0F6-90B9F32DE92F}" type="sibTrans" cxnId="{2C001545-A1AC-4CA0-9C18-CF328C0D6E57}">
      <dgm:prSet/>
      <dgm:spPr/>
      <dgm:t>
        <a:bodyPr/>
        <a:lstStyle/>
        <a:p>
          <a:endParaRPr lang="fi-FI"/>
        </a:p>
      </dgm:t>
    </dgm:pt>
    <dgm:pt modelId="{8A9B3AD3-5F5A-4779-B18C-6E313A9582D1}">
      <dgm:prSet/>
      <dgm:spPr/>
      <dgm:t>
        <a:bodyPr/>
        <a:lstStyle/>
        <a:p>
          <a:pPr rtl="0"/>
          <a:r>
            <a:rPr lang="en-US" b="1" dirty="0" smtClean="0"/>
            <a:t>+ other business economic value added</a:t>
          </a:r>
          <a:endParaRPr lang="fi-FI" dirty="0"/>
        </a:p>
      </dgm:t>
    </dgm:pt>
    <dgm:pt modelId="{33416969-A126-4072-8F98-21C72F12EFF9}" type="parTrans" cxnId="{6F27E393-3202-46E7-A62D-329DFBE3B0D4}">
      <dgm:prSet/>
      <dgm:spPr/>
      <dgm:t>
        <a:bodyPr/>
        <a:lstStyle/>
        <a:p>
          <a:endParaRPr lang="fi-FI"/>
        </a:p>
      </dgm:t>
    </dgm:pt>
    <dgm:pt modelId="{A6DC6ED4-F841-4DCA-9DEE-441439A48FB2}" type="sibTrans" cxnId="{6F27E393-3202-46E7-A62D-329DFBE3B0D4}">
      <dgm:prSet/>
      <dgm:spPr/>
      <dgm:t>
        <a:bodyPr/>
        <a:lstStyle/>
        <a:p>
          <a:endParaRPr lang="fi-FI"/>
        </a:p>
      </dgm:t>
    </dgm:pt>
    <dgm:pt modelId="{A05D3B45-DFA5-4497-AA35-10FE4447FD5F}">
      <dgm:prSet/>
      <dgm:spPr/>
      <dgm:t>
        <a:bodyPr/>
        <a:lstStyle/>
        <a:p>
          <a:pPr rtl="0"/>
          <a:r>
            <a:rPr lang="en-US" b="1" smtClean="0"/>
            <a:t>- legal sanctions: probability of realization  (e.g. the effectiveness of control) x estimated monetary value (x time factor) etc. </a:t>
          </a:r>
          <a:endParaRPr lang="fi-FI"/>
        </a:p>
      </dgm:t>
    </dgm:pt>
    <dgm:pt modelId="{5B2309BD-4F72-4978-9A38-C1FD68E45C3B}" type="parTrans" cxnId="{473A6D1B-A097-4BD8-A8A4-053DF1AC6A9E}">
      <dgm:prSet/>
      <dgm:spPr/>
      <dgm:t>
        <a:bodyPr/>
        <a:lstStyle/>
        <a:p>
          <a:endParaRPr lang="fi-FI"/>
        </a:p>
      </dgm:t>
    </dgm:pt>
    <dgm:pt modelId="{DA995711-3B9D-463F-8237-DC866854A0E6}" type="sibTrans" cxnId="{473A6D1B-A097-4BD8-A8A4-053DF1AC6A9E}">
      <dgm:prSet/>
      <dgm:spPr/>
      <dgm:t>
        <a:bodyPr/>
        <a:lstStyle/>
        <a:p>
          <a:endParaRPr lang="fi-FI"/>
        </a:p>
      </dgm:t>
    </dgm:pt>
    <dgm:pt modelId="{54FE3754-8F3D-4814-BC66-475FBB81083A}">
      <dgm:prSet/>
      <dgm:spPr/>
      <dgm:t>
        <a:bodyPr/>
        <a:lstStyle/>
        <a:p>
          <a:pPr rtl="0"/>
          <a:r>
            <a:rPr lang="en-US" b="1" smtClean="0"/>
            <a:t>- quantifying a moral reaction is difficult </a:t>
          </a:r>
          <a:endParaRPr lang="fi-FI"/>
        </a:p>
      </dgm:t>
    </dgm:pt>
    <dgm:pt modelId="{ACFABC59-C497-47EE-931C-3E5691FEFFF7}" type="parTrans" cxnId="{32DBC20A-D1D7-4083-992B-FA8AEA6884D2}">
      <dgm:prSet/>
      <dgm:spPr/>
      <dgm:t>
        <a:bodyPr/>
        <a:lstStyle/>
        <a:p>
          <a:endParaRPr lang="fi-FI"/>
        </a:p>
      </dgm:t>
    </dgm:pt>
    <dgm:pt modelId="{6E17F47F-0865-45CE-AA89-5E72D63478E8}" type="sibTrans" cxnId="{32DBC20A-D1D7-4083-992B-FA8AEA6884D2}">
      <dgm:prSet/>
      <dgm:spPr/>
      <dgm:t>
        <a:bodyPr/>
        <a:lstStyle/>
        <a:p>
          <a:endParaRPr lang="fi-FI"/>
        </a:p>
      </dgm:t>
    </dgm:pt>
    <dgm:pt modelId="{34D2119B-4645-4562-97FF-504DD61DC2D6}">
      <dgm:prSet/>
      <dgm:spPr/>
      <dgm:t>
        <a:bodyPr/>
        <a:lstStyle/>
        <a:p>
          <a:pPr rtl="0"/>
          <a:r>
            <a:rPr lang="en-US" b="1" smtClean="0"/>
            <a:t>- assessing the social aspect (i.a. human rights) is likely to be impossible </a:t>
          </a:r>
          <a:endParaRPr lang="fi-FI"/>
        </a:p>
      </dgm:t>
    </dgm:pt>
    <dgm:pt modelId="{D53A4469-7FAE-4D80-B4B4-DE69585C01F4}" type="parTrans" cxnId="{F7D9BB88-8EE2-46F8-B8C9-2EF748358815}">
      <dgm:prSet/>
      <dgm:spPr/>
      <dgm:t>
        <a:bodyPr/>
        <a:lstStyle/>
        <a:p>
          <a:endParaRPr lang="fi-FI"/>
        </a:p>
      </dgm:t>
    </dgm:pt>
    <dgm:pt modelId="{832AA679-F3CF-410F-BE4A-06CAFA8E315F}" type="sibTrans" cxnId="{F7D9BB88-8EE2-46F8-B8C9-2EF748358815}">
      <dgm:prSet/>
      <dgm:spPr/>
      <dgm:t>
        <a:bodyPr/>
        <a:lstStyle/>
        <a:p>
          <a:endParaRPr lang="fi-FI"/>
        </a:p>
      </dgm:t>
    </dgm:pt>
    <dgm:pt modelId="{8E130C3D-24D5-4D20-AA4D-4BB725A46C61}" type="pres">
      <dgm:prSet presAssocID="{D759EB37-5D99-45DF-82F4-2C14DB012C6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8AA7B42-109E-4259-8913-312BE1F685AC}" type="pres">
      <dgm:prSet presAssocID="{D9576CB7-B8FF-44D6-9C04-69AB30A179E6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E52770-BC70-43C8-8814-1B8857AC7EF1}" type="pres">
      <dgm:prSet presAssocID="{C71A2541-0025-4DAA-A0F6-90B9F32DE92F}" presName="sibTrans" presStyleLbl="sibTrans2D1" presStyleIdx="0" presStyleCnt="5"/>
      <dgm:spPr/>
      <dgm:t>
        <a:bodyPr/>
        <a:lstStyle/>
        <a:p>
          <a:endParaRPr lang="en-US"/>
        </a:p>
      </dgm:t>
    </dgm:pt>
    <dgm:pt modelId="{6662CE93-70F6-4544-AB68-9DD4D1B0EEAD}" type="pres">
      <dgm:prSet presAssocID="{C71A2541-0025-4DAA-A0F6-90B9F32DE92F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F3D3F02E-27CC-4D92-9EFF-A9774BC8B14A}" type="pres">
      <dgm:prSet presAssocID="{8A9B3AD3-5F5A-4779-B18C-6E313A9582D1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BD8BED-F84E-4DA3-B057-FA84A77394FC}" type="pres">
      <dgm:prSet presAssocID="{A6DC6ED4-F841-4DCA-9DEE-441439A48FB2}" presName="sibTrans" presStyleLbl="sibTrans2D1" presStyleIdx="1" presStyleCnt="5"/>
      <dgm:spPr/>
      <dgm:t>
        <a:bodyPr/>
        <a:lstStyle/>
        <a:p>
          <a:endParaRPr lang="en-US"/>
        </a:p>
      </dgm:t>
    </dgm:pt>
    <dgm:pt modelId="{D80BD812-1D61-4304-9867-9C3D5AFD4600}" type="pres">
      <dgm:prSet presAssocID="{A6DC6ED4-F841-4DCA-9DEE-441439A48FB2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09956FE4-859C-4081-B872-B592CBC76189}" type="pres">
      <dgm:prSet presAssocID="{A05D3B45-DFA5-4497-AA35-10FE4447FD5F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E75ADC-4FF3-4432-9326-A858A3B975EE}" type="pres">
      <dgm:prSet presAssocID="{DA995711-3B9D-463F-8237-DC866854A0E6}" presName="sibTrans" presStyleLbl="sibTrans2D1" presStyleIdx="2" presStyleCnt="5"/>
      <dgm:spPr/>
      <dgm:t>
        <a:bodyPr/>
        <a:lstStyle/>
        <a:p>
          <a:endParaRPr lang="en-US"/>
        </a:p>
      </dgm:t>
    </dgm:pt>
    <dgm:pt modelId="{E8ABBF49-C884-42AF-A76C-7D29615135BE}" type="pres">
      <dgm:prSet presAssocID="{DA995711-3B9D-463F-8237-DC866854A0E6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9855D3C6-6723-46D7-93B0-CD40E1520133}" type="pres">
      <dgm:prSet presAssocID="{54FE3754-8F3D-4814-BC66-475FBB81083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BEF592-8A1F-45C8-81CD-FC32EE21E711}" type="pres">
      <dgm:prSet presAssocID="{6E17F47F-0865-45CE-AA89-5E72D63478E8}" presName="sibTrans" presStyleLbl="sibTrans2D1" presStyleIdx="3" presStyleCnt="5"/>
      <dgm:spPr/>
      <dgm:t>
        <a:bodyPr/>
        <a:lstStyle/>
        <a:p>
          <a:endParaRPr lang="en-US"/>
        </a:p>
      </dgm:t>
    </dgm:pt>
    <dgm:pt modelId="{902B0229-55CB-4A13-8483-43697AE6A72D}" type="pres">
      <dgm:prSet presAssocID="{6E17F47F-0865-45CE-AA89-5E72D63478E8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A1BAEEB8-EE39-4994-A5A2-F81DF55DDB64}" type="pres">
      <dgm:prSet presAssocID="{34D2119B-4645-4562-97FF-504DD61DC2D6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7D3E3D-70BE-421B-8C8A-4DCB2CA47472}" type="pres">
      <dgm:prSet presAssocID="{832AA679-F3CF-410F-BE4A-06CAFA8E315F}" presName="sibTrans" presStyleLbl="sibTrans2D1" presStyleIdx="4" presStyleCnt="5"/>
      <dgm:spPr/>
      <dgm:t>
        <a:bodyPr/>
        <a:lstStyle/>
        <a:p>
          <a:endParaRPr lang="en-US"/>
        </a:p>
      </dgm:t>
    </dgm:pt>
    <dgm:pt modelId="{9126FA4E-C897-4F17-9858-5DC87F8D5013}" type="pres">
      <dgm:prSet presAssocID="{832AA679-F3CF-410F-BE4A-06CAFA8E315F}" presName="connectorText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6F27E393-3202-46E7-A62D-329DFBE3B0D4}" srcId="{D759EB37-5D99-45DF-82F4-2C14DB012C67}" destId="{8A9B3AD3-5F5A-4779-B18C-6E313A9582D1}" srcOrd="1" destOrd="0" parTransId="{33416969-A126-4072-8F98-21C72F12EFF9}" sibTransId="{A6DC6ED4-F841-4DCA-9DEE-441439A48FB2}"/>
    <dgm:cxn modelId="{473A6D1B-A097-4BD8-A8A4-053DF1AC6A9E}" srcId="{D759EB37-5D99-45DF-82F4-2C14DB012C67}" destId="{A05D3B45-DFA5-4497-AA35-10FE4447FD5F}" srcOrd="2" destOrd="0" parTransId="{5B2309BD-4F72-4978-9A38-C1FD68E45C3B}" sibTransId="{DA995711-3B9D-463F-8237-DC866854A0E6}"/>
    <dgm:cxn modelId="{A4240835-7DF7-4899-959C-F30417327A0B}" type="presOf" srcId="{832AA679-F3CF-410F-BE4A-06CAFA8E315F}" destId="{9126FA4E-C897-4F17-9858-5DC87F8D5013}" srcOrd="1" destOrd="0" presId="urn:microsoft.com/office/officeart/2005/8/layout/cycle2"/>
    <dgm:cxn modelId="{2C001545-A1AC-4CA0-9C18-CF328C0D6E57}" srcId="{D759EB37-5D99-45DF-82F4-2C14DB012C67}" destId="{D9576CB7-B8FF-44D6-9C04-69AB30A179E6}" srcOrd="0" destOrd="0" parTransId="{C29ECE3C-7CD4-49AE-B8D9-D77FC6923DCF}" sibTransId="{C71A2541-0025-4DAA-A0F6-90B9F32DE92F}"/>
    <dgm:cxn modelId="{1DD6D914-CBBE-4B5A-8072-CFD242D8F42E}" type="presOf" srcId="{34D2119B-4645-4562-97FF-504DD61DC2D6}" destId="{A1BAEEB8-EE39-4994-A5A2-F81DF55DDB64}" srcOrd="0" destOrd="0" presId="urn:microsoft.com/office/officeart/2005/8/layout/cycle2"/>
    <dgm:cxn modelId="{61A0225B-B84A-42A0-97A3-5B5088FBE26B}" type="presOf" srcId="{A6DC6ED4-F841-4DCA-9DEE-441439A48FB2}" destId="{D80BD812-1D61-4304-9867-9C3D5AFD4600}" srcOrd="1" destOrd="0" presId="urn:microsoft.com/office/officeart/2005/8/layout/cycle2"/>
    <dgm:cxn modelId="{A79740CC-6027-4E84-BD3F-1EC6869B141D}" type="presOf" srcId="{A6DC6ED4-F841-4DCA-9DEE-441439A48FB2}" destId="{71BD8BED-F84E-4DA3-B057-FA84A77394FC}" srcOrd="0" destOrd="0" presId="urn:microsoft.com/office/officeart/2005/8/layout/cycle2"/>
    <dgm:cxn modelId="{01113F8B-E29B-4043-981E-9D231738CAD6}" type="presOf" srcId="{8A9B3AD3-5F5A-4779-B18C-6E313A9582D1}" destId="{F3D3F02E-27CC-4D92-9EFF-A9774BC8B14A}" srcOrd="0" destOrd="0" presId="urn:microsoft.com/office/officeart/2005/8/layout/cycle2"/>
    <dgm:cxn modelId="{69A36F28-97BF-4CB1-A348-B5F077D9B62B}" type="presOf" srcId="{A05D3B45-DFA5-4497-AA35-10FE4447FD5F}" destId="{09956FE4-859C-4081-B872-B592CBC76189}" srcOrd="0" destOrd="0" presId="urn:microsoft.com/office/officeart/2005/8/layout/cycle2"/>
    <dgm:cxn modelId="{9CCB6A9F-D63D-4803-B198-A3C48C75D0E7}" type="presOf" srcId="{DA995711-3B9D-463F-8237-DC866854A0E6}" destId="{E8ABBF49-C884-42AF-A76C-7D29615135BE}" srcOrd="1" destOrd="0" presId="urn:microsoft.com/office/officeart/2005/8/layout/cycle2"/>
    <dgm:cxn modelId="{50BE17E7-2095-481C-AA66-FD169035E63E}" type="presOf" srcId="{54FE3754-8F3D-4814-BC66-475FBB81083A}" destId="{9855D3C6-6723-46D7-93B0-CD40E1520133}" srcOrd="0" destOrd="0" presId="urn:microsoft.com/office/officeart/2005/8/layout/cycle2"/>
    <dgm:cxn modelId="{F7D9BB88-8EE2-46F8-B8C9-2EF748358815}" srcId="{D759EB37-5D99-45DF-82F4-2C14DB012C67}" destId="{34D2119B-4645-4562-97FF-504DD61DC2D6}" srcOrd="4" destOrd="0" parTransId="{D53A4469-7FAE-4D80-B4B4-DE69585C01F4}" sibTransId="{832AA679-F3CF-410F-BE4A-06CAFA8E315F}"/>
    <dgm:cxn modelId="{980FDBB5-2D0A-4844-B135-E40C0599325D}" type="presOf" srcId="{6E17F47F-0865-45CE-AA89-5E72D63478E8}" destId="{57BEF592-8A1F-45C8-81CD-FC32EE21E711}" srcOrd="0" destOrd="0" presId="urn:microsoft.com/office/officeart/2005/8/layout/cycle2"/>
    <dgm:cxn modelId="{E40F64BE-B410-4396-A432-8EE5F5F19A0D}" type="presOf" srcId="{832AA679-F3CF-410F-BE4A-06CAFA8E315F}" destId="{637D3E3D-70BE-421B-8C8A-4DCB2CA47472}" srcOrd="0" destOrd="0" presId="urn:microsoft.com/office/officeart/2005/8/layout/cycle2"/>
    <dgm:cxn modelId="{32DBC20A-D1D7-4083-992B-FA8AEA6884D2}" srcId="{D759EB37-5D99-45DF-82F4-2C14DB012C67}" destId="{54FE3754-8F3D-4814-BC66-475FBB81083A}" srcOrd="3" destOrd="0" parTransId="{ACFABC59-C497-47EE-931C-3E5691FEFFF7}" sibTransId="{6E17F47F-0865-45CE-AA89-5E72D63478E8}"/>
    <dgm:cxn modelId="{C1AD9A18-64FB-4BA0-A3C8-F9337CD2BD85}" type="presOf" srcId="{D9576CB7-B8FF-44D6-9C04-69AB30A179E6}" destId="{98AA7B42-109E-4259-8913-312BE1F685AC}" srcOrd="0" destOrd="0" presId="urn:microsoft.com/office/officeart/2005/8/layout/cycle2"/>
    <dgm:cxn modelId="{967087A3-40E7-44C3-801C-A6A386333351}" type="presOf" srcId="{D759EB37-5D99-45DF-82F4-2C14DB012C67}" destId="{8E130C3D-24D5-4D20-AA4D-4BB725A46C61}" srcOrd="0" destOrd="0" presId="urn:microsoft.com/office/officeart/2005/8/layout/cycle2"/>
    <dgm:cxn modelId="{55C04F74-3DDE-4263-828D-2F0B469CBA6A}" type="presOf" srcId="{C71A2541-0025-4DAA-A0F6-90B9F32DE92F}" destId="{6662CE93-70F6-4544-AB68-9DD4D1B0EEAD}" srcOrd="1" destOrd="0" presId="urn:microsoft.com/office/officeart/2005/8/layout/cycle2"/>
    <dgm:cxn modelId="{9447949C-1D1A-45ED-B662-BF2B5ECA8B47}" type="presOf" srcId="{DA995711-3B9D-463F-8237-DC866854A0E6}" destId="{67E75ADC-4FF3-4432-9326-A858A3B975EE}" srcOrd="0" destOrd="0" presId="urn:microsoft.com/office/officeart/2005/8/layout/cycle2"/>
    <dgm:cxn modelId="{7009E750-E3C1-421A-A411-22EA652F6673}" type="presOf" srcId="{C71A2541-0025-4DAA-A0F6-90B9F32DE92F}" destId="{89E52770-BC70-43C8-8814-1B8857AC7EF1}" srcOrd="0" destOrd="0" presId="urn:microsoft.com/office/officeart/2005/8/layout/cycle2"/>
    <dgm:cxn modelId="{FF68AC79-5B58-4D5A-B5F7-47BF8BF800F5}" type="presOf" srcId="{6E17F47F-0865-45CE-AA89-5E72D63478E8}" destId="{902B0229-55CB-4A13-8483-43697AE6A72D}" srcOrd="1" destOrd="0" presId="urn:microsoft.com/office/officeart/2005/8/layout/cycle2"/>
    <dgm:cxn modelId="{393E5BA3-38E7-40D7-8A85-768BD71630BC}" type="presParOf" srcId="{8E130C3D-24D5-4D20-AA4D-4BB725A46C61}" destId="{98AA7B42-109E-4259-8913-312BE1F685AC}" srcOrd="0" destOrd="0" presId="urn:microsoft.com/office/officeart/2005/8/layout/cycle2"/>
    <dgm:cxn modelId="{696A62E4-3897-4E9E-9CBE-05037A63928A}" type="presParOf" srcId="{8E130C3D-24D5-4D20-AA4D-4BB725A46C61}" destId="{89E52770-BC70-43C8-8814-1B8857AC7EF1}" srcOrd="1" destOrd="0" presId="urn:microsoft.com/office/officeart/2005/8/layout/cycle2"/>
    <dgm:cxn modelId="{B254CA8C-77B1-46F2-AB24-5455A58ECE8F}" type="presParOf" srcId="{89E52770-BC70-43C8-8814-1B8857AC7EF1}" destId="{6662CE93-70F6-4544-AB68-9DD4D1B0EEAD}" srcOrd="0" destOrd="0" presId="urn:microsoft.com/office/officeart/2005/8/layout/cycle2"/>
    <dgm:cxn modelId="{E9CE3573-DF63-4C5B-8053-D09598AD94D5}" type="presParOf" srcId="{8E130C3D-24D5-4D20-AA4D-4BB725A46C61}" destId="{F3D3F02E-27CC-4D92-9EFF-A9774BC8B14A}" srcOrd="2" destOrd="0" presId="urn:microsoft.com/office/officeart/2005/8/layout/cycle2"/>
    <dgm:cxn modelId="{266A0939-498E-4A33-B922-FBEFCB134FF7}" type="presParOf" srcId="{8E130C3D-24D5-4D20-AA4D-4BB725A46C61}" destId="{71BD8BED-F84E-4DA3-B057-FA84A77394FC}" srcOrd="3" destOrd="0" presId="urn:microsoft.com/office/officeart/2005/8/layout/cycle2"/>
    <dgm:cxn modelId="{A5920B8B-93F2-41D1-B841-63EA3427F034}" type="presParOf" srcId="{71BD8BED-F84E-4DA3-B057-FA84A77394FC}" destId="{D80BD812-1D61-4304-9867-9C3D5AFD4600}" srcOrd="0" destOrd="0" presId="urn:microsoft.com/office/officeart/2005/8/layout/cycle2"/>
    <dgm:cxn modelId="{D4A27FEB-D3FA-4E41-9836-5F3CD3B05240}" type="presParOf" srcId="{8E130C3D-24D5-4D20-AA4D-4BB725A46C61}" destId="{09956FE4-859C-4081-B872-B592CBC76189}" srcOrd="4" destOrd="0" presId="urn:microsoft.com/office/officeart/2005/8/layout/cycle2"/>
    <dgm:cxn modelId="{28A56B0A-0059-48C9-B210-C7C7914AA30E}" type="presParOf" srcId="{8E130C3D-24D5-4D20-AA4D-4BB725A46C61}" destId="{67E75ADC-4FF3-4432-9326-A858A3B975EE}" srcOrd="5" destOrd="0" presId="urn:microsoft.com/office/officeart/2005/8/layout/cycle2"/>
    <dgm:cxn modelId="{40B17D9D-98F9-4A7E-9C7C-18352E055800}" type="presParOf" srcId="{67E75ADC-4FF3-4432-9326-A858A3B975EE}" destId="{E8ABBF49-C884-42AF-A76C-7D29615135BE}" srcOrd="0" destOrd="0" presId="urn:microsoft.com/office/officeart/2005/8/layout/cycle2"/>
    <dgm:cxn modelId="{2415E90E-3967-47B8-8CBE-92AF8BBC4D70}" type="presParOf" srcId="{8E130C3D-24D5-4D20-AA4D-4BB725A46C61}" destId="{9855D3C6-6723-46D7-93B0-CD40E1520133}" srcOrd="6" destOrd="0" presId="urn:microsoft.com/office/officeart/2005/8/layout/cycle2"/>
    <dgm:cxn modelId="{C46D964C-83D3-4863-8B24-4B40CF1D1274}" type="presParOf" srcId="{8E130C3D-24D5-4D20-AA4D-4BB725A46C61}" destId="{57BEF592-8A1F-45C8-81CD-FC32EE21E711}" srcOrd="7" destOrd="0" presId="urn:microsoft.com/office/officeart/2005/8/layout/cycle2"/>
    <dgm:cxn modelId="{5C069420-FA29-4E26-A617-DB4DCF241714}" type="presParOf" srcId="{57BEF592-8A1F-45C8-81CD-FC32EE21E711}" destId="{902B0229-55CB-4A13-8483-43697AE6A72D}" srcOrd="0" destOrd="0" presId="urn:microsoft.com/office/officeart/2005/8/layout/cycle2"/>
    <dgm:cxn modelId="{B436135E-C857-4AA6-98FC-F7252BCD0C2A}" type="presParOf" srcId="{8E130C3D-24D5-4D20-AA4D-4BB725A46C61}" destId="{A1BAEEB8-EE39-4994-A5A2-F81DF55DDB64}" srcOrd="8" destOrd="0" presId="urn:microsoft.com/office/officeart/2005/8/layout/cycle2"/>
    <dgm:cxn modelId="{F6D8DD37-5917-4FF6-811E-464C6923C9F9}" type="presParOf" srcId="{8E130C3D-24D5-4D20-AA4D-4BB725A46C61}" destId="{637D3E3D-70BE-421B-8C8A-4DCB2CA47472}" srcOrd="9" destOrd="0" presId="urn:microsoft.com/office/officeart/2005/8/layout/cycle2"/>
    <dgm:cxn modelId="{CAC2E07D-40F5-4632-A90A-E09F6FC9DE98}" type="presParOf" srcId="{637D3E3D-70BE-421B-8C8A-4DCB2CA47472}" destId="{9126FA4E-C897-4F17-9858-5DC87F8D5013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E533D35C-D2DE-429C-8099-6813538C53F6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fi-FI"/>
        </a:p>
      </dgm:t>
    </dgm:pt>
    <dgm:pt modelId="{734CC16A-FEC5-4129-824B-76BA04D1C40D}">
      <dgm:prSet/>
      <dgm:spPr/>
      <dgm:t>
        <a:bodyPr/>
        <a:lstStyle/>
        <a:p>
          <a:pPr rtl="0"/>
          <a:r>
            <a:rPr lang="en-US" b="1" smtClean="0"/>
            <a:t>The social significance of employment  </a:t>
          </a:r>
          <a:endParaRPr lang="fi-FI"/>
        </a:p>
      </dgm:t>
    </dgm:pt>
    <dgm:pt modelId="{27A226EA-E1D1-49A3-ABF2-E019EED1643F}" type="parTrans" cxnId="{47CB489F-15DD-457B-B318-FA892ED08940}">
      <dgm:prSet/>
      <dgm:spPr/>
      <dgm:t>
        <a:bodyPr/>
        <a:lstStyle/>
        <a:p>
          <a:endParaRPr lang="fi-FI"/>
        </a:p>
      </dgm:t>
    </dgm:pt>
    <dgm:pt modelId="{1BF81571-851C-4032-B426-3862293B63A3}" type="sibTrans" cxnId="{47CB489F-15DD-457B-B318-FA892ED08940}">
      <dgm:prSet/>
      <dgm:spPr/>
      <dgm:t>
        <a:bodyPr/>
        <a:lstStyle/>
        <a:p>
          <a:endParaRPr lang="fi-FI"/>
        </a:p>
      </dgm:t>
    </dgm:pt>
    <dgm:pt modelId="{048E2642-AB45-4928-9283-5F9613129E3E}">
      <dgm:prSet/>
      <dgm:spPr/>
      <dgm:t>
        <a:bodyPr/>
        <a:lstStyle/>
        <a:p>
          <a:pPr rtl="0"/>
          <a:r>
            <a:rPr lang="en-US" b="1" smtClean="0"/>
            <a:t>the possibility of social influencing by corporate culture </a:t>
          </a:r>
          <a:endParaRPr lang="fi-FI"/>
        </a:p>
      </dgm:t>
    </dgm:pt>
    <dgm:pt modelId="{F1790AB8-FE1A-43AF-A212-A99B79807954}" type="parTrans" cxnId="{480B660B-5406-472E-955B-0BF19D9065F4}">
      <dgm:prSet/>
      <dgm:spPr/>
      <dgm:t>
        <a:bodyPr/>
        <a:lstStyle/>
        <a:p>
          <a:endParaRPr lang="fi-FI"/>
        </a:p>
      </dgm:t>
    </dgm:pt>
    <dgm:pt modelId="{8CDC25CF-2473-4566-B64E-DE9725169486}" type="sibTrans" cxnId="{480B660B-5406-472E-955B-0BF19D9065F4}">
      <dgm:prSet/>
      <dgm:spPr/>
      <dgm:t>
        <a:bodyPr/>
        <a:lstStyle/>
        <a:p>
          <a:endParaRPr lang="fi-FI"/>
        </a:p>
      </dgm:t>
    </dgm:pt>
    <dgm:pt modelId="{A256E986-9298-416E-A336-B6D70F80AD8F}" type="pres">
      <dgm:prSet presAssocID="{E533D35C-D2DE-429C-8099-6813538C53F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598BD00-EED1-4936-B121-71B020EF5190}" type="pres">
      <dgm:prSet presAssocID="{734CC16A-FEC5-4129-824B-76BA04D1C40D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A4D30B-4D02-4475-A610-C8397968C058}" type="pres">
      <dgm:prSet presAssocID="{1BF81571-851C-4032-B426-3862293B63A3}" presName="spacer" presStyleCnt="0"/>
      <dgm:spPr/>
      <dgm:t>
        <a:bodyPr/>
        <a:lstStyle/>
        <a:p>
          <a:endParaRPr lang="en-US"/>
        </a:p>
      </dgm:t>
    </dgm:pt>
    <dgm:pt modelId="{2E65D359-3B8B-45CB-A494-5CE427EE6F6D}" type="pres">
      <dgm:prSet presAssocID="{048E2642-AB45-4928-9283-5F9613129E3E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7CB489F-15DD-457B-B318-FA892ED08940}" srcId="{E533D35C-D2DE-429C-8099-6813538C53F6}" destId="{734CC16A-FEC5-4129-824B-76BA04D1C40D}" srcOrd="0" destOrd="0" parTransId="{27A226EA-E1D1-49A3-ABF2-E019EED1643F}" sibTransId="{1BF81571-851C-4032-B426-3862293B63A3}"/>
    <dgm:cxn modelId="{139C6A40-3145-46CA-88B7-E2B8C65F6BA8}" type="presOf" srcId="{734CC16A-FEC5-4129-824B-76BA04D1C40D}" destId="{5598BD00-EED1-4936-B121-71B020EF5190}" srcOrd="0" destOrd="0" presId="urn:microsoft.com/office/officeart/2005/8/layout/vList2"/>
    <dgm:cxn modelId="{480B660B-5406-472E-955B-0BF19D9065F4}" srcId="{E533D35C-D2DE-429C-8099-6813538C53F6}" destId="{048E2642-AB45-4928-9283-5F9613129E3E}" srcOrd="1" destOrd="0" parTransId="{F1790AB8-FE1A-43AF-A212-A99B79807954}" sibTransId="{8CDC25CF-2473-4566-B64E-DE9725169486}"/>
    <dgm:cxn modelId="{C6F02E56-7AF0-462D-8103-0B853CB2CCC9}" type="presOf" srcId="{048E2642-AB45-4928-9283-5F9613129E3E}" destId="{2E65D359-3B8B-45CB-A494-5CE427EE6F6D}" srcOrd="0" destOrd="0" presId="urn:microsoft.com/office/officeart/2005/8/layout/vList2"/>
    <dgm:cxn modelId="{C3A5852D-0149-484A-81DF-711F80D6A2F8}" type="presOf" srcId="{E533D35C-D2DE-429C-8099-6813538C53F6}" destId="{A256E986-9298-416E-A336-B6D70F80AD8F}" srcOrd="0" destOrd="0" presId="urn:microsoft.com/office/officeart/2005/8/layout/vList2"/>
    <dgm:cxn modelId="{B9C2F0A3-D679-49A6-BF23-6CC6F5021A98}" type="presParOf" srcId="{A256E986-9298-416E-A336-B6D70F80AD8F}" destId="{5598BD00-EED1-4936-B121-71B020EF5190}" srcOrd="0" destOrd="0" presId="urn:microsoft.com/office/officeart/2005/8/layout/vList2"/>
    <dgm:cxn modelId="{D2F6EA98-63FB-4778-9581-9B0BDB5D51A3}" type="presParOf" srcId="{A256E986-9298-416E-A336-B6D70F80AD8F}" destId="{1DA4D30B-4D02-4475-A610-C8397968C058}" srcOrd="1" destOrd="0" presId="urn:microsoft.com/office/officeart/2005/8/layout/vList2"/>
    <dgm:cxn modelId="{C400EE13-C48E-40CD-A2D5-1080CDBBA01E}" type="presParOf" srcId="{A256E986-9298-416E-A336-B6D70F80AD8F}" destId="{2E65D359-3B8B-45CB-A494-5CE427EE6F6D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DD4DD52B-1609-46B1-A332-DDE4D6B50B23}" type="doc">
      <dgm:prSet loTypeId="urn:microsoft.com/office/officeart/2005/8/layout/vList2" loCatId="list" qsTypeId="urn:microsoft.com/office/officeart/2005/8/quickstyle/simple3" qsCatId="simple" csTypeId="urn:microsoft.com/office/officeart/2005/8/colors/accent2_2" csCatId="accent2"/>
      <dgm:spPr/>
      <dgm:t>
        <a:bodyPr/>
        <a:lstStyle/>
        <a:p>
          <a:endParaRPr lang="fi-FI"/>
        </a:p>
      </dgm:t>
    </dgm:pt>
    <dgm:pt modelId="{6CC64275-3CD3-4DD1-A35C-BEEBE0B58478}">
      <dgm:prSet/>
      <dgm:spPr/>
      <dgm:t>
        <a:bodyPr/>
        <a:lstStyle/>
        <a:p>
          <a:pPr rtl="0"/>
          <a:r>
            <a:rPr lang="en-US" b="1" smtClean="0"/>
            <a:t>The image as as profit seeker by social dumping (case 1)</a:t>
          </a:r>
          <a:endParaRPr lang="fi-FI"/>
        </a:p>
      </dgm:t>
    </dgm:pt>
    <dgm:pt modelId="{C88511EF-7442-46C3-A4F6-7A8ADC8B548C}" type="parTrans" cxnId="{8EE2F02C-85DA-4527-88D5-A1F7464E72CC}">
      <dgm:prSet/>
      <dgm:spPr/>
      <dgm:t>
        <a:bodyPr/>
        <a:lstStyle/>
        <a:p>
          <a:endParaRPr lang="fi-FI"/>
        </a:p>
      </dgm:t>
    </dgm:pt>
    <dgm:pt modelId="{062D25F1-5919-4803-A503-23EF14931E6A}" type="sibTrans" cxnId="{8EE2F02C-85DA-4527-88D5-A1F7464E72CC}">
      <dgm:prSet/>
      <dgm:spPr/>
      <dgm:t>
        <a:bodyPr/>
        <a:lstStyle/>
        <a:p>
          <a:endParaRPr lang="fi-FI"/>
        </a:p>
      </dgm:t>
    </dgm:pt>
    <dgm:pt modelId="{903FBE12-13EE-43C7-A036-F128FCD5C122}">
      <dgm:prSet/>
      <dgm:spPr/>
      <dgm:t>
        <a:bodyPr/>
        <a:lstStyle/>
        <a:p>
          <a:pPr rtl="0"/>
          <a:r>
            <a:rPr lang="en-US" b="1" smtClean="0"/>
            <a:t>the probability of a state boycott could be in favor of a withdrawal as early as possible (case 2) </a:t>
          </a:r>
          <a:endParaRPr lang="fi-FI"/>
        </a:p>
      </dgm:t>
    </dgm:pt>
    <dgm:pt modelId="{EF807FB8-4796-415B-BCBA-A6B9819495E9}" type="parTrans" cxnId="{37DEAA2B-F70D-413C-8442-DE9CDCDA357E}">
      <dgm:prSet/>
      <dgm:spPr/>
      <dgm:t>
        <a:bodyPr/>
        <a:lstStyle/>
        <a:p>
          <a:endParaRPr lang="fi-FI"/>
        </a:p>
      </dgm:t>
    </dgm:pt>
    <dgm:pt modelId="{3B0481D7-5303-435F-8CAA-CC86219A8F3F}" type="sibTrans" cxnId="{37DEAA2B-F70D-413C-8442-DE9CDCDA357E}">
      <dgm:prSet/>
      <dgm:spPr/>
      <dgm:t>
        <a:bodyPr/>
        <a:lstStyle/>
        <a:p>
          <a:endParaRPr lang="fi-FI"/>
        </a:p>
      </dgm:t>
    </dgm:pt>
    <dgm:pt modelId="{D1662007-3A89-47D9-AE05-BC89226E7C1B}">
      <dgm:prSet/>
      <dgm:spPr/>
      <dgm:t>
        <a:bodyPr/>
        <a:lstStyle/>
        <a:p>
          <a:pPr rtl="0"/>
          <a:r>
            <a:rPr lang="en-US" b="1" smtClean="0"/>
            <a:t>a boycott would probably weaken most the situation of the weakest  </a:t>
          </a:r>
          <a:endParaRPr lang="fi-FI"/>
        </a:p>
      </dgm:t>
    </dgm:pt>
    <dgm:pt modelId="{C79450D5-74FA-47C4-AC83-EA995BE2187C}" type="parTrans" cxnId="{52F8E473-F221-410D-BCAF-5F3C4157ACF1}">
      <dgm:prSet/>
      <dgm:spPr/>
      <dgm:t>
        <a:bodyPr/>
        <a:lstStyle/>
        <a:p>
          <a:endParaRPr lang="fi-FI"/>
        </a:p>
      </dgm:t>
    </dgm:pt>
    <dgm:pt modelId="{296E8EE5-ADB8-4501-9FDD-3DEB358DFFF4}" type="sibTrans" cxnId="{52F8E473-F221-410D-BCAF-5F3C4157ACF1}">
      <dgm:prSet/>
      <dgm:spPr/>
      <dgm:t>
        <a:bodyPr/>
        <a:lstStyle/>
        <a:p>
          <a:endParaRPr lang="fi-FI"/>
        </a:p>
      </dgm:t>
    </dgm:pt>
    <dgm:pt modelId="{4E9CAFEA-93AA-49A3-9ABE-236530AB0CB2}">
      <dgm:prSet/>
      <dgm:spPr/>
      <dgm:t>
        <a:bodyPr/>
        <a:lstStyle/>
        <a:p>
          <a:pPr rtl="0"/>
          <a:r>
            <a:rPr lang="en-US" smtClean="0"/>
            <a:t>the possible interference by competition authorities with the boycott (case 1)?</a:t>
          </a:r>
          <a:endParaRPr lang="fi-FI"/>
        </a:p>
      </dgm:t>
    </dgm:pt>
    <dgm:pt modelId="{3A6644B9-DB0F-47F8-B1A8-43507E1749B7}" type="parTrans" cxnId="{697E69F6-E60F-4F7D-BA15-BB4C0F145B45}">
      <dgm:prSet/>
      <dgm:spPr/>
      <dgm:t>
        <a:bodyPr/>
        <a:lstStyle/>
        <a:p>
          <a:endParaRPr lang="fi-FI"/>
        </a:p>
      </dgm:t>
    </dgm:pt>
    <dgm:pt modelId="{E063F186-B286-47FF-A736-509AD861E35A}" type="sibTrans" cxnId="{697E69F6-E60F-4F7D-BA15-BB4C0F145B45}">
      <dgm:prSet/>
      <dgm:spPr/>
      <dgm:t>
        <a:bodyPr/>
        <a:lstStyle/>
        <a:p>
          <a:endParaRPr lang="fi-FI"/>
        </a:p>
      </dgm:t>
    </dgm:pt>
    <dgm:pt modelId="{B5D66937-9F46-4797-8C23-F8F6DD2A037E}" type="pres">
      <dgm:prSet presAssocID="{DD4DD52B-1609-46B1-A332-DDE4D6B50B2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929638B-54D3-4ED9-9E93-F5186FD47F91}" type="pres">
      <dgm:prSet presAssocID="{6CC64275-3CD3-4DD1-A35C-BEEBE0B58478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BA2E27-6973-4208-9EF6-FBE1D757DE55}" type="pres">
      <dgm:prSet presAssocID="{062D25F1-5919-4803-A503-23EF14931E6A}" presName="spacer" presStyleCnt="0"/>
      <dgm:spPr/>
      <dgm:t>
        <a:bodyPr/>
        <a:lstStyle/>
        <a:p>
          <a:endParaRPr lang="en-US"/>
        </a:p>
      </dgm:t>
    </dgm:pt>
    <dgm:pt modelId="{A5D82FDD-C27A-42E3-BFAB-D661F9F94B5B}" type="pres">
      <dgm:prSet presAssocID="{903FBE12-13EE-43C7-A036-F128FCD5C122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45EF96-E7AA-49CD-9EAA-192CE46A7BF9}" type="pres">
      <dgm:prSet presAssocID="{3B0481D7-5303-435F-8CAA-CC86219A8F3F}" presName="spacer" presStyleCnt="0"/>
      <dgm:spPr/>
      <dgm:t>
        <a:bodyPr/>
        <a:lstStyle/>
        <a:p>
          <a:endParaRPr lang="en-US"/>
        </a:p>
      </dgm:t>
    </dgm:pt>
    <dgm:pt modelId="{F0DC017C-034D-4D0E-8146-79A5C7F0B34E}" type="pres">
      <dgm:prSet presAssocID="{D1662007-3A89-47D9-AE05-BC89226E7C1B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256DA3-E5C4-427E-86B5-211B9BC3D6CB}" type="pres">
      <dgm:prSet presAssocID="{D1662007-3A89-47D9-AE05-BC89226E7C1B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9F43613-B3E5-4438-B8EE-EA6F0D980C6A}" type="presOf" srcId="{903FBE12-13EE-43C7-A036-F128FCD5C122}" destId="{A5D82FDD-C27A-42E3-BFAB-D661F9F94B5B}" srcOrd="0" destOrd="0" presId="urn:microsoft.com/office/officeart/2005/8/layout/vList2"/>
    <dgm:cxn modelId="{9D955F4D-71C2-4013-BCAE-1F9C93DF824D}" type="presOf" srcId="{D1662007-3A89-47D9-AE05-BC89226E7C1B}" destId="{F0DC017C-034D-4D0E-8146-79A5C7F0B34E}" srcOrd="0" destOrd="0" presId="urn:microsoft.com/office/officeart/2005/8/layout/vList2"/>
    <dgm:cxn modelId="{52F8E473-F221-410D-BCAF-5F3C4157ACF1}" srcId="{DD4DD52B-1609-46B1-A332-DDE4D6B50B23}" destId="{D1662007-3A89-47D9-AE05-BC89226E7C1B}" srcOrd="2" destOrd="0" parTransId="{C79450D5-74FA-47C4-AC83-EA995BE2187C}" sibTransId="{296E8EE5-ADB8-4501-9FDD-3DEB358DFFF4}"/>
    <dgm:cxn modelId="{342A3D86-D702-4F43-B6DD-3CFE590D2F63}" type="presOf" srcId="{4E9CAFEA-93AA-49A3-9ABE-236530AB0CB2}" destId="{55256DA3-E5C4-427E-86B5-211B9BC3D6CB}" srcOrd="0" destOrd="0" presId="urn:microsoft.com/office/officeart/2005/8/layout/vList2"/>
    <dgm:cxn modelId="{697E69F6-E60F-4F7D-BA15-BB4C0F145B45}" srcId="{D1662007-3A89-47D9-AE05-BC89226E7C1B}" destId="{4E9CAFEA-93AA-49A3-9ABE-236530AB0CB2}" srcOrd="0" destOrd="0" parTransId="{3A6644B9-DB0F-47F8-B1A8-43507E1749B7}" sibTransId="{E063F186-B286-47FF-A736-509AD861E35A}"/>
    <dgm:cxn modelId="{37DEAA2B-F70D-413C-8442-DE9CDCDA357E}" srcId="{DD4DD52B-1609-46B1-A332-DDE4D6B50B23}" destId="{903FBE12-13EE-43C7-A036-F128FCD5C122}" srcOrd="1" destOrd="0" parTransId="{EF807FB8-4796-415B-BCBA-A6B9819495E9}" sibTransId="{3B0481D7-5303-435F-8CAA-CC86219A8F3F}"/>
    <dgm:cxn modelId="{FD6467C0-4D16-4457-A6AE-FF95582F9750}" type="presOf" srcId="{6CC64275-3CD3-4DD1-A35C-BEEBE0B58478}" destId="{9929638B-54D3-4ED9-9E93-F5186FD47F91}" srcOrd="0" destOrd="0" presId="urn:microsoft.com/office/officeart/2005/8/layout/vList2"/>
    <dgm:cxn modelId="{8EE2F02C-85DA-4527-88D5-A1F7464E72CC}" srcId="{DD4DD52B-1609-46B1-A332-DDE4D6B50B23}" destId="{6CC64275-3CD3-4DD1-A35C-BEEBE0B58478}" srcOrd="0" destOrd="0" parTransId="{C88511EF-7442-46C3-A4F6-7A8ADC8B548C}" sibTransId="{062D25F1-5919-4803-A503-23EF14931E6A}"/>
    <dgm:cxn modelId="{10062A3A-26F2-485E-AB95-7B877BBDC3CF}" type="presOf" srcId="{DD4DD52B-1609-46B1-A332-DDE4D6B50B23}" destId="{B5D66937-9F46-4797-8C23-F8F6DD2A037E}" srcOrd="0" destOrd="0" presId="urn:microsoft.com/office/officeart/2005/8/layout/vList2"/>
    <dgm:cxn modelId="{6B19DF65-E150-46C3-8AE0-CA45D0F9A2B9}" type="presParOf" srcId="{B5D66937-9F46-4797-8C23-F8F6DD2A037E}" destId="{9929638B-54D3-4ED9-9E93-F5186FD47F91}" srcOrd="0" destOrd="0" presId="urn:microsoft.com/office/officeart/2005/8/layout/vList2"/>
    <dgm:cxn modelId="{C40DFD98-8125-4171-8DDC-A6C6EBD45F57}" type="presParOf" srcId="{B5D66937-9F46-4797-8C23-F8F6DD2A037E}" destId="{1CBA2E27-6973-4208-9EF6-FBE1D757DE55}" srcOrd="1" destOrd="0" presId="urn:microsoft.com/office/officeart/2005/8/layout/vList2"/>
    <dgm:cxn modelId="{76BD01A6-9FEB-45D6-9838-77CD4FC44454}" type="presParOf" srcId="{B5D66937-9F46-4797-8C23-F8F6DD2A037E}" destId="{A5D82FDD-C27A-42E3-BFAB-D661F9F94B5B}" srcOrd="2" destOrd="0" presId="urn:microsoft.com/office/officeart/2005/8/layout/vList2"/>
    <dgm:cxn modelId="{A28749D2-71C1-418D-95F3-68905F4B91EF}" type="presParOf" srcId="{B5D66937-9F46-4797-8C23-F8F6DD2A037E}" destId="{DE45EF96-E7AA-49CD-9EAA-192CE46A7BF9}" srcOrd="3" destOrd="0" presId="urn:microsoft.com/office/officeart/2005/8/layout/vList2"/>
    <dgm:cxn modelId="{22940754-9E8A-4414-9501-A418CFF5BF8D}" type="presParOf" srcId="{B5D66937-9F46-4797-8C23-F8F6DD2A037E}" destId="{F0DC017C-034D-4D0E-8146-79A5C7F0B34E}" srcOrd="4" destOrd="0" presId="urn:microsoft.com/office/officeart/2005/8/layout/vList2"/>
    <dgm:cxn modelId="{659FCE43-0FFB-465C-99E0-3A56D820EEFE}" type="presParOf" srcId="{B5D66937-9F46-4797-8C23-F8F6DD2A037E}" destId="{55256DA3-E5C4-427E-86B5-211B9BC3D6CB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F8298DC8-3ABD-4A63-9801-9D908ED4C586}" type="doc">
      <dgm:prSet loTypeId="urn:microsoft.com/office/officeart/2005/8/layout/vList2" loCatId="list" qsTypeId="urn:microsoft.com/office/officeart/2005/8/quickstyle/simple1" qsCatId="simple" csTypeId="urn:microsoft.com/office/officeart/2005/8/colors/accent5_5" csCatId="accent5"/>
      <dgm:spPr/>
      <dgm:t>
        <a:bodyPr/>
        <a:lstStyle/>
        <a:p>
          <a:endParaRPr lang="fi-FI"/>
        </a:p>
      </dgm:t>
    </dgm:pt>
    <dgm:pt modelId="{240207F7-97E0-43E5-93C9-A5B73B45F6C3}">
      <dgm:prSet/>
      <dgm:spPr/>
      <dgm:t>
        <a:bodyPr/>
        <a:lstStyle/>
        <a:p>
          <a:pPr rtl="0"/>
          <a:r>
            <a:rPr lang="en-US" b="1" smtClean="0"/>
            <a:t>The result of the campaign  </a:t>
          </a:r>
          <a:endParaRPr lang="fi-FI"/>
        </a:p>
      </dgm:t>
    </dgm:pt>
    <dgm:pt modelId="{9ECB6FF8-CDC0-4CA2-8D86-ACAD14BD8AED}" type="parTrans" cxnId="{0EAF4BDC-7E66-4B29-97B5-A65C37D0EF0E}">
      <dgm:prSet/>
      <dgm:spPr/>
      <dgm:t>
        <a:bodyPr/>
        <a:lstStyle/>
        <a:p>
          <a:endParaRPr lang="fi-FI"/>
        </a:p>
      </dgm:t>
    </dgm:pt>
    <dgm:pt modelId="{B0475561-23AA-48C0-AF67-1327CB7A6148}" type="sibTrans" cxnId="{0EAF4BDC-7E66-4B29-97B5-A65C37D0EF0E}">
      <dgm:prSet/>
      <dgm:spPr/>
      <dgm:t>
        <a:bodyPr/>
        <a:lstStyle/>
        <a:p>
          <a:endParaRPr lang="fi-FI"/>
        </a:p>
      </dgm:t>
    </dgm:pt>
    <dgm:pt modelId="{61890096-C53C-43F7-A1E9-B8532C00600B}">
      <dgm:prSet/>
      <dgm:spPr/>
      <dgm:t>
        <a:bodyPr/>
        <a:lstStyle/>
        <a:p>
          <a:pPr rtl="0"/>
          <a:r>
            <a:rPr lang="en-US" b="1" dirty="0" smtClean="0"/>
            <a:t>the possibility of social influencing by advertising  </a:t>
          </a:r>
          <a:endParaRPr lang="fi-FI" dirty="0"/>
        </a:p>
      </dgm:t>
    </dgm:pt>
    <dgm:pt modelId="{61898C93-89D8-497E-94AE-3ADE6EEAF7E2}" type="parTrans" cxnId="{A7FF5DAB-2A9C-4017-BECA-E972316B4E7D}">
      <dgm:prSet/>
      <dgm:spPr/>
      <dgm:t>
        <a:bodyPr/>
        <a:lstStyle/>
        <a:p>
          <a:endParaRPr lang="fi-FI"/>
        </a:p>
      </dgm:t>
    </dgm:pt>
    <dgm:pt modelId="{33457744-95F8-418C-9C4B-9C52EA541FF3}" type="sibTrans" cxnId="{A7FF5DAB-2A9C-4017-BECA-E972316B4E7D}">
      <dgm:prSet/>
      <dgm:spPr/>
      <dgm:t>
        <a:bodyPr/>
        <a:lstStyle/>
        <a:p>
          <a:endParaRPr lang="fi-FI"/>
        </a:p>
      </dgm:t>
    </dgm:pt>
    <dgm:pt modelId="{D6175083-5D6B-4171-9057-EF9CAEB207EF}">
      <dgm:prSet/>
      <dgm:spPr/>
      <dgm:t>
        <a:bodyPr/>
        <a:lstStyle/>
        <a:p>
          <a:pPr rtl="0"/>
          <a:r>
            <a:rPr lang="en-US" b="1" dirty="0" smtClean="0"/>
            <a:t>moral judgment: the  reaction by whom </a:t>
          </a:r>
          <a:endParaRPr lang="fi-FI" dirty="0"/>
        </a:p>
      </dgm:t>
    </dgm:pt>
    <dgm:pt modelId="{60C108B2-6F5C-4B12-A51E-2362BA2943C0}" type="parTrans" cxnId="{1AD1FB78-A4C0-4155-ACA6-7C7C475B225A}">
      <dgm:prSet/>
      <dgm:spPr/>
      <dgm:t>
        <a:bodyPr/>
        <a:lstStyle/>
        <a:p>
          <a:endParaRPr lang="fi-FI"/>
        </a:p>
      </dgm:t>
    </dgm:pt>
    <dgm:pt modelId="{0BD75718-8928-491C-8E06-A091A2A2B2C8}" type="sibTrans" cxnId="{1AD1FB78-A4C0-4155-ACA6-7C7C475B225A}">
      <dgm:prSet/>
      <dgm:spPr/>
      <dgm:t>
        <a:bodyPr/>
        <a:lstStyle/>
        <a:p>
          <a:endParaRPr lang="fi-FI"/>
        </a:p>
      </dgm:t>
    </dgm:pt>
    <dgm:pt modelId="{983B979E-1F61-4B87-8D5C-87751AA17C9F}">
      <dgm:prSet/>
      <dgm:spPr/>
      <dgm:t>
        <a:bodyPr/>
        <a:lstStyle/>
        <a:p>
          <a:pPr rtl="0"/>
          <a:r>
            <a:rPr lang="en-US" b="1" dirty="0" smtClean="0"/>
            <a:t>image questions </a:t>
          </a:r>
          <a:endParaRPr lang="fi-FI" dirty="0"/>
        </a:p>
      </dgm:t>
    </dgm:pt>
    <dgm:pt modelId="{CEE626BA-A998-4187-8AE2-D626A564E955}" type="parTrans" cxnId="{3DCE80EC-E50C-49A0-B1C3-BCACD9C75386}">
      <dgm:prSet/>
      <dgm:spPr/>
      <dgm:t>
        <a:bodyPr/>
        <a:lstStyle/>
        <a:p>
          <a:endParaRPr lang="fi-FI"/>
        </a:p>
      </dgm:t>
    </dgm:pt>
    <dgm:pt modelId="{9059A9C2-61B0-47EC-8CD0-EE6E6EAF8F2B}" type="sibTrans" cxnId="{3DCE80EC-E50C-49A0-B1C3-BCACD9C75386}">
      <dgm:prSet/>
      <dgm:spPr/>
      <dgm:t>
        <a:bodyPr/>
        <a:lstStyle/>
        <a:p>
          <a:endParaRPr lang="fi-FI"/>
        </a:p>
      </dgm:t>
    </dgm:pt>
    <dgm:pt modelId="{405C465B-A879-4DC6-B2EF-05018386A8CD}">
      <dgm:prSet/>
      <dgm:spPr/>
      <dgm:t>
        <a:bodyPr/>
        <a:lstStyle/>
        <a:p>
          <a:pPr rtl="0"/>
          <a:r>
            <a:rPr lang="en-US" smtClean="0"/>
            <a:t>equality</a:t>
          </a:r>
          <a:endParaRPr lang="fi-FI"/>
        </a:p>
      </dgm:t>
    </dgm:pt>
    <dgm:pt modelId="{F3B068AB-5E6D-4E3C-AFA5-61771D10AFB2}" type="parTrans" cxnId="{27C705E5-9EF9-4DD1-A497-AEC4EC91173D}">
      <dgm:prSet/>
      <dgm:spPr/>
      <dgm:t>
        <a:bodyPr/>
        <a:lstStyle/>
        <a:p>
          <a:endParaRPr lang="fi-FI"/>
        </a:p>
      </dgm:t>
    </dgm:pt>
    <dgm:pt modelId="{88393FCB-BBBA-40CE-97FD-A20B12D0B223}" type="sibTrans" cxnId="{27C705E5-9EF9-4DD1-A497-AEC4EC91173D}">
      <dgm:prSet/>
      <dgm:spPr/>
      <dgm:t>
        <a:bodyPr/>
        <a:lstStyle/>
        <a:p>
          <a:endParaRPr lang="fi-FI"/>
        </a:p>
      </dgm:t>
    </dgm:pt>
    <dgm:pt modelId="{84FBB868-F70E-457E-8DAA-4FBF4DC5833D}">
      <dgm:prSet/>
      <dgm:spPr/>
      <dgm:t>
        <a:bodyPr/>
        <a:lstStyle/>
        <a:p>
          <a:pPr rtl="0"/>
          <a:r>
            <a:rPr lang="en-US" smtClean="0"/>
            <a:t>“cultural imperialism”</a:t>
          </a:r>
          <a:endParaRPr lang="fi-FI"/>
        </a:p>
      </dgm:t>
    </dgm:pt>
    <dgm:pt modelId="{E6BD9C7B-94DF-431B-AC57-3A5C45E28D93}" type="parTrans" cxnId="{13FBDC30-DC0E-4245-9B11-EBF63F4D9BE9}">
      <dgm:prSet/>
      <dgm:spPr/>
      <dgm:t>
        <a:bodyPr/>
        <a:lstStyle/>
        <a:p>
          <a:endParaRPr lang="fi-FI"/>
        </a:p>
      </dgm:t>
    </dgm:pt>
    <dgm:pt modelId="{FA82BCFD-817C-4AD6-8CFD-B182B97AEFE1}" type="sibTrans" cxnId="{13FBDC30-DC0E-4245-9B11-EBF63F4D9BE9}">
      <dgm:prSet/>
      <dgm:spPr/>
      <dgm:t>
        <a:bodyPr/>
        <a:lstStyle/>
        <a:p>
          <a:endParaRPr lang="fi-FI"/>
        </a:p>
      </dgm:t>
    </dgm:pt>
    <dgm:pt modelId="{4B62D84A-0FBF-426A-B66D-99B9FFB24DC5}" type="pres">
      <dgm:prSet presAssocID="{F8298DC8-3ABD-4A63-9801-9D908ED4C58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11DDAF8-69CC-4572-A277-A8E33D8A6DD3}" type="pres">
      <dgm:prSet presAssocID="{240207F7-97E0-43E5-93C9-A5B73B45F6C3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2EB5DE-C8B1-4027-8698-BC23E30E20B1}" type="pres">
      <dgm:prSet presAssocID="{B0475561-23AA-48C0-AF67-1327CB7A6148}" presName="spacer" presStyleCnt="0"/>
      <dgm:spPr/>
    </dgm:pt>
    <dgm:pt modelId="{826FE01A-6B10-418C-A794-AE53EB0E3E9A}" type="pres">
      <dgm:prSet presAssocID="{61890096-C53C-43F7-A1E9-B8532C00600B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1B2E11-51A7-4305-BEE9-7E8ABFCBDDCE}" type="pres">
      <dgm:prSet presAssocID="{33457744-95F8-418C-9C4B-9C52EA541FF3}" presName="spacer" presStyleCnt="0"/>
      <dgm:spPr/>
    </dgm:pt>
    <dgm:pt modelId="{E9A12094-26AD-4C4E-A232-B68B53F21A60}" type="pres">
      <dgm:prSet presAssocID="{D6175083-5D6B-4171-9057-EF9CAEB207EF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00E6D3-D398-4019-9581-BC7036CF4D54}" type="pres">
      <dgm:prSet presAssocID="{0BD75718-8928-491C-8E06-A091A2A2B2C8}" presName="spacer" presStyleCnt="0"/>
      <dgm:spPr/>
    </dgm:pt>
    <dgm:pt modelId="{CA82EC96-E9E1-422B-9ED7-1FC79231C7AB}" type="pres">
      <dgm:prSet presAssocID="{983B979E-1F61-4B87-8D5C-87751AA17C9F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F6E1CB-CA21-4D0C-980A-E42B8F692FF7}" type="pres">
      <dgm:prSet presAssocID="{983B979E-1F61-4B87-8D5C-87751AA17C9F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2FD6542-BAE4-4D19-A601-3172DAACED1F}" type="presOf" srcId="{405C465B-A879-4DC6-B2EF-05018386A8CD}" destId="{8CF6E1CB-CA21-4D0C-980A-E42B8F692FF7}" srcOrd="0" destOrd="0" presId="urn:microsoft.com/office/officeart/2005/8/layout/vList2"/>
    <dgm:cxn modelId="{48A81423-D10E-45EF-8007-E3E882343FC5}" type="presOf" srcId="{983B979E-1F61-4B87-8D5C-87751AA17C9F}" destId="{CA82EC96-E9E1-422B-9ED7-1FC79231C7AB}" srcOrd="0" destOrd="0" presId="urn:microsoft.com/office/officeart/2005/8/layout/vList2"/>
    <dgm:cxn modelId="{C5E5362A-AB5A-42CB-9D8F-D41C090F42DC}" type="presOf" srcId="{240207F7-97E0-43E5-93C9-A5B73B45F6C3}" destId="{B11DDAF8-69CC-4572-A277-A8E33D8A6DD3}" srcOrd="0" destOrd="0" presId="urn:microsoft.com/office/officeart/2005/8/layout/vList2"/>
    <dgm:cxn modelId="{4C969538-42B4-4B27-B8FC-B58F1E799424}" type="presOf" srcId="{84FBB868-F70E-457E-8DAA-4FBF4DC5833D}" destId="{8CF6E1CB-CA21-4D0C-980A-E42B8F692FF7}" srcOrd="0" destOrd="1" presId="urn:microsoft.com/office/officeart/2005/8/layout/vList2"/>
    <dgm:cxn modelId="{0EAF4BDC-7E66-4B29-97B5-A65C37D0EF0E}" srcId="{F8298DC8-3ABD-4A63-9801-9D908ED4C586}" destId="{240207F7-97E0-43E5-93C9-A5B73B45F6C3}" srcOrd="0" destOrd="0" parTransId="{9ECB6FF8-CDC0-4CA2-8D86-ACAD14BD8AED}" sibTransId="{B0475561-23AA-48C0-AF67-1327CB7A6148}"/>
    <dgm:cxn modelId="{A7FF5DAB-2A9C-4017-BECA-E972316B4E7D}" srcId="{F8298DC8-3ABD-4A63-9801-9D908ED4C586}" destId="{61890096-C53C-43F7-A1E9-B8532C00600B}" srcOrd="1" destOrd="0" parTransId="{61898C93-89D8-497E-94AE-3ADE6EEAF7E2}" sibTransId="{33457744-95F8-418C-9C4B-9C52EA541FF3}"/>
    <dgm:cxn modelId="{27C705E5-9EF9-4DD1-A497-AEC4EC91173D}" srcId="{983B979E-1F61-4B87-8D5C-87751AA17C9F}" destId="{405C465B-A879-4DC6-B2EF-05018386A8CD}" srcOrd="0" destOrd="0" parTransId="{F3B068AB-5E6D-4E3C-AFA5-61771D10AFB2}" sibTransId="{88393FCB-BBBA-40CE-97FD-A20B12D0B223}"/>
    <dgm:cxn modelId="{3DCE80EC-E50C-49A0-B1C3-BCACD9C75386}" srcId="{F8298DC8-3ABD-4A63-9801-9D908ED4C586}" destId="{983B979E-1F61-4B87-8D5C-87751AA17C9F}" srcOrd="3" destOrd="0" parTransId="{CEE626BA-A998-4187-8AE2-D626A564E955}" sibTransId="{9059A9C2-61B0-47EC-8CD0-EE6E6EAF8F2B}"/>
    <dgm:cxn modelId="{0BD01B43-20DC-4152-AF36-4A76E777350F}" type="presOf" srcId="{61890096-C53C-43F7-A1E9-B8532C00600B}" destId="{826FE01A-6B10-418C-A794-AE53EB0E3E9A}" srcOrd="0" destOrd="0" presId="urn:microsoft.com/office/officeart/2005/8/layout/vList2"/>
    <dgm:cxn modelId="{13FBDC30-DC0E-4245-9B11-EBF63F4D9BE9}" srcId="{983B979E-1F61-4B87-8D5C-87751AA17C9F}" destId="{84FBB868-F70E-457E-8DAA-4FBF4DC5833D}" srcOrd="1" destOrd="0" parTransId="{E6BD9C7B-94DF-431B-AC57-3A5C45E28D93}" sibTransId="{FA82BCFD-817C-4AD6-8CFD-B182B97AEFE1}"/>
    <dgm:cxn modelId="{1AD1FB78-A4C0-4155-ACA6-7C7C475B225A}" srcId="{F8298DC8-3ABD-4A63-9801-9D908ED4C586}" destId="{D6175083-5D6B-4171-9057-EF9CAEB207EF}" srcOrd="2" destOrd="0" parTransId="{60C108B2-6F5C-4B12-A51E-2362BA2943C0}" sibTransId="{0BD75718-8928-491C-8E06-A091A2A2B2C8}"/>
    <dgm:cxn modelId="{043C6374-57B9-4F66-B7E9-134B5A3B8DA4}" type="presOf" srcId="{F8298DC8-3ABD-4A63-9801-9D908ED4C586}" destId="{4B62D84A-0FBF-426A-B66D-99B9FFB24DC5}" srcOrd="0" destOrd="0" presId="urn:microsoft.com/office/officeart/2005/8/layout/vList2"/>
    <dgm:cxn modelId="{708E6A16-3E71-4FC3-BD8A-26DDD6989387}" type="presOf" srcId="{D6175083-5D6B-4171-9057-EF9CAEB207EF}" destId="{E9A12094-26AD-4C4E-A232-B68B53F21A60}" srcOrd="0" destOrd="0" presId="urn:microsoft.com/office/officeart/2005/8/layout/vList2"/>
    <dgm:cxn modelId="{F8A25B4E-B1CD-4E8D-A5B5-53A3C35A9F0D}" type="presParOf" srcId="{4B62D84A-0FBF-426A-B66D-99B9FFB24DC5}" destId="{B11DDAF8-69CC-4572-A277-A8E33D8A6DD3}" srcOrd="0" destOrd="0" presId="urn:microsoft.com/office/officeart/2005/8/layout/vList2"/>
    <dgm:cxn modelId="{DA904347-5ED7-47BB-A2D9-65646FF2C170}" type="presParOf" srcId="{4B62D84A-0FBF-426A-B66D-99B9FFB24DC5}" destId="{D92EB5DE-C8B1-4027-8698-BC23E30E20B1}" srcOrd="1" destOrd="0" presId="urn:microsoft.com/office/officeart/2005/8/layout/vList2"/>
    <dgm:cxn modelId="{A09A1949-88AF-4FB9-B5F4-817157C95D03}" type="presParOf" srcId="{4B62D84A-0FBF-426A-B66D-99B9FFB24DC5}" destId="{826FE01A-6B10-418C-A794-AE53EB0E3E9A}" srcOrd="2" destOrd="0" presId="urn:microsoft.com/office/officeart/2005/8/layout/vList2"/>
    <dgm:cxn modelId="{3B26CD66-D76B-4B38-A149-34146BA76737}" type="presParOf" srcId="{4B62D84A-0FBF-426A-B66D-99B9FFB24DC5}" destId="{F31B2E11-51A7-4305-BEE9-7E8ABFCBDDCE}" srcOrd="3" destOrd="0" presId="urn:microsoft.com/office/officeart/2005/8/layout/vList2"/>
    <dgm:cxn modelId="{D24B52BA-E845-4AC4-AB2C-4FBDF2761982}" type="presParOf" srcId="{4B62D84A-0FBF-426A-B66D-99B9FFB24DC5}" destId="{E9A12094-26AD-4C4E-A232-B68B53F21A60}" srcOrd="4" destOrd="0" presId="urn:microsoft.com/office/officeart/2005/8/layout/vList2"/>
    <dgm:cxn modelId="{543DE65B-3F8C-446F-95A0-A2DA2160A8FE}" type="presParOf" srcId="{4B62D84A-0FBF-426A-B66D-99B9FFB24DC5}" destId="{7200E6D3-D398-4019-9581-BC7036CF4D54}" srcOrd="5" destOrd="0" presId="urn:microsoft.com/office/officeart/2005/8/layout/vList2"/>
    <dgm:cxn modelId="{EC35AAD5-91F5-4378-9BE1-7A34D1AC06FB}" type="presParOf" srcId="{4B62D84A-0FBF-426A-B66D-99B9FFB24DC5}" destId="{CA82EC96-E9E1-422B-9ED7-1FC79231C7AB}" srcOrd="6" destOrd="0" presId="urn:microsoft.com/office/officeart/2005/8/layout/vList2"/>
    <dgm:cxn modelId="{9892C2A3-06FC-47EF-9264-2180FDC6DD33}" type="presParOf" srcId="{4B62D84A-0FBF-426A-B66D-99B9FFB24DC5}" destId="{8CF6E1CB-CA21-4D0C-980A-E42B8F692FF7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D9C6DE40-266E-408C-980D-8B6C36CE9478}" type="doc">
      <dgm:prSet loTypeId="urn:microsoft.com/office/officeart/2005/8/layout/vList2" loCatId="list" qsTypeId="urn:microsoft.com/office/officeart/2005/8/quickstyle/simple3" qsCatId="simple" csTypeId="urn:microsoft.com/office/officeart/2005/8/colors/accent6_2" csCatId="accent6"/>
      <dgm:spPr/>
      <dgm:t>
        <a:bodyPr/>
        <a:lstStyle/>
        <a:p>
          <a:endParaRPr lang="fi-FI"/>
        </a:p>
      </dgm:t>
    </dgm:pt>
    <dgm:pt modelId="{805A1A3B-CAB3-493D-B7DC-FEDF3AE7D19E}">
      <dgm:prSet/>
      <dgm:spPr/>
      <dgm:t>
        <a:bodyPr/>
        <a:lstStyle/>
        <a:p>
          <a:pPr rtl="0"/>
          <a:r>
            <a:rPr lang="en-US" b="1" dirty="0" smtClean="0"/>
            <a:t>The legal norms on marketing have to be checked </a:t>
          </a:r>
          <a:endParaRPr lang="fi-FI" dirty="0"/>
        </a:p>
      </dgm:t>
    </dgm:pt>
    <dgm:pt modelId="{4763A909-F9E0-4873-8C37-9718A0273138}" type="parTrans" cxnId="{AF70997E-AA1C-48DF-9204-B8DBA11E8984}">
      <dgm:prSet/>
      <dgm:spPr/>
      <dgm:t>
        <a:bodyPr/>
        <a:lstStyle/>
        <a:p>
          <a:endParaRPr lang="fi-FI"/>
        </a:p>
      </dgm:t>
    </dgm:pt>
    <dgm:pt modelId="{7C083B92-EDDD-4258-8052-5EBEF3B4BAEE}" type="sibTrans" cxnId="{AF70997E-AA1C-48DF-9204-B8DBA11E8984}">
      <dgm:prSet/>
      <dgm:spPr/>
      <dgm:t>
        <a:bodyPr/>
        <a:lstStyle/>
        <a:p>
          <a:endParaRPr lang="fi-FI"/>
        </a:p>
      </dgm:t>
    </dgm:pt>
    <dgm:pt modelId="{79FBCFAD-0D37-42AB-96E7-1405E2CD3B6E}">
      <dgm:prSet/>
      <dgm:spPr/>
      <dgm:t>
        <a:bodyPr/>
        <a:lstStyle/>
        <a:p>
          <a:pPr rtl="0"/>
          <a:r>
            <a:rPr lang="en-US" smtClean="0"/>
            <a:t>national / supranational (EU)</a:t>
          </a:r>
          <a:endParaRPr lang="fi-FI"/>
        </a:p>
      </dgm:t>
    </dgm:pt>
    <dgm:pt modelId="{8AE59C25-D3D2-4E78-8D2B-4130E064F940}" type="parTrans" cxnId="{BCA2F9F9-7B86-4BA3-B932-7E27C10FD7B8}">
      <dgm:prSet/>
      <dgm:spPr/>
      <dgm:t>
        <a:bodyPr/>
        <a:lstStyle/>
        <a:p>
          <a:endParaRPr lang="fi-FI"/>
        </a:p>
      </dgm:t>
    </dgm:pt>
    <dgm:pt modelId="{7F1813F9-19AE-4945-8E7B-C2BEED0B6EB1}" type="sibTrans" cxnId="{BCA2F9F9-7B86-4BA3-B932-7E27C10FD7B8}">
      <dgm:prSet/>
      <dgm:spPr/>
      <dgm:t>
        <a:bodyPr/>
        <a:lstStyle/>
        <a:p>
          <a:endParaRPr lang="fi-FI"/>
        </a:p>
      </dgm:t>
    </dgm:pt>
    <dgm:pt modelId="{56F3BCCB-4286-4209-ADE0-572A26283EDB}">
      <dgm:prSet/>
      <dgm:spPr/>
      <dgm:t>
        <a:bodyPr/>
        <a:lstStyle/>
        <a:p>
          <a:pPr rtl="0"/>
          <a:r>
            <a:rPr lang="en-US" smtClean="0"/>
            <a:t>self-regulation of the trade: the basic international rules of advertising  </a:t>
          </a:r>
          <a:endParaRPr lang="fi-FI"/>
        </a:p>
      </dgm:t>
    </dgm:pt>
    <dgm:pt modelId="{C7D8A723-F255-4414-A862-0CAD6CEAFD23}" type="parTrans" cxnId="{F00830A4-2FA7-4BB5-B1FF-86B27334E806}">
      <dgm:prSet/>
      <dgm:spPr/>
      <dgm:t>
        <a:bodyPr/>
        <a:lstStyle/>
        <a:p>
          <a:endParaRPr lang="fi-FI"/>
        </a:p>
      </dgm:t>
    </dgm:pt>
    <dgm:pt modelId="{DF6676B9-A149-4ED2-87EA-5D68F2D56432}" type="sibTrans" cxnId="{F00830A4-2FA7-4BB5-B1FF-86B27334E806}">
      <dgm:prSet/>
      <dgm:spPr/>
      <dgm:t>
        <a:bodyPr/>
        <a:lstStyle/>
        <a:p>
          <a:endParaRPr lang="fi-FI"/>
        </a:p>
      </dgm:t>
    </dgm:pt>
    <dgm:pt modelId="{F79CCCA3-C485-41B5-934F-1BC7D66F2E18}">
      <dgm:prSet/>
      <dgm:spPr/>
      <dgm:t>
        <a:bodyPr/>
        <a:lstStyle/>
        <a:p>
          <a:pPr rtl="0"/>
          <a:r>
            <a:rPr lang="en-US" b="1" smtClean="0"/>
            <a:t>the influence of the reactions on the result  </a:t>
          </a:r>
          <a:endParaRPr lang="fi-FI"/>
        </a:p>
      </dgm:t>
    </dgm:pt>
    <dgm:pt modelId="{8B3B4C93-4B12-4B3C-99A3-74C8EC272C26}" type="parTrans" cxnId="{00CF5AFC-31D0-4D2D-8F62-128DB298D36A}">
      <dgm:prSet/>
      <dgm:spPr/>
      <dgm:t>
        <a:bodyPr/>
        <a:lstStyle/>
        <a:p>
          <a:endParaRPr lang="fi-FI"/>
        </a:p>
      </dgm:t>
    </dgm:pt>
    <dgm:pt modelId="{42FA563B-8F2E-46CC-A01B-26887502F577}" type="sibTrans" cxnId="{00CF5AFC-31D0-4D2D-8F62-128DB298D36A}">
      <dgm:prSet/>
      <dgm:spPr/>
      <dgm:t>
        <a:bodyPr/>
        <a:lstStyle/>
        <a:p>
          <a:endParaRPr lang="fi-FI"/>
        </a:p>
      </dgm:t>
    </dgm:pt>
    <dgm:pt modelId="{DCA18A16-4F07-4A3E-B775-E28D86F5D145}" type="pres">
      <dgm:prSet presAssocID="{D9C6DE40-266E-408C-980D-8B6C36CE947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AA328D2-0DCF-4CD8-BB8D-732533373EC7}" type="pres">
      <dgm:prSet presAssocID="{805A1A3B-CAB3-493D-B7DC-FEDF3AE7D19E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968BC7-CB8B-46CE-983E-83D010E05318}" type="pres">
      <dgm:prSet presAssocID="{805A1A3B-CAB3-493D-B7DC-FEDF3AE7D19E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E82C27-3D77-46E4-8484-FF291BE8E1EA}" type="pres">
      <dgm:prSet presAssocID="{F79CCCA3-C485-41B5-934F-1BC7D66F2E18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CA2F9F9-7B86-4BA3-B932-7E27C10FD7B8}" srcId="{805A1A3B-CAB3-493D-B7DC-FEDF3AE7D19E}" destId="{79FBCFAD-0D37-42AB-96E7-1405E2CD3B6E}" srcOrd="0" destOrd="0" parTransId="{8AE59C25-D3D2-4E78-8D2B-4130E064F940}" sibTransId="{7F1813F9-19AE-4945-8E7B-C2BEED0B6EB1}"/>
    <dgm:cxn modelId="{64105535-F353-4773-AFB0-3A72BD63E9ED}" type="presOf" srcId="{F79CCCA3-C485-41B5-934F-1BC7D66F2E18}" destId="{7AE82C27-3D77-46E4-8484-FF291BE8E1EA}" srcOrd="0" destOrd="0" presId="urn:microsoft.com/office/officeart/2005/8/layout/vList2"/>
    <dgm:cxn modelId="{AF70997E-AA1C-48DF-9204-B8DBA11E8984}" srcId="{D9C6DE40-266E-408C-980D-8B6C36CE9478}" destId="{805A1A3B-CAB3-493D-B7DC-FEDF3AE7D19E}" srcOrd="0" destOrd="0" parTransId="{4763A909-F9E0-4873-8C37-9718A0273138}" sibTransId="{7C083B92-EDDD-4258-8052-5EBEF3B4BAEE}"/>
    <dgm:cxn modelId="{729A3C61-3F6D-4CA3-B8DB-AF78DE7E6CBE}" type="presOf" srcId="{D9C6DE40-266E-408C-980D-8B6C36CE9478}" destId="{DCA18A16-4F07-4A3E-B775-E28D86F5D145}" srcOrd="0" destOrd="0" presId="urn:microsoft.com/office/officeart/2005/8/layout/vList2"/>
    <dgm:cxn modelId="{F00830A4-2FA7-4BB5-B1FF-86B27334E806}" srcId="{805A1A3B-CAB3-493D-B7DC-FEDF3AE7D19E}" destId="{56F3BCCB-4286-4209-ADE0-572A26283EDB}" srcOrd="1" destOrd="0" parTransId="{C7D8A723-F255-4414-A862-0CAD6CEAFD23}" sibTransId="{DF6676B9-A149-4ED2-87EA-5D68F2D56432}"/>
    <dgm:cxn modelId="{00CF5AFC-31D0-4D2D-8F62-128DB298D36A}" srcId="{D9C6DE40-266E-408C-980D-8B6C36CE9478}" destId="{F79CCCA3-C485-41B5-934F-1BC7D66F2E18}" srcOrd="1" destOrd="0" parTransId="{8B3B4C93-4B12-4B3C-99A3-74C8EC272C26}" sibTransId="{42FA563B-8F2E-46CC-A01B-26887502F577}"/>
    <dgm:cxn modelId="{D8AE3A63-D306-465F-9D9F-8C32F7378F43}" type="presOf" srcId="{805A1A3B-CAB3-493D-B7DC-FEDF3AE7D19E}" destId="{EAA328D2-0DCF-4CD8-BB8D-732533373EC7}" srcOrd="0" destOrd="0" presId="urn:microsoft.com/office/officeart/2005/8/layout/vList2"/>
    <dgm:cxn modelId="{8832C68C-94C2-4F87-ACB8-95777F64A07C}" type="presOf" srcId="{56F3BCCB-4286-4209-ADE0-572A26283EDB}" destId="{13968BC7-CB8B-46CE-983E-83D010E05318}" srcOrd="0" destOrd="1" presId="urn:microsoft.com/office/officeart/2005/8/layout/vList2"/>
    <dgm:cxn modelId="{DBA0FA85-D8D2-4567-AFCA-30F3B1FF83BE}" type="presOf" srcId="{79FBCFAD-0D37-42AB-96E7-1405E2CD3B6E}" destId="{13968BC7-CB8B-46CE-983E-83D010E05318}" srcOrd="0" destOrd="0" presId="urn:microsoft.com/office/officeart/2005/8/layout/vList2"/>
    <dgm:cxn modelId="{D622AE49-90FB-4211-92B5-BCAA8D60391C}" type="presParOf" srcId="{DCA18A16-4F07-4A3E-B775-E28D86F5D145}" destId="{EAA328D2-0DCF-4CD8-BB8D-732533373EC7}" srcOrd="0" destOrd="0" presId="urn:microsoft.com/office/officeart/2005/8/layout/vList2"/>
    <dgm:cxn modelId="{86F09FD0-CA15-4CB2-AA43-7C190A3C4135}" type="presParOf" srcId="{DCA18A16-4F07-4A3E-B775-E28D86F5D145}" destId="{13968BC7-CB8B-46CE-983E-83D010E05318}" srcOrd="1" destOrd="0" presId="urn:microsoft.com/office/officeart/2005/8/layout/vList2"/>
    <dgm:cxn modelId="{C7CD9C90-151E-4773-B22C-9A4E5A6FC2B6}" type="presParOf" srcId="{DCA18A16-4F07-4A3E-B775-E28D86F5D145}" destId="{7AE82C27-3D77-46E4-8484-FF291BE8E1EA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B0BA82A-B83B-4AA9-B76E-CCFA1C605CAE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809E7745-2A6F-424E-AFC4-67572991CFE5}">
      <dgm:prSet/>
      <dgm:spPr/>
      <dgm:t>
        <a:bodyPr/>
        <a:lstStyle/>
        <a:p>
          <a:pPr rtl="0"/>
          <a:r>
            <a:rPr lang="en-US" b="1" smtClean="0"/>
            <a:t>OECD: </a:t>
          </a:r>
          <a:r>
            <a:rPr lang="fi-FI" b="1" smtClean="0"/>
            <a:t>duties of states</a:t>
          </a:r>
          <a:endParaRPr lang="fi-FI"/>
        </a:p>
      </dgm:t>
    </dgm:pt>
    <dgm:pt modelId="{CEFEF234-AE1A-4684-B614-F9FD58DC5B23}" type="parTrans" cxnId="{D94FFEE6-8550-43B6-8F1D-BEE9F02763AE}">
      <dgm:prSet/>
      <dgm:spPr/>
      <dgm:t>
        <a:bodyPr/>
        <a:lstStyle/>
        <a:p>
          <a:endParaRPr lang="en-US"/>
        </a:p>
      </dgm:t>
    </dgm:pt>
    <dgm:pt modelId="{F67D1A35-571E-430B-AC20-AF3514D593F1}" type="sibTrans" cxnId="{D94FFEE6-8550-43B6-8F1D-BEE9F02763AE}">
      <dgm:prSet/>
      <dgm:spPr/>
      <dgm:t>
        <a:bodyPr/>
        <a:lstStyle/>
        <a:p>
          <a:endParaRPr lang="en-US"/>
        </a:p>
      </dgm:t>
    </dgm:pt>
    <dgm:pt modelId="{B0B94C86-48DF-4BBB-835E-696869E9D14F}">
      <dgm:prSet/>
      <dgm:spPr/>
      <dgm:t>
        <a:bodyPr/>
        <a:lstStyle/>
        <a:p>
          <a:pPr rtl="0"/>
          <a:r>
            <a:rPr lang="fi-FI" dirty="0" err="1" smtClean="0"/>
            <a:t>industrialized</a:t>
          </a:r>
          <a:r>
            <a:rPr lang="fi-FI" dirty="0" smtClean="0"/>
            <a:t> </a:t>
          </a:r>
          <a:r>
            <a:rPr lang="fi-FI" dirty="0" err="1" smtClean="0"/>
            <a:t>states</a:t>
          </a:r>
          <a:r>
            <a:rPr lang="en-US" dirty="0" smtClean="0"/>
            <a:t> (</a:t>
          </a:r>
          <a:r>
            <a:rPr lang="fi-FI" dirty="0" smtClean="0"/>
            <a:t>Finland</a:t>
          </a:r>
          <a:r>
            <a:rPr lang="en-US" dirty="0" smtClean="0"/>
            <a:t> 1969)</a:t>
          </a:r>
          <a:endParaRPr lang="fi-FI" dirty="0"/>
        </a:p>
      </dgm:t>
    </dgm:pt>
    <dgm:pt modelId="{2438D853-10DC-4462-9AB9-8439D1B6C094}" type="parTrans" cxnId="{F6E5E610-17BA-4478-852E-C68070BFB74E}">
      <dgm:prSet/>
      <dgm:spPr/>
      <dgm:t>
        <a:bodyPr/>
        <a:lstStyle/>
        <a:p>
          <a:endParaRPr lang="en-US"/>
        </a:p>
      </dgm:t>
    </dgm:pt>
    <dgm:pt modelId="{7BB72B75-B877-4EC5-B024-C506A1ECB832}" type="sibTrans" cxnId="{F6E5E610-17BA-4478-852E-C68070BFB74E}">
      <dgm:prSet/>
      <dgm:spPr/>
      <dgm:t>
        <a:bodyPr/>
        <a:lstStyle/>
        <a:p>
          <a:endParaRPr lang="en-US"/>
        </a:p>
      </dgm:t>
    </dgm:pt>
    <dgm:pt modelId="{CA5711D8-FBF3-4B55-B564-23C6E4EE3718}">
      <dgm:prSet/>
      <dgm:spPr/>
      <dgm:t>
        <a:bodyPr/>
        <a:lstStyle/>
        <a:p>
          <a:pPr rtl="0"/>
          <a:r>
            <a:rPr lang="fi-FI" smtClean="0"/>
            <a:t>economic growth</a:t>
          </a:r>
          <a:r>
            <a:rPr lang="en-US" smtClean="0"/>
            <a:t> </a:t>
          </a:r>
          <a:r>
            <a:rPr lang="fi-FI" smtClean="0"/>
            <a:t>and employment</a:t>
          </a:r>
          <a:endParaRPr lang="fi-FI"/>
        </a:p>
      </dgm:t>
    </dgm:pt>
    <dgm:pt modelId="{632740F1-9E86-485C-BA6D-6790C7D25E67}" type="parTrans" cxnId="{8C4208EB-103D-4C21-804F-EE4E341998F9}">
      <dgm:prSet/>
      <dgm:spPr/>
      <dgm:t>
        <a:bodyPr/>
        <a:lstStyle/>
        <a:p>
          <a:endParaRPr lang="en-US"/>
        </a:p>
      </dgm:t>
    </dgm:pt>
    <dgm:pt modelId="{3468AD3A-701F-47D9-A62B-F3E9FDA6EC8F}" type="sibTrans" cxnId="{8C4208EB-103D-4C21-804F-EE4E341998F9}">
      <dgm:prSet/>
      <dgm:spPr/>
      <dgm:t>
        <a:bodyPr/>
        <a:lstStyle/>
        <a:p>
          <a:endParaRPr lang="en-US"/>
        </a:p>
      </dgm:t>
    </dgm:pt>
    <dgm:pt modelId="{FDEF9B44-E4D6-4DA4-920B-8403B176D804}">
      <dgm:prSet/>
      <dgm:spPr/>
      <dgm:t>
        <a:bodyPr/>
        <a:lstStyle/>
        <a:p>
          <a:pPr rtl="0"/>
          <a:r>
            <a:rPr lang="fi-FI" smtClean="0"/>
            <a:t>stability of the financing system </a:t>
          </a:r>
          <a:r>
            <a:rPr lang="en-US" smtClean="0"/>
            <a:t> </a:t>
          </a:r>
          <a:endParaRPr lang="fi-FI"/>
        </a:p>
      </dgm:t>
    </dgm:pt>
    <dgm:pt modelId="{52F275DF-D7EE-4224-B0B8-082DDB841EC6}" type="parTrans" cxnId="{B5548513-8D50-45DA-9E2B-EEC97FE72CAF}">
      <dgm:prSet/>
      <dgm:spPr/>
      <dgm:t>
        <a:bodyPr/>
        <a:lstStyle/>
        <a:p>
          <a:endParaRPr lang="en-US"/>
        </a:p>
      </dgm:t>
    </dgm:pt>
    <dgm:pt modelId="{E055EB94-B42C-412B-9624-E0E523398A14}" type="sibTrans" cxnId="{B5548513-8D50-45DA-9E2B-EEC97FE72CAF}">
      <dgm:prSet/>
      <dgm:spPr/>
      <dgm:t>
        <a:bodyPr/>
        <a:lstStyle/>
        <a:p>
          <a:endParaRPr lang="en-US"/>
        </a:p>
      </dgm:t>
    </dgm:pt>
    <dgm:pt modelId="{B695A761-0B64-46D7-9D45-B1EB4B9CC641}">
      <dgm:prSet/>
      <dgm:spPr/>
      <dgm:t>
        <a:bodyPr/>
        <a:lstStyle/>
        <a:p>
          <a:pPr rtl="0"/>
          <a:r>
            <a:rPr lang="fi-FI" smtClean="0"/>
            <a:t>environment</a:t>
          </a:r>
          <a:r>
            <a:rPr lang="en-US" smtClean="0"/>
            <a:t>, </a:t>
          </a:r>
          <a:r>
            <a:rPr lang="fi-FI" smtClean="0"/>
            <a:t>development cooperation</a:t>
          </a:r>
          <a:endParaRPr lang="fi-FI"/>
        </a:p>
      </dgm:t>
    </dgm:pt>
    <dgm:pt modelId="{817F92C6-5758-44DF-BD7E-6DCE9490BDB5}" type="parTrans" cxnId="{40E24EA3-38A6-4A8F-9D36-C03B44C1E977}">
      <dgm:prSet/>
      <dgm:spPr/>
      <dgm:t>
        <a:bodyPr/>
        <a:lstStyle/>
        <a:p>
          <a:endParaRPr lang="en-US"/>
        </a:p>
      </dgm:t>
    </dgm:pt>
    <dgm:pt modelId="{3A0454F5-00B9-4808-A087-658F8BDC9938}" type="sibTrans" cxnId="{40E24EA3-38A6-4A8F-9D36-C03B44C1E977}">
      <dgm:prSet/>
      <dgm:spPr/>
      <dgm:t>
        <a:bodyPr/>
        <a:lstStyle/>
        <a:p>
          <a:endParaRPr lang="en-US"/>
        </a:p>
      </dgm:t>
    </dgm:pt>
    <dgm:pt modelId="{B507C931-E222-436E-BA13-775DB43EC3A7}" type="pres">
      <dgm:prSet presAssocID="{DB0BA82A-B83B-4AA9-B76E-CCFA1C605CAE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23B4EC9F-959D-42BA-9BEF-98F375BCDC71}" type="pres">
      <dgm:prSet presAssocID="{809E7745-2A6F-424E-AFC4-67572991CFE5}" presName="thickLine" presStyleLbl="alignNode1" presStyleIdx="0" presStyleCnt="1"/>
      <dgm:spPr/>
    </dgm:pt>
    <dgm:pt modelId="{06F13232-513D-411F-9406-68316F06AFAA}" type="pres">
      <dgm:prSet presAssocID="{809E7745-2A6F-424E-AFC4-67572991CFE5}" presName="horz1" presStyleCnt="0"/>
      <dgm:spPr/>
    </dgm:pt>
    <dgm:pt modelId="{30CD92C7-8F9E-4139-BADF-7AED6BE27DA6}" type="pres">
      <dgm:prSet presAssocID="{809E7745-2A6F-424E-AFC4-67572991CFE5}" presName="tx1" presStyleLbl="revTx" presStyleIdx="0" presStyleCnt="5"/>
      <dgm:spPr/>
      <dgm:t>
        <a:bodyPr/>
        <a:lstStyle/>
        <a:p>
          <a:endParaRPr lang="en-US"/>
        </a:p>
      </dgm:t>
    </dgm:pt>
    <dgm:pt modelId="{12ADFBFB-69AD-4729-9558-34679A675C20}" type="pres">
      <dgm:prSet presAssocID="{809E7745-2A6F-424E-AFC4-67572991CFE5}" presName="vert1" presStyleCnt="0"/>
      <dgm:spPr/>
    </dgm:pt>
    <dgm:pt modelId="{B0584A9C-BEBE-4D6E-8E9D-7A856CC69B3E}" type="pres">
      <dgm:prSet presAssocID="{B0B94C86-48DF-4BBB-835E-696869E9D14F}" presName="vertSpace2a" presStyleCnt="0"/>
      <dgm:spPr/>
    </dgm:pt>
    <dgm:pt modelId="{00832703-0E7E-42C4-B4F0-F2CE7F64D164}" type="pres">
      <dgm:prSet presAssocID="{B0B94C86-48DF-4BBB-835E-696869E9D14F}" presName="horz2" presStyleCnt="0"/>
      <dgm:spPr/>
    </dgm:pt>
    <dgm:pt modelId="{0C10E9E4-DEB4-4BB3-9A91-85843C1CFCE6}" type="pres">
      <dgm:prSet presAssocID="{B0B94C86-48DF-4BBB-835E-696869E9D14F}" presName="horzSpace2" presStyleCnt="0"/>
      <dgm:spPr/>
    </dgm:pt>
    <dgm:pt modelId="{483224D0-1E7B-4806-A824-63071B67910E}" type="pres">
      <dgm:prSet presAssocID="{B0B94C86-48DF-4BBB-835E-696869E9D14F}" presName="tx2" presStyleLbl="revTx" presStyleIdx="1" presStyleCnt="5"/>
      <dgm:spPr/>
      <dgm:t>
        <a:bodyPr/>
        <a:lstStyle/>
        <a:p>
          <a:endParaRPr lang="en-US"/>
        </a:p>
      </dgm:t>
    </dgm:pt>
    <dgm:pt modelId="{A9B742AF-1740-44E6-A35B-AAA2FC90AFEE}" type="pres">
      <dgm:prSet presAssocID="{B0B94C86-48DF-4BBB-835E-696869E9D14F}" presName="vert2" presStyleCnt="0"/>
      <dgm:spPr/>
    </dgm:pt>
    <dgm:pt modelId="{9F4CC140-D704-47DF-9C44-B6542A12590A}" type="pres">
      <dgm:prSet presAssocID="{B0B94C86-48DF-4BBB-835E-696869E9D14F}" presName="thinLine2b" presStyleLbl="callout" presStyleIdx="0" presStyleCnt="4"/>
      <dgm:spPr/>
    </dgm:pt>
    <dgm:pt modelId="{397C1E00-3550-4408-8028-0901F628671F}" type="pres">
      <dgm:prSet presAssocID="{B0B94C86-48DF-4BBB-835E-696869E9D14F}" presName="vertSpace2b" presStyleCnt="0"/>
      <dgm:spPr/>
    </dgm:pt>
    <dgm:pt modelId="{F9866E1A-D2CC-4710-B3EB-B7DE5AB53D17}" type="pres">
      <dgm:prSet presAssocID="{CA5711D8-FBF3-4B55-B564-23C6E4EE3718}" presName="horz2" presStyleCnt="0"/>
      <dgm:spPr/>
    </dgm:pt>
    <dgm:pt modelId="{5DA598C1-3DA8-494D-A6CD-30C456AE266C}" type="pres">
      <dgm:prSet presAssocID="{CA5711D8-FBF3-4B55-B564-23C6E4EE3718}" presName="horzSpace2" presStyleCnt="0"/>
      <dgm:spPr/>
    </dgm:pt>
    <dgm:pt modelId="{956F1738-0D5D-4BD2-8649-BABD0D0028D3}" type="pres">
      <dgm:prSet presAssocID="{CA5711D8-FBF3-4B55-B564-23C6E4EE3718}" presName="tx2" presStyleLbl="revTx" presStyleIdx="2" presStyleCnt="5"/>
      <dgm:spPr/>
      <dgm:t>
        <a:bodyPr/>
        <a:lstStyle/>
        <a:p>
          <a:endParaRPr lang="en-US"/>
        </a:p>
      </dgm:t>
    </dgm:pt>
    <dgm:pt modelId="{C4A7FBC0-D75B-4C18-B3AE-A911DE798BF0}" type="pres">
      <dgm:prSet presAssocID="{CA5711D8-FBF3-4B55-B564-23C6E4EE3718}" presName="vert2" presStyleCnt="0"/>
      <dgm:spPr/>
    </dgm:pt>
    <dgm:pt modelId="{DDB4976C-D077-479B-A61E-BDE26B37FD0B}" type="pres">
      <dgm:prSet presAssocID="{CA5711D8-FBF3-4B55-B564-23C6E4EE3718}" presName="thinLine2b" presStyleLbl="callout" presStyleIdx="1" presStyleCnt="4"/>
      <dgm:spPr/>
    </dgm:pt>
    <dgm:pt modelId="{7A25BA51-E03E-4315-B0F3-3C98F7B76BE5}" type="pres">
      <dgm:prSet presAssocID="{CA5711D8-FBF3-4B55-B564-23C6E4EE3718}" presName="vertSpace2b" presStyleCnt="0"/>
      <dgm:spPr/>
    </dgm:pt>
    <dgm:pt modelId="{645FA99E-1C8F-4A8D-B938-E6F71FBAA50A}" type="pres">
      <dgm:prSet presAssocID="{FDEF9B44-E4D6-4DA4-920B-8403B176D804}" presName="horz2" presStyleCnt="0"/>
      <dgm:spPr/>
    </dgm:pt>
    <dgm:pt modelId="{2FDD8967-2E2F-4318-B3F1-320E6BFD638D}" type="pres">
      <dgm:prSet presAssocID="{FDEF9B44-E4D6-4DA4-920B-8403B176D804}" presName="horzSpace2" presStyleCnt="0"/>
      <dgm:spPr/>
    </dgm:pt>
    <dgm:pt modelId="{2A3FFA01-A803-4ABD-8ED4-D8F88D08297C}" type="pres">
      <dgm:prSet presAssocID="{FDEF9B44-E4D6-4DA4-920B-8403B176D804}" presName="tx2" presStyleLbl="revTx" presStyleIdx="3" presStyleCnt="5"/>
      <dgm:spPr/>
      <dgm:t>
        <a:bodyPr/>
        <a:lstStyle/>
        <a:p>
          <a:endParaRPr lang="en-US"/>
        </a:p>
      </dgm:t>
    </dgm:pt>
    <dgm:pt modelId="{74C3F58B-4D35-4D06-85A0-4B78A37D7CDA}" type="pres">
      <dgm:prSet presAssocID="{FDEF9B44-E4D6-4DA4-920B-8403B176D804}" presName="vert2" presStyleCnt="0"/>
      <dgm:spPr/>
    </dgm:pt>
    <dgm:pt modelId="{953901B4-CD5C-4F4E-8364-67FED091B545}" type="pres">
      <dgm:prSet presAssocID="{FDEF9B44-E4D6-4DA4-920B-8403B176D804}" presName="thinLine2b" presStyleLbl="callout" presStyleIdx="2" presStyleCnt="4"/>
      <dgm:spPr/>
    </dgm:pt>
    <dgm:pt modelId="{28DD95F3-7E3E-425C-93CA-E6A21A4250BE}" type="pres">
      <dgm:prSet presAssocID="{FDEF9B44-E4D6-4DA4-920B-8403B176D804}" presName="vertSpace2b" presStyleCnt="0"/>
      <dgm:spPr/>
    </dgm:pt>
    <dgm:pt modelId="{21989D12-FEEB-401E-BD94-A9E40C4D6FEA}" type="pres">
      <dgm:prSet presAssocID="{B695A761-0B64-46D7-9D45-B1EB4B9CC641}" presName="horz2" presStyleCnt="0"/>
      <dgm:spPr/>
    </dgm:pt>
    <dgm:pt modelId="{88C4B474-41FF-466A-9BDA-7B611000494F}" type="pres">
      <dgm:prSet presAssocID="{B695A761-0B64-46D7-9D45-B1EB4B9CC641}" presName="horzSpace2" presStyleCnt="0"/>
      <dgm:spPr/>
    </dgm:pt>
    <dgm:pt modelId="{41C9E449-64C5-48A7-8AA6-A607CB752401}" type="pres">
      <dgm:prSet presAssocID="{B695A761-0B64-46D7-9D45-B1EB4B9CC641}" presName="tx2" presStyleLbl="revTx" presStyleIdx="4" presStyleCnt="5"/>
      <dgm:spPr/>
      <dgm:t>
        <a:bodyPr/>
        <a:lstStyle/>
        <a:p>
          <a:endParaRPr lang="en-US"/>
        </a:p>
      </dgm:t>
    </dgm:pt>
    <dgm:pt modelId="{3AEE73FD-CFEE-407B-A983-F779C4944AC2}" type="pres">
      <dgm:prSet presAssocID="{B695A761-0B64-46D7-9D45-B1EB4B9CC641}" presName="vert2" presStyleCnt="0"/>
      <dgm:spPr/>
    </dgm:pt>
    <dgm:pt modelId="{3D01FFC1-552C-43C4-8690-CE409B2FBC83}" type="pres">
      <dgm:prSet presAssocID="{B695A761-0B64-46D7-9D45-B1EB4B9CC641}" presName="thinLine2b" presStyleLbl="callout" presStyleIdx="3" presStyleCnt="4"/>
      <dgm:spPr/>
    </dgm:pt>
    <dgm:pt modelId="{0C421A87-5DC3-4921-B331-F720AD126081}" type="pres">
      <dgm:prSet presAssocID="{B695A761-0B64-46D7-9D45-B1EB4B9CC641}" presName="vertSpace2b" presStyleCnt="0"/>
      <dgm:spPr/>
    </dgm:pt>
  </dgm:ptLst>
  <dgm:cxnLst>
    <dgm:cxn modelId="{D2B8C32A-431F-43EB-91E9-CC3E0F9DC6EF}" type="presOf" srcId="{DB0BA82A-B83B-4AA9-B76E-CCFA1C605CAE}" destId="{B507C931-E222-436E-BA13-775DB43EC3A7}" srcOrd="0" destOrd="0" presId="urn:microsoft.com/office/officeart/2008/layout/LinedList"/>
    <dgm:cxn modelId="{BE943E4B-86BE-4879-B0FC-3C2D8DFFEF1C}" type="presOf" srcId="{809E7745-2A6F-424E-AFC4-67572991CFE5}" destId="{30CD92C7-8F9E-4139-BADF-7AED6BE27DA6}" srcOrd="0" destOrd="0" presId="urn:microsoft.com/office/officeart/2008/layout/LinedList"/>
    <dgm:cxn modelId="{9E6CECB3-5F51-4B67-A41F-D97F034A2417}" type="presOf" srcId="{B695A761-0B64-46D7-9D45-B1EB4B9CC641}" destId="{41C9E449-64C5-48A7-8AA6-A607CB752401}" srcOrd="0" destOrd="0" presId="urn:microsoft.com/office/officeart/2008/layout/LinedList"/>
    <dgm:cxn modelId="{F6E5E610-17BA-4478-852E-C68070BFB74E}" srcId="{809E7745-2A6F-424E-AFC4-67572991CFE5}" destId="{B0B94C86-48DF-4BBB-835E-696869E9D14F}" srcOrd="0" destOrd="0" parTransId="{2438D853-10DC-4462-9AB9-8439D1B6C094}" sibTransId="{7BB72B75-B877-4EC5-B024-C506A1ECB832}"/>
    <dgm:cxn modelId="{B5548513-8D50-45DA-9E2B-EEC97FE72CAF}" srcId="{809E7745-2A6F-424E-AFC4-67572991CFE5}" destId="{FDEF9B44-E4D6-4DA4-920B-8403B176D804}" srcOrd="2" destOrd="0" parTransId="{52F275DF-D7EE-4224-B0B8-082DDB841EC6}" sibTransId="{E055EB94-B42C-412B-9624-E0E523398A14}"/>
    <dgm:cxn modelId="{FB22649D-861F-441A-8174-22DA30B590D9}" type="presOf" srcId="{CA5711D8-FBF3-4B55-B564-23C6E4EE3718}" destId="{956F1738-0D5D-4BD2-8649-BABD0D0028D3}" srcOrd="0" destOrd="0" presId="urn:microsoft.com/office/officeart/2008/layout/LinedList"/>
    <dgm:cxn modelId="{8C4208EB-103D-4C21-804F-EE4E341998F9}" srcId="{809E7745-2A6F-424E-AFC4-67572991CFE5}" destId="{CA5711D8-FBF3-4B55-B564-23C6E4EE3718}" srcOrd="1" destOrd="0" parTransId="{632740F1-9E86-485C-BA6D-6790C7D25E67}" sibTransId="{3468AD3A-701F-47D9-A62B-F3E9FDA6EC8F}"/>
    <dgm:cxn modelId="{40E24EA3-38A6-4A8F-9D36-C03B44C1E977}" srcId="{809E7745-2A6F-424E-AFC4-67572991CFE5}" destId="{B695A761-0B64-46D7-9D45-B1EB4B9CC641}" srcOrd="3" destOrd="0" parTransId="{817F92C6-5758-44DF-BD7E-6DCE9490BDB5}" sibTransId="{3A0454F5-00B9-4808-A087-658F8BDC9938}"/>
    <dgm:cxn modelId="{648AD4FC-104F-495F-95A8-AD60C05A8A03}" type="presOf" srcId="{FDEF9B44-E4D6-4DA4-920B-8403B176D804}" destId="{2A3FFA01-A803-4ABD-8ED4-D8F88D08297C}" srcOrd="0" destOrd="0" presId="urn:microsoft.com/office/officeart/2008/layout/LinedList"/>
    <dgm:cxn modelId="{D94FFEE6-8550-43B6-8F1D-BEE9F02763AE}" srcId="{DB0BA82A-B83B-4AA9-B76E-CCFA1C605CAE}" destId="{809E7745-2A6F-424E-AFC4-67572991CFE5}" srcOrd="0" destOrd="0" parTransId="{CEFEF234-AE1A-4684-B614-F9FD58DC5B23}" sibTransId="{F67D1A35-571E-430B-AC20-AF3514D593F1}"/>
    <dgm:cxn modelId="{34329EF3-FC5A-4AF6-BB98-9A9D53550C4F}" type="presOf" srcId="{B0B94C86-48DF-4BBB-835E-696869E9D14F}" destId="{483224D0-1E7B-4806-A824-63071B67910E}" srcOrd="0" destOrd="0" presId="urn:microsoft.com/office/officeart/2008/layout/LinedList"/>
    <dgm:cxn modelId="{B487DAB3-5777-4E0A-975B-6F2D56FD2ED0}" type="presParOf" srcId="{B507C931-E222-436E-BA13-775DB43EC3A7}" destId="{23B4EC9F-959D-42BA-9BEF-98F375BCDC71}" srcOrd="0" destOrd="0" presId="urn:microsoft.com/office/officeart/2008/layout/LinedList"/>
    <dgm:cxn modelId="{5C6ECCB1-0662-4EB3-B248-81CDE13CE016}" type="presParOf" srcId="{B507C931-E222-436E-BA13-775DB43EC3A7}" destId="{06F13232-513D-411F-9406-68316F06AFAA}" srcOrd="1" destOrd="0" presId="urn:microsoft.com/office/officeart/2008/layout/LinedList"/>
    <dgm:cxn modelId="{FAFAD52C-C95C-4FD1-8529-F5BBD09BEE1F}" type="presParOf" srcId="{06F13232-513D-411F-9406-68316F06AFAA}" destId="{30CD92C7-8F9E-4139-BADF-7AED6BE27DA6}" srcOrd="0" destOrd="0" presId="urn:microsoft.com/office/officeart/2008/layout/LinedList"/>
    <dgm:cxn modelId="{FDEDFB85-A6E7-4C9E-B579-0B2EF0174F4B}" type="presParOf" srcId="{06F13232-513D-411F-9406-68316F06AFAA}" destId="{12ADFBFB-69AD-4729-9558-34679A675C20}" srcOrd="1" destOrd="0" presId="urn:microsoft.com/office/officeart/2008/layout/LinedList"/>
    <dgm:cxn modelId="{3EAFC557-6071-4D14-A324-D82CA4183770}" type="presParOf" srcId="{12ADFBFB-69AD-4729-9558-34679A675C20}" destId="{B0584A9C-BEBE-4D6E-8E9D-7A856CC69B3E}" srcOrd="0" destOrd="0" presId="urn:microsoft.com/office/officeart/2008/layout/LinedList"/>
    <dgm:cxn modelId="{DA48636C-70B5-4806-BF35-BE1D19081B83}" type="presParOf" srcId="{12ADFBFB-69AD-4729-9558-34679A675C20}" destId="{00832703-0E7E-42C4-B4F0-F2CE7F64D164}" srcOrd="1" destOrd="0" presId="urn:microsoft.com/office/officeart/2008/layout/LinedList"/>
    <dgm:cxn modelId="{6080B12D-CA08-40F6-B3B7-90D0C680A0C9}" type="presParOf" srcId="{00832703-0E7E-42C4-B4F0-F2CE7F64D164}" destId="{0C10E9E4-DEB4-4BB3-9A91-85843C1CFCE6}" srcOrd="0" destOrd="0" presId="urn:microsoft.com/office/officeart/2008/layout/LinedList"/>
    <dgm:cxn modelId="{211173A7-C404-4F16-86E9-23BB7349552D}" type="presParOf" srcId="{00832703-0E7E-42C4-B4F0-F2CE7F64D164}" destId="{483224D0-1E7B-4806-A824-63071B67910E}" srcOrd="1" destOrd="0" presId="urn:microsoft.com/office/officeart/2008/layout/LinedList"/>
    <dgm:cxn modelId="{E8FD68D2-10D2-496D-8B8F-7C1A88875809}" type="presParOf" srcId="{00832703-0E7E-42C4-B4F0-F2CE7F64D164}" destId="{A9B742AF-1740-44E6-A35B-AAA2FC90AFEE}" srcOrd="2" destOrd="0" presId="urn:microsoft.com/office/officeart/2008/layout/LinedList"/>
    <dgm:cxn modelId="{D85C8D56-4197-44AD-A280-16CA09418BE0}" type="presParOf" srcId="{12ADFBFB-69AD-4729-9558-34679A675C20}" destId="{9F4CC140-D704-47DF-9C44-B6542A12590A}" srcOrd="2" destOrd="0" presId="urn:microsoft.com/office/officeart/2008/layout/LinedList"/>
    <dgm:cxn modelId="{54E7F6CD-427C-49F9-BC0E-DA6B846534F6}" type="presParOf" srcId="{12ADFBFB-69AD-4729-9558-34679A675C20}" destId="{397C1E00-3550-4408-8028-0901F628671F}" srcOrd="3" destOrd="0" presId="urn:microsoft.com/office/officeart/2008/layout/LinedList"/>
    <dgm:cxn modelId="{A529FC3D-E41F-4B01-84E3-C110289B9974}" type="presParOf" srcId="{12ADFBFB-69AD-4729-9558-34679A675C20}" destId="{F9866E1A-D2CC-4710-B3EB-B7DE5AB53D17}" srcOrd="4" destOrd="0" presId="urn:microsoft.com/office/officeart/2008/layout/LinedList"/>
    <dgm:cxn modelId="{355B4A22-B406-4BF0-9BA1-EA3BE202DE28}" type="presParOf" srcId="{F9866E1A-D2CC-4710-B3EB-B7DE5AB53D17}" destId="{5DA598C1-3DA8-494D-A6CD-30C456AE266C}" srcOrd="0" destOrd="0" presId="urn:microsoft.com/office/officeart/2008/layout/LinedList"/>
    <dgm:cxn modelId="{17CE4F92-74F9-4D03-9563-AD37F6ACA6C5}" type="presParOf" srcId="{F9866E1A-D2CC-4710-B3EB-B7DE5AB53D17}" destId="{956F1738-0D5D-4BD2-8649-BABD0D0028D3}" srcOrd="1" destOrd="0" presId="urn:microsoft.com/office/officeart/2008/layout/LinedList"/>
    <dgm:cxn modelId="{436432CB-37F7-497A-8141-90CE03D42607}" type="presParOf" srcId="{F9866E1A-D2CC-4710-B3EB-B7DE5AB53D17}" destId="{C4A7FBC0-D75B-4C18-B3AE-A911DE798BF0}" srcOrd="2" destOrd="0" presId="urn:microsoft.com/office/officeart/2008/layout/LinedList"/>
    <dgm:cxn modelId="{CDD7C9DA-176F-4435-ADA3-2CCE111611A2}" type="presParOf" srcId="{12ADFBFB-69AD-4729-9558-34679A675C20}" destId="{DDB4976C-D077-479B-A61E-BDE26B37FD0B}" srcOrd="5" destOrd="0" presId="urn:microsoft.com/office/officeart/2008/layout/LinedList"/>
    <dgm:cxn modelId="{48321E1C-3097-499D-953A-4A2042BDB838}" type="presParOf" srcId="{12ADFBFB-69AD-4729-9558-34679A675C20}" destId="{7A25BA51-E03E-4315-B0F3-3C98F7B76BE5}" srcOrd="6" destOrd="0" presId="urn:microsoft.com/office/officeart/2008/layout/LinedList"/>
    <dgm:cxn modelId="{1EAF3E6F-F9EA-4641-8D86-3BDEDF13C06C}" type="presParOf" srcId="{12ADFBFB-69AD-4729-9558-34679A675C20}" destId="{645FA99E-1C8F-4A8D-B938-E6F71FBAA50A}" srcOrd="7" destOrd="0" presId="urn:microsoft.com/office/officeart/2008/layout/LinedList"/>
    <dgm:cxn modelId="{8F186DB8-B41C-48EE-A588-A3F3A461D2C9}" type="presParOf" srcId="{645FA99E-1C8F-4A8D-B938-E6F71FBAA50A}" destId="{2FDD8967-2E2F-4318-B3F1-320E6BFD638D}" srcOrd="0" destOrd="0" presId="urn:microsoft.com/office/officeart/2008/layout/LinedList"/>
    <dgm:cxn modelId="{AF09D52C-504E-4ACC-9974-840C0B6744CC}" type="presParOf" srcId="{645FA99E-1C8F-4A8D-B938-E6F71FBAA50A}" destId="{2A3FFA01-A803-4ABD-8ED4-D8F88D08297C}" srcOrd="1" destOrd="0" presId="urn:microsoft.com/office/officeart/2008/layout/LinedList"/>
    <dgm:cxn modelId="{BF7C221F-6583-4082-A158-E468A45E7D7A}" type="presParOf" srcId="{645FA99E-1C8F-4A8D-B938-E6F71FBAA50A}" destId="{74C3F58B-4D35-4D06-85A0-4B78A37D7CDA}" srcOrd="2" destOrd="0" presId="urn:microsoft.com/office/officeart/2008/layout/LinedList"/>
    <dgm:cxn modelId="{D8FD85BD-CAD7-4272-B29B-C78DBA1D975D}" type="presParOf" srcId="{12ADFBFB-69AD-4729-9558-34679A675C20}" destId="{953901B4-CD5C-4F4E-8364-67FED091B545}" srcOrd="8" destOrd="0" presId="urn:microsoft.com/office/officeart/2008/layout/LinedList"/>
    <dgm:cxn modelId="{B85A2CE1-55EE-4DAD-A862-B36FC324209A}" type="presParOf" srcId="{12ADFBFB-69AD-4729-9558-34679A675C20}" destId="{28DD95F3-7E3E-425C-93CA-E6A21A4250BE}" srcOrd="9" destOrd="0" presId="urn:microsoft.com/office/officeart/2008/layout/LinedList"/>
    <dgm:cxn modelId="{018A59C5-1E8C-4266-A6AC-A087A8DFBF09}" type="presParOf" srcId="{12ADFBFB-69AD-4729-9558-34679A675C20}" destId="{21989D12-FEEB-401E-BD94-A9E40C4D6FEA}" srcOrd="10" destOrd="0" presId="urn:microsoft.com/office/officeart/2008/layout/LinedList"/>
    <dgm:cxn modelId="{5E966327-7797-4645-8876-D7FD2BA20610}" type="presParOf" srcId="{21989D12-FEEB-401E-BD94-A9E40C4D6FEA}" destId="{88C4B474-41FF-466A-9BDA-7B611000494F}" srcOrd="0" destOrd="0" presId="urn:microsoft.com/office/officeart/2008/layout/LinedList"/>
    <dgm:cxn modelId="{4419205D-4378-4BD5-99BC-A35523D6D3A5}" type="presParOf" srcId="{21989D12-FEEB-401E-BD94-A9E40C4D6FEA}" destId="{41C9E449-64C5-48A7-8AA6-A607CB752401}" srcOrd="1" destOrd="0" presId="urn:microsoft.com/office/officeart/2008/layout/LinedList"/>
    <dgm:cxn modelId="{C073600B-21F7-46B6-A9E2-B306567B6279}" type="presParOf" srcId="{21989D12-FEEB-401E-BD94-A9E40C4D6FEA}" destId="{3AEE73FD-CFEE-407B-A983-F779C4944AC2}" srcOrd="2" destOrd="0" presId="urn:microsoft.com/office/officeart/2008/layout/LinedList"/>
    <dgm:cxn modelId="{B3ABA9D0-2A58-4497-98B2-C8A354563601}" type="presParOf" srcId="{12ADFBFB-69AD-4729-9558-34679A675C20}" destId="{3D01FFC1-552C-43C4-8690-CE409B2FBC83}" srcOrd="11" destOrd="0" presId="urn:microsoft.com/office/officeart/2008/layout/LinedList"/>
    <dgm:cxn modelId="{B797746D-1329-4151-9A2C-0BF37E00431A}" type="presParOf" srcId="{12ADFBFB-69AD-4729-9558-34679A675C20}" destId="{0C421A87-5DC3-4921-B331-F720AD126081}" srcOrd="12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383B0DCB-04B6-4E44-8F6E-07A681CAC45C}" type="doc">
      <dgm:prSet loTypeId="urn:microsoft.com/office/officeart/2005/8/layout/vList2" loCatId="list" qsTypeId="urn:microsoft.com/office/officeart/2005/8/quickstyle/simple3" qsCatId="simple" csTypeId="urn:microsoft.com/office/officeart/2005/8/colors/accent3_2" csCatId="accent3"/>
      <dgm:spPr/>
      <dgm:t>
        <a:bodyPr/>
        <a:lstStyle/>
        <a:p>
          <a:endParaRPr lang="fi-FI"/>
        </a:p>
      </dgm:t>
    </dgm:pt>
    <dgm:pt modelId="{4A1693E7-764D-42DB-A99B-A988173C1B13}">
      <dgm:prSet/>
      <dgm:spPr/>
      <dgm:t>
        <a:bodyPr/>
        <a:lstStyle/>
        <a:p>
          <a:pPr rtl="0"/>
          <a:r>
            <a:rPr lang="en-US" b="1" dirty="0" smtClean="0"/>
            <a:t>Business economic  criteria</a:t>
          </a:r>
          <a:endParaRPr lang="fi-FI" dirty="0"/>
        </a:p>
      </dgm:t>
    </dgm:pt>
    <dgm:pt modelId="{460A577B-0C62-40FB-A516-17E1E8FB2EB1}" type="parTrans" cxnId="{48BE7A7B-4F96-4DE1-BC88-3493EB1A2040}">
      <dgm:prSet/>
      <dgm:spPr/>
      <dgm:t>
        <a:bodyPr/>
        <a:lstStyle/>
        <a:p>
          <a:endParaRPr lang="fi-FI"/>
        </a:p>
      </dgm:t>
    </dgm:pt>
    <dgm:pt modelId="{D0751465-FC83-4922-BF0D-237860878309}" type="sibTrans" cxnId="{48BE7A7B-4F96-4DE1-BC88-3493EB1A2040}">
      <dgm:prSet/>
      <dgm:spPr/>
      <dgm:t>
        <a:bodyPr/>
        <a:lstStyle/>
        <a:p>
          <a:endParaRPr lang="fi-FI"/>
        </a:p>
      </dgm:t>
    </dgm:pt>
    <dgm:pt modelId="{B783CF39-201D-4D75-8806-FD9C3AF13C9B}">
      <dgm:prSet/>
      <dgm:spPr/>
      <dgm:t>
        <a:bodyPr/>
        <a:lstStyle/>
        <a:p>
          <a:pPr rtl="0"/>
          <a:r>
            <a:rPr lang="en-US" b="1" smtClean="0"/>
            <a:t>the social responsibility of a pension insurance company </a:t>
          </a:r>
          <a:endParaRPr lang="fi-FI"/>
        </a:p>
      </dgm:t>
    </dgm:pt>
    <dgm:pt modelId="{EF86C503-81E1-4E22-BC12-F7EBCE10CEF6}" type="parTrans" cxnId="{3826E6AC-11E2-4108-9EC7-02F0FBDAC1BE}">
      <dgm:prSet/>
      <dgm:spPr/>
      <dgm:t>
        <a:bodyPr/>
        <a:lstStyle/>
        <a:p>
          <a:endParaRPr lang="fi-FI"/>
        </a:p>
      </dgm:t>
    </dgm:pt>
    <dgm:pt modelId="{1A6C757F-73CC-4D36-92A6-C22E9DED9DC8}" type="sibTrans" cxnId="{3826E6AC-11E2-4108-9EC7-02F0FBDAC1BE}">
      <dgm:prSet/>
      <dgm:spPr/>
      <dgm:t>
        <a:bodyPr/>
        <a:lstStyle/>
        <a:p>
          <a:endParaRPr lang="fi-FI"/>
        </a:p>
      </dgm:t>
    </dgm:pt>
    <dgm:pt modelId="{11F002FA-6FA9-44EB-8E5C-598D7BCBE8A2}" type="pres">
      <dgm:prSet presAssocID="{383B0DCB-04B6-4E44-8F6E-07A681CAC45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C7D2EC4-C70C-494C-81F4-DDAEF0509665}" type="pres">
      <dgm:prSet presAssocID="{4A1693E7-764D-42DB-A99B-A988173C1B13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99C737-99C9-4AE1-B0BF-D653E6BFF683}" type="pres">
      <dgm:prSet presAssocID="{D0751465-FC83-4922-BF0D-237860878309}" presName="spacer" presStyleCnt="0"/>
      <dgm:spPr/>
      <dgm:t>
        <a:bodyPr/>
        <a:lstStyle/>
        <a:p>
          <a:endParaRPr lang="en-US"/>
        </a:p>
      </dgm:t>
    </dgm:pt>
    <dgm:pt modelId="{A82980FF-D3D5-4387-9E0C-5C59BC72458C}" type="pres">
      <dgm:prSet presAssocID="{B783CF39-201D-4D75-8806-FD9C3AF13C9B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E177262-5675-4BC1-B53C-48D0BF1A4267}" type="presOf" srcId="{B783CF39-201D-4D75-8806-FD9C3AF13C9B}" destId="{A82980FF-D3D5-4387-9E0C-5C59BC72458C}" srcOrd="0" destOrd="0" presId="urn:microsoft.com/office/officeart/2005/8/layout/vList2"/>
    <dgm:cxn modelId="{70FFAF3D-7C06-49CF-B913-36CFF553AD63}" type="presOf" srcId="{4A1693E7-764D-42DB-A99B-A988173C1B13}" destId="{DC7D2EC4-C70C-494C-81F4-DDAEF0509665}" srcOrd="0" destOrd="0" presId="urn:microsoft.com/office/officeart/2005/8/layout/vList2"/>
    <dgm:cxn modelId="{48BE7A7B-4F96-4DE1-BC88-3493EB1A2040}" srcId="{383B0DCB-04B6-4E44-8F6E-07A681CAC45C}" destId="{4A1693E7-764D-42DB-A99B-A988173C1B13}" srcOrd="0" destOrd="0" parTransId="{460A577B-0C62-40FB-A516-17E1E8FB2EB1}" sibTransId="{D0751465-FC83-4922-BF0D-237860878309}"/>
    <dgm:cxn modelId="{A546166E-0704-415B-942D-1279F3D3C6C0}" type="presOf" srcId="{383B0DCB-04B6-4E44-8F6E-07A681CAC45C}" destId="{11F002FA-6FA9-44EB-8E5C-598D7BCBE8A2}" srcOrd="0" destOrd="0" presId="urn:microsoft.com/office/officeart/2005/8/layout/vList2"/>
    <dgm:cxn modelId="{3826E6AC-11E2-4108-9EC7-02F0FBDAC1BE}" srcId="{383B0DCB-04B6-4E44-8F6E-07A681CAC45C}" destId="{B783CF39-201D-4D75-8806-FD9C3AF13C9B}" srcOrd="1" destOrd="0" parTransId="{EF86C503-81E1-4E22-BC12-F7EBCE10CEF6}" sibTransId="{1A6C757F-73CC-4D36-92A6-C22E9DED9DC8}"/>
    <dgm:cxn modelId="{DED009F3-6C17-42ED-8116-09886D0F15EE}" type="presParOf" srcId="{11F002FA-6FA9-44EB-8E5C-598D7BCBE8A2}" destId="{DC7D2EC4-C70C-494C-81F4-DDAEF0509665}" srcOrd="0" destOrd="0" presId="urn:microsoft.com/office/officeart/2005/8/layout/vList2"/>
    <dgm:cxn modelId="{F9E3EDA3-DBE3-4162-A549-BD0833161620}" type="presParOf" srcId="{11F002FA-6FA9-44EB-8E5C-598D7BCBE8A2}" destId="{4799C737-99C9-4AE1-B0BF-D653E6BFF683}" srcOrd="1" destOrd="0" presId="urn:microsoft.com/office/officeart/2005/8/layout/vList2"/>
    <dgm:cxn modelId="{FC316124-30EF-4264-8BD3-E83212F6B0A2}" type="presParOf" srcId="{11F002FA-6FA9-44EB-8E5C-598D7BCBE8A2}" destId="{A82980FF-D3D5-4387-9E0C-5C59BC72458C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DC565D73-7401-464A-A8A3-33DC17A59E62}" type="doc">
      <dgm:prSet loTypeId="urn:microsoft.com/office/officeart/2005/8/layout/cycle2" loCatId="cycle" qsTypeId="urn:microsoft.com/office/officeart/2005/8/quickstyle/simple1" qsCatId="simple" csTypeId="urn:microsoft.com/office/officeart/2005/8/colors/accent2_1" csCatId="accent2"/>
      <dgm:spPr/>
      <dgm:t>
        <a:bodyPr/>
        <a:lstStyle/>
        <a:p>
          <a:endParaRPr lang="fi-FI"/>
        </a:p>
      </dgm:t>
    </dgm:pt>
    <dgm:pt modelId="{7400BAAB-738E-4885-9C5D-4601C271A240}">
      <dgm:prSet/>
      <dgm:spPr/>
      <dgm:t>
        <a:bodyPr/>
        <a:lstStyle/>
        <a:p>
          <a:pPr rtl="0"/>
          <a:r>
            <a:rPr lang="en-US" b="1" dirty="0" smtClean="0"/>
            <a:t>No legal barriers  </a:t>
          </a:r>
          <a:endParaRPr lang="fi-FI" dirty="0"/>
        </a:p>
      </dgm:t>
    </dgm:pt>
    <dgm:pt modelId="{17248F81-E933-4C9D-8A1B-2CD3BDAE8A83}" type="parTrans" cxnId="{28004DCE-4AA6-4040-B16F-2180571AD3BC}">
      <dgm:prSet/>
      <dgm:spPr/>
      <dgm:t>
        <a:bodyPr/>
        <a:lstStyle/>
        <a:p>
          <a:endParaRPr lang="fi-FI"/>
        </a:p>
      </dgm:t>
    </dgm:pt>
    <dgm:pt modelId="{F1200180-451C-49BB-809C-A8319253B5C3}" type="sibTrans" cxnId="{28004DCE-4AA6-4040-B16F-2180571AD3BC}">
      <dgm:prSet/>
      <dgm:spPr/>
      <dgm:t>
        <a:bodyPr/>
        <a:lstStyle/>
        <a:p>
          <a:endParaRPr lang="fi-FI"/>
        </a:p>
      </dgm:t>
    </dgm:pt>
    <dgm:pt modelId="{D266D28B-158D-48B0-A921-A9E8A6FCC58A}">
      <dgm:prSet/>
      <dgm:spPr/>
      <dgm:t>
        <a:bodyPr/>
        <a:lstStyle/>
        <a:p>
          <a:pPr rtl="0"/>
          <a:r>
            <a:rPr lang="en-US" b="1" smtClean="0"/>
            <a:t>questions of image</a:t>
          </a:r>
          <a:endParaRPr lang="fi-FI"/>
        </a:p>
      </dgm:t>
    </dgm:pt>
    <dgm:pt modelId="{B7BAF1F1-ABA2-42E9-BB91-77961A8D5DE8}" type="parTrans" cxnId="{449500B2-B0BC-4C1F-8E4A-A49F7BFC714D}">
      <dgm:prSet/>
      <dgm:spPr/>
      <dgm:t>
        <a:bodyPr/>
        <a:lstStyle/>
        <a:p>
          <a:endParaRPr lang="fi-FI"/>
        </a:p>
      </dgm:t>
    </dgm:pt>
    <dgm:pt modelId="{DC449524-4043-44E7-9ADD-9DC55BFC27AF}" type="sibTrans" cxnId="{449500B2-B0BC-4C1F-8E4A-A49F7BFC714D}">
      <dgm:prSet/>
      <dgm:spPr/>
      <dgm:t>
        <a:bodyPr/>
        <a:lstStyle/>
        <a:p>
          <a:endParaRPr lang="fi-FI"/>
        </a:p>
      </dgm:t>
    </dgm:pt>
    <dgm:pt modelId="{3346427E-B765-40C3-9A0F-B409ABDA74FE}">
      <dgm:prSet/>
      <dgm:spPr/>
      <dgm:t>
        <a:bodyPr/>
        <a:lstStyle/>
        <a:p>
          <a:pPr rtl="0"/>
          <a:r>
            <a:rPr lang="en-US" b="1" smtClean="0"/>
            <a:t>“the dilemma of the bishop” (Ahlfors) </a:t>
          </a:r>
          <a:endParaRPr lang="fi-FI"/>
        </a:p>
      </dgm:t>
    </dgm:pt>
    <dgm:pt modelId="{C51FE50E-08FC-47DF-8BAF-878EF5C2295E}" type="parTrans" cxnId="{42203350-ED8F-4CB6-BCA4-9EB45AA04A7E}">
      <dgm:prSet/>
      <dgm:spPr/>
      <dgm:t>
        <a:bodyPr/>
        <a:lstStyle/>
        <a:p>
          <a:endParaRPr lang="fi-FI"/>
        </a:p>
      </dgm:t>
    </dgm:pt>
    <dgm:pt modelId="{275F23E8-725E-4D11-9C0E-01E3CDEB89FF}" type="sibTrans" cxnId="{42203350-ED8F-4CB6-BCA4-9EB45AA04A7E}">
      <dgm:prSet/>
      <dgm:spPr/>
      <dgm:t>
        <a:bodyPr/>
        <a:lstStyle/>
        <a:p>
          <a:endParaRPr lang="fi-FI"/>
        </a:p>
      </dgm:t>
    </dgm:pt>
    <dgm:pt modelId="{66EC27A0-74DA-4A3F-8347-C9972A69EE4B}" type="pres">
      <dgm:prSet presAssocID="{DC565D73-7401-464A-A8A3-33DC17A59E6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C8AE108-7E50-4F26-A289-3E00B6718E5C}" type="pres">
      <dgm:prSet presAssocID="{7400BAAB-738E-4885-9C5D-4601C271A240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461EB2-85A6-4CC7-95B5-7556DE099918}" type="pres">
      <dgm:prSet presAssocID="{F1200180-451C-49BB-809C-A8319253B5C3}" presName="sibTrans" presStyleLbl="sibTrans2D1" presStyleIdx="0" presStyleCnt="3"/>
      <dgm:spPr/>
      <dgm:t>
        <a:bodyPr/>
        <a:lstStyle/>
        <a:p>
          <a:endParaRPr lang="en-US"/>
        </a:p>
      </dgm:t>
    </dgm:pt>
    <dgm:pt modelId="{09B9419D-7A6D-4741-B728-33A8D48C6F8A}" type="pres">
      <dgm:prSet presAssocID="{F1200180-451C-49BB-809C-A8319253B5C3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C0BCB054-287F-4C28-93EA-0DB67873D0D4}" type="pres">
      <dgm:prSet presAssocID="{D266D28B-158D-48B0-A921-A9E8A6FCC58A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0C59DB-E557-490E-915B-195143333331}" type="pres">
      <dgm:prSet presAssocID="{DC449524-4043-44E7-9ADD-9DC55BFC27AF}" presName="sibTrans" presStyleLbl="sibTrans2D1" presStyleIdx="1" presStyleCnt="3"/>
      <dgm:spPr/>
      <dgm:t>
        <a:bodyPr/>
        <a:lstStyle/>
        <a:p>
          <a:endParaRPr lang="en-US"/>
        </a:p>
      </dgm:t>
    </dgm:pt>
    <dgm:pt modelId="{12ADB8A6-2997-45ED-B329-A15F7F2A3923}" type="pres">
      <dgm:prSet presAssocID="{DC449524-4043-44E7-9ADD-9DC55BFC27AF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615B164A-F125-4B53-8EA5-0358C9A0B9B0}" type="pres">
      <dgm:prSet presAssocID="{3346427E-B765-40C3-9A0F-B409ABDA74FE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606BEE-EEE8-4CF5-83AA-D2C704DB4E6A}" type="pres">
      <dgm:prSet presAssocID="{275F23E8-725E-4D11-9C0E-01E3CDEB89FF}" presName="sibTrans" presStyleLbl="sibTrans2D1" presStyleIdx="2" presStyleCnt="3"/>
      <dgm:spPr/>
      <dgm:t>
        <a:bodyPr/>
        <a:lstStyle/>
        <a:p>
          <a:endParaRPr lang="en-US"/>
        </a:p>
      </dgm:t>
    </dgm:pt>
    <dgm:pt modelId="{A522A8E2-A28C-4CAC-A1D7-5518AAAE0509}" type="pres">
      <dgm:prSet presAssocID="{275F23E8-725E-4D11-9C0E-01E3CDEB89FF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DCB6A3F7-B681-408D-A06F-A38D386173AF}" type="presOf" srcId="{F1200180-451C-49BB-809C-A8319253B5C3}" destId="{09B9419D-7A6D-4741-B728-33A8D48C6F8A}" srcOrd="1" destOrd="0" presId="urn:microsoft.com/office/officeart/2005/8/layout/cycle2"/>
    <dgm:cxn modelId="{42203350-ED8F-4CB6-BCA4-9EB45AA04A7E}" srcId="{DC565D73-7401-464A-A8A3-33DC17A59E62}" destId="{3346427E-B765-40C3-9A0F-B409ABDA74FE}" srcOrd="2" destOrd="0" parTransId="{C51FE50E-08FC-47DF-8BAF-878EF5C2295E}" sibTransId="{275F23E8-725E-4D11-9C0E-01E3CDEB89FF}"/>
    <dgm:cxn modelId="{686DCBFC-28B1-472E-A519-28C5967EEFC1}" type="presOf" srcId="{7400BAAB-738E-4885-9C5D-4601C271A240}" destId="{4C8AE108-7E50-4F26-A289-3E00B6718E5C}" srcOrd="0" destOrd="0" presId="urn:microsoft.com/office/officeart/2005/8/layout/cycle2"/>
    <dgm:cxn modelId="{B5215A85-912D-4DB3-89A8-D1A1274AC2FF}" type="presOf" srcId="{DC449524-4043-44E7-9ADD-9DC55BFC27AF}" destId="{280C59DB-E557-490E-915B-195143333331}" srcOrd="0" destOrd="0" presId="urn:microsoft.com/office/officeart/2005/8/layout/cycle2"/>
    <dgm:cxn modelId="{ABBD07D2-D629-4F79-B8BC-93F97FD69200}" type="presOf" srcId="{275F23E8-725E-4D11-9C0E-01E3CDEB89FF}" destId="{A522A8E2-A28C-4CAC-A1D7-5518AAAE0509}" srcOrd="1" destOrd="0" presId="urn:microsoft.com/office/officeart/2005/8/layout/cycle2"/>
    <dgm:cxn modelId="{449500B2-B0BC-4C1F-8E4A-A49F7BFC714D}" srcId="{DC565D73-7401-464A-A8A3-33DC17A59E62}" destId="{D266D28B-158D-48B0-A921-A9E8A6FCC58A}" srcOrd="1" destOrd="0" parTransId="{B7BAF1F1-ABA2-42E9-BB91-77961A8D5DE8}" sibTransId="{DC449524-4043-44E7-9ADD-9DC55BFC27AF}"/>
    <dgm:cxn modelId="{84119B6D-AFD4-4B6C-85FF-1233A4AD9BCA}" type="presOf" srcId="{3346427E-B765-40C3-9A0F-B409ABDA74FE}" destId="{615B164A-F125-4B53-8EA5-0358C9A0B9B0}" srcOrd="0" destOrd="0" presId="urn:microsoft.com/office/officeart/2005/8/layout/cycle2"/>
    <dgm:cxn modelId="{61E5D1DA-E56C-4C1E-AB56-C08131EC829F}" type="presOf" srcId="{275F23E8-725E-4D11-9C0E-01E3CDEB89FF}" destId="{30606BEE-EEE8-4CF5-83AA-D2C704DB4E6A}" srcOrd="0" destOrd="0" presId="urn:microsoft.com/office/officeart/2005/8/layout/cycle2"/>
    <dgm:cxn modelId="{EA969AE7-D039-49CE-939F-CE0CE7460CC3}" type="presOf" srcId="{F1200180-451C-49BB-809C-A8319253B5C3}" destId="{3F461EB2-85A6-4CC7-95B5-7556DE099918}" srcOrd="0" destOrd="0" presId="urn:microsoft.com/office/officeart/2005/8/layout/cycle2"/>
    <dgm:cxn modelId="{1E7AA3EB-A24F-4B8C-8BC8-66612B35A057}" type="presOf" srcId="{DC449524-4043-44E7-9ADD-9DC55BFC27AF}" destId="{12ADB8A6-2997-45ED-B329-A15F7F2A3923}" srcOrd="1" destOrd="0" presId="urn:microsoft.com/office/officeart/2005/8/layout/cycle2"/>
    <dgm:cxn modelId="{9D586391-DE5A-4850-8131-B8352FCD3C52}" type="presOf" srcId="{D266D28B-158D-48B0-A921-A9E8A6FCC58A}" destId="{C0BCB054-287F-4C28-93EA-0DB67873D0D4}" srcOrd="0" destOrd="0" presId="urn:microsoft.com/office/officeart/2005/8/layout/cycle2"/>
    <dgm:cxn modelId="{28004DCE-4AA6-4040-B16F-2180571AD3BC}" srcId="{DC565D73-7401-464A-A8A3-33DC17A59E62}" destId="{7400BAAB-738E-4885-9C5D-4601C271A240}" srcOrd="0" destOrd="0" parTransId="{17248F81-E933-4C9D-8A1B-2CD3BDAE8A83}" sibTransId="{F1200180-451C-49BB-809C-A8319253B5C3}"/>
    <dgm:cxn modelId="{526907F6-FE8F-4D61-9083-1EB64FF6575D}" type="presOf" srcId="{DC565D73-7401-464A-A8A3-33DC17A59E62}" destId="{66EC27A0-74DA-4A3F-8347-C9972A69EE4B}" srcOrd="0" destOrd="0" presId="urn:microsoft.com/office/officeart/2005/8/layout/cycle2"/>
    <dgm:cxn modelId="{2AAD0162-F990-41D3-9F3A-34106CA77E84}" type="presParOf" srcId="{66EC27A0-74DA-4A3F-8347-C9972A69EE4B}" destId="{4C8AE108-7E50-4F26-A289-3E00B6718E5C}" srcOrd="0" destOrd="0" presId="urn:microsoft.com/office/officeart/2005/8/layout/cycle2"/>
    <dgm:cxn modelId="{45946002-93D8-42AB-B4AA-74898F7E5657}" type="presParOf" srcId="{66EC27A0-74DA-4A3F-8347-C9972A69EE4B}" destId="{3F461EB2-85A6-4CC7-95B5-7556DE099918}" srcOrd="1" destOrd="0" presId="urn:microsoft.com/office/officeart/2005/8/layout/cycle2"/>
    <dgm:cxn modelId="{118AB50C-24DB-4972-BCF8-A54CA002FCA5}" type="presParOf" srcId="{3F461EB2-85A6-4CC7-95B5-7556DE099918}" destId="{09B9419D-7A6D-4741-B728-33A8D48C6F8A}" srcOrd="0" destOrd="0" presId="urn:microsoft.com/office/officeart/2005/8/layout/cycle2"/>
    <dgm:cxn modelId="{75D34EDA-FB05-4386-8E25-28E6E6BF7308}" type="presParOf" srcId="{66EC27A0-74DA-4A3F-8347-C9972A69EE4B}" destId="{C0BCB054-287F-4C28-93EA-0DB67873D0D4}" srcOrd="2" destOrd="0" presId="urn:microsoft.com/office/officeart/2005/8/layout/cycle2"/>
    <dgm:cxn modelId="{31D8AA31-BAA1-49B1-BB9C-F7505DFBDCB9}" type="presParOf" srcId="{66EC27A0-74DA-4A3F-8347-C9972A69EE4B}" destId="{280C59DB-E557-490E-915B-195143333331}" srcOrd="3" destOrd="0" presId="urn:microsoft.com/office/officeart/2005/8/layout/cycle2"/>
    <dgm:cxn modelId="{53E466BA-6CE2-40E6-825F-BE7D42811287}" type="presParOf" srcId="{280C59DB-E557-490E-915B-195143333331}" destId="{12ADB8A6-2997-45ED-B329-A15F7F2A3923}" srcOrd="0" destOrd="0" presId="urn:microsoft.com/office/officeart/2005/8/layout/cycle2"/>
    <dgm:cxn modelId="{B47384F3-3828-4772-897B-777F4479CB77}" type="presParOf" srcId="{66EC27A0-74DA-4A3F-8347-C9972A69EE4B}" destId="{615B164A-F125-4B53-8EA5-0358C9A0B9B0}" srcOrd="4" destOrd="0" presId="urn:microsoft.com/office/officeart/2005/8/layout/cycle2"/>
    <dgm:cxn modelId="{D76BFB7E-5510-4A97-A6F1-95AEA22947DE}" type="presParOf" srcId="{66EC27A0-74DA-4A3F-8347-C9972A69EE4B}" destId="{30606BEE-EEE8-4CF5-83AA-D2C704DB4E6A}" srcOrd="5" destOrd="0" presId="urn:microsoft.com/office/officeart/2005/8/layout/cycle2"/>
    <dgm:cxn modelId="{91AB61C3-2244-4F50-93D5-565A71A0654D}" type="presParOf" srcId="{30606BEE-EEE8-4CF5-83AA-D2C704DB4E6A}" destId="{A522A8E2-A28C-4CAC-A1D7-5518AAAE0509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FAA1DC8E-A7BC-4063-A7CA-CF20CE0F3E47}" type="doc">
      <dgm:prSet loTypeId="urn:microsoft.com/office/officeart/2005/8/layout/lProcess3" loCatId="process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fi-FI"/>
        </a:p>
      </dgm:t>
    </dgm:pt>
    <dgm:pt modelId="{BF317830-2287-4AEC-85B7-C7373C974DB9}">
      <dgm:prSet/>
      <dgm:spPr/>
      <dgm:t>
        <a:bodyPr/>
        <a:lstStyle/>
        <a:p>
          <a:pPr rtl="0"/>
          <a:r>
            <a:rPr lang="en-US" b="1" smtClean="0"/>
            <a:t>Ethics of obligations (means) - ethics of consequences </a:t>
          </a:r>
          <a:endParaRPr lang="fi-FI"/>
        </a:p>
      </dgm:t>
    </dgm:pt>
    <dgm:pt modelId="{0060D8C6-7F81-49CE-AF80-B445761070AF}" type="parTrans" cxnId="{8FB696D8-0B3B-45EF-8150-D6A504645652}">
      <dgm:prSet/>
      <dgm:spPr/>
      <dgm:t>
        <a:bodyPr/>
        <a:lstStyle/>
        <a:p>
          <a:endParaRPr lang="fi-FI"/>
        </a:p>
      </dgm:t>
    </dgm:pt>
    <dgm:pt modelId="{491E6DAE-2D4F-4B59-A998-6F1C47B1A100}" type="sibTrans" cxnId="{8FB696D8-0B3B-45EF-8150-D6A504645652}">
      <dgm:prSet/>
      <dgm:spPr/>
      <dgm:t>
        <a:bodyPr/>
        <a:lstStyle/>
        <a:p>
          <a:endParaRPr lang="fi-FI"/>
        </a:p>
      </dgm:t>
    </dgm:pt>
    <dgm:pt modelId="{9D2F358E-123C-4666-9D84-3674DB6E7213}">
      <dgm:prSet/>
      <dgm:spPr/>
      <dgm:t>
        <a:bodyPr/>
        <a:lstStyle/>
        <a:p>
          <a:pPr rtl="0"/>
          <a:r>
            <a:rPr lang="en-US" smtClean="0"/>
            <a:t>e.g. the boycott and its consequences </a:t>
          </a:r>
          <a:endParaRPr lang="fi-FI"/>
        </a:p>
      </dgm:t>
    </dgm:pt>
    <dgm:pt modelId="{D2F3BE7C-DC20-4594-AA85-9DBD72E312A5}" type="parTrans" cxnId="{997C7212-E2B8-4B84-A877-468FA4E0A599}">
      <dgm:prSet/>
      <dgm:spPr/>
      <dgm:t>
        <a:bodyPr/>
        <a:lstStyle/>
        <a:p>
          <a:endParaRPr lang="fi-FI"/>
        </a:p>
      </dgm:t>
    </dgm:pt>
    <dgm:pt modelId="{3956DFC2-091C-4B9C-A147-7BAEF5526636}" type="sibTrans" cxnId="{997C7212-E2B8-4B84-A877-468FA4E0A599}">
      <dgm:prSet/>
      <dgm:spPr/>
      <dgm:t>
        <a:bodyPr/>
        <a:lstStyle/>
        <a:p>
          <a:endParaRPr lang="fi-FI"/>
        </a:p>
      </dgm:t>
    </dgm:pt>
    <dgm:pt modelId="{56A70025-F70A-40C8-942D-DC803ABF37CE}">
      <dgm:prSet/>
      <dgm:spPr/>
      <dgm:t>
        <a:bodyPr/>
        <a:lstStyle/>
        <a:p>
          <a:pPr rtl="0"/>
          <a:r>
            <a:rPr lang="en-US" b="1" smtClean="0"/>
            <a:t>business ethical criteria (L. Koskinen, Mikä on oikein [What is Right] 1995): evaluation by the following criteria </a:t>
          </a:r>
          <a:endParaRPr lang="fi-FI"/>
        </a:p>
      </dgm:t>
    </dgm:pt>
    <dgm:pt modelId="{DBA3E3E2-0C12-4D0F-9E8D-C02B45A8CC5A}" type="parTrans" cxnId="{D2CCAB10-4D6C-4659-8183-CF990448F44C}">
      <dgm:prSet/>
      <dgm:spPr/>
      <dgm:t>
        <a:bodyPr/>
        <a:lstStyle/>
        <a:p>
          <a:endParaRPr lang="fi-FI"/>
        </a:p>
      </dgm:t>
    </dgm:pt>
    <dgm:pt modelId="{F96BA1AF-A9D2-4504-A7F3-708502C8584F}" type="sibTrans" cxnId="{D2CCAB10-4D6C-4659-8183-CF990448F44C}">
      <dgm:prSet/>
      <dgm:spPr/>
      <dgm:t>
        <a:bodyPr/>
        <a:lstStyle/>
        <a:p>
          <a:endParaRPr lang="fi-FI"/>
        </a:p>
      </dgm:t>
    </dgm:pt>
    <dgm:pt modelId="{A8AE235A-EDB5-4490-BFE6-DB68F799515E}">
      <dgm:prSet/>
      <dgm:spPr/>
      <dgm:t>
        <a:bodyPr/>
        <a:lstStyle/>
        <a:p>
          <a:pPr rtl="0"/>
          <a:r>
            <a:rPr lang="en-US" smtClean="0"/>
            <a:t>honesty</a:t>
          </a:r>
          <a:endParaRPr lang="fi-FI"/>
        </a:p>
      </dgm:t>
    </dgm:pt>
    <dgm:pt modelId="{7952ABF7-B992-4874-9828-3B1485BC7801}" type="parTrans" cxnId="{5B2CE68D-6B9A-4B9D-9149-ACD7005B4A93}">
      <dgm:prSet/>
      <dgm:spPr/>
      <dgm:t>
        <a:bodyPr/>
        <a:lstStyle/>
        <a:p>
          <a:endParaRPr lang="fi-FI"/>
        </a:p>
      </dgm:t>
    </dgm:pt>
    <dgm:pt modelId="{7A2909F8-A221-4535-87C3-C18D2645E505}" type="sibTrans" cxnId="{5B2CE68D-6B9A-4B9D-9149-ACD7005B4A93}">
      <dgm:prSet/>
      <dgm:spPr/>
      <dgm:t>
        <a:bodyPr/>
        <a:lstStyle/>
        <a:p>
          <a:endParaRPr lang="fi-FI"/>
        </a:p>
      </dgm:t>
    </dgm:pt>
    <dgm:pt modelId="{90CF4AFF-AAA5-4228-AE24-FFD5302EEB3E}">
      <dgm:prSet/>
      <dgm:spPr/>
      <dgm:t>
        <a:bodyPr/>
        <a:lstStyle/>
        <a:p>
          <a:pPr rtl="0"/>
          <a:r>
            <a:rPr lang="en-US" smtClean="0"/>
            <a:t>environment</a:t>
          </a:r>
          <a:endParaRPr lang="fi-FI"/>
        </a:p>
      </dgm:t>
    </dgm:pt>
    <dgm:pt modelId="{4B9ACE57-6963-420F-BC5B-0B4C3F2D1E2A}" type="parTrans" cxnId="{2FB0C022-EB18-4E37-88CF-7E47227BDA6C}">
      <dgm:prSet/>
      <dgm:spPr/>
      <dgm:t>
        <a:bodyPr/>
        <a:lstStyle/>
        <a:p>
          <a:endParaRPr lang="fi-FI"/>
        </a:p>
      </dgm:t>
    </dgm:pt>
    <dgm:pt modelId="{D5D390C6-9B99-482C-BE74-B44472CF2BE3}" type="sibTrans" cxnId="{2FB0C022-EB18-4E37-88CF-7E47227BDA6C}">
      <dgm:prSet/>
      <dgm:spPr/>
      <dgm:t>
        <a:bodyPr/>
        <a:lstStyle/>
        <a:p>
          <a:endParaRPr lang="fi-FI"/>
        </a:p>
      </dgm:t>
    </dgm:pt>
    <dgm:pt modelId="{1516285D-B5D1-4776-B93F-66FF4926AE82}">
      <dgm:prSet/>
      <dgm:spPr/>
      <dgm:t>
        <a:bodyPr/>
        <a:lstStyle/>
        <a:p>
          <a:pPr rtl="0"/>
          <a:r>
            <a:rPr lang="en-US" smtClean="0"/>
            <a:t>personnel policy  </a:t>
          </a:r>
          <a:endParaRPr lang="fi-FI"/>
        </a:p>
      </dgm:t>
    </dgm:pt>
    <dgm:pt modelId="{ACB95D2F-16B0-4A09-8B68-5B4E6882C884}" type="parTrans" cxnId="{22FC53E6-91F8-4BDE-9B0C-BFB7C4443B22}">
      <dgm:prSet/>
      <dgm:spPr/>
      <dgm:t>
        <a:bodyPr/>
        <a:lstStyle/>
        <a:p>
          <a:endParaRPr lang="fi-FI"/>
        </a:p>
      </dgm:t>
    </dgm:pt>
    <dgm:pt modelId="{923BB8F1-39A2-49DE-9F5F-33118BB2C00F}" type="sibTrans" cxnId="{22FC53E6-91F8-4BDE-9B0C-BFB7C4443B22}">
      <dgm:prSet/>
      <dgm:spPr/>
      <dgm:t>
        <a:bodyPr/>
        <a:lstStyle/>
        <a:p>
          <a:endParaRPr lang="fi-FI"/>
        </a:p>
      </dgm:t>
    </dgm:pt>
    <dgm:pt modelId="{1EDD90ED-430B-4696-9438-E77466DD070A}">
      <dgm:prSet/>
      <dgm:spPr/>
      <dgm:t>
        <a:bodyPr/>
        <a:lstStyle/>
        <a:p>
          <a:pPr rtl="0"/>
          <a:r>
            <a:rPr lang="en-US" smtClean="0"/>
            <a:t>social responsibility </a:t>
          </a:r>
          <a:endParaRPr lang="fi-FI"/>
        </a:p>
      </dgm:t>
    </dgm:pt>
    <dgm:pt modelId="{0952E737-3785-4AF4-92AB-09A4748C3F95}" type="parTrans" cxnId="{3C1D24DD-5D2B-4EBC-83BF-5E06A46354ED}">
      <dgm:prSet/>
      <dgm:spPr/>
      <dgm:t>
        <a:bodyPr/>
        <a:lstStyle/>
        <a:p>
          <a:endParaRPr lang="fi-FI"/>
        </a:p>
      </dgm:t>
    </dgm:pt>
    <dgm:pt modelId="{D939C3CC-BF52-4661-9421-85F23116C2B2}" type="sibTrans" cxnId="{3C1D24DD-5D2B-4EBC-83BF-5E06A46354ED}">
      <dgm:prSet/>
      <dgm:spPr/>
      <dgm:t>
        <a:bodyPr/>
        <a:lstStyle/>
        <a:p>
          <a:endParaRPr lang="fi-FI"/>
        </a:p>
      </dgm:t>
    </dgm:pt>
    <dgm:pt modelId="{50062380-1D0D-45B9-B040-C8D1217991D2}">
      <dgm:prSet/>
      <dgm:spPr/>
      <dgm:t>
        <a:bodyPr/>
        <a:lstStyle/>
        <a:p>
          <a:pPr rtl="0"/>
          <a:r>
            <a:rPr lang="en-US" smtClean="0"/>
            <a:t>business idea  </a:t>
          </a:r>
          <a:endParaRPr lang="fi-FI"/>
        </a:p>
      </dgm:t>
    </dgm:pt>
    <dgm:pt modelId="{1DD5B97D-6233-463C-90F6-58853F0CAD13}" type="parTrans" cxnId="{470907B5-79D7-492D-A816-919134E505DF}">
      <dgm:prSet/>
      <dgm:spPr/>
      <dgm:t>
        <a:bodyPr/>
        <a:lstStyle/>
        <a:p>
          <a:endParaRPr lang="fi-FI"/>
        </a:p>
      </dgm:t>
    </dgm:pt>
    <dgm:pt modelId="{22A6B489-260F-4CE6-9A7B-DCC99844F47D}" type="sibTrans" cxnId="{470907B5-79D7-492D-A816-919134E505DF}">
      <dgm:prSet/>
      <dgm:spPr/>
      <dgm:t>
        <a:bodyPr/>
        <a:lstStyle/>
        <a:p>
          <a:endParaRPr lang="fi-FI"/>
        </a:p>
      </dgm:t>
    </dgm:pt>
    <dgm:pt modelId="{CC38CBDB-D803-4E45-9551-D22691D6DF97}" type="pres">
      <dgm:prSet presAssocID="{FAA1DC8E-A7BC-4063-A7CA-CF20CE0F3E47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5906418-A4C0-4DE1-8449-CA10EC235F1C}" type="pres">
      <dgm:prSet presAssocID="{BF317830-2287-4AEC-85B7-C7373C974DB9}" presName="horFlow" presStyleCnt="0"/>
      <dgm:spPr/>
      <dgm:t>
        <a:bodyPr/>
        <a:lstStyle/>
        <a:p>
          <a:endParaRPr lang="en-US"/>
        </a:p>
      </dgm:t>
    </dgm:pt>
    <dgm:pt modelId="{4155798D-BE1C-4262-A98D-7A7EE72CE2C9}" type="pres">
      <dgm:prSet presAssocID="{BF317830-2287-4AEC-85B7-C7373C974DB9}" presName="bigChev" presStyleLbl="node1" presStyleIdx="0" presStyleCnt="2"/>
      <dgm:spPr/>
      <dgm:t>
        <a:bodyPr/>
        <a:lstStyle/>
        <a:p>
          <a:endParaRPr lang="en-US"/>
        </a:p>
      </dgm:t>
    </dgm:pt>
    <dgm:pt modelId="{AD8D51F2-5148-4E19-BAAB-D8F9B8F3A3AC}" type="pres">
      <dgm:prSet presAssocID="{D2F3BE7C-DC20-4594-AA85-9DBD72E312A5}" presName="parTrans" presStyleCnt="0"/>
      <dgm:spPr/>
      <dgm:t>
        <a:bodyPr/>
        <a:lstStyle/>
        <a:p>
          <a:endParaRPr lang="en-US"/>
        </a:p>
      </dgm:t>
    </dgm:pt>
    <dgm:pt modelId="{2F75500C-D208-4598-8CD0-D03420EF949A}" type="pres">
      <dgm:prSet presAssocID="{9D2F358E-123C-4666-9D84-3674DB6E7213}" presName="node" presStyleLbl="align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778AB8-0E1C-4993-8EF3-134B81727360}" type="pres">
      <dgm:prSet presAssocID="{BF317830-2287-4AEC-85B7-C7373C974DB9}" presName="vSp" presStyleCnt="0"/>
      <dgm:spPr/>
      <dgm:t>
        <a:bodyPr/>
        <a:lstStyle/>
        <a:p>
          <a:endParaRPr lang="en-US"/>
        </a:p>
      </dgm:t>
    </dgm:pt>
    <dgm:pt modelId="{EE6E1291-0646-4545-897C-2F26E2AB6D48}" type="pres">
      <dgm:prSet presAssocID="{56A70025-F70A-40C8-942D-DC803ABF37CE}" presName="horFlow" presStyleCnt="0"/>
      <dgm:spPr/>
      <dgm:t>
        <a:bodyPr/>
        <a:lstStyle/>
        <a:p>
          <a:endParaRPr lang="en-US"/>
        </a:p>
      </dgm:t>
    </dgm:pt>
    <dgm:pt modelId="{173C6345-CEDA-4535-8F1E-E464E1DD02B0}" type="pres">
      <dgm:prSet presAssocID="{56A70025-F70A-40C8-942D-DC803ABF37CE}" presName="bigChev" presStyleLbl="node1" presStyleIdx="1" presStyleCnt="2"/>
      <dgm:spPr/>
      <dgm:t>
        <a:bodyPr/>
        <a:lstStyle/>
        <a:p>
          <a:endParaRPr lang="en-US"/>
        </a:p>
      </dgm:t>
    </dgm:pt>
    <dgm:pt modelId="{FD6C28D3-1E37-429A-AA2D-E74377909C8C}" type="pres">
      <dgm:prSet presAssocID="{7952ABF7-B992-4874-9828-3B1485BC7801}" presName="parTrans" presStyleCnt="0"/>
      <dgm:spPr/>
      <dgm:t>
        <a:bodyPr/>
        <a:lstStyle/>
        <a:p>
          <a:endParaRPr lang="en-US"/>
        </a:p>
      </dgm:t>
    </dgm:pt>
    <dgm:pt modelId="{4DCAF124-CE7D-4279-89C8-3657A3C75273}" type="pres">
      <dgm:prSet presAssocID="{A8AE235A-EDB5-4490-BFE6-DB68F799515E}" presName="node" presStyleLbl="align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83BAA1-BD12-41C8-9D4A-C7F3823E6708}" type="pres">
      <dgm:prSet presAssocID="{7A2909F8-A221-4535-87C3-C18D2645E505}" presName="sibTrans" presStyleCnt="0"/>
      <dgm:spPr/>
      <dgm:t>
        <a:bodyPr/>
        <a:lstStyle/>
        <a:p>
          <a:endParaRPr lang="en-US"/>
        </a:p>
      </dgm:t>
    </dgm:pt>
    <dgm:pt modelId="{8285A863-B7C1-4DF4-91ED-05394A02FB58}" type="pres">
      <dgm:prSet presAssocID="{90CF4AFF-AAA5-4228-AE24-FFD5302EEB3E}" presName="node" presStyleLbl="align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C7A00B-0C60-4A7C-BF2F-06A790481A2C}" type="pres">
      <dgm:prSet presAssocID="{D5D390C6-9B99-482C-BE74-B44472CF2BE3}" presName="sibTrans" presStyleCnt="0"/>
      <dgm:spPr/>
      <dgm:t>
        <a:bodyPr/>
        <a:lstStyle/>
        <a:p>
          <a:endParaRPr lang="en-US"/>
        </a:p>
      </dgm:t>
    </dgm:pt>
    <dgm:pt modelId="{BAD9E5D6-00D9-4B35-9ECA-81E8A584AC63}" type="pres">
      <dgm:prSet presAssocID="{1516285D-B5D1-4776-B93F-66FF4926AE82}" presName="node" presStyleLbl="align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4A7549-32B2-47ED-BB24-E9D896AD51DC}" type="pres">
      <dgm:prSet presAssocID="{923BB8F1-39A2-49DE-9F5F-33118BB2C00F}" presName="sibTrans" presStyleCnt="0"/>
      <dgm:spPr/>
      <dgm:t>
        <a:bodyPr/>
        <a:lstStyle/>
        <a:p>
          <a:endParaRPr lang="en-US"/>
        </a:p>
      </dgm:t>
    </dgm:pt>
    <dgm:pt modelId="{C299FC45-9E55-4941-85C7-E10EDDBF44EC}" type="pres">
      <dgm:prSet presAssocID="{1EDD90ED-430B-4696-9438-E77466DD070A}" presName="node" presStyleLbl="align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0C4981-FC31-4D3F-B670-C9297C1A9FDA}" type="pres">
      <dgm:prSet presAssocID="{D939C3CC-BF52-4661-9421-85F23116C2B2}" presName="sibTrans" presStyleCnt="0"/>
      <dgm:spPr/>
      <dgm:t>
        <a:bodyPr/>
        <a:lstStyle/>
        <a:p>
          <a:endParaRPr lang="en-US"/>
        </a:p>
      </dgm:t>
    </dgm:pt>
    <dgm:pt modelId="{606B17FB-59C8-4EA2-B6A6-20398908C3E4}" type="pres">
      <dgm:prSet presAssocID="{50062380-1D0D-45B9-B040-C8D1217991D2}" presName="node" presStyleLbl="align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C1D24DD-5D2B-4EBC-83BF-5E06A46354ED}" srcId="{56A70025-F70A-40C8-942D-DC803ABF37CE}" destId="{1EDD90ED-430B-4696-9438-E77466DD070A}" srcOrd="3" destOrd="0" parTransId="{0952E737-3785-4AF4-92AB-09A4748C3F95}" sibTransId="{D939C3CC-BF52-4661-9421-85F23116C2B2}"/>
    <dgm:cxn modelId="{997C7212-E2B8-4B84-A877-468FA4E0A599}" srcId="{BF317830-2287-4AEC-85B7-C7373C974DB9}" destId="{9D2F358E-123C-4666-9D84-3674DB6E7213}" srcOrd="0" destOrd="0" parTransId="{D2F3BE7C-DC20-4594-AA85-9DBD72E312A5}" sibTransId="{3956DFC2-091C-4B9C-A147-7BAEF5526636}"/>
    <dgm:cxn modelId="{64A50EB2-21F5-470F-8F0F-4CB9B0FEC662}" type="presOf" srcId="{1516285D-B5D1-4776-B93F-66FF4926AE82}" destId="{BAD9E5D6-00D9-4B35-9ECA-81E8A584AC63}" srcOrd="0" destOrd="0" presId="urn:microsoft.com/office/officeart/2005/8/layout/lProcess3"/>
    <dgm:cxn modelId="{13D564CA-D91C-4496-8CA5-ECCF6A45675D}" type="presOf" srcId="{50062380-1D0D-45B9-B040-C8D1217991D2}" destId="{606B17FB-59C8-4EA2-B6A6-20398908C3E4}" srcOrd="0" destOrd="0" presId="urn:microsoft.com/office/officeart/2005/8/layout/lProcess3"/>
    <dgm:cxn modelId="{D2CCAB10-4D6C-4659-8183-CF990448F44C}" srcId="{FAA1DC8E-A7BC-4063-A7CA-CF20CE0F3E47}" destId="{56A70025-F70A-40C8-942D-DC803ABF37CE}" srcOrd="1" destOrd="0" parTransId="{DBA3E3E2-0C12-4D0F-9E8D-C02B45A8CC5A}" sibTransId="{F96BA1AF-A9D2-4504-A7F3-708502C8584F}"/>
    <dgm:cxn modelId="{8FB696D8-0B3B-45EF-8150-D6A504645652}" srcId="{FAA1DC8E-A7BC-4063-A7CA-CF20CE0F3E47}" destId="{BF317830-2287-4AEC-85B7-C7373C974DB9}" srcOrd="0" destOrd="0" parTransId="{0060D8C6-7F81-49CE-AF80-B445761070AF}" sibTransId="{491E6DAE-2D4F-4B59-A998-6F1C47B1A100}"/>
    <dgm:cxn modelId="{2FB0C022-EB18-4E37-88CF-7E47227BDA6C}" srcId="{56A70025-F70A-40C8-942D-DC803ABF37CE}" destId="{90CF4AFF-AAA5-4228-AE24-FFD5302EEB3E}" srcOrd="1" destOrd="0" parTransId="{4B9ACE57-6963-420F-BC5B-0B4C3F2D1E2A}" sibTransId="{D5D390C6-9B99-482C-BE74-B44472CF2BE3}"/>
    <dgm:cxn modelId="{470907B5-79D7-492D-A816-919134E505DF}" srcId="{56A70025-F70A-40C8-942D-DC803ABF37CE}" destId="{50062380-1D0D-45B9-B040-C8D1217991D2}" srcOrd="4" destOrd="0" parTransId="{1DD5B97D-6233-463C-90F6-58853F0CAD13}" sibTransId="{22A6B489-260F-4CE6-9A7B-DCC99844F47D}"/>
    <dgm:cxn modelId="{22FC53E6-91F8-4BDE-9B0C-BFB7C4443B22}" srcId="{56A70025-F70A-40C8-942D-DC803ABF37CE}" destId="{1516285D-B5D1-4776-B93F-66FF4926AE82}" srcOrd="2" destOrd="0" parTransId="{ACB95D2F-16B0-4A09-8B68-5B4E6882C884}" sibTransId="{923BB8F1-39A2-49DE-9F5F-33118BB2C00F}"/>
    <dgm:cxn modelId="{78D80ABC-6D82-4B60-96D1-4B23B894564E}" type="presOf" srcId="{9D2F358E-123C-4666-9D84-3674DB6E7213}" destId="{2F75500C-D208-4598-8CD0-D03420EF949A}" srcOrd="0" destOrd="0" presId="urn:microsoft.com/office/officeart/2005/8/layout/lProcess3"/>
    <dgm:cxn modelId="{5B2CE68D-6B9A-4B9D-9149-ACD7005B4A93}" srcId="{56A70025-F70A-40C8-942D-DC803ABF37CE}" destId="{A8AE235A-EDB5-4490-BFE6-DB68F799515E}" srcOrd="0" destOrd="0" parTransId="{7952ABF7-B992-4874-9828-3B1485BC7801}" sibTransId="{7A2909F8-A221-4535-87C3-C18D2645E505}"/>
    <dgm:cxn modelId="{6B773D93-CFB1-488A-8D5A-73333D6BD585}" type="presOf" srcId="{A8AE235A-EDB5-4490-BFE6-DB68F799515E}" destId="{4DCAF124-CE7D-4279-89C8-3657A3C75273}" srcOrd="0" destOrd="0" presId="urn:microsoft.com/office/officeart/2005/8/layout/lProcess3"/>
    <dgm:cxn modelId="{F666CD9A-4156-4412-A9FE-204F61066DFE}" type="presOf" srcId="{BF317830-2287-4AEC-85B7-C7373C974DB9}" destId="{4155798D-BE1C-4262-A98D-7A7EE72CE2C9}" srcOrd="0" destOrd="0" presId="urn:microsoft.com/office/officeart/2005/8/layout/lProcess3"/>
    <dgm:cxn modelId="{7332AD9E-7B4B-4694-9F29-14C0D47776D0}" type="presOf" srcId="{FAA1DC8E-A7BC-4063-A7CA-CF20CE0F3E47}" destId="{CC38CBDB-D803-4E45-9551-D22691D6DF97}" srcOrd="0" destOrd="0" presId="urn:microsoft.com/office/officeart/2005/8/layout/lProcess3"/>
    <dgm:cxn modelId="{5B062F94-9466-49EA-AE33-ECF9E8CBF7DC}" type="presOf" srcId="{1EDD90ED-430B-4696-9438-E77466DD070A}" destId="{C299FC45-9E55-4941-85C7-E10EDDBF44EC}" srcOrd="0" destOrd="0" presId="urn:microsoft.com/office/officeart/2005/8/layout/lProcess3"/>
    <dgm:cxn modelId="{02F75B6D-E32D-49FA-BB51-25F415E22CBA}" type="presOf" srcId="{56A70025-F70A-40C8-942D-DC803ABF37CE}" destId="{173C6345-CEDA-4535-8F1E-E464E1DD02B0}" srcOrd="0" destOrd="0" presId="urn:microsoft.com/office/officeart/2005/8/layout/lProcess3"/>
    <dgm:cxn modelId="{1775CB78-0A08-4692-8E55-93FB37E1F306}" type="presOf" srcId="{90CF4AFF-AAA5-4228-AE24-FFD5302EEB3E}" destId="{8285A863-B7C1-4DF4-91ED-05394A02FB58}" srcOrd="0" destOrd="0" presId="urn:microsoft.com/office/officeart/2005/8/layout/lProcess3"/>
    <dgm:cxn modelId="{53E4D49C-2270-4F63-89CC-178EB973106B}" type="presParOf" srcId="{CC38CBDB-D803-4E45-9551-D22691D6DF97}" destId="{95906418-A4C0-4DE1-8449-CA10EC235F1C}" srcOrd="0" destOrd="0" presId="urn:microsoft.com/office/officeart/2005/8/layout/lProcess3"/>
    <dgm:cxn modelId="{952DAE81-4451-446E-8C83-D94FB3B14072}" type="presParOf" srcId="{95906418-A4C0-4DE1-8449-CA10EC235F1C}" destId="{4155798D-BE1C-4262-A98D-7A7EE72CE2C9}" srcOrd="0" destOrd="0" presId="urn:microsoft.com/office/officeart/2005/8/layout/lProcess3"/>
    <dgm:cxn modelId="{7D0BF225-3F41-446F-966D-7A613D468AA8}" type="presParOf" srcId="{95906418-A4C0-4DE1-8449-CA10EC235F1C}" destId="{AD8D51F2-5148-4E19-BAAB-D8F9B8F3A3AC}" srcOrd="1" destOrd="0" presId="urn:microsoft.com/office/officeart/2005/8/layout/lProcess3"/>
    <dgm:cxn modelId="{F46DA1BF-EF5C-464E-B823-E29E8AAB75AF}" type="presParOf" srcId="{95906418-A4C0-4DE1-8449-CA10EC235F1C}" destId="{2F75500C-D208-4598-8CD0-D03420EF949A}" srcOrd="2" destOrd="0" presId="urn:microsoft.com/office/officeart/2005/8/layout/lProcess3"/>
    <dgm:cxn modelId="{36B8F180-E8ED-449C-A97A-8FBEB63D9B60}" type="presParOf" srcId="{CC38CBDB-D803-4E45-9551-D22691D6DF97}" destId="{28778AB8-0E1C-4993-8EF3-134B81727360}" srcOrd="1" destOrd="0" presId="urn:microsoft.com/office/officeart/2005/8/layout/lProcess3"/>
    <dgm:cxn modelId="{DC973C35-5E84-4410-B782-47C35B2E1817}" type="presParOf" srcId="{CC38CBDB-D803-4E45-9551-D22691D6DF97}" destId="{EE6E1291-0646-4545-897C-2F26E2AB6D48}" srcOrd="2" destOrd="0" presId="urn:microsoft.com/office/officeart/2005/8/layout/lProcess3"/>
    <dgm:cxn modelId="{5B78555D-A8CF-4029-ADD2-3F6E6AE85009}" type="presParOf" srcId="{EE6E1291-0646-4545-897C-2F26E2AB6D48}" destId="{173C6345-CEDA-4535-8F1E-E464E1DD02B0}" srcOrd="0" destOrd="0" presId="urn:microsoft.com/office/officeart/2005/8/layout/lProcess3"/>
    <dgm:cxn modelId="{AA89C05D-C17E-4881-80E0-21EAA0EA156A}" type="presParOf" srcId="{EE6E1291-0646-4545-897C-2F26E2AB6D48}" destId="{FD6C28D3-1E37-429A-AA2D-E74377909C8C}" srcOrd="1" destOrd="0" presId="urn:microsoft.com/office/officeart/2005/8/layout/lProcess3"/>
    <dgm:cxn modelId="{13F1143E-E869-4459-ACA8-34062BE487DA}" type="presParOf" srcId="{EE6E1291-0646-4545-897C-2F26E2AB6D48}" destId="{4DCAF124-CE7D-4279-89C8-3657A3C75273}" srcOrd="2" destOrd="0" presId="urn:microsoft.com/office/officeart/2005/8/layout/lProcess3"/>
    <dgm:cxn modelId="{583DF2C9-C7F1-45A1-BEC8-D3946196D551}" type="presParOf" srcId="{EE6E1291-0646-4545-897C-2F26E2AB6D48}" destId="{F083BAA1-BD12-41C8-9D4A-C7F3823E6708}" srcOrd="3" destOrd="0" presId="urn:microsoft.com/office/officeart/2005/8/layout/lProcess3"/>
    <dgm:cxn modelId="{45D490FD-C742-411C-B360-4A2FC32CB5C8}" type="presParOf" srcId="{EE6E1291-0646-4545-897C-2F26E2AB6D48}" destId="{8285A863-B7C1-4DF4-91ED-05394A02FB58}" srcOrd="4" destOrd="0" presId="urn:microsoft.com/office/officeart/2005/8/layout/lProcess3"/>
    <dgm:cxn modelId="{782F781A-DE25-4A46-8065-308EFAD7BD14}" type="presParOf" srcId="{EE6E1291-0646-4545-897C-2F26E2AB6D48}" destId="{09C7A00B-0C60-4A7C-BF2F-06A790481A2C}" srcOrd="5" destOrd="0" presId="urn:microsoft.com/office/officeart/2005/8/layout/lProcess3"/>
    <dgm:cxn modelId="{3E42C794-FB68-498B-877A-20915CADF71D}" type="presParOf" srcId="{EE6E1291-0646-4545-897C-2F26E2AB6D48}" destId="{BAD9E5D6-00D9-4B35-9ECA-81E8A584AC63}" srcOrd="6" destOrd="0" presId="urn:microsoft.com/office/officeart/2005/8/layout/lProcess3"/>
    <dgm:cxn modelId="{94BC8DF2-3357-44F1-BE78-91062F94C522}" type="presParOf" srcId="{EE6E1291-0646-4545-897C-2F26E2AB6D48}" destId="{614A7549-32B2-47ED-BB24-E9D896AD51DC}" srcOrd="7" destOrd="0" presId="urn:microsoft.com/office/officeart/2005/8/layout/lProcess3"/>
    <dgm:cxn modelId="{43233337-CB2F-44BC-AAE0-C4655D7B46C6}" type="presParOf" srcId="{EE6E1291-0646-4545-897C-2F26E2AB6D48}" destId="{C299FC45-9E55-4941-85C7-E10EDDBF44EC}" srcOrd="8" destOrd="0" presId="urn:microsoft.com/office/officeart/2005/8/layout/lProcess3"/>
    <dgm:cxn modelId="{FFC43125-38E9-4CF8-836E-109D0463815A}" type="presParOf" srcId="{EE6E1291-0646-4545-897C-2F26E2AB6D48}" destId="{350C4981-FC31-4D3F-B670-C9297C1A9FDA}" srcOrd="9" destOrd="0" presId="urn:microsoft.com/office/officeart/2005/8/layout/lProcess3"/>
    <dgm:cxn modelId="{DB78CB91-C5FC-42CC-9A77-3FF21E3FCFE4}" type="presParOf" srcId="{EE6E1291-0646-4545-897C-2F26E2AB6D48}" destId="{606B17FB-59C8-4EA2-B6A6-20398908C3E4}" srcOrd="1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9D16767-EF37-4ACB-8C67-2C51F07A6664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fi-FI"/>
        </a:p>
      </dgm:t>
    </dgm:pt>
    <dgm:pt modelId="{703A3AF2-E4E7-47E8-A64F-E8DA247BB5A7}">
      <dgm:prSet/>
      <dgm:spPr/>
      <dgm:t>
        <a:bodyPr/>
        <a:lstStyle/>
        <a:p>
          <a:pPr rtl="0"/>
          <a:r>
            <a:rPr lang="en-US" b="1" smtClean="0"/>
            <a:t>WTO </a:t>
          </a:r>
          <a:r>
            <a:rPr lang="fi-FI" b="1" smtClean="0"/>
            <a:t>special treaties</a:t>
          </a:r>
          <a:r>
            <a:rPr lang="en-US" b="1" smtClean="0"/>
            <a:t> (</a:t>
          </a:r>
          <a:r>
            <a:rPr lang="fi-FI" b="1" smtClean="0"/>
            <a:t>free trade</a:t>
          </a:r>
          <a:r>
            <a:rPr lang="en-US" b="1" smtClean="0"/>
            <a:t>)</a:t>
          </a:r>
          <a:endParaRPr lang="fi-FI"/>
        </a:p>
      </dgm:t>
    </dgm:pt>
    <dgm:pt modelId="{E481BD1B-3F7F-46BD-B16A-ACDDE7A87DB0}" type="parTrans" cxnId="{B5A3428F-C6BC-408E-8382-E38B55C462AD}">
      <dgm:prSet/>
      <dgm:spPr/>
      <dgm:t>
        <a:bodyPr/>
        <a:lstStyle/>
        <a:p>
          <a:endParaRPr lang="fi-FI"/>
        </a:p>
      </dgm:t>
    </dgm:pt>
    <dgm:pt modelId="{9F6D8184-FBB4-42CE-A94D-B9EDB435593F}" type="sibTrans" cxnId="{B5A3428F-C6BC-408E-8382-E38B55C462AD}">
      <dgm:prSet/>
      <dgm:spPr/>
      <dgm:t>
        <a:bodyPr/>
        <a:lstStyle/>
        <a:p>
          <a:endParaRPr lang="fi-FI"/>
        </a:p>
      </dgm:t>
    </dgm:pt>
    <dgm:pt modelId="{CEE08083-1994-45DF-9715-4416F2D796C8}">
      <dgm:prSet/>
      <dgm:spPr/>
      <dgm:t>
        <a:bodyPr/>
        <a:lstStyle/>
        <a:p>
          <a:pPr rtl="0"/>
          <a:r>
            <a:rPr lang="en-US" smtClean="0"/>
            <a:t>TRIMS: </a:t>
          </a:r>
          <a:r>
            <a:rPr lang="fi-FI" smtClean="0"/>
            <a:t>trade related investment measures</a:t>
          </a:r>
          <a:endParaRPr lang="fi-FI"/>
        </a:p>
      </dgm:t>
    </dgm:pt>
    <dgm:pt modelId="{3694A5F7-B9B4-4AE5-8933-BB89E8BCE305}" type="parTrans" cxnId="{779398AE-59CF-4857-9B36-DFA27AF43BA8}">
      <dgm:prSet/>
      <dgm:spPr/>
      <dgm:t>
        <a:bodyPr/>
        <a:lstStyle/>
        <a:p>
          <a:endParaRPr lang="fi-FI"/>
        </a:p>
      </dgm:t>
    </dgm:pt>
    <dgm:pt modelId="{34B90B9C-97B5-442A-83EC-C0DD45BFFC4E}" type="sibTrans" cxnId="{779398AE-59CF-4857-9B36-DFA27AF43BA8}">
      <dgm:prSet/>
      <dgm:spPr/>
      <dgm:t>
        <a:bodyPr/>
        <a:lstStyle/>
        <a:p>
          <a:endParaRPr lang="fi-FI"/>
        </a:p>
      </dgm:t>
    </dgm:pt>
    <dgm:pt modelId="{9BD16C60-368C-4D29-B3F8-5976F3F882C8}">
      <dgm:prSet/>
      <dgm:spPr/>
      <dgm:t>
        <a:bodyPr/>
        <a:lstStyle/>
        <a:p>
          <a:pPr rtl="0"/>
          <a:r>
            <a:rPr lang="en-US" dirty="0" smtClean="0"/>
            <a:t>TRIPS: </a:t>
          </a:r>
          <a:r>
            <a:rPr lang="fi-FI" dirty="0" err="1" smtClean="0"/>
            <a:t>international</a:t>
          </a:r>
          <a:r>
            <a:rPr lang="fi-FI" dirty="0" smtClean="0"/>
            <a:t> </a:t>
          </a:r>
          <a:r>
            <a:rPr lang="fi-FI" dirty="0" err="1" smtClean="0"/>
            <a:t>protection</a:t>
          </a:r>
          <a:r>
            <a:rPr lang="fi-FI" dirty="0" smtClean="0"/>
            <a:t> of </a:t>
          </a:r>
          <a:r>
            <a:rPr lang="fi-FI" dirty="0" err="1" smtClean="0"/>
            <a:t>industrial</a:t>
          </a:r>
          <a:r>
            <a:rPr lang="fi-FI" dirty="0" smtClean="0"/>
            <a:t> </a:t>
          </a:r>
          <a:r>
            <a:rPr lang="fi-FI" dirty="0" err="1" smtClean="0"/>
            <a:t>property</a:t>
          </a:r>
          <a:r>
            <a:rPr lang="fi-FI" dirty="0" smtClean="0"/>
            <a:t> </a:t>
          </a:r>
          <a:r>
            <a:rPr lang="fi-FI" dirty="0" err="1" smtClean="0"/>
            <a:t>rights</a:t>
          </a:r>
          <a:endParaRPr lang="fi-FI" dirty="0"/>
        </a:p>
      </dgm:t>
    </dgm:pt>
    <dgm:pt modelId="{2ECD4CA3-036B-46BA-B905-D1B8AF78CA76}" type="parTrans" cxnId="{5089E78D-3506-4192-BF3F-BB35C2B6A83D}">
      <dgm:prSet/>
      <dgm:spPr/>
      <dgm:t>
        <a:bodyPr/>
        <a:lstStyle/>
        <a:p>
          <a:endParaRPr lang="fi-FI"/>
        </a:p>
      </dgm:t>
    </dgm:pt>
    <dgm:pt modelId="{E03E904A-1F1E-4541-A657-49BBB6502838}" type="sibTrans" cxnId="{5089E78D-3506-4192-BF3F-BB35C2B6A83D}">
      <dgm:prSet/>
      <dgm:spPr/>
      <dgm:t>
        <a:bodyPr/>
        <a:lstStyle/>
        <a:p>
          <a:endParaRPr lang="fi-FI"/>
        </a:p>
      </dgm:t>
    </dgm:pt>
    <dgm:pt modelId="{9300EA71-6591-44AC-ADEB-07B6157A384E}">
      <dgm:prSet/>
      <dgm:spPr/>
      <dgm:t>
        <a:bodyPr/>
        <a:lstStyle/>
        <a:p>
          <a:pPr rtl="0"/>
          <a:r>
            <a:rPr lang="en-US" smtClean="0"/>
            <a:t>TBT: </a:t>
          </a:r>
          <a:r>
            <a:rPr lang="fi-FI" smtClean="0"/>
            <a:t>technical barriers to trade (e.g. standards) </a:t>
          </a:r>
          <a:r>
            <a:rPr lang="en-US" smtClean="0"/>
            <a:t> </a:t>
          </a:r>
          <a:endParaRPr lang="fi-FI"/>
        </a:p>
      </dgm:t>
    </dgm:pt>
    <dgm:pt modelId="{1B5BCA90-1631-45C7-BD8C-040E2363AE8A}" type="parTrans" cxnId="{1264B8B2-3C49-4D2A-8721-39FC4BBC985D}">
      <dgm:prSet/>
      <dgm:spPr/>
      <dgm:t>
        <a:bodyPr/>
        <a:lstStyle/>
        <a:p>
          <a:endParaRPr lang="fi-FI"/>
        </a:p>
      </dgm:t>
    </dgm:pt>
    <dgm:pt modelId="{7B3AF75E-BBCB-4274-AE20-A7E2FDD92A7A}" type="sibTrans" cxnId="{1264B8B2-3C49-4D2A-8721-39FC4BBC985D}">
      <dgm:prSet/>
      <dgm:spPr/>
      <dgm:t>
        <a:bodyPr/>
        <a:lstStyle/>
        <a:p>
          <a:endParaRPr lang="fi-FI"/>
        </a:p>
      </dgm:t>
    </dgm:pt>
    <dgm:pt modelId="{8C28F10D-A786-456E-B9B7-C9A5022CCCAC}">
      <dgm:prSet/>
      <dgm:spPr/>
      <dgm:t>
        <a:bodyPr/>
        <a:lstStyle/>
        <a:p>
          <a:pPr rtl="0"/>
          <a:r>
            <a:rPr lang="en-US" smtClean="0"/>
            <a:t>GATS: </a:t>
          </a:r>
          <a:r>
            <a:rPr lang="fi-FI" smtClean="0"/>
            <a:t>trade in services</a:t>
          </a:r>
          <a:endParaRPr lang="fi-FI"/>
        </a:p>
      </dgm:t>
    </dgm:pt>
    <dgm:pt modelId="{57136468-40E3-4849-8444-083C08A00F4E}" type="parTrans" cxnId="{7E7CDA98-666B-4E6C-A8B6-4B897DFAFF4E}">
      <dgm:prSet/>
      <dgm:spPr/>
      <dgm:t>
        <a:bodyPr/>
        <a:lstStyle/>
        <a:p>
          <a:endParaRPr lang="fi-FI"/>
        </a:p>
      </dgm:t>
    </dgm:pt>
    <dgm:pt modelId="{4E929848-28C6-4278-8296-747ACAF731DC}" type="sibTrans" cxnId="{7E7CDA98-666B-4E6C-A8B6-4B897DFAFF4E}">
      <dgm:prSet/>
      <dgm:spPr/>
      <dgm:t>
        <a:bodyPr/>
        <a:lstStyle/>
        <a:p>
          <a:endParaRPr lang="fi-FI"/>
        </a:p>
      </dgm:t>
    </dgm:pt>
    <dgm:pt modelId="{5068FD98-7814-48D8-BD94-E451E2DC028B}">
      <dgm:prSet/>
      <dgm:spPr/>
      <dgm:t>
        <a:bodyPr/>
        <a:lstStyle/>
        <a:p>
          <a:pPr rtl="0"/>
          <a:r>
            <a:rPr lang="en-US" b="1" smtClean="0"/>
            <a:t>UNCTAD (</a:t>
          </a:r>
          <a:r>
            <a:rPr lang="fi-FI" b="1" smtClean="0"/>
            <a:t>duties of states</a:t>
          </a:r>
          <a:r>
            <a:rPr lang="en-US" b="1" smtClean="0"/>
            <a:t>)</a:t>
          </a:r>
          <a:endParaRPr lang="fi-FI"/>
        </a:p>
      </dgm:t>
    </dgm:pt>
    <dgm:pt modelId="{AD2C71F2-DAFE-4A4C-B93E-42E82B52199F}" type="parTrans" cxnId="{373CC4DA-4E26-4A6F-9F87-949590B5C8F6}">
      <dgm:prSet/>
      <dgm:spPr/>
      <dgm:t>
        <a:bodyPr/>
        <a:lstStyle/>
        <a:p>
          <a:endParaRPr lang="fi-FI"/>
        </a:p>
      </dgm:t>
    </dgm:pt>
    <dgm:pt modelId="{514881FE-A04E-4EE8-8F2C-FBB004F128A7}" type="sibTrans" cxnId="{373CC4DA-4E26-4A6F-9F87-949590B5C8F6}">
      <dgm:prSet/>
      <dgm:spPr/>
      <dgm:t>
        <a:bodyPr/>
        <a:lstStyle/>
        <a:p>
          <a:endParaRPr lang="fi-FI"/>
        </a:p>
      </dgm:t>
    </dgm:pt>
    <dgm:pt modelId="{05CB3B71-7BB1-4446-84C6-26B02B9CE571}">
      <dgm:prSet/>
      <dgm:spPr/>
      <dgm:t>
        <a:bodyPr/>
        <a:lstStyle/>
        <a:p>
          <a:pPr rtl="0"/>
          <a:r>
            <a:rPr lang="fi-FI" smtClean="0"/>
            <a:t>developing and transition economy countries</a:t>
          </a:r>
          <a:endParaRPr lang="fi-FI"/>
        </a:p>
      </dgm:t>
    </dgm:pt>
    <dgm:pt modelId="{2A37D0E7-D130-4DEB-B8E8-FDDDB780E138}" type="parTrans" cxnId="{E7854436-3B60-4C25-97DB-9355111661D1}">
      <dgm:prSet/>
      <dgm:spPr/>
      <dgm:t>
        <a:bodyPr/>
        <a:lstStyle/>
        <a:p>
          <a:endParaRPr lang="fi-FI"/>
        </a:p>
      </dgm:t>
    </dgm:pt>
    <dgm:pt modelId="{585C410C-FF03-45A8-ADF8-06C3FCEF4500}" type="sibTrans" cxnId="{E7854436-3B60-4C25-97DB-9355111661D1}">
      <dgm:prSet/>
      <dgm:spPr/>
      <dgm:t>
        <a:bodyPr/>
        <a:lstStyle/>
        <a:p>
          <a:endParaRPr lang="fi-FI"/>
        </a:p>
      </dgm:t>
    </dgm:pt>
    <dgm:pt modelId="{C0F6F2E8-6899-478C-8AD8-B5C4278F5C93}">
      <dgm:prSet/>
      <dgm:spPr/>
      <dgm:t>
        <a:bodyPr/>
        <a:lstStyle/>
        <a:p>
          <a:pPr rtl="0"/>
          <a:r>
            <a:rPr lang="fi-FI" smtClean="0"/>
            <a:t>the customs preferences system</a:t>
          </a:r>
          <a:r>
            <a:rPr lang="en-US" smtClean="0"/>
            <a:t> GSP </a:t>
          </a:r>
          <a:endParaRPr lang="fi-FI"/>
        </a:p>
      </dgm:t>
    </dgm:pt>
    <dgm:pt modelId="{59E7324E-BBA0-4BE7-BC39-6C53F1EE71CF}" type="parTrans" cxnId="{15D5FFE9-30D6-4060-A744-10BBA52612FA}">
      <dgm:prSet/>
      <dgm:spPr/>
      <dgm:t>
        <a:bodyPr/>
        <a:lstStyle/>
        <a:p>
          <a:endParaRPr lang="fi-FI"/>
        </a:p>
      </dgm:t>
    </dgm:pt>
    <dgm:pt modelId="{3545A766-444B-4CFE-A442-6072557B4571}" type="sibTrans" cxnId="{15D5FFE9-30D6-4060-A744-10BBA52612FA}">
      <dgm:prSet/>
      <dgm:spPr/>
      <dgm:t>
        <a:bodyPr/>
        <a:lstStyle/>
        <a:p>
          <a:endParaRPr lang="fi-FI"/>
        </a:p>
      </dgm:t>
    </dgm:pt>
    <dgm:pt modelId="{DE4E55F7-DA36-4669-9B59-312D1FD686F0}">
      <dgm:prSet/>
      <dgm:spPr/>
      <dgm:t>
        <a:bodyPr/>
        <a:lstStyle/>
        <a:p>
          <a:pPr rtl="0"/>
          <a:r>
            <a:rPr lang="fi-FI" smtClean="0"/>
            <a:t>raw materials and</a:t>
          </a:r>
          <a:r>
            <a:rPr lang="en-US" smtClean="0"/>
            <a:t> te</a:t>
          </a:r>
          <a:r>
            <a:rPr lang="fi-FI" smtClean="0"/>
            <a:t>ch</a:t>
          </a:r>
          <a:r>
            <a:rPr lang="en-US" smtClean="0"/>
            <a:t>nolog</a:t>
          </a:r>
          <a:r>
            <a:rPr lang="fi-FI" smtClean="0"/>
            <a:t>y</a:t>
          </a:r>
          <a:r>
            <a:rPr lang="en-US" smtClean="0"/>
            <a:t>; </a:t>
          </a:r>
          <a:r>
            <a:rPr lang="fi-FI" smtClean="0"/>
            <a:t>environment</a:t>
          </a:r>
          <a:endParaRPr lang="fi-FI"/>
        </a:p>
      </dgm:t>
    </dgm:pt>
    <dgm:pt modelId="{3BC91199-479A-4776-8D86-358CD8C993C5}" type="parTrans" cxnId="{6749783C-E6A8-4CF8-91FC-F8CAF08B3FBC}">
      <dgm:prSet/>
      <dgm:spPr/>
      <dgm:t>
        <a:bodyPr/>
        <a:lstStyle/>
        <a:p>
          <a:endParaRPr lang="fi-FI"/>
        </a:p>
      </dgm:t>
    </dgm:pt>
    <dgm:pt modelId="{DC78BBCE-B124-4EE6-89E1-89C5A1440E6E}" type="sibTrans" cxnId="{6749783C-E6A8-4CF8-91FC-F8CAF08B3FBC}">
      <dgm:prSet/>
      <dgm:spPr/>
      <dgm:t>
        <a:bodyPr/>
        <a:lstStyle/>
        <a:p>
          <a:endParaRPr lang="fi-FI"/>
        </a:p>
      </dgm:t>
    </dgm:pt>
    <dgm:pt modelId="{4A062F18-F146-4BD5-BC15-E016C87E3174}" type="pres">
      <dgm:prSet presAssocID="{E9D16767-EF37-4ACB-8C67-2C51F07A6664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9CD3CFF3-E36A-4E41-B4BA-8D9C97DA0BB9}" type="pres">
      <dgm:prSet presAssocID="{703A3AF2-E4E7-47E8-A64F-E8DA247BB5A7}" presName="thickLine" presStyleLbl="alignNode1" presStyleIdx="0" presStyleCnt="2"/>
      <dgm:spPr/>
    </dgm:pt>
    <dgm:pt modelId="{841ABD23-1342-4903-A869-092564AB748B}" type="pres">
      <dgm:prSet presAssocID="{703A3AF2-E4E7-47E8-A64F-E8DA247BB5A7}" presName="horz1" presStyleCnt="0"/>
      <dgm:spPr/>
    </dgm:pt>
    <dgm:pt modelId="{5B240B4F-C8E1-4F77-AFC9-CFCF6CD01A9A}" type="pres">
      <dgm:prSet presAssocID="{703A3AF2-E4E7-47E8-A64F-E8DA247BB5A7}" presName="tx1" presStyleLbl="revTx" presStyleIdx="0" presStyleCnt="9"/>
      <dgm:spPr/>
      <dgm:t>
        <a:bodyPr/>
        <a:lstStyle/>
        <a:p>
          <a:endParaRPr lang="en-US"/>
        </a:p>
      </dgm:t>
    </dgm:pt>
    <dgm:pt modelId="{B1DAE41C-C93F-4AC1-AADF-86850A977BBC}" type="pres">
      <dgm:prSet presAssocID="{703A3AF2-E4E7-47E8-A64F-E8DA247BB5A7}" presName="vert1" presStyleCnt="0"/>
      <dgm:spPr/>
    </dgm:pt>
    <dgm:pt modelId="{CACFF994-F2CF-40CD-9769-0AF289C3C2C7}" type="pres">
      <dgm:prSet presAssocID="{CEE08083-1994-45DF-9715-4416F2D796C8}" presName="vertSpace2a" presStyleCnt="0"/>
      <dgm:spPr/>
    </dgm:pt>
    <dgm:pt modelId="{E977D2A9-6AE9-4E2F-8AE1-23F355C46142}" type="pres">
      <dgm:prSet presAssocID="{CEE08083-1994-45DF-9715-4416F2D796C8}" presName="horz2" presStyleCnt="0"/>
      <dgm:spPr/>
    </dgm:pt>
    <dgm:pt modelId="{DB3B0D0E-AD89-4E08-A6E6-987A9D72F8D4}" type="pres">
      <dgm:prSet presAssocID="{CEE08083-1994-45DF-9715-4416F2D796C8}" presName="horzSpace2" presStyleCnt="0"/>
      <dgm:spPr/>
    </dgm:pt>
    <dgm:pt modelId="{FE8383D2-8875-49F7-A74C-27B71BAF12D2}" type="pres">
      <dgm:prSet presAssocID="{CEE08083-1994-45DF-9715-4416F2D796C8}" presName="tx2" presStyleLbl="revTx" presStyleIdx="1" presStyleCnt="9"/>
      <dgm:spPr/>
      <dgm:t>
        <a:bodyPr/>
        <a:lstStyle/>
        <a:p>
          <a:endParaRPr lang="en-US"/>
        </a:p>
      </dgm:t>
    </dgm:pt>
    <dgm:pt modelId="{9C4738BF-AA8D-435E-85EA-2A8A7748A93E}" type="pres">
      <dgm:prSet presAssocID="{CEE08083-1994-45DF-9715-4416F2D796C8}" presName="vert2" presStyleCnt="0"/>
      <dgm:spPr/>
    </dgm:pt>
    <dgm:pt modelId="{A7820DEA-3F3A-42E2-AE05-523E171A4AD1}" type="pres">
      <dgm:prSet presAssocID="{CEE08083-1994-45DF-9715-4416F2D796C8}" presName="thinLine2b" presStyleLbl="callout" presStyleIdx="0" presStyleCnt="7"/>
      <dgm:spPr/>
    </dgm:pt>
    <dgm:pt modelId="{F985D341-108E-43FE-A6EA-453EA0C5301B}" type="pres">
      <dgm:prSet presAssocID="{CEE08083-1994-45DF-9715-4416F2D796C8}" presName="vertSpace2b" presStyleCnt="0"/>
      <dgm:spPr/>
    </dgm:pt>
    <dgm:pt modelId="{10F3DAEB-ADC5-4A65-8259-65E62B67409C}" type="pres">
      <dgm:prSet presAssocID="{9BD16C60-368C-4D29-B3F8-5976F3F882C8}" presName="horz2" presStyleCnt="0"/>
      <dgm:spPr/>
    </dgm:pt>
    <dgm:pt modelId="{68059D34-C827-40DD-B8D5-520728D848EE}" type="pres">
      <dgm:prSet presAssocID="{9BD16C60-368C-4D29-B3F8-5976F3F882C8}" presName="horzSpace2" presStyleCnt="0"/>
      <dgm:spPr/>
    </dgm:pt>
    <dgm:pt modelId="{D802C55C-60A3-4F68-A1ED-6FBBF8516201}" type="pres">
      <dgm:prSet presAssocID="{9BD16C60-368C-4D29-B3F8-5976F3F882C8}" presName="tx2" presStyleLbl="revTx" presStyleIdx="2" presStyleCnt="9"/>
      <dgm:spPr/>
      <dgm:t>
        <a:bodyPr/>
        <a:lstStyle/>
        <a:p>
          <a:endParaRPr lang="en-US"/>
        </a:p>
      </dgm:t>
    </dgm:pt>
    <dgm:pt modelId="{27F84E6A-E2A6-49F3-90E7-30E5F04C2FDD}" type="pres">
      <dgm:prSet presAssocID="{9BD16C60-368C-4D29-B3F8-5976F3F882C8}" presName="vert2" presStyleCnt="0"/>
      <dgm:spPr/>
    </dgm:pt>
    <dgm:pt modelId="{658604E3-F2FA-4637-BC45-211BC2987BAF}" type="pres">
      <dgm:prSet presAssocID="{9BD16C60-368C-4D29-B3F8-5976F3F882C8}" presName="thinLine2b" presStyleLbl="callout" presStyleIdx="1" presStyleCnt="7"/>
      <dgm:spPr/>
    </dgm:pt>
    <dgm:pt modelId="{1A62FB23-15A5-496D-899E-5D73E2818CED}" type="pres">
      <dgm:prSet presAssocID="{9BD16C60-368C-4D29-B3F8-5976F3F882C8}" presName="vertSpace2b" presStyleCnt="0"/>
      <dgm:spPr/>
    </dgm:pt>
    <dgm:pt modelId="{ACC18351-7CB6-4CC9-9150-7AA70147EB04}" type="pres">
      <dgm:prSet presAssocID="{9300EA71-6591-44AC-ADEB-07B6157A384E}" presName="horz2" presStyleCnt="0"/>
      <dgm:spPr/>
    </dgm:pt>
    <dgm:pt modelId="{710A4CAB-B566-42BB-B5DF-36812956B811}" type="pres">
      <dgm:prSet presAssocID="{9300EA71-6591-44AC-ADEB-07B6157A384E}" presName="horzSpace2" presStyleCnt="0"/>
      <dgm:spPr/>
    </dgm:pt>
    <dgm:pt modelId="{73C41DB8-EF10-4FCD-81FD-F323E6652C94}" type="pres">
      <dgm:prSet presAssocID="{9300EA71-6591-44AC-ADEB-07B6157A384E}" presName="tx2" presStyleLbl="revTx" presStyleIdx="3" presStyleCnt="9"/>
      <dgm:spPr/>
      <dgm:t>
        <a:bodyPr/>
        <a:lstStyle/>
        <a:p>
          <a:endParaRPr lang="en-US"/>
        </a:p>
      </dgm:t>
    </dgm:pt>
    <dgm:pt modelId="{83F9DEDA-126B-4C29-A995-53AFA84AFCF3}" type="pres">
      <dgm:prSet presAssocID="{9300EA71-6591-44AC-ADEB-07B6157A384E}" presName="vert2" presStyleCnt="0"/>
      <dgm:spPr/>
    </dgm:pt>
    <dgm:pt modelId="{84B8F457-1DC9-45A2-A21F-4CABDBC8C6CC}" type="pres">
      <dgm:prSet presAssocID="{9300EA71-6591-44AC-ADEB-07B6157A384E}" presName="thinLine2b" presStyleLbl="callout" presStyleIdx="2" presStyleCnt="7"/>
      <dgm:spPr/>
    </dgm:pt>
    <dgm:pt modelId="{D14B7234-37E4-42AC-8D92-887F05FAF5AB}" type="pres">
      <dgm:prSet presAssocID="{9300EA71-6591-44AC-ADEB-07B6157A384E}" presName="vertSpace2b" presStyleCnt="0"/>
      <dgm:spPr/>
    </dgm:pt>
    <dgm:pt modelId="{0B0CC9A8-B36B-4541-8484-ECF350C841FD}" type="pres">
      <dgm:prSet presAssocID="{8C28F10D-A786-456E-B9B7-C9A5022CCCAC}" presName="horz2" presStyleCnt="0"/>
      <dgm:spPr/>
    </dgm:pt>
    <dgm:pt modelId="{6986804F-3795-46E8-9114-89E647FC9E39}" type="pres">
      <dgm:prSet presAssocID="{8C28F10D-A786-456E-B9B7-C9A5022CCCAC}" presName="horzSpace2" presStyleCnt="0"/>
      <dgm:spPr/>
    </dgm:pt>
    <dgm:pt modelId="{BEFD74A9-30BF-445F-A434-B6C11D0AC555}" type="pres">
      <dgm:prSet presAssocID="{8C28F10D-A786-456E-B9B7-C9A5022CCCAC}" presName="tx2" presStyleLbl="revTx" presStyleIdx="4" presStyleCnt="9"/>
      <dgm:spPr/>
      <dgm:t>
        <a:bodyPr/>
        <a:lstStyle/>
        <a:p>
          <a:endParaRPr lang="en-US"/>
        </a:p>
      </dgm:t>
    </dgm:pt>
    <dgm:pt modelId="{BF5BAC57-798C-42B3-B378-A3054C3FBE5E}" type="pres">
      <dgm:prSet presAssocID="{8C28F10D-A786-456E-B9B7-C9A5022CCCAC}" presName="vert2" presStyleCnt="0"/>
      <dgm:spPr/>
    </dgm:pt>
    <dgm:pt modelId="{BD12BC54-F942-4BFC-93D6-63B4B2985B48}" type="pres">
      <dgm:prSet presAssocID="{8C28F10D-A786-456E-B9B7-C9A5022CCCAC}" presName="thinLine2b" presStyleLbl="callout" presStyleIdx="3" presStyleCnt="7"/>
      <dgm:spPr/>
    </dgm:pt>
    <dgm:pt modelId="{3F41BCC6-CAB6-4BC0-A2B9-B60867B10B87}" type="pres">
      <dgm:prSet presAssocID="{8C28F10D-A786-456E-B9B7-C9A5022CCCAC}" presName="vertSpace2b" presStyleCnt="0"/>
      <dgm:spPr/>
    </dgm:pt>
    <dgm:pt modelId="{48CA85F8-D49F-439B-8C6D-604773ADAB98}" type="pres">
      <dgm:prSet presAssocID="{5068FD98-7814-48D8-BD94-E451E2DC028B}" presName="thickLine" presStyleLbl="alignNode1" presStyleIdx="1" presStyleCnt="2"/>
      <dgm:spPr/>
    </dgm:pt>
    <dgm:pt modelId="{9C732186-CF49-4228-B4B6-39071E490A46}" type="pres">
      <dgm:prSet presAssocID="{5068FD98-7814-48D8-BD94-E451E2DC028B}" presName="horz1" presStyleCnt="0"/>
      <dgm:spPr/>
    </dgm:pt>
    <dgm:pt modelId="{97EA2EAF-FC2D-427E-A693-6F0F3425AA70}" type="pres">
      <dgm:prSet presAssocID="{5068FD98-7814-48D8-BD94-E451E2DC028B}" presName="tx1" presStyleLbl="revTx" presStyleIdx="5" presStyleCnt="9"/>
      <dgm:spPr/>
      <dgm:t>
        <a:bodyPr/>
        <a:lstStyle/>
        <a:p>
          <a:endParaRPr lang="en-US"/>
        </a:p>
      </dgm:t>
    </dgm:pt>
    <dgm:pt modelId="{D8049EA1-8D57-4679-99D3-267D95DAE6A0}" type="pres">
      <dgm:prSet presAssocID="{5068FD98-7814-48D8-BD94-E451E2DC028B}" presName="vert1" presStyleCnt="0"/>
      <dgm:spPr/>
    </dgm:pt>
    <dgm:pt modelId="{FAB2C08B-FFF3-41AF-BA3A-DDF1D574838E}" type="pres">
      <dgm:prSet presAssocID="{05CB3B71-7BB1-4446-84C6-26B02B9CE571}" presName="vertSpace2a" presStyleCnt="0"/>
      <dgm:spPr/>
    </dgm:pt>
    <dgm:pt modelId="{91BE0232-1FF1-4AD8-A844-8E97067D11FC}" type="pres">
      <dgm:prSet presAssocID="{05CB3B71-7BB1-4446-84C6-26B02B9CE571}" presName="horz2" presStyleCnt="0"/>
      <dgm:spPr/>
    </dgm:pt>
    <dgm:pt modelId="{D73B40A3-DFB5-4CB1-B4AA-300A96CD48A6}" type="pres">
      <dgm:prSet presAssocID="{05CB3B71-7BB1-4446-84C6-26B02B9CE571}" presName="horzSpace2" presStyleCnt="0"/>
      <dgm:spPr/>
    </dgm:pt>
    <dgm:pt modelId="{1E05809C-7836-4CD3-92DC-5A111AD52A68}" type="pres">
      <dgm:prSet presAssocID="{05CB3B71-7BB1-4446-84C6-26B02B9CE571}" presName="tx2" presStyleLbl="revTx" presStyleIdx="6" presStyleCnt="9"/>
      <dgm:spPr/>
      <dgm:t>
        <a:bodyPr/>
        <a:lstStyle/>
        <a:p>
          <a:endParaRPr lang="en-US"/>
        </a:p>
      </dgm:t>
    </dgm:pt>
    <dgm:pt modelId="{2137F6F3-15F7-4210-8E45-AB96353F0892}" type="pres">
      <dgm:prSet presAssocID="{05CB3B71-7BB1-4446-84C6-26B02B9CE571}" presName="vert2" presStyleCnt="0"/>
      <dgm:spPr/>
    </dgm:pt>
    <dgm:pt modelId="{BE55BE9F-B003-487A-9BCD-76A7BABF630D}" type="pres">
      <dgm:prSet presAssocID="{05CB3B71-7BB1-4446-84C6-26B02B9CE571}" presName="thinLine2b" presStyleLbl="callout" presStyleIdx="4" presStyleCnt="7"/>
      <dgm:spPr/>
    </dgm:pt>
    <dgm:pt modelId="{F8AF77A0-6648-47B1-BDAD-736D9E9CA8CC}" type="pres">
      <dgm:prSet presAssocID="{05CB3B71-7BB1-4446-84C6-26B02B9CE571}" presName="vertSpace2b" presStyleCnt="0"/>
      <dgm:spPr/>
    </dgm:pt>
    <dgm:pt modelId="{ABA41ECE-A68D-4A81-BD5D-122EFE83BE1A}" type="pres">
      <dgm:prSet presAssocID="{C0F6F2E8-6899-478C-8AD8-B5C4278F5C93}" presName="horz2" presStyleCnt="0"/>
      <dgm:spPr/>
    </dgm:pt>
    <dgm:pt modelId="{4FBB42D6-0FB3-4E28-82E5-6F7EC4B0962C}" type="pres">
      <dgm:prSet presAssocID="{C0F6F2E8-6899-478C-8AD8-B5C4278F5C93}" presName="horzSpace2" presStyleCnt="0"/>
      <dgm:spPr/>
    </dgm:pt>
    <dgm:pt modelId="{3ABD9D93-C85F-4FDC-87BD-81E375B63340}" type="pres">
      <dgm:prSet presAssocID="{C0F6F2E8-6899-478C-8AD8-B5C4278F5C93}" presName="tx2" presStyleLbl="revTx" presStyleIdx="7" presStyleCnt="9"/>
      <dgm:spPr/>
      <dgm:t>
        <a:bodyPr/>
        <a:lstStyle/>
        <a:p>
          <a:endParaRPr lang="en-US"/>
        </a:p>
      </dgm:t>
    </dgm:pt>
    <dgm:pt modelId="{F0988EB7-69AC-4198-91E3-5D59C39F5E97}" type="pres">
      <dgm:prSet presAssocID="{C0F6F2E8-6899-478C-8AD8-B5C4278F5C93}" presName="vert2" presStyleCnt="0"/>
      <dgm:spPr/>
    </dgm:pt>
    <dgm:pt modelId="{C325F2E8-D201-4628-A47C-005036DAE00C}" type="pres">
      <dgm:prSet presAssocID="{C0F6F2E8-6899-478C-8AD8-B5C4278F5C93}" presName="thinLine2b" presStyleLbl="callout" presStyleIdx="5" presStyleCnt="7"/>
      <dgm:spPr/>
    </dgm:pt>
    <dgm:pt modelId="{9ED66F8C-03BD-4169-A309-CA009DA97C4D}" type="pres">
      <dgm:prSet presAssocID="{C0F6F2E8-6899-478C-8AD8-B5C4278F5C93}" presName="vertSpace2b" presStyleCnt="0"/>
      <dgm:spPr/>
    </dgm:pt>
    <dgm:pt modelId="{E59E882D-44C8-402A-A86A-1254AE5F246C}" type="pres">
      <dgm:prSet presAssocID="{DE4E55F7-DA36-4669-9B59-312D1FD686F0}" presName="horz2" presStyleCnt="0"/>
      <dgm:spPr/>
    </dgm:pt>
    <dgm:pt modelId="{1831A00A-6FC5-498F-BB89-B8CD07973E0D}" type="pres">
      <dgm:prSet presAssocID="{DE4E55F7-DA36-4669-9B59-312D1FD686F0}" presName="horzSpace2" presStyleCnt="0"/>
      <dgm:spPr/>
    </dgm:pt>
    <dgm:pt modelId="{55601AFD-6DFD-415A-842E-6669220636A8}" type="pres">
      <dgm:prSet presAssocID="{DE4E55F7-DA36-4669-9B59-312D1FD686F0}" presName="tx2" presStyleLbl="revTx" presStyleIdx="8" presStyleCnt="9"/>
      <dgm:spPr/>
      <dgm:t>
        <a:bodyPr/>
        <a:lstStyle/>
        <a:p>
          <a:endParaRPr lang="en-US"/>
        </a:p>
      </dgm:t>
    </dgm:pt>
    <dgm:pt modelId="{C2E273D8-CE60-4192-AA84-FA3FA4F590C7}" type="pres">
      <dgm:prSet presAssocID="{DE4E55F7-DA36-4669-9B59-312D1FD686F0}" presName="vert2" presStyleCnt="0"/>
      <dgm:spPr/>
    </dgm:pt>
    <dgm:pt modelId="{C3E47388-D3C7-444B-9E7F-822BFB26A52B}" type="pres">
      <dgm:prSet presAssocID="{DE4E55F7-DA36-4669-9B59-312D1FD686F0}" presName="thinLine2b" presStyleLbl="callout" presStyleIdx="6" presStyleCnt="7"/>
      <dgm:spPr/>
    </dgm:pt>
    <dgm:pt modelId="{C2FBC7A6-47F5-478F-AAD4-B5B8AA52BDCE}" type="pres">
      <dgm:prSet presAssocID="{DE4E55F7-DA36-4669-9B59-312D1FD686F0}" presName="vertSpace2b" presStyleCnt="0"/>
      <dgm:spPr/>
    </dgm:pt>
  </dgm:ptLst>
  <dgm:cxnLst>
    <dgm:cxn modelId="{C2DDBB2E-A0E8-4571-A7C5-AA0A1D75DE90}" type="presOf" srcId="{E9D16767-EF37-4ACB-8C67-2C51F07A6664}" destId="{4A062F18-F146-4BD5-BC15-E016C87E3174}" srcOrd="0" destOrd="0" presId="urn:microsoft.com/office/officeart/2008/layout/LinedList"/>
    <dgm:cxn modelId="{7E7CDA98-666B-4E6C-A8B6-4B897DFAFF4E}" srcId="{703A3AF2-E4E7-47E8-A64F-E8DA247BB5A7}" destId="{8C28F10D-A786-456E-B9B7-C9A5022CCCAC}" srcOrd="3" destOrd="0" parTransId="{57136468-40E3-4849-8444-083C08A00F4E}" sibTransId="{4E929848-28C6-4278-8296-747ACAF731DC}"/>
    <dgm:cxn modelId="{06BAAB8A-0CAB-48FF-9480-683B12AE9037}" type="presOf" srcId="{703A3AF2-E4E7-47E8-A64F-E8DA247BB5A7}" destId="{5B240B4F-C8E1-4F77-AFC9-CFCF6CD01A9A}" srcOrd="0" destOrd="0" presId="urn:microsoft.com/office/officeart/2008/layout/LinedList"/>
    <dgm:cxn modelId="{0A6BB2F6-E2E4-4773-B33A-68CB726B40A5}" type="presOf" srcId="{CEE08083-1994-45DF-9715-4416F2D796C8}" destId="{FE8383D2-8875-49F7-A74C-27B71BAF12D2}" srcOrd="0" destOrd="0" presId="urn:microsoft.com/office/officeart/2008/layout/LinedList"/>
    <dgm:cxn modelId="{011641B7-CCA3-4E02-84BD-38FA1804B64F}" type="presOf" srcId="{9BD16C60-368C-4D29-B3F8-5976F3F882C8}" destId="{D802C55C-60A3-4F68-A1ED-6FBBF8516201}" srcOrd="0" destOrd="0" presId="urn:microsoft.com/office/officeart/2008/layout/LinedList"/>
    <dgm:cxn modelId="{B48B9735-EC56-4DA2-A9C6-20CB58FAD9EB}" type="presOf" srcId="{05CB3B71-7BB1-4446-84C6-26B02B9CE571}" destId="{1E05809C-7836-4CD3-92DC-5A111AD52A68}" srcOrd="0" destOrd="0" presId="urn:microsoft.com/office/officeart/2008/layout/LinedList"/>
    <dgm:cxn modelId="{15D5FFE9-30D6-4060-A744-10BBA52612FA}" srcId="{5068FD98-7814-48D8-BD94-E451E2DC028B}" destId="{C0F6F2E8-6899-478C-8AD8-B5C4278F5C93}" srcOrd="1" destOrd="0" parTransId="{59E7324E-BBA0-4BE7-BC39-6C53F1EE71CF}" sibTransId="{3545A766-444B-4CFE-A442-6072557B4571}"/>
    <dgm:cxn modelId="{5089E78D-3506-4192-BF3F-BB35C2B6A83D}" srcId="{703A3AF2-E4E7-47E8-A64F-E8DA247BB5A7}" destId="{9BD16C60-368C-4D29-B3F8-5976F3F882C8}" srcOrd="1" destOrd="0" parTransId="{2ECD4CA3-036B-46BA-B905-D1B8AF78CA76}" sibTransId="{E03E904A-1F1E-4541-A657-49BBB6502838}"/>
    <dgm:cxn modelId="{6749783C-E6A8-4CF8-91FC-F8CAF08B3FBC}" srcId="{5068FD98-7814-48D8-BD94-E451E2DC028B}" destId="{DE4E55F7-DA36-4669-9B59-312D1FD686F0}" srcOrd="2" destOrd="0" parTransId="{3BC91199-479A-4776-8D86-358CD8C993C5}" sibTransId="{DC78BBCE-B124-4EE6-89E1-89C5A1440E6E}"/>
    <dgm:cxn modelId="{3C1A5E8B-B45E-4713-AA38-35F5323723E0}" type="presOf" srcId="{8C28F10D-A786-456E-B9B7-C9A5022CCCAC}" destId="{BEFD74A9-30BF-445F-A434-B6C11D0AC555}" srcOrd="0" destOrd="0" presId="urn:microsoft.com/office/officeart/2008/layout/LinedList"/>
    <dgm:cxn modelId="{76FA691D-ED82-420E-A40E-E065017B90B4}" type="presOf" srcId="{9300EA71-6591-44AC-ADEB-07B6157A384E}" destId="{73C41DB8-EF10-4FCD-81FD-F323E6652C94}" srcOrd="0" destOrd="0" presId="urn:microsoft.com/office/officeart/2008/layout/LinedList"/>
    <dgm:cxn modelId="{DE078DA1-477E-4CA7-AE91-2B48F04E98C8}" type="presOf" srcId="{5068FD98-7814-48D8-BD94-E451E2DC028B}" destId="{97EA2EAF-FC2D-427E-A693-6F0F3425AA70}" srcOrd="0" destOrd="0" presId="urn:microsoft.com/office/officeart/2008/layout/LinedList"/>
    <dgm:cxn modelId="{853AAAD1-74AB-4636-A565-66F341B0F2B5}" type="presOf" srcId="{C0F6F2E8-6899-478C-8AD8-B5C4278F5C93}" destId="{3ABD9D93-C85F-4FDC-87BD-81E375B63340}" srcOrd="0" destOrd="0" presId="urn:microsoft.com/office/officeart/2008/layout/LinedList"/>
    <dgm:cxn modelId="{779398AE-59CF-4857-9B36-DFA27AF43BA8}" srcId="{703A3AF2-E4E7-47E8-A64F-E8DA247BB5A7}" destId="{CEE08083-1994-45DF-9715-4416F2D796C8}" srcOrd="0" destOrd="0" parTransId="{3694A5F7-B9B4-4AE5-8933-BB89E8BCE305}" sibTransId="{34B90B9C-97B5-442A-83EC-C0DD45BFFC4E}"/>
    <dgm:cxn modelId="{373CC4DA-4E26-4A6F-9F87-949590B5C8F6}" srcId="{E9D16767-EF37-4ACB-8C67-2C51F07A6664}" destId="{5068FD98-7814-48D8-BD94-E451E2DC028B}" srcOrd="1" destOrd="0" parTransId="{AD2C71F2-DAFE-4A4C-B93E-42E82B52199F}" sibTransId="{514881FE-A04E-4EE8-8F2C-FBB004F128A7}"/>
    <dgm:cxn modelId="{98B7EA9E-5C2D-431E-A3C2-17873431CB03}" type="presOf" srcId="{DE4E55F7-DA36-4669-9B59-312D1FD686F0}" destId="{55601AFD-6DFD-415A-842E-6669220636A8}" srcOrd="0" destOrd="0" presId="urn:microsoft.com/office/officeart/2008/layout/LinedList"/>
    <dgm:cxn modelId="{E7854436-3B60-4C25-97DB-9355111661D1}" srcId="{5068FD98-7814-48D8-BD94-E451E2DC028B}" destId="{05CB3B71-7BB1-4446-84C6-26B02B9CE571}" srcOrd="0" destOrd="0" parTransId="{2A37D0E7-D130-4DEB-B8E8-FDDDB780E138}" sibTransId="{585C410C-FF03-45A8-ADF8-06C3FCEF4500}"/>
    <dgm:cxn modelId="{1264B8B2-3C49-4D2A-8721-39FC4BBC985D}" srcId="{703A3AF2-E4E7-47E8-A64F-E8DA247BB5A7}" destId="{9300EA71-6591-44AC-ADEB-07B6157A384E}" srcOrd="2" destOrd="0" parTransId="{1B5BCA90-1631-45C7-BD8C-040E2363AE8A}" sibTransId="{7B3AF75E-BBCB-4274-AE20-A7E2FDD92A7A}"/>
    <dgm:cxn modelId="{B5A3428F-C6BC-408E-8382-E38B55C462AD}" srcId="{E9D16767-EF37-4ACB-8C67-2C51F07A6664}" destId="{703A3AF2-E4E7-47E8-A64F-E8DA247BB5A7}" srcOrd="0" destOrd="0" parTransId="{E481BD1B-3F7F-46BD-B16A-ACDDE7A87DB0}" sibTransId="{9F6D8184-FBB4-42CE-A94D-B9EDB435593F}"/>
    <dgm:cxn modelId="{136037C2-C5A9-4E29-AD64-E732987B55ED}" type="presParOf" srcId="{4A062F18-F146-4BD5-BC15-E016C87E3174}" destId="{9CD3CFF3-E36A-4E41-B4BA-8D9C97DA0BB9}" srcOrd="0" destOrd="0" presId="urn:microsoft.com/office/officeart/2008/layout/LinedList"/>
    <dgm:cxn modelId="{DAFF5D71-3E12-4E62-A464-E54247BFF076}" type="presParOf" srcId="{4A062F18-F146-4BD5-BC15-E016C87E3174}" destId="{841ABD23-1342-4903-A869-092564AB748B}" srcOrd="1" destOrd="0" presId="urn:microsoft.com/office/officeart/2008/layout/LinedList"/>
    <dgm:cxn modelId="{1C1F83F0-95A8-4253-89A2-CF1EC41605B0}" type="presParOf" srcId="{841ABD23-1342-4903-A869-092564AB748B}" destId="{5B240B4F-C8E1-4F77-AFC9-CFCF6CD01A9A}" srcOrd="0" destOrd="0" presId="urn:microsoft.com/office/officeart/2008/layout/LinedList"/>
    <dgm:cxn modelId="{FF10FEBC-472C-493B-9945-E6C1A7B09E63}" type="presParOf" srcId="{841ABD23-1342-4903-A869-092564AB748B}" destId="{B1DAE41C-C93F-4AC1-AADF-86850A977BBC}" srcOrd="1" destOrd="0" presId="urn:microsoft.com/office/officeart/2008/layout/LinedList"/>
    <dgm:cxn modelId="{AA3AC3C6-C301-41A0-A7A3-3694C1C73144}" type="presParOf" srcId="{B1DAE41C-C93F-4AC1-AADF-86850A977BBC}" destId="{CACFF994-F2CF-40CD-9769-0AF289C3C2C7}" srcOrd="0" destOrd="0" presId="urn:microsoft.com/office/officeart/2008/layout/LinedList"/>
    <dgm:cxn modelId="{76E49CC8-E61A-4F2E-972D-D3665C03E08E}" type="presParOf" srcId="{B1DAE41C-C93F-4AC1-AADF-86850A977BBC}" destId="{E977D2A9-6AE9-4E2F-8AE1-23F355C46142}" srcOrd="1" destOrd="0" presId="urn:microsoft.com/office/officeart/2008/layout/LinedList"/>
    <dgm:cxn modelId="{429F40A0-3AC1-490B-BAEB-0E7785288715}" type="presParOf" srcId="{E977D2A9-6AE9-4E2F-8AE1-23F355C46142}" destId="{DB3B0D0E-AD89-4E08-A6E6-987A9D72F8D4}" srcOrd="0" destOrd="0" presId="urn:microsoft.com/office/officeart/2008/layout/LinedList"/>
    <dgm:cxn modelId="{A27F46BA-0D70-4B69-B310-B5DB0E2D4635}" type="presParOf" srcId="{E977D2A9-6AE9-4E2F-8AE1-23F355C46142}" destId="{FE8383D2-8875-49F7-A74C-27B71BAF12D2}" srcOrd="1" destOrd="0" presId="urn:microsoft.com/office/officeart/2008/layout/LinedList"/>
    <dgm:cxn modelId="{9AF21E91-3F9B-4AD7-867C-91981A223B0A}" type="presParOf" srcId="{E977D2A9-6AE9-4E2F-8AE1-23F355C46142}" destId="{9C4738BF-AA8D-435E-85EA-2A8A7748A93E}" srcOrd="2" destOrd="0" presId="urn:microsoft.com/office/officeart/2008/layout/LinedList"/>
    <dgm:cxn modelId="{38F53721-7E96-4396-BF59-377A834F3BD6}" type="presParOf" srcId="{B1DAE41C-C93F-4AC1-AADF-86850A977BBC}" destId="{A7820DEA-3F3A-42E2-AE05-523E171A4AD1}" srcOrd="2" destOrd="0" presId="urn:microsoft.com/office/officeart/2008/layout/LinedList"/>
    <dgm:cxn modelId="{E7C8418D-6188-4424-AB05-CE27978E3603}" type="presParOf" srcId="{B1DAE41C-C93F-4AC1-AADF-86850A977BBC}" destId="{F985D341-108E-43FE-A6EA-453EA0C5301B}" srcOrd="3" destOrd="0" presId="urn:microsoft.com/office/officeart/2008/layout/LinedList"/>
    <dgm:cxn modelId="{5DFC9427-6F72-4D4A-9A0D-5A9EE11640FF}" type="presParOf" srcId="{B1DAE41C-C93F-4AC1-AADF-86850A977BBC}" destId="{10F3DAEB-ADC5-4A65-8259-65E62B67409C}" srcOrd="4" destOrd="0" presId="urn:microsoft.com/office/officeart/2008/layout/LinedList"/>
    <dgm:cxn modelId="{B59BBCFE-345B-48BC-B8AE-ADB73E1467B3}" type="presParOf" srcId="{10F3DAEB-ADC5-4A65-8259-65E62B67409C}" destId="{68059D34-C827-40DD-B8D5-520728D848EE}" srcOrd="0" destOrd="0" presId="urn:microsoft.com/office/officeart/2008/layout/LinedList"/>
    <dgm:cxn modelId="{7522542C-BE7F-4942-8400-7922802F134F}" type="presParOf" srcId="{10F3DAEB-ADC5-4A65-8259-65E62B67409C}" destId="{D802C55C-60A3-4F68-A1ED-6FBBF8516201}" srcOrd="1" destOrd="0" presId="urn:microsoft.com/office/officeart/2008/layout/LinedList"/>
    <dgm:cxn modelId="{3116596C-0049-4D5B-9245-72E27AE4DC1E}" type="presParOf" srcId="{10F3DAEB-ADC5-4A65-8259-65E62B67409C}" destId="{27F84E6A-E2A6-49F3-90E7-30E5F04C2FDD}" srcOrd="2" destOrd="0" presId="urn:microsoft.com/office/officeart/2008/layout/LinedList"/>
    <dgm:cxn modelId="{34EEBBF4-7FB8-4B45-9B4B-DB22A1B3F89E}" type="presParOf" srcId="{B1DAE41C-C93F-4AC1-AADF-86850A977BBC}" destId="{658604E3-F2FA-4637-BC45-211BC2987BAF}" srcOrd="5" destOrd="0" presId="urn:microsoft.com/office/officeart/2008/layout/LinedList"/>
    <dgm:cxn modelId="{D2819A95-D272-449B-8162-4BFF82D5D692}" type="presParOf" srcId="{B1DAE41C-C93F-4AC1-AADF-86850A977BBC}" destId="{1A62FB23-15A5-496D-899E-5D73E2818CED}" srcOrd="6" destOrd="0" presId="urn:microsoft.com/office/officeart/2008/layout/LinedList"/>
    <dgm:cxn modelId="{F1C7CAAE-BBBA-4F80-BF32-93B4297026FE}" type="presParOf" srcId="{B1DAE41C-C93F-4AC1-AADF-86850A977BBC}" destId="{ACC18351-7CB6-4CC9-9150-7AA70147EB04}" srcOrd="7" destOrd="0" presId="urn:microsoft.com/office/officeart/2008/layout/LinedList"/>
    <dgm:cxn modelId="{967E8E37-577A-459C-91FB-F5D470C8F89A}" type="presParOf" srcId="{ACC18351-7CB6-4CC9-9150-7AA70147EB04}" destId="{710A4CAB-B566-42BB-B5DF-36812956B811}" srcOrd="0" destOrd="0" presId="urn:microsoft.com/office/officeart/2008/layout/LinedList"/>
    <dgm:cxn modelId="{F1F0CC6B-F2EB-44B7-A637-955C4D26F5DB}" type="presParOf" srcId="{ACC18351-7CB6-4CC9-9150-7AA70147EB04}" destId="{73C41DB8-EF10-4FCD-81FD-F323E6652C94}" srcOrd="1" destOrd="0" presId="urn:microsoft.com/office/officeart/2008/layout/LinedList"/>
    <dgm:cxn modelId="{B9E98E37-3CEE-456F-B11D-49A8A33A35AB}" type="presParOf" srcId="{ACC18351-7CB6-4CC9-9150-7AA70147EB04}" destId="{83F9DEDA-126B-4C29-A995-53AFA84AFCF3}" srcOrd="2" destOrd="0" presId="urn:microsoft.com/office/officeart/2008/layout/LinedList"/>
    <dgm:cxn modelId="{93F79F26-E657-4551-A81E-BFD64A1D9B43}" type="presParOf" srcId="{B1DAE41C-C93F-4AC1-AADF-86850A977BBC}" destId="{84B8F457-1DC9-45A2-A21F-4CABDBC8C6CC}" srcOrd="8" destOrd="0" presId="urn:microsoft.com/office/officeart/2008/layout/LinedList"/>
    <dgm:cxn modelId="{8EFD75B5-F78A-4257-B93C-9F2D5E4FE410}" type="presParOf" srcId="{B1DAE41C-C93F-4AC1-AADF-86850A977BBC}" destId="{D14B7234-37E4-42AC-8D92-887F05FAF5AB}" srcOrd="9" destOrd="0" presId="urn:microsoft.com/office/officeart/2008/layout/LinedList"/>
    <dgm:cxn modelId="{27C4BCB3-8890-4E3C-B4C6-1AC151D46F0F}" type="presParOf" srcId="{B1DAE41C-C93F-4AC1-AADF-86850A977BBC}" destId="{0B0CC9A8-B36B-4541-8484-ECF350C841FD}" srcOrd="10" destOrd="0" presId="urn:microsoft.com/office/officeart/2008/layout/LinedList"/>
    <dgm:cxn modelId="{D1ABFBE8-7DFB-4412-89A5-4B318168347B}" type="presParOf" srcId="{0B0CC9A8-B36B-4541-8484-ECF350C841FD}" destId="{6986804F-3795-46E8-9114-89E647FC9E39}" srcOrd="0" destOrd="0" presId="urn:microsoft.com/office/officeart/2008/layout/LinedList"/>
    <dgm:cxn modelId="{8E4F133C-41C3-4B3B-AAF0-2D216B02E06A}" type="presParOf" srcId="{0B0CC9A8-B36B-4541-8484-ECF350C841FD}" destId="{BEFD74A9-30BF-445F-A434-B6C11D0AC555}" srcOrd="1" destOrd="0" presId="urn:microsoft.com/office/officeart/2008/layout/LinedList"/>
    <dgm:cxn modelId="{F78E86ED-0351-4CA1-91FF-9DC07371A38E}" type="presParOf" srcId="{0B0CC9A8-B36B-4541-8484-ECF350C841FD}" destId="{BF5BAC57-798C-42B3-B378-A3054C3FBE5E}" srcOrd="2" destOrd="0" presId="urn:microsoft.com/office/officeart/2008/layout/LinedList"/>
    <dgm:cxn modelId="{21C29B04-3A06-43A7-B109-6920F2963409}" type="presParOf" srcId="{B1DAE41C-C93F-4AC1-AADF-86850A977BBC}" destId="{BD12BC54-F942-4BFC-93D6-63B4B2985B48}" srcOrd="11" destOrd="0" presId="urn:microsoft.com/office/officeart/2008/layout/LinedList"/>
    <dgm:cxn modelId="{91E1278D-FE7E-42F7-9845-9C873FCC08EE}" type="presParOf" srcId="{B1DAE41C-C93F-4AC1-AADF-86850A977BBC}" destId="{3F41BCC6-CAB6-4BC0-A2B9-B60867B10B87}" srcOrd="12" destOrd="0" presId="urn:microsoft.com/office/officeart/2008/layout/LinedList"/>
    <dgm:cxn modelId="{E25C889E-7989-49F5-A857-50357825B146}" type="presParOf" srcId="{4A062F18-F146-4BD5-BC15-E016C87E3174}" destId="{48CA85F8-D49F-439B-8C6D-604773ADAB98}" srcOrd="2" destOrd="0" presId="urn:microsoft.com/office/officeart/2008/layout/LinedList"/>
    <dgm:cxn modelId="{6C720E63-69AD-4EC5-B4E0-E3A4F26693BB}" type="presParOf" srcId="{4A062F18-F146-4BD5-BC15-E016C87E3174}" destId="{9C732186-CF49-4228-B4B6-39071E490A46}" srcOrd="3" destOrd="0" presId="urn:microsoft.com/office/officeart/2008/layout/LinedList"/>
    <dgm:cxn modelId="{2ED02CE3-6F0C-491B-9674-EBC174E93805}" type="presParOf" srcId="{9C732186-CF49-4228-B4B6-39071E490A46}" destId="{97EA2EAF-FC2D-427E-A693-6F0F3425AA70}" srcOrd="0" destOrd="0" presId="urn:microsoft.com/office/officeart/2008/layout/LinedList"/>
    <dgm:cxn modelId="{DBC60BAA-8A30-4DEB-BA89-BA60EB6EE929}" type="presParOf" srcId="{9C732186-CF49-4228-B4B6-39071E490A46}" destId="{D8049EA1-8D57-4679-99D3-267D95DAE6A0}" srcOrd="1" destOrd="0" presId="urn:microsoft.com/office/officeart/2008/layout/LinedList"/>
    <dgm:cxn modelId="{CEC78E3D-4999-44E3-B64C-2C57FB9A7DEF}" type="presParOf" srcId="{D8049EA1-8D57-4679-99D3-267D95DAE6A0}" destId="{FAB2C08B-FFF3-41AF-BA3A-DDF1D574838E}" srcOrd="0" destOrd="0" presId="urn:microsoft.com/office/officeart/2008/layout/LinedList"/>
    <dgm:cxn modelId="{CCF4E6CC-732D-476E-A46C-A483C89457A3}" type="presParOf" srcId="{D8049EA1-8D57-4679-99D3-267D95DAE6A0}" destId="{91BE0232-1FF1-4AD8-A844-8E97067D11FC}" srcOrd="1" destOrd="0" presId="urn:microsoft.com/office/officeart/2008/layout/LinedList"/>
    <dgm:cxn modelId="{B9C32841-ABFB-4D4E-B474-E67AB04B65F7}" type="presParOf" srcId="{91BE0232-1FF1-4AD8-A844-8E97067D11FC}" destId="{D73B40A3-DFB5-4CB1-B4AA-300A96CD48A6}" srcOrd="0" destOrd="0" presId="urn:microsoft.com/office/officeart/2008/layout/LinedList"/>
    <dgm:cxn modelId="{F8700886-587E-42CA-9B67-C9020226CB65}" type="presParOf" srcId="{91BE0232-1FF1-4AD8-A844-8E97067D11FC}" destId="{1E05809C-7836-4CD3-92DC-5A111AD52A68}" srcOrd="1" destOrd="0" presId="urn:microsoft.com/office/officeart/2008/layout/LinedList"/>
    <dgm:cxn modelId="{BA57B853-B51E-4DCF-91E2-49BBFD3515E1}" type="presParOf" srcId="{91BE0232-1FF1-4AD8-A844-8E97067D11FC}" destId="{2137F6F3-15F7-4210-8E45-AB96353F0892}" srcOrd="2" destOrd="0" presId="urn:microsoft.com/office/officeart/2008/layout/LinedList"/>
    <dgm:cxn modelId="{23D1CC66-F3E2-4315-A86A-0D93CFA7A232}" type="presParOf" srcId="{D8049EA1-8D57-4679-99D3-267D95DAE6A0}" destId="{BE55BE9F-B003-487A-9BCD-76A7BABF630D}" srcOrd="2" destOrd="0" presId="urn:microsoft.com/office/officeart/2008/layout/LinedList"/>
    <dgm:cxn modelId="{3C483A3D-406E-4EF0-9AE0-EBA9C375AFEE}" type="presParOf" srcId="{D8049EA1-8D57-4679-99D3-267D95DAE6A0}" destId="{F8AF77A0-6648-47B1-BDAD-736D9E9CA8CC}" srcOrd="3" destOrd="0" presId="urn:microsoft.com/office/officeart/2008/layout/LinedList"/>
    <dgm:cxn modelId="{535344FE-7A40-40F4-A18B-3A01977B62E3}" type="presParOf" srcId="{D8049EA1-8D57-4679-99D3-267D95DAE6A0}" destId="{ABA41ECE-A68D-4A81-BD5D-122EFE83BE1A}" srcOrd="4" destOrd="0" presId="urn:microsoft.com/office/officeart/2008/layout/LinedList"/>
    <dgm:cxn modelId="{57E39064-7A0C-4937-843B-A92FCE53395E}" type="presParOf" srcId="{ABA41ECE-A68D-4A81-BD5D-122EFE83BE1A}" destId="{4FBB42D6-0FB3-4E28-82E5-6F7EC4B0962C}" srcOrd="0" destOrd="0" presId="urn:microsoft.com/office/officeart/2008/layout/LinedList"/>
    <dgm:cxn modelId="{7A35CC3C-2959-4A03-A292-DF2E49D1869B}" type="presParOf" srcId="{ABA41ECE-A68D-4A81-BD5D-122EFE83BE1A}" destId="{3ABD9D93-C85F-4FDC-87BD-81E375B63340}" srcOrd="1" destOrd="0" presId="urn:microsoft.com/office/officeart/2008/layout/LinedList"/>
    <dgm:cxn modelId="{CC741E82-F493-4D12-8AE4-5589466C5E26}" type="presParOf" srcId="{ABA41ECE-A68D-4A81-BD5D-122EFE83BE1A}" destId="{F0988EB7-69AC-4198-91E3-5D59C39F5E97}" srcOrd="2" destOrd="0" presId="urn:microsoft.com/office/officeart/2008/layout/LinedList"/>
    <dgm:cxn modelId="{FB39C0EF-E77C-4EFB-9F55-341BE551263B}" type="presParOf" srcId="{D8049EA1-8D57-4679-99D3-267D95DAE6A0}" destId="{C325F2E8-D201-4628-A47C-005036DAE00C}" srcOrd="5" destOrd="0" presId="urn:microsoft.com/office/officeart/2008/layout/LinedList"/>
    <dgm:cxn modelId="{5004A78D-EE76-4404-BFBB-EC877EE6E480}" type="presParOf" srcId="{D8049EA1-8D57-4679-99D3-267D95DAE6A0}" destId="{9ED66F8C-03BD-4169-A309-CA009DA97C4D}" srcOrd="6" destOrd="0" presId="urn:microsoft.com/office/officeart/2008/layout/LinedList"/>
    <dgm:cxn modelId="{303E4D41-BC02-44FD-911A-F5727E21D97B}" type="presParOf" srcId="{D8049EA1-8D57-4679-99D3-267D95DAE6A0}" destId="{E59E882D-44C8-402A-A86A-1254AE5F246C}" srcOrd="7" destOrd="0" presId="urn:microsoft.com/office/officeart/2008/layout/LinedList"/>
    <dgm:cxn modelId="{F1CC9522-38F8-4EA7-B354-9A6332BA9EA9}" type="presParOf" srcId="{E59E882D-44C8-402A-A86A-1254AE5F246C}" destId="{1831A00A-6FC5-498F-BB89-B8CD07973E0D}" srcOrd="0" destOrd="0" presId="urn:microsoft.com/office/officeart/2008/layout/LinedList"/>
    <dgm:cxn modelId="{7E1D73A4-8CE5-4761-AFA0-8862DB1D857C}" type="presParOf" srcId="{E59E882D-44C8-402A-A86A-1254AE5F246C}" destId="{55601AFD-6DFD-415A-842E-6669220636A8}" srcOrd="1" destOrd="0" presId="urn:microsoft.com/office/officeart/2008/layout/LinedList"/>
    <dgm:cxn modelId="{D3ED01A1-800E-4121-B92B-FF27BCE7358C}" type="presParOf" srcId="{E59E882D-44C8-402A-A86A-1254AE5F246C}" destId="{C2E273D8-CE60-4192-AA84-FA3FA4F590C7}" srcOrd="2" destOrd="0" presId="urn:microsoft.com/office/officeart/2008/layout/LinedList"/>
    <dgm:cxn modelId="{C2A28B4A-8541-481D-84F3-E8C01FB0A5C8}" type="presParOf" srcId="{D8049EA1-8D57-4679-99D3-267D95DAE6A0}" destId="{C3E47388-D3C7-444B-9E7F-822BFB26A52B}" srcOrd="8" destOrd="0" presId="urn:microsoft.com/office/officeart/2008/layout/LinedList"/>
    <dgm:cxn modelId="{69FA89C2-80A9-4FA3-8DA3-0045E1E4F6C9}" type="presParOf" srcId="{D8049EA1-8D57-4679-99D3-267D95DAE6A0}" destId="{C2FBC7A6-47F5-478F-AAD4-B5B8AA52BDCE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BA742FE-B8EB-47F8-BD3D-DC5ADC81A3C3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fi-FI"/>
        </a:p>
      </dgm:t>
    </dgm:pt>
    <dgm:pt modelId="{9694B198-E1E9-4DA7-81DC-3F8DEDA9726E}">
      <dgm:prSet/>
      <dgm:spPr/>
      <dgm:t>
        <a:bodyPr/>
        <a:lstStyle/>
        <a:p>
          <a:pPr rtl="0"/>
          <a:r>
            <a:rPr lang="en-US" b="1" smtClean="0"/>
            <a:t>Rio</a:t>
          </a:r>
          <a:r>
            <a:rPr lang="fi-FI" b="1" smtClean="0"/>
            <a:t> (-92) and Kioto (-98)</a:t>
          </a:r>
          <a:r>
            <a:rPr lang="en-US" b="1" smtClean="0"/>
            <a:t> </a:t>
          </a:r>
          <a:r>
            <a:rPr lang="fi-FI" b="1" smtClean="0"/>
            <a:t>conferences on environment and trade</a:t>
          </a:r>
          <a:endParaRPr lang="fi-FI"/>
        </a:p>
      </dgm:t>
    </dgm:pt>
    <dgm:pt modelId="{C52B24F0-7F97-42E6-B1D5-8684B4350B63}" type="parTrans" cxnId="{8A4E9BA8-F732-4FA5-B477-AB1EE9096F82}">
      <dgm:prSet/>
      <dgm:spPr/>
      <dgm:t>
        <a:bodyPr/>
        <a:lstStyle/>
        <a:p>
          <a:endParaRPr lang="fi-FI"/>
        </a:p>
      </dgm:t>
    </dgm:pt>
    <dgm:pt modelId="{182572B9-7580-480C-A48E-80A4D09D878B}" type="sibTrans" cxnId="{8A4E9BA8-F732-4FA5-B477-AB1EE9096F82}">
      <dgm:prSet/>
      <dgm:spPr/>
      <dgm:t>
        <a:bodyPr/>
        <a:lstStyle/>
        <a:p>
          <a:endParaRPr lang="fi-FI"/>
        </a:p>
      </dgm:t>
    </dgm:pt>
    <dgm:pt modelId="{ECA6E2AB-3FF0-4716-9E47-238E88410438}">
      <dgm:prSet/>
      <dgm:spPr/>
      <dgm:t>
        <a:bodyPr/>
        <a:lstStyle/>
        <a:p>
          <a:pPr rtl="0"/>
          <a:r>
            <a:rPr lang="fi-FI" smtClean="0"/>
            <a:t>UN</a:t>
          </a:r>
          <a:endParaRPr lang="fi-FI"/>
        </a:p>
      </dgm:t>
    </dgm:pt>
    <dgm:pt modelId="{68C29D4E-B22B-4366-A6B5-12968DE46B6F}" type="parTrans" cxnId="{1A3A6154-66BA-49A3-9F9A-BE15E47483E1}">
      <dgm:prSet/>
      <dgm:spPr/>
      <dgm:t>
        <a:bodyPr/>
        <a:lstStyle/>
        <a:p>
          <a:endParaRPr lang="fi-FI"/>
        </a:p>
      </dgm:t>
    </dgm:pt>
    <dgm:pt modelId="{4A471F4A-284E-457C-A2AB-8ACA6473BFE2}" type="sibTrans" cxnId="{1A3A6154-66BA-49A3-9F9A-BE15E47483E1}">
      <dgm:prSet/>
      <dgm:spPr/>
      <dgm:t>
        <a:bodyPr/>
        <a:lstStyle/>
        <a:p>
          <a:endParaRPr lang="fi-FI"/>
        </a:p>
      </dgm:t>
    </dgm:pt>
    <dgm:pt modelId="{0A7E2FEB-1CD0-4EA0-8828-59686FCA065C}">
      <dgm:prSet/>
      <dgm:spPr/>
      <dgm:t>
        <a:bodyPr/>
        <a:lstStyle/>
        <a:p>
          <a:pPr rtl="0"/>
          <a:r>
            <a:rPr lang="fi-FI" dirty="0" err="1" smtClean="0"/>
            <a:t>climate</a:t>
          </a:r>
          <a:r>
            <a:rPr lang="en-US" dirty="0" smtClean="0"/>
            <a:t>, </a:t>
          </a:r>
          <a:r>
            <a:rPr lang="en-US" dirty="0" err="1" smtClean="0"/>
            <a:t>biodiversit</a:t>
          </a:r>
          <a:r>
            <a:rPr lang="fi-FI" dirty="0" smtClean="0"/>
            <a:t>y</a:t>
          </a:r>
          <a:endParaRPr lang="fi-FI" dirty="0"/>
        </a:p>
      </dgm:t>
    </dgm:pt>
    <dgm:pt modelId="{8AA07643-4B8E-47BE-B937-0D35A2633425}" type="parTrans" cxnId="{3FFC7BE2-C684-48A0-AB34-D74A3D972919}">
      <dgm:prSet/>
      <dgm:spPr/>
      <dgm:t>
        <a:bodyPr/>
        <a:lstStyle/>
        <a:p>
          <a:endParaRPr lang="fi-FI"/>
        </a:p>
      </dgm:t>
    </dgm:pt>
    <dgm:pt modelId="{04D7C350-0F42-4F43-BEFE-1A127350181D}" type="sibTrans" cxnId="{3FFC7BE2-C684-48A0-AB34-D74A3D972919}">
      <dgm:prSet/>
      <dgm:spPr/>
      <dgm:t>
        <a:bodyPr/>
        <a:lstStyle/>
        <a:p>
          <a:endParaRPr lang="fi-FI"/>
        </a:p>
      </dgm:t>
    </dgm:pt>
    <dgm:pt modelId="{3778E1F3-FEBF-43DB-A41F-13228CAE52C1}">
      <dgm:prSet/>
      <dgm:spPr/>
      <dgm:t>
        <a:bodyPr/>
        <a:lstStyle/>
        <a:p>
          <a:pPr rtl="0"/>
          <a:r>
            <a:rPr lang="fi-FI" smtClean="0"/>
            <a:t>the rights of states to their</a:t>
          </a:r>
          <a:r>
            <a:rPr lang="en-US" smtClean="0"/>
            <a:t> </a:t>
          </a:r>
          <a:r>
            <a:rPr lang="fi-FI" smtClean="0"/>
            <a:t>territories</a:t>
          </a:r>
          <a:r>
            <a:rPr lang="en-US" smtClean="0"/>
            <a:t> (</a:t>
          </a:r>
          <a:r>
            <a:rPr lang="fi-FI" smtClean="0"/>
            <a:t>with no damage to others</a:t>
          </a:r>
          <a:r>
            <a:rPr lang="en-US" smtClean="0"/>
            <a:t>)</a:t>
          </a:r>
          <a:endParaRPr lang="fi-FI"/>
        </a:p>
      </dgm:t>
    </dgm:pt>
    <dgm:pt modelId="{048F8F75-EEB8-4D44-8819-C6A7AB18D9FB}" type="parTrans" cxnId="{F2AEC405-3F67-40D3-B190-0261204165DA}">
      <dgm:prSet/>
      <dgm:spPr/>
      <dgm:t>
        <a:bodyPr/>
        <a:lstStyle/>
        <a:p>
          <a:endParaRPr lang="fi-FI"/>
        </a:p>
      </dgm:t>
    </dgm:pt>
    <dgm:pt modelId="{16612958-43D5-4A5C-B7A8-E5D3559BBECA}" type="sibTrans" cxnId="{F2AEC405-3F67-40D3-B190-0261204165DA}">
      <dgm:prSet/>
      <dgm:spPr/>
      <dgm:t>
        <a:bodyPr/>
        <a:lstStyle/>
        <a:p>
          <a:endParaRPr lang="fi-FI"/>
        </a:p>
      </dgm:t>
    </dgm:pt>
    <dgm:pt modelId="{1850250C-038B-481F-AA91-9EC2038ECC62}">
      <dgm:prSet/>
      <dgm:spPr/>
      <dgm:t>
        <a:bodyPr/>
        <a:lstStyle/>
        <a:p>
          <a:pPr rtl="0"/>
          <a:r>
            <a:rPr lang="fi-FI" smtClean="0"/>
            <a:t>openness of trade</a:t>
          </a:r>
          <a:r>
            <a:rPr lang="en-US" smtClean="0"/>
            <a:t>; </a:t>
          </a:r>
          <a:r>
            <a:rPr lang="fi-FI" smtClean="0"/>
            <a:t>discrimination and disguised barriers</a:t>
          </a:r>
          <a:endParaRPr lang="fi-FI"/>
        </a:p>
      </dgm:t>
    </dgm:pt>
    <dgm:pt modelId="{145D3BCD-EAB5-4705-886E-EF198F0EA89E}" type="parTrans" cxnId="{FEBE3EC0-4688-4AB8-915F-0F2D99B6EBAE}">
      <dgm:prSet/>
      <dgm:spPr/>
      <dgm:t>
        <a:bodyPr/>
        <a:lstStyle/>
        <a:p>
          <a:endParaRPr lang="fi-FI"/>
        </a:p>
      </dgm:t>
    </dgm:pt>
    <dgm:pt modelId="{1810EDAB-1D94-4288-9BF1-5921D68C1325}" type="sibTrans" cxnId="{FEBE3EC0-4688-4AB8-915F-0F2D99B6EBAE}">
      <dgm:prSet/>
      <dgm:spPr/>
      <dgm:t>
        <a:bodyPr/>
        <a:lstStyle/>
        <a:p>
          <a:endParaRPr lang="fi-FI"/>
        </a:p>
      </dgm:t>
    </dgm:pt>
    <dgm:pt modelId="{1533C3C5-5AA7-430B-9360-DB97EAC37C73}">
      <dgm:prSet/>
      <dgm:spPr/>
      <dgm:t>
        <a:bodyPr/>
        <a:lstStyle/>
        <a:p>
          <a:pPr rtl="0"/>
          <a:r>
            <a:rPr lang="fi-FI" smtClean="0"/>
            <a:t>share of economic growth to all and sustainable development</a:t>
          </a:r>
          <a:endParaRPr lang="fi-FI"/>
        </a:p>
      </dgm:t>
    </dgm:pt>
    <dgm:pt modelId="{530F844E-5DFD-45A7-8151-103B50A77BDF}" type="parTrans" cxnId="{82782311-473C-43D7-B975-E948ED0EFB9C}">
      <dgm:prSet/>
      <dgm:spPr/>
      <dgm:t>
        <a:bodyPr/>
        <a:lstStyle/>
        <a:p>
          <a:endParaRPr lang="fi-FI"/>
        </a:p>
      </dgm:t>
    </dgm:pt>
    <dgm:pt modelId="{A58AB225-B6F2-4D49-86B8-064F05278EBD}" type="sibTrans" cxnId="{82782311-473C-43D7-B975-E948ED0EFB9C}">
      <dgm:prSet/>
      <dgm:spPr/>
      <dgm:t>
        <a:bodyPr/>
        <a:lstStyle/>
        <a:p>
          <a:endParaRPr lang="fi-FI"/>
        </a:p>
      </dgm:t>
    </dgm:pt>
    <dgm:pt modelId="{81C890E2-AB3C-4A75-8BCB-F417429BE40A}" type="pres">
      <dgm:prSet presAssocID="{DBA742FE-B8EB-47F8-BD3D-DC5ADC81A3C3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C9D1FC27-2B56-4BFA-B906-29FC3B6EA133}" type="pres">
      <dgm:prSet presAssocID="{9694B198-E1E9-4DA7-81DC-3F8DEDA9726E}" presName="thickLine" presStyleLbl="alignNode1" presStyleIdx="0" presStyleCnt="1"/>
      <dgm:spPr/>
    </dgm:pt>
    <dgm:pt modelId="{23292601-8396-4DB5-A6C1-6CFC3664BFD6}" type="pres">
      <dgm:prSet presAssocID="{9694B198-E1E9-4DA7-81DC-3F8DEDA9726E}" presName="horz1" presStyleCnt="0"/>
      <dgm:spPr/>
    </dgm:pt>
    <dgm:pt modelId="{D6430847-9368-4EC2-9070-4C7BCECB287B}" type="pres">
      <dgm:prSet presAssocID="{9694B198-E1E9-4DA7-81DC-3F8DEDA9726E}" presName="tx1" presStyleLbl="revTx" presStyleIdx="0" presStyleCnt="6"/>
      <dgm:spPr/>
      <dgm:t>
        <a:bodyPr/>
        <a:lstStyle/>
        <a:p>
          <a:endParaRPr lang="en-US"/>
        </a:p>
      </dgm:t>
    </dgm:pt>
    <dgm:pt modelId="{0EDDC05A-A1A2-4513-B90D-6CDE8AEA6879}" type="pres">
      <dgm:prSet presAssocID="{9694B198-E1E9-4DA7-81DC-3F8DEDA9726E}" presName="vert1" presStyleCnt="0"/>
      <dgm:spPr/>
    </dgm:pt>
    <dgm:pt modelId="{1DCFEF26-2F31-479C-923F-8587A90318F5}" type="pres">
      <dgm:prSet presAssocID="{ECA6E2AB-3FF0-4716-9E47-238E88410438}" presName="vertSpace2a" presStyleCnt="0"/>
      <dgm:spPr/>
    </dgm:pt>
    <dgm:pt modelId="{C2017F36-A01B-44F8-8B38-0A557E513A98}" type="pres">
      <dgm:prSet presAssocID="{ECA6E2AB-3FF0-4716-9E47-238E88410438}" presName="horz2" presStyleCnt="0"/>
      <dgm:spPr/>
    </dgm:pt>
    <dgm:pt modelId="{348046BD-44F9-4FDB-912E-29D0C418F2EF}" type="pres">
      <dgm:prSet presAssocID="{ECA6E2AB-3FF0-4716-9E47-238E88410438}" presName="horzSpace2" presStyleCnt="0"/>
      <dgm:spPr/>
    </dgm:pt>
    <dgm:pt modelId="{A8E86470-D5AD-428F-ADE5-5178D9D43CA4}" type="pres">
      <dgm:prSet presAssocID="{ECA6E2AB-3FF0-4716-9E47-238E88410438}" presName="tx2" presStyleLbl="revTx" presStyleIdx="1" presStyleCnt="6"/>
      <dgm:spPr/>
      <dgm:t>
        <a:bodyPr/>
        <a:lstStyle/>
        <a:p>
          <a:endParaRPr lang="en-US"/>
        </a:p>
      </dgm:t>
    </dgm:pt>
    <dgm:pt modelId="{E862DAC1-5781-401A-8195-B0E010C1D052}" type="pres">
      <dgm:prSet presAssocID="{ECA6E2AB-3FF0-4716-9E47-238E88410438}" presName="vert2" presStyleCnt="0"/>
      <dgm:spPr/>
    </dgm:pt>
    <dgm:pt modelId="{1334F69E-D3E9-4A6F-AED6-A14475B8F3D3}" type="pres">
      <dgm:prSet presAssocID="{ECA6E2AB-3FF0-4716-9E47-238E88410438}" presName="thinLine2b" presStyleLbl="callout" presStyleIdx="0" presStyleCnt="5"/>
      <dgm:spPr/>
    </dgm:pt>
    <dgm:pt modelId="{C19D17D3-CDF5-48AE-9F59-656E476C30F4}" type="pres">
      <dgm:prSet presAssocID="{ECA6E2AB-3FF0-4716-9E47-238E88410438}" presName="vertSpace2b" presStyleCnt="0"/>
      <dgm:spPr/>
    </dgm:pt>
    <dgm:pt modelId="{36E53B11-B5C5-4247-AC3F-BF2247D8D659}" type="pres">
      <dgm:prSet presAssocID="{0A7E2FEB-1CD0-4EA0-8828-59686FCA065C}" presName="horz2" presStyleCnt="0"/>
      <dgm:spPr/>
    </dgm:pt>
    <dgm:pt modelId="{3063D789-E873-4DEB-A286-23D8FD0F4565}" type="pres">
      <dgm:prSet presAssocID="{0A7E2FEB-1CD0-4EA0-8828-59686FCA065C}" presName="horzSpace2" presStyleCnt="0"/>
      <dgm:spPr/>
    </dgm:pt>
    <dgm:pt modelId="{C144898A-B5CD-492F-9740-C9483621AE1A}" type="pres">
      <dgm:prSet presAssocID="{0A7E2FEB-1CD0-4EA0-8828-59686FCA065C}" presName="tx2" presStyleLbl="revTx" presStyleIdx="2" presStyleCnt="6"/>
      <dgm:spPr/>
      <dgm:t>
        <a:bodyPr/>
        <a:lstStyle/>
        <a:p>
          <a:endParaRPr lang="en-US"/>
        </a:p>
      </dgm:t>
    </dgm:pt>
    <dgm:pt modelId="{5533A0C8-28FF-48C7-9173-CA15BA3E5598}" type="pres">
      <dgm:prSet presAssocID="{0A7E2FEB-1CD0-4EA0-8828-59686FCA065C}" presName="vert2" presStyleCnt="0"/>
      <dgm:spPr/>
    </dgm:pt>
    <dgm:pt modelId="{2ED4B76B-A7E4-4959-86B1-1AC81B4D5CD9}" type="pres">
      <dgm:prSet presAssocID="{0A7E2FEB-1CD0-4EA0-8828-59686FCA065C}" presName="thinLine2b" presStyleLbl="callout" presStyleIdx="1" presStyleCnt="5"/>
      <dgm:spPr/>
    </dgm:pt>
    <dgm:pt modelId="{149372FA-581A-4283-903B-CF76F10B4A84}" type="pres">
      <dgm:prSet presAssocID="{0A7E2FEB-1CD0-4EA0-8828-59686FCA065C}" presName="vertSpace2b" presStyleCnt="0"/>
      <dgm:spPr/>
    </dgm:pt>
    <dgm:pt modelId="{C025E8F7-09AC-42A9-858D-31643E95672D}" type="pres">
      <dgm:prSet presAssocID="{3778E1F3-FEBF-43DB-A41F-13228CAE52C1}" presName="horz2" presStyleCnt="0"/>
      <dgm:spPr/>
    </dgm:pt>
    <dgm:pt modelId="{492EA686-B82E-4E08-85D9-392C7C75A7B4}" type="pres">
      <dgm:prSet presAssocID="{3778E1F3-FEBF-43DB-A41F-13228CAE52C1}" presName="horzSpace2" presStyleCnt="0"/>
      <dgm:spPr/>
    </dgm:pt>
    <dgm:pt modelId="{C25D016A-6E10-41E3-A7F9-9E2042E6328B}" type="pres">
      <dgm:prSet presAssocID="{3778E1F3-FEBF-43DB-A41F-13228CAE52C1}" presName="tx2" presStyleLbl="revTx" presStyleIdx="3" presStyleCnt="6"/>
      <dgm:spPr/>
      <dgm:t>
        <a:bodyPr/>
        <a:lstStyle/>
        <a:p>
          <a:endParaRPr lang="en-US"/>
        </a:p>
      </dgm:t>
    </dgm:pt>
    <dgm:pt modelId="{3C62A655-097E-412C-B1B3-28A7ADCAAFCA}" type="pres">
      <dgm:prSet presAssocID="{3778E1F3-FEBF-43DB-A41F-13228CAE52C1}" presName="vert2" presStyleCnt="0"/>
      <dgm:spPr/>
    </dgm:pt>
    <dgm:pt modelId="{46CE14EE-1081-4687-80F3-EFC29BDD70F9}" type="pres">
      <dgm:prSet presAssocID="{3778E1F3-FEBF-43DB-A41F-13228CAE52C1}" presName="thinLine2b" presStyleLbl="callout" presStyleIdx="2" presStyleCnt="5"/>
      <dgm:spPr/>
    </dgm:pt>
    <dgm:pt modelId="{2B6E7C26-FE3A-4A89-92CC-6CE4AE5A3809}" type="pres">
      <dgm:prSet presAssocID="{3778E1F3-FEBF-43DB-A41F-13228CAE52C1}" presName="vertSpace2b" presStyleCnt="0"/>
      <dgm:spPr/>
    </dgm:pt>
    <dgm:pt modelId="{99D5E768-61A5-4394-9DD5-53FB891263EC}" type="pres">
      <dgm:prSet presAssocID="{1850250C-038B-481F-AA91-9EC2038ECC62}" presName="horz2" presStyleCnt="0"/>
      <dgm:spPr/>
    </dgm:pt>
    <dgm:pt modelId="{9897203D-DB83-473F-B765-6811948DF6FD}" type="pres">
      <dgm:prSet presAssocID="{1850250C-038B-481F-AA91-9EC2038ECC62}" presName="horzSpace2" presStyleCnt="0"/>
      <dgm:spPr/>
    </dgm:pt>
    <dgm:pt modelId="{DD18EFDD-DC5B-45AA-B78D-A516A20E9729}" type="pres">
      <dgm:prSet presAssocID="{1850250C-038B-481F-AA91-9EC2038ECC62}" presName="tx2" presStyleLbl="revTx" presStyleIdx="4" presStyleCnt="6"/>
      <dgm:spPr/>
      <dgm:t>
        <a:bodyPr/>
        <a:lstStyle/>
        <a:p>
          <a:endParaRPr lang="en-US"/>
        </a:p>
      </dgm:t>
    </dgm:pt>
    <dgm:pt modelId="{053ECA72-A171-4441-8B0B-89EDE76B4291}" type="pres">
      <dgm:prSet presAssocID="{1850250C-038B-481F-AA91-9EC2038ECC62}" presName="vert2" presStyleCnt="0"/>
      <dgm:spPr/>
    </dgm:pt>
    <dgm:pt modelId="{D1FBA757-BE76-43F6-9D4F-B27664B445F1}" type="pres">
      <dgm:prSet presAssocID="{1850250C-038B-481F-AA91-9EC2038ECC62}" presName="thinLine2b" presStyleLbl="callout" presStyleIdx="3" presStyleCnt="5"/>
      <dgm:spPr/>
    </dgm:pt>
    <dgm:pt modelId="{1F2C7B44-25E8-4DB5-84F0-2FC6A10E1719}" type="pres">
      <dgm:prSet presAssocID="{1850250C-038B-481F-AA91-9EC2038ECC62}" presName="vertSpace2b" presStyleCnt="0"/>
      <dgm:spPr/>
    </dgm:pt>
    <dgm:pt modelId="{DAA5C1C9-5D68-4F0C-B953-D3981E78CC8F}" type="pres">
      <dgm:prSet presAssocID="{1533C3C5-5AA7-430B-9360-DB97EAC37C73}" presName="horz2" presStyleCnt="0"/>
      <dgm:spPr/>
    </dgm:pt>
    <dgm:pt modelId="{1AFE5965-1636-4919-9481-BC543BE33AA2}" type="pres">
      <dgm:prSet presAssocID="{1533C3C5-5AA7-430B-9360-DB97EAC37C73}" presName="horzSpace2" presStyleCnt="0"/>
      <dgm:spPr/>
    </dgm:pt>
    <dgm:pt modelId="{D4B3A226-42D1-44ED-AC06-5CDB1282573E}" type="pres">
      <dgm:prSet presAssocID="{1533C3C5-5AA7-430B-9360-DB97EAC37C73}" presName="tx2" presStyleLbl="revTx" presStyleIdx="5" presStyleCnt="6"/>
      <dgm:spPr/>
      <dgm:t>
        <a:bodyPr/>
        <a:lstStyle/>
        <a:p>
          <a:endParaRPr lang="en-US"/>
        </a:p>
      </dgm:t>
    </dgm:pt>
    <dgm:pt modelId="{D173DDB2-1B4F-41E7-BA51-F63E58046F29}" type="pres">
      <dgm:prSet presAssocID="{1533C3C5-5AA7-430B-9360-DB97EAC37C73}" presName="vert2" presStyleCnt="0"/>
      <dgm:spPr/>
    </dgm:pt>
    <dgm:pt modelId="{BB74C96C-7AD0-457C-8B1C-2AB3DF6B4081}" type="pres">
      <dgm:prSet presAssocID="{1533C3C5-5AA7-430B-9360-DB97EAC37C73}" presName="thinLine2b" presStyleLbl="callout" presStyleIdx="4" presStyleCnt="5"/>
      <dgm:spPr/>
    </dgm:pt>
    <dgm:pt modelId="{FA40BD89-CF13-4F86-9CAC-90024FF13979}" type="pres">
      <dgm:prSet presAssocID="{1533C3C5-5AA7-430B-9360-DB97EAC37C73}" presName="vertSpace2b" presStyleCnt="0"/>
      <dgm:spPr/>
    </dgm:pt>
  </dgm:ptLst>
  <dgm:cxnLst>
    <dgm:cxn modelId="{FAC9AF93-E371-4A88-AF95-02EDE50E3C55}" type="presOf" srcId="{DBA742FE-B8EB-47F8-BD3D-DC5ADC81A3C3}" destId="{81C890E2-AB3C-4A75-8BCB-F417429BE40A}" srcOrd="0" destOrd="0" presId="urn:microsoft.com/office/officeart/2008/layout/LinedList"/>
    <dgm:cxn modelId="{57A3D0E6-7797-454A-BB6E-8EFA00FD5059}" type="presOf" srcId="{0A7E2FEB-1CD0-4EA0-8828-59686FCA065C}" destId="{C144898A-B5CD-492F-9740-C9483621AE1A}" srcOrd="0" destOrd="0" presId="urn:microsoft.com/office/officeart/2008/layout/LinedList"/>
    <dgm:cxn modelId="{8A4E9BA8-F732-4FA5-B477-AB1EE9096F82}" srcId="{DBA742FE-B8EB-47F8-BD3D-DC5ADC81A3C3}" destId="{9694B198-E1E9-4DA7-81DC-3F8DEDA9726E}" srcOrd="0" destOrd="0" parTransId="{C52B24F0-7F97-42E6-B1D5-8684B4350B63}" sibTransId="{182572B9-7580-480C-A48E-80A4D09D878B}"/>
    <dgm:cxn modelId="{F2AEC405-3F67-40D3-B190-0261204165DA}" srcId="{9694B198-E1E9-4DA7-81DC-3F8DEDA9726E}" destId="{3778E1F3-FEBF-43DB-A41F-13228CAE52C1}" srcOrd="2" destOrd="0" parTransId="{048F8F75-EEB8-4D44-8819-C6A7AB18D9FB}" sibTransId="{16612958-43D5-4A5C-B7A8-E5D3559BBECA}"/>
    <dgm:cxn modelId="{FEBE3EC0-4688-4AB8-915F-0F2D99B6EBAE}" srcId="{9694B198-E1E9-4DA7-81DC-3F8DEDA9726E}" destId="{1850250C-038B-481F-AA91-9EC2038ECC62}" srcOrd="3" destOrd="0" parTransId="{145D3BCD-EAB5-4705-886E-EF198F0EA89E}" sibTransId="{1810EDAB-1D94-4288-9BF1-5921D68C1325}"/>
    <dgm:cxn modelId="{6A5F686F-B6BE-4558-A5D0-E554F5CD8276}" type="presOf" srcId="{3778E1F3-FEBF-43DB-A41F-13228CAE52C1}" destId="{C25D016A-6E10-41E3-A7F9-9E2042E6328B}" srcOrd="0" destOrd="0" presId="urn:microsoft.com/office/officeart/2008/layout/LinedList"/>
    <dgm:cxn modelId="{ECF627F6-319D-4192-B961-8535F625BAB8}" type="presOf" srcId="{1533C3C5-5AA7-430B-9360-DB97EAC37C73}" destId="{D4B3A226-42D1-44ED-AC06-5CDB1282573E}" srcOrd="0" destOrd="0" presId="urn:microsoft.com/office/officeart/2008/layout/LinedList"/>
    <dgm:cxn modelId="{1A3A6154-66BA-49A3-9F9A-BE15E47483E1}" srcId="{9694B198-E1E9-4DA7-81DC-3F8DEDA9726E}" destId="{ECA6E2AB-3FF0-4716-9E47-238E88410438}" srcOrd="0" destOrd="0" parTransId="{68C29D4E-B22B-4366-A6B5-12968DE46B6F}" sibTransId="{4A471F4A-284E-457C-A2AB-8ACA6473BFE2}"/>
    <dgm:cxn modelId="{3FFC7BE2-C684-48A0-AB34-D74A3D972919}" srcId="{9694B198-E1E9-4DA7-81DC-3F8DEDA9726E}" destId="{0A7E2FEB-1CD0-4EA0-8828-59686FCA065C}" srcOrd="1" destOrd="0" parTransId="{8AA07643-4B8E-47BE-B937-0D35A2633425}" sibTransId="{04D7C350-0F42-4F43-BEFE-1A127350181D}"/>
    <dgm:cxn modelId="{C8C02EE1-50FE-4E5B-BA43-09625A39941A}" type="presOf" srcId="{1850250C-038B-481F-AA91-9EC2038ECC62}" destId="{DD18EFDD-DC5B-45AA-B78D-A516A20E9729}" srcOrd="0" destOrd="0" presId="urn:microsoft.com/office/officeart/2008/layout/LinedList"/>
    <dgm:cxn modelId="{1ADE0CAD-0C9D-4220-9FBE-7C042C85A617}" type="presOf" srcId="{9694B198-E1E9-4DA7-81DC-3F8DEDA9726E}" destId="{D6430847-9368-4EC2-9070-4C7BCECB287B}" srcOrd="0" destOrd="0" presId="urn:microsoft.com/office/officeart/2008/layout/LinedList"/>
    <dgm:cxn modelId="{82782311-473C-43D7-B975-E948ED0EFB9C}" srcId="{9694B198-E1E9-4DA7-81DC-3F8DEDA9726E}" destId="{1533C3C5-5AA7-430B-9360-DB97EAC37C73}" srcOrd="4" destOrd="0" parTransId="{530F844E-5DFD-45A7-8151-103B50A77BDF}" sibTransId="{A58AB225-B6F2-4D49-86B8-064F05278EBD}"/>
    <dgm:cxn modelId="{288BC701-D3FE-42D1-A20A-AFBCAB5DC4D1}" type="presOf" srcId="{ECA6E2AB-3FF0-4716-9E47-238E88410438}" destId="{A8E86470-D5AD-428F-ADE5-5178D9D43CA4}" srcOrd="0" destOrd="0" presId="urn:microsoft.com/office/officeart/2008/layout/LinedList"/>
    <dgm:cxn modelId="{70651244-8D2F-405D-8FAB-7B0EC482C959}" type="presParOf" srcId="{81C890E2-AB3C-4A75-8BCB-F417429BE40A}" destId="{C9D1FC27-2B56-4BFA-B906-29FC3B6EA133}" srcOrd="0" destOrd="0" presId="urn:microsoft.com/office/officeart/2008/layout/LinedList"/>
    <dgm:cxn modelId="{349081AE-659C-4517-9662-A4157D71BAE8}" type="presParOf" srcId="{81C890E2-AB3C-4A75-8BCB-F417429BE40A}" destId="{23292601-8396-4DB5-A6C1-6CFC3664BFD6}" srcOrd="1" destOrd="0" presId="urn:microsoft.com/office/officeart/2008/layout/LinedList"/>
    <dgm:cxn modelId="{9DC1EDDF-48E6-4C32-B729-6D5ADAD4E56D}" type="presParOf" srcId="{23292601-8396-4DB5-A6C1-6CFC3664BFD6}" destId="{D6430847-9368-4EC2-9070-4C7BCECB287B}" srcOrd="0" destOrd="0" presId="urn:microsoft.com/office/officeart/2008/layout/LinedList"/>
    <dgm:cxn modelId="{B4DE148B-ED79-4902-A3D0-C599E33C2077}" type="presParOf" srcId="{23292601-8396-4DB5-A6C1-6CFC3664BFD6}" destId="{0EDDC05A-A1A2-4513-B90D-6CDE8AEA6879}" srcOrd="1" destOrd="0" presId="urn:microsoft.com/office/officeart/2008/layout/LinedList"/>
    <dgm:cxn modelId="{4DC0D5EA-C0B3-4F7E-85EA-FBC42AFB5C64}" type="presParOf" srcId="{0EDDC05A-A1A2-4513-B90D-6CDE8AEA6879}" destId="{1DCFEF26-2F31-479C-923F-8587A90318F5}" srcOrd="0" destOrd="0" presId="urn:microsoft.com/office/officeart/2008/layout/LinedList"/>
    <dgm:cxn modelId="{E4F35248-8F72-4A10-BDBE-0C612E058C38}" type="presParOf" srcId="{0EDDC05A-A1A2-4513-B90D-6CDE8AEA6879}" destId="{C2017F36-A01B-44F8-8B38-0A557E513A98}" srcOrd="1" destOrd="0" presId="urn:microsoft.com/office/officeart/2008/layout/LinedList"/>
    <dgm:cxn modelId="{4C82ADC7-2541-46CF-BB43-66F8A26E5B5E}" type="presParOf" srcId="{C2017F36-A01B-44F8-8B38-0A557E513A98}" destId="{348046BD-44F9-4FDB-912E-29D0C418F2EF}" srcOrd="0" destOrd="0" presId="urn:microsoft.com/office/officeart/2008/layout/LinedList"/>
    <dgm:cxn modelId="{6A955395-5387-4218-A6CD-DA5B92245A6C}" type="presParOf" srcId="{C2017F36-A01B-44F8-8B38-0A557E513A98}" destId="{A8E86470-D5AD-428F-ADE5-5178D9D43CA4}" srcOrd="1" destOrd="0" presId="urn:microsoft.com/office/officeart/2008/layout/LinedList"/>
    <dgm:cxn modelId="{91226A27-C1A8-4795-B753-A140F69FF8E6}" type="presParOf" srcId="{C2017F36-A01B-44F8-8B38-0A557E513A98}" destId="{E862DAC1-5781-401A-8195-B0E010C1D052}" srcOrd="2" destOrd="0" presId="urn:microsoft.com/office/officeart/2008/layout/LinedList"/>
    <dgm:cxn modelId="{2BDD10EE-3D17-448F-B1B6-C8F653FEC3BB}" type="presParOf" srcId="{0EDDC05A-A1A2-4513-B90D-6CDE8AEA6879}" destId="{1334F69E-D3E9-4A6F-AED6-A14475B8F3D3}" srcOrd="2" destOrd="0" presId="urn:microsoft.com/office/officeart/2008/layout/LinedList"/>
    <dgm:cxn modelId="{A30A069A-C97F-4C11-A3A2-04526658381B}" type="presParOf" srcId="{0EDDC05A-A1A2-4513-B90D-6CDE8AEA6879}" destId="{C19D17D3-CDF5-48AE-9F59-656E476C30F4}" srcOrd="3" destOrd="0" presId="urn:microsoft.com/office/officeart/2008/layout/LinedList"/>
    <dgm:cxn modelId="{07434CAA-27A3-4082-AF35-289220284698}" type="presParOf" srcId="{0EDDC05A-A1A2-4513-B90D-6CDE8AEA6879}" destId="{36E53B11-B5C5-4247-AC3F-BF2247D8D659}" srcOrd="4" destOrd="0" presId="urn:microsoft.com/office/officeart/2008/layout/LinedList"/>
    <dgm:cxn modelId="{0D601A95-7205-45F2-881A-58A4D874107C}" type="presParOf" srcId="{36E53B11-B5C5-4247-AC3F-BF2247D8D659}" destId="{3063D789-E873-4DEB-A286-23D8FD0F4565}" srcOrd="0" destOrd="0" presId="urn:microsoft.com/office/officeart/2008/layout/LinedList"/>
    <dgm:cxn modelId="{59B99C35-7254-48D2-A561-CA283A7ECDE0}" type="presParOf" srcId="{36E53B11-B5C5-4247-AC3F-BF2247D8D659}" destId="{C144898A-B5CD-492F-9740-C9483621AE1A}" srcOrd="1" destOrd="0" presId="urn:microsoft.com/office/officeart/2008/layout/LinedList"/>
    <dgm:cxn modelId="{131D83F9-094B-4FCB-BD47-3982BBBB4587}" type="presParOf" srcId="{36E53B11-B5C5-4247-AC3F-BF2247D8D659}" destId="{5533A0C8-28FF-48C7-9173-CA15BA3E5598}" srcOrd="2" destOrd="0" presId="urn:microsoft.com/office/officeart/2008/layout/LinedList"/>
    <dgm:cxn modelId="{A8AA3A95-B35F-4FAD-80DA-722843C2EFFC}" type="presParOf" srcId="{0EDDC05A-A1A2-4513-B90D-6CDE8AEA6879}" destId="{2ED4B76B-A7E4-4959-86B1-1AC81B4D5CD9}" srcOrd="5" destOrd="0" presId="urn:microsoft.com/office/officeart/2008/layout/LinedList"/>
    <dgm:cxn modelId="{88A6D4AC-ADA9-43A0-9C4C-00B44620B86C}" type="presParOf" srcId="{0EDDC05A-A1A2-4513-B90D-6CDE8AEA6879}" destId="{149372FA-581A-4283-903B-CF76F10B4A84}" srcOrd="6" destOrd="0" presId="urn:microsoft.com/office/officeart/2008/layout/LinedList"/>
    <dgm:cxn modelId="{26F69520-21F8-49D5-AA39-E6D3A5E1617D}" type="presParOf" srcId="{0EDDC05A-A1A2-4513-B90D-6CDE8AEA6879}" destId="{C025E8F7-09AC-42A9-858D-31643E95672D}" srcOrd="7" destOrd="0" presId="urn:microsoft.com/office/officeart/2008/layout/LinedList"/>
    <dgm:cxn modelId="{04B4515C-597F-4B74-859A-661EFEBBA77D}" type="presParOf" srcId="{C025E8F7-09AC-42A9-858D-31643E95672D}" destId="{492EA686-B82E-4E08-85D9-392C7C75A7B4}" srcOrd="0" destOrd="0" presId="urn:microsoft.com/office/officeart/2008/layout/LinedList"/>
    <dgm:cxn modelId="{916CF1ED-4267-4BDB-859F-4A2F3663B98D}" type="presParOf" srcId="{C025E8F7-09AC-42A9-858D-31643E95672D}" destId="{C25D016A-6E10-41E3-A7F9-9E2042E6328B}" srcOrd="1" destOrd="0" presId="urn:microsoft.com/office/officeart/2008/layout/LinedList"/>
    <dgm:cxn modelId="{F194CCF2-6EBC-414A-A216-4197CB2A7A2B}" type="presParOf" srcId="{C025E8F7-09AC-42A9-858D-31643E95672D}" destId="{3C62A655-097E-412C-B1B3-28A7ADCAAFCA}" srcOrd="2" destOrd="0" presId="urn:microsoft.com/office/officeart/2008/layout/LinedList"/>
    <dgm:cxn modelId="{A1BD465E-65AA-43B8-AD70-02EA15727211}" type="presParOf" srcId="{0EDDC05A-A1A2-4513-B90D-6CDE8AEA6879}" destId="{46CE14EE-1081-4687-80F3-EFC29BDD70F9}" srcOrd="8" destOrd="0" presId="urn:microsoft.com/office/officeart/2008/layout/LinedList"/>
    <dgm:cxn modelId="{BA7016E3-6561-4B11-A084-FFF2E7ED0BCB}" type="presParOf" srcId="{0EDDC05A-A1A2-4513-B90D-6CDE8AEA6879}" destId="{2B6E7C26-FE3A-4A89-92CC-6CE4AE5A3809}" srcOrd="9" destOrd="0" presId="urn:microsoft.com/office/officeart/2008/layout/LinedList"/>
    <dgm:cxn modelId="{0D0B66F7-5F97-4015-A3CB-023223DC94E7}" type="presParOf" srcId="{0EDDC05A-A1A2-4513-B90D-6CDE8AEA6879}" destId="{99D5E768-61A5-4394-9DD5-53FB891263EC}" srcOrd="10" destOrd="0" presId="urn:microsoft.com/office/officeart/2008/layout/LinedList"/>
    <dgm:cxn modelId="{A8ED7CDC-C48E-4963-A4FD-7456BCD76C53}" type="presParOf" srcId="{99D5E768-61A5-4394-9DD5-53FB891263EC}" destId="{9897203D-DB83-473F-B765-6811948DF6FD}" srcOrd="0" destOrd="0" presId="urn:microsoft.com/office/officeart/2008/layout/LinedList"/>
    <dgm:cxn modelId="{7582BE0D-7DC7-439E-AA5B-1369DD09DD30}" type="presParOf" srcId="{99D5E768-61A5-4394-9DD5-53FB891263EC}" destId="{DD18EFDD-DC5B-45AA-B78D-A516A20E9729}" srcOrd="1" destOrd="0" presId="urn:microsoft.com/office/officeart/2008/layout/LinedList"/>
    <dgm:cxn modelId="{C59F5F16-3588-4B2F-92D0-401B3BB1227B}" type="presParOf" srcId="{99D5E768-61A5-4394-9DD5-53FB891263EC}" destId="{053ECA72-A171-4441-8B0B-89EDE76B4291}" srcOrd="2" destOrd="0" presId="urn:microsoft.com/office/officeart/2008/layout/LinedList"/>
    <dgm:cxn modelId="{7EEBCD91-78D7-4A0B-8E6C-1AD679D4884C}" type="presParOf" srcId="{0EDDC05A-A1A2-4513-B90D-6CDE8AEA6879}" destId="{D1FBA757-BE76-43F6-9D4F-B27664B445F1}" srcOrd="11" destOrd="0" presId="urn:microsoft.com/office/officeart/2008/layout/LinedList"/>
    <dgm:cxn modelId="{337ABBF8-2835-46F3-8F88-F18751EF3F23}" type="presParOf" srcId="{0EDDC05A-A1A2-4513-B90D-6CDE8AEA6879}" destId="{1F2C7B44-25E8-4DB5-84F0-2FC6A10E1719}" srcOrd="12" destOrd="0" presId="urn:microsoft.com/office/officeart/2008/layout/LinedList"/>
    <dgm:cxn modelId="{BFAC397C-2083-4315-97D5-EDD41EA3C4FD}" type="presParOf" srcId="{0EDDC05A-A1A2-4513-B90D-6CDE8AEA6879}" destId="{DAA5C1C9-5D68-4F0C-B953-D3981E78CC8F}" srcOrd="13" destOrd="0" presId="urn:microsoft.com/office/officeart/2008/layout/LinedList"/>
    <dgm:cxn modelId="{B6ACCF96-E575-43A3-BCDF-4F74CF900763}" type="presParOf" srcId="{DAA5C1C9-5D68-4F0C-B953-D3981E78CC8F}" destId="{1AFE5965-1636-4919-9481-BC543BE33AA2}" srcOrd="0" destOrd="0" presId="urn:microsoft.com/office/officeart/2008/layout/LinedList"/>
    <dgm:cxn modelId="{194D92A7-44CB-4BC3-AB36-B189C79CB68E}" type="presParOf" srcId="{DAA5C1C9-5D68-4F0C-B953-D3981E78CC8F}" destId="{D4B3A226-42D1-44ED-AC06-5CDB1282573E}" srcOrd="1" destOrd="0" presId="urn:microsoft.com/office/officeart/2008/layout/LinedList"/>
    <dgm:cxn modelId="{9253EFCE-6223-47AD-AC5E-E6D4FEB8F9E2}" type="presParOf" srcId="{DAA5C1C9-5D68-4F0C-B953-D3981E78CC8F}" destId="{D173DDB2-1B4F-41E7-BA51-F63E58046F29}" srcOrd="2" destOrd="0" presId="urn:microsoft.com/office/officeart/2008/layout/LinedList"/>
    <dgm:cxn modelId="{B84206C8-DA78-4929-8C29-3AD76FBD2FEF}" type="presParOf" srcId="{0EDDC05A-A1A2-4513-B90D-6CDE8AEA6879}" destId="{BB74C96C-7AD0-457C-8B1C-2AB3DF6B4081}" srcOrd="14" destOrd="0" presId="urn:microsoft.com/office/officeart/2008/layout/LinedList"/>
    <dgm:cxn modelId="{CCCD860D-1618-4C7E-AD00-4A3D084D16E4}" type="presParOf" srcId="{0EDDC05A-A1A2-4513-B90D-6CDE8AEA6879}" destId="{FA40BD89-CF13-4F86-9CAC-90024FF13979}" srcOrd="15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8C94574-BDC1-45E7-AD58-187147CF8D0F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E6CF235B-0834-4293-A1AE-A38EAEE01148}">
      <dgm:prSet/>
      <dgm:spPr/>
      <dgm:t>
        <a:bodyPr/>
        <a:lstStyle/>
        <a:p>
          <a:pPr rtl="0"/>
          <a:r>
            <a:rPr lang="fi-FI" b="1" smtClean="0"/>
            <a:t>Other environment</a:t>
          </a:r>
          <a:r>
            <a:rPr lang="en-US" b="1" smtClean="0"/>
            <a:t> </a:t>
          </a:r>
          <a:r>
            <a:rPr lang="fi-FI" b="1" smtClean="0"/>
            <a:t>treaties</a:t>
          </a:r>
          <a:endParaRPr lang="fi-FI"/>
        </a:p>
      </dgm:t>
    </dgm:pt>
    <dgm:pt modelId="{7E0A0400-89A9-4980-B569-622F7A621655}" type="parTrans" cxnId="{E02D6FDD-5E3B-48F3-A740-0569F7B1FF61}">
      <dgm:prSet/>
      <dgm:spPr/>
      <dgm:t>
        <a:bodyPr/>
        <a:lstStyle/>
        <a:p>
          <a:endParaRPr lang="fi-FI"/>
        </a:p>
      </dgm:t>
    </dgm:pt>
    <dgm:pt modelId="{A95A6BEC-6289-4768-9173-BE1CDE7036E2}" type="sibTrans" cxnId="{E02D6FDD-5E3B-48F3-A740-0569F7B1FF61}">
      <dgm:prSet/>
      <dgm:spPr/>
      <dgm:t>
        <a:bodyPr/>
        <a:lstStyle/>
        <a:p>
          <a:endParaRPr lang="fi-FI"/>
        </a:p>
      </dgm:t>
    </dgm:pt>
    <dgm:pt modelId="{00F89C42-16B6-4A4E-9564-2C4EC043C804}">
      <dgm:prSet/>
      <dgm:spPr/>
      <dgm:t>
        <a:bodyPr/>
        <a:lstStyle/>
        <a:p>
          <a:pPr rtl="0"/>
          <a:r>
            <a:rPr lang="en-US" dirty="0" smtClean="0"/>
            <a:t>CITES 1973: </a:t>
          </a:r>
          <a:r>
            <a:rPr lang="fi-FI" dirty="0" err="1" smtClean="0"/>
            <a:t>endangered</a:t>
          </a:r>
          <a:r>
            <a:rPr lang="fi-FI" dirty="0" smtClean="0"/>
            <a:t> </a:t>
          </a:r>
          <a:r>
            <a:rPr lang="fi-FI" dirty="0" err="1" smtClean="0"/>
            <a:t>species</a:t>
          </a:r>
          <a:endParaRPr lang="fi-FI" dirty="0"/>
        </a:p>
      </dgm:t>
    </dgm:pt>
    <dgm:pt modelId="{74A08D4A-9DBE-4016-AB63-6AD50DC30236}" type="parTrans" cxnId="{700CEA48-5AC4-48C7-ADC9-73D459F9199E}">
      <dgm:prSet/>
      <dgm:spPr/>
      <dgm:t>
        <a:bodyPr/>
        <a:lstStyle/>
        <a:p>
          <a:endParaRPr lang="fi-FI"/>
        </a:p>
      </dgm:t>
    </dgm:pt>
    <dgm:pt modelId="{3718CD11-EE98-4FE7-8020-B7FD6A76B164}" type="sibTrans" cxnId="{700CEA48-5AC4-48C7-ADC9-73D459F9199E}">
      <dgm:prSet/>
      <dgm:spPr/>
      <dgm:t>
        <a:bodyPr/>
        <a:lstStyle/>
        <a:p>
          <a:endParaRPr lang="fi-FI"/>
        </a:p>
      </dgm:t>
    </dgm:pt>
    <dgm:pt modelId="{03CDEE06-9494-470F-AE4F-803BE3517247}">
      <dgm:prSet/>
      <dgm:spPr/>
      <dgm:t>
        <a:bodyPr/>
        <a:lstStyle/>
        <a:p>
          <a:pPr rtl="0"/>
          <a:r>
            <a:rPr lang="en-US" dirty="0" smtClean="0"/>
            <a:t>Montreal</a:t>
          </a:r>
          <a:r>
            <a:rPr lang="fi-FI" dirty="0" smtClean="0"/>
            <a:t> </a:t>
          </a:r>
          <a:r>
            <a:rPr lang="fi-FI" dirty="0" err="1" smtClean="0"/>
            <a:t>protocol</a:t>
          </a:r>
          <a:r>
            <a:rPr lang="en-US" dirty="0" smtClean="0"/>
            <a:t>  (</a:t>
          </a:r>
          <a:r>
            <a:rPr lang="fi-FI" dirty="0" smtClean="0"/>
            <a:t>in </a:t>
          </a:r>
          <a:r>
            <a:rPr lang="fi-FI" dirty="0" err="1" smtClean="0"/>
            <a:t>force</a:t>
          </a:r>
          <a:r>
            <a:rPr lang="en-US" dirty="0" smtClean="0"/>
            <a:t> 1988): o</a:t>
          </a:r>
          <a:r>
            <a:rPr lang="fi-FI" dirty="0" smtClean="0"/>
            <a:t>z</a:t>
          </a:r>
          <a:r>
            <a:rPr lang="en-US" dirty="0" smtClean="0"/>
            <a:t>on</a:t>
          </a:r>
          <a:r>
            <a:rPr lang="fi-FI" dirty="0" smtClean="0"/>
            <a:t>e</a:t>
          </a:r>
          <a:endParaRPr lang="fi-FI" dirty="0"/>
        </a:p>
      </dgm:t>
    </dgm:pt>
    <dgm:pt modelId="{A3F9A465-1331-40FD-8B12-4CAD93B031F6}" type="parTrans" cxnId="{0260BD1C-87CB-47A4-BD05-3C0575408777}">
      <dgm:prSet/>
      <dgm:spPr/>
      <dgm:t>
        <a:bodyPr/>
        <a:lstStyle/>
        <a:p>
          <a:endParaRPr lang="fi-FI"/>
        </a:p>
      </dgm:t>
    </dgm:pt>
    <dgm:pt modelId="{3327F80B-8D3D-4F8E-A598-A6D6B9002C46}" type="sibTrans" cxnId="{0260BD1C-87CB-47A4-BD05-3C0575408777}">
      <dgm:prSet/>
      <dgm:spPr/>
      <dgm:t>
        <a:bodyPr/>
        <a:lstStyle/>
        <a:p>
          <a:endParaRPr lang="fi-FI"/>
        </a:p>
      </dgm:t>
    </dgm:pt>
    <dgm:pt modelId="{F6D66FB9-6C35-45DD-8EAA-4910D692C4FB}">
      <dgm:prSet/>
      <dgm:spPr/>
      <dgm:t>
        <a:bodyPr/>
        <a:lstStyle/>
        <a:p>
          <a:pPr rtl="0"/>
          <a:r>
            <a:rPr lang="en-US" dirty="0" smtClean="0"/>
            <a:t>Bas</a:t>
          </a:r>
          <a:r>
            <a:rPr lang="fi-FI" dirty="0" err="1" smtClean="0"/>
            <a:t>le</a:t>
          </a:r>
          <a:r>
            <a:rPr lang="fi-FI" dirty="0" smtClean="0"/>
            <a:t> </a:t>
          </a:r>
          <a:r>
            <a:rPr lang="fi-FI" dirty="0" err="1" smtClean="0"/>
            <a:t>treaty</a:t>
          </a:r>
          <a:r>
            <a:rPr lang="en-US" dirty="0" smtClean="0"/>
            <a:t>: </a:t>
          </a:r>
          <a:r>
            <a:rPr lang="fi-FI" dirty="0" err="1" smtClean="0"/>
            <a:t>dangerous</a:t>
          </a:r>
          <a:r>
            <a:rPr lang="fi-FI" dirty="0" smtClean="0"/>
            <a:t> </a:t>
          </a:r>
          <a:r>
            <a:rPr lang="fi-FI" dirty="0" err="1" smtClean="0"/>
            <a:t>waste</a:t>
          </a:r>
          <a:r>
            <a:rPr lang="fi-FI" dirty="0" smtClean="0"/>
            <a:t> </a:t>
          </a:r>
          <a:r>
            <a:rPr lang="en-US" dirty="0" smtClean="0"/>
            <a:t> (</a:t>
          </a:r>
          <a:r>
            <a:rPr lang="fi-FI" i="1" dirty="0" err="1" smtClean="0"/>
            <a:t>includes</a:t>
          </a:r>
          <a:r>
            <a:rPr lang="fi-FI" i="1" dirty="0" smtClean="0"/>
            <a:t> Finland)</a:t>
          </a:r>
          <a:endParaRPr lang="fi-FI" dirty="0"/>
        </a:p>
      </dgm:t>
    </dgm:pt>
    <dgm:pt modelId="{4A38551A-C2CF-42A2-8294-1D305CD1E113}" type="parTrans" cxnId="{D71ABB42-F517-438D-8FDE-709ACD2624B0}">
      <dgm:prSet/>
      <dgm:spPr/>
      <dgm:t>
        <a:bodyPr/>
        <a:lstStyle/>
        <a:p>
          <a:endParaRPr lang="fi-FI"/>
        </a:p>
      </dgm:t>
    </dgm:pt>
    <dgm:pt modelId="{46B72438-4716-4E78-B6D8-C0572111129A}" type="sibTrans" cxnId="{D71ABB42-F517-438D-8FDE-709ACD2624B0}">
      <dgm:prSet/>
      <dgm:spPr/>
      <dgm:t>
        <a:bodyPr/>
        <a:lstStyle/>
        <a:p>
          <a:endParaRPr lang="fi-FI"/>
        </a:p>
      </dgm:t>
    </dgm:pt>
    <dgm:pt modelId="{F1D72ECF-E9FD-4C0C-B6E2-398564AD532D}" type="pres">
      <dgm:prSet presAssocID="{98C94574-BDC1-45E7-AD58-187147CF8D0F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25F2FCC2-2B8C-4205-A246-C4D48F5D64E2}" type="pres">
      <dgm:prSet presAssocID="{E6CF235B-0834-4293-A1AE-A38EAEE01148}" presName="thickLine" presStyleLbl="alignNode1" presStyleIdx="0" presStyleCnt="1"/>
      <dgm:spPr/>
    </dgm:pt>
    <dgm:pt modelId="{B624AFA6-1768-4F94-9AB9-E9E6AEBFD5F0}" type="pres">
      <dgm:prSet presAssocID="{E6CF235B-0834-4293-A1AE-A38EAEE01148}" presName="horz1" presStyleCnt="0"/>
      <dgm:spPr/>
    </dgm:pt>
    <dgm:pt modelId="{C5A7145B-E823-4FB4-9CA2-63327FADA5E4}" type="pres">
      <dgm:prSet presAssocID="{E6CF235B-0834-4293-A1AE-A38EAEE01148}" presName="tx1" presStyleLbl="revTx" presStyleIdx="0" presStyleCnt="4"/>
      <dgm:spPr/>
      <dgm:t>
        <a:bodyPr/>
        <a:lstStyle/>
        <a:p>
          <a:endParaRPr lang="en-US"/>
        </a:p>
      </dgm:t>
    </dgm:pt>
    <dgm:pt modelId="{C2E151AB-D912-417F-A5CA-6FA4B29428D9}" type="pres">
      <dgm:prSet presAssocID="{E6CF235B-0834-4293-A1AE-A38EAEE01148}" presName="vert1" presStyleCnt="0"/>
      <dgm:spPr/>
    </dgm:pt>
    <dgm:pt modelId="{421438A1-D6CD-4616-AAEF-44842D635165}" type="pres">
      <dgm:prSet presAssocID="{00F89C42-16B6-4A4E-9564-2C4EC043C804}" presName="vertSpace2a" presStyleCnt="0"/>
      <dgm:spPr/>
    </dgm:pt>
    <dgm:pt modelId="{C25DA0DF-25F6-4965-B072-076274EF60A2}" type="pres">
      <dgm:prSet presAssocID="{00F89C42-16B6-4A4E-9564-2C4EC043C804}" presName="horz2" presStyleCnt="0"/>
      <dgm:spPr/>
    </dgm:pt>
    <dgm:pt modelId="{B11ABA78-6417-4EA0-8E1A-F3554A7AB23B}" type="pres">
      <dgm:prSet presAssocID="{00F89C42-16B6-4A4E-9564-2C4EC043C804}" presName="horzSpace2" presStyleCnt="0"/>
      <dgm:spPr/>
    </dgm:pt>
    <dgm:pt modelId="{3F7FB46C-E908-4A55-B8C8-90ECAC422061}" type="pres">
      <dgm:prSet presAssocID="{00F89C42-16B6-4A4E-9564-2C4EC043C804}" presName="tx2" presStyleLbl="revTx" presStyleIdx="1" presStyleCnt="4"/>
      <dgm:spPr/>
      <dgm:t>
        <a:bodyPr/>
        <a:lstStyle/>
        <a:p>
          <a:endParaRPr lang="en-US"/>
        </a:p>
      </dgm:t>
    </dgm:pt>
    <dgm:pt modelId="{A93E1694-1585-4009-AAD2-23C6A46AF095}" type="pres">
      <dgm:prSet presAssocID="{00F89C42-16B6-4A4E-9564-2C4EC043C804}" presName="vert2" presStyleCnt="0"/>
      <dgm:spPr/>
    </dgm:pt>
    <dgm:pt modelId="{E9069FBC-E746-4A9A-882F-B8E754099B98}" type="pres">
      <dgm:prSet presAssocID="{00F89C42-16B6-4A4E-9564-2C4EC043C804}" presName="thinLine2b" presStyleLbl="callout" presStyleIdx="0" presStyleCnt="3"/>
      <dgm:spPr/>
    </dgm:pt>
    <dgm:pt modelId="{ED7F1704-31DA-4181-9CCD-AF502E22C67B}" type="pres">
      <dgm:prSet presAssocID="{00F89C42-16B6-4A4E-9564-2C4EC043C804}" presName="vertSpace2b" presStyleCnt="0"/>
      <dgm:spPr/>
    </dgm:pt>
    <dgm:pt modelId="{07AAD4C5-2028-459D-90E5-F119558585F8}" type="pres">
      <dgm:prSet presAssocID="{03CDEE06-9494-470F-AE4F-803BE3517247}" presName="horz2" presStyleCnt="0"/>
      <dgm:spPr/>
    </dgm:pt>
    <dgm:pt modelId="{31E33719-90CB-428D-94EE-D8B60D3D5805}" type="pres">
      <dgm:prSet presAssocID="{03CDEE06-9494-470F-AE4F-803BE3517247}" presName="horzSpace2" presStyleCnt="0"/>
      <dgm:spPr/>
    </dgm:pt>
    <dgm:pt modelId="{EC0532FD-8839-408A-AE5F-082E55FBB718}" type="pres">
      <dgm:prSet presAssocID="{03CDEE06-9494-470F-AE4F-803BE3517247}" presName="tx2" presStyleLbl="revTx" presStyleIdx="2" presStyleCnt="4"/>
      <dgm:spPr/>
      <dgm:t>
        <a:bodyPr/>
        <a:lstStyle/>
        <a:p>
          <a:endParaRPr lang="en-US"/>
        </a:p>
      </dgm:t>
    </dgm:pt>
    <dgm:pt modelId="{426A1414-966B-47DD-B7A1-6D3E88DE5449}" type="pres">
      <dgm:prSet presAssocID="{03CDEE06-9494-470F-AE4F-803BE3517247}" presName="vert2" presStyleCnt="0"/>
      <dgm:spPr/>
    </dgm:pt>
    <dgm:pt modelId="{F4DD08BE-5DFB-4F13-9C51-E64528CD7190}" type="pres">
      <dgm:prSet presAssocID="{03CDEE06-9494-470F-AE4F-803BE3517247}" presName="thinLine2b" presStyleLbl="callout" presStyleIdx="1" presStyleCnt="3"/>
      <dgm:spPr/>
    </dgm:pt>
    <dgm:pt modelId="{BFD93381-B30E-481A-994D-DD9EBD56F5EB}" type="pres">
      <dgm:prSet presAssocID="{03CDEE06-9494-470F-AE4F-803BE3517247}" presName="vertSpace2b" presStyleCnt="0"/>
      <dgm:spPr/>
    </dgm:pt>
    <dgm:pt modelId="{37A31261-6939-4BB0-9B90-9958414CC6F6}" type="pres">
      <dgm:prSet presAssocID="{F6D66FB9-6C35-45DD-8EAA-4910D692C4FB}" presName="horz2" presStyleCnt="0"/>
      <dgm:spPr/>
    </dgm:pt>
    <dgm:pt modelId="{F53934CC-53A5-4776-94BF-04BB10683B24}" type="pres">
      <dgm:prSet presAssocID="{F6D66FB9-6C35-45DD-8EAA-4910D692C4FB}" presName="horzSpace2" presStyleCnt="0"/>
      <dgm:spPr/>
    </dgm:pt>
    <dgm:pt modelId="{F29D7C31-A070-47EE-807F-BB2CF07927D8}" type="pres">
      <dgm:prSet presAssocID="{F6D66FB9-6C35-45DD-8EAA-4910D692C4FB}" presName="tx2" presStyleLbl="revTx" presStyleIdx="3" presStyleCnt="4"/>
      <dgm:spPr/>
      <dgm:t>
        <a:bodyPr/>
        <a:lstStyle/>
        <a:p>
          <a:endParaRPr lang="en-US"/>
        </a:p>
      </dgm:t>
    </dgm:pt>
    <dgm:pt modelId="{1BBE38F4-478B-41EB-8CB4-099E36D50D38}" type="pres">
      <dgm:prSet presAssocID="{F6D66FB9-6C35-45DD-8EAA-4910D692C4FB}" presName="vert2" presStyleCnt="0"/>
      <dgm:spPr/>
    </dgm:pt>
    <dgm:pt modelId="{94CBDE32-4BE2-450B-90CE-5399ECEBF2B9}" type="pres">
      <dgm:prSet presAssocID="{F6D66FB9-6C35-45DD-8EAA-4910D692C4FB}" presName="thinLine2b" presStyleLbl="callout" presStyleIdx="2" presStyleCnt="3"/>
      <dgm:spPr/>
    </dgm:pt>
    <dgm:pt modelId="{31709ACD-E96D-4F1F-935A-02D84EA2BE2F}" type="pres">
      <dgm:prSet presAssocID="{F6D66FB9-6C35-45DD-8EAA-4910D692C4FB}" presName="vertSpace2b" presStyleCnt="0"/>
      <dgm:spPr/>
    </dgm:pt>
  </dgm:ptLst>
  <dgm:cxnLst>
    <dgm:cxn modelId="{E02D6FDD-5E3B-48F3-A740-0569F7B1FF61}" srcId="{98C94574-BDC1-45E7-AD58-187147CF8D0F}" destId="{E6CF235B-0834-4293-A1AE-A38EAEE01148}" srcOrd="0" destOrd="0" parTransId="{7E0A0400-89A9-4980-B569-622F7A621655}" sibTransId="{A95A6BEC-6289-4768-9173-BE1CDE7036E2}"/>
    <dgm:cxn modelId="{85F74876-A011-42D2-A21D-25110A798ED5}" type="presOf" srcId="{F6D66FB9-6C35-45DD-8EAA-4910D692C4FB}" destId="{F29D7C31-A070-47EE-807F-BB2CF07927D8}" srcOrd="0" destOrd="0" presId="urn:microsoft.com/office/officeart/2008/layout/LinedList"/>
    <dgm:cxn modelId="{F09278C4-C5B9-41EC-B60F-EBABB17CED9C}" type="presOf" srcId="{E6CF235B-0834-4293-A1AE-A38EAEE01148}" destId="{C5A7145B-E823-4FB4-9CA2-63327FADA5E4}" srcOrd="0" destOrd="0" presId="urn:microsoft.com/office/officeart/2008/layout/LinedList"/>
    <dgm:cxn modelId="{279927BF-D88E-47B4-84E0-7640803BE3BF}" type="presOf" srcId="{98C94574-BDC1-45E7-AD58-187147CF8D0F}" destId="{F1D72ECF-E9FD-4C0C-B6E2-398564AD532D}" srcOrd="0" destOrd="0" presId="urn:microsoft.com/office/officeart/2008/layout/LinedList"/>
    <dgm:cxn modelId="{700CEA48-5AC4-48C7-ADC9-73D459F9199E}" srcId="{E6CF235B-0834-4293-A1AE-A38EAEE01148}" destId="{00F89C42-16B6-4A4E-9564-2C4EC043C804}" srcOrd="0" destOrd="0" parTransId="{74A08D4A-9DBE-4016-AB63-6AD50DC30236}" sibTransId="{3718CD11-EE98-4FE7-8020-B7FD6A76B164}"/>
    <dgm:cxn modelId="{C5FF3620-EF83-4DBC-9957-F46250C9A842}" type="presOf" srcId="{03CDEE06-9494-470F-AE4F-803BE3517247}" destId="{EC0532FD-8839-408A-AE5F-082E55FBB718}" srcOrd="0" destOrd="0" presId="urn:microsoft.com/office/officeart/2008/layout/LinedList"/>
    <dgm:cxn modelId="{83B3829D-1F70-4E0E-B406-820136DD1C5E}" type="presOf" srcId="{00F89C42-16B6-4A4E-9564-2C4EC043C804}" destId="{3F7FB46C-E908-4A55-B8C8-90ECAC422061}" srcOrd="0" destOrd="0" presId="urn:microsoft.com/office/officeart/2008/layout/LinedList"/>
    <dgm:cxn modelId="{0260BD1C-87CB-47A4-BD05-3C0575408777}" srcId="{E6CF235B-0834-4293-A1AE-A38EAEE01148}" destId="{03CDEE06-9494-470F-AE4F-803BE3517247}" srcOrd="1" destOrd="0" parTransId="{A3F9A465-1331-40FD-8B12-4CAD93B031F6}" sibTransId="{3327F80B-8D3D-4F8E-A598-A6D6B9002C46}"/>
    <dgm:cxn modelId="{D71ABB42-F517-438D-8FDE-709ACD2624B0}" srcId="{E6CF235B-0834-4293-A1AE-A38EAEE01148}" destId="{F6D66FB9-6C35-45DD-8EAA-4910D692C4FB}" srcOrd="2" destOrd="0" parTransId="{4A38551A-C2CF-42A2-8294-1D305CD1E113}" sibTransId="{46B72438-4716-4E78-B6D8-C0572111129A}"/>
    <dgm:cxn modelId="{5FDCC123-D38E-4DFD-A0DE-3015BD8F663B}" type="presParOf" srcId="{F1D72ECF-E9FD-4C0C-B6E2-398564AD532D}" destId="{25F2FCC2-2B8C-4205-A246-C4D48F5D64E2}" srcOrd="0" destOrd="0" presId="urn:microsoft.com/office/officeart/2008/layout/LinedList"/>
    <dgm:cxn modelId="{F3FB499A-3488-472A-9174-68D9961A4AB9}" type="presParOf" srcId="{F1D72ECF-E9FD-4C0C-B6E2-398564AD532D}" destId="{B624AFA6-1768-4F94-9AB9-E9E6AEBFD5F0}" srcOrd="1" destOrd="0" presId="urn:microsoft.com/office/officeart/2008/layout/LinedList"/>
    <dgm:cxn modelId="{6CFA737D-3AFE-472E-8D5A-6AE3B09A4BE2}" type="presParOf" srcId="{B624AFA6-1768-4F94-9AB9-E9E6AEBFD5F0}" destId="{C5A7145B-E823-4FB4-9CA2-63327FADA5E4}" srcOrd="0" destOrd="0" presId="urn:microsoft.com/office/officeart/2008/layout/LinedList"/>
    <dgm:cxn modelId="{10429B4B-4048-4D67-A764-60D991586657}" type="presParOf" srcId="{B624AFA6-1768-4F94-9AB9-E9E6AEBFD5F0}" destId="{C2E151AB-D912-417F-A5CA-6FA4B29428D9}" srcOrd="1" destOrd="0" presId="urn:microsoft.com/office/officeart/2008/layout/LinedList"/>
    <dgm:cxn modelId="{58C3A191-5DD3-494D-9447-352D67ACCB4C}" type="presParOf" srcId="{C2E151AB-D912-417F-A5CA-6FA4B29428D9}" destId="{421438A1-D6CD-4616-AAEF-44842D635165}" srcOrd="0" destOrd="0" presId="urn:microsoft.com/office/officeart/2008/layout/LinedList"/>
    <dgm:cxn modelId="{F8C8C1B3-666C-40F6-8F27-3344C73DD5B3}" type="presParOf" srcId="{C2E151AB-D912-417F-A5CA-6FA4B29428D9}" destId="{C25DA0DF-25F6-4965-B072-076274EF60A2}" srcOrd="1" destOrd="0" presId="urn:microsoft.com/office/officeart/2008/layout/LinedList"/>
    <dgm:cxn modelId="{A9CD874E-5D7A-4CF2-9161-9DAF615ADA93}" type="presParOf" srcId="{C25DA0DF-25F6-4965-B072-076274EF60A2}" destId="{B11ABA78-6417-4EA0-8E1A-F3554A7AB23B}" srcOrd="0" destOrd="0" presId="urn:microsoft.com/office/officeart/2008/layout/LinedList"/>
    <dgm:cxn modelId="{B9BD3BEF-9FB3-482D-98BC-E5C2C7A32F2F}" type="presParOf" srcId="{C25DA0DF-25F6-4965-B072-076274EF60A2}" destId="{3F7FB46C-E908-4A55-B8C8-90ECAC422061}" srcOrd="1" destOrd="0" presId="urn:microsoft.com/office/officeart/2008/layout/LinedList"/>
    <dgm:cxn modelId="{DCA7FDE2-7246-42D9-970E-EB79B87B91EA}" type="presParOf" srcId="{C25DA0DF-25F6-4965-B072-076274EF60A2}" destId="{A93E1694-1585-4009-AAD2-23C6A46AF095}" srcOrd="2" destOrd="0" presId="urn:microsoft.com/office/officeart/2008/layout/LinedList"/>
    <dgm:cxn modelId="{970CEEED-8DB0-4A3C-BB8B-6CE210EEADFF}" type="presParOf" srcId="{C2E151AB-D912-417F-A5CA-6FA4B29428D9}" destId="{E9069FBC-E746-4A9A-882F-B8E754099B98}" srcOrd="2" destOrd="0" presId="urn:microsoft.com/office/officeart/2008/layout/LinedList"/>
    <dgm:cxn modelId="{37CBF87A-E58F-4B16-80F4-F7C6B3544BE7}" type="presParOf" srcId="{C2E151AB-D912-417F-A5CA-6FA4B29428D9}" destId="{ED7F1704-31DA-4181-9CCD-AF502E22C67B}" srcOrd="3" destOrd="0" presId="urn:microsoft.com/office/officeart/2008/layout/LinedList"/>
    <dgm:cxn modelId="{90D41E68-6AD6-4AD3-A748-B51B42413C2B}" type="presParOf" srcId="{C2E151AB-D912-417F-A5CA-6FA4B29428D9}" destId="{07AAD4C5-2028-459D-90E5-F119558585F8}" srcOrd="4" destOrd="0" presId="urn:microsoft.com/office/officeart/2008/layout/LinedList"/>
    <dgm:cxn modelId="{528AF6C2-565E-40DD-A585-CF7C4829B4ED}" type="presParOf" srcId="{07AAD4C5-2028-459D-90E5-F119558585F8}" destId="{31E33719-90CB-428D-94EE-D8B60D3D5805}" srcOrd="0" destOrd="0" presId="urn:microsoft.com/office/officeart/2008/layout/LinedList"/>
    <dgm:cxn modelId="{8A3659E0-57E9-4287-928B-87CD8030A8DF}" type="presParOf" srcId="{07AAD4C5-2028-459D-90E5-F119558585F8}" destId="{EC0532FD-8839-408A-AE5F-082E55FBB718}" srcOrd="1" destOrd="0" presId="urn:microsoft.com/office/officeart/2008/layout/LinedList"/>
    <dgm:cxn modelId="{120B579F-60D5-4BC5-8426-5B6B03CBFD66}" type="presParOf" srcId="{07AAD4C5-2028-459D-90E5-F119558585F8}" destId="{426A1414-966B-47DD-B7A1-6D3E88DE5449}" srcOrd="2" destOrd="0" presId="urn:microsoft.com/office/officeart/2008/layout/LinedList"/>
    <dgm:cxn modelId="{6B431B04-9213-4A57-B716-DDE84FA3A5E1}" type="presParOf" srcId="{C2E151AB-D912-417F-A5CA-6FA4B29428D9}" destId="{F4DD08BE-5DFB-4F13-9C51-E64528CD7190}" srcOrd="5" destOrd="0" presId="urn:microsoft.com/office/officeart/2008/layout/LinedList"/>
    <dgm:cxn modelId="{EEF1FB2E-A595-48E8-9D01-BC2E1EAAFA9E}" type="presParOf" srcId="{C2E151AB-D912-417F-A5CA-6FA4B29428D9}" destId="{BFD93381-B30E-481A-994D-DD9EBD56F5EB}" srcOrd="6" destOrd="0" presId="urn:microsoft.com/office/officeart/2008/layout/LinedList"/>
    <dgm:cxn modelId="{9AED8637-3613-4477-A420-47F6BAD18D96}" type="presParOf" srcId="{C2E151AB-D912-417F-A5CA-6FA4B29428D9}" destId="{37A31261-6939-4BB0-9B90-9958414CC6F6}" srcOrd="7" destOrd="0" presId="urn:microsoft.com/office/officeart/2008/layout/LinedList"/>
    <dgm:cxn modelId="{F672873E-24E6-43A9-848F-DE6456DC797E}" type="presParOf" srcId="{37A31261-6939-4BB0-9B90-9958414CC6F6}" destId="{F53934CC-53A5-4776-94BF-04BB10683B24}" srcOrd="0" destOrd="0" presId="urn:microsoft.com/office/officeart/2008/layout/LinedList"/>
    <dgm:cxn modelId="{06B10039-232B-4828-8E52-0AB9B566CAEF}" type="presParOf" srcId="{37A31261-6939-4BB0-9B90-9958414CC6F6}" destId="{F29D7C31-A070-47EE-807F-BB2CF07927D8}" srcOrd="1" destOrd="0" presId="urn:microsoft.com/office/officeart/2008/layout/LinedList"/>
    <dgm:cxn modelId="{710BC59B-02F0-4410-A14E-38B7E40A952E}" type="presParOf" srcId="{37A31261-6939-4BB0-9B90-9958414CC6F6}" destId="{1BBE38F4-478B-41EB-8CB4-099E36D50D38}" srcOrd="2" destOrd="0" presId="urn:microsoft.com/office/officeart/2008/layout/LinedList"/>
    <dgm:cxn modelId="{B3B7509E-386B-44FC-9B42-7D03E17E76BF}" type="presParOf" srcId="{C2E151AB-D912-417F-A5CA-6FA4B29428D9}" destId="{94CBDE32-4BE2-450B-90CE-5399ECEBF2B9}" srcOrd="8" destOrd="0" presId="urn:microsoft.com/office/officeart/2008/layout/LinedList"/>
    <dgm:cxn modelId="{6C5C370B-4E1B-4CCA-AF96-F5F38B46785C}" type="presParOf" srcId="{C2E151AB-D912-417F-A5CA-6FA4B29428D9}" destId="{31709ACD-E96D-4F1F-935A-02D84EA2BE2F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C17606F-217A-4664-8B23-C355A7F0A6BA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fi-FI"/>
        </a:p>
      </dgm:t>
    </dgm:pt>
    <dgm:pt modelId="{436660D5-FA81-4C2F-9B3E-0CA08B5DC512}">
      <dgm:prSet/>
      <dgm:spPr/>
      <dgm:t>
        <a:bodyPr/>
        <a:lstStyle/>
        <a:p>
          <a:pPr rtl="0"/>
          <a:r>
            <a:rPr lang="en-US" b="1" dirty="0" smtClean="0"/>
            <a:t>OECD, UNCTAD, </a:t>
          </a:r>
          <a:r>
            <a:rPr lang="fi-FI" b="1" dirty="0" err="1" smtClean="0"/>
            <a:t>environmental</a:t>
          </a:r>
          <a:r>
            <a:rPr lang="fi-FI" b="1" dirty="0" smtClean="0"/>
            <a:t> </a:t>
          </a:r>
          <a:r>
            <a:rPr lang="fi-FI" b="1" dirty="0" err="1" smtClean="0"/>
            <a:t>treaties</a:t>
          </a:r>
          <a:endParaRPr lang="fi-FI" dirty="0"/>
        </a:p>
      </dgm:t>
    </dgm:pt>
    <dgm:pt modelId="{44822D50-C045-4DA5-A2BE-FC5853E49FBC}" type="parTrans" cxnId="{1138CB95-87B3-4848-B1A4-372DF544AF33}">
      <dgm:prSet/>
      <dgm:spPr/>
      <dgm:t>
        <a:bodyPr/>
        <a:lstStyle/>
        <a:p>
          <a:endParaRPr lang="fi-FI"/>
        </a:p>
      </dgm:t>
    </dgm:pt>
    <dgm:pt modelId="{5B476B87-8C56-4B62-835D-8FC80F62969E}" type="sibTrans" cxnId="{1138CB95-87B3-4848-B1A4-372DF544AF33}">
      <dgm:prSet/>
      <dgm:spPr/>
      <dgm:t>
        <a:bodyPr/>
        <a:lstStyle/>
        <a:p>
          <a:endParaRPr lang="fi-FI"/>
        </a:p>
      </dgm:t>
    </dgm:pt>
    <dgm:pt modelId="{E779B92F-9274-4BC2-9093-8FE0D713BE22}">
      <dgm:prSet/>
      <dgm:spPr/>
      <dgm:t>
        <a:bodyPr/>
        <a:lstStyle/>
        <a:p>
          <a:pPr rtl="0"/>
          <a:r>
            <a:rPr lang="fi-FI" smtClean="0"/>
            <a:t>have an impact on the environmental legislation of the member states</a:t>
          </a:r>
          <a:r>
            <a:rPr lang="en-US" smtClean="0"/>
            <a:t> </a:t>
          </a:r>
          <a:endParaRPr lang="fi-FI"/>
        </a:p>
      </dgm:t>
    </dgm:pt>
    <dgm:pt modelId="{7AAAB026-D52D-4E4F-8E52-5FB9B1BB6605}" type="parTrans" cxnId="{8FC4154A-F764-4E4F-AE8D-2E40CA52DBB8}">
      <dgm:prSet/>
      <dgm:spPr/>
      <dgm:t>
        <a:bodyPr/>
        <a:lstStyle/>
        <a:p>
          <a:endParaRPr lang="fi-FI"/>
        </a:p>
      </dgm:t>
    </dgm:pt>
    <dgm:pt modelId="{AD6A8FCD-4E2E-4F1D-9961-1C361A27A513}" type="sibTrans" cxnId="{8FC4154A-F764-4E4F-AE8D-2E40CA52DBB8}">
      <dgm:prSet/>
      <dgm:spPr/>
      <dgm:t>
        <a:bodyPr/>
        <a:lstStyle/>
        <a:p>
          <a:endParaRPr lang="fi-FI"/>
        </a:p>
      </dgm:t>
    </dgm:pt>
    <dgm:pt modelId="{329C491F-3A2F-412F-9DD5-D435EF48A10E}">
      <dgm:prSet/>
      <dgm:spPr/>
      <dgm:t>
        <a:bodyPr/>
        <a:lstStyle/>
        <a:p>
          <a:pPr rtl="0"/>
          <a:r>
            <a:rPr lang="en-US" smtClean="0"/>
            <a:t>OECD: </a:t>
          </a:r>
          <a:r>
            <a:rPr lang="fi-FI" smtClean="0"/>
            <a:t>e.g. criminalization of bribery in international trade</a:t>
          </a:r>
          <a:endParaRPr lang="fi-FI"/>
        </a:p>
      </dgm:t>
    </dgm:pt>
    <dgm:pt modelId="{73E7F309-D472-47B5-9D11-603529EF96BE}" type="parTrans" cxnId="{D44C4CE4-6D7F-4632-8FED-985B6C3829DC}">
      <dgm:prSet/>
      <dgm:spPr/>
      <dgm:t>
        <a:bodyPr/>
        <a:lstStyle/>
        <a:p>
          <a:endParaRPr lang="fi-FI"/>
        </a:p>
      </dgm:t>
    </dgm:pt>
    <dgm:pt modelId="{71649DCF-BF62-49B4-A6FF-6EA48EAAA638}" type="sibTrans" cxnId="{D44C4CE4-6D7F-4632-8FED-985B6C3829DC}">
      <dgm:prSet/>
      <dgm:spPr/>
      <dgm:t>
        <a:bodyPr/>
        <a:lstStyle/>
        <a:p>
          <a:endParaRPr lang="fi-FI"/>
        </a:p>
      </dgm:t>
    </dgm:pt>
    <dgm:pt modelId="{275B4CDC-FB50-4E81-BE62-BEDEFE2ECB4D}">
      <dgm:prSet/>
      <dgm:spPr/>
      <dgm:t>
        <a:bodyPr/>
        <a:lstStyle/>
        <a:p>
          <a:pPr rtl="0"/>
          <a:r>
            <a:rPr lang="fi-FI" b="1" smtClean="0"/>
            <a:t>international competition and marketing law</a:t>
          </a:r>
          <a:r>
            <a:rPr lang="en-US" b="1" smtClean="0"/>
            <a:t> (EU)</a:t>
          </a:r>
          <a:endParaRPr lang="fi-FI"/>
        </a:p>
      </dgm:t>
    </dgm:pt>
    <dgm:pt modelId="{C0248902-9E55-4318-8419-48E2E3BB06EA}" type="parTrans" cxnId="{535609DE-4FA6-4911-B316-7524F69D383E}">
      <dgm:prSet/>
      <dgm:spPr/>
      <dgm:t>
        <a:bodyPr/>
        <a:lstStyle/>
        <a:p>
          <a:endParaRPr lang="fi-FI"/>
        </a:p>
      </dgm:t>
    </dgm:pt>
    <dgm:pt modelId="{0A38B451-8FB6-4DF4-A027-4A1891A4A74C}" type="sibTrans" cxnId="{535609DE-4FA6-4911-B316-7524F69D383E}">
      <dgm:prSet/>
      <dgm:spPr/>
      <dgm:t>
        <a:bodyPr/>
        <a:lstStyle/>
        <a:p>
          <a:endParaRPr lang="fi-FI"/>
        </a:p>
      </dgm:t>
    </dgm:pt>
    <dgm:pt modelId="{4AFEAD4A-437A-4989-93F6-86F3B9198955}">
      <dgm:prSet/>
      <dgm:spPr/>
      <dgm:t>
        <a:bodyPr/>
        <a:lstStyle/>
        <a:p>
          <a:pPr rtl="0"/>
          <a:r>
            <a:rPr lang="fi-FI" smtClean="0"/>
            <a:t>harmonization of national rules</a:t>
          </a:r>
          <a:r>
            <a:rPr lang="en-US" smtClean="0"/>
            <a:t>: </a:t>
          </a:r>
          <a:r>
            <a:rPr lang="fi-FI" smtClean="0"/>
            <a:t>national supervision</a:t>
          </a:r>
          <a:endParaRPr lang="fi-FI"/>
        </a:p>
      </dgm:t>
    </dgm:pt>
    <dgm:pt modelId="{46BA033E-DF1F-465C-B280-35B9E2E9E88A}" type="parTrans" cxnId="{1D4210D5-8B6E-4948-AF96-E7C892E9361F}">
      <dgm:prSet/>
      <dgm:spPr/>
      <dgm:t>
        <a:bodyPr/>
        <a:lstStyle/>
        <a:p>
          <a:endParaRPr lang="fi-FI"/>
        </a:p>
      </dgm:t>
    </dgm:pt>
    <dgm:pt modelId="{11BF3FAA-C300-454F-9CF1-47C0E63BDBE3}" type="sibTrans" cxnId="{1D4210D5-8B6E-4948-AF96-E7C892E9361F}">
      <dgm:prSet/>
      <dgm:spPr/>
      <dgm:t>
        <a:bodyPr/>
        <a:lstStyle/>
        <a:p>
          <a:endParaRPr lang="fi-FI"/>
        </a:p>
      </dgm:t>
    </dgm:pt>
    <dgm:pt modelId="{763A71F5-C817-4A55-8442-4053BF8DF268}">
      <dgm:prSet/>
      <dgm:spPr/>
      <dgm:t>
        <a:bodyPr/>
        <a:lstStyle/>
        <a:p>
          <a:pPr rtl="0"/>
          <a:r>
            <a:rPr lang="fi-FI" smtClean="0"/>
            <a:t>supranational authorities</a:t>
          </a:r>
          <a:r>
            <a:rPr lang="en-US" smtClean="0"/>
            <a:t> (EU</a:t>
          </a:r>
          <a:r>
            <a:rPr lang="fi-FI" smtClean="0"/>
            <a:t> rules of competition</a:t>
          </a:r>
          <a:r>
            <a:rPr lang="en-US" smtClean="0"/>
            <a:t>)</a:t>
          </a:r>
          <a:endParaRPr lang="fi-FI"/>
        </a:p>
      </dgm:t>
    </dgm:pt>
    <dgm:pt modelId="{74225858-EEDF-4F2E-A3F6-930D6847077D}" type="parTrans" cxnId="{9A1F0D9A-6034-4A93-BE0B-2BDD2E54B6E9}">
      <dgm:prSet/>
      <dgm:spPr/>
      <dgm:t>
        <a:bodyPr/>
        <a:lstStyle/>
        <a:p>
          <a:endParaRPr lang="fi-FI"/>
        </a:p>
      </dgm:t>
    </dgm:pt>
    <dgm:pt modelId="{FCF2D80D-D992-4971-B51F-285D8A363BBB}" type="sibTrans" cxnId="{9A1F0D9A-6034-4A93-BE0B-2BDD2E54B6E9}">
      <dgm:prSet/>
      <dgm:spPr/>
      <dgm:t>
        <a:bodyPr/>
        <a:lstStyle/>
        <a:p>
          <a:endParaRPr lang="fi-FI"/>
        </a:p>
      </dgm:t>
    </dgm:pt>
    <dgm:pt modelId="{3CB1E3A9-5350-4536-8EF6-A3D08F2B2B73}" type="pres">
      <dgm:prSet presAssocID="{DC17606F-217A-4664-8B23-C355A7F0A6B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57097AF-A9C0-4AD5-8788-673C32FB0636}" type="pres">
      <dgm:prSet presAssocID="{436660D5-FA81-4C2F-9B3E-0CA08B5DC512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96F5B4-BBEB-4279-8042-EA213D185FE6}" type="pres">
      <dgm:prSet presAssocID="{436660D5-FA81-4C2F-9B3E-0CA08B5DC512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9CB441-0975-41B5-8D4A-B760435DF410}" type="pres">
      <dgm:prSet presAssocID="{275B4CDC-FB50-4E81-BE62-BEDEFE2ECB4D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0EFACB-BCA2-44A4-86C9-5C71B30D6566}" type="pres">
      <dgm:prSet presAssocID="{275B4CDC-FB50-4E81-BE62-BEDEFE2ECB4D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A1F0D9A-6034-4A93-BE0B-2BDD2E54B6E9}" srcId="{275B4CDC-FB50-4E81-BE62-BEDEFE2ECB4D}" destId="{763A71F5-C817-4A55-8442-4053BF8DF268}" srcOrd="1" destOrd="0" parTransId="{74225858-EEDF-4F2E-A3F6-930D6847077D}" sibTransId="{FCF2D80D-D992-4971-B51F-285D8A363BBB}"/>
    <dgm:cxn modelId="{3BB4975C-E634-4845-88F3-210D6CEA0B01}" type="presOf" srcId="{329C491F-3A2F-412F-9DD5-D435EF48A10E}" destId="{9896F5B4-BBEB-4279-8042-EA213D185FE6}" srcOrd="0" destOrd="1" presId="urn:microsoft.com/office/officeart/2005/8/layout/vList2"/>
    <dgm:cxn modelId="{0836A04D-E682-4ACB-8FB5-D01E22B2C01C}" type="presOf" srcId="{763A71F5-C817-4A55-8442-4053BF8DF268}" destId="{D10EFACB-BCA2-44A4-86C9-5C71B30D6566}" srcOrd="0" destOrd="1" presId="urn:microsoft.com/office/officeart/2005/8/layout/vList2"/>
    <dgm:cxn modelId="{1138CB95-87B3-4848-B1A4-372DF544AF33}" srcId="{DC17606F-217A-4664-8B23-C355A7F0A6BA}" destId="{436660D5-FA81-4C2F-9B3E-0CA08B5DC512}" srcOrd="0" destOrd="0" parTransId="{44822D50-C045-4DA5-A2BE-FC5853E49FBC}" sibTransId="{5B476B87-8C56-4B62-835D-8FC80F62969E}"/>
    <dgm:cxn modelId="{D44C4CE4-6D7F-4632-8FED-985B6C3829DC}" srcId="{436660D5-FA81-4C2F-9B3E-0CA08B5DC512}" destId="{329C491F-3A2F-412F-9DD5-D435EF48A10E}" srcOrd="1" destOrd="0" parTransId="{73E7F309-D472-47B5-9D11-603529EF96BE}" sibTransId="{71649DCF-BF62-49B4-A6FF-6EA48EAAA638}"/>
    <dgm:cxn modelId="{1D4210D5-8B6E-4948-AF96-E7C892E9361F}" srcId="{275B4CDC-FB50-4E81-BE62-BEDEFE2ECB4D}" destId="{4AFEAD4A-437A-4989-93F6-86F3B9198955}" srcOrd="0" destOrd="0" parTransId="{46BA033E-DF1F-465C-B280-35B9E2E9E88A}" sibTransId="{11BF3FAA-C300-454F-9CF1-47C0E63BDBE3}"/>
    <dgm:cxn modelId="{B442F5DF-C1F8-4727-A73F-E4EF62A0B894}" type="presOf" srcId="{275B4CDC-FB50-4E81-BE62-BEDEFE2ECB4D}" destId="{159CB441-0975-41B5-8D4A-B760435DF410}" srcOrd="0" destOrd="0" presId="urn:microsoft.com/office/officeart/2005/8/layout/vList2"/>
    <dgm:cxn modelId="{535609DE-4FA6-4911-B316-7524F69D383E}" srcId="{DC17606F-217A-4664-8B23-C355A7F0A6BA}" destId="{275B4CDC-FB50-4E81-BE62-BEDEFE2ECB4D}" srcOrd="1" destOrd="0" parTransId="{C0248902-9E55-4318-8419-48E2E3BB06EA}" sibTransId="{0A38B451-8FB6-4DF4-A027-4A1891A4A74C}"/>
    <dgm:cxn modelId="{8FC4154A-F764-4E4F-AE8D-2E40CA52DBB8}" srcId="{436660D5-FA81-4C2F-9B3E-0CA08B5DC512}" destId="{E779B92F-9274-4BC2-9093-8FE0D713BE22}" srcOrd="0" destOrd="0" parTransId="{7AAAB026-D52D-4E4F-8E52-5FB9B1BB6605}" sibTransId="{AD6A8FCD-4E2E-4F1D-9961-1C361A27A513}"/>
    <dgm:cxn modelId="{86B4461E-4420-4963-8AC3-4731EA1DDFFC}" type="presOf" srcId="{DC17606F-217A-4664-8B23-C355A7F0A6BA}" destId="{3CB1E3A9-5350-4536-8EF6-A3D08F2B2B73}" srcOrd="0" destOrd="0" presId="urn:microsoft.com/office/officeart/2005/8/layout/vList2"/>
    <dgm:cxn modelId="{6EFC4997-D1B2-4676-A0AA-95BFAFFD1E82}" type="presOf" srcId="{436660D5-FA81-4C2F-9B3E-0CA08B5DC512}" destId="{657097AF-A9C0-4AD5-8788-673C32FB0636}" srcOrd="0" destOrd="0" presId="urn:microsoft.com/office/officeart/2005/8/layout/vList2"/>
    <dgm:cxn modelId="{3B25CAAF-EACA-4A04-8789-1D43F8BABD8B}" type="presOf" srcId="{4AFEAD4A-437A-4989-93F6-86F3B9198955}" destId="{D10EFACB-BCA2-44A4-86C9-5C71B30D6566}" srcOrd="0" destOrd="0" presId="urn:microsoft.com/office/officeart/2005/8/layout/vList2"/>
    <dgm:cxn modelId="{4A948506-1321-4C4E-BADE-2A8433BEC827}" type="presOf" srcId="{E779B92F-9274-4BC2-9093-8FE0D713BE22}" destId="{9896F5B4-BBEB-4279-8042-EA213D185FE6}" srcOrd="0" destOrd="0" presId="urn:microsoft.com/office/officeart/2005/8/layout/vList2"/>
    <dgm:cxn modelId="{77DBEDAF-26AD-404D-B07A-0D4926416150}" type="presParOf" srcId="{3CB1E3A9-5350-4536-8EF6-A3D08F2B2B73}" destId="{657097AF-A9C0-4AD5-8788-673C32FB0636}" srcOrd="0" destOrd="0" presId="urn:microsoft.com/office/officeart/2005/8/layout/vList2"/>
    <dgm:cxn modelId="{9C0F1CFF-95C1-4570-9F54-E52BB7D16C02}" type="presParOf" srcId="{3CB1E3A9-5350-4536-8EF6-A3D08F2B2B73}" destId="{9896F5B4-BBEB-4279-8042-EA213D185FE6}" srcOrd="1" destOrd="0" presId="urn:microsoft.com/office/officeart/2005/8/layout/vList2"/>
    <dgm:cxn modelId="{9962D66C-D757-4D93-BF1A-0DFF4DD7908F}" type="presParOf" srcId="{3CB1E3A9-5350-4536-8EF6-A3D08F2B2B73}" destId="{159CB441-0975-41B5-8D4A-B760435DF410}" srcOrd="2" destOrd="0" presId="urn:microsoft.com/office/officeart/2005/8/layout/vList2"/>
    <dgm:cxn modelId="{C6682A9E-1DA3-4D84-9014-BD0EC76299F7}" type="presParOf" srcId="{3CB1E3A9-5350-4536-8EF6-A3D08F2B2B73}" destId="{D10EFACB-BCA2-44A4-86C9-5C71B30D6566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C3916B6-02EA-4E42-87A4-D861B25C16A5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033E62BF-3090-4B49-BDA7-4327FEE7386A}">
      <dgm:prSet/>
      <dgm:spPr/>
      <dgm:t>
        <a:bodyPr/>
        <a:lstStyle/>
        <a:p>
          <a:pPr rtl="0"/>
          <a:r>
            <a:rPr lang="fi-FI" b="1" smtClean="0"/>
            <a:t>In a developing legal system the rules are modified by morals </a:t>
          </a:r>
          <a:endParaRPr lang="fi-FI"/>
        </a:p>
      </dgm:t>
    </dgm:pt>
    <dgm:pt modelId="{61F70243-A939-482D-BC73-028E07EA4CDF}" type="parTrans" cxnId="{A93D5EB3-77E6-430B-A84C-F407D27FB2FD}">
      <dgm:prSet/>
      <dgm:spPr/>
      <dgm:t>
        <a:bodyPr/>
        <a:lstStyle/>
        <a:p>
          <a:endParaRPr lang="fi-FI"/>
        </a:p>
      </dgm:t>
    </dgm:pt>
    <dgm:pt modelId="{39E0C9B4-51F5-4660-8757-5F2F4DC75893}" type="sibTrans" cxnId="{A93D5EB3-77E6-430B-A84C-F407D27FB2FD}">
      <dgm:prSet/>
      <dgm:spPr/>
      <dgm:t>
        <a:bodyPr/>
        <a:lstStyle/>
        <a:p>
          <a:endParaRPr lang="fi-FI"/>
        </a:p>
      </dgm:t>
    </dgm:pt>
    <dgm:pt modelId="{A4471EA7-CE9E-47CF-BC12-4849F6839828}">
      <dgm:prSet/>
      <dgm:spPr/>
      <dgm:t>
        <a:bodyPr/>
        <a:lstStyle/>
        <a:p>
          <a:pPr rtl="0"/>
          <a:r>
            <a:rPr lang="fi-FI" b="1" dirty="0" err="1" smtClean="0"/>
            <a:t>notice</a:t>
          </a:r>
          <a:r>
            <a:rPr lang="fi-FI" b="1" dirty="0" smtClean="0"/>
            <a:t> </a:t>
          </a:r>
          <a:r>
            <a:rPr lang="fi-FI" b="1" dirty="0" err="1" smtClean="0"/>
            <a:t>e.g</a:t>
          </a:r>
          <a:r>
            <a:rPr lang="fi-FI" b="1" dirty="0" smtClean="0"/>
            <a:t>. </a:t>
          </a:r>
          <a:r>
            <a:rPr lang="fi-FI" b="1" dirty="0" err="1" smtClean="0"/>
            <a:t>the</a:t>
          </a:r>
          <a:r>
            <a:rPr lang="fi-FI" b="1" dirty="0" smtClean="0"/>
            <a:t> </a:t>
          </a:r>
          <a:r>
            <a:rPr lang="fi-FI" b="1" dirty="0" err="1" smtClean="0"/>
            <a:t>proposed</a:t>
          </a:r>
          <a:r>
            <a:rPr lang="fi-FI" b="1" dirty="0" smtClean="0"/>
            <a:t> </a:t>
          </a:r>
          <a:r>
            <a:rPr lang="en-US" b="1" dirty="0" smtClean="0"/>
            <a:t>MAI</a:t>
          </a:r>
          <a:r>
            <a:rPr lang="fi-FI" b="1" dirty="0" smtClean="0"/>
            <a:t> and TTIP </a:t>
          </a:r>
          <a:r>
            <a:rPr lang="fi-FI" b="1" dirty="0" err="1" smtClean="0"/>
            <a:t>treaties</a:t>
          </a:r>
          <a:r>
            <a:rPr lang="fi-FI" b="1" dirty="0" smtClean="0"/>
            <a:t> </a:t>
          </a:r>
          <a:endParaRPr lang="fi-FI" dirty="0"/>
        </a:p>
      </dgm:t>
    </dgm:pt>
    <dgm:pt modelId="{080488E7-60BC-4ECE-9B1E-62568E74EC9D}" type="parTrans" cxnId="{D67FC7B9-037C-4AEB-9D73-55C01D964986}">
      <dgm:prSet/>
      <dgm:spPr/>
      <dgm:t>
        <a:bodyPr/>
        <a:lstStyle/>
        <a:p>
          <a:endParaRPr lang="fi-FI"/>
        </a:p>
      </dgm:t>
    </dgm:pt>
    <dgm:pt modelId="{6AA845D8-3C7D-440D-A558-F77D6157BF2B}" type="sibTrans" cxnId="{D67FC7B9-037C-4AEB-9D73-55C01D964986}">
      <dgm:prSet/>
      <dgm:spPr/>
      <dgm:t>
        <a:bodyPr/>
        <a:lstStyle/>
        <a:p>
          <a:endParaRPr lang="fi-FI"/>
        </a:p>
      </dgm:t>
    </dgm:pt>
    <dgm:pt modelId="{14F467F2-8A93-4FC5-930D-884ADF3133DA}">
      <dgm:prSet/>
      <dgm:spPr/>
      <dgm:t>
        <a:bodyPr/>
        <a:lstStyle/>
        <a:p>
          <a:pPr rtl="0"/>
          <a:r>
            <a:rPr lang="fi-FI" b="1" smtClean="0"/>
            <a:t>the role of morals</a:t>
          </a:r>
          <a:endParaRPr lang="fi-FI"/>
        </a:p>
      </dgm:t>
    </dgm:pt>
    <dgm:pt modelId="{2A55937A-2C2D-445E-B4AB-BE74FC471792}" type="parTrans" cxnId="{4E397ACE-8219-4A51-BA65-150EAD5DB501}">
      <dgm:prSet/>
      <dgm:spPr/>
      <dgm:t>
        <a:bodyPr/>
        <a:lstStyle/>
        <a:p>
          <a:endParaRPr lang="fi-FI"/>
        </a:p>
      </dgm:t>
    </dgm:pt>
    <dgm:pt modelId="{DB201772-6241-436E-8CBD-9E2072BB3B8E}" type="sibTrans" cxnId="{4E397ACE-8219-4A51-BA65-150EAD5DB501}">
      <dgm:prSet/>
      <dgm:spPr/>
      <dgm:t>
        <a:bodyPr/>
        <a:lstStyle/>
        <a:p>
          <a:endParaRPr lang="fi-FI"/>
        </a:p>
      </dgm:t>
    </dgm:pt>
    <dgm:pt modelId="{E012F5B8-43B7-4270-A619-5BFDBAB7C7BF}">
      <dgm:prSet/>
      <dgm:spPr/>
      <dgm:t>
        <a:bodyPr/>
        <a:lstStyle/>
        <a:p>
          <a:pPr rtl="0"/>
          <a:r>
            <a:rPr lang="fi-FI" i="1" smtClean="0"/>
            <a:t>the </a:t>
          </a:r>
          <a:r>
            <a:rPr lang="en-US" i="1" smtClean="0"/>
            <a:t>(moral) </a:t>
          </a:r>
          <a:r>
            <a:rPr lang="fi-FI" i="1" smtClean="0"/>
            <a:t>purpose of a business undertaking</a:t>
          </a:r>
          <a:r>
            <a:rPr lang="en-US" i="1" smtClean="0"/>
            <a:t> </a:t>
          </a:r>
          <a:r>
            <a:rPr lang="fi-FI" i="1" smtClean="0"/>
            <a:t>is to be profitable</a:t>
          </a:r>
          <a:r>
            <a:rPr lang="en-US" i="1" smtClean="0"/>
            <a:t> (</a:t>
          </a:r>
          <a:r>
            <a:rPr lang="fi-FI" i="1" smtClean="0"/>
            <a:t>instrumental</a:t>
          </a:r>
          <a:r>
            <a:rPr lang="en-US" i="1" smtClean="0"/>
            <a:t> – </a:t>
          </a:r>
          <a:r>
            <a:rPr lang="fi-FI" i="1" smtClean="0"/>
            <a:t>inherent value</a:t>
          </a:r>
          <a:r>
            <a:rPr lang="en-US" i="1" smtClean="0"/>
            <a:t>)?</a:t>
          </a:r>
          <a:endParaRPr lang="fi-FI"/>
        </a:p>
      </dgm:t>
    </dgm:pt>
    <dgm:pt modelId="{B534893C-518C-493F-9874-41B0421E4D53}" type="parTrans" cxnId="{E23AEC49-F730-4250-878D-A0CBA9440ACD}">
      <dgm:prSet/>
      <dgm:spPr/>
      <dgm:t>
        <a:bodyPr/>
        <a:lstStyle/>
        <a:p>
          <a:endParaRPr lang="fi-FI"/>
        </a:p>
      </dgm:t>
    </dgm:pt>
    <dgm:pt modelId="{1C0CB3EF-16CE-4634-B457-77B854ABC081}" type="sibTrans" cxnId="{E23AEC49-F730-4250-878D-A0CBA9440ACD}">
      <dgm:prSet/>
      <dgm:spPr/>
      <dgm:t>
        <a:bodyPr/>
        <a:lstStyle/>
        <a:p>
          <a:endParaRPr lang="fi-FI"/>
        </a:p>
      </dgm:t>
    </dgm:pt>
    <dgm:pt modelId="{5443522C-7238-43CB-BD06-E9D3A0AB973B}">
      <dgm:prSet/>
      <dgm:spPr/>
      <dgm:t>
        <a:bodyPr/>
        <a:lstStyle/>
        <a:p>
          <a:pPr rtl="0"/>
          <a:r>
            <a:rPr lang="fi-FI" baseline="0" dirty="0" err="1" smtClean="0"/>
            <a:t>relation</a:t>
          </a:r>
          <a:r>
            <a:rPr lang="fi-FI" baseline="0" dirty="0" smtClean="0"/>
            <a:t> to </a:t>
          </a:r>
          <a:r>
            <a:rPr lang="fi-FI" baseline="0" dirty="0" err="1" smtClean="0"/>
            <a:t>other</a:t>
          </a:r>
          <a:r>
            <a:rPr lang="fi-FI" baseline="0" dirty="0" smtClean="0"/>
            <a:t> </a:t>
          </a:r>
          <a:r>
            <a:rPr lang="en-US" baseline="0" dirty="0" smtClean="0"/>
            <a:t>moral</a:t>
          </a:r>
          <a:r>
            <a:rPr lang="fi-FI" baseline="0" dirty="0" smtClean="0"/>
            <a:t> </a:t>
          </a:r>
          <a:r>
            <a:rPr lang="fi-FI" baseline="0" dirty="0" err="1" smtClean="0"/>
            <a:t>values</a:t>
          </a:r>
          <a:r>
            <a:rPr lang="en-US" baseline="0" dirty="0" smtClean="0"/>
            <a:t>?</a:t>
          </a:r>
          <a:endParaRPr lang="fi-FI" dirty="0"/>
        </a:p>
      </dgm:t>
    </dgm:pt>
    <dgm:pt modelId="{7DF4BEFB-1D55-4ABB-90CD-5EBF7D65FF0F}" type="parTrans" cxnId="{4B983BD8-4CE4-4BD4-B530-FCE8806F9AD2}">
      <dgm:prSet/>
      <dgm:spPr/>
      <dgm:t>
        <a:bodyPr/>
        <a:lstStyle/>
        <a:p>
          <a:endParaRPr lang="fi-FI"/>
        </a:p>
      </dgm:t>
    </dgm:pt>
    <dgm:pt modelId="{2DA3FEB7-8D6A-409C-8D6F-D93D5049BFAF}" type="sibTrans" cxnId="{4B983BD8-4CE4-4BD4-B530-FCE8806F9AD2}">
      <dgm:prSet/>
      <dgm:spPr/>
      <dgm:t>
        <a:bodyPr/>
        <a:lstStyle/>
        <a:p>
          <a:endParaRPr lang="fi-FI"/>
        </a:p>
      </dgm:t>
    </dgm:pt>
    <dgm:pt modelId="{1391FFC1-2392-4052-8955-6A04BABF7972}">
      <dgm:prSet/>
      <dgm:spPr/>
      <dgm:t>
        <a:bodyPr/>
        <a:lstStyle/>
        <a:p>
          <a:pPr rtl="0"/>
          <a:r>
            <a:rPr lang="en-US" i="1" smtClean="0"/>
            <a:t>mora</a:t>
          </a:r>
          <a:r>
            <a:rPr lang="fi-FI" i="1" smtClean="0"/>
            <a:t>ls as a (pecuniary</a:t>
          </a:r>
          <a:r>
            <a:rPr lang="en-US" i="1" smtClean="0"/>
            <a:t>) imag</a:t>
          </a:r>
          <a:r>
            <a:rPr lang="fi-FI" i="1" smtClean="0"/>
            <a:t>e value</a:t>
          </a:r>
          <a:endParaRPr lang="fi-FI"/>
        </a:p>
      </dgm:t>
    </dgm:pt>
    <dgm:pt modelId="{E0E7456B-DDE0-47D2-859A-40160FDC17E8}" type="parTrans" cxnId="{F164B21B-620B-453F-98DF-8C4FC3DEBCC8}">
      <dgm:prSet/>
      <dgm:spPr/>
      <dgm:t>
        <a:bodyPr/>
        <a:lstStyle/>
        <a:p>
          <a:endParaRPr lang="fi-FI"/>
        </a:p>
      </dgm:t>
    </dgm:pt>
    <dgm:pt modelId="{32821F00-E36A-40FD-8AC4-18CF7ADAF760}" type="sibTrans" cxnId="{F164B21B-620B-453F-98DF-8C4FC3DEBCC8}">
      <dgm:prSet/>
      <dgm:spPr/>
      <dgm:t>
        <a:bodyPr/>
        <a:lstStyle/>
        <a:p>
          <a:endParaRPr lang="fi-FI"/>
        </a:p>
      </dgm:t>
    </dgm:pt>
    <dgm:pt modelId="{6DCBE7C9-821F-45C0-A3A7-7130FEC36013}" type="pres">
      <dgm:prSet presAssocID="{7C3916B6-02EA-4E42-87A4-D861B25C16A5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29AC7E7B-A2B4-4211-A8B2-1C9DAC79927F}" type="pres">
      <dgm:prSet presAssocID="{033E62BF-3090-4B49-BDA7-4327FEE7386A}" presName="thickLine" presStyleLbl="alignNode1" presStyleIdx="0" presStyleCnt="3"/>
      <dgm:spPr/>
    </dgm:pt>
    <dgm:pt modelId="{026ECF24-2C9F-45C5-8501-36994B362AF4}" type="pres">
      <dgm:prSet presAssocID="{033E62BF-3090-4B49-BDA7-4327FEE7386A}" presName="horz1" presStyleCnt="0"/>
      <dgm:spPr/>
    </dgm:pt>
    <dgm:pt modelId="{DBABC973-BE55-4DBE-A9A9-6F942A2F02A3}" type="pres">
      <dgm:prSet presAssocID="{033E62BF-3090-4B49-BDA7-4327FEE7386A}" presName="tx1" presStyleLbl="revTx" presStyleIdx="0" presStyleCnt="6"/>
      <dgm:spPr/>
      <dgm:t>
        <a:bodyPr/>
        <a:lstStyle/>
        <a:p>
          <a:endParaRPr lang="en-US"/>
        </a:p>
      </dgm:t>
    </dgm:pt>
    <dgm:pt modelId="{553E5622-920B-40B9-9875-4B7D7643157C}" type="pres">
      <dgm:prSet presAssocID="{033E62BF-3090-4B49-BDA7-4327FEE7386A}" presName="vert1" presStyleCnt="0"/>
      <dgm:spPr/>
    </dgm:pt>
    <dgm:pt modelId="{DC91B849-22E6-4223-BC44-B0ECB5C03E6A}" type="pres">
      <dgm:prSet presAssocID="{A4471EA7-CE9E-47CF-BC12-4849F6839828}" presName="thickLine" presStyleLbl="alignNode1" presStyleIdx="1" presStyleCnt="3"/>
      <dgm:spPr/>
    </dgm:pt>
    <dgm:pt modelId="{9C451648-5ABB-4D4A-A54A-14BFF0D5547D}" type="pres">
      <dgm:prSet presAssocID="{A4471EA7-CE9E-47CF-BC12-4849F6839828}" presName="horz1" presStyleCnt="0"/>
      <dgm:spPr/>
    </dgm:pt>
    <dgm:pt modelId="{A452EFC3-AB69-4551-BFA0-82F4AA998371}" type="pres">
      <dgm:prSet presAssocID="{A4471EA7-CE9E-47CF-BC12-4849F6839828}" presName="tx1" presStyleLbl="revTx" presStyleIdx="1" presStyleCnt="6"/>
      <dgm:spPr/>
      <dgm:t>
        <a:bodyPr/>
        <a:lstStyle/>
        <a:p>
          <a:endParaRPr lang="en-US"/>
        </a:p>
      </dgm:t>
    </dgm:pt>
    <dgm:pt modelId="{45A16F98-762C-46B0-B27F-9AAC05D33C5B}" type="pres">
      <dgm:prSet presAssocID="{A4471EA7-CE9E-47CF-BC12-4849F6839828}" presName="vert1" presStyleCnt="0"/>
      <dgm:spPr/>
    </dgm:pt>
    <dgm:pt modelId="{28EA6B26-4C43-4BC5-913C-41D4FDEF64CE}" type="pres">
      <dgm:prSet presAssocID="{14F467F2-8A93-4FC5-930D-884ADF3133DA}" presName="thickLine" presStyleLbl="alignNode1" presStyleIdx="2" presStyleCnt="3"/>
      <dgm:spPr/>
    </dgm:pt>
    <dgm:pt modelId="{459AD63E-7FF1-431D-96AD-00C1FA9802DD}" type="pres">
      <dgm:prSet presAssocID="{14F467F2-8A93-4FC5-930D-884ADF3133DA}" presName="horz1" presStyleCnt="0"/>
      <dgm:spPr/>
    </dgm:pt>
    <dgm:pt modelId="{8B7435EE-07B4-4A94-99F6-D5D2EF9D6922}" type="pres">
      <dgm:prSet presAssocID="{14F467F2-8A93-4FC5-930D-884ADF3133DA}" presName="tx1" presStyleLbl="revTx" presStyleIdx="2" presStyleCnt="6"/>
      <dgm:spPr/>
      <dgm:t>
        <a:bodyPr/>
        <a:lstStyle/>
        <a:p>
          <a:endParaRPr lang="en-US"/>
        </a:p>
      </dgm:t>
    </dgm:pt>
    <dgm:pt modelId="{9A8429B1-D374-4179-A3AD-E4E44BACA477}" type="pres">
      <dgm:prSet presAssocID="{14F467F2-8A93-4FC5-930D-884ADF3133DA}" presName="vert1" presStyleCnt="0"/>
      <dgm:spPr/>
    </dgm:pt>
    <dgm:pt modelId="{856BC2D6-F2E0-47E3-B5EC-D41A8F546295}" type="pres">
      <dgm:prSet presAssocID="{E012F5B8-43B7-4270-A619-5BFDBAB7C7BF}" presName="vertSpace2a" presStyleCnt="0"/>
      <dgm:spPr/>
    </dgm:pt>
    <dgm:pt modelId="{2FA32CBA-03DE-42CF-8A5F-9AD046B4DFE6}" type="pres">
      <dgm:prSet presAssocID="{E012F5B8-43B7-4270-A619-5BFDBAB7C7BF}" presName="horz2" presStyleCnt="0"/>
      <dgm:spPr/>
    </dgm:pt>
    <dgm:pt modelId="{92D7CE94-CC4F-4E4E-903B-4BF4C6A871C6}" type="pres">
      <dgm:prSet presAssocID="{E012F5B8-43B7-4270-A619-5BFDBAB7C7BF}" presName="horzSpace2" presStyleCnt="0"/>
      <dgm:spPr/>
    </dgm:pt>
    <dgm:pt modelId="{3FF75C1D-5BAC-42C0-8486-65F1BAD39C5A}" type="pres">
      <dgm:prSet presAssocID="{E012F5B8-43B7-4270-A619-5BFDBAB7C7BF}" presName="tx2" presStyleLbl="revTx" presStyleIdx="3" presStyleCnt="6"/>
      <dgm:spPr/>
      <dgm:t>
        <a:bodyPr/>
        <a:lstStyle/>
        <a:p>
          <a:endParaRPr lang="en-US"/>
        </a:p>
      </dgm:t>
    </dgm:pt>
    <dgm:pt modelId="{6901B4E9-D1BD-4018-999D-73902C3A7870}" type="pres">
      <dgm:prSet presAssocID="{E012F5B8-43B7-4270-A619-5BFDBAB7C7BF}" presName="vert2" presStyleCnt="0"/>
      <dgm:spPr/>
    </dgm:pt>
    <dgm:pt modelId="{7A9C03EA-50AD-423E-9D94-6E7B5B1D3307}" type="pres">
      <dgm:prSet presAssocID="{5443522C-7238-43CB-BD06-E9D3A0AB973B}" presName="horz3" presStyleCnt="0"/>
      <dgm:spPr/>
    </dgm:pt>
    <dgm:pt modelId="{E354B54E-34F9-45C4-939C-E819033A0939}" type="pres">
      <dgm:prSet presAssocID="{5443522C-7238-43CB-BD06-E9D3A0AB973B}" presName="horzSpace3" presStyleCnt="0"/>
      <dgm:spPr/>
    </dgm:pt>
    <dgm:pt modelId="{06BB9D01-6810-4A55-AE66-89294380B6C5}" type="pres">
      <dgm:prSet presAssocID="{5443522C-7238-43CB-BD06-E9D3A0AB973B}" presName="tx3" presStyleLbl="revTx" presStyleIdx="4" presStyleCnt="6"/>
      <dgm:spPr/>
      <dgm:t>
        <a:bodyPr/>
        <a:lstStyle/>
        <a:p>
          <a:endParaRPr lang="en-US"/>
        </a:p>
      </dgm:t>
    </dgm:pt>
    <dgm:pt modelId="{0CB62359-3FAA-4339-AAFB-51967A263158}" type="pres">
      <dgm:prSet presAssocID="{5443522C-7238-43CB-BD06-E9D3A0AB973B}" presName="vert3" presStyleCnt="0"/>
      <dgm:spPr/>
    </dgm:pt>
    <dgm:pt modelId="{F66CA9A0-33DF-406D-BD75-08ADA86AFB31}" type="pres">
      <dgm:prSet presAssocID="{E012F5B8-43B7-4270-A619-5BFDBAB7C7BF}" presName="thinLine2b" presStyleLbl="callout" presStyleIdx="0" presStyleCnt="2"/>
      <dgm:spPr/>
    </dgm:pt>
    <dgm:pt modelId="{C30929E6-0D53-4C0F-9C05-E524AC79E259}" type="pres">
      <dgm:prSet presAssocID="{E012F5B8-43B7-4270-A619-5BFDBAB7C7BF}" presName="vertSpace2b" presStyleCnt="0"/>
      <dgm:spPr/>
    </dgm:pt>
    <dgm:pt modelId="{C4CCDC6E-38CE-4ACA-892C-57FE60A4AC44}" type="pres">
      <dgm:prSet presAssocID="{1391FFC1-2392-4052-8955-6A04BABF7972}" presName="horz2" presStyleCnt="0"/>
      <dgm:spPr/>
    </dgm:pt>
    <dgm:pt modelId="{C85C41BB-D92E-481F-BE19-B267A0B457B2}" type="pres">
      <dgm:prSet presAssocID="{1391FFC1-2392-4052-8955-6A04BABF7972}" presName="horzSpace2" presStyleCnt="0"/>
      <dgm:spPr/>
    </dgm:pt>
    <dgm:pt modelId="{A51AD6A2-71BA-411E-95E3-8B7F42C2DA25}" type="pres">
      <dgm:prSet presAssocID="{1391FFC1-2392-4052-8955-6A04BABF7972}" presName="tx2" presStyleLbl="revTx" presStyleIdx="5" presStyleCnt="6"/>
      <dgm:spPr/>
      <dgm:t>
        <a:bodyPr/>
        <a:lstStyle/>
        <a:p>
          <a:endParaRPr lang="en-US"/>
        </a:p>
      </dgm:t>
    </dgm:pt>
    <dgm:pt modelId="{9532DAAE-0C46-455F-8FFD-34DA2BF1863E}" type="pres">
      <dgm:prSet presAssocID="{1391FFC1-2392-4052-8955-6A04BABF7972}" presName="vert2" presStyleCnt="0"/>
      <dgm:spPr/>
    </dgm:pt>
    <dgm:pt modelId="{D2D291B7-A729-41C0-A000-31249E8CED2E}" type="pres">
      <dgm:prSet presAssocID="{1391FFC1-2392-4052-8955-6A04BABF7972}" presName="thinLine2b" presStyleLbl="callout" presStyleIdx="1" presStyleCnt="2"/>
      <dgm:spPr/>
    </dgm:pt>
    <dgm:pt modelId="{79E1258D-602D-43B3-A194-C6490067CCB6}" type="pres">
      <dgm:prSet presAssocID="{1391FFC1-2392-4052-8955-6A04BABF7972}" presName="vertSpace2b" presStyleCnt="0"/>
      <dgm:spPr/>
    </dgm:pt>
  </dgm:ptLst>
  <dgm:cxnLst>
    <dgm:cxn modelId="{E23AEC49-F730-4250-878D-A0CBA9440ACD}" srcId="{14F467F2-8A93-4FC5-930D-884ADF3133DA}" destId="{E012F5B8-43B7-4270-A619-5BFDBAB7C7BF}" srcOrd="0" destOrd="0" parTransId="{B534893C-518C-493F-9874-41B0421E4D53}" sibTransId="{1C0CB3EF-16CE-4634-B457-77B854ABC081}"/>
    <dgm:cxn modelId="{A93D5EB3-77E6-430B-A84C-F407D27FB2FD}" srcId="{7C3916B6-02EA-4E42-87A4-D861B25C16A5}" destId="{033E62BF-3090-4B49-BDA7-4327FEE7386A}" srcOrd="0" destOrd="0" parTransId="{61F70243-A939-482D-BC73-028E07EA4CDF}" sibTransId="{39E0C9B4-51F5-4660-8757-5F2F4DC75893}"/>
    <dgm:cxn modelId="{B8C001DB-4876-4320-91B8-AEE543077B33}" type="presOf" srcId="{E012F5B8-43B7-4270-A619-5BFDBAB7C7BF}" destId="{3FF75C1D-5BAC-42C0-8486-65F1BAD39C5A}" srcOrd="0" destOrd="0" presId="urn:microsoft.com/office/officeart/2008/layout/LinedList"/>
    <dgm:cxn modelId="{F887AD95-5808-4DF4-A70E-49776AEB3799}" type="presOf" srcId="{5443522C-7238-43CB-BD06-E9D3A0AB973B}" destId="{06BB9D01-6810-4A55-AE66-89294380B6C5}" srcOrd="0" destOrd="0" presId="urn:microsoft.com/office/officeart/2008/layout/LinedList"/>
    <dgm:cxn modelId="{F164B21B-620B-453F-98DF-8C4FC3DEBCC8}" srcId="{14F467F2-8A93-4FC5-930D-884ADF3133DA}" destId="{1391FFC1-2392-4052-8955-6A04BABF7972}" srcOrd="1" destOrd="0" parTransId="{E0E7456B-DDE0-47D2-859A-40160FDC17E8}" sibTransId="{32821F00-E36A-40FD-8AC4-18CF7ADAF760}"/>
    <dgm:cxn modelId="{D67FC7B9-037C-4AEB-9D73-55C01D964986}" srcId="{7C3916B6-02EA-4E42-87A4-D861B25C16A5}" destId="{A4471EA7-CE9E-47CF-BC12-4849F6839828}" srcOrd="1" destOrd="0" parTransId="{080488E7-60BC-4ECE-9B1E-62568E74EC9D}" sibTransId="{6AA845D8-3C7D-440D-A558-F77D6157BF2B}"/>
    <dgm:cxn modelId="{D3FB12B6-FC24-4F8F-9CE6-61ED482B1AF7}" type="presOf" srcId="{A4471EA7-CE9E-47CF-BC12-4849F6839828}" destId="{A452EFC3-AB69-4551-BFA0-82F4AA998371}" srcOrd="0" destOrd="0" presId="urn:microsoft.com/office/officeart/2008/layout/LinedList"/>
    <dgm:cxn modelId="{4B983BD8-4CE4-4BD4-B530-FCE8806F9AD2}" srcId="{E012F5B8-43B7-4270-A619-5BFDBAB7C7BF}" destId="{5443522C-7238-43CB-BD06-E9D3A0AB973B}" srcOrd="0" destOrd="0" parTransId="{7DF4BEFB-1D55-4ABB-90CD-5EBF7D65FF0F}" sibTransId="{2DA3FEB7-8D6A-409C-8D6F-D93D5049BFAF}"/>
    <dgm:cxn modelId="{D8F35B77-CA4B-46C1-8FAF-E9B77992EBDC}" type="presOf" srcId="{14F467F2-8A93-4FC5-930D-884ADF3133DA}" destId="{8B7435EE-07B4-4A94-99F6-D5D2EF9D6922}" srcOrd="0" destOrd="0" presId="urn:microsoft.com/office/officeart/2008/layout/LinedList"/>
    <dgm:cxn modelId="{F4D4EAC9-AA84-4C78-B2BF-0E75AF1340AF}" type="presOf" srcId="{1391FFC1-2392-4052-8955-6A04BABF7972}" destId="{A51AD6A2-71BA-411E-95E3-8B7F42C2DA25}" srcOrd="0" destOrd="0" presId="urn:microsoft.com/office/officeart/2008/layout/LinedList"/>
    <dgm:cxn modelId="{4E397ACE-8219-4A51-BA65-150EAD5DB501}" srcId="{7C3916B6-02EA-4E42-87A4-D861B25C16A5}" destId="{14F467F2-8A93-4FC5-930D-884ADF3133DA}" srcOrd="2" destOrd="0" parTransId="{2A55937A-2C2D-445E-B4AB-BE74FC471792}" sibTransId="{DB201772-6241-436E-8CBD-9E2072BB3B8E}"/>
    <dgm:cxn modelId="{03AA15B8-44F2-48A7-BEF9-F3EAF107E1C6}" type="presOf" srcId="{033E62BF-3090-4B49-BDA7-4327FEE7386A}" destId="{DBABC973-BE55-4DBE-A9A9-6F942A2F02A3}" srcOrd="0" destOrd="0" presId="urn:microsoft.com/office/officeart/2008/layout/LinedList"/>
    <dgm:cxn modelId="{5D69306B-71A7-4A9F-A79F-FADFBA8C3F98}" type="presOf" srcId="{7C3916B6-02EA-4E42-87A4-D861B25C16A5}" destId="{6DCBE7C9-821F-45C0-A3A7-7130FEC36013}" srcOrd="0" destOrd="0" presId="urn:microsoft.com/office/officeart/2008/layout/LinedList"/>
    <dgm:cxn modelId="{29CF833A-FE46-4DF5-B59B-351168665466}" type="presParOf" srcId="{6DCBE7C9-821F-45C0-A3A7-7130FEC36013}" destId="{29AC7E7B-A2B4-4211-A8B2-1C9DAC79927F}" srcOrd="0" destOrd="0" presId="urn:microsoft.com/office/officeart/2008/layout/LinedList"/>
    <dgm:cxn modelId="{E0673050-2F2D-4387-B896-44CA33FBCE98}" type="presParOf" srcId="{6DCBE7C9-821F-45C0-A3A7-7130FEC36013}" destId="{026ECF24-2C9F-45C5-8501-36994B362AF4}" srcOrd="1" destOrd="0" presId="urn:microsoft.com/office/officeart/2008/layout/LinedList"/>
    <dgm:cxn modelId="{F034AA6C-6ADF-4C69-8B6E-613ED1786948}" type="presParOf" srcId="{026ECF24-2C9F-45C5-8501-36994B362AF4}" destId="{DBABC973-BE55-4DBE-A9A9-6F942A2F02A3}" srcOrd="0" destOrd="0" presId="urn:microsoft.com/office/officeart/2008/layout/LinedList"/>
    <dgm:cxn modelId="{985C8549-57EB-4147-98AE-87349D841684}" type="presParOf" srcId="{026ECF24-2C9F-45C5-8501-36994B362AF4}" destId="{553E5622-920B-40B9-9875-4B7D7643157C}" srcOrd="1" destOrd="0" presId="urn:microsoft.com/office/officeart/2008/layout/LinedList"/>
    <dgm:cxn modelId="{21F365A9-D3EB-448E-8413-1CF1AB519B64}" type="presParOf" srcId="{6DCBE7C9-821F-45C0-A3A7-7130FEC36013}" destId="{DC91B849-22E6-4223-BC44-B0ECB5C03E6A}" srcOrd="2" destOrd="0" presId="urn:microsoft.com/office/officeart/2008/layout/LinedList"/>
    <dgm:cxn modelId="{A4E6B816-DA9E-4673-A7C8-736BEE6B1E14}" type="presParOf" srcId="{6DCBE7C9-821F-45C0-A3A7-7130FEC36013}" destId="{9C451648-5ABB-4D4A-A54A-14BFF0D5547D}" srcOrd="3" destOrd="0" presId="urn:microsoft.com/office/officeart/2008/layout/LinedList"/>
    <dgm:cxn modelId="{59D7CE8A-72B1-4429-8B58-711659E38CED}" type="presParOf" srcId="{9C451648-5ABB-4D4A-A54A-14BFF0D5547D}" destId="{A452EFC3-AB69-4551-BFA0-82F4AA998371}" srcOrd="0" destOrd="0" presId="urn:microsoft.com/office/officeart/2008/layout/LinedList"/>
    <dgm:cxn modelId="{A52A2A44-5D38-4710-8004-E8CEE77310F8}" type="presParOf" srcId="{9C451648-5ABB-4D4A-A54A-14BFF0D5547D}" destId="{45A16F98-762C-46B0-B27F-9AAC05D33C5B}" srcOrd="1" destOrd="0" presId="urn:microsoft.com/office/officeart/2008/layout/LinedList"/>
    <dgm:cxn modelId="{0340336B-3E90-459A-A7AF-530104A570F0}" type="presParOf" srcId="{6DCBE7C9-821F-45C0-A3A7-7130FEC36013}" destId="{28EA6B26-4C43-4BC5-913C-41D4FDEF64CE}" srcOrd="4" destOrd="0" presId="urn:microsoft.com/office/officeart/2008/layout/LinedList"/>
    <dgm:cxn modelId="{8B67FD12-A458-4145-BE04-294D107B9726}" type="presParOf" srcId="{6DCBE7C9-821F-45C0-A3A7-7130FEC36013}" destId="{459AD63E-7FF1-431D-96AD-00C1FA9802DD}" srcOrd="5" destOrd="0" presId="urn:microsoft.com/office/officeart/2008/layout/LinedList"/>
    <dgm:cxn modelId="{80AF03F5-467F-4270-BD28-6EA2E768BCC8}" type="presParOf" srcId="{459AD63E-7FF1-431D-96AD-00C1FA9802DD}" destId="{8B7435EE-07B4-4A94-99F6-D5D2EF9D6922}" srcOrd="0" destOrd="0" presId="urn:microsoft.com/office/officeart/2008/layout/LinedList"/>
    <dgm:cxn modelId="{33D9070F-4ECC-43E8-A9FA-AA816663E1DA}" type="presParOf" srcId="{459AD63E-7FF1-431D-96AD-00C1FA9802DD}" destId="{9A8429B1-D374-4179-A3AD-E4E44BACA477}" srcOrd="1" destOrd="0" presId="urn:microsoft.com/office/officeart/2008/layout/LinedList"/>
    <dgm:cxn modelId="{F68CD7F4-834F-4F69-B551-E033E87574A0}" type="presParOf" srcId="{9A8429B1-D374-4179-A3AD-E4E44BACA477}" destId="{856BC2D6-F2E0-47E3-B5EC-D41A8F546295}" srcOrd="0" destOrd="0" presId="urn:microsoft.com/office/officeart/2008/layout/LinedList"/>
    <dgm:cxn modelId="{210D5A06-411A-4458-B4E7-3DFEC9C25337}" type="presParOf" srcId="{9A8429B1-D374-4179-A3AD-E4E44BACA477}" destId="{2FA32CBA-03DE-42CF-8A5F-9AD046B4DFE6}" srcOrd="1" destOrd="0" presId="urn:microsoft.com/office/officeart/2008/layout/LinedList"/>
    <dgm:cxn modelId="{6B52E9A6-F256-4E36-8B11-FCEC833B6A37}" type="presParOf" srcId="{2FA32CBA-03DE-42CF-8A5F-9AD046B4DFE6}" destId="{92D7CE94-CC4F-4E4E-903B-4BF4C6A871C6}" srcOrd="0" destOrd="0" presId="urn:microsoft.com/office/officeart/2008/layout/LinedList"/>
    <dgm:cxn modelId="{BE25073F-0D58-4DBE-A600-7D375929DABA}" type="presParOf" srcId="{2FA32CBA-03DE-42CF-8A5F-9AD046B4DFE6}" destId="{3FF75C1D-5BAC-42C0-8486-65F1BAD39C5A}" srcOrd="1" destOrd="0" presId="urn:microsoft.com/office/officeart/2008/layout/LinedList"/>
    <dgm:cxn modelId="{D6F82F56-15EF-4604-9E1A-8B4ADE6A94E3}" type="presParOf" srcId="{2FA32CBA-03DE-42CF-8A5F-9AD046B4DFE6}" destId="{6901B4E9-D1BD-4018-999D-73902C3A7870}" srcOrd="2" destOrd="0" presId="urn:microsoft.com/office/officeart/2008/layout/LinedList"/>
    <dgm:cxn modelId="{01435AA1-E464-4A9C-969E-EFACF104FCD1}" type="presParOf" srcId="{6901B4E9-D1BD-4018-999D-73902C3A7870}" destId="{7A9C03EA-50AD-423E-9D94-6E7B5B1D3307}" srcOrd="0" destOrd="0" presId="urn:microsoft.com/office/officeart/2008/layout/LinedList"/>
    <dgm:cxn modelId="{02DD661B-A1E8-49C3-8A2E-9168FF3EF051}" type="presParOf" srcId="{7A9C03EA-50AD-423E-9D94-6E7B5B1D3307}" destId="{E354B54E-34F9-45C4-939C-E819033A0939}" srcOrd="0" destOrd="0" presId="urn:microsoft.com/office/officeart/2008/layout/LinedList"/>
    <dgm:cxn modelId="{5C0A757D-25E2-4F2C-B299-51EAC8844E9F}" type="presParOf" srcId="{7A9C03EA-50AD-423E-9D94-6E7B5B1D3307}" destId="{06BB9D01-6810-4A55-AE66-89294380B6C5}" srcOrd="1" destOrd="0" presId="urn:microsoft.com/office/officeart/2008/layout/LinedList"/>
    <dgm:cxn modelId="{19D66D38-ADC8-4827-B7A3-A6F59C493F2D}" type="presParOf" srcId="{7A9C03EA-50AD-423E-9D94-6E7B5B1D3307}" destId="{0CB62359-3FAA-4339-AAFB-51967A263158}" srcOrd="2" destOrd="0" presId="urn:microsoft.com/office/officeart/2008/layout/LinedList"/>
    <dgm:cxn modelId="{94BF71BE-81A5-4A8F-9DCB-9E6EA24CBF4F}" type="presParOf" srcId="{9A8429B1-D374-4179-A3AD-E4E44BACA477}" destId="{F66CA9A0-33DF-406D-BD75-08ADA86AFB31}" srcOrd="2" destOrd="0" presId="urn:microsoft.com/office/officeart/2008/layout/LinedList"/>
    <dgm:cxn modelId="{5E166011-99AD-4FB0-AB29-280B9AE22795}" type="presParOf" srcId="{9A8429B1-D374-4179-A3AD-E4E44BACA477}" destId="{C30929E6-0D53-4C0F-9C05-E524AC79E259}" srcOrd="3" destOrd="0" presId="urn:microsoft.com/office/officeart/2008/layout/LinedList"/>
    <dgm:cxn modelId="{C0B516A5-3C63-4569-8798-64DDAC240A2E}" type="presParOf" srcId="{9A8429B1-D374-4179-A3AD-E4E44BACA477}" destId="{C4CCDC6E-38CE-4ACA-892C-57FE60A4AC44}" srcOrd="4" destOrd="0" presId="urn:microsoft.com/office/officeart/2008/layout/LinedList"/>
    <dgm:cxn modelId="{E2B53DEF-7302-4FCD-BAFA-FDE2CF577829}" type="presParOf" srcId="{C4CCDC6E-38CE-4ACA-892C-57FE60A4AC44}" destId="{C85C41BB-D92E-481F-BE19-B267A0B457B2}" srcOrd="0" destOrd="0" presId="urn:microsoft.com/office/officeart/2008/layout/LinedList"/>
    <dgm:cxn modelId="{8C7A883D-97CF-49B5-A3C8-E5A6BF1AD274}" type="presParOf" srcId="{C4CCDC6E-38CE-4ACA-892C-57FE60A4AC44}" destId="{A51AD6A2-71BA-411E-95E3-8B7F42C2DA25}" srcOrd="1" destOrd="0" presId="urn:microsoft.com/office/officeart/2008/layout/LinedList"/>
    <dgm:cxn modelId="{4DF0E3EE-FF78-4F7E-8F10-796F7793D754}" type="presParOf" srcId="{C4CCDC6E-38CE-4ACA-892C-57FE60A4AC44}" destId="{9532DAAE-0C46-455F-8FFD-34DA2BF1863E}" srcOrd="2" destOrd="0" presId="urn:microsoft.com/office/officeart/2008/layout/LinedList"/>
    <dgm:cxn modelId="{5E795377-E416-461B-9A52-414C09D442F5}" type="presParOf" srcId="{9A8429B1-D374-4179-A3AD-E4E44BACA477}" destId="{D2D291B7-A729-41C0-A000-31249E8CED2E}" srcOrd="5" destOrd="0" presId="urn:microsoft.com/office/officeart/2008/layout/LinedList"/>
    <dgm:cxn modelId="{3036546E-D02D-47EA-8678-9E0592AB2D96}" type="presParOf" srcId="{9A8429B1-D374-4179-A3AD-E4E44BACA477}" destId="{79E1258D-602D-43B3-A194-C6490067CCB6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3549F25-A2CA-41DB-9B0C-5FC0916684BA}" type="doc">
      <dgm:prSet loTypeId="urn:microsoft.com/office/officeart/2005/8/layout/vList5" loCatId="list" qsTypeId="urn:microsoft.com/office/officeart/2005/8/quickstyle/simple3" qsCatId="simple" csTypeId="urn:microsoft.com/office/officeart/2005/8/colors/accent3_1" csCatId="accent3"/>
      <dgm:spPr/>
      <dgm:t>
        <a:bodyPr/>
        <a:lstStyle/>
        <a:p>
          <a:endParaRPr lang="fi-FI"/>
        </a:p>
      </dgm:t>
    </dgm:pt>
    <dgm:pt modelId="{9BD7CDAD-6946-408B-9F62-71A91716F583}">
      <dgm:prSet/>
      <dgm:spPr/>
      <dgm:t>
        <a:bodyPr/>
        <a:lstStyle/>
        <a:p>
          <a:pPr rtl="0"/>
          <a:r>
            <a:rPr lang="fi-FI" b="1" smtClean="0"/>
            <a:t>knowledge of the legal development and different legal orders offers a touch with</a:t>
          </a:r>
          <a:r>
            <a:rPr lang="en-US" b="1" smtClean="0"/>
            <a:t> mora</a:t>
          </a:r>
          <a:r>
            <a:rPr lang="fi-FI" b="1" smtClean="0"/>
            <a:t>l</a:t>
          </a:r>
          <a:r>
            <a:rPr lang="en-US" b="1" smtClean="0"/>
            <a:t> </a:t>
          </a:r>
          <a:r>
            <a:rPr lang="fi-FI" b="1" smtClean="0"/>
            <a:t>development</a:t>
          </a:r>
          <a:r>
            <a:rPr lang="en-US" b="1" smtClean="0"/>
            <a:t> (</a:t>
          </a:r>
          <a:r>
            <a:rPr lang="fi-FI" b="1" smtClean="0"/>
            <a:t>and vice versa</a:t>
          </a:r>
          <a:r>
            <a:rPr lang="en-US" b="1" smtClean="0"/>
            <a:t>)</a:t>
          </a:r>
          <a:endParaRPr lang="fi-FI"/>
        </a:p>
      </dgm:t>
    </dgm:pt>
    <dgm:pt modelId="{029025DC-3075-4FAB-9878-5D7A653509BE}" type="parTrans" cxnId="{FBE9D7A6-923F-4571-A6FF-43308684F031}">
      <dgm:prSet/>
      <dgm:spPr/>
      <dgm:t>
        <a:bodyPr/>
        <a:lstStyle/>
        <a:p>
          <a:endParaRPr lang="fi-FI"/>
        </a:p>
      </dgm:t>
    </dgm:pt>
    <dgm:pt modelId="{7FAAA226-D5AD-45D2-8548-F42495CAA67B}" type="sibTrans" cxnId="{FBE9D7A6-923F-4571-A6FF-43308684F031}">
      <dgm:prSet/>
      <dgm:spPr/>
      <dgm:t>
        <a:bodyPr/>
        <a:lstStyle/>
        <a:p>
          <a:endParaRPr lang="fi-FI"/>
        </a:p>
      </dgm:t>
    </dgm:pt>
    <dgm:pt modelId="{43E1C190-7DA9-4B59-A63E-F656B9E097D4}">
      <dgm:prSet/>
      <dgm:spPr/>
      <dgm:t>
        <a:bodyPr/>
        <a:lstStyle/>
        <a:p>
          <a:pPr rtl="0"/>
          <a:r>
            <a:rPr lang="fi-FI" b="1" smtClean="0"/>
            <a:t>law as a tool of business management</a:t>
          </a:r>
          <a:r>
            <a:rPr lang="en-US" b="1" smtClean="0"/>
            <a:t> </a:t>
          </a:r>
          <a:endParaRPr lang="fi-FI"/>
        </a:p>
      </dgm:t>
    </dgm:pt>
    <dgm:pt modelId="{CBD37217-ACEF-48E0-8FCB-90EC26E1284B}" type="parTrans" cxnId="{C8E39F0E-48F8-4718-A2DF-28D981E91518}">
      <dgm:prSet/>
      <dgm:spPr/>
      <dgm:t>
        <a:bodyPr/>
        <a:lstStyle/>
        <a:p>
          <a:endParaRPr lang="fi-FI"/>
        </a:p>
      </dgm:t>
    </dgm:pt>
    <dgm:pt modelId="{B62FB585-7780-4879-A9A7-8351B5848D75}" type="sibTrans" cxnId="{C8E39F0E-48F8-4718-A2DF-28D981E91518}">
      <dgm:prSet/>
      <dgm:spPr/>
      <dgm:t>
        <a:bodyPr/>
        <a:lstStyle/>
        <a:p>
          <a:endParaRPr lang="fi-FI"/>
        </a:p>
      </dgm:t>
    </dgm:pt>
    <dgm:pt modelId="{971B127F-6A18-459B-92DB-E55038EB983F}">
      <dgm:prSet/>
      <dgm:spPr/>
      <dgm:t>
        <a:bodyPr/>
        <a:lstStyle/>
        <a:p>
          <a:pPr rtl="0"/>
          <a:r>
            <a:rPr lang="fi-FI" i="1" smtClean="0"/>
            <a:t>this role is especially important in international trade</a:t>
          </a:r>
          <a:r>
            <a:rPr lang="en-US" i="1" smtClean="0"/>
            <a:t> </a:t>
          </a:r>
          <a:endParaRPr lang="fi-FI"/>
        </a:p>
      </dgm:t>
    </dgm:pt>
    <dgm:pt modelId="{58AB7137-BAC7-48DF-8C32-D636809ED64F}" type="parTrans" cxnId="{1286E976-150E-4E93-BC35-9F66B490FE8A}">
      <dgm:prSet/>
      <dgm:spPr/>
      <dgm:t>
        <a:bodyPr/>
        <a:lstStyle/>
        <a:p>
          <a:endParaRPr lang="fi-FI"/>
        </a:p>
      </dgm:t>
    </dgm:pt>
    <dgm:pt modelId="{FFA0B02C-2132-48AE-88D8-AF3F34037B88}" type="sibTrans" cxnId="{1286E976-150E-4E93-BC35-9F66B490FE8A}">
      <dgm:prSet/>
      <dgm:spPr/>
      <dgm:t>
        <a:bodyPr/>
        <a:lstStyle/>
        <a:p>
          <a:endParaRPr lang="fi-FI"/>
        </a:p>
      </dgm:t>
    </dgm:pt>
    <dgm:pt modelId="{53CB452A-61D1-4076-A4B5-E1B6E4BB86C5}">
      <dgm:prSet/>
      <dgm:spPr/>
      <dgm:t>
        <a:bodyPr/>
        <a:lstStyle/>
        <a:p>
          <a:pPr rtl="0"/>
          <a:r>
            <a:rPr lang="fi-FI" i="1" smtClean="0"/>
            <a:t>contractual relations </a:t>
          </a:r>
          <a:r>
            <a:rPr lang="en-US" i="1" smtClean="0"/>
            <a:t> </a:t>
          </a:r>
          <a:r>
            <a:rPr lang="fi-FI" i="1" smtClean="0"/>
            <a:t>and tax planning </a:t>
          </a:r>
          <a:endParaRPr lang="fi-FI"/>
        </a:p>
      </dgm:t>
    </dgm:pt>
    <dgm:pt modelId="{F8EBE38B-D143-4E63-B9CD-60C18DA9C9E0}" type="parTrans" cxnId="{B2B7F3AF-1359-4CA7-A8FB-6831A70F7F2E}">
      <dgm:prSet/>
      <dgm:spPr/>
      <dgm:t>
        <a:bodyPr/>
        <a:lstStyle/>
        <a:p>
          <a:endParaRPr lang="fi-FI"/>
        </a:p>
      </dgm:t>
    </dgm:pt>
    <dgm:pt modelId="{7DCF274F-598A-4A67-B1F3-A4436CF618B2}" type="sibTrans" cxnId="{B2B7F3AF-1359-4CA7-A8FB-6831A70F7F2E}">
      <dgm:prSet/>
      <dgm:spPr/>
      <dgm:t>
        <a:bodyPr/>
        <a:lstStyle/>
        <a:p>
          <a:endParaRPr lang="fi-FI"/>
        </a:p>
      </dgm:t>
    </dgm:pt>
    <dgm:pt modelId="{9B5CD1F3-C725-45F3-805F-82C17D31B6F9}">
      <dgm:prSet/>
      <dgm:spPr/>
      <dgm:t>
        <a:bodyPr/>
        <a:lstStyle/>
        <a:p>
          <a:pPr rtl="0"/>
          <a:r>
            <a:rPr lang="fi-FI" i="1" smtClean="0"/>
            <a:t>marketing,</a:t>
          </a:r>
          <a:r>
            <a:rPr lang="en-US" i="1" smtClean="0"/>
            <a:t> </a:t>
          </a:r>
          <a:r>
            <a:rPr lang="fi-FI" i="1" smtClean="0"/>
            <a:t>finance</a:t>
          </a:r>
          <a:endParaRPr lang="fi-FI"/>
        </a:p>
      </dgm:t>
    </dgm:pt>
    <dgm:pt modelId="{17A82BCA-BB80-4073-950D-45CD5776B659}" type="parTrans" cxnId="{BED64E18-CABE-4496-AE1F-C12F780DFEC2}">
      <dgm:prSet/>
      <dgm:spPr/>
      <dgm:t>
        <a:bodyPr/>
        <a:lstStyle/>
        <a:p>
          <a:endParaRPr lang="fi-FI"/>
        </a:p>
      </dgm:t>
    </dgm:pt>
    <dgm:pt modelId="{EFB203BF-34D3-4933-A44B-7A89182A0788}" type="sibTrans" cxnId="{BED64E18-CABE-4496-AE1F-C12F780DFEC2}">
      <dgm:prSet/>
      <dgm:spPr/>
      <dgm:t>
        <a:bodyPr/>
        <a:lstStyle/>
        <a:p>
          <a:endParaRPr lang="fi-FI"/>
        </a:p>
      </dgm:t>
    </dgm:pt>
    <dgm:pt modelId="{63DEEC17-41F2-4C06-A06B-904885FB7CC4}">
      <dgm:prSet/>
      <dgm:spPr/>
      <dgm:t>
        <a:bodyPr/>
        <a:lstStyle/>
        <a:p>
          <a:pPr rtl="0"/>
          <a:r>
            <a:rPr lang="fi-FI" i="1" smtClean="0"/>
            <a:t>labor relations and environment management </a:t>
          </a:r>
          <a:endParaRPr lang="fi-FI"/>
        </a:p>
      </dgm:t>
    </dgm:pt>
    <dgm:pt modelId="{25B25657-6B03-4673-93DF-9B4EB826C00B}" type="parTrans" cxnId="{40EBDD23-F9A8-4708-A700-99610A3B3E28}">
      <dgm:prSet/>
      <dgm:spPr/>
      <dgm:t>
        <a:bodyPr/>
        <a:lstStyle/>
        <a:p>
          <a:endParaRPr lang="fi-FI"/>
        </a:p>
      </dgm:t>
    </dgm:pt>
    <dgm:pt modelId="{5DC1CAC5-DBD4-4087-A63B-2DDD70B022DA}" type="sibTrans" cxnId="{40EBDD23-F9A8-4708-A700-99610A3B3E28}">
      <dgm:prSet/>
      <dgm:spPr/>
      <dgm:t>
        <a:bodyPr/>
        <a:lstStyle/>
        <a:p>
          <a:endParaRPr lang="fi-FI"/>
        </a:p>
      </dgm:t>
    </dgm:pt>
    <dgm:pt modelId="{816C1F07-87AE-48DE-B01F-9CE31BEBEE8F}">
      <dgm:prSet/>
      <dgm:spPr/>
      <dgm:t>
        <a:bodyPr/>
        <a:lstStyle/>
        <a:p>
          <a:pPr rtl="0"/>
          <a:r>
            <a:rPr lang="fi-FI" i="1" smtClean="0"/>
            <a:t>etc.</a:t>
          </a:r>
          <a:endParaRPr lang="fi-FI"/>
        </a:p>
      </dgm:t>
    </dgm:pt>
    <dgm:pt modelId="{EE6642E4-66FC-4B18-B90B-AF3AE93BEB84}" type="parTrans" cxnId="{04F80324-61F4-48F3-8AB9-B98FD9F044F8}">
      <dgm:prSet/>
      <dgm:spPr/>
      <dgm:t>
        <a:bodyPr/>
        <a:lstStyle/>
        <a:p>
          <a:endParaRPr lang="fi-FI"/>
        </a:p>
      </dgm:t>
    </dgm:pt>
    <dgm:pt modelId="{3C6A9DC0-D2E7-4A9E-913D-F6749E1579A9}" type="sibTrans" cxnId="{04F80324-61F4-48F3-8AB9-B98FD9F044F8}">
      <dgm:prSet/>
      <dgm:spPr/>
      <dgm:t>
        <a:bodyPr/>
        <a:lstStyle/>
        <a:p>
          <a:endParaRPr lang="fi-FI"/>
        </a:p>
      </dgm:t>
    </dgm:pt>
    <dgm:pt modelId="{444006AD-3342-483C-A47F-8A0A09BFB826}" type="pres">
      <dgm:prSet presAssocID="{53549F25-A2CA-41DB-9B0C-5FC0916684B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059EDDA-F55D-4CD1-A0E1-A0810FD82689}" type="pres">
      <dgm:prSet presAssocID="{9BD7CDAD-6946-408B-9F62-71A91716F583}" presName="linNode" presStyleCnt="0"/>
      <dgm:spPr/>
      <dgm:t>
        <a:bodyPr/>
        <a:lstStyle/>
        <a:p>
          <a:endParaRPr lang="en-US"/>
        </a:p>
      </dgm:t>
    </dgm:pt>
    <dgm:pt modelId="{936FFE6B-0CE5-4227-8A7E-654C50741A31}" type="pres">
      <dgm:prSet presAssocID="{9BD7CDAD-6946-408B-9F62-71A91716F583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D7458C-0054-4EE3-816C-31094A19532D}" type="pres">
      <dgm:prSet presAssocID="{7FAAA226-D5AD-45D2-8548-F42495CAA67B}" presName="sp" presStyleCnt="0"/>
      <dgm:spPr/>
      <dgm:t>
        <a:bodyPr/>
        <a:lstStyle/>
        <a:p>
          <a:endParaRPr lang="en-US"/>
        </a:p>
      </dgm:t>
    </dgm:pt>
    <dgm:pt modelId="{7217C3E9-57E3-4686-8C7D-77BCBB1E9C93}" type="pres">
      <dgm:prSet presAssocID="{43E1C190-7DA9-4B59-A63E-F656B9E097D4}" presName="linNode" presStyleCnt="0"/>
      <dgm:spPr/>
      <dgm:t>
        <a:bodyPr/>
        <a:lstStyle/>
        <a:p>
          <a:endParaRPr lang="en-US"/>
        </a:p>
      </dgm:t>
    </dgm:pt>
    <dgm:pt modelId="{350EC4E2-9846-429D-9FB9-AE9BDD552BF4}" type="pres">
      <dgm:prSet presAssocID="{43E1C190-7DA9-4B59-A63E-F656B9E097D4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9050D5-1FD2-46D1-A8C4-96B6A97C217E}" type="pres">
      <dgm:prSet presAssocID="{43E1C190-7DA9-4B59-A63E-F656B9E097D4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859EDF7-2360-465C-A63F-962BDAF41B6E}" type="presOf" srcId="{43E1C190-7DA9-4B59-A63E-F656B9E097D4}" destId="{350EC4E2-9846-429D-9FB9-AE9BDD552BF4}" srcOrd="0" destOrd="0" presId="urn:microsoft.com/office/officeart/2005/8/layout/vList5"/>
    <dgm:cxn modelId="{158FC0A1-B13B-42A9-A9C9-B14AFE896633}" type="presOf" srcId="{53549F25-A2CA-41DB-9B0C-5FC0916684BA}" destId="{444006AD-3342-483C-A47F-8A0A09BFB826}" srcOrd="0" destOrd="0" presId="urn:microsoft.com/office/officeart/2005/8/layout/vList5"/>
    <dgm:cxn modelId="{04F80324-61F4-48F3-8AB9-B98FD9F044F8}" srcId="{43E1C190-7DA9-4B59-A63E-F656B9E097D4}" destId="{816C1F07-87AE-48DE-B01F-9CE31BEBEE8F}" srcOrd="4" destOrd="0" parTransId="{EE6642E4-66FC-4B18-B90B-AF3AE93BEB84}" sibTransId="{3C6A9DC0-D2E7-4A9E-913D-F6749E1579A9}"/>
    <dgm:cxn modelId="{CBCDB5C6-8DDF-4F30-A2C0-84E10827E125}" type="presOf" srcId="{971B127F-6A18-459B-92DB-E55038EB983F}" destId="{E49050D5-1FD2-46D1-A8C4-96B6A97C217E}" srcOrd="0" destOrd="0" presId="urn:microsoft.com/office/officeart/2005/8/layout/vList5"/>
    <dgm:cxn modelId="{202780A7-0FA8-42A2-B55F-96BED284DBA8}" type="presOf" srcId="{816C1F07-87AE-48DE-B01F-9CE31BEBEE8F}" destId="{E49050D5-1FD2-46D1-A8C4-96B6A97C217E}" srcOrd="0" destOrd="4" presId="urn:microsoft.com/office/officeart/2005/8/layout/vList5"/>
    <dgm:cxn modelId="{D6BBE935-1829-4714-8F23-1C7506060FA0}" type="presOf" srcId="{53CB452A-61D1-4076-A4B5-E1B6E4BB86C5}" destId="{E49050D5-1FD2-46D1-A8C4-96B6A97C217E}" srcOrd="0" destOrd="1" presId="urn:microsoft.com/office/officeart/2005/8/layout/vList5"/>
    <dgm:cxn modelId="{FBE9D7A6-923F-4571-A6FF-43308684F031}" srcId="{53549F25-A2CA-41DB-9B0C-5FC0916684BA}" destId="{9BD7CDAD-6946-408B-9F62-71A91716F583}" srcOrd="0" destOrd="0" parTransId="{029025DC-3075-4FAB-9878-5D7A653509BE}" sibTransId="{7FAAA226-D5AD-45D2-8548-F42495CAA67B}"/>
    <dgm:cxn modelId="{B2B7F3AF-1359-4CA7-A8FB-6831A70F7F2E}" srcId="{43E1C190-7DA9-4B59-A63E-F656B9E097D4}" destId="{53CB452A-61D1-4076-A4B5-E1B6E4BB86C5}" srcOrd="1" destOrd="0" parTransId="{F8EBE38B-D143-4E63-B9CD-60C18DA9C9E0}" sibTransId="{7DCF274F-598A-4A67-B1F3-A4436CF618B2}"/>
    <dgm:cxn modelId="{C8E39F0E-48F8-4718-A2DF-28D981E91518}" srcId="{53549F25-A2CA-41DB-9B0C-5FC0916684BA}" destId="{43E1C190-7DA9-4B59-A63E-F656B9E097D4}" srcOrd="1" destOrd="0" parTransId="{CBD37217-ACEF-48E0-8FCB-90EC26E1284B}" sibTransId="{B62FB585-7780-4879-A9A7-8351B5848D75}"/>
    <dgm:cxn modelId="{B99AC7A6-F31A-46D5-B24D-91DAE8D405A7}" type="presOf" srcId="{63DEEC17-41F2-4C06-A06B-904885FB7CC4}" destId="{E49050D5-1FD2-46D1-A8C4-96B6A97C217E}" srcOrd="0" destOrd="3" presId="urn:microsoft.com/office/officeart/2005/8/layout/vList5"/>
    <dgm:cxn modelId="{40EBDD23-F9A8-4708-A700-99610A3B3E28}" srcId="{43E1C190-7DA9-4B59-A63E-F656B9E097D4}" destId="{63DEEC17-41F2-4C06-A06B-904885FB7CC4}" srcOrd="3" destOrd="0" parTransId="{25B25657-6B03-4673-93DF-9B4EB826C00B}" sibTransId="{5DC1CAC5-DBD4-4087-A63B-2DDD70B022DA}"/>
    <dgm:cxn modelId="{1286E976-150E-4E93-BC35-9F66B490FE8A}" srcId="{43E1C190-7DA9-4B59-A63E-F656B9E097D4}" destId="{971B127F-6A18-459B-92DB-E55038EB983F}" srcOrd="0" destOrd="0" parTransId="{58AB7137-BAC7-48DF-8C32-D636809ED64F}" sibTransId="{FFA0B02C-2132-48AE-88D8-AF3F34037B88}"/>
    <dgm:cxn modelId="{BED64E18-CABE-4496-AE1F-C12F780DFEC2}" srcId="{43E1C190-7DA9-4B59-A63E-F656B9E097D4}" destId="{9B5CD1F3-C725-45F3-805F-82C17D31B6F9}" srcOrd="2" destOrd="0" parTransId="{17A82BCA-BB80-4073-950D-45CD5776B659}" sibTransId="{EFB203BF-34D3-4933-A44B-7A89182A0788}"/>
    <dgm:cxn modelId="{126D2DB7-2DB5-4738-931E-8F16AA4AE3F4}" type="presOf" srcId="{9BD7CDAD-6946-408B-9F62-71A91716F583}" destId="{936FFE6B-0CE5-4227-8A7E-654C50741A31}" srcOrd="0" destOrd="0" presId="urn:microsoft.com/office/officeart/2005/8/layout/vList5"/>
    <dgm:cxn modelId="{FF47B53D-0CA8-4EEE-A4D3-DF2D022B09BE}" type="presOf" srcId="{9B5CD1F3-C725-45F3-805F-82C17D31B6F9}" destId="{E49050D5-1FD2-46D1-A8C4-96B6A97C217E}" srcOrd="0" destOrd="2" presId="urn:microsoft.com/office/officeart/2005/8/layout/vList5"/>
    <dgm:cxn modelId="{BAF3613C-82BF-4F93-93A5-7CB1FC100271}" type="presParOf" srcId="{444006AD-3342-483C-A47F-8A0A09BFB826}" destId="{8059EDDA-F55D-4CD1-A0E1-A0810FD82689}" srcOrd="0" destOrd="0" presId="urn:microsoft.com/office/officeart/2005/8/layout/vList5"/>
    <dgm:cxn modelId="{CBEE5C31-A773-43B9-9C2B-91F9BB9C98F5}" type="presParOf" srcId="{8059EDDA-F55D-4CD1-A0E1-A0810FD82689}" destId="{936FFE6B-0CE5-4227-8A7E-654C50741A31}" srcOrd="0" destOrd="0" presId="urn:microsoft.com/office/officeart/2005/8/layout/vList5"/>
    <dgm:cxn modelId="{4B9ECCC6-2E09-46BB-910F-5E6E77A4274E}" type="presParOf" srcId="{444006AD-3342-483C-A47F-8A0A09BFB826}" destId="{71D7458C-0054-4EE3-816C-31094A19532D}" srcOrd="1" destOrd="0" presId="urn:microsoft.com/office/officeart/2005/8/layout/vList5"/>
    <dgm:cxn modelId="{B7A47662-DA45-45AD-9AE5-A96BE8CBF76C}" type="presParOf" srcId="{444006AD-3342-483C-A47F-8A0A09BFB826}" destId="{7217C3E9-57E3-4686-8C7D-77BCBB1E9C93}" srcOrd="2" destOrd="0" presId="urn:microsoft.com/office/officeart/2005/8/layout/vList5"/>
    <dgm:cxn modelId="{4A7F8EF7-22F4-4424-B961-D48F84745079}" type="presParOf" srcId="{7217C3E9-57E3-4686-8C7D-77BCBB1E9C93}" destId="{350EC4E2-9846-429D-9FB9-AE9BDD552BF4}" srcOrd="0" destOrd="0" presId="urn:microsoft.com/office/officeart/2005/8/layout/vList5"/>
    <dgm:cxn modelId="{9E60D314-D5C3-4EBB-99EB-6255B4421DB7}" type="presParOf" srcId="{7217C3E9-57E3-4686-8C7D-77BCBB1E9C93}" destId="{E49050D5-1FD2-46D1-A8C4-96B6A97C217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DDCCFB0-8C3C-4DEA-B993-342EDB53D070}" type="doc">
      <dgm:prSet loTypeId="urn:microsoft.com/office/officeart/2005/8/layout/vList2" loCatId="list" qsTypeId="urn:microsoft.com/office/officeart/2005/8/quickstyle/simple1" qsCatId="simple" csTypeId="urn:microsoft.com/office/officeart/2005/8/colors/accent3_1" csCatId="accent3"/>
      <dgm:spPr/>
      <dgm:t>
        <a:bodyPr/>
        <a:lstStyle/>
        <a:p>
          <a:endParaRPr lang="fi-FI"/>
        </a:p>
      </dgm:t>
    </dgm:pt>
    <dgm:pt modelId="{F45E8B01-C850-4DD5-B366-CCF011CACC16}">
      <dgm:prSet/>
      <dgm:spPr/>
      <dgm:t>
        <a:bodyPr/>
        <a:lstStyle/>
        <a:p>
          <a:pPr rtl="0"/>
          <a:r>
            <a:rPr lang="fi-FI" b="1" dirty="0" err="1" smtClean="0"/>
            <a:t>E.g</a:t>
          </a:r>
          <a:r>
            <a:rPr lang="fi-FI" b="1" dirty="0" smtClean="0"/>
            <a:t>. </a:t>
          </a:r>
          <a:r>
            <a:rPr lang="fi-FI" b="1" dirty="0" err="1" smtClean="0"/>
            <a:t>rules</a:t>
          </a:r>
          <a:r>
            <a:rPr lang="fi-FI" b="1" dirty="0" smtClean="0"/>
            <a:t> on </a:t>
          </a:r>
          <a:r>
            <a:rPr lang="fi-FI" b="1" dirty="0" err="1" smtClean="0"/>
            <a:t>the</a:t>
          </a:r>
          <a:r>
            <a:rPr lang="fi-FI" b="1" dirty="0" smtClean="0"/>
            <a:t> just </a:t>
          </a:r>
          <a:r>
            <a:rPr lang="fi-FI" b="1" dirty="0" err="1" smtClean="0"/>
            <a:t>arrangement</a:t>
          </a:r>
          <a:r>
            <a:rPr lang="fi-FI" b="1" dirty="0" smtClean="0"/>
            <a:t> of business </a:t>
          </a:r>
          <a:r>
            <a:rPr lang="fi-FI" b="1" dirty="0" err="1" smtClean="0"/>
            <a:t>relationships</a:t>
          </a:r>
          <a:endParaRPr lang="fi-FI" dirty="0"/>
        </a:p>
      </dgm:t>
    </dgm:pt>
    <dgm:pt modelId="{4BE28640-A831-4989-9E3A-2EABFAF15B00}" type="parTrans" cxnId="{C62E66D4-7E5F-4F09-A7FE-4505CDFF36AE}">
      <dgm:prSet/>
      <dgm:spPr/>
      <dgm:t>
        <a:bodyPr/>
        <a:lstStyle/>
        <a:p>
          <a:endParaRPr lang="fi-FI"/>
        </a:p>
      </dgm:t>
    </dgm:pt>
    <dgm:pt modelId="{EACD3815-8F3F-4522-8EAE-AD91B1D60FCE}" type="sibTrans" cxnId="{C62E66D4-7E5F-4F09-A7FE-4505CDFF36AE}">
      <dgm:prSet/>
      <dgm:spPr/>
      <dgm:t>
        <a:bodyPr/>
        <a:lstStyle/>
        <a:p>
          <a:endParaRPr lang="fi-FI"/>
        </a:p>
      </dgm:t>
    </dgm:pt>
    <dgm:pt modelId="{0F80C98A-FCF1-4EE8-AA4C-BA8361A3DEF7}">
      <dgm:prSet/>
      <dgm:spPr/>
      <dgm:t>
        <a:bodyPr/>
        <a:lstStyle/>
        <a:p>
          <a:pPr rtl="0"/>
          <a:r>
            <a:rPr lang="fi-FI" b="1" smtClean="0"/>
            <a:t>crystallizes </a:t>
          </a:r>
          <a:r>
            <a:rPr lang="en-US" b="1" smtClean="0"/>
            <a:t>et</a:t>
          </a:r>
          <a:r>
            <a:rPr lang="fi-FI" b="1" smtClean="0"/>
            <a:t>hics and other ”value dimensions”</a:t>
          </a:r>
          <a:r>
            <a:rPr lang="en-US" b="1" smtClean="0"/>
            <a:t> </a:t>
          </a:r>
          <a:endParaRPr lang="fi-FI"/>
        </a:p>
      </dgm:t>
    </dgm:pt>
    <dgm:pt modelId="{645E0F93-BAA5-4910-8745-7F0652721B85}" type="parTrans" cxnId="{C6B43E03-4A37-4910-8451-DACD166BBD75}">
      <dgm:prSet/>
      <dgm:spPr/>
      <dgm:t>
        <a:bodyPr/>
        <a:lstStyle/>
        <a:p>
          <a:endParaRPr lang="fi-FI"/>
        </a:p>
      </dgm:t>
    </dgm:pt>
    <dgm:pt modelId="{284F7012-DBE2-45A6-A966-E417DACB5234}" type="sibTrans" cxnId="{C6B43E03-4A37-4910-8451-DACD166BBD75}">
      <dgm:prSet/>
      <dgm:spPr/>
      <dgm:t>
        <a:bodyPr/>
        <a:lstStyle/>
        <a:p>
          <a:endParaRPr lang="fi-FI"/>
        </a:p>
      </dgm:t>
    </dgm:pt>
    <dgm:pt modelId="{4B9107E3-A3F1-4E59-B0CD-DD6A4421C8F0}">
      <dgm:prSet/>
      <dgm:spPr/>
      <dgm:t>
        <a:bodyPr/>
        <a:lstStyle/>
        <a:p>
          <a:pPr rtl="0"/>
          <a:r>
            <a:rPr lang="fi-FI" smtClean="0"/>
            <a:t>equity</a:t>
          </a:r>
          <a:r>
            <a:rPr lang="en-US" smtClean="0"/>
            <a:t>, </a:t>
          </a:r>
          <a:r>
            <a:rPr lang="fi-FI" smtClean="0"/>
            <a:t>equality, aspects of income distribution (i.a.</a:t>
          </a:r>
          <a:r>
            <a:rPr lang="en-US" smtClean="0"/>
            <a:t> </a:t>
          </a:r>
          <a:r>
            <a:rPr lang="fi-FI" smtClean="0"/>
            <a:t>remuneration of labor and capital</a:t>
          </a:r>
          <a:r>
            <a:rPr lang="en-US" smtClean="0"/>
            <a:t>) </a:t>
          </a:r>
          <a:endParaRPr lang="fi-FI"/>
        </a:p>
      </dgm:t>
    </dgm:pt>
    <dgm:pt modelId="{BA098930-5FF6-4BF5-971B-4B66EA571931}" type="parTrans" cxnId="{A28981BB-6BFF-445D-8CF3-47CEBAD6A583}">
      <dgm:prSet/>
      <dgm:spPr/>
      <dgm:t>
        <a:bodyPr/>
        <a:lstStyle/>
        <a:p>
          <a:endParaRPr lang="fi-FI"/>
        </a:p>
      </dgm:t>
    </dgm:pt>
    <dgm:pt modelId="{23F529E1-4184-4645-B3D6-4D16D5587CE4}" type="sibTrans" cxnId="{A28981BB-6BFF-445D-8CF3-47CEBAD6A583}">
      <dgm:prSet/>
      <dgm:spPr/>
      <dgm:t>
        <a:bodyPr/>
        <a:lstStyle/>
        <a:p>
          <a:endParaRPr lang="fi-FI"/>
        </a:p>
      </dgm:t>
    </dgm:pt>
    <dgm:pt modelId="{F71C20D1-748A-4BEB-9704-20DA446C1459}">
      <dgm:prSet/>
      <dgm:spPr/>
      <dgm:t>
        <a:bodyPr/>
        <a:lstStyle/>
        <a:p>
          <a:pPr rtl="0"/>
          <a:r>
            <a:rPr lang="fi-FI" b="1" smtClean="0"/>
            <a:t>no controversy with efficiency, at least with that of</a:t>
          </a:r>
          <a:r>
            <a:rPr lang="en-US" b="1" smtClean="0"/>
            <a:t> Pareto</a:t>
          </a:r>
          <a:r>
            <a:rPr lang="fi-FI" b="1" smtClean="0"/>
            <a:t> </a:t>
          </a:r>
          <a:r>
            <a:rPr lang="en-US" b="1" smtClean="0"/>
            <a:t>ty</a:t>
          </a:r>
          <a:r>
            <a:rPr lang="fi-FI" b="1" smtClean="0"/>
            <a:t>pe</a:t>
          </a:r>
          <a:r>
            <a:rPr lang="en-US" b="1" smtClean="0"/>
            <a:t> (</a:t>
          </a:r>
          <a:r>
            <a:rPr lang="fi-FI" b="1" smtClean="0"/>
            <a:t>no one’s welfare is not reduced</a:t>
          </a:r>
          <a:r>
            <a:rPr lang="en-US" b="1" smtClean="0"/>
            <a:t>), </a:t>
          </a:r>
          <a:r>
            <a:rPr lang="fi-FI" b="1" smtClean="0"/>
            <a:t>but there is mutual dependency between them)</a:t>
          </a:r>
          <a:endParaRPr lang="fi-FI"/>
        </a:p>
      </dgm:t>
    </dgm:pt>
    <dgm:pt modelId="{77E31ABE-212F-46A0-BF00-2EBCB8D1F913}" type="parTrans" cxnId="{02F55DF2-7342-4101-975D-20605E58D3CF}">
      <dgm:prSet/>
      <dgm:spPr/>
      <dgm:t>
        <a:bodyPr/>
        <a:lstStyle/>
        <a:p>
          <a:endParaRPr lang="fi-FI"/>
        </a:p>
      </dgm:t>
    </dgm:pt>
    <dgm:pt modelId="{8FFC228E-12D8-4382-985F-7648DB79839F}" type="sibTrans" cxnId="{02F55DF2-7342-4101-975D-20605E58D3CF}">
      <dgm:prSet/>
      <dgm:spPr/>
      <dgm:t>
        <a:bodyPr/>
        <a:lstStyle/>
        <a:p>
          <a:endParaRPr lang="fi-FI"/>
        </a:p>
      </dgm:t>
    </dgm:pt>
    <dgm:pt modelId="{5F43E223-B855-4EF6-8F7E-FE1DC7593BF4}">
      <dgm:prSet/>
      <dgm:spPr/>
      <dgm:t>
        <a:bodyPr/>
        <a:lstStyle/>
        <a:p>
          <a:pPr rtl="0"/>
          <a:r>
            <a:rPr lang="fi-FI" smtClean="0"/>
            <a:t>cf. </a:t>
          </a:r>
          <a:r>
            <a:rPr lang="en-US" smtClean="0"/>
            <a:t>Kaldor-Hicks </a:t>
          </a:r>
          <a:r>
            <a:rPr lang="fi-FI" smtClean="0"/>
            <a:t>efficiency with a </a:t>
          </a:r>
          <a:r>
            <a:rPr lang="en-US" smtClean="0"/>
            <a:t>hypot</a:t>
          </a:r>
          <a:r>
            <a:rPr lang="fi-FI" smtClean="0"/>
            <a:t>hetic compensation</a:t>
          </a:r>
          <a:r>
            <a:rPr lang="en-US" smtClean="0"/>
            <a:t> </a:t>
          </a:r>
          <a:endParaRPr lang="fi-FI"/>
        </a:p>
      </dgm:t>
    </dgm:pt>
    <dgm:pt modelId="{07B1E7A5-52F4-41EE-A558-52BA39408B00}" type="parTrans" cxnId="{67A0A7F1-B74A-49F2-8848-2A3B64E0712C}">
      <dgm:prSet/>
      <dgm:spPr/>
      <dgm:t>
        <a:bodyPr/>
        <a:lstStyle/>
        <a:p>
          <a:endParaRPr lang="fi-FI"/>
        </a:p>
      </dgm:t>
    </dgm:pt>
    <dgm:pt modelId="{D66779B9-F958-4BD9-8748-2863B81D7BF1}" type="sibTrans" cxnId="{67A0A7F1-B74A-49F2-8848-2A3B64E0712C}">
      <dgm:prSet/>
      <dgm:spPr/>
      <dgm:t>
        <a:bodyPr/>
        <a:lstStyle/>
        <a:p>
          <a:endParaRPr lang="fi-FI"/>
        </a:p>
      </dgm:t>
    </dgm:pt>
    <dgm:pt modelId="{73355D3B-39B5-4CA0-AD40-EAD6DD8C8AF4}" type="pres">
      <dgm:prSet presAssocID="{6DDCCFB0-8C3C-4DEA-B993-342EDB53D07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2B31627-4610-45AF-A998-6748973A54CD}" type="pres">
      <dgm:prSet presAssocID="{F45E8B01-C850-4DD5-B366-CCF011CACC16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16DA67-9562-4E1D-87AF-597F1EC83DD2}" type="pres">
      <dgm:prSet presAssocID="{EACD3815-8F3F-4522-8EAE-AD91B1D60FCE}" presName="spacer" presStyleCnt="0"/>
      <dgm:spPr/>
      <dgm:t>
        <a:bodyPr/>
        <a:lstStyle/>
        <a:p>
          <a:endParaRPr lang="en-US"/>
        </a:p>
      </dgm:t>
    </dgm:pt>
    <dgm:pt modelId="{FD2970CD-6B19-4C4F-9DCC-418362C003F7}" type="pres">
      <dgm:prSet presAssocID="{0F80C98A-FCF1-4EE8-AA4C-BA8361A3DEF7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64DFA4-7623-40D3-9B0C-A6DD0090DFA0}" type="pres">
      <dgm:prSet presAssocID="{0F80C98A-FCF1-4EE8-AA4C-BA8361A3DEF7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64176A-8368-495B-AC27-9D45E1E3434A}" type="pres">
      <dgm:prSet presAssocID="{F71C20D1-748A-4BEB-9704-20DA446C145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057ED8-94B3-47BD-A1D6-E6CB8F081F4B}" type="pres">
      <dgm:prSet presAssocID="{F71C20D1-748A-4BEB-9704-20DA446C1459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4C27FFC-3FA7-4077-B4F4-BACD1C2C6831}" type="presOf" srcId="{5F43E223-B855-4EF6-8F7E-FE1DC7593BF4}" destId="{29057ED8-94B3-47BD-A1D6-E6CB8F081F4B}" srcOrd="0" destOrd="0" presId="urn:microsoft.com/office/officeart/2005/8/layout/vList2"/>
    <dgm:cxn modelId="{A28981BB-6BFF-445D-8CF3-47CEBAD6A583}" srcId="{0F80C98A-FCF1-4EE8-AA4C-BA8361A3DEF7}" destId="{4B9107E3-A3F1-4E59-B0CD-DD6A4421C8F0}" srcOrd="0" destOrd="0" parTransId="{BA098930-5FF6-4BF5-971B-4B66EA571931}" sibTransId="{23F529E1-4184-4645-B3D6-4D16D5587CE4}"/>
    <dgm:cxn modelId="{C6B43E03-4A37-4910-8451-DACD166BBD75}" srcId="{6DDCCFB0-8C3C-4DEA-B993-342EDB53D070}" destId="{0F80C98A-FCF1-4EE8-AA4C-BA8361A3DEF7}" srcOrd="1" destOrd="0" parTransId="{645E0F93-BAA5-4910-8745-7F0652721B85}" sibTransId="{284F7012-DBE2-45A6-A966-E417DACB5234}"/>
    <dgm:cxn modelId="{DF650540-CD68-4347-9128-C2B9CD82A999}" type="presOf" srcId="{6DDCCFB0-8C3C-4DEA-B993-342EDB53D070}" destId="{73355D3B-39B5-4CA0-AD40-EAD6DD8C8AF4}" srcOrd="0" destOrd="0" presId="urn:microsoft.com/office/officeart/2005/8/layout/vList2"/>
    <dgm:cxn modelId="{1BE5009D-8B9A-49F5-988F-E6FA8A9F0ECA}" type="presOf" srcId="{0F80C98A-FCF1-4EE8-AA4C-BA8361A3DEF7}" destId="{FD2970CD-6B19-4C4F-9DCC-418362C003F7}" srcOrd="0" destOrd="0" presId="urn:microsoft.com/office/officeart/2005/8/layout/vList2"/>
    <dgm:cxn modelId="{67A0A7F1-B74A-49F2-8848-2A3B64E0712C}" srcId="{F71C20D1-748A-4BEB-9704-20DA446C1459}" destId="{5F43E223-B855-4EF6-8F7E-FE1DC7593BF4}" srcOrd="0" destOrd="0" parTransId="{07B1E7A5-52F4-41EE-A558-52BA39408B00}" sibTransId="{D66779B9-F958-4BD9-8748-2863B81D7BF1}"/>
    <dgm:cxn modelId="{07F6707B-9DEE-4940-8130-4E08C97FE21B}" type="presOf" srcId="{F71C20D1-748A-4BEB-9704-20DA446C1459}" destId="{2364176A-8368-495B-AC27-9D45E1E3434A}" srcOrd="0" destOrd="0" presId="urn:microsoft.com/office/officeart/2005/8/layout/vList2"/>
    <dgm:cxn modelId="{8AC62667-0729-484C-AA94-6ED50C3608AC}" type="presOf" srcId="{F45E8B01-C850-4DD5-B366-CCF011CACC16}" destId="{62B31627-4610-45AF-A998-6748973A54CD}" srcOrd="0" destOrd="0" presId="urn:microsoft.com/office/officeart/2005/8/layout/vList2"/>
    <dgm:cxn modelId="{02F55DF2-7342-4101-975D-20605E58D3CF}" srcId="{6DDCCFB0-8C3C-4DEA-B993-342EDB53D070}" destId="{F71C20D1-748A-4BEB-9704-20DA446C1459}" srcOrd="2" destOrd="0" parTransId="{77E31ABE-212F-46A0-BF00-2EBCB8D1F913}" sibTransId="{8FFC228E-12D8-4382-985F-7648DB79839F}"/>
    <dgm:cxn modelId="{B24DDC31-711C-4187-81F6-1BDCD1F90781}" type="presOf" srcId="{4B9107E3-A3F1-4E59-B0CD-DD6A4421C8F0}" destId="{D864DFA4-7623-40D3-9B0C-A6DD0090DFA0}" srcOrd="0" destOrd="0" presId="urn:microsoft.com/office/officeart/2005/8/layout/vList2"/>
    <dgm:cxn modelId="{C62E66D4-7E5F-4F09-A7FE-4505CDFF36AE}" srcId="{6DDCCFB0-8C3C-4DEA-B993-342EDB53D070}" destId="{F45E8B01-C850-4DD5-B366-CCF011CACC16}" srcOrd="0" destOrd="0" parTransId="{4BE28640-A831-4989-9E3A-2EABFAF15B00}" sibTransId="{EACD3815-8F3F-4522-8EAE-AD91B1D60FCE}"/>
    <dgm:cxn modelId="{FA816642-3882-4520-8757-62102C76AA24}" type="presParOf" srcId="{73355D3B-39B5-4CA0-AD40-EAD6DD8C8AF4}" destId="{62B31627-4610-45AF-A998-6748973A54CD}" srcOrd="0" destOrd="0" presId="urn:microsoft.com/office/officeart/2005/8/layout/vList2"/>
    <dgm:cxn modelId="{CB4E23D4-B50E-48C8-B61B-3AB318F8717D}" type="presParOf" srcId="{73355D3B-39B5-4CA0-AD40-EAD6DD8C8AF4}" destId="{3816DA67-9562-4E1D-87AF-597F1EC83DD2}" srcOrd="1" destOrd="0" presId="urn:microsoft.com/office/officeart/2005/8/layout/vList2"/>
    <dgm:cxn modelId="{0E6B75C4-E9E2-4B4A-BE34-1202E2C602C5}" type="presParOf" srcId="{73355D3B-39B5-4CA0-AD40-EAD6DD8C8AF4}" destId="{FD2970CD-6B19-4C4F-9DCC-418362C003F7}" srcOrd="2" destOrd="0" presId="urn:microsoft.com/office/officeart/2005/8/layout/vList2"/>
    <dgm:cxn modelId="{FCED63AD-CA09-482A-A608-374F1D5FC85A}" type="presParOf" srcId="{73355D3B-39B5-4CA0-AD40-EAD6DD8C8AF4}" destId="{D864DFA4-7623-40D3-9B0C-A6DD0090DFA0}" srcOrd="3" destOrd="0" presId="urn:microsoft.com/office/officeart/2005/8/layout/vList2"/>
    <dgm:cxn modelId="{50AA6481-3765-490C-A06D-9043528B33B4}" type="presParOf" srcId="{73355D3B-39B5-4CA0-AD40-EAD6DD8C8AF4}" destId="{2364176A-8368-495B-AC27-9D45E1E3434A}" srcOrd="4" destOrd="0" presId="urn:microsoft.com/office/officeart/2005/8/layout/vList2"/>
    <dgm:cxn modelId="{5E43B03C-FCC5-4149-8C2A-5CA457BC0129}" type="presParOf" srcId="{73355D3B-39B5-4CA0-AD40-EAD6DD8C8AF4}" destId="{29057ED8-94B3-47BD-A1D6-E6CB8F081F4B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1D6907-C1C2-4D4E-8D8D-B3055B9C22E7}">
      <dsp:nvSpPr>
        <dsp:cNvPr id="0" name=""/>
        <dsp:cNvSpPr/>
      </dsp:nvSpPr>
      <dsp:spPr>
        <a:xfrm>
          <a:off x="0" y="0"/>
          <a:ext cx="614197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CB71A3-BB6E-4D1A-879E-2D9B794B9D6E}">
      <dsp:nvSpPr>
        <dsp:cNvPr id="0" name=""/>
        <dsp:cNvSpPr/>
      </dsp:nvSpPr>
      <dsp:spPr>
        <a:xfrm>
          <a:off x="0" y="0"/>
          <a:ext cx="1228394" cy="38315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b="1" kern="1200" smtClean="0"/>
            <a:t>WTO: </a:t>
          </a:r>
          <a:r>
            <a:rPr lang="fi-FI" sz="2700" b="1" kern="1200" smtClean="0"/>
            <a:t>duties of states</a:t>
          </a:r>
          <a:endParaRPr lang="fi-FI" sz="2700" kern="1200"/>
        </a:p>
      </dsp:txBody>
      <dsp:txXfrm>
        <a:off x="0" y="0"/>
        <a:ext cx="1228394" cy="3831557"/>
      </dsp:txXfrm>
    </dsp:sp>
    <dsp:sp modelId="{C12227CB-A239-4DD3-B65A-449819361D4B}">
      <dsp:nvSpPr>
        <dsp:cNvPr id="0" name=""/>
        <dsp:cNvSpPr/>
      </dsp:nvSpPr>
      <dsp:spPr>
        <a:xfrm>
          <a:off x="1320524" y="30167"/>
          <a:ext cx="4821449" cy="6033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800" kern="1200" smtClean="0"/>
            <a:t>most favored nation (mfn) principle</a:t>
          </a:r>
          <a:endParaRPr lang="fi-FI" sz="1800" kern="1200"/>
        </a:p>
      </dsp:txBody>
      <dsp:txXfrm>
        <a:off x="1320524" y="30167"/>
        <a:ext cx="4821449" cy="603357"/>
      </dsp:txXfrm>
    </dsp:sp>
    <dsp:sp modelId="{7E7D93B4-2A2F-44EE-83D2-C6400569B209}">
      <dsp:nvSpPr>
        <dsp:cNvPr id="0" name=""/>
        <dsp:cNvSpPr/>
      </dsp:nvSpPr>
      <dsp:spPr>
        <a:xfrm>
          <a:off x="1228394" y="633525"/>
          <a:ext cx="49135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5D5798-FD32-4EC4-87AD-6A45CC81A107}">
      <dsp:nvSpPr>
        <dsp:cNvPr id="0" name=""/>
        <dsp:cNvSpPr/>
      </dsp:nvSpPr>
      <dsp:spPr>
        <a:xfrm>
          <a:off x="1320524" y="663693"/>
          <a:ext cx="4821449" cy="6033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800" kern="1200" smtClean="0"/>
            <a:t>discrimination ban</a:t>
          </a:r>
          <a:endParaRPr lang="fi-FI" sz="1800" kern="1200"/>
        </a:p>
      </dsp:txBody>
      <dsp:txXfrm>
        <a:off x="1320524" y="663693"/>
        <a:ext cx="4821449" cy="603357"/>
      </dsp:txXfrm>
    </dsp:sp>
    <dsp:sp modelId="{649C9972-C9D9-4D19-8DC4-162EB4E490BC}">
      <dsp:nvSpPr>
        <dsp:cNvPr id="0" name=""/>
        <dsp:cNvSpPr/>
      </dsp:nvSpPr>
      <dsp:spPr>
        <a:xfrm>
          <a:off x="1228394" y="1267051"/>
          <a:ext cx="49135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C8EE4E-8733-4C5E-A82D-9C4BA6438A3B}">
      <dsp:nvSpPr>
        <dsp:cNvPr id="0" name=""/>
        <dsp:cNvSpPr/>
      </dsp:nvSpPr>
      <dsp:spPr>
        <a:xfrm>
          <a:off x="1320524" y="1297219"/>
          <a:ext cx="4821449" cy="6033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800" kern="1200" smtClean="0"/>
            <a:t>national treatment</a:t>
          </a:r>
          <a:r>
            <a:rPr lang="en-US" sz="1800" kern="1200" smtClean="0"/>
            <a:t> </a:t>
          </a:r>
          <a:endParaRPr lang="fi-FI" sz="1800" kern="1200"/>
        </a:p>
      </dsp:txBody>
      <dsp:txXfrm>
        <a:off x="1320524" y="1297219"/>
        <a:ext cx="4821449" cy="603357"/>
      </dsp:txXfrm>
    </dsp:sp>
    <dsp:sp modelId="{9D233BAD-DE62-4167-92D1-B90B16B77552}">
      <dsp:nvSpPr>
        <dsp:cNvPr id="0" name=""/>
        <dsp:cNvSpPr/>
      </dsp:nvSpPr>
      <dsp:spPr>
        <a:xfrm>
          <a:off x="1228394" y="1900577"/>
          <a:ext cx="49135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4ABAF3-FB9E-4576-8F38-9028D278AE30}">
      <dsp:nvSpPr>
        <dsp:cNvPr id="0" name=""/>
        <dsp:cNvSpPr/>
      </dsp:nvSpPr>
      <dsp:spPr>
        <a:xfrm>
          <a:off x="1320524" y="1930745"/>
          <a:ext cx="4821449" cy="6033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800" kern="1200" smtClean="0"/>
            <a:t>protection clause against market disruptions</a:t>
          </a:r>
          <a:endParaRPr lang="fi-FI" sz="1800" kern="1200"/>
        </a:p>
      </dsp:txBody>
      <dsp:txXfrm>
        <a:off x="1320524" y="1930745"/>
        <a:ext cx="4821449" cy="603357"/>
      </dsp:txXfrm>
    </dsp:sp>
    <dsp:sp modelId="{C7BD4141-CA70-4ECD-9675-C1DC3CCBADEB}">
      <dsp:nvSpPr>
        <dsp:cNvPr id="0" name=""/>
        <dsp:cNvSpPr/>
      </dsp:nvSpPr>
      <dsp:spPr>
        <a:xfrm>
          <a:off x="1228394" y="2534103"/>
          <a:ext cx="49135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54646A-24D9-4E0B-88D4-D2C8FF8DD918}">
      <dsp:nvSpPr>
        <dsp:cNvPr id="0" name=""/>
        <dsp:cNvSpPr/>
      </dsp:nvSpPr>
      <dsp:spPr>
        <a:xfrm>
          <a:off x="1320524" y="2564271"/>
          <a:ext cx="4821449" cy="6033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800" kern="1200" smtClean="0"/>
            <a:t>settlement of disputes</a:t>
          </a:r>
          <a:endParaRPr lang="fi-FI" sz="1800" kern="1200"/>
        </a:p>
      </dsp:txBody>
      <dsp:txXfrm>
        <a:off x="1320524" y="2564271"/>
        <a:ext cx="4821449" cy="603357"/>
      </dsp:txXfrm>
    </dsp:sp>
    <dsp:sp modelId="{9266D0EE-251D-4806-A252-74E2644612E1}">
      <dsp:nvSpPr>
        <dsp:cNvPr id="0" name=""/>
        <dsp:cNvSpPr/>
      </dsp:nvSpPr>
      <dsp:spPr>
        <a:xfrm>
          <a:off x="1228394" y="3167629"/>
          <a:ext cx="49135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7428EB-749A-4A33-BD5E-CC0BBB707F07}">
      <dsp:nvSpPr>
        <dsp:cNvPr id="0" name=""/>
        <dsp:cNvSpPr/>
      </dsp:nvSpPr>
      <dsp:spPr>
        <a:xfrm>
          <a:off x="1320524" y="3197797"/>
          <a:ext cx="4821449" cy="6033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800" kern="1200" smtClean="0"/>
            <a:t>special treaties</a:t>
          </a:r>
          <a:endParaRPr lang="fi-FI" sz="1800" kern="1200"/>
        </a:p>
      </dsp:txBody>
      <dsp:txXfrm>
        <a:off x="1320524" y="3197797"/>
        <a:ext cx="4821449" cy="603357"/>
      </dsp:txXfrm>
    </dsp:sp>
    <dsp:sp modelId="{5F4A6481-0056-45FD-8F25-40325B432C02}">
      <dsp:nvSpPr>
        <dsp:cNvPr id="0" name=""/>
        <dsp:cNvSpPr/>
      </dsp:nvSpPr>
      <dsp:spPr>
        <a:xfrm>
          <a:off x="1228394" y="3801155"/>
          <a:ext cx="49135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B993E7-A5F6-4783-BDB7-976FD8C10F1D}">
      <dsp:nvSpPr>
        <dsp:cNvPr id="0" name=""/>
        <dsp:cNvSpPr/>
      </dsp:nvSpPr>
      <dsp:spPr>
        <a:xfrm>
          <a:off x="0" y="0"/>
          <a:ext cx="107807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CF392A-184B-4A2B-9657-C58764665723}">
      <dsp:nvSpPr>
        <dsp:cNvPr id="0" name=""/>
        <dsp:cNvSpPr/>
      </dsp:nvSpPr>
      <dsp:spPr>
        <a:xfrm>
          <a:off x="0" y="0"/>
          <a:ext cx="2156159" cy="19157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500" b="1" kern="1200" smtClean="0"/>
            <a:t>an instrumental value for realizing other</a:t>
          </a:r>
          <a:r>
            <a:rPr lang="en-US" sz="2500" b="1" kern="1200" smtClean="0"/>
            <a:t> </a:t>
          </a:r>
          <a:r>
            <a:rPr lang="fi-FI" sz="2500" b="1" kern="1200" smtClean="0"/>
            <a:t>values</a:t>
          </a:r>
          <a:endParaRPr lang="fi-FI" sz="2500" kern="1200"/>
        </a:p>
      </dsp:txBody>
      <dsp:txXfrm>
        <a:off x="0" y="0"/>
        <a:ext cx="2156159" cy="1915778"/>
      </dsp:txXfrm>
    </dsp:sp>
    <dsp:sp modelId="{786E8B85-4A77-41EB-8A09-C033B8B1CE76}">
      <dsp:nvSpPr>
        <dsp:cNvPr id="0" name=""/>
        <dsp:cNvSpPr/>
      </dsp:nvSpPr>
      <dsp:spPr>
        <a:xfrm>
          <a:off x="2317871" y="44526"/>
          <a:ext cx="8462927" cy="8905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600" kern="1200" smtClean="0"/>
            <a:t>national economy</a:t>
          </a:r>
          <a:r>
            <a:rPr lang="en-US" sz="2600" kern="1200" smtClean="0"/>
            <a:t>: </a:t>
          </a:r>
          <a:r>
            <a:rPr lang="fi-FI" sz="2600" kern="1200" smtClean="0"/>
            <a:t>economic growth</a:t>
          </a:r>
          <a:r>
            <a:rPr lang="en-US" sz="2600" kern="1200" smtClean="0"/>
            <a:t>, </a:t>
          </a:r>
          <a:r>
            <a:rPr lang="fi-FI" sz="2600" kern="1200" smtClean="0"/>
            <a:t>employment</a:t>
          </a:r>
          <a:r>
            <a:rPr lang="en-US" sz="2600" kern="1200" smtClean="0"/>
            <a:t> </a:t>
          </a:r>
          <a:endParaRPr lang="fi-FI" sz="2600" kern="1200"/>
        </a:p>
      </dsp:txBody>
      <dsp:txXfrm>
        <a:off x="2317871" y="44526"/>
        <a:ext cx="8462927" cy="890537"/>
      </dsp:txXfrm>
    </dsp:sp>
    <dsp:sp modelId="{6DD8D70D-76D0-4BF0-8960-6804B8D17F20}">
      <dsp:nvSpPr>
        <dsp:cNvPr id="0" name=""/>
        <dsp:cNvSpPr/>
      </dsp:nvSpPr>
      <dsp:spPr>
        <a:xfrm>
          <a:off x="2156159" y="935064"/>
          <a:ext cx="862463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763601-54D0-4132-AA75-DD5F5B99B7E2}">
      <dsp:nvSpPr>
        <dsp:cNvPr id="0" name=""/>
        <dsp:cNvSpPr/>
      </dsp:nvSpPr>
      <dsp:spPr>
        <a:xfrm>
          <a:off x="2317871" y="979591"/>
          <a:ext cx="8462927" cy="8905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600" kern="1200" smtClean="0"/>
            <a:t>profit as an incentive</a:t>
          </a:r>
          <a:r>
            <a:rPr lang="en-US" sz="2600" kern="1200" smtClean="0"/>
            <a:t>: </a:t>
          </a:r>
          <a:r>
            <a:rPr lang="fi-FI" sz="2600" kern="1200" smtClean="0"/>
            <a:t>e.g. technical progress</a:t>
          </a:r>
          <a:r>
            <a:rPr lang="en-US" sz="2600" kern="1200" smtClean="0"/>
            <a:t> (</a:t>
          </a:r>
          <a:r>
            <a:rPr lang="fi-FI" sz="2600" kern="1200" smtClean="0"/>
            <a:t>cf. the socialist ideology</a:t>
          </a:r>
          <a:r>
            <a:rPr lang="en-US" sz="2600" kern="1200" smtClean="0"/>
            <a:t>)</a:t>
          </a:r>
          <a:endParaRPr lang="fi-FI" sz="2600" kern="1200"/>
        </a:p>
      </dsp:txBody>
      <dsp:txXfrm>
        <a:off x="2317871" y="979591"/>
        <a:ext cx="8462927" cy="890537"/>
      </dsp:txXfrm>
    </dsp:sp>
    <dsp:sp modelId="{2BB918E5-AA70-42CB-9BEE-CFFDAC64B1D2}">
      <dsp:nvSpPr>
        <dsp:cNvPr id="0" name=""/>
        <dsp:cNvSpPr/>
      </dsp:nvSpPr>
      <dsp:spPr>
        <a:xfrm>
          <a:off x="2156159" y="1870129"/>
          <a:ext cx="862463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3CAEFB-89D2-4B2D-A3D0-F528AF27B9A3}">
      <dsp:nvSpPr>
        <dsp:cNvPr id="0" name=""/>
        <dsp:cNvSpPr/>
      </dsp:nvSpPr>
      <dsp:spPr>
        <a:xfrm>
          <a:off x="0" y="1915778"/>
          <a:ext cx="107807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D1D88B-0EBE-45F4-8ECE-16776B631E24}">
      <dsp:nvSpPr>
        <dsp:cNvPr id="0" name=""/>
        <dsp:cNvSpPr/>
      </dsp:nvSpPr>
      <dsp:spPr>
        <a:xfrm>
          <a:off x="0" y="1915778"/>
          <a:ext cx="2156159" cy="19157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smtClean="0"/>
            <a:t>“</a:t>
          </a:r>
          <a:r>
            <a:rPr lang="fi-FI" sz="2500" b="1" kern="1200" smtClean="0"/>
            <a:t>byproduct</a:t>
          </a:r>
          <a:r>
            <a:rPr lang="en-US" sz="2500" b="1" kern="1200" smtClean="0"/>
            <a:t>”</a:t>
          </a:r>
          <a:endParaRPr lang="fi-FI" sz="2500" kern="1200"/>
        </a:p>
      </dsp:txBody>
      <dsp:txXfrm>
        <a:off x="0" y="1915778"/>
        <a:ext cx="2156159" cy="1915778"/>
      </dsp:txXfrm>
    </dsp:sp>
    <dsp:sp modelId="{FAE13A07-6E4F-4CEB-8A9F-64C7C713489C}">
      <dsp:nvSpPr>
        <dsp:cNvPr id="0" name=""/>
        <dsp:cNvSpPr/>
      </dsp:nvSpPr>
      <dsp:spPr>
        <a:xfrm>
          <a:off x="2317871" y="1960305"/>
          <a:ext cx="8462927" cy="8905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600" kern="1200" smtClean="0"/>
            <a:t>a good business idea prevents alienation (owners,</a:t>
          </a:r>
          <a:r>
            <a:rPr lang="en-US" sz="2600" kern="1200" smtClean="0"/>
            <a:t> </a:t>
          </a:r>
          <a:r>
            <a:rPr lang="fi-FI" sz="2600" kern="1200" smtClean="0"/>
            <a:t>workers</a:t>
          </a:r>
          <a:r>
            <a:rPr lang="en-US" sz="2600" kern="1200" smtClean="0"/>
            <a:t>)</a:t>
          </a:r>
          <a:endParaRPr lang="fi-FI" sz="2600" kern="1200"/>
        </a:p>
      </dsp:txBody>
      <dsp:txXfrm>
        <a:off x="2317871" y="1960305"/>
        <a:ext cx="8462927" cy="890537"/>
      </dsp:txXfrm>
    </dsp:sp>
    <dsp:sp modelId="{FA541FDB-D11F-4565-BD5D-3AC1FEA5F9FB}">
      <dsp:nvSpPr>
        <dsp:cNvPr id="0" name=""/>
        <dsp:cNvSpPr/>
      </dsp:nvSpPr>
      <dsp:spPr>
        <a:xfrm>
          <a:off x="2156159" y="2850843"/>
          <a:ext cx="862463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592002-0DA8-4548-8CB1-A0C696198F1D}">
      <dsp:nvSpPr>
        <dsp:cNvPr id="0" name=""/>
        <dsp:cNvSpPr/>
      </dsp:nvSpPr>
      <dsp:spPr>
        <a:xfrm>
          <a:off x="2317871" y="2895369"/>
          <a:ext cx="8462927" cy="8905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600" kern="1200" smtClean="0"/>
            <a:t>e.g. </a:t>
          </a:r>
          <a:r>
            <a:rPr lang="en-US" sz="2600" kern="1200" smtClean="0"/>
            <a:t>shopp</a:t>
          </a:r>
          <a:r>
            <a:rPr lang="fi-FI" sz="2600" kern="1200" smtClean="0"/>
            <a:t>ing as an experience </a:t>
          </a:r>
          <a:r>
            <a:rPr lang="en-US" sz="2600" kern="1200" smtClean="0"/>
            <a:t>(</a:t>
          </a:r>
          <a:r>
            <a:rPr lang="fi-FI" sz="2600" kern="1200" smtClean="0"/>
            <a:t>clients</a:t>
          </a:r>
          <a:r>
            <a:rPr lang="en-US" sz="2600" kern="1200" smtClean="0"/>
            <a:t>) </a:t>
          </a:r>
          <a:endParaRPr lang="fi-FI" sz="2600" kern="1200"/>
        </a:p>
      </dsp:txBody>
      <dsp:txXfrm>
        <a:off x="2317871" y="2895369"/>
        <a:ext cx="8462927" cy="890537"/>
      </dsp:txXfrm>
    </dsp:sp>
    <dsp:sp modelId="{DBE30F20-FE5B-4674-A2E0-A80150F2DF3D}">
      <dsp:nvSpPr>
        <dsp:cNvPr id="0" name=""/>
        <dsp:cNvSpPr/>
      </dsp:nvSpPr>
      <dsp:spPr>
        <a:xfrm>
          <a:off x="2156159" y="3785907"/>
          <a:ext cx="862463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56F477-DCE4-42C1-BE10-AAC291971635}">
      <dsp:nvSpPr>
        <dsp:cNvPr id="0" name=""/>
        <dsp:cNvSpPr/>
      </dsp:nvSpPr>
      <dsp:spPr>
        <a:xfrm>
          <a:off x="0" y="1917"/>
          <a:ext cx="3881087" cy="92234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900" b="1" kern="1200" smtClean="0"/>
            <a:t>”marketization”</a:t>
          </a:r>
          <a:r>
            <a:rPr lang="en-US" sz="1900" b="1" kern="1200" smtClean="0"/>
            <a:t> (</a:t>
          </a:r>
          <a:r>
            <a:rPr lang="fi-FI" sz="1900" b="1" kern="1200" smtClean="0"/>
            <a:t>privatization</a:t>
          </a:r>
          <a:r>
            <a:rPr lang="en-US" sz="1900" b="1" kern="1200" smtClean="0"/>
            <a:t>)</a:t>
          </a:r>
          <a:endParaRPr lang="fi-FI" sz="1900" kern="1200"/>
        </a:p>
      </dsp:txBody>
      <dsp:txXfrm>
        <a:off x="45025" y="46942"/>
        <a:ext cx="3791037" cy="832292"/>
      </dsp:txXfrm>
    </dsp:sp>
    <dsp:sp modelId="{04F3A983-74C8-454B-9CEC-4F517446A83A}">
      <dsp:nvSpPr>
        <dsp:cNvPr id="0" name=""/>
        <dsp:cNvSpPr/>
      </dsp:nvSpPr>
      <dsp:spPr>
        <a:xfrm>
          <a:off x="0" y="970377"/>
          <a:ext cx="3881087" cy="92234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900" b="1" kern="1200" smtClean="0"/>
            <a:t>multinationals are taking over more and more </a:t>
          </a:r>
          <a:r>
            <a:rPr lang="en-US" sz="1900" b="1" kern="1200" smtClean="0"/>
            <a:t>globa</a:t>
          </a:r>
          <a:r>
            <a:rPr lang="fi-FI" sz="1900" b="1" kern="1200" smtClean="0"/>
            <a:t>l activities from states</a:t>
          </a:r>
          <a:r>
            <a:rPr lang="en-US" sz="1900" b="1" kern="1200" smtClean="0"/>
            <a:t> </a:t>
          </a:r>
          <a:endParaRPr lang="fi-FI" sz="1900" kern="1200"/>
        </a:p>
      </dsp:txBody>
      <dsp:txXfrm>
        <a:off x="45025" y="1015402"/>
        <a:ext cx="3791037" cy="832292"/>
      </dsp:txXfrm>
    </dsp:sp>
    <dsp:sp modelId="{F4FE4085-5CA8-4575-ABE2-7B9CC818A9C2}">
      <dsp:nvSpPr>
        <dsp:cNvPr id="0" name=""/>
        <dsp:cNvSpPr/>
      </dsp:nvSpPr>
      <dsp:spPr>
        <a:xfrm rot="5400000">
          <a:off x="6962006" y="-1049847"/>
          <a:ext cx="737874" cy="6899711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400" kern="1200" smtClean="0"/>
            <a:t>environment</a:t>
          </a:r>
          <a:endParaRPr lang="fi-FI" sz="1400" kern="120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400" kern="1200" smtClean="0"/>
            <a:t>social values</a:t>
          </a:r>
          <a:r>
            <a:rPr lang="en-US" sz="1400" kern="1200" smtClean="0"/>
            <a:t> (</a:t>
          </a:r>
          <a:r>
            <a:rPr lang="fi-FI" sz="1400" kern="1200" smtClean="0"/>
            <a:t>e.g</a:t>
          </a:r>
          <a:r>
            <a:rPr lang="en-US" sz="1400" kern="1200" smtClean="0"/>
            <a:t>. </a:t>
          </a:r>
          <a:r>
            <a:rPr lang="fi-FI" sz="1400" kern="1200" smtClean="0"/>
            <a:t>equality</a:t>
          </a:r>
          <a:r>
            <a:rPr lang="en-US" sz="1400" kern="1200" smtClean="0"/>
            <a:t>, </a:t>
          </a:r>
          <a:r>
            <a:rPr lang="fi-FI" sz="1400" kern="1200" smtClean="0"/>
            <a:t>distribution of income</a:t>
          </a:r>
          <a:r>
            <a:rPr lang="en-US" sz="1400" kern="1200" smtClean="0"/>
            <a:t>, </a:t>
          </a:r>
          <a:r>
            <a:rPr lang="fi-FI" sz="1400" kern="1200" smtClean="0"/>
            <a:t>values of labor life</a:t>
          </a:r>
          <a:r>
            <a:rPr lang="en-US" sz="1400" kern="1200" smtClean="0"/>
            <a:t>, </a:t>
          </a:r>
          <a:r>
            <a:rPr lang="fi-FI" sz="1400" kern="1200" smtClean="0"/>
            <a:t>human rights</a:t>
          </a:r>
          <a:r>
            <a:rPr lang="en-US" sz="1400" kern="1200" smtClean="0"/>
            <a:t>)</a:t>
          </a:r>
          <a:endParaRPr lang="fi-FI" sz="1400" kern="1200"/>
        </a:p>
      </dsp:txBody>
      <dsp:txXfrm rot="-5400000">
        <a:off x="3881088" y="2067091"/>
        <a:ext cx="6863691" cy="665834"/>
      </dsp:txXfrm>
    </dsp:sp>
    <dsp:sp modelId="{3F52C8DC-B9DB-41E5-A8EC-42F0394A7828}">
      <dsp:nvSpPr>
        <dsp:cNvPr id="0" name=""/>
        <dsp:cNvSpPr/>
      </dsp:nvSpPr>
      <dsp:spPr>
        <a:xfrm>
          <a:off x="0" y="1938837"/>
          <a:ext cx="3881087" cy="92234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900" b="1" kern="1200" smtClean="0"/>
            <a:t>the contents requirements of the decision-making in companies</a:t>
          </a:r>
          <a:endParaRPr lang="fi-FI" sz="1900" kern="1200"/>
        </a:p>
      </dsp:txBody>
      <dsp:txXfrm>
        <a:off x="45025" y="1983862"/>
        <a:ext cx="3791037" cy="832292"/>
      </dsp:txXfrm>
    </dsp:sp>
    <dsp:sp modelId="{24D8C467-4BF6-4435-8393-77F05B0B3BD2}">
      <dsp:nvSpPr>
        <dsp:cNvPr id="0" name=""/>
        <dsp:cNvSpPr/>
      </dsp:nvSpPr>
      <dsp:spPr>
        <a:xfrm>
          <a:off x="0" y="2907296"/>
          <a:ext cx="3881087" cy="92234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900" b="1" kern="1200" smtClean="0"/>
            <a:t>the values of companies </a:t>
          </a:r>
          <a:endParaRPr lang="fi-FI" sz="1900" kern="1200"/>
        </a:p>
      </dsp:txBody>
      <dsp:txXfrm>
        <a:off x="45025" y="2952321"/>
        <a:ext cx="3791037" cy="832292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C51A5A-58FB-446B-BA1C-668FFF8D809B}">
      <dsp:nvSpPr>
        <dsp:cNvPr id="0" name=""/>
        <dsp:cNvSpPr/>
      </dsp:nvSpPr>
      <dsp:spPr>
        <a:xfrm rot="16200000">
          <a:off x="-633089" y="635750"/>
          <a:ext cx="3831557" cy="2560056"/>
        </a:xfrm>
        <a:prstGeom prst="flowChartManualOperati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0" tIns="0" rIns="126795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Impact on the employment and wealth of the target country   </a:t>
          </a:r>
          <a:endParaRPr lang="fi-FI" sz="2000" kern="1200" dirty="0"/>
        </a:p>
      </dsp:txBody>
      <dsp:txXfrm rot="5400000">
        <a:off x="2662" y="766310"/>
        <a:ext cx="2560056" cy="2298935"/>
      </dsp:txXfrm>
    </dsp:sp>
    <dsp:sp modelId="{7544B4D1-3833-48DD-9E38-526B9FD370CE}">
      <dsp:nvSpPr>
        <dsp:cNvPr id="0" name=""/>
        <dsp:cNvSpPr/>
      </dsp:nvSpPr>
      <dsp:spPr>
        <a:xfrm rot="16200000">
          <a:off x="2118971" y="635750"/>
          <a:ext cx="3831557" cy="2560056"/>
        </a:xfrm>
        <a:prstGeom prst="flowChartManualOperati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0" tIns="0" rIns="126795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smtClean="0"/>
            <a:t>cf. Rawls: a process is just if it improves the position of the weakest (increased income differences do not matter)</a:t>
          </a:r>
          <a:endParaRPr lang="fi-FI" sz="2000" kern="1200"/>
        </a:p>
      </dsp:txBody>
      <dsp:txXfrm rot="5400000">
        <a:off x="2754722" y="766310"/>
        <a:ext cx="2560056" cy="2298935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78F585-5527-4281-BB75-48614BA2AB68}">
      <dsp:nvSpPr>
        <dsp:cNvPr id="0" name=""/>
        <dsp:cNvSpPr/>
      </dsp:nvSpPr>
      <dsp:spPr>
        <a:xfrm>
          <a:off x="0" y="14303"/>
          <a:ext cx="5317438" cy="114075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 smtClean="0"/>
            <a:t>Impact on the environment </a:t>
          </a:r>
          <a:endParaRPr lang="fi-FI" sz="3000" kern="1200" dirty="0"/>
        </a:p>
      </dsp:txBody>
      <dsp:txXfrm>
        <a:off x="55687" y="69990"/>
        <a:ext cx="5206064" cy="1029376"/>
      </dsp:txXfrm>
    </dsp:sp>
    <dsp:sp modelId="{E88E413C-5AFE-4605-AE88-7830B94F37F6}">
      <dsp:nvSpPr>
        <dsp:cNvPr id="0" name=""/>
        <dsp:cNvSpPr/>
      </dsp:nvSpPr>
      <dsp:spPr>
        <a:xfrm>
          <a:off x="0" y="1155053"/>
          <a:ext cx="5317438" cy="7607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829" tIns="38100" rIns="213360" bIns="38100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300" kern="1200" smtClean="0"/>
            <a:t>law: Rio (bio-diversity), Kioto,CITES</a:t>
          </a:r>
          <a:endParaRPr lang="fi-FI" sz="2300" kern="120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300" kern="1200" smtClean="0"/>
            <a:t>cf. MAI project</a:t>
          </a:r>
          <a:endParaRPr lang="fi-FI" sz="2300" kern="1200"/>
        </a:p>
      </dsp:txBody>
      <dsp:txXfrm>
        <a:off x="0" y="1155053"/>
        <a:ext cx="5317438" cy="760725"/>
      </dsp:txXfrm>
    </dsp:sp>
    <dsp:sp modelId="{1BF1F8E8-C825-42C2-A4B7-AD61A489D1A6}">
      <dsp:nvSpPr>
        <dsp:cNvPr id="0" name=""/>
        <dsp:cNvSpPr/>
      </dsp:nvSpPr>
      <dsp:spPr>
        <a:xfrm>
          <a:off x="0" y="1915778"/>
          <a:ext cx="5317438" cy="1140750"/>
        </a:xfrm>
        <a:prstGeom prst="roundRect">
          <a:avLst/>
        </a:prstGeom>
        <a:gradFill rotWithShape="0">
          <a:gsLst>
            <a:gs pos="0">
              <a:schemeClr val="accent5">
                <a:hueOff val="-13362026"/>
                <a:satOff val="49558"/>
                <a:lumOff val="-5686"/>
                <a:alphaOff val="0"/>
                <a:tint val="50000"/>
                <a:satMod val="300000"/>
              </a:schemeClr>
            </a:gs>
            <a:gs pos="35000">
              <a:schemeClr val="accent5">
                <a:hueOff val="-13362026"/>
                <a:satOff val="49558"/>
                <a:lumOff val="-5686"/>
                <a:alphaOff val="0"/>
                <a:tint val="37000"/>
                <a:satMod val="300000"/>
              </a:schemeClr>
            </a:gs>
            <a:gs pos="100000">
              <a:schemeClr val="accent5">
                <a:hueOff val="-13362026"/>
                <a:satOff val="49558"/>
                <a:lumOff val="-568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smtClean="0"/>
            <a:t>the social structure of the target country </a:t>
          </a:r>
          <a:endParaRPr lang="fi-FI" sz="3000" kern="1200"/>
        </a:p>
      </dsp:txBody>
      <dsp:txXfrm>
        <a:off x="55687" y="1971465"/>
        <a:ext cx="5206064" cy="1029376"/>
      </dsp:txXfrm>
    </dsp:sp>
    <dsp:sp modelId="{A9F3F651-F50D-4B2E-8138-A8CE30F5B03B}">
      <dsp:nvSpPr>
        <dsp:cNvPr id="0" name=""/>
        <dsp:cNvSpPr/>
      </dsp:nvSpPr>
      <dsp:spPr>
        <a:xfrm>
          <a:off x="0" y="3056528"/>
          <a:ext cx="5317438" cy="7607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829" tIns="38100" rIns="213360" bIns="38100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300" kern="1200" smtClean="0"/>
            <a:t>governmental system</a:t>
          </a:r>
          <a:endParaRPr lang="fi-FI" sz="2300" kern="120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300" kern="1200" smtClean="0"/>
            <a:t>human rights  </a:t>
          </a:r>
          <a:endParaRPr lang="fi-FI" sz="2300" kern="1200"/>
        </a:p>
      </dsp:txBody>
      <dsp:txXfrm>
        <a:off x="0" y="3056528"/>
        <a:ext cx="5317438" cy="760725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C7DC08-D545-4AF5-B758-35B67EACF212}">
      <dsp:nvSpPr>
        <dsp:cNvPr id="0" name=""/>
        <dsp:cNvSpPr/>
      </dsp:nvSpPr>
      <dsp:spPr>
        <a:xfrm>
          <a:off x="0" y="33578"/>
          <a:ext cx="10780799" cy="196367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91592" tIns="166624" rIns="291592" bIns="166624" numCol="1" spcCol="1270" anchor="ctr" anchorCtr="0">
          <a:noAutofit/>
        </a:bodyPr>
        <a:lstStyle/>
        <a:p>
          <a:pPr lvl="0" algn="ctr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b="1" kern="1200" dirty="0" smtClean="0"/>
            <a:t>The international distribution of income (raw material / value added by processing economic efficiency) </a:t>
          </a:r>
          <a:endParaRPr lang="fi-FI" sz="4100" kern="1200" dirty="0"/>
        </a:p>
      </dsp:txBody>
      <dsp:txXfrm>
        <a:off x="0" y="33578"/>
        <a:ext cx="10780799" cy="1963679"/>
      </dsp:txXfrm>
    </dsp:sp>
    <dsp:sp modelId="{523C7DE1-60BF-40D9-ADD2-2B4871D8880E}">
      <dsp:nvSpPr>
        <dsp:cNvPr id="0" name=""/>
        <dsp:cNvSpPr/>
      </dsp:nvSpPr>
      <dsp:spPr>
        <a:xfrm>
          <a:off x="0" y="1997258"/>
          <a:ext cx="10780799" cy="18007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8694" tIns="218694" rIns="291592" bIns="328041" numCol="1" spcCol="1270" anchor="t" anchorCtr="0">
          <a:noAutofit/>
        </a:bodyPr>
        <a:lstStyle/>
        <a:p>
          <a:pPr marL="285750" lvl="1" indent="-285750" algn="l" defTabSz="1822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100" i="1" kern="1200" smtClean="0"/>
            <a:t>transaction costs </a:t>
          </a:r>
          <a:endParaRPr lang="fi-FI" sz="4100" kern="1200"/>
        </a:p>
        <a:p>
          <a:pPr marL="285750" lvl="1" indent="-285750" algn="l" defTabSz="1822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100" i="1" kern="1200" smtClean="0"/>
            <a:t>environmental costs of logistic solutions  </a:t>
          </a:r>
          <a:endParaRPr lang="fi-FI" sz="4100" kern="1200"/>
        </a:p>
      </dsp:txBody>
      <dsp:txXfrm>
        <a:off x="0" y="1997258"/>
        <a:ext cx="10780799" cy="1800720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AA7B42-109E-4259-8913-312BE1F685AC}">
      <dsp:nvSpPr>
        <dsp:cNvPr id="0" name=""/>
        <dsp:cNvSpPr/>
      </dsp:nvSpPr>
      <dsp:spPr>
        <a:xfrm>
          <a:off x="4757396" y="164"/>
          <a:ext cx="1266006" cy="126600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1" kern="1200" smtClean="0"/>
            <a:t>+ profit </a:t>
          </a:r>
          <a:endParaRPr lang="fi-FI" sz="800" kern="1200"/>
        </a:p>
      </dsp:txBody>
      <dsp:txXfrm>
        <a:off x="4942798" y="185566"/>
        <a:ext cx="895202" cy="895202"/>
      </dsp:txXfrm>
    </dsp:sp>
    <dsp:sp modelId="{89E52770-BC70-43C8-8814-1B8857AC7EF1}">
      <dsp:nvSpPr>
        <dsp:cNvPr id="0" name=""/>
        <dsp:cNvSpPr/>
      </dsp:nvSpPr>
      <dsp:spPr>
        <a:xfrm rot="2160000">
          <a:off x="5983200" y="972192"/>
          <a:ext cx="335750" cy="4272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600" kern="1200"/>
        </a:p>
      </dsp:txBody>
      <dsp:txXfrm>
        <a:off x="5992818" y="1028045"/>
        <a:ext cx="235025" cy="256367"/>
      </dsp:txXfrm>
    </dsp:sp>
    <dsp:sp modelId="{F3D3F02E-27CC-4D92-9EFF-A9774BC8B14A}">
      <dsp:nvSpPr>
        <dsp:cNvPr id="0" name=""/>
        <dsp:cNvSpPr/>
      </dsp:nvSpPr>
      <dsp:spPr>
        <a:xfrm>
          <a:off x="6294123" y="1116662"/>
          <a:ext cx="1266006" cy="126600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1" kern="1200" dirty="0" smtClean="0"/>
            <a:t>+ other business economic value added</a:t>
          </a:r>
          <a:endParaRPr lang="fi-FI" sz="800" kern="1200" dirty="0"/>
        </a:p>
      </dsp:txBody>
      <dsp:txXfrm>
        <a:off x="6479525" y="1302064"/>
        <a:ext cx="895202" cy="895202"/>
      </dsp:txXfrm>
    </dsp:sp>
    <dsp:sp modelId="{71BD8BED-F84E-4DA3-B057-FA84A77394FC}">
      <dsp:nvSpPr>
        <dsp:cNvPr id="0" name=""/>
        <dsp:cNvSpPr/>
      </dsp:nvSpPr>
      <dsp:spPr>
        <a:xfrm rot="6480000">
          <a:off x="6468698" y="2430255"/>
          <a:ext cx="335750" cy="4272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600" kern="1200"/>
        </a:p>
      </dsp:txBody>
      <dsp:txXfrm rot="10800000">
        <a:off x="6534623" y="2467812"/>
        <a:ext cx="235025" cy="256367"/>
      </dsp:txXfrm>
    </dsp:sp>
    <dsp:sp modelId="{09956FE4-859C-4081-B872-B592CBC76189}">
      <dsp:nvSpPr>
        <dsp:cNvPr id="0" name=""/>
        <dsp:cNvSpPr/>
      </dsp:nvSpPr>
      <dsp:spPr>
        <a:xfrm>
          <a:off x="5707145" y="2923193"/>
          <a:ext cx="1266006" cy="126600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1" kern="1200" smtClean="0"/>
            <a:t>- legal sanctions: probability of realization  (e.g. the effectiveness of control) x estimated monetary value (x time factor) etc. </a:t>
          </a:r>
          <a:endParaRPr lang="fi-FI" sz="800" kern="1200"/>
        </a:p>
      </dsp:txBody>
      <dsp:txXfrm>
        <a:off x="5892547" y="3108595"/>
        <a:ext cx="895202" cy="895202"/>
      </dsp:txXfrm>
    </dsp:sp>
    <dsp:sp modelId="{67E75ADC-4FF3-4432-9326-A858A3B975EE}">
      <dsp:nvSpPr>
        <dsp:cNvPr id="0" name=""/>
        <dsp:cNvSpPr/>
      </dsp:nvSpPr>
      <dsp:spPr>
        <a:xfrm rot="10800000">
          <a:off x="5232026" y="3342558"/>
          <a:ext cx="335750" cy="4272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600" kern="1200"/>
        </a:p>
      </dsp:txBody>
      <dsp:txXfrm rot="10800000">
        <a:off x="5332751" y="3428013"/>
        <a:ext cx="235025" cy="256367"/>
      </dsp:txXfrm>
    </dsp:sp>
    <dsp:sp modelId="{9855D3C6-6723-46D7-93B0-CD40E1520133}">
      <dsp:nvSpPr>
        <dsp:cNvPr id="0" name=""/>
        <dsp:cNvSpPr/>
      </dsp:nvSpPr>
      <dsp:spPr>
        <a:xfrm>
          <a:off x="3807646" y="2923193"/>
          <a:ext cx="1266006" cy="126600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1" kern="1200" smtClean="0"/>
            <a:t>- quantifying a moral reaction is difficult </a:t>
          </a:r>
          <a:endParaRPr lang="fi-FI" sz="800" kern="1200"/>
        </a:p>
      </dsp:txBody>
      <dsp:txXfrm>
        <a:off x="3993048" y="3108595"/>
        <a:ext cx="895202" cy="895202"/>
      </dsp:txXfrm>
    </dsp:sp>
    <dsp:sp modelId="{57BEF592-8A1F-45C8-81CD-FC32EE21E711}">
      <dsp:nvSpPr>
        <dsp:cNvPr id="0" name=""/>
        <dsp:cNvSpPr/>
      </dsp:nvSpPr>
      <dsp:spPr>
        <a:xfrm rot="15120000">
          <a:off x="3982221" y="2448329"/>
          <a:ext cx="335750" cy="4272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600" kern="1200"/>
        </a:p>
      </dsp:txBody>
      <dsp:txXfrm rot="10800000">
        <a:off x="4048146" y="2581682"/>
        <a:ext cx="235025" cy="256367"/>
      </dsp:txXfrm>
    </dsp:sp>
    <dsp:sp modelId="{A1BAEEB8-EE39-4994-A5A2-F81DF55DDB64}">
      <dsp:nvSpPr>
        <dsp:cNvPr id="0" name=""/>
        <dsp:cNvSpPr/>
      </dsp:nvSpPr>
      <dsp:spPr>
        <a:xfrm>
          <a:off x="3220668" y="1116662"/>
          <a:ext cx="1266006" cy="126600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1" kern="1200" smtClean="0"/>
            <a:t>- assessing the social aspect (i.a. human rights) is likely to be impossible </a:t>
          </a:r>
          <a:endParaRPr lang="fi-FI" sz="800" kern="1200"/>
        </a:p>
      </dsp:txBody>
      <dsp:txXfrm>
        <a:off x="3406070" y="1302064"/>
        <a:ext cx="895202" cy="895202"/>
      </dsp:txXfrm>
    </dsp:sp>
    <dsp:sp modelId="{637D3E3D-70BE-421B-8C8A-4DCB2CA47472}">
      <dsp:nvSpPr>
        <dsp:cNvPr id="0" name=""/>
        <dsp:cNvSpPr/>
      </dsp:nvSpPr>
      <dsp:spPr>
        <a:xfrm rot="19440000">
          <a:off x="4446472" y="983363"/>
          <a:ext cx="335750" cy="4272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600" kern="1200"/>
        </a:p>
      </dsp:txBody>
      <dsp:txXfrm>
        <a:off x="4456090" y="1098420"/>
        <a:ext cx="235025" cy="256367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98BD00-EED1-4936-B121-71B020EF5190}">
      <dsp:nvSpPr>
        <dsp:cNvPr id="0" name=""/>
        <dsp:cNvSpPr/>
      </dsp:nvSpPr>
      <dsp:spPr>
        <a:xfrm>
          <a:off x="0" y="7272"/>
          <a:ext cx="5317438" cy="185810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b="1" kern="1200" smtClean="0"/>
            <a:t>The social significance of employment  </a:t>
          </a:r>
          <a:endParaRPr lang="fi-FI" sz="3500" kern="1200"/>
        </a:p>
      </dsp:txBody>
      <dsp:txXfrm>
        <a:off x="90705" y="97977"/>
        <a:ext cx="5136028" cy="1676696"/>
      </dsp:txXfrm>
    </dsp:sp>
    <dsp:sp modelId="{2E65D359-3B8B-45CB-A494-5CE427EE6F6D}">
      <dsp:nvSpPr>
        <dsp:cNvPr id="0" name=""/>
        <dsp:cNvSpPr/>
      </dsp:nvSpPr>
      <dsp:spPr>
        <a:xfrm>
          <a:off x="0" y="1966178"/>
          <a:ext cx="5317438" cy="185810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b="1" kern="1200" smtClean="0"/>
            <a:t>the possibility of social influencing by corporate culture </a:t>
          </a:r>
          <a:endParaRPr lang="fi-FI" sz="3500" kern="1200"/>
        </a:p>
      </dsp:txBody>
      <dsp:txXfrm>
        <a:off x="90705" y="2056883"/>
        <a:ext cx="5136028" cy="1676696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29638B-54D3-4ED9-9E93-F5186FD47F91}">
      <dsp:nvSpPr>
        <dsp:cNvPr id="0" name=""/>
        <dsp:cNvSpPr/>
      </dsp:nvSpPr>
      <dsp:spPr>
        <a:xfrm>
          <a:off x="0" y="27465"/>
          <a:ext cx="5317438" cy="106177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smtClean="0"/>
            <a:t>The image as as profit seeker by social dumping (case 1)</a:t>
          </a:r>
          <a:endParaRPr lang="fi-FI" sz="2000" kern="1200"/>
        </a:p>
      </dsp:txBody>
      <dsp:txXfrm>
        <a:off x="51832" y="79297"/>
        <a:ext cx="5213774" cy="958111"/>
      </dsp:txXfrm>
    </dsp:sp>
    <dsp:sp modelId="{A5D82FDD-C27A-42E3-BFAB-D661F9F94B5B}">
      <dsp:nvSpPr>
        <dsp:cNvPr id="0" name=""/>
        <dsp:cNvSpPr/>
      </dsp:nvSpPr>
      <dsp:spPr>
        <a:xfrm>
          <a:off x="0" y="1146841"/>
          <a:ext cx="5317438" cy="106177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smtClean="0"/>
            <a:t>the probability of a state boycott could be in favor of a withdrawal as early as possible (case 2) </a:t>
          </a:r>
          <a:endParaRPr lang="fi-FI" sz="2000" kern="1200"/>
        </a:p>
      </dsp:txBody>
      <dsp:txXfrm>
        <a:off x="51832" y="1198673"/>
        <a:ext cx="5213774" cy="958111"/>
      </dsp:txXfrm>
    </dsp:sp>
    <dsp:sp modelId="{F0DC017C-034D-4D0E-8146-79A5C7F0B34E}">
      <dsp:nvSpPr>
        <dsp:cNvPr id="0" name=""/>
        <dsp:cNvSpPr/>
      </dsp:nvSpPr>
      <dsp:spPr>
        <a:xfrm>
          <a:off x="0" y="2266216"/>
          <a:ext cx="5317438" cy="106177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smtClean="0"/>
            <a:t>a boycott would probably weaken most the situation of the weakest  </a:t>
          </a:r>
          <a:endParaRPr lang="fi-FI" sz="2000" kern="1200"/>
        </a:p>
      </dsp:txBody>
      <dsp:txXfrm>
        <a:off x="51832" y="2318048"/>
        <a:ext cx="5213774" cy="958111"/>
      </dsp:txXfrm>
    </dsp:sp>
    <dsp:sp modelId="{55256DA3-E5C4-427E-86B5-211B9BC3D6CB}">
      <dsp:nvSpPr>
        <dsp:cNvPr id="0" name=""/>
        <dsp:cNvSpPr/>
      </dsp:nvSpPr>
      <dsp:spPr>
        <a:xfrm>
          <a:off x="0" y="3327991"/>
          <a:ext cx="5317438" cy="4761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829" tIns="25400" rIns="142240" bIns="25400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smtClean="0"/>
            <a:t>the possible interference by competition authorities with the boycott (case 1)?</a:t>
          </a:r>
          <a:endParaRPr lang="fi-FI" sz="1600" kern="1200"/>
        </a:p>
      </dsp:txBody>
      <dsp:txXfrm>
        <a:off x="0" y="3327991"/>
        <a:ext cx="5317438" cy="476100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1DDAF8-69CC-4572-A277-A8E33D8A6DD3}">
      <dsp:nvSpPr>
        <dsp:cNvPr id="0" name=""/>
        <dsp:cNvSpPr/>
      </dsp:nvSpPr>
      <dsp:spPr>
        <a:xfrm>
          <a:off x="0" y="44453"/>
          <a:ext cx="5317438" cy="760500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smtClean="0"/>
            <a:t>The result of the campaign  </a:t>
          </a:r>
          <a:endParaRPr lang="fi-FI" sz="2000" kern="1200"/>
        </a:p>
      </dsp:txBody>
      <dsp:txXfrm>
        <a:off x="37125" y="81578"/>
        <a:ext cx="5243188" cy="686250"/>
      </dsp:txXfrm>
    </dsp:sp>
    <dsp:sp modelId="{826FE01A-6B10-418C-A794-AE53EB0E3E9A}">
      <dsp:nvSpPr>
        <dsp:cNvPr id="0" name=""/>
        <dsp:cNvSpPr/>
      </dsp:nvSpPr>
      <dsp:spPr>
        <a:xfrm>
          <a:off x="0" y="862553"/>
          <a:ext cx="5317438" cy="760500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-13333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the possibility of social influencing by advertising  </a:t>
          </a:r>
          <a:endParaRPr lang="fi-FI" sz="2000" kern="1200" dirty="0"/>
        </a:p>
      </dsp:txBody>
      <dsp:txXfrm>
        <a:off x="37125" y="899678"/>
        <a:ext cx="5243188" cy="686250"/>
      </dsp:txXfrm>
    </dsp:sp>
    <dsp:sp modelId="{E9A12094-26AD-4C4E-A232-B68B53F21A60}">
      <dsp:nvSpPr>
        <dsp:cNvPr id="0" name=""/>
        <dsp:cNvSpPr/>
      </dsp:nvSpPr>
      <dsp:spPr>
        <a:xfrm>
          <a:off x="0" y="1680653"/>
          <a:ext cx="5317438" cy="760500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-26667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moral judgment: the  reaction by whom </a:t>
          </a:r>
          <a:endParaRPr lang="fi-FI" sz="2000" kern="1200" dirty="0"/>
        </a:p>
      </dsp:txBody>
      <dsp:txXfrm>
        <a:off x="37125" y="1717778"/>
        <a:ext cx="5243188" cy="686250"/>
      </dsp:txXfrm>
    </dsp:sp>
    <dsp:sp modelId="{CA82EC96-E9E1-422B-9ED7-1FC79231C7AB}">
      <dsp:nvSpPr>
        <dsp:cNvPr id="0" name=""/>
        <dsp:cNvSpPr/>
      </dsp:nvSpPr>
      <dsp:spPr>
        <a:xfrm>
          <a:off x="0" y="2498753"/>
          <a:ext cx="5317438" cy="760500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image questions </a:t>
          </a:r>
          <a:endParaRPr lang="fi-FI" sz="2000" kern="1200" dirty="0"/>
        </a:p>
      </dsp:txBody>
      <dsp:txXfrm>
        <a:off x="37125" y="2535878"/>
        <a:ext cx="5243188" cy="686250"/>
      </dsp:txXfrm>
    </dsp:sp>
    <dsp:sp modelId="{8CF6E1CB-CA21-4D0C-980A-E42B8F692FF7}">
      <dsp:nvSpPr>
        <dsp:cNvPr id="0" name=""/>
        <dsp:cNvSpPr/>
      </dsp:nvSpPr>
      <dsp:spPr>
        <a:xfrm>
          <a:off x="0" y="3259253"/>
          <a:ext cx="5317438" cy="5278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829" tIns="25400" rIns="142240" bIns="25400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smtClean="0"/>
            <a:t>equality</a:t>
          </a:r>
          <a:endParaRPr lang="fi-FI" sz="1600" kern="120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smtClean="0"/>
            <a:t>“cultural imperialism”</a:t>
          </a:r>
          <a:endParaRPr lang="fi-FI" sz="1600" kern="1200"/>
        </a:p>
      </dsp:txBody>
      <dsp:txXfrm>
        <a:off x="0" y="3259253"/>
        <a:ext cx="5317438" cy="527850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A328D2-0DCF-4CD8-BB8D-732533373EC7}">
      <dsp:nvSpPr>
        <dsp:cNvPr id="0" name=""/>
        <dsp:cNvSpPr/>
      </dsp:nvSpPr>
      <dsp:spPr>
        <a:xfrm>
          <a:off x="0" y="384271"/>
          <a:ext cx="5317438" cy="1042470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b="1" kern="1200" dirty="0" smtClean="0"/>
            <a:t>The legal norms on marketing have to be checked </a:t>
          </a:r>
          <a:endParaRPr lang="fi-FI" sz="2700" kern="1200" dirty="0"/>
        </a:p>
      </dsp:txBody>
      <dsp:txXfrm>
        <a:off x="50889" y="435160"/>
        <a:ext cx="5215660" cy="940692"/>
      </dsp:txXfrm>
    </dsp:sp>
    <dsp:sp modelId="{13968BC7-CB8B-46CE-983E-83D010E05318}">
      <dsp:nvSpPr>
        <dsp:cNvPr id="0" name=""/>
        <dsp:cNvSpPr/>
      </dsp:nvSpPr>
      <dsp:spPr>
        <a:xfrm>
          <a:off x="0" y="1426741"/>
          <a:ext cx="5317438" cy="9780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829" tIns="34290" rIns="192024" bIns="34290" numCol="1" spcCol="1270" anchor="t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100" kern="1200" smtClean="0"/>
            <a:t>national / supranational (EU)</a:t>
          </a:r>
          <a:endParaRPr lang="fi-FI" sz="2100" kern="120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100" kern="1200" smtClean="0"/>
            <a:t>self-regulation of the trade: the basic international rules of advertising  </a:t>
          </a:r>
          <a:endParaRPr lang="fi-FI" sz="2100" kern="1200"/>
        </a:p>
      </dsp:txBody>
      <dsp:txXfrm>
        <a:off x="0" y="1426741"/>
        <a:ext cx="5317438" cy="978075"/>
      </dsp:txXfrm>
    </dsp:sp>
    <dsp:sp modelId="{7AE82C27-3D77-46E4-8484-FF291BE8E1EA}">
      <dsp:nvSpPr>
        <dsp:cNvPr id="0" name=""/>
        <dsp:cNvSpPr/>
      </dsp:nvSpPr>
      <dsp:spPr>
        <a:xfrm>
          <a:off x="0" y="2404816"/>
          <a:ext cx="5317438" cy="1042470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b="1" kern="1200" smtClean="0"/>
            <a:t>the influence of the reactions on the result  </a:t>
          </a:r>
          <a:endParaRPr lang="fi-FI" sz="2700" kern="1200"/>
        </a:p>
      </dsp:txBody>
      <dsp:txXfrm>
        <a:off x="50889" y="2455705"/>
        <a:ext cx="5215660" cy="9406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B4EC9F-959D-42BA-9BEF-98F375BCDC71}">
      <dsp:nvSpPr>
        <dsp:cNvPr id="0" name=""/>
        <dsp:cNvSpPr/>
      </dsp:nvSpPr>
      <dsp:spPr>
        <a:xfrm>
          <a:off x="0" y="0"/>
          <a:ext cx="522287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CD92C7-8F9E-4139-BADF-7AED6BE27DA6}">
      <dsp:nvSpPr>
        <dsp:cNvPr id="0" name=""/>
        <dsp:cNvSpPr/>
      </dsp:nvSpPr>
      <dsp:spPr>
        <a:xfrm>
          <a:off x="0" y="0"/>
          <a:ext cx="1044575" cy="41354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smtClean="0"/>
            <a:t>OECD: </a:t>
          </a:r>
          <a:r>
            <a:rPr lang="fi-FI" sz="2100" b="1" kern="1200" smtClean="0"/>
            <a:t>duties of states</a:t>
          </a:r>
          <a:endParaRPr lang="fi-FI" sz="2100" kern="1200"/>
        </a:p>
      </dsp:txBody>
      <dsp:txXfrm>
        <a:off x="0" y="0"/>
        <a:ext cx="1044575" cy="4135437"/>
      </dsp:txXfrm>
    </dsp:sp>
    <dsp:sp modelId="{483224D0-1E7B-4806-A824-63071B67910E}">
      <dsp:nvSpPr>
        <dsp:cNvPr id="0" name=""/>
        <dsp:cNvSpPr/>
      </dsp:nvSpPr>
      <dsp:spPr>
        <a:xfrm>
          <a:off x="1122918" y="48613"/>
          <a:ext cx="4099956" cy="9722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700" kern="1200" dirty="0" err="1" smtClean="0"/>
            <a:t>industrialized</a:t>
          </a:r>
          <a:r>
            <a:rPr lang="fi-FI" sz="2700" kern="1200" dirty="0" smtClean="0"/>
            <a:t> </a:t>
          </a:r>
          <a:r>
            <a:rPr lang="fi-FI" sz="2700" kern="1200" dirty="0" err="1" smtClean="0"/>
            <a:t>states</a:t>
          </a:r>
          <a:r>
            <a:rPr lang="en-US" sz="2700" kern="1200" dirty="0" smtClean="0"/>
            <a:t> (</a:t>
          </a:r>
          <a:r>
            <a:rPr lang="fi-FI" sz="2700" kern="1200" dirty="0" smtClean="0"/>
            <a:t>Finland</a:t>
          </a:r>
          <a:r>
            <a:rPr lang="en-US" sz="2700" kern="1200" dirty="0" smtClean="0"/>
            <a:t> 1969)</a:t>
          </a:r>
          <a:endParaRPr lang="fi-FI" sz="2700" kern="1200" dirty="0"/>
        </a:p>
      </dsp:txBody>
      <dsp:txXfrm>
        <a:off x="1122918" y="48613"/>
        <a:ext cx="4099956" cy="972271"/>
      </dsp:txXfrm>
    </dsp:sp>
    <dsp:sp modelId="{9F4CC140-D704-47DF-9C44-B6542A12590A}">
      <dsp:nvSpPr>
        <dsp:cNvPr id="0" name=""/>
        <dsp:cNvSpPr/>
      </dsp:nvSpPr>
      <dsp:spPr>
        <a:xfrm>
          <a:off x="1044575" y="1020885"/>
          <a:ext cx="41783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6F1738-0D5D-4BD2-8649-BABD0D0028D3}">
      <dsp:nvSpPr>
        <dsp:cNvPr id="0" name=""/>
        <dsp:cNvSpPr/>
      </dsp:nvSpPr>
      <dsp:spPr>
        <a:xfrm>
          <a:off x="1122918" y="1069499"/>
          <a:ext cx="4099956" cy="9722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700" kern="1200" smtClean="0"/>
            <a:t>economic growth</a:t>
          </a:r>
          <a:r>
            <a:rPr lang="en-US" sz="2700" kern="1200" smtClean="0"/>
            <a:t> </a:t>
          </a:r>
          <a:r>
            <a:rPr lang="fi-FI" sz="2700" kern="1200" smtClean="0"/>
            <a:t>and employment</a:t>
          </a:r>
          <a:endParaRPr lang="fi-FI" sz="2700" kern="1200"/>
        </a:p>
      </dsp:txBody>
      <dsp:txXfrm>
        <a:off x="1122918" y="1069499"/>
        <a:ext cx="4099956" cy="972271"/>
      </dsp:txXfrm>
    </dsp:sp>
    <dsp:sp modelId="{DDB4976C-D077-479B-A61E-BDE26B37FD0B}">
      <dsp:nvSpPr>
        <dsp:cNvPr id="0" name=""/>
        <dsp:cNvSpPr/>
      </dsp:nvSpPr>
      <dsp:spPr>
        <a:xfrm>
          <a:off x="1044575" y="2041771"/>
          <a:ext cx="41783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3FFA01-A803-4ABD-8ED4-D8F88D08297C}">
      <dsp:nvSpPr>
        <dsp:cNvPr id="0" name=""/>
        <dsp:cNvSpPr/>
      </dsp:nvSpPr>
      <dsp:spPr>
        <a:xfrm>
          <a:off x="1122918" y="2090384"/>
          <a:ext cx="4099956" cy="9722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700" kern="1200" smtClean="0"/>
            <a:t>stability of the financing system </a:t>
          </a:r>
          <a:r>
            <a:rPr lang="en-US" sz="2700" kern="1200" smtClean="0"/>
            <a:t> </a:t>
          </a:r>
          <a:endParaRPr lang="fi-FI" sz="2700" kern="1200"/>
        </a:p>
      </dsp:txBody>
      <dsp:txXfrm>
        <a:off x="1122918" y="2090384"/>
        <a:ext cx="4099956" cy="972271"/>
      </dsp:txXfrm>
    </dsp:sp>
    <dsp:sp modelId="{953901B4-CD5C-4F4E-8364-67FED091B545}">
      <dsp:nvSpPr>
        <dsp:cNvPr id="0" name=""/>
        <dsp:cNvSpPr/>
      </dsp:nvSpPr>
      <dsp:spPr>
        <a:xfrm>
          <a:off x="1044575" y="3062656"/>
          <a:ext cx="41783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C9E449-64C5-48A7-8AA6-A607CB752401}">
      <dsp:nvSpPr>
        <dsp:cNvPr id="0" name=""/>
        <dsp:cNvSpPr/>
      </dsp:nvSpPr>
      <dsp:spPr>
        <a:xfrm>
          <a:off x="1122918" y="3111270"/>
          <a:ext cx="4099956" cy="9722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700" kern="1200" smtClean="0"/>
            <a:t>environment</a:t>
          </a:r>
          <a:r>
            <a:rPr lang="en-US" sz="2700" kern="1200" smtClean="0"/>
            <a:t>, </a:t>
          </a:r>
          <a:r>
            <a:rPr lang="fi-FI" sz="2700" kern="1200" smtClean="0"/>
            <a:t>development cooperation</a:t>
          </a:r>
          <a:endParaRPr lang="fi-FI" sz="2700" kern="1200"/>
        </a:p>
      </dsp:txBody>
      <dsp:txXfrm>
        <a:off x="1122918" y="3111270"/>
        <a:ext cx="4099956" cy="972271"/>
      </dsp:txXfrm>
    </dsp:sp>
    <dsp:sp modelId="{3D01FFC1-552C-43C4-8690-CE409B2FBC83}">
      <dsp:nvSpPr>
        <dsp:cNvPr id="0" name=""/>
        <dsp:cNvSpPr/>
      </dsp:nvSpPr>
      <dsp:spPr>
        <a:xfrm>
          <a:off x="1044575" y="4083542"/>
          <a:ext cx="41783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7D2EC4-C70C-494C-81F4-DDAEF0509665}">
      <dsp:nvSpPr>
        <dsp:cNvPr id="0" name=""/>
        <dsp:cNvSpPr/>
      </dsp:nvSpPr>
      <dsp:spPr>
        <a:xfrm>
          <a:off x="0" y="116329"/>
          <a:ext cx="5317438" cy="1751928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b="1" kern="1200" dirty="0" smtClean="0"/>
            <a:t>Business economic  criteria</a:t>
          </a:r>
          <a:endParaRPr lang="fi-FI" sz="3300" kern="1200" dirty="0"/>
        </a:p>
      </dsp:txBody>
      <dsp:txXfrm>
        <a:off x="85522" y="201851"/>
        <a:ext cx="5146394" cy="1580884"/>
      </dsp:txXfrm>
    </dsp:sp>
    <dsp:sp modelId="{A82980FF-D3D5-4387-9E0C-5C59BC72458C}">
      <dsp:nvSpPr>
        <dsp:cNvPr id="0" name=""/>
        <dsp:cNvSpPr/>
      </dsp:nvSpPr>
      <dsp:spPr>
        <a:xfrm>
          <a:off x="0" y="1963298"/>
          <a:ext cx="5317438" cy="1751928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b="1" kern="1200" smtClean="0"/>
            <a:t>the social responsibility of a pension insurance company </a:t>
          </a:r>
          <a:endParaRPr lang="fi-FI" sz="3300" kern="1200"/>
        </a:p>
      </dsp:txBody>
      <dsp:txXfrm>
        <a:off x="85522" y="2048820"/>
        <a:ext cx="5146394" cy="1580884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8AE108-7E50-4F26-A289-3E00B6718E5C}">
      <dsp:nvSpPr>
        <dsp:cNvPr id="0" name=""/>
        <dsp:cNvSpPr/>
      </dsp:nvSpPr>
      <dsp:spPr>
        <a:xfrm>
          <a:off x="1826571" y="519"/>
          <a:ext cx="1664296" cy="166429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No legal barriers  </a:t>
          </a:r>
          <a:endParaRPr lang="fi-FI" sz="1700" kern="1200" dirty="0"/>
        </a:p>
      </dsp:txBody>
      <dsp:txXfrm>
        <a:off x="2070302" y="244250"/>
        <a:ext cx="1176834" cy="1176834"/>
      </dsp:txXfrm>
    </dsp:sp>
    <dsp:sp modelId="{3F461EB2-85A6-4CC7-95B5-7556DE099918}">
      <dsp:nvSpPr>
        <dsp:cNvPr id="0" name=""/>
        <dsp:cNvSpPr/>
      </dsp:nvSpPr>
      <dsp:spPr>
        <a:xfrm rot="3600000">
          <a:off x="3055960" y="1624055"/>
          <a:ext cx="443632" cy="56169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1400" kern="1200"/>
        </a:p>
      </dsp:txBody>
      <dsp:txXfrm>
        <a:off x="3089233" y="1678765"/>
        <a:ext cx="310542" cy="337019"/>
      </dsp:txXfrm>
    </dsp:sp>
    <dsp:sp modelId="{C0BCB054-287F-4C28-93EA-0DB67873D0D4}">
      <dsp:nvSpPr>
        <dsp:cNvPr id="0" name=""/>
        <dsp:cNvSpPr/>
      </dsp:nvSpPr>
      <dsp:spPr>
        <a:xfrm>
          <a:off x="3077240" y="2166741"/>
          <a:ext cx="1664296" cy="166429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smtClean="0"/>
            <a:t>questions of image</a:t>
          </a:r>
          <a:endParaRPr lang="fi-FI" sz="1700" kern="1200"/>
        </a:p>
      </dsp:txBody>
      <dsp:txXfrm>
        <a:off x="3320971" y="2410472"/>
        <a:ext cx="1176834" cy="1176834"/>
      </dsp:txXfrm>
    </dsp:sp>
    <dsp:sp modelId="{280C59DB-E557-490E-915B-195143333331}">
      <dsp:nvSpPr>
        <dsp:cNvPr id="0" name=""/>
        <dsp:cNvSpPr/>
      </dsp:nvSpPr>
      <dsp:spPr>
        <a:xfrm rot="10800000">
          <a:off x="2449459" y="2718039"/>
          <a:ext cx="443632" cy="56169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1400" kern="1200"/>
        </a:p>
      </dsp:txBody>
      <dsp:txXfrm rot="10800000">
        <a:off x="2582549" y="2830379"/>
        <a:ext cx="310542" cy="337019"/>
      </dsp:txXfrm>
    </dsp:sp>
    <dsp:sp modelId="{615B164A-F125-4B53-8EA5-0358C9A0B9B0}">
      <dsp:nvSpPr>
        <dsp:cNvPr id="0" name=""/>
        <dsp:cNvSpPr/>
      </dsp:nvSpPr>
      <dsp:spPr>
        <a:xfrm>
          <a:off x="575902" y="2166741"/>
          <a:ext cx="1664296" cy="166429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smtClean="0"/>
            <a:t>“the dilemma of the bishop” (Ahlfors) </a:t>
          </a:r>
          <a:endParaRPr lang="fi-FI" sz="1700" kern="1200"/>
        </a:p>
      </dsp:txBody>
      <dsp:txXfrm>
        <a:off x="819633" y="2410472"/>
        <a:ext cx="1176834" cy="1176834"/>
      </dsp:txXfrm>
    </dsp:sp>
    <dsp:sp modelId="{30606BEE-EEE8-4CF5-83AA-D2C704DB4E6A}">
      <dsp:nvSpPr>
        <dsp:cNvPr id="0" name=""/>
        <dsp:cNvSpPr/>
      </dsp:nvSpPr>
      <dsp:spPr>
        <a:xfrm rot="18000000">
          <a:off x="1805291" y="1645802"/>
          <a:ext cx="443632" cy="56169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1400" kern="1200"/>
        </a:p>
      </dsp:txBody>
      <dsp:txXfrm>
        <a:off x="1838564" y="1815772"/>
        <a:ext cx="310542" cy="337019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55798D-BE1C-4262-A98D-7A7EE72CE2C9}">
      <dsp:nvSpPr>
        <dsp:cNvPr id="0" name=""/>
        <dsp:cNvSpPr/>
      </dsp:nvSpPr>
      <dsp:spPr>
        <a:xfrm>
          <a:off x="1151" y="903046"/>
          <a:ext cx="2366195" cy="94647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smtClean="0"/>
            <a:t>Ethics of obligations (means) - ethics of consequences </a:t>
          </a:r>
          <a:endParaRPr lang="fi-FI" sz="1100" kern="1200"/>
        </a:p>
      </dsp:txBody>
      <dsp:txXfrm>
        <a:off x="474390" y="903046"/>
        <a:ext cx="1419717" cy="946478"/>
      </dsp:txXfrm>
    </dsp:sp>
    <dsp:sp modelId="{2F75500C-D208-4598-8CD0-D03420EF949A}">
      <dsp:nvSpPr>
        <dsp:cNvPr id="0" name=""/>
        <dsp:cNvSpPr/>
      </dsp:nvSpPr>
      <dsp:spPr>
        <a:xfrm>
          <a:off x="2059742" y="983497"/>
          <a:ext cx="1963942" cy="785577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smtClean="0"/>
            <a:t>e.g. the boycott and its consequences </a:t>
          </a:r>
          <a:endParaRPr lang="fi-FI" sz="1400" kern="1200"/>
        </a:p>
      </dsp:txBody>
      <dsp:txXfrm>
        <a:off x="2452531" y="983497"/>
        <a:ext cx="1178365" cy="785577"/>
      </dsp:txXfrm>
    </dsp:sp>
    <dsp:sp modelId="{173C6345-CEDA-4535-8F1E-E464E1DD02B0}">
      <dsp:nvSpPr>
        <dsp:cNvPr id="0" name=""/>
        <dsp:cNvSpPr/>
      </dsp:nvSpPr>
      <dsp:spPr>
        <a:xfrm>
          <a:off x="1151" y="1982031"/>
          <a:ext cx="2366195" cy="94647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smtClean="0"/>
            <a:t>business ethical criteria (L. Koskinen, Mikä on oikein [What is Right] 1995): evaluation by the following criteria </a:t>
          </a:r>
          <a:endParaRPr lang="fi-FI" sz="1100" kern="1200"/>
        </a:p>
      </dsp:txBody>
      <dsp:txXfrm>
        <a:off x="474390" y="1982031"/>
        <a:ext cx="1419717" cy="946478"/>
      </dsp:txXfrm>
    </dsp:sp>
    <dsp:sp modelId="{4DCAF124-CE7D-4279-89C8-3657A3C75273}">
      <dsp:nvSpPr>
        <dsp:cNvPr id="0" name=""/>
        <dsp:cNvSpPr/>
      </dsp:nvSpPr>
      <dsp:spPr>
        <a:xfrm>
          <a:off x="2059742" y="2062482"/>
          <a:ext cx="1963942" cy="785577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smtClean="0"/>
            <a:t>honesty</a:t>
          </a:r>
          <a:endParaRPr lang="fi-FI" sz="1400" kern="1200"/>
        </a:p>
      </dsp:txBody>
      <dsp:txXfrm>
        <a:off x="2452531" y="2062482"/>
        <a:ext cx="1178365" cy="785577"/>
      </dsp:txXfrm>
    </dsp:sp>
    <dsp:sp modelId="{8285A863-B7C1-4DF4-91ED-05394A02FB58}">
      <dsp:nvSpPr>
        <dsp:cNvPr id="0" name=""/>
        <dsp:cNvSpPr/>
      </dsp:nvSpPr>
      <dsp:spPr>
        <a:xfrm>
          <a:off x="3748732" y="2062482"/>
          <a:ext cx="1963942" cy="785577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smtClean="0"/>
            <a:t>environment</a:t>
          </a:r>
          <a:endParaRPr lang="fi-FI" sz="1400" kern="1200"/>
        </a:p>
      </dsp:txBody>
      <dsp:txXfrm>
        <a:off x="4141521" y="2062482"/>
        <a:ext cx="1178365" cy="785577"/>
      </dsp:txXfrm>
    </dsp:sp>
    <dsp:sp modelId="{BAD9E5D6-00D9-4B35-9ECA-81E8A584AC63}">
      <dsp:nvSpPr>
        <dsp:cNvPr id="0" name=""/>
        <dsp:cNvSpPr/>
      </dsp:nvSpPr>
      <dsp:spPr>
        <a:xfrm>
          <a:off x="5437723" y="2062482"/>
          <a:ext cx="1963942" cy="785577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smtClean="0"/>
            <a:t>personnel policy  </a:t>
          </a:r>
          <a:endParaRPr lang="fi-FI" sz="1400" kern="1200"/>
        </a:p>
      </dsp:txBody>
      <dsp:txXfrm>
        <a:off x="5830512" y="2062482"/>
        <a:ext cx="1178365" cy="785577"/>
      </dsp:txXfrm>
    </dsp:sp>
    <dsp:sp modelId="{C299FC45-9E55-4941-85C7-E10EDDBF44EC}">
      <dsp:nvSpPr>
        <dsp:cNvPr id="0" name=""/>
        <dsp:cNvSpPr/>
      </dsp:nvSpPr>
      <dsp:spPr>
        <a:xfrm>
          <a:off x="7126714" y="2062482"/>
          <a:ext cx="1963942" cy="785577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smtClean="0"/>
            <a:t>social responsibility </a:t>
          </a:r>
          <a:endParaRPr lang="fi-FI" sz="1400" kern="1200"/>
        </a:p>
      </dsp:txBody>
      <dsp:txXfrm>
        <a:off x="7519503" y="2062482"/>
        <a:ext cx="1178365" cy="785577"/>
      </dsp:txXfrm>
    </dsp:sp>
    <dsp:sp modelId="{606B17FB-59C8-4EA2-B6A6-20398908C3E4}">
      <dsp:nvSpPr>
        <dsp:cNvPr id="0" name=""/>
        <dsp:cNvSpPr/>
      </dsp:nvSpPr>
      <dsp:spPr>
        <a:xfrm>
          <a:off x="8815704" y="2062482"/>
          <a:ext cx="1963942" cy="785577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smtClean="0"/>
            <a:t>business idea  </a:t>
          </a:r>
          <a:endParaRPr lang="fi-FI" sz="1400" kern="1200"/>
        </a:p>
      </dsp:txBody>
      <dsp:txXfrm>
        <a:off x="9208493" y="2062482"/>
        <a:ext cx="1178365" cy="78557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D3CFF3-E36A-4E41-B4BA-8D9C97DA0BB9}">
      <dsp:nvSpPr>
        <dsp:cNvPr id="0" name=""/>
        <dsp:cNvSpPr/>
      </dsp:nvSpPr>
      <dsp:spPr>
        <a:xfrm>
          <a:off x="0" y="0"/>
          <a:ext cx="107807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240B4F-C8E1-4F77-AFC9-CFCF6CD01A9A}">
      <dsp:nvSpPr>
        <dsp:cNvPr id="0" name=""/>
        <dsp:cNvSpPr/>
      </dsp:nvSpPr>
      <dsp:spPr>
        <a:xfrm>
          <a:off x="0" y="0"/>
          <a:ext cx="2156159" cy="19157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1" kern="1200" smtClean="0"/>
            <a:t>WTO </a:t>
          </a:r>
          <a:r>
            <a:rPr lang="fi-FI" sz="2900" b="1" kern="1200" smtClean="0"/>
            <a:t>special treaties</a:t>
          </a:r>
          <a:r>
            <a:rPr lang="en-US" sz="2900" b="1" kern="1200" smtClean="0"/>
            <a:t> (</a:t>
          </a:r>
          <a:r>
            <a:rPr lang="fi-FI" sz="2900" b="1" kern="1200" smtClean="0"/>
            <a:t>free trade</a:t>
          </a:r>
          <a:r>
            <a:rPr lang="en-US" sz="2900" b="1" kern="1200" smtClean="0"/>
            <a:t>)</a:t>
          </a:r>
          <a:endParaRPr lang="fi-FI" sz="2900" kern="1200"/>
        </a:p>
      </dsp:txBody>
      <dsp:txXfrm>
        <a:off x="0" y="0"/>
        <a:ext cx="2156159" cy="1915778"/>
      </dsp:txXfrm>
    </dsp:sp>
    <dsp:sp modelId="{FE8383D2-8875-49F7-A74C-27B71BAF12D2}">
      <dsp:nvSpPr>
        <dsp:cNvPr id="0" name=""/>
        <dsp:cNvSpPr/>
      </dsp:nvSpPr>
      <dsp:spPr>
        <a:xfrm>
          <a:off x="2317871" y="22520"/>
          <a:ext cx="8462927" cy="4504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smtClean="0"/>
            <a:t>TRIMS: </a:t>
          </a:r>
          <a:r>
            <a:rPr lang="fi-FI" sz="2100" kern="1200" smtClean="0"/>
            <a:t>trade related investment measures</a:t>
          </a:r>
          <a:endParaRPr lang="fi-FI" sz="2100" kern="1200"/>
        </a:p>
      </dsp:txBody>
      <dsp:txXfrm>
        <a:off x="2317871" y="22520"/>
        <a:ext cx="8462927" cy="450413"/>
      </dsp:txXfrm>
    </dsp:sp>
    <dsp:sp modelId="{A7820DEA-3F3A-42E2-AE05-523E171A4AD1}">
      <dsp:nvSpPr>
        <dsp:cNvPr id="0" name=""/>
        <dsp:cNvSpPr/>
      </dsp:nvSpPr>
      <dsp:spPr>
        <a:xfrm>
          <a:off x="2156159" y="472934"/>
          <a:ext cx="862463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02C55C-60A3-4F68-A1ED-6FBBF8516201}">
      <dsp:nvSpPr>
        <dsp:cNvPr id="0" name=""/>
        <dsp:cNvSpPr/>
      </dsp:nvSpPr>
      <dsp:spPr>
        <a:xfrm>
          <a:off x="2317871" y="495455"/>
          <a:ext cx="8462927" cy="4504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TRIPS: </a:t>
          </a:r>
          <a:r>
            <a:rPr lang="fi-FI" sz="2100" kern="1200" dirty="0" err="1" smtClean="0"/>
            <a:t>international</a:t>
          </a:r>
          <a:r>
            <a:rPr lang="fi-FI" sz="2100" kern="1200" dirty="0" smtClean="0"/>
            <a:t> </a:t>
          </a:r>
          <a:r>
            <a:rPr lang="fi-FI" sz="2100" kern="1200" dirty="0" err="1" smtClean="0"/>
            <a:t>protection</a:t>
          </a:r>
          <a:r>
            <a:rPr lang="fi-FI" sz="2100" kern="1200" dirty="0" smtClean="0"/>
            <a:t> of </a:t>
          </a:r>
          <a:r>
            <a:rPr lang="fi-FI" sz="2100" kern="1200" dirty="0" err="1" smtClean="0"/>
            <a:t>industrial</a:t>
          </a:r>
          <a:r>
            <a:rPr lang="fi-FI" sz="2100" kern="1200" dirty="0" smtClean="0"/>
            <a:t> </a:t>
          </a:r>
          <a:r>
            <a:rPr lang="fi-FI" sz="2100" kern="1200" dirty="0" err="1" smtClean="0"/>
            <a:t>property</a:t>
          </a:r>
          <a:r>
            <a:rPr lang="fi-FI" sz="2100" kern="1200" dirty="0" smtClean="0"/>
            <a:t> </a:t>
          </a:r>
          <a:r>
            <a:rPr lang="fi-FI" sz="2100" kern="1200" dirty="0" err="1" smtClean="0"/>
            <a:t>rights</a:t>
          </a:r>
          <a:endParaRPr lang="fi-FI" sz="2100" kern="1200" dirty="0"/>
        </a:p>
      </dsp:txBody>
      <dsp:txXfrm>
        <a:off x="2317871" y="495455"/>
        <a:ext cx="8462927" cy="450413"/>
      </dsp:txXfrm>
    </dsp:sp>
    <dsp:sp modelId="{658604E3-F2FA-4637-BC45-211BC2987BAF}">
      <dsp:nvSpPr>
        <dsp:cNvPr id="0" name=""/>
        <dsp:cNvSpPr/>
      </dsp:nvSpPr>
      <dsp:spPr>
        <a:xfrm>
          <a:off x="2156159" y="945868"/>
          <a:ext cx="862463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C41DB8-EF10-4FCD-81FD-F323E6652C94}">
      <dsp:nvSpPr>
        <dsp:cNvPr id="0" name=""/>
        <dsp:cNvSpPr/>
      </dsp:nvSpPr>
      <dsp:spPr>
        <a:xfrm>
          <a:off x="2317871" y="968389"/>
          <a:ext cx="8462927" cy="4504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smtClean="0"/>
            <a:t>TBT: </a:t>
          </a:r>
          <a:r>
            <a:rPr lang="fi-FI" sz="2100" kern="1200" smtClean="0"/>
            <a:t>technical barriers to trade (e.g. standards) </a:t>
          </a:r>
          <a:r>
            <a:rPr lang="en-US" sz="2100" kern="1200" smtClean="0"/>
            <a:t> </a:t>
          </a:r>
          <a:endParaRPr lang="fi-FI" sz="2100" kern="1200"/>
        </a:p>
      </dsp:txBody>
      <dsp:txXfrm>
        <a:off x="2317871" y="968389"/>
        <a:ext cx="8462927" cy="450413"/>
      </dsp:txXfrm>
    </dsp:sp>
    <dsp:sp modelId="{84B8F457-1DC9-45A2-A21F-4CABDBC8C6CC}">
      <dsp:nvSpPr>
        <dsp:cNvPr id="0" name=""/>
        <dsp:cNvSpPr/>
      </dsp:nvSpPr>
      <dsp:spPr>
        <a:xfrm>
          <a:off x="2156159" y="1418803"/>
          <a:ext cx="862463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FD74A9-30BF-445F-A434-B6C11D0AC555}">
      <dsp:nvSpPr>
        <dsp:cNvPr id="0" name=""/>
        <dsp:cNvSpPr/>
      </dsp:nvSpPr>
      <dsp:spPr>
        <a:xfrm>
          <a:off x="2317871" y="1441323"/>
          <a:ext cx="8462927" cy="4504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smtClean="0"/>
            <a:t>GATS: </a:t>
          </a:r>
          <a:r>
            <a:rPr lang="fi-FI" sz="2100" kern="1200" smtClean="0"/>
            <a:t>trade in services</a:t>
          </a:r>
          <a:endParaRPr lang="fi-FI" sz="2100" kern="1200"/>
        </a:p>
      </dsp:txBody>
      <dsp:txXfrm>
        <a:off x="2317871" y="1441323"/>
        <a:ext cx="8462927" cy="450413"/>
      </dsp:txXfrm>
    </dsp:sp>
    <dsp:sp modelId="{BD12BC54-F942-4BFC-93D6-63B4B2985B48}">
      <dsp:nvSpPr>
        <dsp:cNvPr id="0" name=""/>
        <dsp:cNvSpPr/>
      </dsp:nvSpPr>
      <dsp:spPr>
        <a:xfrm>
          <a:off x="2156159" y="1891737"/>
          <a:ext cx="862463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CA85F8-D49F-439B-8C6D-604773ADAB98}">
      <dsp:nvSpPr>
        <dsp:cNvPr id="0" name=""/>
        <dsp:cNvSpPr/>
      </dsp:nvSpPr>
      <dsp:spPr>
        <a:xfrm>
          <a:off x="0" y="1915778"/>
          <a:ext cx="107807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EA2EAF-FC2D-427E-A693-6F0F3425AA70}">
      <dsp:nvSpPr>
        <dsp:cNvPr id="0" name=""/>
        <dsp:cNvSpPr/>
      </dsp:nvSpPr>
      <dsp:spPr>
        <a:xfrm>
          <a:off x="0" y="1915778"/>
          <a:ext cx="2156159" cy="19157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1" kern="1200" smtClean="0"/>
            <a:t>UNCTAD (</a:t>
          </a:r>
          <a:r>
            <a:rPr lang="fi-FI" sz="2900" b="1" kern="1200" smtClean="0"/>
            <a:t>duties of states</a:t>
          </a:r>
          <a:r>
            <a:rPr lang="en-US" sz="2900" b="1" kern="1200" smtClean="0"/>
            <a:t>)</a:t>
          </a:r>
          <a:endParaRPr lang="fi-FI" sz="2900" kern="1200"/>
        </a:p>
      </dsp:txBody>
      <dsp:txXfrm>
        <a:off x="0" y="1915778"/>
        <a:ext cx="2156159" cy="1915778"/>
      </dsp:txXfrm>
    </dsp:sp>
    <dsp:sp modelId="{1E05809C-7836-4CD3-92DC-5A111AD52A68}">
      <dsp:nvSpPr>
        <dsp:cNvPr id="0" name=""/>
        <dsp:cNvSpPr/>
      </dsp:nvSpPr>
      <dsp:spPr>
        <a:xfrm>
          <a:off x="2317871" y="1945712"/>
          <a:ext cx="8462927" cy="598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100" kern="1200" smtClean="0"/>
            <a:t>developing and transition economy countries</a:t>
          </a:r>
          <a:endParaRPr lang="fi-FI" sz="2100" kern="1200"/>
        </a:p>
      </dsp:txBody>
      <dsp:txXfrm>
        <a:off x="2317871" y="1945712"/>
        <a:ext cx="8462927" cy="598680"/>
      </dsp:txXfrm>
    </dsp:sp>
    <dsp:sp modelId="{BE55BE9F-B003-487A-9BCD-76A7BABF630D}">
      <dsp:nvSpPr>
        <dsp:cNvPr id="0" name=""/>
        <dsp:cNvSpPr/>
      </dsp:nvSpPr>
      <dsp:spPr>
        <a:xfrm>
          <a:off x="2156159" y="2544393"/>
          <a:ext cx="862463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BD9D93-C85F-4FDC-87BD-81E375B63340}">
      <dsp:nvSpPr>
        <dsp:cNvPr id="0" name=""/>
        <dsp:cNvSpPr/>
      </dsp:nvSpPr>
      <dsp:spPr>
        <a:xfrm>
          <a:off x="2317871" y="2574327"/>
          <a:ext cx="8462927" cy="598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100" kern="1200" smtClean="0"/>
            <a:t>the customs preferences system</a:t>
          </a:r>
          <a:r>
            <a:rPr lang="en-US" sz="2100" kern="1200" smtClean="0"/>
            <a:t> GSP </a:t>
          </a:r>
          <a:endParaRPr lang="fi-FI" sz="2100" kern="1200"/>
        </a:p>
      </dsp:txBody>
      <dsp:txXfrm>
        <a:off x="2317871" y="2574327"/>
        <a:ext cx="8462927" cy="598680"/>
      </dsp:txXfrm>
    </dsp:sp>
    <dsp:sp modelId="{C325F2E8-D201-4628-A47C-005036DAE00C}">
      <dsp:nvSpPr>
        <dsp:cNvPr id="0" name=""/>
        <dsp:cNvSpPr/>
      </dsp:nvSpPr>
      <dsp:spPr>
        <a:xfrm>
          <a:off x="2156159" y="3173008"/>
          <a:ext cx="862463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601AFD-6DFD-415A-842E-6669220636A8}">
      <dsp:nvSpPr>
        <dsp:cNvPr id="0" name=""/>
        <dsp:cNvSpPr/>
      </dsp:nvSpPr>
      <dsp:spPr>
        <a:xfrm>
          <a:off x="2317871" y="3202942"/>
          <a:ext cx="8462927" cy="598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100" kern="1200" smtClean="0"/>
            <a:t>raw materials and</a:t>
          </a:r>
          <a:r>
            <a:rPr lang="en-US" sz="2100" kern="1200" smtClean="0"/>
            <a:t> te</a:t>
          </a:r>
          <a:r>
            <a:rPr lang="fi-FI" sz="2100" kern="1200" smtClean="0"/>
            <a:t>ch</a:t>
          </a:r>
          <a:r>
            <a:rPr lang="en-US" sz="2100" kern="1200" smtClean="0"/>
            <a:t>nolog</a:t>
          </a:r>
          <a:r>
            <a:rPr lang="fi-FI" sz="2100" kern="1200" smtClean="0"/>
            <a:t>y</a:t>
          </a:r>
          <a:r>
            <a:rPr lang="en-US" sz="2100" kern="1200" smtClean="0"/>
            <a:t>; </a:t>
          </a:r>
          <a:r>
            <a:rPr lang="fi-FI" sz="2100" kern="1200" smtClean="0"/>
            <a:t>environment</a:t>
          </a:r>
          <a:endParaRPr lang="fi-FI" sz="2100" kern="1200"/>
        </a:p>
      </dsp:txBody>
      <dsp:txXfrm>
        <a:off x="2317871" y="3202942"/>
        <a:ext cx="8462927" cy="598680"/>
      </dsp:txXfrm>
    </dsp:sp>
    <dsp:sp modelId="{C3E47388-D3C7-444B-9E7F-822BFB26A52B}">
      <dsp:nvSpPr>
        <dsp:cNvPr id="0" name=""/>
        <dsp:cNvSpPr/>
      </dsp:nvSpPr>
      <dsp:spPr>
        <a:xfrm>
          <a:off x="2156159" y="3801622"/>
          <a:ext cx="862463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D1FC27-2B56-4BFA-B906-29FC3B6EA133}">
      <dsp:nvSpPr>
        <dsp:cNvPr id="0" name=""/>
        <dsp:cNvSpPr/>
      </dsp:nvSpPr>
      <dsp:spPr>
        <a:xfrm>
          <a:off x="0" y="0"/>
          <a:ext cx="531743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430847-9368-4EC2-9070-4C7BCECB287B}">
      <dsp:nvSpPr>
        <dsp:cNvPr id="0" name=""/>
        <dsp:cNvSpPr/>
      </dsp:nvSpPr>
      <dsp:spPr>
        <a:xfrm>
          <a:off x="0" y="0"/>
          <a:ext cx="1063487" cy="38315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smtClean="0"/>
            <a:t>Rio</a:t>
          </a:r>
          <a:r>
            <a:rPr lang="fi-FI" sz="1200" b="1" kern="1200" smtClean="0"/>
            <a:t> (-92) and Kioto (-98)</a:t>
          </a:r>
          <a:r>
            <a:rPr lang="en-US" sz="1200" b="1" kern="1200" smtClean="0"/>
            <a:t> </a:t>
          </a:r>
          <a:r>
            <a:rPr lang="fi-FI" sz="1200" b="1" kern="1200" smtClean="0"/>
            <a:t>conferences on environment and trade</a:t>
          </a:r>
          <a:endParaRPr lang="fi-FI" sz="1200" kern="1200"/>
        </a:p>
      </dsp:txBody>
      <dsp:txXfrm>
        <a:off x="0" y="0"/>
        <a:ext cx="1063487" cy="3831557"/>
      </dsp:txXfrm>
    </dsp:sp>
    <dsp:sp modelId="{A8E86470-D5AD-428F-ADE5-5178D9D43CA4}">
      <dsp:nvSpPr>
        <dsp:cNvPr id="0" name=""/>
        <dsp:cNvSpPr/>
      </dsp:nvSpPr>
      <dsp:spPr>
        <a:xfrm>
          <a:off x="1143249" y="36107"/>
          <a:ext cx="4174189" cy="7221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900" kern="1200" smtClean="0"/>
            <a:t>UN</a:t>
          </a:r>
          <a:endParaRPr lang="fi-FI" sz="1900" kern="1200"/>
        </a:p>
      </dsp:txBody>
      <dsp:txXfrm>
        <a:off x="1143249" y="36107"/>
        <a:ext cx="4174189" cy="722158"/>
      </dsp:txXfrm>
    </dsp:sp>
    <dsp:sp modelId="{1334F69E-D3E9-4A6F-AED6-A14475B8F3D3}">
      <dsp:nvSpPr>
        <dsp:cNvPr id="0" name=""/>
        <dsp:cNvSpPr/>
      </dsp:nvSpPr>
      <dsp:spPr>
        <a:xfrm>
          <a:off x="1063487" y="758266"/>
          <a:ext cx="425395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44898A-B5CD-492F-9740-C9483621AE1A}">
      <dsp:nvSpPr>
        <dsp:cNvPr id="0" name=""/>
        <dsp:cNvSpPr/>
      </dsp:nvSpPr>
      <dsp:spPr>
        <a:xfrm>
          <a:off x="1143249" y="794374"/>
          <a:ext cx="4174189" cy="7221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900" kern="1200" dirty="0" err="1" smtClean="0"/>
            <a:t>climate</a:t>
          </a:r>
          <a:r>
            <a:rPr lang="en-US" sz="1900" kern="1200" dirty="0" smtClean="0"/>
            <a:t>, </a:t>
          </a:r>
          <a:r>
            <a:rPr lang="en-US" sz="1900" kern="1200" dirty="0" err="1" smtClean="0"/>
            <a:t>biodiversit</a:t>
          </a:r>
          <a:r>
            <a:rPr lang="fi-FI" sz="1900" kern="1200" dirty="0" smtClean="0"/>
            <a:t>y</a:t>
          </a:r>
          <a:endParaRPr lang="fi-FI" sz="1900" kern="1200" dirty="0"/>
        </a:p>
      </dsp:txBody>
      <dsp:txXfrm>
        <a:off x="1143249" y="794374"/>
        <a:ext cx="4174189" cy="722158"/>
      </dsp:txXfrm>
    </dsp:sp>
    <dsp:sp modelId="{2ED4B76B-A7E4-4959-86B1-1AC81B4D5CD9}">
      <dsp:nvSpPr>
        <dsp:cNvPr id="0" name=""/>
        <dsp:cNvSpPr/>
      </dsp:nvSpPr>
      <dsp:spPr>
        <a:xfrm>
          <a:off x="1063487" y="1516533"/>
          <a:ext cx="425395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5D016A-6E10-41E3-A7F9-9E2042E6328B}">
      <dsp:nvSpPr>
        <dsp:cNvPr id="0" name=""/>
        <dsp:cNvSpPr/>
      </dsp:nvSpPr>
      <dsp:spPr>
        <a:xfrm>
          <a:off x="1143249" y="1552641"/>
          <a:ext cx="4174189" cy="7221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900" kern="1200" smtClean="0"/>
            <a:t>the rights of states to their</a:t>
          </a:r>
          <a:r>
            <a:rPr lang="en-US" sz="1900" kern="1200" smtClean="0"/>
            <a:t> </a:t>
          </a:r>
          <a:r>
            <a:rPr lang="fi-FI" sz="1900" kern="1200" smtClean="0"/>
            <a:t>territories</a:t>
          </a:r>
          <a:r>
            <a:rPr lang="en-US" sz="1900" kern="1200" smtClean="0"/>
            <a:t> (</a:t>
          </a:r>
          <a:r>
            <a:rPr lang="fi-FI" sz="1900" kern="1200" smtClean="0"/>
            <a:t>with no damage to others</a:t>
          </a:r>
          <a:r>
            <a:rPr lang="en-US" sz="1900" kern="1200" smtClean="0"/>
            <a:t>)</a:t>
          </a:r>
          <a:endParaRPr lang="fi-FI" sz="1900" kern="1200"/>
        </a:p>
      </dsp:txBody>
      <dsp:txXfrm>
        <a:off x="1143249" y="1552641"/>
        <a:ext cx="4174189" cy="722158"/>
      </dsp:txXfrm>
    </dsp:sp>
    <dsp:sp modelId="{46CE14EE-1081-4687-80F3-EFC29BDD70F9}">
      <dsp:nvSpPr>
        <dsp:cNvPr id="0" name=""/>
        <dsp:cNvSpPr/>
      </dsp:nvSpPr>
      <dsp:spPr>
        <a:xfrm>
          <a:off x="1063487" y="2274799"/>
          <a:ext cx="425395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18EFDD-DC5B-45AA-B78D-A516A20E9729}">
      <dsp:nvSpPr>
        <dsp:cNvPr id="0" name=""/>
        <dsp:cNvSpPr/>
      </dsp:nvSpPr>
      <dsp:spPr>
        <a:xfrm>
          <a:off x="1143249" y="2310907"/>
          <a:ext cx="4174189" cy="7221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900" kern="1200" smtClean="0"/>
            <a:t>openness of trade</a:t>
          </a:r>
          <a:r>
            <a:rPr lang="en-US" sz="1900" kern="1200" smtClean="0"/>
            <a:t>; </a:t>
          </a:r>
          <a:r>
            <a:rPr lang="fi-FI" sz="1900" kern="1200" smtClean="0"/>
            <a:t>discrimination and disguised barriers</a:t>
          </a:r>
          <a:endParaRPr lang="fi-FI" sz="1900" kern="1200"/>
        </a:p>
      </dsp:txBody>
      <dsp:txXfrm>
        <a:off x="1143249" y="2310907"/>
        <a:ext cx="4174189" cy="722158"/>
      </dsp:txXfrm>
    </dsp:sp>
    <dsp:sp modelId="{D1FBA757-BE76-43F6-9D4F-B27664B445F1}">
      <dsp:nvSpPr>
        <dsp:cNvPr id="0" name=""/>
        <dsp:cNvSpPr/>
      </dsp:nvSpPr>
      <dsp:spPr>
        <a:xfrm>
          <a:off x="1063487" y="3033066"/>
          <a:ext cx="425395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B3A226-42D1-44ED-AC06-5CDB1282573E}">
      <dsp:nvSpPr>
        <dsp:cNvPr id="0" name=""/>
        <dsp:cNvSpPr/>
      </dsp:nvSpPr>
      <dsp:spPr>
        <a:xfrm>
          <a:off x="1143249" y="3069174"/>
          <a:ext cx="4174189" cy="7221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900" kern="1200" smtClean="0"/>
            <a:t>share of economic growth to all and sustainable development</a:t>
          </a:r>
          <a:endParaRPr lang="fi-FI" sz="1900" kern="1200"/>
        </a:p>
      </dsp:txBody>
      <dsp:txXfrm>
        <a:off x="1143249" y="3069174"/>
        <a:ext cx="4174189" cy="722158"/>
      </dsp:txXfrm>
    </dsp:sp>
    <dsp:sp modelId="{BB74C96C-7AD0-457C-8B1C-2AB3DF6B4081}">
      <dsp:nvSpPr>
        <dsp:cNvPr id="0" name=""/>
        <dsp:cNvSpPr/>
      </dsp:nvSpPr>
      <dsp:spPr>
        <a:xfrm>
          <a:off x="1063487" y="3791333"/>
          <a:ext cx="425395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F2FCC2-2B8C-4205-A246-C4D48F5D64E2}">
      <dsp:nvSpPr>
        <dsp:cNvPr id="0" name=""/>
        <dsp:cNvSpPr/>
      </dsp:nvSpPr>
      <dsp:spPr>
        <a:xfrm>
          <a:off x="0" y="0"/>
          <a:ext cx="531743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A7145B-E823-4FB4-9CA2-63327FADA5E4}">
      <dsp:nvSpPr>
        <dsp:cNvPr id="0" name=""/>
        <dsp:cNvSpPr/>
      </dsp:nvSpPr>
      <dsp:spPr>
        <a:xfrm>
          <a:off x="0" y="0"/>
          <a:ext cx="1063487" cy="38315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b="1" kern="1200" smtClean="0"/>
            <a:t>Other environment</a:t>
          </a:r>
          <a:r>
            <a:rPr lang="en-US" sz="1200" b="1" kern="1200" smtClean="0"/>
            <a:t> </a:t>
          </a:r>
          <a:r>
            <a:rPr lang="fi-FI" sz="1200" b="1" kern="1200" smtClean="0"/>
            <a:t>treaties</a:t>
          </a:r>
          <a:endParaRPr lang="fi-FI" sz="1200" kern="1200"/>
        </a:p>
      </dsp:txBody>
      <dsp:txXfrm>
        <a:off x="0" y="0"/>
        <a:ext cx="1063487" cy="3831557"/>
      </dsp:txXfrm>
    </dsp:sp>
    <dsp:sp modelId="{3F7FB46C-E908-4A55-B8C8-90ECAC422061}">
      <dsp:nvSpPr>
        <dsp:cNvPr id="0" name=""/>
        <dsp:cNvSpPr/>
      </dsp:nvSpPr>
      <dsp:spPr>
        <a:xfrm>
          <a:off x="1143249" y="59868"/>
          <a:ext cx="4174189" cy="11973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CITES 1973: </a:t>
          </a:r>
          <a:r>
            <a:rPr lang="fi-FI" sz="2800" kern="1200" dirty="0" err="1" smtClean="0"/>
            <a:t>endangered</a:t>
          </a:r>
          <a:r>
            <a:rPr lang="fi-FI" sz="2800" kern="1200" dirty="0" smtClean="0"/>
            <a:t> </a:t>
          </a:r>
          <a:r>
            <a:rPr lang="fi-FI" sz="2800" kern="1200" dirty="0" err="1" smtClean="0"/>
            <a:t>species</a:t>
          </a:r>
          <a:endParaRPr lang="fi-FI" sz="2800" kern="1200" dirty="0"/>
        </a:p>
      </dsp:txBody>
      <dsp:txXfrm>
        <a:off x="1143249" y="59868"/>
        <a:ext cx="4174189" cy="1197361"/>
      </dsp:txXfrm>
    </dsp:sp>
    <dsp:sp modelId="{E9069FBC-E746-4A9A-882F-B8E754099B98}">
      <dsp:nvSpPr>
        <dsp:cNvPr id="0" name=""/>
        <dsp:cNvSpPr/>
      </dsp:nvSpPr>
      <dsp:spPr>
        <a:xfrm>
          <a:off x="1063487" y="1257229"/>
          <a:ext cx="425395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0532FD-8839-408A-AE5F-082E55FBB718}">
      <dsp:nvSpPr>
        <dsp:cNvPr id="0" name=""/>
        <dsp:cNvSpPr/>
      </dsp:nvSpPr>
      <dsp:spPr>
        <a:xfrm>
          <a:off x="1143249" y="1317097"/>
          <a:ext cx="4174189" cy="11973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Montreal</a:t>
          </a:r>
          <a:r>
            <a:rPr lang="fi-FI" sz="2800" kern="1200" dirty="0" smtClean="0"/>
            <a:t> </a:t>
          </a:r>
          <a:r>
            <a:rPr lang="fi-FI" sz="2800" kern="1200" dirty="0" err="1" smtClean="0"/>
            <a:t>protocol</a:t>
          </a:r>
          <a:r>
            <a:rPr lang="en-US" sz="2800" kern="1200" dirty="0" smtClean="0"/>
            <a:t>  (</a:t>
          </a:r>
          <a:r>
            <a:rPr lang="fi-FI" sz="2800" kern="1200" dirty="0" smtClean="0"/>
            <a:t>in </a:t>
          </a:r>
          <a:r>
            <a:rPr lang="fi-FI" sz="2800" kern="1200" dirty="0" err="1" smtClean="0"/>
            <a:t>force</a:t>
          </a:r>
          <a:r>
            <a:rPr lang="en-US" sz="2800" kern="1200" dirty="0" smtClean="0"/>
            <a:t> 1988): o</a:t>
          </a:r>
          <a:r>
            <a:rPr lang="fi-FI" sz="2800" kern="1200" dirty="0" smtClean="0"/>
            <a:t>z</a:t>
          </a:r>
          <a:r>
            <a:rPr lang="en-US" sz="2800" kern="1200" dirty="0" smtClean="0"/>
            <a:t>on</a:t>
          </a:r>
          <a:r>
            <a:rPr lang="fi-FI" sz="2800" kern="1200" dirty="0" smtClean="0"/>
            <a:t>e</a:t>
          </a:r>
          <a:endParaRPr lang="fi-FI" sz="2800" kern="1200" dirty="0"/>
        </a:p>
      </dsp:txBody>
      <dsp:txXfrm>
        <a:off x="1143249" y="1317097"/>
        <a:ext cx="4174189" cy="1197361"/>
      </dsp:txXfrm>
    </dsp:sp>
    <dsp:sp modelId="{F4DD08BE-5DFB-4F13-9C51-E64528CD7190}">
      <dsp:nvSpPr>
        <dsp:cNvPr id="0" name=""/>
        <dsp:cNvSpPr/>
      </dsp:nvSpPr>
      <dsp:spPr>
        <a:xfrm>
          <a:off x="1063487" y="2514459"/>
          <a:ext cx="425395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9D7C31-A070-47EE-807F-BB2CF07927D8}">
      <dsp:nvSpPr>
        <dsp:cNvPr id="0" name=""/>
        <dsp:cNvSpPr/>
      </dsp:nvSpPr>
      <dsp:spPr>
        <a:xfrm>
          <a:off x="1143249" y="2574327"/>
          <a:ext cx="4174189" cy="11973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Bas</a:t>
          </a:r>
          <a:r>
            <a:rPr lang="fi-FI" sz="2800" kern="1200" dirty="0" err="1" smtClean="0"/>
            <a:t>le</a:t>
          </a:r>
          <a:r>
            <a:rPr lang="fi-FI" sz="2800" kern="1200" dirty="0" smtClean="0"/>
            <a:t> </a:t>
          </a:r>
          <a:r>
            <a:rPr lang="fi-FI" sz="2800" kern="1200" dirty="0" err="1" smtClean="0"/>
            <a:t>treaty</a:t>
          </a:r>
          <a:r>
            <a:rPr lang="en-US" sz="2800" kern="1200" dirty="0" smtClean="0"/>
            <a:t>: </a:t>
          </a:r>
          <a:r>
            <a:rPr lang="fi-FI" sz="2800" kern="1200" dirty="0" err="1" smtClean="0"/>
            <a:t>dangerous</a:t>
          </a:r>
          <a:r>
            <a:rPr lang="fi-FI" sz="2800" kern="1200" dirty="0" smtClean="0"/>
            <a:t> </a:t>
          </a:r>
          <a:r>
            <a:rPr lang="fi-FI" sz="2800" kern="1200" dirty="0" err="1" smtClean="0"/>
            <a:t>waste</a:t>
          </a:r>
          <a:r>
            <a:rPr lang="fi-FI" sz="2800" kern="1200" dirty="0" smtClean="0"/>
            <a:t> </a:t>
          </a:r>
          <a:r>
            <a:rPr lang="en-US" sz="2800" kern="1200" dirty="0" smtClean="0"/>
            <a:t> (</a:t>
          </a:r>
          <a:r>
            <a:rPr lang="fi-FI" sz="2800" i="1" kern="1200" dirty="0" err="1" smtClean="0"/>
            <a:t>includes</a:t>
          </a:r>
          <a:r>
            <a:rPr lang="fi-FI" sz="2800" i="1" kern="1200" dirty="0" smtClean="0"/>
            <a:t> Finland)</a:t>
          </a:r>
          <a:endParaRPr lang="fi-FI" sz="2800" kern="1200" dirty="0"/>
        </a:p>
      </dsp:txBody>
      <dsp:txXfrm>
        <a:off x="1143249" y="2574327"/>
        <a:ext cx="4174189" cy="1197361"/>
      </dsp:txXfrm>
    </dsp:sp>
    <dsp:sp modelId="{94CBDE32-4BE2-450B-90CE-5399ECEBF2B9}">
      <dsp:nvSpPr>
        <dsp:cNvPr id="0" name=""/>
        <dsp:cNvSpPr/>
      </dsp:nvSpPr>
      <dsp:spPr>
        <a:xfrm>
          <a:off x="1063487" y="3771688"/>
          <a:ext cx="425395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7097AF-A9C0-4AD5-8788-673C32FB0636}">
      <dsp:nvSpPr>
        <dsp:cNvPr id="0" name=""/>
        <dsp:cNvSpPr/>
      </dsp:nvSpPr>
      <dsp:spPr>
        <a:xfrm>
          <a:off x="0" y="19084"/>
          <a:ext cx="10780799" cy="81899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b="1" kern="1200" dirty="0" smtClean="0"/>
            <a:t>OECD, UNCTAD, </a:t>
          </a:r>
          <a:r>
            <a:rPr lang="fi-FI" sz="3500" b="1" kern="1200" dirty="0" err="1" smtClean="0"/>
            <a:t>environmental</a:t>
          </a:r>
          <a:r>
            <a:rPr lang="fi-FI" sz="3500" b="1" kern="1200" dirty="0" smtClean="0"/>
            <a:t> </a:t>
          </a:r>
          <a:r>
            <a:rPr lang="fi-FI" sz="3500" b="1" kern="1200" dirty="0" err="1" smtClean="0"/>
            <a:t>treaties</a:t>
          </a:r>
          <a:endParaRPr lang="fi-FI" sz="3500" kern="1200" dirty="0"/>
        </a:p>
      </dsp:txBody>
      <dsp:txXfrm>
        <a:off x="39980" y="59064"/>
        <a:ext cx="10700839" cy="739039"/>
      </dsp:txXfrm>
    </dsp:sp>
    <dsp:sp modelId="{9896F5B4-BBEB-4279-8042-EA213D185FE6}">
      <dsp:nvSpPr>
        <dsp:cNvPr id="0" name=""/>
        <dsp:cNvSpPr/>
      </dsp:nvSpPr>
      <dsp:spPr>
        <a:xfrm>
          <a:off x="0" y="838084"/>
          <a:ext cx="10780799" cy="12678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290" tIns="44450" rIns="248920" bIns="44450" numCol="1" spcCol="1270" anchor="t" anchorCtr="0">
          <a:noAutofit/>
        </a:bodyPr>
        <a:lstStyle/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i-FI" sz="2700" kern="1200" smtClean="0"/>
            <a:t>have an impact on the environmental legislation of the member states</a:t>
          </a:r>
          <a:r>
            <a:rPr lang="en-US" sz="2700" kern="1200" smtClean="0"/>
            <a:t> </a:t>
          </a:r>
          <a:endParaRPr lang="fi-FI" sz="2700" kern="1200"/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700" kern="1200" smtClean="0"/>
            <a:t>OECD: </a:t>
          </a:r>
          <a:r>
            <a:rPr lang="fi-FI" sz="2700" kern="1200" smtClean="0"/>
            <a:t>e.g. criminalization of bribery in international trade</a:t>
          </a:r>
          <a:endParaRPr lang="fi-FI" sz="2700" kern="1200"/>
        </a:p>
      </dsp:txBody>
      <dsp:txXfrm>
        <a:off x="0" y="838084"/>
        <a:ext cx="10780799" cy="1267875"/>
      </dsp:txXfrm>
    </dsp:sp>
    <dsp:sp modelId="{159CB441-0975-41B5-8D4A-B760435DF410}">
      <dsp:nvSpPr>
        <dsp:cNvPr id="0" name=""/>
        <dsp:cNvSpPr/>
      </dsp:nvSpPr>
      <dsp:spPr>
        <a:xfrm>
          <a:off x="0" y="2105959"/>
          <a:ext cx="10780799" cy="81899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3500" b="1" kern="1200" smtClean="0"/>
            <a:t>international competition and marketing law</a:t>
          </a:r>
          <a:r>
            <a:rPr lang="en-US" sz="3500" b="1" kern="1200" smtClean="0"/>
            <a:t> (EU)</a:t>
          </a:r>
          <a:endParaRPr lang="fi-FI" sz="3500" kern="1200"/>
        </a:p>
      </dsp:txBody>
      <dsp:txXfrm>
        <a:off x="39980" y="2145939"/>
        <a:ext cx="10700839" cy="739039"/>
      </dsp:txXfrm>
    </dsp:sp>
    <dsp:sp modelId="{D10EFACB-BCA2-44A4-86C9-5C71B30D6566}">
      <dsp:nvSpPr>
        <dsp:cNvPr id="0" name=""/>
        <dsp:cNvSpPr/>
      </dsp:nvSpPr>
      <dsp:spPr>
        <a:xfrm>
          <a:off x="0" y="2924959"/>
          <a:ext cx="10780799" cy="887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290" tIns="44450" rIns="248920" bIns="44450" numCol="1" spcCol="1270" anchor="t" anchorCtr="0">
          <a:noAutofit/>
        </a:bodyPr>
        <a:lstStyle/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i-FI" sz="2700" kern="1200" smtClean="0"/>
            <a:t>harmonization of national rules</a:t>
          </a:r>
          <a:r>
            <a:rPr lang="en-US" sz="2700" kern="1200" smtClean="0"/>
            <a:t>: </a:t>
          </a:r>
          <a:r>
            <a:rPr lang="fi-FI" sz="2700" kern="1200" smtClean="0"/>
            <a:t>national supervision</a:t>
          </a:r>
          <a:endParaRPr lang="fi-FI" sz="2700" kern="1200"/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i-FI" sz="2700" kern="1200" smtClean="0"/>
            <a:t>supranational authorities</a:t>
          </a:r>
          <a:r>
            <a:rPr lang="en-US" sz="2700" kern="1200" smtClean="0"/>
            <a:t> (EU</a:t>
          </a:r>
          <a:r>
            <a:rPr lang="fi-FI" sz="2700" kern="1200" smtClean="0"/>
            <a:t> rules of competition</a:t>
          </a:r>
          <a:r>
            <a:rPr lang="en-US" sz="2700" kern="1200" smtClean="0"/>
            <a:t>)</a:t>
          </a:r>
          <a:endParaRPr lang="fi-FI" sz="2700" kern="1200"/>
        </a:p>
      </dsp:txBody>
      <dsp:txXfrm>
        <a:off x="0" y="2924959"/>
        <a:ext cx="10780799" cy="88751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AC7E7B-A2B4-4211-A8B2-1C9DAC79927F}">
      <dsp:nvSpPr>
        <dsp:cNvPr id="0" name=""/>
        <dsp:cNvSpPr/>
      </dsp:nvSpPr>
      <dsp:spPr>
        <a:xfrm>
          <a:off x="0" y="1870"/>
          <a:ext cx="107807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ABC973-BE55-4DBE-A9A9-6F942A2F02A3}">
      <dsp:nvSpPr>
        <dsp:cNvPr id="0" name=""/>
        <dsp:cNvSpPr/>
      </dsp:nvSpPr>
      <dsp:spPr>
        <a:xfrm>
          <a:off x="0" y="1870"/>
          <a:ext cx="2156159" cy="1275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800" b="1" kern="1200" smtClean="0"/>
            <a:t>In a developing legal system the rules are modified by morals </a:t>
          </a:r>
          <a:endParaRPr lang="fi-FI" sz="1800" kern="1200"/>
        </a:p>
      </dsp:txBody>
      <dsp:txXfrm>
        <a:off x="0" y="1870"/>
        <a:ext cx="2156159" cy="1275938"/>
      </dsp:txXfrm>
    </dsp:sp>
    <dsp:sp modelId="{DC91B849-22E6-4223-BC44-B0ECB5C03E6A}">
      <dsp:nvSpPr>
        <dsp:cNvPr id="0" name=""/>
        <dsp:cNvSpPr/>
      </dsp:nvSpPr>
      <dsp:spPr>
        <a:xfrm>
          <a:off x="0" y="1277809"/>
          <a:ext cx="107807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52EFC3-AB69-4551-BFA0-82F4AA998371}">
      <dsp:nvSpPr>
        <dsp:cNvPr id="0" name=""/>
        <dsp:cNvSpPr/>
      </dsp:nvSpPr>
      <dsp:spPr>
        <a:xfrm>
          <a:off x="0" y="1277809"/>
          <a:ext cx="2156159" cy="1275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800" b="1" kern="1200" dirty="0" err="1" smtClean="0"/>
            <a:t>notice</a:t>
          </a:r>
          <a:r>
            <a:rPr lang="fi-FI" sz="1800" b="1" kern="1200" dirty="0" smtClean="0"/>
            <a:t> </a:t>
          </a:r>
          <a:r>
            <a:rPr lang="fi-FI" sz="1800" b="1" kern="1200" dirty="0" err="1" smtClean="0"/>
            <a:t>e.g</a:t>
          </a:r>
          <a:r>
            <a:rPr lang="fi-FI" sz="1800" b="1" kern="1200" dirty="0" smtClean="0"/>
            <a:t>. </a:t>
          </a:r>
          <a:r>
            <a:rPr lang="fi-FI" sz="1800" b="1" kern="1200" dirty="0" err="1" smtClean="0"/>
            <a:t>the</a:t>
          </a:r>
          <a:r>
            <a:rPr lang="fi-FI" sz="1800" b="1" kern="1200" dirty="0" smtClean="0"/>
            <a:t> </a:t>
          </a:r>
          <a:r>
            <a:rPr lang="fi-FI" sz="1800" b="1" kern="1200" dirty="0" err="1" smtClean="0"/>
            <a:t>proposed</a:t>
          </a:r>
          <a:r>
            <a:rPr lang="fi-FI" sz="1800" b="1" kern="1200" dirty="0" smtClean="0"/>
            <a:t> </a:t>
          </a:r>
          <a:r>
            <a:rPr lang="en-US" sz="1800" b="1" kern="1200" dirty="0" smtClean="0"/>
            <a:t>MAI</a:t>
          </a:r>
          <a:r>
            <a:rPr lang="fi-FI" sz="1800" b="1" kern="1200" dirty="0" smtClean="0"/>
            <a:t> and TTIP </a:t>
          </a:r>
          <a:r>
            <a:rPr lang="fi-FI" sz="1800" b="1" kern="1200" dirty="0" err="1" smtClean="0"/>
            <a:t>treaties</a:t>
          </a:r>
          <a:r>
            <a:rPr lang="fi-FI" sz="1800" b="1" kern="1200" dirty="0" smtClean="0"/>
            <a:t> </a:t>
          </a:r>
          <a:endParaRPr lang="fi-FI" sz="1800" kern="1200" dirty="0"/>
        </a:p>
      </dsp:txBody>
      <dsp:txXfrm>
        <a:off x="0" y="1277809"/>
        <a:ext cx="2156159" cy="1275938"/>
      </dsp:txXfrm>
    </dsp:sp>
    <dsp:sp modelId="{28EA6B26-4C43-4BC5-913C-41D4FDEF64CE}">
      <dsp:nvSpPr>
        <dsp:cNvPr id="0" name=""/>
        <dsp:cNvSpPr/>
      </dsp:nvSpPr>
      <dsp:spPr>
        <a:xfrm>
          <a:off x="0" y="2553747"/>
          <a:ext cx="107807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7435EE-07B4-4A94-99F6-D5D2EF9D6922}">
      <dsp:nvSpPr>
        <dsp:cNvPr id="0" name=""/>
        <dsp:cNvSpPr/>
      </dsp:nvSpPr>
      <dsp:spPr>
        <a:xfrm>
          <a:off x="0" y="2553747"/>
          <a:ext cx="2156159" cy="1275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800" b="1" kern="1200" smtClean="0"/>
            <a:t>the role of morals</a:t>
          </a:r>
          <a:endParaRPr lang="fi-FI" sz="1800" kern="1200"/>
        </a:p>
      </dsp:txBody>
      <dsp:txXfrm>
        <a:off x="0" y="2553747"/>
        <a:ext cx="2156159" cy="1275938"/>
      </dsp:txXfrm>
    </dsp:sp>
    <dsp:sp modelId="{3FF75C1D-5BAC-42C0-8486-65F1BAD39C5A}">
      <dsp:nvSpPr>
        <dsp:cNvPr id="0" name=""/>
        <dsp:cNvSpPr/>
      </dsp:nvSpPr>
      <dsp:spPr>
        <a:xfrm>
          <a:off x="2317871" y="2583403"/>
          <a:ext cx="4150607" cy="5931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i="1" kern="1200" smtClean="0"/>
            <a:t>the </a:t>
          </a:r>
          <a:r>
            <a:rPr lang="en-US" sz="1400" i="1" kern="1200" smtClean="0"/>
            <a:t>(moral) </a:t>
          </a:r>
          <a:r>
            <a:rPr lang="fi-FI" sz="1400" i="1" kern="1200" smtClean="0"/>
            <a:t>purpose of a business undertaking</a:t>
          </a:r>
          <a:r>
            <a:rPr lang="en-US" sz="1400" i="1" kern="1200" smtClean="0"/>
            <a:t> </a:t>
          </a:r>
          <a:r>
            <a:rPr lang="fi-FI" sz="1400" i="1" kern="1200" smtClean="0"/>
            <a:t>is to be profitable</a:t>
          </a:r>
          <a:r>
            <a:rPr lang="en-US" sz="1400" i="1" kern="1200" smtClean="0"/>
            <a:t> (</a:t>
          </a:r>
          <a:r>
            <a:rPr lang="fi-FI" sz="1400" i="1" kern="1200" smtClean="0"/>
            <a:t>instrumental</a:t>
          </a:r>
          <a:r>
            <a:rPr lang="en-US" sz="1400" i="1" kern="1200" smtClean="0"/>
            <a:t> – </a:t>
          </a:r>
          <a:r>
            <a:rPr lang="fi-FI" sz="1400" i="1" kern="1200" smtClean="0"/>
            <a:t>inherent value</a:t>
          </a:r>
          <a:r>
            <a:rPr lang="en-US" sz="1400" i="1" kern="1200" smtClean="0"/>
            <a:t>)?</a:t>
          </a:r>
          <a:endParaRPr lang="fi-FI" sz="1400" kern="1200"/>
        </a:p>
      </dsp:txBody>
      <dsp:txXfrm>
        <a:off x="2317871" y="2583403"/>
        <a:ext cx="4150607" cy="593111"/>
      </dsp:txXfrm>
    </dsp:sp>
    <dsp:sp modelId="{06BB9D01-6810-4A55-AE66-89294380B6C5}">
      <dsp:nvSpPr>
        <dsp:cNvPr id="0" name=""/>
        <dsp:cNvSpPr/>
      </dsp:nvSpPr>
      <dsp:spPr>
        <a:xfrm>
          <a:off x="6630191" y="2583403"/>
          <a:ext cx="4150607" cy="5931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300" kern="1200" baseline="0" dirty="0" err="1" smtClean="0"/>
            <a:t>relation</a:t>
          </a:r>
          <a:r>
            <a:rPr lang="fi-FI" sz="2300" kern="1200" baseline="0" dirty="0" smtClean="0"/>
            <a:t> to </a:t>
          </a:r>
          <a:r>
            <a:rPr lang="fi-FI" sz="2300" kern="1200" baseline="0" dirty="0" err="1" smtClean="0"/>
            <a:t>other</a:t>
          </a:r>
          <a:r>
            <a:rPr lang="fi-FI" sz="2300" kern="1200" baseline="0" dirty="0" smtClean="0"/>
            <a:t> </a:t>
          </a:r>
          <a:r>
            <a:rPr lang="en-US" sz="2300" kern="1200" baseline="0" dirty="0" smtClean="0"/>
            <a:t>moral</a:t>
          </a:r>
          <a:r>
            <a:rPr lang="fi-FI" sz="2300" kern="1200" baseline="0" dirty="0" smtClean="0"/>
            <a:t> </a:t>
          </a:r>
          <a:r>
            <a:rPr lang="fi-FI" sz="2300" kern="1200" baseline="0" dirty="0" err="1" smtClean="0"/>
            <a:t>values</a:t>
          </a:r>
          <a:r>
            <a:rPr lang="en-US" sz="2300" kern="1200" baseline="0" dirty="0" smtClean="0"/>
            <a:t>?</a:t>
          </a:r>
          <a:endParaRPr lang="fi-FI" sz="2300" kern="1200" dirty="0"/>
        </a:p>
      </dsp:txBody>
      <dsp:txXfrm>
        <a:off x="6630191" y="2583403"/>
        <a:ext cx="4150607" cy="593111"/>
      </dsp:txXfrm>
    </dsp:sp>
    <dsp:sp modelId="{F66CA9A0-33DF-406D-BD75-08ADA86AFB31}">
      <dsp:nvSpPr>
        <dsp:cNvPr id="0" name=""/>
        <dsp:cNvSpPr/>
      </dsp:nvSpPr>
      <dsp:spPr>
        <a:xfrm>
          <a:off x="2156159" y="3176515"/>
          <a:ext cx="862463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1AD6A2-71BA-411E-95E3-8B7F42C2DA25}">
      <dsp:nvSpPr>
        <dsp:cNvPr id="0" name=""/>
        <dsp:cNvSpPr/>
      </dsp:nvSpPr>
      <dsp:spPr>
        <a:xfrm>
          <a:off x="2317871" y="3206170"/>
          <a:ext cx="4150607" cy="5931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i="1" kern="1200" smtClean="0"/>
            <a:t>mora</a:t>
          </a:r>
          <a:r>
            <a:rPr lang="fi-FI" sz="1400" i="1" kern="1200" smtClean="0"/>
            <a:t>ls as a (pecuniary</a:t>
          </a:r>
          <a:r>
            <a:rPr lang="en-US" sz="1400" i="1" kern="1200" smtClean="0"/>
            <a:t>) imag</a:t>
          </a:r>
          <a:r>
            <a:rPr lang="fi-FI" sz="1400" i="1" kern="1200" smtClean="0"/>
            <a:t>e value</a:t>
          </a:r>
          <a:endParaRPr lang="fi-FI" sz="1400" kern="1200"/>
        </a:p>
      </dsp:txBody>
      <dsp:txXfrm>
        <a:off x="2317871" y="3206170"/>
        <a:ext cx="4150607" cy="593111"/>
      </dsp:txXfrm>
    </dsp:sp>
    <dsp:sp modelId="{D2D291B7-A729-41C0-A000-31249E8CED2E}">
      <dsp:nvSpPr>
        <dsp:cNvPr id="0" name=""/>
        <dsp:cNvSpPr/>
      </dsp:nvSpPr>
      <dsp:spPr>
        <a:xfrm>
          <a:off x="2156159" y="3799282"/>
          <a:ext cx="862463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6FFE6B-0CE5-4227-8A7E-654C50741A31}">
      <dsp:nvSpPr>
        <dsp:cNvPr id="0" name=""/>
        <dsp:cNvSpPr/>
      </dsp:nvSpPr>
      <dsp:spPr>
        <a:xfrm>
          <a:off x="0" y="46"/>
          <a:ext cx="3881087" cy="1869006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200" b="1" kern="1200" smtClean="0"/>
            <a:t>knowledge of the legal development and different legal orders offers a touch with</a:t>
          </a:r>
          <a:r>
            <a:rPr lang="en-US" sz="2200" b="1" kern="1200" smtClean="0"/>
            <a:t> mora</a:t>
          </a:r>
          <a:r>
            <a:rPr lang="fi-FI" sz="2200" b="1" kern="1200" smtClean="0"/>
            <a:t>l</a:t>
          </a:r>
          <a:r>
            <a:rPr lang="en-US" sz="2200" b="1" kern="1200" smtClean="0"/>
            <a:t> </a:t>
          </a:r>
          <a:r>
            <a:rPr lang="fi-FI" sz="2200" b="1" kern="1200" smtClean="0"/>
            <a:t>development</a:t>
          </a:r>
          <a:r>
            <a:rPr lang="en-US" sz="2200" b="1" kern="1200" smtClean="0"/>
            <a:t> (</a:t>
          </a:r>
          <a:r>
            <a:rPr lang="fi-FI" sz="2200" b="1" kern="1200" smtClean="0"/>
            <a:t>and vice versa</a:t>
          </a:r>
          <a:r>
            <a:rPr lang="en-US" sz="2200" b="1" kern="1200" smtClean="0"/>
            <a:t>)</a:t>
          </a:r>
          <a:endParaRPr lang="fi-FI" sz="2200" kern="1200"/>
        </a:p>
      </dsp:txBody>
      <dsp:txXfrm>
        <a:off x="91237" y="91283"/>
        <a:ext cx="3698613" cy="1686532"/>
      </dsp:txXfrm>
    </dsp:sp>
    <dsp:sp modelId="{E49050D5-1FD2-46D1-A8C4-96B6A97C217E}">
      <dsp:nvSpPr>
        <dsp:cNvPr id="0" name=""/>
        <dsp:cNvSpPr/>
      </dsp:nvSpPr>
      <dsp:spPr>
        <a:xfrm rot="5400000">
          <a:off x="6583340" y="-552848"/>
          <a:ext cx="1495205" cy="6899711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700" i="1" kern="1200" smtClean="0"/>
            <a:t>this role is especially important in international trade</a:t>
          </a:r>
          <a:r>
            <a:rPr lang="en-US" sz="1700" i="1" kern="1200" smtClean="0"/>
            <a:t> </a:t>
          </a:r>
          <a:endParaRPr lang="fi-FI" sz="1700" kern="120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700" i="1" kern="1200" smtClean="0"/>
            <a:t>contractual relations </a:t>
          </a:r>
          <a:r>
            <a:rPr lang="en-US" sz="1700" i="1" kern="1200" smtClean="0"/>
            <a:t> </a:t>
          </a:r>
          <a:r>
            <a:rPr lang="fi-FI" sz="1700" i="1" kern="1200" smtClean="0"/>
            <a:t>and tax planning </a:t>
          </a:r>
          <a:endParaRPr lang="fi-FI" sz="1700" kern="120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700" i="1" kern="1200" smtClean="0"/>
            <a:t>marketing,</a:t>
          </a:r>
          <a:r>
            <a:rPr lang="en-US" sz="1700" i="1" kern="1200" smtClean="0"/>
            <a:t> </a:t>
          </a:r>
          <a:r>
            <a:rPr lang="fi-FI" sz="1700" i="1" kern="1200" smtClean="0"/>
            <a:t>finance</a:t>
          </a:r>
          <a:endParaRPr lang="fi-FI" sz="1700" kern="120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700" i="1" kern="1200" smtClean="0"/>
            <a:t>labor relations and environment management </a:t>
          </a:r>
          <a:endParaRPr lang="fi-FI" sz="1700" kern="120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700" i="1" kern="1200" smtClean="0"/>
            <a:t>etc.</a:t>
          </a:r>
          <a:endParaRPr lang="fi-FI" sz="1700" kern="1200"/>
        </a:p>
      </dsp:txBody>
      <dsp:txXfrm rot="-5400000">
        <a:off x="3881087" y="2222395"/>
        <a:ext cx="6826721" cy="1349225"/>
      </dsp:txXfrm>
    </dsp:sp>
    <dsp:sp modelId="{350EC4E2-9846-429D-9FB9-AE9BDD552BF4}">
      <dsp:nvSpPr>
        <dsp:cNvPr id="0" name=""/>
        <dsp:cNvSpPr/>
      </dsp:nvSpPr>
      <dsp:spPr>
        <a:xfrm>
          <a:off x="0" y="1962503"/>
          <a:ext cx="3881087" cy="1869006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200" b="1" kern="1200" smtClean="0"/>
            <a:t>law as a tool of business management</a:t>
          </a:r>
          <a:r>
            <a:rPr lang="en-US" sz="2200" b="1" kern="1200" smtClean="0"/>
            <a:t> </a:t>
          </a:r>
          <a:endParaRPr lang="fi-FI" sz="2200" kern="1200"/>
        </a:p>
      </dsp:txBody>
      <dsp:txXfrm>
        <a:off x="91237" y="2053740"/>
        <a:ext cx="3698613" cy="168653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B31627-4610-45AF-A998-6748973A54CD}">
      <dsp:nvSpPr>
        <dsp:cNvPr id="0" name=""/>
        <dsp:cNvSpPr/>
      </dsp:nvSpPr>
      <dsp:spPr>
        <a:xfrm>
          <a:off x="0" y="114878"/>
          <a:ext cx="10780799" cy="9126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400" b="1" kern="1200" dirty="0" err="1" smtClean="0"/>
            <a:t>E.g</a:t>
          </a:r>
          <a:r>
            <a:rPr lang="fi-FI" sz="2400" b="1" kern="1200" dirty="0" smtClean="0"/>
            <a:t>. </a:t>
          </a:r>
          <a:r>
            <a:rPr lang="fi-FI" sz="2400" b="1" kern="1200" dirty="0" err="1" smtClean="0"/>
            <a:t>rules</a:t>
          </a:r>
          <a:r>
            <a:rPr lang="fi-FI" sz="2400" b="1" kern="1200" dirty="0" smtClean="0"/>
            <a:t> on </a:t>
          </a:r>
          <a:r>
            <a:rPr lang="fi-FI" sz="2400" b="1" kern="1200" dirty="0" err="1" smtClean="0"/>
            <a:t>the</a:t>
          </a:r>
          <a:r>
            <a:rPr lang="fi-FI" sz="2400" b="1" kern="1200" dirty="0" smtClean="0"/>
            <a:t> just </a:t>
          </a:r>
          <a:r>
            <a:rPr lang="fi-FI" sz="2400" b="1" kern="1200" dirty="0" err="1" smtClean="0"/>
            <a:t>arrangement</a:t>
          </a:r>
          <a:r>
            <a:rPr lang="fi-FI" sz="2400" b="1" kern="1200" dirty="0" smtClean="0"/>
            <a:t> of business </a:t>
          </a:r>
          <a:r>
            <a:rPr lang="fi-FI" sz="2400" b="1" kern="1200" dirty="0" err="1" smtClean="0"/>
            <a:t>relationships</a:t>
          </a:r>
          <a:endParaRPr lang="fi-FI" sz="2400" kern="1200" dirty="0"/>
        </a:p>
      </dsp:txBody>
      <dsp:txXfrm>
        <a:off x="44549" y="159427"/>
        <a:ext cx="10691701" cy="823502"/>
      </dsp:txXfrm>
    </dsp:sp>
    <dsp:sp modelId="{FD2970CD-6B19-4C4F-9DCC-418362C003F7}">
      <dsp:nvSpPr>
        <dsp:cNvPr id="0" name=""/>
        <dsp:cNvSpPr/>
      </dsp:nvSpPr>
      <dsp:spPr>
        <a:xfrm>
          <a:off x="0" y="1096598"/>
          <a:ext cx="10780799" cy="9126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400" b="1" kern="1200" smtClean="0"/>
            <a:t>crystallizes </a:t>
          </a:r>
          <a:r>
            <a:rPr lang="en-US" sz="2400" b="1" kern="1200" smtClean="0"/>
            <a:t>et</a:t>
          </a:r>
          <a:r>
            <a:rPr lang="fi-FI" sz="2400" b="1" kern="1200" smtClean="0"/>
            <a:t>hics and other ”value dimensions”</a:t>
          </a:r>
          <a:r>
            <a:rPr lang="en-US" sz="2400" b="1" kern="1200" smtClean="0"/>
            <a:t> </a:t>
          </a:r>
          <a:endParaRPr lang="fi-FI" sz="2400" kern="1200"/>
        </a:p>
      </dsp:txBody>
      <dsp:txXfrm>
        <a:off x="44549" y="1141147"/>
        <a:ext cx="10691701" cy="823502"/>
      </dsp:txXfrm>
    </dsp:sp>
    <dsp:sp modelId="{D864DFA4-7623-40D3-9B0C-A6DD0090DFA0}">
      <dsp:nvSpPr>
        <dsp:cNvPr id="0" name=""/>
        <dsp:cNvSpPr/>
      </dsp:nvSpPr>
      <dsp:spPr>
        <a:xfrm>
          <a:off x="0" y="2009198"/>
          <a:ext cx="10780799" cy="397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290" tIns="30480" rIns="170688" bIns="30480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i-FI" sz="1900" kern="1200" smtClean="0"/>
            <a:t>equity</a:t>
          </a:r>
          <a:r>
            <a:rPr lang="en-US" sz="1900" kern="1200" smtClean="0"/>
            <a:t>, </a:t>
          </a:r>
          <a:r>
            <a:rPr lang="fi-FI" sz="1900" kern="1200" smtClean="0"/>
            <a:t>equality, aspects of income distribution (i.a.</a:t>
          </a:r>
          <a:r>
            <a:rPr lang="en-US" sz="1900" kern="1200" smtClean="0"/>
            <a:t> </a:t>
          </a:r>
          <a:r>
            <a:rPr lang="fi-FI" sz="1900" kern="1200" smtClean="0"/>
            <a:t>remuneration of labor and capital</a:t>
          </a:r>
          <a:r>
            <a:rPr lang="en-US" sz="1900" kern="1200" smtClean="0"/>
            <a:t>) </a:t>
          </a:r>
          <a:endParaRPr lang="fi-FI" sz="1900" kern="1200"/>
        </a:p>
      </dsp:txBody>
      <dsp:txXfrm>
        <a:off x="0" y="2009198"/>
        <a:ext cx="10780799" cy="397440"/>
      </dsp:txXfrm>
    </dsp:sp>
    <dsp:sp modelId="{2364176A-8368-495B-AC27-9D45E1E3434A}">
      <dsp:nvSpPr>
        <dsp:cNvPr id="0" name=""/>
        <dsp:cNvSpPr/>
      </dsp:nvSpPr>
      <dsp:spPr>
        <a:xfrm>
          <a:off x="0" y="2406638"/>
          <a:ext cx="10780799" cy="9126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400" b="1" kern="1200" smtClean="0"/>
            <a:t>no controversy with efficiency, at least with that of</a:t>
          </a:r>
          <a:r>
            <a:rPr lang="en-US" sz="2400" b="1" kern="1200" smtClean="0"/>
            <a:t> Pareto</a:t>
          </a:r>
          <a:r>
            <a:rPr lang="fi-FI" sz="2400" b="1" kern="1200" smtClean="0"/>
            <a:t> </a:t>
          </a:r>
          <a:r>
            <a:rPr lang="en-US" sz="2400" b="1" kern="1200" smtClean="0"/>
            <a:t>ty</a:t>
          </a:r>
          <a:r>
            <a:rPr lang="fi-FI" sz="2400" b="1" kern="1200" smtClean="0"/>
            <a:t>pe</a:t>
          </a:r>
          <a:r>
            <a:rPr lang="en-US" sz="2400" b="1" kern="1200" smtClean="0"/>
            <a:t> (</a:t>
          </a:r>
          <a:r>
            <a:rPr lang="fi-FI" sz="2400" b="1" kern="1200" smtClean="0"/>
            <a:t>no one’s welfare is not reduced</a:t>
          </a:r>
          <a:r>
            <a:rPr lang="en-US" sz="2400" b="1" kern="1200" smtClean="0"/>
            <a:t>), </a:t>
          </a:r>
          <a:r>
            <a:rPr lang="fi-FI" sz="2400" b="1" kern="1200" smtClean="0"/>
            <a:t>but there is mutual dependency between them)</a:t>
          </a:r>
          <a:endParaRPr lang="fi-FI" sz="2400" kern="1200"/>
        </a:p>
      </dsp:txBody>
      <dsp:txXfrm>
        <a:off x="44549" y="2451187"/>
        <a:ext cx="10691701" cy="823502"/>
      </dsp:txXfrm>
    </dsp:sp>
    <dsp:sp modelId="{29057ED8-94B3-47BD-A1D6-E6CB8F081F4B}">
      <dsp:nvSpPr>
        <dsp:cNvPr id="0" name=""/>
        <dsp:cNvSpPr/>
      </dsp:nvSpPr>
      <dsp:spPr>
        <a:xfrm>
          <a:off x="0" y="3319238"/>
          <a:ext cx="10780799" cy="397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290" tIns="30480" rIns="170688" bIns="30480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i-FI" sz="1900" kern="1200" smtClean="0"/>
            <a:t>cf. </a:t>
          </a:r>
          <a:r>
            <a:rPr lang="en-US" sz="1900" kern="1200" smtClean="0"/>
            <a:t>Kaldor-Hicks </a:t>
          </a:r>
          <a:r>
            <a:rPr lang="fi-FI" sz="1900" kern="1200" smtClean="0"/>
            <a:t>efficiency with a </a:t>
          </a:r>
          <a:r>
            <a:rPr lang="en-US" sz="1900" kern="1200" smtClean="0"/>
            <a:t>hypot</a:t>
          </a:r>
          <a:r>
            <a:rPr lang="fi-FI" sz="1900" kern="1200" smtClean="0"/>
            <a:t>hetic compensation</a:t>
          </a:r>
          <a:r>
            <a:rPr lang="en-US" sz="1900" kern="1200" smtClean="0"/>
            <a:t> </a:t>
          </a:r>
          <a:endParaRPr lang="fi-FI" sz="1900" kern="1200"/>
        </a:p>
      </dsp:txBody>
      <dsp:txXfrm>
        <a:off x="0" y="3319238"/>
        <a:ext cx="10780799" cy="3974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7D7764-92B2-4A72-A412-380EF944CF12}" type="datetimeFigureOut">
              <a:rPr lang="fi-FI" smtClean="0"/>
              <a:t>2.1.2018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F62E5-1DEB-498D-A99B-952466E8980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75390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0F62E5-1DEB-498D-A99B-952466E89804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4722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779079" y="5454200"/>
            <a:ext cx="7172564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Click to edit Master subtitle style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779078" y="2740334"/>
            <a:ext cx="10633847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rgbClr val="FFFFFF"/>
                </a:solidFill>
              </a:defRPr>
            </a:lvl1pPr>
          </a:lstStyle>
          <a:p>
            <a:r>
              <a:rPr lang="fi-FI" smtClean="0"/>
              <a:t>Click to edit Master title style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" y="290"/>
            <a:ext cx="3497704" cy="228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591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1" y="488950"/>
            <a:ext cx="10646833" cy="10795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1" y="1582739"/>
            <a:ext cx="10646833" cy="41354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6DD07BD-6F23-4205-AFE1-7C6210094465}" type="datetime1">
              <a:rPr lang="fi-FI" smtClean="0"/>
              <a:t>2.1.2018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i-FI" smtClean="0"/>
              <a:t>Markkinoiden juridinen toimintaympäristö kalvot 1a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DC74067-3E18-49C5-A177-70BF794C5D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335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779079" y="5454200"/>
            <a:ext cx="7172564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Click to edit Master subtitle style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779078" y="2740334"/>
            <a:ext cx="10633847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rgbClr val="FFFFFF"/>
                </a:solidFill>
              </a:defRPr>
            </a:lvl1pPr>
          </a:lstStyle>
          <a:p>
            <a:r>
              <a:rPr lang="fi-FI" smtClean="0"/>
              <a:t>Click to edit Master title style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" y="290"/>
            <a:ext cx="3497704" cy="228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5702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 taustakuvalla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779079" y="5454200"/>
            <a:ext cx="7172564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Click to edit Master subtitle style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779078" y="2740334"/>
            <a:ext cx="10633847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Click to edit Master 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" y="290"/>
            <a:ext cx="3497704" cy="228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886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lkotaustainen kan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779078" y="2740334"/>
            <a:ext cx="10633847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accent1"/>
                </a:solidFill>
              </a:defRPr>
            </a:lvl1pPr>
          </a:lstStyle>
          <a:p>
            <a:r>
              <a:rPr lang="fi-FI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779079" y="5504997"/>
            <a:ext cx="7172564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Click to edit Master subtitle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48" y="0"/>
            <a:ext cx="3447299" cy="228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2374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799016" y="180000"/>
            <a:ext cx="6172923" cy="6498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fi-FI" noProof="0"/>
              <a:t>Drag picture to placeholder or click icon to add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779081" y="2435535"/>
            <a:ext cx="4425969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chemeClr val="accent1"/>
                </a:solidFill>
              </a:defRPr>
            </a:lvl1pPr>
          </a:lstStyle>
          <a:p>
            <a:r>
              <a:rPr lang="fi-FI" smtClean="0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779081" y="5884335"/>
            <a:ext cx="4425969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Click to edit Master subtitle style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48" y="0"/>
            <a:ext cx="3447299" cy="228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9209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719667" y="5765800"/>
            <a:ext cx="10780184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779078" y="1912266"/>
            <a:ext cx="10633847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Click to edit Master 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392" y="5599324"/>
            <a:ext cx="3771369" cy="1194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9856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719667" y="5765800"/>
            <a:ext cx="10780184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720002" y="381000"/>
            <a:ext cx="107807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accent1"/>
                </a:solidFill>
              </a:defRPr>
            </a:lvl1pPr>
          </a:lstStyle>
          <a:p>
            <a:r>
              <a:rPr lang="fi-FI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720002" y="1685676"/>
            <a:ext cx="1078079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86BC00-D589-4D5B-A634-D4C46C1AF679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t>2.1.2018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Markkinoiden juridinen toimintaympäristö kalvot 1a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345" y="5598247"/>
            <a:ext cx="3767459" cy="1196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0811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- Kaksi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719667" y="5765800"/>
            <a:ext cx="10780184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720002" y="381000"/>
            <a:ext cx="107807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accent1"/>
                </a:solidFill>
              </a:defRPr>
            </a:lvl1pPr>
          </a:lstStyle>
          <a:p>
            <a:r>
              <a:rPr lang="fi-FI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720002" y="1685676"/>
            <a:ext cx="531743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8"/>
          </p:nvPr>
        </p:nvSpPr>
        <p:spPr>
          <a:xfrm>
            <a:off x="6183362" y="1685676"/>
            <a:ext cx="531743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CDE011-E8FD-4F96-99C3-7985E13AC73B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t>2.1.2018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Markkinoiden juridinen toimintaympäristö kalvot 1a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1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6B250-F217-B84A-8E10-659CA258BA50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345" y="5598247"/>
            <a:ext cx="3767459" cy="1196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2158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541867" y="1712914"/>
            <a:ext cx="11099800" cy="3919537"/>
          </a:xfrm>
          <a:prstGeom prst="rect">
            <a:avLst/>
          </a:prstGeom>
          <a:solidFill>
            <a:srgbClr val="ED293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fi-FI" altLang="fi-FI" sz="1800" smtClean="0">
              <a:solidFill>
                <a:srgbClr val="000000"/>
              </a:solidFill>
            </a:endParaRPr>
          </a:p>
        </p:txBody>
      </p:sp>
      <p:pic>
        <p:nvPicPr>
          <p:cNvPr id="5" name="Picture 10" descr="aalto_HSE_e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2827867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1" y="1770063"/>
            <a:ext cx="10358967" cy="1331912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1" y="3141664"/>
            <a:ext cx="8377767" cy="233997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  <a:latin typeface="Georgia" pitchFamily="18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814233" y="5959476"/>
            <a:ext cx="2700867" cy="176213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928B81"/>
                </a:solidFill>
              </a:defRPr>
            </a:lvl1pPr>
          </a:lstStyle>
          <a:p>
            <a:pPr>
              <a:defRPr/>
            </a:pPr>
            <a:fld id="{50417703-ADE2-4C8A-B2AB-C1A5766CB5F3}" type="datetime1">
              <a:rPr lang="fi-FI" smtClean="0"/>
              <a:t>2.1.2018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1684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1" y="488950"/>
            <a:ext cx="10646833" cy="10795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1" y="1582739"/>
            <a:ext cx="5221817" cy="413543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017" y="1582739"/>
            <a:ext cx="5221816" cy="413543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68C824C-9D93-49B8-B850-8DD1E6B39E17}" type="datetime1">
              <a:rPr lang="fi-FI" smtClean="0"/>
              <a:t>2.1.2018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i-FI" smtClean="0"/>
              <a:t>Markkinoiden juridinen toimintaympäristö kalvot 1a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509C7AA-28C5-4F02-8F5F-D4D060D24B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446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 taustakuvalla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779079" y="5454200"/>
            <a:ext cx="7172564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Click to edit Master subtitle style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779078" y="2740334"/>
            <a:ext cx="10633847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Click to edit Master 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" y="290"/>
            <a:ext cx="3497704" cy="228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03082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1" y="488950"/>
            <a:ext cx="10646833" cy="10795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1" y="1582739"/>
            <a:ext cx="10646833" cy="41354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FA83010-EAA8-456D-9680-C8A46EA9EBFF}" type="datetime1">
              <a:rPr lang="fi-FI" smtClean="0"/>
              <a:t>2.1.2018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i-FI" smtClean="0"/>
              <a:t>Markkinoiden juridinen toimintaympäristö kalvot 1a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DC74067-3E18-49C5-A177-70BF794C5D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143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lkotaustainen kan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779078" y="2740334"/>
            <a:ext cx="10633847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accent1"/>
                </a:solidFill>
              </a:defRPr>
            </a:lvl1pPr>
          </a:lstStyle>
          <a:p>
            <a:r>
              <a:rPr lang="fi-FI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779079" y="5504997"/>
            <a:ext cx="7172564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Click to edit Master subtitle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48" y="0"/>
            <a:ext cx="3447299" cy="228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296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799016" y="180000"/>
            <a:ext cx="6172923" cy="6498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fi-FI" noProof="0"/>
              <a:t>Drag picture to placeholder or click icon to add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779081" y="2435535"/>
            <a:ext cx="4425969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chemeClr val="accent1"/>
                </a:solidFill>
              </a:defRPr>
            </a:lvl1pPr>
          </a:lstStyle>
          <a:p>
            <a:r>
              <a:rPr lang="fi-FI" smtClean="0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779081" y="5884335"/>
            <a:ext cx="4425969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Click to edit Master subtitle style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48" y="0"/>
            <a:ext cx="3447299" cy="228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729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719667" y="5765800"/>
            <a:ext cx="10780184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779078" y="1912266"/>
            <a:ext cx="10633847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Click to edit Master 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392" y="5599324"/>
            <a:ext cx="3771369" cy="1194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455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719667" y="5765800"/>
            <a:ext cx="10780184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720002" y="381000"/>
            <a:ext cx="107807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accent1"/>
                </a:solidFill>
              </a:defRPr>
            </a:lvl1pPr>
          </a:lstStyle>
          <a:p>
            <a:r>
              <a:rPr lang="fi-FI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720002" y="1685676"/>
            <a:ext cx="1078079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2D40A-C947-48BB-A1EE-FBC6DD7E5BA3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t>2.1.2018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Markkinoiden juridinen toimintaympäristö kalvot 1a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345" y="5598247"/>
            <a:ext cx="3767459" cy="1196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1559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- Kaksi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719667" y="5765800"/>
            <a:ext cx="10780184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720002" y="381000"/>
            <a:ext cx="107807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accent1"/>
                </a:solidFill>
              </a:defRPr>
            </a:lvl1pPr>
          </a:lstStyle>
          <a:p>
            <a:r>
              <a:rPr lang="fi-FI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720002" y="1685676"/>
            <a:ext cx="531743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8"/>
          </p:nvPr>
        </p:nvSpPr>
        <p:spPr>
          <a:xfrm>
            <a:off x="6183362" y="1685676"/>
            <a:ext cx="531743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DC865-FA4E-4036-BFE6-383CA63322FD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t>2.1.2018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Markkinoiden juridinen toimintaympäristö kalvot 1a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1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6B250-F217-B84A-8E10-659CA258BA50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345" y="5598247"/>
            <a:ext cx="3767459" cy="1196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282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541867" y="1712914"/>
            <a:ext cx="11099800" cy="3919537"/>
          </a:xfrm>
          <a:prstGeom prst="rect">
            <a:avLst/>
          </a:prstGeom>
          <a:solidFill>
            <a:srgbClr val="ED293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fi-FI" altLang="fi-FI" sz="1800" smtClean="0">
              <a:solidFill>
                <a:srgbClr val="000000"/>
              </a:solidFill>
            </a:endParaRPr>
          </a:p>
        </p:txBody>
      </p:sp>
      <p:pic>
        <p:nvPicPr>
          <p:cNvPr id="5" name="Picture 10" descr="aalto_HSE_e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2827867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1" y="1770063"/>
            <a:ext cx="10358967" cy="1331912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1" y="3141664"/>
            <a:ext cx="8377767" cy="233997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  <a:latin typeface="Georgia" pitchFamily="18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814233" y="5959476"/>
            <a:ext cx="2700867" cy="176213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928B81"/>
                </a:solidFill>
              </a:defRPr>
            </a:lvl1pPr>
          </a:lstStyle>
          <a:p>
            <a:pPr>
              <a:defRPr/>
            </a:pPr>
            <a:fld id="{7B21DFDA-22EF-4F47-A2C7-48212A53747E}" type="datetime1">
              <a:rPr lang="fi-FI" smtClean="0"/>
              <a:t>2.1.2018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391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1" y="488950"/>
            <a:ext cx="10646833" cy="10795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1" y="1582739"/>
            <a:ext cx="5221817" cy="413543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017" y="1582739"/>
            <a:ext cx="5221816" cy="413543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9595118-CCE8-43E1-9231-ED09130EEEC3}" type="datetime1">
              <a:rPr lang="fi-FI" smtClean="0"/>
              <a:t>2.1.2018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i-FI" smtClean="0"/>
              <a:t>Markkinoiden juridinen toimintaympäristö kalvot 1a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509C7AA-28C5-4F02-8F5F-D4D060D24B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701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6587067" y="5953125"/>
            <a:ext cx="4826000" cy="15875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i-FI" smtClean="0">
                <a:solidFill>
                  <a:prstClr val="black">
                    <a:tint val="75000"/>
                  </a:prstClr>
                </a:solidFill>
                <a:ea typeface="ＭＳ Ｐゴシック" charset="0"/>
              </a:rPr>
              <a:t>Markkinoiden juridinen toimintaympäristö kalvot 1a</a:t>
            </a:r>
            <a:endParaRPr lang="fi-FI">
              <a:solidFill>
                <a:prstClr val="black">
                  <a:tint val="75000"/>
                </a:prstClr>
              </a:solidFill>
              <a:ea typeface="ＭＳ Ｐゴシック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6587067" y="6111875"/>
            <a:ext cx="4826000" cy="1857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2F1FC4B0-7F3F-43FB-B5F3-4B96FA97F913}" type="datetime1">
              <a:rPr lang="fi-FI" smtClean="0">
                <a:solidFill>
                  <a:prstClr val="black">
                    <a:tint val="75000"/>
                  </a:prstClr>
                </a:solidFill>
                <a:ea typeface="ＭＳ Ｐゴシック" charset="0"/>
              </a:rPr>
              <a:t>2.1.2018</a:t>
            </a:fld>
            <a:endParaRPr lang="fi-FI">
              <a:solidFill>
                <a:prstClr val="black">
                  <a:tint val="75000"/>
                </a:prstClr>
              </a:solidFill>
              <a:ea typeface="ＭＳ Ｐゴシック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6587067" y="6297614"/>
            <a:ext cx="4826000" cy="1619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865DB13D-24FD-0641-8100-A6CD964B88B6}" type="slidenum">
              <a:rPr lang="fi-FI" smtClean="0">
                <a:solidFill>
                  <a:prstClr val="black">
                    <a:tint val="75000"/>
                  </a:prstClr>
                </a:solidFill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5479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6587067" y="5953125"/>
            <a:ext cx="4826000" cy="15875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i-FI" smtClean="0">
                <a:solidFill>
                  <a:prstClr val="black">
                    <a:tint val="75000"/>
                  </a:prstClr>
                </a:solidFill>
                <a:ea typeface="ＭＳ Ｐゴシック" charset="0"/>
              </a:rPr>
              <a:t>Markkinoiden juridinen toimintaympäristö kalvot 1a</a:t>
            </a:r>
            <a:endParaRPr lang="fi-FI">
              <a:solidFill>
                <a:prstClr val="black">
                  <a:tint val="75000"/>
                </a:prstClr>
              </a:solidFill>
              <a:ea typeface="ＭＳ Ｐゴシック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6587067" y="6111875"/>
            <a:ext cx="4826000" cy="1857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B4080941-84B4-4FF0-B4DC-87CBCC375AE8}" type="datetime1">
              <a:rPr lang="fi-FI" smtClean="0">
                <a:solidFill>
                  <a:prstClr val="black">
                    <a:tint val="75000"/>
                  </a:prstClr>
                </a:solidFill>
                <a:ea typeface="ＭＳ Ｐゴシック" charset="0"/>
              </a:rPr>
              <a:t>2.1.2018</a:t>
            </a:fld>
            <a:endParaRPr lang="fi-FI">
              <a:solidFill>
                <a:prstClr val="black">
                  <a:tint val="75000"/>
                </a:prstClr>
              </a:solidFill>
              <a:ea typeface="ＭＳ Ｐゴシック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6587067" y="6297614"/>
            <a:ext cx="4826000" cy="1619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865DB13D-24FD-0641-8100-A6CD964B88B6}" type="slidenum">
              <a:rPr lang="fi-FI" smtClean="0">
                <a:solidFill>
                  <a:prstClr val="black">
                    <a:tint val="75000"/>
                  </a:prstClr>
                </a:solidFill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2352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16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3.xml"/><Relationship Id="rId3" Type="http://schemas.openxmlformats.org/officeDocument/2006/relationships/diagramLayout" Target="../diagrams/layout12.xml"/><Relationship Id="rId7" Type="http://schemas.openxmlformats.org/officeDocument/2006/relationships/diagramData" Target="../diagrams/data13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12.xml"/><Relationship Id="rId11" Type="http://schemas.microsoft.com/office/2007/relationships/diagramDrawing" Target="../diagrams/drawing13.xml"/><Relationship Id="rId5" Type="http://schemas.openxmlformats.org/officeDocument/2006/relationships/diagramColors" Target="../diagrams/colors12.xml"/><Relationship Id="rId10" Type="http://schemas.openxmlformats.org/officeDocument/2006/relationships/diagramColors" Target="../diagrams/colors13.xml"/><Relationship Id="rId4" Type="http://schemas.openxmlformats.org/officeDocument/2006/relationships/diagramQuickStyle" Target="../diagrams/quickStyle12.xml"/><Relationship Id="rId9" Type="http://schemas.openxmlformats.org/officeDocument/2006/relationships/diagramQuickStyle" Target="../diagrams/quickStyle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16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16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7.xml"/><Relationship Id="rId3" Type="http://schemas.openxmlformats.org/officeDocument/2006/relationships/diagramLayout" Target="../diagrams/layout16.xml"/><Relationship Id="rId7" Type="http://schemas.openxmlformats.org/officeDocument/2006/relationships/diagramData" Target="../diagrams/data17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16.xml"/><Relationship Id="rId11" Type="http://schemas.microsoft.com/office/2007/relationships/diagramDrawing" Target="../diagrams/drawing17.xml"/><Relationship Id="rId5" Type="http://schemas.openxmlformats.org/officeDocument/2006/relationships/diagramColors" Target="../diagrams/colors16.xml"/><Relationship Id="rId10" Type="http://schemas.openxmlformats.org/officeDocument/2006/relationships/diagramColors" Target="../diagrams/colors17.xml"/><Relationship Id="rId4" Type="http://schemas.openxmlformats.org/officeDocument/2006/relationships/diagramQuickStyle" Target="../diagrams/quickStyle16.xml"/><Relationship Id="rId9" Type="http://schemas.openxmlformats.org/officeDocument/2006/relationships/diagramQuickStyle" Target="../diagrams/quickStyle17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9.xml"/><Relationship Id="rId3" Type="http://schemas.openxmlformats.org/officeDocument/2006/relationships/diagramLayout" Target="../diagrams/layout18.xml"/><Relationship Id="rId7" Type="http://schemas.openxmlformats.org/officeDocument/2006/relationships/diagramData" Target="../diagrams/data19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18.xml"/><Relationship Id="rId11" Type="http://schemas.microsoft.com/office/2007/relationships/diagramDrawing" Target="../diagrams/drawing19.xml"/><Relationship Id="rId5" Type="http://schemas.openxmlformats.org/officeDocument/2006/relationships/diagramColors" Target="../diagrams/colors18.xml"/><Relationship Id="rId10" Type="http://schemas.openxmlformats.org/officeDocument/2006/relationships/diagramColors" Target="../diagrams/colors19.xml"/><Relationship Id="rId4" Type="http://schemas.openxmlformats.org/officeDocument/2006/relationships/diagramQuickStyle" Target="../diagrams/quickStyle18.xml"/><Relationship Id="rId9" Type="http://schemas.openxmlformats.org/officeDocument/2006/relationships/diagramQuickStyle" Target="../diagrams/quickStyle19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1.xml"/><Relationship Id="rId3" Type="http://schemas.openxmlformats.org/officeDocument/2006/relationships/diagramLayout" Target="../diagrams/layout20.xml"/><Relationship Id="rId7" Type="http://schemas.openxmlformats.org/officeDocument/2006/relationships/diagramData" Target="../diagrams/data21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20.xml"/><Relationship Id="rId11" Type="http://schemas.microsoft.com/office/2007/relationships/diagramDrawing" Target="../diagrams/drawing21.xml"/><Relationship Id="rId5" Type="http://schemas.openxmlformats.org/officeDocument/2006/relationships/diagramColors" Target="../diagrams/colors20.xml"/><Relationship Id="rId10" Type="http://schemas.openxmlformats.org/officeDocument/2006/relationships/diagramColors" Target="../diagrams/colors21.xml"/><Relationship Id="rId4" Type="http://schemas.openxmlformats.org/officeDocument/2006/relationships/diagramQuickStyle" Target="../diagrams/quickStyle20.xml"/><Relationship Id="rId9" Type="http://schemas.openxmlformats.org/officeDocument/2006/relationships/diagramQuickStyle" Target="../diagrams/quickStyle2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16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6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6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6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6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fi-FI" altLang="fi-FI" dirty="0" smtClean="0"/>
              <a:t>Kansainvälisten markkinoiden normiympäristö </a:t>
            </a:r>
          </a:p>
          <a:p>
            <a:pPr eaLnBrk="1" hangingPunct="1"/>
            <a:r>
              <a:rPr lang="fi-FI" altLang="fi-FI" dirty="0" smtClean="0"/>
              <a:t>Yhteiskuntavastuu (CSR) ja yritysetiikka</a:t>
            </a:r>
          </a:p>
          <a:p>
            <a:pPr eaLnBrk="1" hangingPunct="1"/>
            <a:r>
              <a:rPr lang="fi-FI" altLang="fi-FI" dirty="0" smtClean="0"/>
              <a:t>Matti Rudanko</a:t>
            </a:r>
          </a:p>
        </p:txBody>
      </p:sp>
      <p:sp>
        <p:nvSpPr>
          <p:cNvPr id="9421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i-FI" altLang="fi-FI" dirty="0" smtClean="0"/>
              <a:t>Markkinoiden juridinen toimintaympäristö</a:t>
            </a:r>
            <a:br>
              <a:rPr lang="fi-FI" altLang="fi-FI" dirty="0" smtClean="0"/>
            </a:br>
            <a:r>
              <a:rPr lang="fi-FI" altLang="fi-FI" dirty="0" smtClean="0"/>
              <a:t>Kalvot </a:t>
            </a:r>
            <a:r>
              <a:rPr lang="fi-FI" altLang="fi-FI" dirty="0"/>
              <a:t>6</a:t>
            </a:r>
            <a:endParaRPr lang="en-US" altLang="fi-FI" dirty="0" smtClean="0"/>
          </a:p>
        </p:txBody>
      </p:sp>
    </p:spTree>
    <p:extLst>
      <p:ext uri="{BB962C8B-B14F-4D97-AF65-F5344CB8AC3E}">
        <p14:creationId xmlns:p14="http://schemas.microsoft.com/office/powerpoint/2010/main" val="2403207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fi-FI" altLang="fi-FI"/>
              <a:t>The Changing Role of Firms</a:t>
            </a:r>
            <a:endParaRPr lang="en-US" altLang="fi-FI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quarter" idx="14"/>
            <p:extLst/>
          </p:nvPr>
        </p:nvGraphicFramePr>
        <p:xfrm>
          <a:off x="720002" y="1685676"/>
          <a:ext cx="107807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Markkinoiden juridinen toimintaympäristö kalvot 1a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46C18B-5018-4C10-B5CD-25116AB3CE4A}" type="slidenum">
              <a:rPr kumimoji="0" lang="en-US" altLang="fi-FI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altLang="fi-FI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4760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256F477-DCE4-42C1-BE10-AAC2919716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4F3A983-74C8-454B-9CEC-4F517446A8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F52C8DC-B9DB-41E5-A8EC-42F0394A78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4FE4085-5CA8-4575-ABE2-7B9CC818A9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4D8C467-4BF6-4435-8393-77F05B0B3B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fi-FI" dirty="0"/>
              <a:t>Case 1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sz="quarter" idx="14"/>
          </p:nvPr>
        </p:nvSpPr>
        <p:spPr/>
        <p:txBody>
          <a:bodyPr/>
          <a:lstStyle/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fi-FI" sz="2800" dirty="0"/>
              <a:t>A multinational uses wood from a tropical rain forest as raw material that is processed elsewhere 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fi-FI" sz="2800" dirty="0"/>
              <a:t>the government of the country of origin of the raw material supports the firm because it brings money as a price of the stuff (and other payments, even “unofficial” ones) and improves employment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fi-FI" sz="2800" dirty="0"/>
              <a:t>the government is alleged to violate the human rights of a minority  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fi-FI" sz="2800" dirty="0"/>
              <a:t>lumbering of rain forest has caused evacuation of the population</a:t>
            </a:r>
            <a:endParaRPr lang="en-US" altLang="fi-FI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Markkinoiden juridinen toimintaympäristö kalvot 1a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4A67E3-3BEC-4969-9E61-55F60BD11895}" type="slidenum">
              <a:rPr kumimoji="0" lang="en-US" altLang="fi-FI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altLang="fi-FI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9670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fi-FI"/>
              <a:t>Case 2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quarter" idx="14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fi-FI" sz="2400" dirty="0"/>
              <a:t>The foreign business partner of  firm A may  use child labor because of what civic organizations have demanded a boycott of the business partner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fi-FI" sz="2400" dirty="0"/>
              <a:t>the firm has activities in “rogue country” X that is on a black list of civic organizations as well and is at risk to fall into boycott by the  “international community”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Markkinoiden juridinen toimintaympäristö kalvot 1a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55D0D5-EA7E-4663-840E-A0C3B6B0E8EC}" type="slidenum">
              <a:rPr kumimoji="0" lang="en-US" altLang="fi-FI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altLang="fi-FI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989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fi-FI"/>
              <a:t>Case 3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sz="quarter" idx="14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fi-FI" sz="2400" dirty="0"/>
              <a:t>The international marketing of consumer goods effected by a company is considered offensive in countries in which different views of equality prevail 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fi-FI" sz="2400" dirty="0"/>
              <a:t>the company investing in environment management has promised a share of the profit from the campaign for the benefit of endangered species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Markkinoiden juridinen toimintaympäristö kalvot 1a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0C6068-C31E-4403-8046-A6460C675873}" type="slidenum">
              <a:rPr kumimoji="0" lang="en-US" altLang="fi-FI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altLang="fi-FI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08883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fi-FI"/>
              <a:t>Case 4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sz="quarter" idx="14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fi-FI" sz="2400" dirty="0"/>
              <a:t>The funds marketed by a common fund invest </a:t>
            </a:r>
            <a:r>
              <a:rPr lang="en-US" altLang="fi-FI" sz="2400" dirty="0" err="1"/>
              <a:t>i.a</a:t>
            </a:r>
            <a:r>
              <a:rPr lang="en-US" altLang="fi-FI" sz="2400" dirty="0"/>
              <a:t>. in  tobacco and arms industry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fi-FI" sz="2400" dirty="0"/>
              <a:t>a pension insurance company considers buying fund units in question because it is well-grounded from the point of view of rational investment activity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Markkinoiden juridinen toimintaympäristö kalvot 1a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36D897-2440-40E6-998A-6DB79966A667}" type="slidenum">
              <a:rPr kumimoji="0" lang="en-US" altLang="fi-FI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altLang="fi-FI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241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fi-FI"/>
              <a:t>Argumentation, case 1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quarter" idx="14"/>
            <p:extLst/>
          </p:nvPr>
        </p:nvGraphicFramePr>
        <p:xfrm>
          <a:off x="720002" y="1685676"/>
          <a:ext cx="531743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Content Placeholder 3"/>
          <p:cNvGraphicFramePr>
            <a:graphicFrameLocks noGrp="1"/>
          </p:cNvGraphicFramePr>
          <p:nvPr>
            <p:ph sz="quarter" idx="18"/>
            <p:extLst/>
          </p:nvPr>
        </p:nvGraphicFramePr>
        <p:xfrm>
          <a:off x="6183362" y="1685676"/>
          <a:ext cx="531743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Markkinoiden juridinen toimintaympäristö kalvot 1a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1CD8DBA-D959-4BC9-B6C1-29BB44359BE0}" type="slidenum">
              <a:rPr kumimoji="0" lang="en-US" altLang="fi-FI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altLang="fi-FI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9060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DC51A5A-58FB-446B-BA1C-668FFF8D80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544B4D1-3833-48DD-9E38-526B9FD370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D78F585-5527-4281-BB75-48614BA2AB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88E413C-5AFE-4605-AE88-7830B94F37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BF1F8E8-C825-42C2-A4B7-AD61A489D1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9F3F651-F50D-4B2E-8138-A8CE30F5B0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  <p:bldGraphic spid="4" grpId="0">
        <p:bldSub>
          <a:bldDgm bld="one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fi-FI"/>
              <a:t>Argumentation, Case 1, cont.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quarter" idx="14"/>
            <p:extLst/>
          </p:nvPr>
        </p:nvGraphicFramePr>
        <p:xfrm>
          <a:off x="720002" y="1685676"/>
          <a:ext cx="107807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Markkinoiden juridinen toimintaympäristö kalvot 1a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B75EA2-A2FD-437D-8D20-7B461B173B6B}" type="slidenum">
              <a:rPr kumimoji="0" lang="en-US" altLang="fi-FI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altLang="fi-FI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0413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7C7DC08-D545-4AF5-B758-35B67EACF2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23C7DE1-60BF-40D9-ADD2-2B4871D888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fi-FI"/>
              <a:t>A Solution Scheme 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quarter" idx="14"/>
            <p:extLst/>
          </p:nvPr>
        </p:nvGraphicFramePr>
        <p:xfrm>
          <a:off x="720002" y="1327868"/>
          <a:ext cx="10780799" cy="41893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Markkinoiden juridinen toimintaympäristö kalvot 1a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550FCAF-5A76-43AB-B034-955FBD82945A}" type="slidenum">
              <a:rPr kumimoji="0" lang="en-US" altLang="fi-FI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altLang="fi-FI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4041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8AA7B42-109E-4259-8913-312BE1F685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9E52770-BC70-43C8-8814-1B8857AC7E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3D3F02E-27CC-4D92-9EFF-A9774BC8B1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1BD8BED-F84E-4DA3-B057-FA84A77394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9956FE4-859C-4081-B872-B592CBC761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7E75ADC-4FF3-4432-9326-A858A3B975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855D3C6-6723-46D7-93B0-CD40E15201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7BEF592-8A1F-45C8-81CD-FC32EE21E7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1BAEEB8-EE39-4994-A5A2-F81DF55DDB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37D3E3D-70BE-421B-8C8A-4DCB2CA474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fi-FI"/>
              <a:t>Argumentation, case 2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4"/>
            <p:extLst/>
          </p:nvPr>
        </p:nvGraphicFramePr>
        <p:xfrm>
          <a:off x="720002" y="1685676"/>
          <a:ext cx="531743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Content Placeholder 6"/>
          <p:cNvGraphicFramePr>
            <a:graphicFrameLocks noGrp="1"/>
          </p:cNvGraphicFramePr>
          <p:nvPr>
            <p:ph sz="quarter" idx="18"/>
            <p:extLst/>
          </p:nvPr>
        </p:nvGraphicFramePr>
        <p:xfrm>
          <a:off x="6183362" y="1685676"/>
          <a:ext cx="531743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Markkinoiden juridinen toimintaympäristö kalvot 1a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D9A0D5-8853-4EAF-93AC-3B506A60ECBF}" type="slidenum">
              <a:rPr kumimoji="0" lang="en-US" altLang="fi-FI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altLang="fi-FI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5678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598BD00-EED1-4936-B121-71B020EF51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E65D359-3B8B-45CB-A494-5CE427EE6F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929638B-54D3-4ED9-9E93-F5186FD47F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5D82FDD-C27A-42E3-BFAB-D661F9F94B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0DC017C-034D-4D0E-8146-79A5C7F0B3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5256DA3-E5C4-427E-86B5-211B9BC3D6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  <p:bldGraphic spid="7" grpId="0">
        <p:bldSub>
          <a:bldDgm bld="one"/>
        </p:bldSub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fi-FI" dirty="0"/>
              <a:t>Argumentation, case 3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quarter" idx="14"/>
            <p:extLst/>
          </p:nvPr>
        </p:nvGraphicFramePr>
        <p:xfrm>
          <a:off x="720002" y="1685676"/>
          <a:ext cx="531743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Content Placeholder 3"/>
          <p:cNvGraphicFramePr>
            <a:graphicFrameLocks noGrp="1"/>
          </p:cNvGraphicFramePr>
          <p:nvPr>
            <p:ph sz="quarter" idx="18"/>
            <p:extLst/>
          </p:nvPr>
        </p:nvGraphicFramePr>
        <p:xfrm>
          <a:off x="6183362" y="1685676"/>
          <a:ext cx="531743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Markkinoiden juridinen toimintaympäristö kalvot 1a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E74F80-71AA-436E-A7C2-CEF8F52A6861}" type="slidenum">
              <a:rPr kumimoji="0" lang="en-US" altLang="fi-FI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altLang="fi-FI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2267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11DDAF8-69CC-4572-A277-A8E33D8A6D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26FE01A-6B10-418C-A794-AE53EB0E3E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9A12094-26AD-4C4E-A232-B68B53F21A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A82EC96-E9E1-422B-9ED7-1FC79231C7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CF6E1CB-CA21-4D0C-980A-E42B8F692F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AA328D2-0DCF-4CD8-BB8D-732533373E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3968BC7-CB8B-46CE-983E-83D010E053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AE82C27-3D77-46E4-8484-FF291BE8E1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  <p:bldGraphic spid="4" grpId="0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fi-FI" altLang="fi-FI" dirty="0" err="1" smtClean="0"/>
              <a:t>Responsibilities</a:t>
            </a:r>
            <a:r>
              <a:rPr lang="fi-FI" altLang="fi-FI" dirty="0" smtClean="0"/>
              <a:t> of </a:t>
            </a:r>
            <a:r>
              <a:rPr lang="fi-FI" altLang="fi-FI" dirty="0" err="1" smtClean="0"/>
              <a:t>Companies</a:t>
            </a:r>
            <a:r>
              <a:rPr lang="en-US" altLang="fi-FI" dirty="0" smtClean="0"/>
              <a:t> 1</a:t>
            </a:r>
            <a:endParaRPr lang="en-US" altLang="fi-FI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Markkinoiden juridinen toimintaympäristö kalvot 1a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E4E035-6963-49D7-9A39-D629569CC61F}" type="slidenum">
              <a:rPr kumimoji="0" lang="en-US" altLang="fi-FI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fi-FI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4"/>
            <p:extLst/>
          </p:nvPr>
        </p:nvGraphicFramePr>
        <p:xfrm>
          <a:off x="720003" y="1685676"/>
          <a:ext cx="6141974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Diagram 7"/>
          <p:cNvGraphicFramePr/>
          <p:nvPr/>
        </p:nvGraphicFramePr>
        <p:xfrm>
          <a:off x="6969125" y="1582738"/>
          <a:ext cx="5222875" cy="4135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218723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331D6907-C1C2-4D4E-8D8D-B3055B9C22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A4CB71A3-BB6E-4D1A-879E-2D9B794B9D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7E7D93B4-2A2F-44EE-83D2-C6400569B2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C12227CB-A239-4DD3-B65A-449819361D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649C9972-C9D9-4D19-8DC4-162EB4E490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5D5D5798-FD32-4EC4-87AD-6A45CC81A1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9D233BAD-DE62-4167-92D1-B90B16B775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54C8EE4E-8733-4C5E-A82D-9C4BA6438A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C7BD4141-CA70-4ECD-9675-C1DC3CCBAD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E4ABAF3-FB9E-4576-8F38-9028D278AE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9266D0EE-251D-4806-A252-74E2644612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FB54646A-24D9-4E0B-88D4-D2C8FF8DD9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5F4A6481-0056-45FD-8F25-40325B432C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B87428EB-749A-4A33-BD5E-CC0BBB707F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3B4EC9F-959D-42BA-9BEF-98F375BCDC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0CD92C7-8F9E-4139-BADF-7AED6BE27D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F4CC140-D704-47DF-9C44-B6542A1259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483224D0-1E7B-4806-A824-63071B6791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DB4976C-D077-479B-A61E-BDE26B37FD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56F1738-0D5D-4BD2-8649-BABD0D0028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53901B4-CD5C-4F4E-8364-67FED091B5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A3FFA01-A803-4ABD-8ED4-D8F88D0829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D01FFC1-552C-43C4-8690-CE409B2FBC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41C9E449-64C5-48A7-8AA6-A607CB7524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Dgm bld="one"/>
        </p:bldSub>
      </p:bldGraphic>
      <p:bldGraphic spid="8" grpId="0">
        <p:bldSub>
          <a:bldDgm bld="one"/>
        </p:bldSub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fi-FI"/>
              <a:t>Argumentation, case 4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quarter" idx="14"/>
            <p:extLst/>
          </p:nvPr>
        </p:nvGraphicFramePr>
        <p:xfrm>
          <a:off x="720002" y="1685676"/>
          <a:ext cx="531743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Content Placeholder 3"/>
          <p:cNvGraphicFramePr>
            <a:graphicFrameLocks noGrp="1"/>
          </p:cNvGraphicFramePr>
          <p:nvPr>
            <p:ph sz="quarter" idx="18"/>
            <p:extLst/>
          </p:nvPr>
        </p:nvGraphicFramePr>
        <p:xfrm>
          <a:off x="6183362" y="1685676"/>
          <a:ext cx="531743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Markkinoiden juridinen toimintaympäristö kalvot 1a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34108BA-1E30-42E9-943D-8CB1E12786D9}" type="slidenum">
              <a:rPr kumimoji="0" lang="en-US" altLang="fi-FI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altLang="fi-FI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58293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C7D2EC4-C70C-494C-81F4-DDAEF05096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82980FF-D3D5-4387-9E0C-5C59BC7245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C8AE108-7E50-4F26-A289-3E00B6718E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F461EB2-85A6-4CC7-95B5-7556DE0999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0BCB054-287F-4C28-93EA-0DB67873D0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80C59DB-E557-490E-915B-1951433333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15B164A-F125-4B53-8EA5-0358C9A0B9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0606BEE-EEE8-4CF5-83AA-D2C704DB4E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  <p:bldGraphic spid="4" grpId="0">
        <p:bldSub>
          <a:bldDgm bld="one"/>
        </p:bldSub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fi-FI"/>
              <a:t>Moral judgment in world trade 1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quarter" idx="14"/>
            <p:extLst/>
          </p:nvPr>
        </p:nvGraphicFramePr>
        <p:xfrm>
          <a:off x="720002" y="1685676"/>
          <a:ext cx="107807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Markkinoiden juridinen toimintaympäristö kalvot 1a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4B3F50-1F17-4994-9771-707366188632}" type="slidenum">
              <a:rPr kumimoji="0" lang="en-US" altLang="fi-FI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altLang="fi-FI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8513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155798D-BE1C-4262-A98D-7A7EE72CE2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F75500C-D208-4598-8CD0-D03420EF94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73C6345-CEDA-4535-8F1E-E464E1DD02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DCAF124-CE7D-4279-89C8-3657A3C752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285A863-B7C1-4DF4-91ED-05394A02FB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AD9E5D6-00D9-4B35-9ECA-81E8A584AC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299FC45-9E55-4941-85C7-E10EDDBF44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06B17FB-59C8-4EA2-B6A6-20398908C3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fi-FI"/>
              <a:t>Moral judgment in world trade 2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altLang="fi-FI"/>
              <a:t>An evaluation scale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Markkinoiden juridinen toimintaympäristö kalvot 1a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11EB08-6ACB-4381-8D91-ACCC585A8628}" type="slidenum">
              <a:rPr kumimoji="0" lang="en-US" altLang="fi-FI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altLang="fi-FI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5061" name="Line 5"/>
          <p:cNvSpPr>
            <a:spLocks noChangeShapeType="1"/>
          </p:cNvSpPr>
          <p:nvPr/>
        </p:nvSpPr>
        <p:spPr bwMode="auto">
          <a:xfrm>
            <a:off x="3124200" y="2743200"/>
            <a:ext cx="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5062" name="Line 6"/>
          <p:cNvSpPr>
            <a:spLocks noChangeShapeType="1"/>
          </p:cNvSpPr>
          <p:nvPr/>
        </p:nvSpPr>
        <p:spPr bwMode="auto">
          <a:xfrm>
            <a:off x="3048000" y="2743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5063" name="Line 7"/>
          <p:cNvSpPr>
            <a:spLocks noChangeShapeType="1"/>
          </p:cNvSpPr>
          <p:nvPr/>
        </p:nvSpPr>
        <p:spPr bwMode="auto">
          <a:xfrm>
            <a:off x="3048000" y="5791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5064" name="Line 8"/>
          <p:cNvSpPr>
            <a:spLocks noChangeShapeType="1"/>
          </p:cNvSpPr>
          <p:nvPr/>
        </p:nvSpPr>
        <p:spPr bwMode="auto">
          <a:xfrm>
            <a:off x="2971800" y="3352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5065" name="Line 9"/>
          <p:cNvSpPr>
            <a:spLocks noChangeShapeType="1"/>
          </p:cNvSpPr>
          <p:nvPr/>
        </p:nvSpPr>
        <p:spPr bwMode="auto">
          <a:xfrm>
            <a:off x="2971800" y="3962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5066" name="Line 10"/>
          <p:cNvSpPr>
            <a:spLocks noChangeShapeType="1"/>
          </p:cNvSpPr>
          <p:nvPr/>
        </p:nvSpPr>
        <p:spPr bwMode="auto">
          <a:xfrm>
            <a:off x="2971800" y="4648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5067" name="Line 11"/>
          <p:cNvSpPr>
            <a:spLocks noChangeShapeType="1"/>
          </p:cNvSpPr>
          <p:nvPr/>
        </p:nvSpPr>
        <p:spPr bwMode="auto">
          <a:xfrm>
            <a:off x="2971800" y="525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5068" name="Text Box 12"/>
          <p:cNvSpPr txBox="1">
            <a:spLocks noChangeArrowheads="1"/>
          </p:cNvSpPr>
          <p:nvPr/>
        </p:nvSpPr>
        <p:spPr bwMode="auto">
          <a:xfrm>
            <a:off x="2422526" y="2555876"/>
            <a:ext cx="62068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fi-FI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+3</a:t>
            </a:r>
          </a:p>
        </p:txBody>
      </p:sp>
      <p:sp>
        <p:nvSpPr>
          <p:cNvPr id="45069" name="Text Box 13"/>
          <p:cNvSpPr txBox="1">
            <a:spLocks noChangeArrowheads="1"/>
          </p:cNvSpPr>
          <p:nvPr/>
        </p:nvSpPr>
        <p:spPr bwMode="auto">
          <a:xfrm>
            <a:off x="2438401" y="3124201"/>
            <a:ext cx="62068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fi-FI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+2</a:t>
            </a:r>
          </a:p>
        </p:txBody>
      </p:sp>
      <p:sp>
        <p:nvSpPr>
          <p:cNvPr id="45070" name="Text Box 14"/>
          <p:cNvSpPr txBox="1">
            <a:spLocks noChangeArrowheads="1"/>
          </p:cNvSpPr>
          <p:nvPr/>
        </p:nvSpPr>
        <p:spPr bwMode="auto">
          <a:xfrm>
            <a:off x="2498725" y="3698876"/>
            <a:ext cx="53572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fi-FI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+1</a:t>
            </a:r>
          </a:p>
        </p:txBody>
      </p:sp>
      <p:sp>
        <p:nvSpPr>
          <p:cNvPr id="45071" name="Text Box 15"/>
          <p:cNvSpPr txBox="1">
            <a:spLocks noChangeArrowheads="1"/>
          </p:cNvSpPr>
          <p:nvPr/>
        </p:nvSpPr>
        <p:spPr bwMode="auto">
          <a:xfrm>
            <a:off x="2498725" y="4384676"/>
            <a:ext cx="52610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fi-FI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0</a:t>
            </a:r>
          </a:p>
        </p:txBody>
      </p:sp>
      <p:sp>
        <p:nvSpPr>
          <p:cNvPr id="45073" name="Text Box 17"/>
          <p:cNvSpPr txBox="1">
            <a:spLocks noChangeArrowheads="1"/>
          </p:cNvSpPr>
          <p:nvPr/>
        </p:nvSpPr>
        <p:spPr bwMode="auto">
          <a:xfrm>
            <a:off x="2498725" y="4918076"/>
            <a:ext cx="45878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fi-FI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-1</a:t>
            </a:r>
          </a:p>
        </p:txBody>
      </p:sp>
      <p:sp>
        <p:nvSpPr>
          <p:cNvPr id="45074" name="Text Box 18"/>
          <p:cNvSpPr txBox="1">
            <a:spLocks noChangeArrowheads="1"/>
          </p:cNvSpPr>
          <p:nvPr/>
        </p:nvSpPr>
        <p:spPr bwMode="auto">
          <a:xfrm>
            <a:off x="2498725" y="5451476"/>
            <a:ext cx="45878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fi-FI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-2</a:t>
            </a:r>
          </a:p>
        </p:txBody>
      </p:sp>
      <p:sp>
        <p:nvSpPr>
          <p:cNvPr id="45075" name="Text Box 19"/>
          <p:cNvSpPr txBox="1">
            <a:spLocks noChangeArrowheads="1"/>
          </p:cNvSpPr>
          <p:nvPr/>
        </p:nvSpPr>
        <p:spPr bwMode="auto">
          <a:xfrm>
            <a:off x="3870326" y="2555876"/>
            <a:ext cx="641553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fi-FI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innovations, on top of the moral development </a:t>
            </a:r>
          </a:p>
        </p:txBody>
      </p:sp>
      <p:sp>
        <p:nvSpPr>
          <p:cNvPr id="45077" name="Text Box 21"/>
          <p:cNvSpPr txBox="1">
            <a:spLocks noChangeArrowheads="1"/>
          </p:cNvSpPr>
          <p:nvPr/>
        </p:nvSpPr>
        <p:spPr bwMode="auto">
          <a:xfrm>
            <a:off x="3870326" y="3013076"/>
            <a:ext cx="572265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fi-FI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Exemplary activity, active improvements </a:t>
            </a:r>
          </a:p>
        </p:txBody>
      </p:sp>
      <p:sp>
        <p:nvSpPr>
          <p:cNvPr id="45079" name="Text Box 23"/>
          <p:cNvSpPr txBox="1">
            <a:spLocks noChangeArrowheads="1"/>
          </p:cNvSpPr>
          <p:nvPr/>
        </p:nvSpPr>
        <p:spPr bwMode="auto">
          <a:xfrm>
            <a:off x="3946525" y="3546476"/>
            <a:ext cx="678583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fi-FI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Investments to comply with the spirit of the law   </a:t>
            </a:r>
          </a:p>
        </p:txBody>
      </p:sp>
      <p:sp>
        <p:nvSpPr>
          <p:cNvPr id="45081" name="Text Box 25"/>
          <p:cNvSpPr txBox="1">
            <a:spLocks noChangeArrowheads="1"/>
          </p:cNvSpPr>
          <p:nvPr/>
        </p:nvSpPr>
        <p:spPr bwMode="auto">
          <a:xfrm>
            <a:off x="3946525" y="4156076"/>
            <a:ext cx="634725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fi-FI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Complying with the letter of the law, avoiding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fi-FI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legal sanctions</a:t>
            </a:r>
          </a:p>
        </p:txBody>
      </p:sp>
      <p:sp>
        <p:nvSpPr>
          <p:cNvPr id="45082" name="Text Box 26"/>
          <p:cNvSpPr txBox="1">
            <a:spLocks noChangeArrowheads="1"/>
          </p:cNvSpPr>
          <p:nvPr/>
        </p:nvSpPr>
        <p:spPr bwMode="auto">
          <a:xfrm>
            <a:off x="3962400" y="4953001"/>
            <a:ext cx="556113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fi-FI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Repeated admonitions from authorities </a:t>
            </a:r>
          </a:p>
        </p:txBody>
      </p:sp>
      <p:sp>
        <p:nvSpPr>
          <p:cNvPr id="45083" name="Text Box 27"/>
          <p:cNvSpPr txBox="1">
            <a:spLocks noChangeArrowheads="1"/>
          </p:cNvSpPr>
          <p:nvPr/>
        </p:nvSpPr>
        <p:spPr bwMode="auto">
          <a:xfrm>
            <a:off x="3946526" y="5375276"/>
            <a:ext cx="601401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fi-FI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Sentences e.g. of environmental offences  </a:t>
            </a:r>
          </a:p>
        </p:txBody>
      </p:sp>
    </p:spTree>
    <p:extLst>
      <p:ext uri="{BB962C8B-B14F-4D97-AF65-F5344CB8AC3E}">
        <p14:creationId xmlns:p14="http://schemas.microsoft.com/office/powerpoint/2010/main" val="1019819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fi-FI" altLang="fi-FI"/>
              <a:t>Responsibilities of Companies</a:t>
            </a:r>
            <a:r>
              <a:rPr lang="en-US" altLang="fi-FI"/>
              <a:t> 2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quarter" idx="14"/>
            <p:extLst/>
          </p:nvPr>
        </p:nvGraphicFramePr>
        <p:xfrm>
          <a:off x="720002" y="1685676"/>
          <a:ext cx="107807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Markkinoiden juridinen toimintaympäristö kalvot 1a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EB709F-2EF8-41D1-9870-F24357A1F2EA}" type="slidenum">
              <a:rPr kumimoji="0" lang="en-US" altLang="fi-FI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fi-FI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4325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CD3CFF3-E36A-4E41-B4BA-8D9C97DA0B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B240B4F-C8E1-4F77-AFC9-CFCF6CD01A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7820DEA-3F3A-42E2-AE05-523E171A4A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E8383D2-8875-49F7-A74C-27B71BAF12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58604E3-F2FA-4637-BC45-211BC2987B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802C55C-60A3-4F68-A1ED-6FBBF85162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4B8F457-1DC9-45A2-A21F-4CABDBC8C6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3C41DB8-EF10-4FCD-81FD-F323E6652C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D12BC54-F942-4BFC-93D6-63B4B2985B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EFD74A9-30BF-445F-A434-B6C11D0AC5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8CA85F8-D49F-439B-8C6D-604773ADAB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7EA2EAF-FC2D-427E-A693-6F0F3425AA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E55BE9F-B003-487A-9BCD-76A7BABF63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E05809C-7836-4CD3-92DC-5A111AD52A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325F2E8-D201-4628-A47C-005036DAE0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ABD9D93-C85F-4FDC-87BD-81E375B633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3E47388-D3C7-444B-9E7F-822BFB26A5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5601AFD-6DFD-415A-842E-6669220636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fi-FI" altLang="fi-FI"/>
              <a:t>Responsibilities of Companies</a:t>
            </a:r>
            <a:r>
              <a:rPr lang="en-US" altLang="fi-FI"/>
              <a:t> 3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quarter" idx="14"/>
            <p:extLst/>
          </p:nvPr>
        </p:nvGraphicFramePr>
        <p:xfrm>
          <a:off x="720002" y="1685676"/>
          <a:ext cx="531743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Content Placeholder 3"/>
          <p:cNvGraphicFramePr>
            <a:graphicFrameLocks noGrp="1"/>
          </p:cNvGraphicFramePr>
          <p:nvPr>
            <p:ph sz="quarter" idx="18"/>
            <p:extLst/>
          </p:nvPr>
        </p:nvGraphicFramePr>
        <p:xfrm>
          <a:off x="6183362" y="1685676"/>
          <a:ext cx="531743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Markkinoiden juridinen toimintaympäristö kalvot 1a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229E06-8074-452C-991C-A4D9E3CAE654}" type="slidenum">
              <a:rPr kumimoji="0" lang="en-US" altLang="fi-FI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fi-FI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9139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9D1FC27-2B56-4BFA-B906-29FC3B6EA1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6430847-9368-4EC2-9070-4C7BCECB28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334F69E-D3E9-4A6F-AED6-A14475B8F3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8E86470-D5AD-428F-ADE5-5178D9D43C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ED4B76B-A7E4-4959-86B1-1AC81B4D5C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144898A-B5CD-492F-9740-C9483621AE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6CE14EE-1081-4687-80F3-EFC29BDD70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25D016A-6E10-41E3-A7F9-9E2042E632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1FBA757-BE76-43F6-9D4F-B27664B445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D18EFDD-DC5B-45AA-B78D-A516A20E97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B74C96C-7AD0-457C-8B1C-2AB3DF6B40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4B3A226-42D1-44ED-AC06-5CDB128257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5F2FCC2-2B8C-4205-A246-C4D48F5D64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5A7145B-E823-4FB4-9CA2-63327FADA5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9069FBC-E746-4A9A-882F-B8E754099B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F7FB46C-E908-4A55-B8C8-90ECAC4220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4DD08BE-5DFB-4F13-9C51-E64528CD71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C0532FD-8839-408A-AE5F-082E55FBB7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4CBDE32-4BE2-450B-90CE-5399ECEBF2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29D7C31-A070-47EE-807F-BB2CF07927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  <p:bldGraphic spid="4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fi-FI" altLang="fi-FI"/>
              <a:t>Legal Obligations of Companies</a:t>
            </a:r>
            <a:endParaRPr lang="en-US" altLang="fi-FI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quarter" idx="14"/>
            <p:extLst/>
          </p:nvPr>
        </p:nvGraphicFramePr>
        <p:xfrm>
          <a:off x="720002" y="1685676"/>
          <a:ext cx="107807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Markkinoiden juridinen toimintaympäristö kalvot 1a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C350CF-AEB6-46A5-882A-539ECF373D4B}" type="slidenum">
              <a:rPr kumimoji="0" lang="en-US" altLang="fi-FI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fi-FI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6560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57097AF-A9C0-4AD5-8788-673C32FB06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896F5B4-BBEB-4279-8042-EA213D185F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59CB441-0975-41B5-8D4A-B760435DF4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10EFACB-BCA2-44A4-86C9-5C71B30D65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fi-FI" altLang="fi-FI"/>
              <a:t>Law and Morals </a:t>
            </a:r>
            <a:endParaRPr lang="en-US" altLang="fi-FI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quarter" idx="14"/>
            <p:extLst/>
          </p:nvPr>
        </p:nvGraphicFramePr>
        <p:xfrm>
          <a:off x="720002" y="1685676"/>
          <a:ext cx="107807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Markkinoiden juridinen toimintaympäristö kalvot 1a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9B6F7F-20AA-4BFC-847B-3CBE0E3DE594}" type="slidenum">
              <a:rPr kumimoji="0" lang="en-US" altLang="fi-FI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fi-FI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8458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9AC7E7B-A2B4-4211-A8B2-1C9DAC7992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BABC973-BE55-4DBE-A9A9-6F942A2F02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C91B849-22E6-4223-BC44-B0ECB5C03E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452EFC3-AB69-4551-BFA0-82F4AA9983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8EA6B26-4C43-4BC5-913C-41D4FDEF64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B7435EE-07B4-4A94-99F6-D5D2EF9D69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66CA9A0-33DF-406D-BD75-08ADA86AFB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FF75C1D-5BAC-42C0-8486-65F1BAD39C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6BB9D01-6810-4A55-AE66-89294380B6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2D291B7-A729-41C0-A000-31249E8CED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51AD6A2-71BA-411E-95E3-8B7F42C2DA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fi-FI" altLang="fi-FI"/>
              <a:t>Law and Morals</a:t>
            </a:r>
            <a:r>
              <a:rPr lang="en-US" altLang="fi-FI"/>
              <a:t> 2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quarter" idx="14"/>
            <p:extLst/>
          </p:nvPr>
        </p:nvGraphicFramePr>
        <p:xfrm>
          <a:off x="720002" y="1685676"/>
          <a:ext cx="107807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Markkinoiden juridinen toimintaympäristö kalvot 1a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27B13F6-2515-4A5E-B5CA-AFF74D8425B6}" type="slidenum">
              <a:rPr kumimoji="0" lang="en-US" altLang="fi-FI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fi-FI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4614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36FFE6B-0CE5-4227-8A7E-654C50741A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50EC4E2-9846-429D-9FB9-AE9BDD552B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49050D5-1FD2-46D1-A8C4-96B6A97C21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fi-FI" altLang="fi-FI"/>
              <a:t>Lawyering as Justice</a:t>
            </a:r>
            <a:endParaRPr lang="en-US" altLang="fi-FI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quarter" idx="14"/>
            <p:extLst/>
          </p:nvPr>
        </p:nvGraphicFramePr>
        <p:xfrm>
          <a:off x="720002" y="1685676"/>
          <a:ext cx="107807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Markkinoiden juridinen toimintaympäristö kalvot 1a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ACD188-0F8A-4C5E-971F-E9B71EA00901}" type="slidenum">
              <a:rPr kumimoji="0" lang="en-US" altLang="fi-FI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fi-FI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8140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2B31627-4610-45AF-A998-6748973A54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D2970CD-6B19-4C4F-9DCC-418362C003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864DFA4-7623-40D3-9B0C-A6DD0090DF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364176A-8368-495B-AC27-9D45E1E343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9057ED8-94B3-47BD-A1D6-E6CB8F081F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fi-FI" altLang="fi-FI"/>
              <a:t>Profitability as a</a:t>
            </a:r>
            <a:r>
              <a:rPr lang="en-US" altLang="fi-FI"/>
              <a:t> </a:t>
            </a:r>
            <a:r>
              <a:rPr lang="fi-FI" altLang="fi-FI"/>
              <a:t>M</a:t>
            </a:r>
            <a:r>
              <a:rPr lang="en-US" altLang="fi-FI"/>
              <a:t>ora</a:t>
            </a:r>
            <a:r>
              <a:rPr lang="fi-FI" altLang="fi-FI"/>
              <a:t>l Value</a:t>
            </a:r>
            <a:endParaRPr lang="en-US" altLang="fi-FI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Markkinoiden juridinen toimintaympäristö kalvot 1a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0E3E35-F3A7-4CCE-AA7E-DAFBB169C283}" type="slidenum">
              <a:rPr kumimoji="0" lang="en-US" altLang="fi-FI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altLang="fi-FI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4"/>
            <p:extLst/>
          </p:nvPr>
        </p:nvGraphicFramePr>
        <p:xfrm>
          <a:off x="720002" y="1685676"/>
          <a:ext cx="107807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66757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2B993E7-A5F6-4783-BDB7-976FD8C10F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CCF392A-184B-4A2B-9657-C587646657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DD8D70D-76D0-4BF0-8960-6804B8D17F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86E8B85-4A77-41EB-8A09-C033B8B1CE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BB918E5-AA70-42CB-9BEE-CFFDAC64B1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6763601-54D0-4132-AA75-DD5F5B99B7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73CAEFB-89D2-4B2D-A3D0-F528AF27B9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9D1D88B-0EBE-45F4-8ECE-16776B631E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A541FDB-D11F-4565-BD5D-3AC1FEA5F9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AE13A07-6E4F-4CEB-8A9F-64C7C71348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BE30F20-FE5B-4674-A2E0-A80150F2DF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0592002-0DA8-4548-8CB1-A0C696198F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Aalto_BIZ_121031">
  <a:themeElements>
    <a:clrScheme name="AALTO - Yliopisto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78BE20"/>
      </a:accent1>
      <a:accent2>
        <a:srgbClr val="EF3340"/>
      </a:accent2>
      <a:accent3>
        <a:srgbClr val="005EB8"/>
      </a:accent3>
      <a:accent4>
        <a:srgbClr val="00965E"/>
      </a:accent4>
      <a:accent5>
        <a:srgbClr val="7D55C7"/>
      </a:accent5>
      <a:accent6>
        <a:srgbClr val="FFA300"/>
      </a:accent6>
      <a:hlink>
        <a:srgbClr val="000000"/>
      </a:hlink>
      <a:folHlink>
        <a:srgbClr val="928B8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</a:theme>
</file>

<file path=ppt/theme/theme2.xml><?xml version="1.0" encoding="utf-8"?>
<a:theme xmlns:a="http://schemas.openxmlformats.org/drawingml/2006/main" name="1_Aalto_BIZ_121031">
  <a:themeElements>
    <a:clrScheme name="AALTO - Yliopisto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78BE20"/>
      </a:accent1>
      <a:accent2>
        <a:srgbClr val="EF3340"/>
      </a:accent2>
      <a:accent3>
        <a:srgbClr val="005EB8"/>
      </a:accent3>
      <a:accent4>
        <a:srgbClr val="00965E"/>
      </a:accent4>
      <a:accent5>
        <a:srgbClr val="7D55C7"/>
      </a:accent5>
      <a:accent6>
        <a:srgbClr val="FFA300"/>
      </a:accent6>
      <a:hlink>
        <a:srgbClr val="000000"/>
      </a:hlink>
      <a:folHlink>
        <a:srgbClr val="928B8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1377</Words>
  <Application>Microsoft Office PowerPoint</Application>
  <PresentationFormat>Widescreen</PresentationFormat>
  <Paragraphs>204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32" baseType="lpstr">
      <vt:lpstr>ＭＳ Ｐゴシック</vt:lpstr>
      <vt:lpstr>ＭＳ Ｐゴシック</vt:lpstr>
      <vt:lpstr>Arial</vt:lpstr>
      <vt:lpstr>Calibri</vt:lpstr>
      <vt:lpstr>Courier New</vt:lpstr>
      <vt:lpstr>Georgia</vt:lpstr>
      <vt:lpstr>Lucida Grande</vt:lpstr>
      <vt:lpstr>ヒラギノ角ゴ Pro W3</vt:lpstr>
      <vt:lpstr>Aalto_BIZ_121031</vt:lpstr>
      <vt:lpstr>1_Aalto_BIZ_121031</vt:lpstr>
      <vt:lpstr>Markkinoiden juridinen toimintaympäristö Kalvot 6</vt:lpstr>
      <vt:lpstr>Responsibilities of Companies 1</vt:lpstr>
      <vt:lpstr>Responsibilities of Companies 2</vt:lpstr>
      <vt:lpstr>Responsibilities of Companies 3</vt:lpstr>
      <vt:lpstr>Legal Obligations of Companies</vt:lpstr>
      <vt:lpstr>Law and Morals </vt:lpstr>
      <vt:lpstr>Law and Morals 2</vt:lpstr>
      <vt:lpstr>Lawyering as Justice</vt:lpstr>
      <vt:lpstr>Profitability as a Moral Value</vt:lpstr>
      <vt:lpstr>The Changing Role of Firms</vt:lpstr>
      <vt:lpstr>Case 1</vt:lpstr>
      <vt:lpstr>Case 2</vt:lpstr>
      <vt:lpstr>Case 3</vt:lpstr>
      <vt:lpstr>Case 4</vt:lpstr>
      <vt:lpstr>Argumentation, case 1</vt:lpstr>
      <vt:lpstr>Argumentation, Case 1, cont.</vt:lpstr>
      <vt:lpstr>A Solution Scheme </vt:lpstr>
      <vt:lpstr>Argumentation, case 2</vt:lpstr>
      <vt:lpstr>Argumentation, case 3</vt:lpstr>
      <vt:lpstr>Argumentation, case 4</vt:lpstr>
      <vt:lpstr>Moral judgment in world trade 1</vt:lpstr>
      <vt:lpstr>Moral judgment in world trade 2</vt:lpstr>
    </vt:vector>
  </TitlesOfParts>
  <Company>Aalto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Yksi versio taustavärillisestä kansikalvosta</dc:title>
  <dc:creator>Rudanko Matti</dc:creator>
  <cp:lastModifiedBy>Rudanko Matti</cp:lastModifiedBy>
  <cp:revision>12</cp:revision>
  <dcterms:created xsi:type="dcterms:W3CDTF">2016-10-26T12:46:45Z</dcterms:created>
  <dcterms:modified xsi:type="dcterms:W3CDTF">2018-01-02T15:41:39Z</dcterms:modified>
</cp:coreProperties>
</file>