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82" r:id="rId2"/>
    <p:sldId id="257" r:id="rId3"/>
    <p:sldId id="258" r:id="rId4"/>
    <p:sldId id="286" r:id="rId5"/>
    <p:sldId id="260" r:id="rId6"/>
    <p:sldId id="278" r:id="rId7"/>
    <p:sldId id="284" r:id="rId8"/>
    <p:sldId id="261" r:id="rId9"/>
    <p:sldId id="28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B7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CB526-D93C-418E-99E3-B2B8E4DBE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C043-A302-4095-9F3C-032DB09AF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D8CB2-341D-4ABA-AAA2-3496B8C87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0A8E-9B0F-43D6-B8E2-6A342E8C6912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E7659-0388-41B7-B388-E540D8E38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26A90-62B1-4AB7-9FD3-B050C36F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A6BA-BCB5-43A2-8B36-FD6C4C264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0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8823-BA17-4503-A4B1-0AAD9E7FE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FA7F4E-9793-46F2-B19F-8F27B88B9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1C049-DFC3-442C-B496-1419AABA8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0A8E-9B0F-43D6-B8E2-6A342E8C6912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7C641-8F80-4AE9-B330-0BABFB48E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829FA-84B7-4473-887A-9CAB2D4B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A6BA-BCB5-43A2-8B36-FD6C4C264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97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3FE476-F89C-49DD-8B6B-CF90C227C0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9318B-5BE0-4251-AD21-3AE1A055A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78BAB-FFB5-464E-BBAB-711186ABD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0A8E-9B0F-43D6-B8E2-6A342E8C6912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5D4B4-2BAF-445B-8F42-A959AF14D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09FE0-42D2-4C53-A18E-ED72C971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A6BA-BCB5-43A2-8B36-FD6C4C264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29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5BAB-B0FB-4AD4-B8FC-CDDF6FD10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585CB-F422-4C24-8ED4-E451DB018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E4BCD-8B8D-42A5-A416-5606EE51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0A8E-9B0F-43D6-B8E2-6A342E8C6912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532B9-7F78-44A8-A6F4-E046D95DB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DD067-9E5B-4C88-9381-2948E060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A6BA-BCB5-43A2-8B36-FD6C4C264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42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B6A9-F7BB-4F6A-9553-0B3BCEE2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20A2A-5187-4CD7-A071-91C78E141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99B9A-7AED-40A0-8FF8-C5BB025C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0A8E-9B0F-43D6-B8E2-6A342E8C6912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1F203-1192-4D81-B9E3-84944FAE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485D3-CF9B-4F09-BC1B-45CFE0BD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A6BA-BCB5-43A2-8B36-FD6C4C264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36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854A-3CC0-4D01-9B04-2B1979B03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04DC1-7976-44E2-9294-719FFDF0E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C0AAE-3D8A-4E5E-95EB-9BB0CE541A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38922-BDDE-46A6-9C04-A8BAD745F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0A8E-9B0F-43D6-B8E2-6A342E8C6912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738E5-2FDA-4B31-A19D-E04ABF7C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0ACF63-CF58-466A-94B2-B57E7C7D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A6BA-BCB5-43A2-8B36-FD6C4C264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972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EAF1-D901-4006-9950-C0CE462D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25BA1-BDF8-4E9E-812B-F5C34C645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19D4B-3A75-406F-AC9A-204BA95B0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84D96-68B0-4088-A27B-671059BDC3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EF5D7F-D2ED-4024-9CCC-C035A822C2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BEE328-08D9-4E42-B77C-3F81B8A2E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0A8E-9B0F-43D6-B8E2-6A342E8C6912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CD345-5716-4DBF-AE88-361D2AE2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5EDE07-C8B4-4060-BBE0-AB08A23EF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A6BA-BCB5-43A2-8B36-FD6C4C264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59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50E7-39D8-4A4B-BDBD-6B166950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5C2D5A-7003-42EB-A8C1-488485014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0A8E-9B0F-43D6-B8E2-6A342E8C6912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9F0D7E-8A32-4ED0-8B89-754AB84C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1A8382-A15D-4269-925C-8BB9D0207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A6BA-BCB5-43A2-8B36-FD6C4C264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56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5A371-A697-4584-8E97-5E46AD438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0A8E-9B0F-43D6-B8E2-6A342E8C6912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693A1B-668F-431B-B230-4AA54E9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00E4C-A7F7-43A3-B47F-F68EEB89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A6BA-BCB5-43A2-8B36-FD6C4C264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57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7EBD0-9DBD-4405-8B83-D789BA435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54D44-778F-4771-8B45-B4C85E6DE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447D6-AB55-47BF-81A2-284AB015C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C308D-6DED-4397-BD0F-515148FD1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0A8E-9B0F-43D6-B8E2-6A342E8C6912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1338C-1BAB-4092-AB2B-CD1948BE6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954CF-942E-4E4A-8735-B82184928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A6BA-BCB5-43A2-8B36-FD6C4C264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30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D865D-024E-4995-8961-2549049D4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F70FF8-3DA1-4458-8488-7881FB7C5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11C56-0F8B-4169-A53A-3AB9AB097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A3182-D1EE-4C91-9539-2E513BA1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0A8E-9B0F-43D6-B8E2-6A342E8C6912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C84A-0840-4704-8B91-60AB307CC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D7DB9-C148-408F-BB95-46B2CD02E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9A6BA-BCB5-43A2-8B36-FD6C4C264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50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99437F-1953-494C-8ADF-AD742D83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1006E-DC39-4527-A81F-9C40C7EA0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3F89-EED0-4F22-84D8-9A22819D1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00A8E-9B0F-43D6-B8E2-6A342E8C6912}" type="datetimeFigureOut">
              <a:rPr lang="en-GB" smtClean="0"/>
              <a:t>06/04/2018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9E321-FF92-411F-86C2-C8C4EFA62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BF513-6D6E-455E-A1C4-8107BC4B0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9A6BA-BCB5-43A2-8B36-FD6C4C26483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 descr="Résultat de recherche d'images pour &quot;aalto university school of engineering&quot;">
            <a:extLst>
              <a:ext uri="{FF2B5EF4-FFF2-40B4-BE49-F238E27FC236}">
                <a16:creationId xmlns:a16="http://schemas.microsoft.com/office/drawing/2014/main" id="{97BD3937-432F-4744-B8B9-1EC626D303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8" y="5808169"/>
            <a:ext cx="42957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74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286A-6432-475F-B456-96A571001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097" y="537328"/>
            <a:ext cx="11519555" cy="195325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on control communication from Raspberry Pi over to a CNC machine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2C6027-85C1-4E5B-8026-EE4E28B3B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7048" y="4367419"/>
            <a:ext cx="9144000" cy="1655762"/>
          </a:xfrm>
        </p:spPr>
        <p:txBody>
          <a:bodyPr/>
          <a:lstStyle/>
          <a:p>
            <a:r>
              <a:rPr lang="en-US" b="1" dirty="0"/>
              <a:t>	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Jouni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Hannonen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Sanchayan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Rajeetharan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Quoc Huynh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raspberry pi">
            <a:extLst>
              <a:ext uri="{FF2B5EF4-FFF2-40B4-BE49-F238E27FC236}">
                <a16:creationId xmlns:a16="http://schemas.microsoft.com/office/drawing/2014/main" id="{5B87E7AF-CCA7-46D3-844E-35AE62C3E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13" y="3991208"/>
            <a:ext cx="864705" cy="108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inumerik cnc systems">
            <a:extLst>
              <a:ext uri="{FF2B5EF4-FFF2-40B4-BE49-F238E27FC236}">
                <a16:creationId xmlns:a16="http://schemas.microsoft.com/office/drawing/2014/main" id="{74F7530C-DEDD-4AF3-9FA1-2754B1EB8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3"/>
          <a:stretch/>
        </p:blipFill>
        <p:spPr bwMode="auto">
          <a:xfrm>
            <a:off x="1219794" y="3745432"/>
            <a:ext cx="1488552" cy="157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wo way arrow">
            <a:extLst>
              <a:ext uri="{FF2B5EF4-FFF2-40B4-BE49-F238E27FC236}">
                <a16:creationId xmlns:a16="http://schemas.microsoft.com/office/drawing/2014/main" id="{0A0CA918-348B-4ACD-AFD2-2975ABDE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195" y="4291140"/>
            <a:ext cx="1111859" cy="78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79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725814" y="1142139"/>
            <a:ext cx="107403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br>
              <a:rPr lang="fi-FI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i-FI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br>
              <a:rPr lang="fi-FI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i-FI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</a:t>
            </a:r>
            <a:r>
              <a:rPr lang="fi-FI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fi-FI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Interconnection between two systems</a:t>
            </a:r>
          </a:p>
          <a:p>
            <a:pPr lvl="1"/>
            <a:r>
              <a:rPr lang="fi-FI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i-FI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GPIO ( General-Purpose Input/Output) </a:t>
            </a:r>
          </a:p>
          <a:p>
            <a:pPr lvl="1"/>
            <a:r>
              <a:rPr lang="fi-FI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OPC UA ( Open Platform Communications Unified Architecture)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3200" dirty="0">
              <a:solidFill>
                <a:schemeClr val="accent1"/>
              </a:solidFill>
            </a:endParaRPr>
          </a:p>
          <a:p>
            <a:endParaRPr lang="fi-FI" sz="3200" dirty="0">
              <a:solidFill>
                <a:schemeClr val="accent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0999C3-EDC2-4BAB-95BE-BFBBA2115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14" y="89917"/>
            <a:ext cx="10515600" cy="1325563"/>
          </a:xfrm>
        </p:spPr>
        <p:txBody>
          <a:bodyPr/>
          <a:lstStyle/>
          <a:p>
            <a:r>
              <a:rPr lang="en-US" b="1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720512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31515"/>
            <a:ext cx="3048000" cy="805703"/>
          </a:xfrm>
        </p:spPr>
        <p:txBody>
          <a:bodyPr/>
          <a:lstStyle/>
          <a:p>
            <a:r>
              <a:rPr lang="fi-FI" b="1" dirty="0" err="1"/>
              <a:t>Introduction</a:t>
            </a:r>
            <a:endParaRPr lang="fi-FI" b="1" dirty="0"/>
          </a:p>
        </p:txBody>
      </p:sp>
      <p:pic>
        <p:nvPicPr>
          <p:cNvPr id="8" name="Content Placeholder 7" descr="A circuit board&#10;&#10;Description generated with very high confidence">
            <a:extLst>
              <a:ext uri="{FF2B5EF4-FFF2-40B4-BE49-F238E27FC236}">
                <a16:creationId xmlns:a16="http://schemas.microsoft.com/office/drawing/2014/main" id="{4B237F3D-6A7B-48EF-9DB4-D5168E2A3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25" y="1062678"/>
            <a:ext cx="1563543" cy="1496369"/>
          </a:xfrm>
        </p:spPr>
      </p:pic>
      <p:pic>
        <p:nvPicPr>
          <p:cNvPr id="6" name="Picture 5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073972E1-1676-4A48-8D44-F26FB6E1E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5" y="1237218"/>
            <a:ext cx="1677630" cy="1318078"/>
          </a:xfrm>
          <a:prstGeom prst="rect">
            <a:avLst/>
          </a:prstGeom>
        </p:spPr>
      </p:pic>
      <p:sp>
        <p:nvSpPr>
          <p:cNvPr id="9" name="Plus 8"/>
          <p:cNvSpPr/>
          <p:nvPr/>
        </p:nvSpPr>
        <p:spPr>
          <a:xfrm>
            <a:off x="3115022" y="1549521"/>
            <a:ext cx="510865" cy="522684"/>
          </a:xfrm>
          <a:prstGeom prst="mathPl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4AB90-9DBB-4792-9F01-28E76F2EB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1" y="2681430"/>
            <a:ext cx="5198641" cy="38989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B8C91F-AC35-4C8D-ACDF-2D4D9CBCE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93" y="2555296"/>
            <a:ext cx="5753176" cy="443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2C805-C207-4FDF-AA5A-D37A519F2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770" y="192855"/>
            <a:ext cx="4482490" cy="63856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Game in action</a:t>
            </a:r>
          </a:p>
        </p:txBody>
      </p:sp>
      <p:pic>
        <p:nvPicPr>
          <p:cNvPr id="3" name="we use it">
            <a:hlinkClick r:id="" action="ppaction://media"/>
            <a:extLst>
              <a:ext uri="{FF2B5EF4-FFF2-40B4-BE49-F238E27FC236}">
                <a16:creationId xmlns:a16="http://schemas.microsoft.com/office/drawing/2014/main" id="{E6D3CFA9-5195-49C9-ADE0-971711331B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8413" y="812951"/>
            <a:ext cx="7959694" cy="4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7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77D4BE-5451-4A1B-9FC2-D5E5FBFD7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534" y="149934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Raspberry pi to CNC interconnection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C5BBB-DC85-4993-AE91-9A74BF147149}"/>
              </a:ext>
            </a:extLst>
          </p:cNvPr>
          <p:cNvSpPr txBox="1"/>
          <p:nvPr/>
        </p:nvSpPr>
        <p:spPr>
          <a:xfrm>
            <a:off x="865949" y="1533792"/>
            <a:ext cx="5015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GPIO Method</a:t>
            </a: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OPC UA</a:t>
            </a: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Profinet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29259492-60F3-44AB-9E24-F7B29579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992" y="1533792"/>
            <a:ext cx="782908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5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85C1A-8F78-48A5-B62C-434E9FEA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620586" cy="140208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GPIO method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424DDD-9B06-4834-A8F2-714D21B6A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79"/>
            <a:ext cx="5920327" cy="3379471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Utilize GPIO Pins</a:t>
            </a:r>
            <a:b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- 12 digital signals </a:t>
            </a:r>
          </a:p>
          <a:p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Electrical Switching mechanism</a:t>
            </a:r>
          </a:p>
          <a:p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Profinet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Interface Module + Digital input module</a:t>
            </a:r>
          </a:p>
          <a:p>
            <a:pPr marL="0" indent="0">
              <a:buNone/>
            </a:pPr>
            <a:b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4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update cycle is monitored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E91B2-5368-4ED9-9368-0852DAF5D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04" y="848252"/>
            <a:ext cx="4992425" cy="2326853"/>
          </a:xfrm>
          <a:prstGeom prst="rect">
            <a:avLst/>
          </a:prstGeom>
        </p:spPr>
      </p:pic>
      <p:pic>
        <p:nvPicPr>
          <p:cNvPr id="2050" name="Picture 2" descr="https://lh4.googleusercontent.com/Nzw0qCse4Bu-l3vSYmNsxrZZACpPjpg2VvlLGwiF062A88ayMFRsydh5R-lyVSJEFb1-l71TnTPh0BD6W1QzF2KFd9T0CvaxkE2UEN8J88nHfLZseBx77oeg_MLiEFhMtpBdp9h2">
            <a:extLst>
              <a:ext uri="{FF2B5EF4-FFF2-40B4-BE49-F238E27FC236}">
                <a16:creationId xmlns:a16="http://schemas.microsoft.com/office/drawing/2014/main" id="{BBE469BF-1B0F-4231-ACA8-349F645B4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21284" r="15873" b="16892"/>
          <a:stretch/>
        </p:blipFill>
        <p:spPr bwMode="auto">
          <a:xfrm>
            <a:off x="6758527" y="3546764"/>
            <a:ext cx="4924532" cy="216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4DD935-C2A8-4DE4-BF13-FB87C211CAB4}"/>
              </a:ext>
            </a:extLst>
          </p:cNvPr>
          <p:cNvSpPr txBox="1"/>
          <p:nvPr/>
        </p:nvSpPr>
        <p:spPr>
          <a:xfrm>
            <a:off x="6866752" y="5671194"/>
            <a:ext cx="4431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X axis – time , Y axis – CNC system variable value</a:t>
            </a:r>
          </a:p>
        </p:txBody>
      </p:sp>
    </p:spTree>
    <p:extLst>
      <p:ext uri="{BB962C8B-B14F-4D97-AF65-F5344CB8AC3E}">
        <p14:creationId xmlns:p14="http://schemas.microsoft.com/office/powerpoint/2010/main" val="1931386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85C1A-8F78-48A5-B62C-434E9FEA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620586" cy="140208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OPC UA method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83A9B-17B2-475B-9EC4-E68863F68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5" r="15250" b="17639"/>
          <a:stretch/>
        </p:blipFill>
        <p:spPr>
          <a:xfrm>
            <a:off x="6684945" y="1632855"/>
            <a:ext cx="5375701" cy="30501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CFBCA6-882F-465C-94EC-40B324FEE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91" y="2104042"/>
            <a:ext cx="6235277" cy="3379471"/>
          </a:xfrm>
        </p:spPr>
        <p:txBody>
          <a:bodyPr>
            <a:normAutofit lnSpcReduction="10000"/>
          </a:bodyPr>
          <a:lstStyle/>
          <a:p>
            <a:endParaRPr 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protocol </a:t>
            </a:r>
          </a:p>
          <a:p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Synchronous data exchange based control</a:t>
            </a:r>
          </a:p>
          <a:p>
            <a:r>
              <a:rPr lang="fi-FI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additional hardware required</a:t>
            </a:r>
            <a:endParaRPr 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Modify 3 CNC system variables </a:t>
            </a:r>
            <a:b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Average 14 </a:t>
            </a:r>
            <a:r>
              <a:rPr lang="en-US" sz="2000" dirty="0" err="1">
                <a:solidFill>
                  <a:srgbClr val="C00000"/>
                </a:solidFill>
              </a:rPr>
              <a:t>ms</a:t>
            </a:r>
            <a:r>
              <a:rPr lang="en-US" sz="2000" dirty="0">
                <a:solidFill>
                  <a:srgbClr val="C00000"/>
                </a:solidFill>
              </a:rPr>
              <a:t> data update cycle monitored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162E3E-584C-4014-AE3C-06B7C0D991EC}"/>
              </a:ext>
            </a:extLst>
          </p:cNvPr>
          <p:cNvSpPr txBox="1"/>
          <p:nvPr/>
        </p:nvSpPr>
        <p:spPr>
          <a:xfrm>
            <a:off x="7033846" y="4797687"/>
            <a:ext cx="4431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X axis – time , Y axis – CNC system variable value</a:t>
            </a:r>
          </a:p>
        </p:txBody>
      </p:sp>
    </p:spTree>
    <p:extLst>
      <p:ext uri="{BB962C8B-B14F-4D97-AF65-F5344CB8AC3E}">
        <p14:creationId xmlns:p14="http://schemas.microsoft.com/office/powerpoint/2010/main" val="4217477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2733" y="241909"/>
            <a:ext cx="10515600" cy="1325563"/>
          </a:xfrm>
        </p:spPr>
        <p:txBody>
          <a:bodyPr/>
          <a:lstStyle/>
          <a:p>
            <a:r>
              <a:rPr lang="fi-F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&amp; Conclusion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625996-22FF-4C2E-8DA1-CFD7DB276CE4}"/>
              </a:ext>
            </a:extLst>
          </p:cNvPr>
          <p:cNvSpPr txBox="1">
            <a:spLocks/>
          </p:cNvSpPr>
          <p:nvPr/>
        </p:nvSpPr>
        <p:spPr>
          <a:xfrm>
            <a:off x="1514806" y="1739264"/>
            <a:ext cx="7269965" cy="337947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>
                <a:solidFill>
                  <a:schemeClr val="accent1"/>
                </a:solidFill>
              </a:rPr>
              <a:t>Average data update cycle  in GPIO is 4 </a:t>
            </a:r>
            <a:r>
              <a:rPr lang="en-US" sz="9600" dirty="0" err="1">
                <a:solidFill>
                  <a:schemeClr val="accent1"/>
                </a:solidFill>
              </a:rPr>
              <a:t>ms</a:t>
            </a:r>
            <a:r>
              <a:rPr lang="en-US" sz="9600" dirty="0">
                <a:solidFill>
                  <a:schemeClr val="accent1"/>
                </a:solidFill>
              </a:rPr>
              <a:t> and OPC UA is 14 </a:t>
            </a:r>
            <a:r>
              <a:rPr lang="en-US" sz="9600" dirty="0" err="1">
                <a:solidFill>
                  <a:schemeClr val="accent1"/>
                </a:solidFill>
              </a:rPr>
              <a:t>ms.</a:t>
            </a:r>
            <a:endParaRPr lang="en-US" sz="9600" dirty="0">
              <a:solidFill>
                <a:schemeClr val="accent1"/>
              </a:solidFill>
            </a:endParaRPr>
          </a:p>
          <a:p>
            <a:endParaRPr lang="en-US" sz="7200" dirty="0">
              <a:solidFill>
                <a:schemeClr val="accent1"/>
              </a:solidFill>
            </a:endParaRPr>
          </a:p>
          <a:p>
            <a:endParaRPr lang="en-US" sz="7200" dirty="0">
              <a:solidFill>
                <a:schemeClr val="accent1"/>
              </a:solidFill>
            </a:endParaRPr>
          </a:p>
          <a:p>
            <a:endParaRPr lang="en-US" sz="7200" dirty="0">
              <a:solidFill>
                <a:schemeClr val="accent1"/>
              </a:solidFill>
            </a:endParaRPr>
          </a:p>
          <a:p>
            <a:endParaRPr lang="en-US" sz="7200" dirty="0">
              <a:solidFill>
                <a:schemeClr val="accent1"/>
              </a:solidFill>
            </a:endParaRPr>
          </a:p>
          <a:p>
            <a:r>
              <a:rPr lang="en-US" sz="8000" dirty="0">
                <a:solidFill>
                  <a:srgbClr val="C00000"/>
                </a:solidFill>
              </a:rPr>
              <a:t>CNC system have less data update cycle in GPIO than OPC UA. </a:t>
            </a:r>
          </a:p>
          <a:p>
            <a:r>
              <a:rPr lang="en-US" sz="8000" dirty="0">
                <a:solidFill>
                  <a:srgbClr val="C00000"/>
                </a:solidFill>
              </a:rPr>
              <a:t>OPC UA is easy to implement</a:t>
            </a:r>
          </a:p>
          <a:p>
            <a:r>
              <a:rPr lang="en-US" sz="8000" dirty="0">
                <a:solidFill>
                  <a:srgbClr val="C00000"/>
                </a:solidFill>
              </a:rPr>
              <a:t>GPIO requires additional hardware</a:t>
            </a:r>
          </a:p>
          <a:p>
            <a:r>
              <a:rPr lang="en-US" sz="8000" dirty="0">
                <a:solidFill>
                  <a:srgbClr val="C00000"/>
                </a:solidFill>
              </a:rPr>
              <a:t>Data Type ,  through GPIO integer only</a:t>
            </a:r>
          </a:p>
          <a:p>
            <a:r>
              <a:rPr lang="en-US" sz="8000" dirty="0">
                <a:solidFill>
                  <a:srgbClr val="C00000"/>
                </a:solidFill>
              </a:rPr>
              <a:t>GPIO implementation is limited due to number of pins</a:t>
            </a:r>
          </a:p>
          <a:p>
            <a:endParaRPr lang="en-US" sz="3100" dirty="0">
              <a:solidFill>
                <a:srgbClr val="C00000"/>
              </a:solidFill>
            </a:endParaRP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2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A673-C9B1-4A5B-9F62-6343C763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FA74F-5C69-4401-947D-39596D65A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168" y="2278386"/>
            <a:ext cx="1203664" cy="26398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600" dirty="0">
                <a:solidFill>
                  <a:schemeClr val="accent1"/>
                </a:solidFill>
              </a:rPr>
              <a:t>?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65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1369</TotalTime>
  <Words>133</Words>
  <Application>Microsoft Office PowerPoint</Application>
  <PresentationFormat>Widescreen</PresentationFormat>
  <Paragraphs>47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Experiment on control communication from Raspberry Pi over to a CNC machine</vt:lpstr>
      <vt:lpstr>Overview</vt:lpstr>
      <vt:lpstr>Introduction</vt:lpstr>
      <vt:lpstr>Game in action</vt:lpstr>
      <vt:lpstr>Raspberry pi to CNC interconnection</vt:lpstr>
      <vt:lpstr>GPIO method</vt:lpstr>
      <vt:lpstr>OPC UA method</vt:lpstr>
      <vt:lpstr>Results &amp; Conclusion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Mechatronic machine design : Project work</dc:title>
  <dc:creator>Hervé Adrien</dc:creator>
  <cp:lastModifiedBy>SANCHAYAN RAJEETHARAN</cp:lastModifiedBy>
  <cp:revision>102</cp:revision>
  <dcterms:created xsi:type="dcterms:W3CDTF">2017-02-14T13:39:44Z</dcterms:created>
  <dcterms:modified xsi:type="dcterms:W3CDTF">2018-04-06T05:45:25Z</dcterms:modified>
</cp:coreProperties>
</file>