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65" r:id="rId5"/>
    <p:sldId id="264" r:id="rId6"/>
    <p:sldId id="260" r:id="rId7"/>
    <p:sldId id="261" r:id="rId8"/>
    <p:sldId id="262" r:id="rId9"/>
    <p:sldId id="258" r:id="rId10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6A3"/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Objects="1">
      <p:cViewPr varScale="1">
        <p:scale>
          <a:sx n="89" d="100"/>
          <a:sy n="89" d="100"/>
        </p:scale>
        <p:origin x="786" y="78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4/4/2018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4.4.2018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B44A2-99CB-407F-B5B4-98A87B513349}" type="datetime1">
              <a:rPr lang="fi-FI" smtClean="0"/>
              <a:t>4.4.2018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3DAA-F897-458D-A94F-AFF0537DFAA8}" type="datetime1">
              <a:rPr lang="fi-FI" smtClean="0"/>
              <a:t>4.4.2018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36D365-AF48-48A0-A422-20705C19F11B}" type="datetime1">
              <a:rPr lang="fi-FI" smtClean="0"/>
              <a:t>4.4.2018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Superfinisher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948032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Team </a:t>
            </a:r>
            <a:r>
              <a:rPr lang="fi-FI" dirty="0" err="1" smtClean="0"/>
              <a:t>SuperFin</a:t>
            </a:r>
            <a:r>
              <a:rPr lang="fi-FI" dirty="0" smtClean="0"/>
              <a:t>					Panu Kiviluoma</a:t>
            </a:r>
            <a:endParaRPr lang="fi-FI" dirty="0" smtClean="0"/>
          </a:p>
          <a:p>
            <a:r>
              <a:rPr lang="fi-FI" dirty="0" smtClean="0"/>
              <a:t>Antti </a:t>
            </a:r>
            <a:r>
              <a:rPr lang="fi-FI" dirty="0" smtClean="0"/>
              <a:t>Kopsa						Petri Kuosmanen</a:t>
            </a:r>
            <a:endParaRPr lang="fi-FI" dirty="0" smtClean="0"/>
          </a:p>
          <a:p>
            <a:r>
              <a:rPr lang="fi-FI" dirty="0" smtClean="0"/>
              <a:t>Janne Mattila</a:t>
            </a:r>
          </a:p>
          <a:p>
            <a:r>
              <a:rPr lang="fi-FI" dirty="0" smtClean="0"/>
              <a:t>Jenni Pekkarinen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481236"/>
            <a:ext cx="3810000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20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Content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Introduction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Research</a:t>
            </a:r>
            <a:r>
              <a:rPr lang="fi-FI" dirty="0" smtClean="0"/>
              <a:t> </a:t>
            </a:r>
            <a:r>
              <a:rPr lang="fi-FI" dirty="0" err="1" smtClean="0"/>
              <a:t>goal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Operation</a:t>
            </a:r>
            <a:r>
              <a:rPr lang="fi-FI" dirty="0" smtClean="0"/>
              <a:t> </a:t>
            </a:r>
            <a:r>
              <a:rPr lang="fi-FI" dirty="0" err="1" smtClean="0"/>
              <a:t>principle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Measuring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Results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C401C535-F4DA-48D6-8611-991812C6D84F}" type="datetime1">
              <a:rPr lang="fi-FI" smtClean="0"/>
              <a:t>4.4.2018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4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Introduction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3" y="1261611"/>
            <a:ext cx="8207375" cy="34680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Barring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R</a:t>
            </a:r>
            <a:r>
              <a:rPr lang="fi-FI" dirty="0" err="1" smtClean="0"/>
              <a:t>unout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Causes</a:t>
            </a:r>
            <a:r>
              <a:rPr lang="fi-FI" dirty="0" smtClean="0"/>
              <a:t> </a:t>
            </a:r>
            <a:r>
              <a:rPr lang="fi-FI" dirty="0" err="1" smtClean="0"/>
              <a:t>variation</a:t>
            </a:r>
            <a:r>
              <a:rPr lang="fi-FI" dirty="0" smtClean="0"/>
              <a:t> to </a:t>
            </a:r>
            <a:r>
              <a:rPr lang="fi-FI" dirty="0" err="1" smtClean="0"/>
              <a:t>paper</a:t>
            </a:r>
            <a:r>
              <a:rPr lang="fi-FI" dirty="0" smtClean="0"/>
              <a:t> </a:t>
            </a:r>
            <a:r>
              <a:rPr lang="fi-FI" dirty="0" err="1" smtClean="0"/>
              <a:t>quality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Previous</a:t>
            </a:r>
            <a:r>
              <a:rPr lang="fi-FI" dirty="0" smtClean="0"/>
              <a:t> </a:t>
            </a:r>
            <a:r>
              <a:rPr lang="fi-FI" dirty="0" err="1" smtClean="0"/>
              <a:t>measuring</a:t>
            </a:r>
            <a:r>
              <a:rPr lang="fi-FI" dirty="0" smtClean="0"/>
              <a:t> </a:t>
            </a:r>
            <a:r>
              <a:rPr lang="fi-FI" dirty="0" err="1" smtClean="0"/>
              <a:t>methods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Linear</a:t>
            </a:r>
            <a:r>
              <a:rPr lang="fi-FI" dirty="0" smtClean="0"/>
              <a:t> </a:t>
            </a:r>
            <a:r>
              <a:rPr lang="fi-FI" dirty="0" err="1" smtClean="0"/>
              <a:t>displacement</a:t>
            </a:r>
            <a:r>
              <a:rPr lang="fi-FI" dirty="0" smtClean="0"/>
              <a:t> </a:t>
            </a:r>
            <a:r>
              <a:rPr lang="fi-FI" dirty="0" err="1" smtClean="0"/>
              <a:t>sensors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smtClean="0"/>
              <a:t>Laser</a:t>
            </a:r>
            <a:endParaRPr lang="fi-FI" dirty="0" smtClean="0"/>
          </a:p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9DB960D-C2DA-4584-B811-FBBB0CF81532}" type="datetime1">
              <a:rPr lang="fi-FI" smtClean="0"/>
              <a:t>4.4.2018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34" y="439738"/>
            <a:ext cx="3264743" cy="349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5223271" y="4092377"/>
            <a:ext cx="351413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/>
              <a:t>Figure: Barring </a:t>
            </a:r>
            <a:r>
              <a:rPr lang="en-US" sz="1600" dirty="0"/>
              <a:t>on an Elastic Cover of an S-Roll-Shell. SHW Newsletter No.9, January 2004.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25143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Research</a:t>
            </a:r>
            <a:r>
              <a:rPr lang="fi-FI" dirty="0" smtClean="0"/>
              <a:t> </a:t>
            </a:r>
            <a:r>
              <a:rPr lang="fi-FI" dirty="0" err="1" smtClean="0"/>
              <a:t>goal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Measuring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smtClean="0"/>
              <a:t>By </a:t>
            </a:r>
            <a:r>
              <a:rPr lang="fi-FI" dirty="0" err="1" smtClean="0"/>
              <a:t>accelerometer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Controlling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smtClean="0"/>
              <a:t>Voice </a:t>
            </a:r>
            <a:r>
              <a:rPr lang="fi-FI" dirty="0" err="1" smtClean="0"/>
              <a:t>coil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Based</a:t>
            </a:r>
            <a:r>
              <a:rPr lang="fi-FI" dirty="0" smtClean="0"/>
              <a:t> on </a:t>
            </a:r>
            <a:r>
              <a:rPr lang="fi-FI" dirty="0" err="1" smtClean="0"/>
              <a:t>accelerometer</a:t>
            </a:r>
            <a:r>
              <a:rPr lang="fi-FI" dirty="0" smtClean="0"/>
              <a:t> and </a:t>
            </a:r>
            <a:r>
              <a:rPr lang="fi-FI" dirty="0" err="1" smtClean="0"/>
              <a:t>encoder</a:t>
            </a:r>
            <a:endParaRPr lang="fi-FI" dirty="0"/>
          </a:p>
          <a:p>
            <a:pPr lvl="1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33B44A2-99CB-407F-B5B4-98A87B513349}" type="datetime1">
              <a:rPr lang="fi-FI" smtClean="0"/>
              <a:t>4.4.2018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6456" y="260701"/>
            <a:ext cx="3810000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86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Operation</a:t>
            </a:r>
            <a:r>
              <a:rPr lang="fi-FI" dirty="0" smtClean="0"/>
              <a:t> </a:t>
            </a:r>
            <a:r>
              <a:rPr lang="fi-FI" dirty="0" err="1" smtClean="0"/>
              <a:t>principle</a:t>
            </a:r>
            <a:r>
              <a:rPr lang="fi-FI" dirty="0" smtClean="0"/>
              <a:t> (1/2)</a:t>
            </a:r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988" y="1678187"/>
            <a:ext cx="3335337" cy="2501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7888" y="1434306"/>
            <a:ext cx="3987800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74793DAA-F897-458D-A94F-AFF0537DFAA8}" type="datetime1">
              <a:rPr lang="fi-FI" smtClean="0"/>
              <a:t>4.4.2018</a:t>
            </a:fld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1115616" y="818306"/>
            <a:ext cx="160795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 smtClean="0"/>
              <a:t>Measuring</a:t>
            </a:r>
            <a:endParaRPr lang="fi-FI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69498" y="928934"/>
            <a:ext cx="2980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2000" b="1" dirty="0" err="1" smtClean="0"/>
              <a:t>Grinding</a:t>
            </a:r>
            <a:endParaRPr lang="fi-FI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66706" y="3361556"/>
            <a:ext cx="153566" cy="1235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6588222" y="4578758"/>
            <a:ext cx="14401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b="1" dirty="0" smtClean="0"/>
              <a:t>Voice </a:t>
            </a:r>
            <a:r>
              <a:rPr lang="fi-FI" sz="1400" b="1" dirty="0" err="1" smtClean="0"/>
              <a:t>coil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motor</a:t>
            </a:r>
            <a:endParaRPr lang="fi-FI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99592" y="3433564"/>
            <a:ext cx="732692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5260" y="4147871"/>
            <a:ext cx="14670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b="1" dirty="0" err="1" smtClean="0"/>
              <a:t>Accelero</a:t>
            </a:r>
            <a:r>
              <a:rPr lang="fi-FI" sz="1400" b="1" dirty="0" smtClean="0"/>
              <a:t>-</a:t>
            </a:r>
          </a:p>
          <a:p>
            <a:r>
              <a:rPr lang="fi-FI" sz="1400" b="1" dirty="0" err="1" smtClean="0"/>
              <a:t>meter</a:t>
            </a:r>
            <a:endParaRPr lang="fi-FI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9552" y="2209428"/>
            <a:ext cx="1224136" cy="936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0298" y="1860313"/>
            <a:ext cx="9040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400" b="1" dirty="0" err="1" smtClean="0"/>
              <a:t>Follower</a:t>
            </a:r>
            <a:r>
              <a:rPr lang="fi-FI" sz="1400" b="1" dirty="0" smtClean="0"/>
              <a:t> roll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3851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Operation</a:t>
            </a:r>
            <a:r>
              <a:rPr lang="fi-FI" dirty="0" smtClean="0"/>
              <a:t> </a:t>
            </a:r>
            <a:r>
              <a:rPr lang="fi-FI" dirty="0" err="1" smtClean="0"/>
              <a:t>principle</a:t>
            </a:r>
            <a:r>
              <a:rPr lang="fi-FI" dirty="0" smtClean="0"/>
              <a:t> (2/2)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Measuring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Accelerometer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smtClean="0"/>
              <a:t>Encoder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Analyzing</a:t>
            </a:r>
            <a:r>
              <a:rPr lang="fi-FI" dirty="0" smtClean="0"/>
              <a:t> </a:t>
            </a:r>
            <a:r>
              <a:rPr lang="fi-FI" dirty="0" smtClean="0"/>
              <a:t>data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Matlab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Adjusting</a:t>
            </a:r>
            <a:r>
              <a:rPr lang="fi-FI" dirty="0" smtClean="0"/>
              <a:t> </a:t>
            </a:r>
            <a:r>
              <a:rPr lang="fi-FI" dirty="0" err="1" smtClean="0"/>
              <a:t>grinding</a:t>
            </a:r>
            <a:r>
              <a:rPr lang="fi-FI" dirty="0" smtClean="0"/>
              <a:t> </a:t>
            </a:r>
            <a:r>
              <a:rPr lang="fi-FI" dirty="0" err="1" smtClean="0"/>
              <a:t>pressure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/>
              <a:t>v</a:t>
            </a:r>
            <a:r>
              <a:rPr lang="fi-FI" dirty="0" err="1" smtClean="0"/>
              <a:t>oice</a:t>
            </a:r>
            <a:r>
              <a:rPr lang="fi-FI" dirty="0" smtClean="0"/>
              <a:t> </a:t>
            </a:r>
            <a:r>
              <a:rPr lang="fi-FI" dirty="0" err="1" smtClean="0"/>
              <a:t>coil</a:t>
            </a:r>
            <a:r>
              <a:rPr lang="fi-FI" dirty="0" smtClean="0"/>
              <a:t> </a:t>
            </a:r>
            <a:r>
              <a:rPr lang="fi-FI" dirty="0" err="1" smtClean="0"/>
              <a:t>motor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B9C8208-C7C7-491A-B7EE-ECA1FA834EB5}" type="datetime1">
              <a:rPr lang="fi-FI" smtClean="0"/>
              <a:t>4.4.2018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10522" y="1687514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04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Measuring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Encoder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Accelerometer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Analyzing</a:t>
            </a:r>
            <a:r>
              <a:rPr lang="fi-FI" dirty="0" smtClean="0"/>
              <a:t> data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Matlab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Adjusting</a:t>
            </a:r>
            <a:r>
              <a:rPr lang="fi-FI" dirty="0" smtClean="0"/>
              <a:t> </a:t>
            </a:r>
            <a:r>
              <a:rPr lang="fi-FI" dirty="0" err="1" smtClean="0"/>
              <a:t>grinding</a:t>
            </a:r>
            <a:r>
              <a:rPr lang="fi-FI" dirty="0" smtClean="0"/>
              <a:t> </a:t>
            </a:r>
            <a:r>
              <a:rPr lang="fi-FI" dirty="0" err="1" smtClean="0"/>
              <a:t>pressure</a:t>
            </a:r>
            <a:endParaRPr lang="fi-FI" dirty="0" smtClean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Controlling</a:t>
            </a:r>
            <a:r>
              <a:rPr lang="fi-FI" dirty="0" smtClean="0"/>
              <a:t> </a:t>
            </a:r>
            <a:r>
              <a:rPr lang="fi-FI" dirty="0" err="1" smtClean="0"/>
              <a:t>voice</a:t>
            </a:r>
            <a:r>
              <a:rPr lang="fi-FI" dirty="0" smtClean="0"/>
              <a:t> </a:t>
            </a:r>
            <a:r>
              <a:rPr lang="fi-FI" dirty="0" err="1" smtClean="0"/>
              <a:t>coil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BBEDAA-BBD3-47FE-BBCA-7145FD0F8C47}" type="datetime1">
              <a:rPr lang="fi-FI" smtClean="0"/>
              <a:t>4.4.2018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97" y="312405"/>
            <a:ext cx="4901285" cy="3675964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860032" y="157391"/>
            <a:ext cx="304410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400" dirty="0" err="1" smtClean="0"/>
              <a:t>Experimental</a:t>
            </a:r>
            <a:r>
              <a:rPr lang="fi-FI" sz="1400" dirty="0" smtClean="0"/>
              <a:t> </a:t>
            </a:r>
            <a:r>
              <a:rPr lang="fi-FI" sz="1400" dirty="0" err="1" smtClean="0"/>
              <a:t>measurement</a:t>
            </a:r>
            <a:r>
              <a:rPr lang="fi-FI" sz="1400" dirty="0" smtClean="0"/>
              <a:t> </a:t>
            </a:r>
            <a:r>
              <a:rPr lang="fi-FI" sz="1400" dirty="0" err="1" smtClean="0"/>
              <a:t>with</a:t>
            </a:r>
            <a:r>
              <a:rPr lang="fi-FI" sz="1400" dirty="0" smtClean="0"/>
              <a:t> </a:t>
            </a:r>
            <a:r>
              <a:rPr lang="fi-FI" sz="1400" dirty="0" err="1" smtClean="0"/>
              <a:t>tapes</a:t>
            </a:r>
            <a:endParaRPr lang="fi-FI" sz="1400" dirty="0"/>
          </a:p>
        </p:txBody>
      </p:sp>
      <p:cxnSp>
        <p:nvCxnSpPr>
          <p:cNvPr id="9" name="Suora nuoliyhdysviiva 8"/>
          <p:cNvCxnSpPr/>
          <p:nvPr/>
        </p:nvCxnSpPr>
        <p:spPr>
          <a:xfrm flipV="1">
            <a:off x="2267744" y="1261611"/>
            <a:ext cx="2088232" cy="155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/>
          <p:cNvCxnSpPr/>
          <p:nvPr/>
        </p:nvCxnSpPr>
        <p:spPr>
          <a:xfrm>
            <a:off x="2915816" y="2281436"/>
            <a:ext cx="1512168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3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Results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Able</a:t>
            </a:r>
            <a:r>
              <a:rPr lang="fi-FI" dirty="0" smtClean="0"/>
              <a:t> to </a:t>
            </a:r>
            <a:r>
              <a:rPr lang="fi-FI" dirty="0" err="1" smtClean="0"/>
              <a:t>recognize</a:t>
            </a:r>
            <a:r>
              <a:rPr lang="fi-FI" dirty="0" smtClean="0"/>
              <a:t> </a:t>
            </a:r>
            <a:r>
              <a:rPr lang="fi-FI" dirty="0" err="1" smtClean="0"/>
              <a:t>barring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accelerometer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Able</a:t>
            </a:r>
            <a:r>
              <a:rPr lang="fi-FI" dirty="0" smtClean="0"/>
              <a:t> to </a:t>
            </a:r>
            <a:r>
              <a:rPr lang="fi-FI" dirty="0" err="1" smtClean="0"/>
              <a:t>control</a:t>
            </a:r>
            <a:r>
              <a:rPr lang="fi-FI" dirty="0" smtClean="0"/>
              <a:t> </a:t>
            </a:r>
            <a:r>
              <a:rPr lang="fi-FI" dirty="0" err="1" smtClean="0"/>
              <a:t>grinding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on </a:t>
            </a:r>
            <a:r>
              <a:rPr lang="fi-FI" dirty="0" err="1" smtClean="0"/>
              <a:t>measurement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6ABFE7D-DD33-4E14-B44D-5A040A6F86C1}" type="datetime1">
              <a:rPr lang="fi-FI" smtClean="0"/>
              <a:t>4.4.2018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45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Questions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46401F8-77C0-493C-93E7-D1D05871A813}" type="datetime1">
              <a:rPr lang="fi-FI" smtClean="0"/>
              <a:t>4.4.2018</a:t>
            </a:fld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13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_EN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7" id="{EE9B57FD-A1AE-4C4F-B17B-690F370611A3}" vid="{C0B7D4C6-41EB-4F02-A0B9-29A31D2D6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ENG_EN</Template>
  <TotalTime>92</TotalTime>
  <Words>137</Words>
  <Application>Microsoft Office PowerPoint</Application>
  <PresentationFormat>Näytössä katseltava esitys (16:10)</PresentationFormat>
  <Paragraphs>79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8" baseType="lpstr">
      <vt:lpstr>ＭＳ Ｐゴシック</vt:lpstr>
      <vt:lpstr>ＭＳ Ｐゴシック</vt:lpstr>
      <vt:lpstr>Arial</vt:lpstr>
      <vt:lpstr>Calibri</vt:lpstr>
      <vt:lpstr>Courier New</vt:lpstr>
      <vt:lpstr>Georgia</vt:lpstr>
      <vt:lpstr>Lucida Grande</vt:lpstr>
      <vt:lpstr>ヒラギノ角ゴ Pro W3</vt:lpstr>
      <vt:lpstr>ENG_EN</vt:lpstr>
      <vt:lpstr>Superfinisher</vt:lpstr>
      <vt:lpstr>Content</vt:lpstr>
      <vt:lpstr>Introduction</vt:lpstr>
      <vt:lpstr>Research goal</vt:lpstr>
      <vt:lpstr>Operation principle (1/2)</vt:lpstr>
      <vt:lpstr>Operation principle (2/2)</vt:lpstr>
      <vt:lpstr>Measuring</vt:lpstr>
      <vt:lpstr>Results</vt:lpstr>
      <vt:lpstr>Questions?</vt:lpstr>
    </vt:vector>
  </TitlesOfParts>
  <Company>Aalto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Pekkarinen Jenni</dc:creator>
  <cp:lastModifiedBy>_Jenni_</cp:lastModifiedBy>
  <cp:revision>15</cp:revision>
  <cp:lastPrinted>2012-10-17T07:14:15Z</cp:lastPrinted>
  <dcterms:created xsi:type="dcterms:W3CDTF">2018-03-26T10:05:19Z</dcterms:created>
  <dcterms:modified xsi:type="dcterms:W3CDTF">2018-04-04T13:45:54Z</dcterms:modified>
</cp:coreProperties>
</file>