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7.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60" r:id="rId1"/>
    <p:sldMasterId id="2147484768" r:id="rId2"/>
    <p:sldMasterId id="2147484783" r:id="rId3"/>
    <p:sldMasterId id="2147484793" r:id="rId4"/>
    <p:sldMasterId id="2147484810" r:id="rId5"/>
    <p:sldMasterId id="2147484825" r:id="rId6"/>
    <p:sldMasterId id="2147484842" r:id="rId7"/>
    <p:sldMasterId id="2147484859" r:id="rId8"/>
  </p:sldMasterIdLst>
  <p:notesMasterIdLst>
    <p:notesMasterId r:id="rId46"/>
  </p:notesMasterIdLst>
  <p:handoutMasterIdLst>
    <p:handoutMasterId r:id="rId47"/>
  </p:handoutMasterIdLst>
  <p:sldIdLst>
    <p:sldId id="383" r:id="rId9"/>
    <p:sldId id="384" r:id="rId10"/>
    <p:sldId id="385" r:id="rId11"/>
    <p:sldId id="386" r:id="rId12"/>
    <p:sldId id="387" r:id="rId13"/>
    <p:sldId id="388" r:id="rId14"/>
    <p:sldId id="389" r:id="rId15"/>
    <p:sldId id="390" r:id="rId16"/>
    <p:sldId id="391" r:id="rId17"/>
    <p:sldId id="392" r:id="rId18"/>
    <p:sldId id="393" r:id="rId19"/>
    <p:sldId id="394" r:id="rId20"/>
    <p:sldId id="395" r:id="rId21"/>
    <p:sldId id="396" r:id="rId22"/>
    <p:sldId id="397" r:id="rId23"/>
    <p:sldId id="398" r:id="rId24"/>
    <p:sldId id="399" r:id="rId25"/>
    <p:sldId id="400" r:id="rId26"/>
    <p:sldId id="401" r:id="rId27"/>
    <p:sldId id="402" r:id="rId28"/>
    <p:sldId id="403" r:id="rId29"/>
    <p:sldId id="404" r:id="rId30"/>
    <p:sldId id="405" r:id="rId31"/>
    <p:sldId id="406" r:id="rId32"/>
    <p:sldId id="407" r:id="rId33"/>
    <p:sldId id="408" r:id="rId34"/>
    <p:sldId id="420" r:id="rId35"/>
    <p:sldId id="410" r:id="rId36"/>
    <p:sldId id="411" r:id="rId37"/>
    <p:sldId id="412" r:id="rId38"/>
    <p:sldId id="413" r:id="rId39"/>
    <p:sldId id="414" r:id="rId40"/>
    <p:sldId id="415" r:id="rId41"/>
    <p:sldId id="416" r:id="rId42"/>
    <p:sldId id="417" r:id="rId43"/>
    <p:sldId id="418" r:id="rId44"/>
    <p:sldId id="419" r:id="rId45"/>
  </p:sldIdLst>
  <p:sldSz cx="9144000" cy="5715000" type="screen16x10"/>
  <p:notesSz cx="6742113" cy="987425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7">
          <p15:clr>
            <a:srgbClr val="A4A3A4"/>
          </p15:clr>
        </p15:guide>
        <p15:guide id="2" orient="horz" pos="3070">
          <p15:clr>
            <a:srgbClr val="A4A3A4"/>
          </p15:clr>
        </p15:guide>
        <p15:guide id="3" pos="295">
          <p15:clr>
            <a:srgbClr val="A4A3A4"/>
          </p15:clr>
        </p15:guide>
        <p15:guide id="4"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005EB8"/>
    <a:srgbClr val="FF9900"/>
    <a:srgbClr val="F8C704"/>
    <a:srgbClr val="EF3340"/>
    <a:srgbClr val="FFCD00"/>
    <a:srgbClr val="FFCDB8"/>
    <a:srgbClr val="FFCF06"/>
    <a:srgbClr val="EFC002"/>
    <a:srgbClr val="00A8B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343" autoAdjust="0"/>
  </p:normalViewPr>
  <p:slideViewPr>
    <p:cSldViewPr snapToObjects="1">
      <p:cViewPr varScale="1">
        <p:scale>
          <a:sx n="77" d="100"/>
          <a:sy n="77" d="100"/>
        </p:scale>
        <p:origin x="964" y="60"/>
      </p:cViewPr>
      <p:guideLst>
        <p:guide orient="horz" pos="167"/>
        <p:guide orient="horz" pos="3070"/>
        <p:guide pos="295"/>
        <p:guide pos="54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4" d="100"/>
        <a:sy n="184" d="100"/>
      </p:scale>
      <p:origin x="0" y="0"/>
    </p:cViewPr>
  </p:sorterViewPr>
  <p:notesViewPr>
    <p:cSldViewPr snapToObjects="1">
      <p:cViewPr varScale="1">
        <p:scale>
          <a:sx n="62" d="100"/>
          <a:sy n="62" d="100"/>
        </p:scale>
        <p:origin x="3250" y="5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713"/>
          </a:xfrm>
          <a:prstGeom prst="rect">
            <a:avLst/>
          </a:prstGeom>
        </p:spPr>
        <p:txBody>
          <a:bodyPr vert="horz" lIns="91440" tIns="45720" rIns="91440" bIns="45720" rtlCol="0"/>
          <a:lstStyle>
            <a:lvl1pPr algn="l">
              <a:defRPr sz="1200"/>
            </a:lvl1pPr>
          </a:lstStyle>
          <a:p>
            <a:pPr>
              <a:defRPr/>
            </a:pPr>
            <a:endParaRPr lang="fi-FI"/>
          </a:p>
        </p:txBody>
      </p:sp>
      <p:sp>
        <p:nvSpPr>
          <p:cNvPr id="3" name="Date Placeholder 2"/>
          <p:cNvSpPr>
            <a:spLocks noGrp="1"/>
          </p:cNvSpPr>
          <p:nvPr>
            <p:ph type="dt" sz="quarter" idx="1"/>
          </p:nvPr>
        </p:nvSpPr>
        <p:spPr>
          <a:xfrm>
            <a:off x="3818971" y="0"/>
            <a:ext cx="2921582" cy="493713"/>
          </a:xfrm>
          <a:prstGeom prst="rect">
            <a:avLst/>
          </a:prstGeom>
        </p:spPr>
        <p:txBody>
          <a:bodyPr vert="horz" lIns="91440" tIns="45720" rIns="91440" bIns="45720" rtlCol="0"/>
          <a:lstStyle>
            <a:lvl1pPr algn="r">
              <a:defRPr sz="1200"/>
            </a:lvl1pPr>
          </a:lstStyle>
          <a:p>
            <a:pPr>
              <a:defRPr/>
            </a:pPr>
            <a:fld id="{939D04D9-2D90-E741-8C77-A958108973E5}" type="datetimeFigureOut">
              <a:rPr lang="en-US"/>
              <a:pPr>
                <a:defRPr/>
              </a:pPr>
              <a:t>1/10/2019</a:t>
            </a:fld>
            <a:endParaRPr lang="fi-FI"/>
          </a:p>
        </p:txBody>
      </p:sp>
      <p:sp>
        <p:nvSpPr>
          <p:cNvPr id="4" name="Footer Placeholder 3"/>
          <p:cNvSpPr>
            <a:spLocks noGrp="1"/>
          </p:cNvSpPr>
          <p:nvPr>
            <p:ph type="ftr" sz="quarter" idx="2"/>
          </p:nvPr>
        </p:nvSpPr>
        <p:spPr>
          <a:xfrm>
            <a:off x="0" y="9378824"/>
            <a:ext cx="2921582" cy="493713"/>
          </a:xfrm>
          <a:prstGeom prst="rect">
            <a:avLst/>
          </a:prstGeom>
        </p:spPr>
        <p:txBody>
          <a:bodyPr vert="horz" lIns="91440" tIns="45720" rIns="91440" bIns="45720" rtlCol="0" anchor="b"/>
          <a:lstStyle>
            <a:lvl1pPr algn="l">
              <a:defRPr sz="1200"/>
            </a:lvl1pPr>
          </a:lstStyle>
          <a:p>
            <a:pPr>
              <a:defRPr/>
            </a:pPr>
            <a:endParaRPr lang="fi-FI"/>
          </a:p>
        </p:txBody>
      </p:sp>
      <p:sp>
        <p:nvSpPr>
          <p:cNvPr id="5" name="Slide Number Placeholder 4"/>
          <p:cNvSpPr>
            <a:spLocks noGrp="1"/>
          </p:cNvSpPr>
          <p:nvPr>
            <p:ph type="sldNum" sz="quarter" idx="3"/>
          </p:nvPr>
        </p:nvSpPr>
        <p:spPr>
          <a:xfrm>
            <a:off x="3818971" y="9378824"/>
            <a:ext cx="2921582" cy="493713"/>
          </a:xfrm>
          <a:prstGeom prst="rect">
            <a:avLst/>
          </a:prstGeom>
        </p:spPr>
        <p:txBody>
          <a:bodyPr vert="horz" lIns="91440" tIns="45720" rIns="91440" bIns="45720" rtlCol="0" anchor="b"/>
          <a:lstStyle>
            <a:lvl1pPr algn="r">
              <a:defRPr sz="1200"/>
            </a:lvl1pPr>
          </a:lstStyle>
          <a:p>
            <a:pPr>
              <a:defRPr/>
            </a:pPr>
            <a:fld id="{381337A6-C487-9645-B543-6BBD05A1D191}" type="slidenum">
              <a:rPr lang="fi-FI"/>
              <a:pPr>
                <a:defRPr/>
              </a:pPr>
              <a:t>‹#›</a:t>
            </a:fld>
            <a:endParaRPr lang="fi-FI"/>
          </a:p>
        </p:txBody>
      </p:sp>
    </p:spTree>
    <p:extLst>
      <p:ext uri="{BB962C8B-B14F-4D97-AF65-F5344CB8AC3E}">
        <p14:creationId xmlns:p14="http://schemas.microsoft.com/office/powerpoint/2010/main" val="38245393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713"/>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fi-FI"/>
          </a:p>
        </p:txBody>
      </p:sp>
      <p:sp>
        <p:nvSpPr>
          <p:cNvPr id="3" name="Date Placeholder 2"/>
          <p:cNvSpPr>
            <a:spLocks noGrp="1"/>
          </p:cNvSpPr>
          <p:nvPr>
            <p:ph type="dt" idx="1"/>
          </p:nvPr>
        </p:nvSpPr>
        <p:spPr>
          <a:xfrm>
            <a:off x="3818971" y="0"/>
            <a:ext cx="2921582" cy="493713"/>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1FE7B0BA-8FA8-3A4A-9820-CF1299A8B616}" type="datetime1">
              <a:rPr lang="fi-FI"/>
              <a:pPr>
                <a:defRPr/>
              </a:pPr>
              <a:t>10.1.2019</a:t>
            </a:fld>
            <a:endParaRPr lang="fi-FI"/>
          </a:p>
        </p:txBody>
      </p:sp>
      <p:sp>
        <p:nvSpPr>
          <p:cNvPr id="4" name="Slide Image Placeholder 3"/>
          <p:cNvSpPr>
            <a:spLocks noGrp="1" noRot="1" noChangeAspect="1"/>
          </p:cNvSpPr>
          <p:nvPr>
            <p:ph type="sldImg" idx="2"/>
          </p:nvPr>
        </p:nvSpPr>
        <p:spPr>
          <a:xfrm>
            <a:off x="409575" y="741363"/>
            <a:ext cx="5922963" cy="3702050"/>
          </a:xfrm>
          <a:prstGeom prst="rect">
            <a:avLst/>
          </a:prstGeom>
          <a:noFill/>
          <a:ln w="12700">
            <a:solidFill>
              <a:prstClr val="black"/>
            </a:solidFill>
          </a:ln>
        </p:spPr>
        <p:txBody>
          <a:bodyPr vert="horz" lIns="91440" tIns="45720" rIns="91440" bIns="45720" rtlCol="0" anchor="ctr"/>
          <a:lstStyle/>
          <a:p>
            <a:pPr lvl="0"/>
            <a:endParaRPr lang="fi-FI" noProof="0" smtClean="0"/>
          </a:p>
        </p:txBody>
      </p:sp>
      <p:sp>
        <p:nvSpPr>
          <p:cNvPr id="5" name="Notes Placeholder 4"/>
          <p:cNvSpPr>
            <a:spLocks noGrp="1"/>
          </p:cNvSpPr>
          <p:nvPr>
            <p:ph type="body" sz="quarter" idx="3"/>
          </p:nvPr>
        </p:nvSpPr>
        <p:spPr>
          <a:xfrm>
            <a:off x="674212" y="4690269"/>
            <a:ext cx="5393690" cy="4443413"/>
          </a:xfrm>
          <a:prstGeom prst="rect">
            <a:avLst/>
          </a:prstGeom>
        </p:spPr>
        <p:txBody>
          <a:bodyPr vert="horz" lIns="91440" tIns="45720" rIns="91440" bIns="45720" rtlCol="0">
            <a:normAutofit/>
          </a:bodyPr>
          <a:lstStyle/>
          <a:p>
            <a:pPr lvl="0"/>
            <a:r>
              <a:rPr lang="fi-FI" noProof="0" smtClean="0"/>
              <a:t>Click to edit Master text styles</a:t>
            </a:r>
          </a:p>
          <a:p>
            <a:pPr lvl="1"/>
            <a:r>
              <a:rPr lang="fi-FI" noProof="0" smtClean="0"/>
              <a:t>Second level</a:t>
            </a:r>
          </a:p>
          <a:p>
            <a:pPr lvl="2"/>
            <a:r>
              <a:rPr lang="fi-FI" noProof="0" smtClean="0"/>
              <a:t>Third level</a:t>
            </a:r>
          </a:p>
          <a:p>
            <a:pPr lvl="3"/>
            <a:r>
              <a:rPr lang="fi-FI" noProof="0" smtClean="0"/>
              <a:t>Fourth level</a:t>
            </a:r>
          </a:p>
          <a:p>
            <a:pPr lvl="4"/>
            <a:r>
              <a:rPr lang="fi-FI" noProof="0" smtClean="0"/>
              <a:t>Fifth level</a:t>
            </a:r>
          </a:p>
        </p:txBody>
      </p:sp>
      <p:sp>
        <p:nvSpPr>
          <p:cNvPr id="6" name="Footer Placeholder 5"/>
          <p:cNvSpPr>
            <a:spLocks noGrp="1"/>
          </p:cNvSpPr>
          <p:nvPr>
            <p:ph type="ftr" sz="quarter" idx="4"/>
          </p:nvPr>
        </p:nvSpPr>
        <p:spPr>
          <a:xfrm>
            <a:off x="0" y="9378824"/>
            <a:ext cx="2921582" cy="493713"/>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fi-FI"/>
          </a:p>
        </p:txBody>
      </p:sp>
      <p:sp>
        <p:nvSpPr>
          <p:cNvPr id="7" name="Slide Number Placeholder 6"/>
          <p:cNvSpPr>
            <a:spLocks noGrp="1"/>
          </p:cNvSpPr>
          <p:nvPr>
            <p:ph type="sldNum" sz="quarter" idx="5"/>
          </p:nvPr>
        </p:nvSpPr>
        <p:spPr>
          <a:xfrm>
            <a:off x="3818971" y="9378824"/>
            <a:ext cx="2921582" cy="49371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66A5FF2-0573-2649-A39A-26FA52E05379}" type="slidenum">
              <a:rPr lang="fi-FI"/>
              <a:pPr>
                <a:defRPr/>
              </a:pPr>
              <a:t>‹#›</a:t>
            </a:fld>
            <a:endParaRPr lang="fi-FI"/>
          </a:p>
        </p:txBody>
      </p:sp>
    </p:spTree>
    <p:extLst>
      <p:ext uri="{BB962C8B-B14F-4D97-AF65-F5344CB8AC3E}">
        <p14:creationId xmlns:p14="http://schemas.microsoft.com/office/powerpoint/2010/main" val="309729138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5</a:t>
            </a:fld>
            <a:endParaRPr lang="fi-FI"/>
          </a:p>
        </p:txBody>
      </p:sp>
    </p:spTree>
    <p:extLst>
      <p:ext uri="{BB962C8B-B14F-4D97-AF65-F5344CB8AC3E}">
        <p14:creationId xmlns:p14="http://schemas.microsoft.com/office/powerpoint/2010/main" val="2390887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en-US" smtClean="0">
              <a:latin typeface="Arial" panose="020B0604020202020204" pitchFamily="34" charset="0"/>
            </a:endParaRPr>
          </a:p>
        </p:txBody>
      </p:sp>
      <p:sp>
        <p:nvSpPr>
          <p:cNvPr id="1310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361">
              <a:spcBef>
                <a:spcPct val="30000"/>
              </a:spcBef>
              <a:defRPr sz="1200">
                <a:solidFill>
                  <a:schemeClr val="tx1"/>
                </a:solidFill>
                <a:latin typeface="Arial" panose="020B0604020202020204" pitchFamily="34" charset="0"/>
              </a:defRPr>
            </a:lvl1pPr>
            <a:lvl2pPr marL="730707" indent="-280314" defTabSz="902361">
              <a:spcBef>
                <a:spcPct val="30000"/>
              </a:spcBef>
              <a:defRPr sz="1200">
                <a:solidFill>
                  <a:schemeClr val="tx1"/>
                </a:solidFill>
                <a:latin typeface="Arial" panose="020B0604020202020204" pitchFamily="34" charset="0"/>
              </a:defRPr>
            </a:lvl2pPr>
            <a:lvl3pPr marL="1124407" indent="-223622" defTabSz="902361">
              <a:spcBef>
                <a:spcPct val="30000"/>
              </a:spcBef>
              <a:defRPr sz="1200">
                <a:solidFill>
                  <a:schemeClr val="tx1"/>
                </a:solidFill>
                <a:latin typeface="Arial" panose="020B0604020202020204" pitchFamily="34" charset="0"/>
              </a:defRPr>
            </a:lvl3pPr>
            <a:lvl4pPr marL="1573226" indent="-223622" defTabSz="902361">
              <a:spcBef>
                <a:spcPct val="30000"/>
              </a:spcBef>
              <a:defRPr sz="1200">
                <a:solidFill>
                  <a:schemeClr val="tx1"/>
                </a:solidFill>
                <a:latin typeface="Arial" panose="020B0604020202020204" pitchFamily="34" charset="0"/>
              </a:defRPr>
            </a:lvl4pPr>
            <a:lvl5pPr marL="2023618" indent="-223622" defTabSz="902361">
              <a:spcBef>
                <a:spcPct val="30000"/>
              </a:spcBef>
              <a:defRPr sz="1200">
                <a:solidFill>
                  <a:schemeClr val="tx1"/>
                </a:solidFill>
                <a:latin typeface="Arial" panose="020B0604020202020204" pitchFamily="34" charset="0"/>
              </a:defRPr>
            </a:lvl5pPr>
            <a:lvl6pPr marL="2477161" indent="-223622" defTabSz="902361" eaLnBrk="0" fontAlgn="base" hangingPunct="0">
              <a:spcBef>
                <a:spcPct val="30000"/>
              </a:spcBef>
              <a:spcAft>
                <a:spcPct val="0"/>
              </a:spcAft>
              <a:defRPr sz="1200">
                <a:solidFill>
                  <a:schemeClr val="tx1"/>
                </a:solidFill>
                <a:latin typeface="Arial" panose="020B0604020202020204" pitchFamily="34" charset="0"/>
              </a:defRPr>
            </a:lvl6pPr>
            <a:lvl7pPr marL="2930703" indent="-223622" defTabSz="902361" eaLnBrk="0" fontAlgn="base" hangingPunct="0">
              <a:spcBef>
                <a:spcPct val="30000"/>
              </a:spcBef>
              <a:spcAft>
                <a:spcPct val="0"/>
              </a:spcAft>
              <a:defRPr sz="1200">
                <a:solidFill>
                  <a:schemeClr val="tx1"/>
                </a:solidFill>
                <a:latin typeface="Arial" panose="020B0604020202020204" pitchFamily="34" charset="0"/>
              </a:defRPr>
            </a:lvl7pPr>
            <a:lvl8pPr marL="3384246" indent="-223622" defTabSz="902361" eaLnBrk="0" fontAlgn="base" hangingPunct="0">
              <a:spcBef>
                <a:spcPct val="30000"/>
              </a:spcBef>
              <a:spcAft>
                <a:spcPct val="0"/>
              </a:spcAft>
              <a:defRPr sz="1200">
                <a:solidFill>
                  <a:schemeClr val="tx1"/>
                </a:solidFill>
                <a:latin typeface="Arial" panose="020B0604020202020204" pitchFamily="34" charset="0"/>
              </a:defRPr>
            </a:lvl8pPr>
            <a:lvl9pPr marL="3837788" indent="-223622" defTabSz="902361"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02361" rtl="0" eaLnBrk="1" fontAlgn="base" latinLnBrk="0" hangingPunct="1">
              <a:lnSpc>
                <a:spcPct val="100000"/>
              </a:lnSpc>
              <a:spcBef>
                <a:spcPct val="0"/>
              </a:spcBef>
              <a:spcAft>
                <a:spcPct val="0"/>
              </a:spcAft>
              <a:buClrTx/>
              <a:buSzTx/>
              <a:buFontTx/>
              <a:buNone/>
              <a:tabLst/>
              <a:defRPr/>
            </a:pPr>
            <a:fld id="{D8F7B070-8EAB-4684-93AF-3258E4A501D2}" type="slidenum">
              <a:rPr kumimoji="0" lang="en-US" altLang="ja-JP" sz="1200" b="0" i="0" u="none" strike="noStrike" kern="1200" cap="none" spc="0" normalizeH="0" baseline="0" noProof="0" smtClean="0">
                <a:ln>
                  <a:noFill/>
                </a:ln>
                <a:solidFill>
                  <a:srgbClr val="000000"/>
                </a:solidFill>
                <a:effectLst/>
                <a:uLnTx/>
                <a:uFillTx/>
                <a:latin typeface="Arial" pitchFamily="34" charset="0"/>
                <a:ea typeface="ＭＳ Ｐゴシック" panose="020B0600070205080204" pitchFamily="34" charset="-128"/>
                <a:cs typeface="+mn-cs"/>
              </a:rPr>
              <a:pPr marL="0" marR="0" lvl="0" indent="0" algn="r" defTabSz="902361" rtl="0" eaLnBrk="1" fontAlgn="base" latinLnBrk="0" hangingPunct="1">
                <a:lnSpc>
                  <a:spcPct val="100000"/>
                </a:lnSpc>
                <a:spcBef>
                  <a:spcPct val="0"/>
                </a:spcBef>
                <a:spcAft>
                  <a:spcPct val="0"/>
                </a:spcAft>
                <a:buClrTx/>
                <a:buSzTx/>
                <a:buFontTx/>
                <a:buNone/>
                <a:tabLst/>
                <a:defRPr/>
              </a:pPr>
              <a:t>24</a:t>
            </a:fld>
            <a:endParaRPr kumimoji="0" lang="en-US" altLang="ja-JP" sz="1200" b="0" i="0" u="none" strike="noStrike" kern="1200" cap="none" spc="0" normalizeH="0" baseline="0" noProof="0" smtClean="0">
              <a:ln>
                <a:noFill/>
              </a:ln>
              <a:solidFill>
                <a:srgbClr val="000000"/>
              </a:solidFill>
              <a:effectLst/>
              <a:uLnTx/>
              <a:uFillTx/>
              <a:latin typeface="Arial"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286171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4090" indent="-286188" eaLnBrk="0" hangingPunct="0">
              <a:defRPr>
                <a:solidFill>
                  <a:schemeClr val="tx1"/>
                </a:solidFill>
                <a:latin typeface="Arial" charset="0"/>
              </a:defRPr>
            </a:lvl2pPr>
            <a:lvl3pPr marL="1144754" indent="-228952" eaLnBrk="0" hangingPunct="0">
              <a:defRPr>
                <a:solidFill>
                  <a:schemeClr val="tx1"/>
                </a:solidFill>
                <a:latin typeface="Arial" charset="0"/>
              </a:defRPr>
            </a:lvl3pPr>
            <a:lvl4pPr marL="1602656" indent="-228952" eaLnBrk="0" hangingPunct="0">
              <a:defRPr>
                <a:solidFill>
                  <a:schemeClr val="tx1"/>
                </a:solidFill>
                <a:latin typeface="Arial" charset="0"/>
              </a:defRPr>
            </a:lvl4pPr>
            <a:lvl5pPr marL="2060558" indent="-228952" eaLnBrk="0" hangingPunct="0">
              <a:defRPr>
                <a:solidFill>
                  <a:schemeClr val="tx1"/>
                </a:solidFill>
                <a:latin typeface="Arial" charset="0"/>
              </a:defRPr>
            </a:lvl5pPr>
            <a:lvl6pPr marL="2518459" indent="-228952" eaLnBrk="0" fontAlgn="base" hangingPunct="0">
              <a:spcBef>
                <a:spcPct val="0"/>
              </a:spcBef>
              <a:spcAft>
                <a:spcPct val="0"/>
              </a:spcAft>
              <a:defRPr>
                <a:solidFill>
                  <a:schemeClr val="tx1"/>
                </a:solidFill>
                <a:latin typeface="Arial" charset="0"/>
              </a:defRPr>
            </a:lvl6pPr>
            <a:lvl7pPr marL="2976361" indent="-228952" eaLnBrk="0" fontAlgn="base" hangingPunct="0">
              <a:spcBef>
                <a:spcPct val="0"/>
              </a:spcBef>
              <a:spcAft>
                <a:spcPct val="0"/>
              </a:spcAft>
              <a:defRPr>
                <a:solidFill>
                  <a:schemeClr val="tx1"/>
                </a:solidFill>
                <a:latin typeface="Arial" charset="0"/>
              </a:defRPr>
            </a:lvl7pPr>
            <a:lvl8pPr marL="3434262" indent="-228952" eaLnBrk="0" fontAlgn="base" hangingPunct="0">
              <a:spcBef>
                <a:spcPct val="0"/>
              </a:spcBef>
              <a:spcAft>
                <a:spcPct val="0"/>
              </a:spcAft>
              <a:defRPr>
                <a:solidFill>
                  <a:schemeClr val="tx1"/>
                </a:solidFill>
                <a:latin typeface="Arial" charset="0"/>
              </a:defRPr>
            </a:lvl8pPr>
            <a:lvl9pPr marL="3892164" indent="-228952"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18E8302-34C4-465A-ACBC-E4BFDC699A3F}"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34819"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345411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4090" indent="-286188" eaLnBrk="0" hangingPunct="0">
              <a:defRPr>
                <a:solidFill>
                  <a:schemeClr val="tx1"/>
                </a:solidFill>
                <a:latin typeface="Arial" charset="0"/>
              </a:defRPr>
            </a:lvl2pPr>
            <a:lvl3pPr marL="1144754" indent="-228952" eaLnBrk="0" hangingPunct="0">
              <a:defRPr>
                <a:solidFill>
                  <a:schemeClr val="tx1"/>
                </a:solidFill>
                <a:latin typeface="Arial" charset="0"/>
              </a:defRPr>
            </a:lvl3pPr>
            <a:lvl4pPr marL="1602656" indent="-228952" eaLnBrk="0" hangingPunct="0">
              <a:defRPr>
                <a:solidFill>
                  <a:schemeClr val="tx1"/>
                </a:solidFill>
                <a:latin typeface="Arial" charset="0"/>
              </a:defRPr>
            </a:lvl4pPr>
            <a:lvl5pPr marL="2060558" indent="-228952" eaLnBrk="0" hangingPunct="0">
              <a:defRPr>
                <a:solidFill>
                  <a:schemeClr val="tx1"/>
                </a:solidFill>
                <a:latin typeface="Arial" charset="0"/>
              </a:defRPr>
            </a:lvl5pPr>
            <a:lvl6pPr marL="2518459" indent="-228952" eaLnBrk="0" fontAlgn="base" hangingPunct="0">
              <a:spcBef>
                <a:spcPct val="0"/>
              </a:spcBef>
              <a:spcAft>
                <a:spcPct val="0"/>
              </a:spcAft>
              <a:defRPr>
                <a:solidFill>
                  <a:schemeClr val="tx1"/>
                </a:solidFill>
                <a:latin typeface="Arial" charset="0"/>
              </a:defRPr>
            </a:lvl6pPr>
            <a:lvl7pPr marL="2976361" indent="-228952" eaLnBrk="0" fontAlgn="base" hangingPunct="0">
              <a:spcBef>
                <a:spcPct val="0"/>
              </a:spcBef>
              <a:spcAft>
                <a:spcPct val="0"/>
              </a:spcAft>
              <a:defRPr>
                <a:solidFill>
                  <a:schemeClr val="tx1"/>
                </a:solidFill>
                <a:latin typeface="Arial" charset="0"/>
              </a:defRPr>
            </a:lvl7pPr>
            <a:lvl8pPr marL="3434262" indent="-228952" eaLnBrk="0" fontAlgn="base" hangingPunct="0">
              <a:spcBef>
                <a:spcPct val="0"/>
              </a:spcBef>
              <a:spcAft>
                <a:spcPct val="0"/>
              </a:spcAft>
              <a:defRPr>
                <a:solidFill>
                  <a:schemeClr val="tx1"/>
                </a:solidFill>
                <a:latin typeface="Arial" charset="0"/>
              </a:defRPr>
            </a:lvl8pPr>
            <a:lvl9pPr marL="3892164" indent="-228952"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F978380-B556-47BF-A6E9-4240857DA51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39939"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863634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4090" indent="-286188" eaLnBrk="0" hangingPunct="0">
              <a:defRPr>
                <a:solidFill>
                  <a:schemeClr val="tx1"/>
                </a:solidFill>
                <a:latin typeface="Arial" charset="0"/>
              </a:defRPr>
            </a:lvl2pPr>
            <a:lvl3pPr marL="1144754" indent="-228952" eaLnBrk="0" hangingPunct="0">
              <a:defRPr>
                <a:solidFill>
                  <a:schemeClr val="tx1"/>
                </a:solidFill>
                <a:latin typeface="Arial" charset="0"/>
              </a:defRPr>
            </a:lvl3pPr>
            <a:lvl4pPr marL="1602656" indent="-228952" eaLnBrk="0" hangingPunct="0">
              <a:defRPr>
                <a:solidFill>
                  <a:schemeClr val="tx1"/>
                </a:solidFill>
                <a:latin typeface="Arial" charset="0"/>
              </a:defRPr>
            </a:lvl4pPr>
            <a:lvl5pPr marL="2060558" indent="-228952" eaLnBrk="0" hangingPunct="0">
              <a:defRPr>
                <a:solidFill>
                  <a:schemeClr val="tx1"/>
                </a:solidFill>
                <a:latin typeface="Arial" charset="0"/>
              </a:defRPr>
            </a:lvl5pPr>
            <a:lvl6pPr marL="2518459" indent="-228952" eaLnBrk="0" fontAlgn="base" hangingPunct="0">
              <a:spcBef>
                <a:spcPct val="0"/>
              </a:spcBef>
              <a:spcAft>
                <a:spcPct val="0"/>
              </a:spcAft>
              <a:defRPr>
                <a:solidFill>
                  <a:schemeClr val="tx1"/>
                </a:solidFill>
                <a:latin typeface="Arial" charset="0"/>
              </a:defRPr>
            </a:lvl6pPr>
            <a:lvl7pPr marL="2976361" indent="-228952" eaLnBrk="0" fontAlgn="base" hangingPunct="0">
              <a:spcBef>
                <a:spcPct val="0"/>
              </a:spcBef>
              <a:spcAft>
                <a:spcPct val="0"/>
              </a:spcAft>
              <a:defRPr>
                <a:solidFill>
                  <a:schemeClr val="tx1"/>
                </a:solidFill>
                <a:latin typeface="Arial" charset="0"/>
              </a:defRPr>
            </a:lvl7pPr>
            <a:lvl8pPr marL="3434262" indent="-228952" eaLnBrk="0" fontAlgn="base" hangingPunct="0">
              <a:spcBef>
                <a:spcPct val="0"/>
              </a:spcBef>
              <a:spcAft>
                <a:spcPct val="0"/>
              </a:spcAft>
              <a:defRPr>
                <a:solidFill>
                  <a:schemeClr val="tx1"/>
                </a:solidFill>
                <a:latin typeface="Arial" charset="0"/>
              </a:defRPr>
            </a:lvl8pPr>
            <a:lvl9pPr marL="3892164" indent="-228952"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E1B7D3F-8140-4A6F-9CB5-B2FF55C44ACF}"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40963"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702132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4090" indent="-286188" eaLnBrk="0" hangingPunct="0">
              <a:defRPr>
                <a:solidFill>
                  <a:schemeClr val="tx1"/>
                </a:solidFill>
                <a:latin typeface="Arial" charset="0"/>
              </a:defRPr>
            </a:lvl2pPr>
            <a:lvl3pPr marL="1144754" indent="-228952" eaLnBrk="0" hangingPunct="0">
              <a:defRPr>
                <a:solidFill>
                  <a:schemeClr val="tx1"/>
                </a:solidFill>
                <a:latin typeface="Arial" charset="0"/>
              </a:defRPr>
            </a:lvl3pPr>
            <a:lvl4pPr marL="1602656" indent="-228952" eaLnBrk="0" hangingPunct="0">
              <a:defRPr>
                <a:solidFill>
                  <a:schemeClr val="tx1"/>
                </a:solidFill>
                <a:latin typeface="Arial" charset="0"/>
              </a:defRPr>
            </a:lvl4pPr>
            <a:lvl5pPr marL="2060558" indent="-228952" eaLnBrk="0" hangingPunct="0">
              <a:defRPr>
                <a:solidFill>
                  <a:schemeClr val="tx1"/>
                </a:solidFill>
                <a:latin typeface="Arial" charset="0"/>
              </a:defRPr>
            </a:lvl5pPr>
            <a:lvl6pPr marL="2518459" indent="-228952" eaLnBrk="0" fontAlgn="base" hangingPunct="0">
              <a:spcBef>
                <a:spcPct val="0"/>
              </a:spcBef>
              <a:spcAft>
                <a:spcPct val="0"/>
              </a:spcAft>
              <a:defRPr>
                <a:solidFill>
                  <a:schemeClr val="tx1"/>
                </a:solidFill>
                <a:latin typeface="Arial" charset="0"/>
              </a:defRPr>
            </a:lvl6pPr>
            <a:lvl7pPr marL="2976361" indent="-228952" eaLnBrk="0" fontAlgn="base" hangingPunct="0">
              <a:spcBef>
                <a:spcPct val="0"/>
              </a:spcBef>
              <a:spcAft>
                <a:spcPct val="0"/>
              </a:spcAft>
              <a:defRPr>
                <a:solidFill>
                  <a:schemeClr val="tx1"/>
                </a:solidFill>
                <a:latin typeface="Arial" charset="0"/>
              </a:defRPr>
            </a:lvl7pPr>
            <a:lvl8pPr marL="3434262" indent="-228952" eaLnBrk="0" fontAlgn="base" hangingPunct="0">
              <a:spcBef>
                <a:spcPct val="0"/>
              </a:spcBef>
              <a:spcAft>
                <a:spcPct val="0"/>
              </a:spcAft>
              <a:defRPr>
                <a:solidFill>
                  <a:schemeClr val="tx1"/>
                </a:solidFill>
                <a:latin typeface="Arial" charset="0"/>
              </a:defRPr>
            </a:lvl8pPr>
            <a:lvl9pPr marL="3892164" indent="-228952"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72FA8CA-7A4A-4826-9C54-B67AF600B111}"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41987"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136909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en-US" smtClean="0">
              <a:latin typeface="Arial" panose="020B0604020202020204" pitchFamily="34" charset="0"/>
            </a:endParaRPr>
          </a:p>
        </p:txBody>
      </p:sp>
      <p:sp>
        <p:nvSpPr>
          <p:cNvPr id="1228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361">
              <a:spcBef>
                <a:spcPct val="30000"/>
              </a:spcBef>
              <a:defRPr sz="1200">
                <a:solidFill>
                  <a:schemeClr val="tx1"/>
                </a:solidFill>
                <a:latin typeface="Arial" panose="020B0604020202020204" pitchFamily="34" charset="0"/>
              </a:defRPr>
            </a:lvl1pPr>
            <a:lvl2pPr marL="730707" indent="-280314" defTabSz="902361">
              <a:spcBef>
                <a:spcPct val="30000"/>
              </a:spcBef>
              <a:defRPr sz="1200">
                <a:solidFill>
                  <a:schemeClr val="tx1"/>
                </a:solidFill>
                <a:latin typeface="Arial" panose="020B0604020202020204" pitchFamily="34" charset="0"/>
              </a:defRPr>
            </a:lvl2pPr>
            <a:lvl3pPr marL="1124407" indent="-223622" defTabSz="902361">
              <a:spcBef>
                <a:spcPct val="30000"/>
              </a:spcBef>
              <a:defRPr sz="1200">
                <a:solidFill>
                  <a:schemeClr val="tx1"/>
                </a:solidFill>
                <a:latin typeface="Arial" panose="020B0604020202020204" pitchFamily="34" charset="0"/>
              </a:defRPr>
            </a:lvl3pPr>
            <a:lvl4pPr marL="1573226" indent="-223622" defTabSz="902361">
              <a:spcBef>
                <a:spcPct val="30000"/>
              </a:spcBef>
              <a:defRPr sz="1200">
                <a:solidFill>
                  <a:schemeClr val="tx1"/>
                </a:solidFill>
                <a:latin typeface="Arial" panose="020B0604020202020204" pitchFamily="34" charset="0"/>
              </a:defRPr>
            </a:lvl4pPr>
            <a:lvl5pPr marL="2023618" indent="-223622" defTabSz="902361">
              <a:spcBef>
                <a:spcPct val="30000"/>
              </a:spcBef>
              <a:defRPr sz="1200">
                <a:solidFill>
                  <a:schemeClr val="tx1"/>
                </a:solidFill>
                <a:latin typeface="Arial" panose="020B0604020202020204" pitchFamily="34" charset="0"/>
              </a:defRPr>
            </a:lvl5pPr>
            <a:lvl6pPr marL="2477161" indent="-223622" defTabSz="902361" eaLnBrk="0" fontAlgn="base" hangingPunct="0">
              <a:spcBef>
                <a:spcPct val="30000"/>
              </a:spcBef>
              <a:spcAft>
                <a:spcPct val="0"/>
              </a:spcAft>
              <a:defRPr sz="1200">
                <a:solidFill>
                  <a:schemeClr val="tx1"/>
                </a:solidFill>
                <a:latin typeface="Arial" panose="020B0604020202020204" pitchFamily="34" charset="0"/>
              </a:defRPr>
            </a:lvl6pPr>
            <a:lvl7pPr marL="2930703" indent="-223622" defTabSz="902361" eaLnBrk="0" fontAlgn="base" hangingPunct="0">
              <a:spcBef>
                <a:spcPct val="30000"/>
              </a:spcBef>
              <a:spcAft>
                <a:spcPct val="0"/>
              </a:spcAft>
              <a:defRPr sz="1200">
                <a:solidFill>
                  <a:schemeClr val="tx1"/>
                </a:solidFill>
                <a:latin typeface="Arial" panose="020B0604020202020204" pitchFamily="34" charset="0"/>
              </a:defRPr>
            </a:lvl7pPr>
            <a:lvl8pPr marL="3384246" indent="-223622" defTabSz="902361" eaLnBrk="0" fontAlgn="base" hangingPunct="0">
              <a:spcBef>
                <a:spcPct val="30000"/>
              </a:spcBef>
              <a:spcAft>
                <a:spcPct val="0"/>
              </a:spcAft>
              <a:defRPr sz="1200">
                <a:solidFill>
                  <a:schemeClr val="tx1"/>
                </a:solidFill>
                <a:latin typeface="Arial" panose="020B0604020202020204" pitchFamily="34" charset="0"/>
              </a:defRPr>
            </a:lvl8pPr>
            <a:lvl9pPr marL="3837788" indent="-223622" defTabSz="902361"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02361" rtl="0" eaLnBrk="1" fontAlgn="base" latinLnBrk="0" hangingPunct="1">
              <a:lnSpc>
                <a:spcPct val="100000"/>
              </a:lnSpc>
              <a:spcBef>
                <a:spcPct val="0"/>
              </a:spcBef>
              <a:spcAft>
                <a:spcPct val="0"/>
              </a:spcAft>
              <a:buClrTx/>
              <a:buSzTx/>
              <a:buFontTx/>
              <a:buNone/>
              <a:tabLst/>
              <a:defRPr/>
            </a:pPr>
            <a:fld id="{A526A26F-2CD7-46D4-B9AE-AC86399F1A28}" type="slidenum">
              <a:rPr kumimoji="0" lang="en-US" altLang="ja-JP" sz="1200" b="0" i="0" u="none" strike="noStrike" kern="1200" cap="none" spc="0" normalizeH="0" baseline="0" noProof="0" smtClean="0">
                <a:ln>
                  <a:noFill/>
                </a:ln>
                <a:solidFill>
                  <a:srgbClr val="000000"/>
                </a:solidFill>
                <a:effectLst/>
                <a:uLnTx/>
                <a:uFillTx/>
                <a:latin typeface="Arial" pitchFamily="34" charset="0"/>
                <a:ea typeface="ＭＳ Ｐゴシック" panose="020B0600070205080204" pitchFamily="34" charset="-128"/>
                <a:cs typeface="+mn-cs"/>
              </a:rPr>
              <a:pPr marL="0" marR="0" lvl="0" indent="0" algn="r" defTabSz="902361" rtl="0" eaLnBrk="1" fontAlgn="base" latinLnBrk="0" hangingPunct="1">
                <a:lnSpc>
                  <a:spcPct val="100000"/>
                </a:lnSpc>
                <a:spcBef>
                  <a:spcPct val="0"/>
                </a:spcBef>
                <a:spcAft>
                  <a:spcPct val="0"/>
                </a:spcAft>
                <a:buClrTx/>
                <a:buSzTx/>
                <a:buFontTx/>
                <a:buNone/>
                <a:tabLst/>
                <a:defRPr/>
              </a:pPr>
              <a:t>20</a:t>
            </a:fld>
            <a:endParaRPr kumimoji="0" lang="en-US" altLang="ja-JP" sz="1200" b="0" i="0" u="none" strike="noStrike" kern="1200" cap="none" spc="0" normalizeH="0" baseline="0" noProof="0" smtClean="0">
              <a:ln>
                <a:noFill/>
              </a:ln>
              <a:solidFill>
                <a:srgbClr val="000000"/>
              </a:solidFill>
              <a:effectLst/>
              <a:uLnTx/>
              <a:uFillTx/>
              <a:latin typeface="Arial"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963678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en-US" smtClean="0">
              <a:latin typeface="Arial" panose="020B0604020202020204" pitchFamily="34" charset="0"/>
            </a:endParaRPr>
          </a:p>
        </p:txBody>
      </p:sp>
      <p:sp>
        <p:nvSpPr>
          <p:cNvPr id="1249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361">
              <a:spcBef>
                <a:spcPct val="30000"/>
              </a:spcBef>
              <a:defRPr sz="1200">
                <a:solidFill>
                  <a:schemeClr val="tx1"/>
                </a:solidFill>
                <a:latin typeface="Arial" panose="020B0604020202020204" pitchFamily="34" charset="0"/>
              </a:defRPr>
            </a:lvl1pPr>
            <a:lvl2pPr marL="730707" indent="-280314" defTabSz="902361">
              <a:spcBef>
                <a:spcPct val="30000"/>
              </a:spcBef>
              <a:defRPr sz="1200">
                <a:solidFill>
                  <a:schemeClr val="tx1"/>
                </a:solidFill>
                <a:latin typeface="Arial" panose="020B0604020202020204" pitchFamily="34" charset="0"/>
              </a:defRPr>
            </a:lvl2pPr>
            <a:lvl3pPr marL="1124407" indent="-223622" defTabSz="902361">
              <a:spcBef>
                <a:spcPct val="30000"/>
              </a:spcBef>
              <a:defRPr sz="1200">
                <a:solidFill>
                  <a:schemeClr val="tx1"/>
                </a:solidFill>
                <a:latin typeface="Arial" panose="020B0604020202020204" pitchFamily="34" charset="0"/>
              </a:defRPr>
            </a:lvl3pPr>
            <a:lvl4pPr marL="1573226" indent="-223622" defTabSz="902361">
              <a:spcBef>
                <a:spcPct val="30000"/>
              </a:spcBef>
              <a:defRPr sz="1200">
                <a:solidFill>
                  <a:schemeClr val="tx1"/>
                </a:solidFill>
                <a:latin typeface="Arial" panose="020B0604020202020204" pitchFamily="34" charset="0"/>
              </a:defRPr>
            </a:lvl4pPr>
            <a:lvl5pPr marL="2023618" indent="-223622" defTabSz="902361">
              <a:spcBef>
                <a:spcPct val="30000"/>
              </a:spcBef>
              <a:defRPr sz="1200">
                <a:solidFill>
                  <a:schemeClr val="tx1"/>
                </a:solidFill>
                <a:latin typeface="Arial" panose="020B0604020202020204" pitchFamily="34" charset="0"/>
              </a:defRPr>
            </a:lvl5pPr>
            <a:lvl6pPr marL="2477161" indent="-223622" defTabSz="902361" eaLnBrk="0" fontAlgn="base" hangingPunct="0">
              <a:spcBef>
                <a:spcPct val="30000"/>
              </a:spcBef>
              <a:spcAft>
                <a:spcPct val="0"/>
              </a:spcAft>
              <a:defRPr sz="1200">
                <a:solidFill>
                  <a:schemeClr val="tx1"/>
                </a:solidFill>
                <a:latin typeface="Arial" panose="020B0604020202020204" pitchFamily="34" charset="0"/>
              </a:defRPr>
            </a:lvl6pPr>
            <a:lvl7pPr marL="2930703" indent="-223622" defTabSz="902361" eaLnBrk="0" fontAlgn="base" hangingPunct="0">
              <a:spcBef>
                <a:spcPct val="30000"/>
              </a:spcBef>
              <a:spcAft>
                <a:spcPct val="0"/>
              </a:spcAft>
              <a:defRPr sz="1200">
                <a:solidFill>
                  <a:schemeClr val="tx1"/>
                </a:solidFill>
                <a:latin typeface="Arial" panose="020B0604020202020204" pitchFamily="34" charset="0"/>
              </a:defRPr>
            </a:lvl7pPr>
            <a:lvl8pPr marL="3384246" indent="-223622" defTabSz="902361" eaLnBrk="0" fontAlgn="base" hangingPunct="0">
              <a:spcBef>
                <a:spcPct val="30000"/>
              </a:spcBef>
              <a:spcAft>
                <a:spcPct val="0"/>
              </a:spcAft>
              <a:defRPr sz="1200">
                <a:solidFill>
                  <a:schemeClr val="tx1"/>
                </a:solidFill>
                <a:latin typeface="Arial" panose="020B0604020202020204" pitchFamily="34" charset="0"/>
              </a:defRPr>
            </a:lvl8pPr>
            <a:lvl9pPr marL="3837788" indent="-223622" defTabSz="902361"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02361" rtl="0" eaLnBrk="1" fontAlgn="base" latinLnBrk="0" hangingPunct="1">
              <a:lnSpc>
                <a:spcPct val="100000"/>
              </a:lnSpc>
              <a:spcBef>
                <a:spcPct val="0"/>
              </a:spcBef>
              <a:spcAft>
                <a:spcPct val="0"/>
              </a:spcAft>
              <a:buClrTx/>
              <a:buSzTx/>
              <a:buFontTx/>
              <a:buNone/>
              <a:tabLst/>
              <a:defRPr/>
            </a:pPr>
            <a:fld id="{F4A5DB82-1770-4385-BBD4-CC6870739B75}" type="slidenum">
              <a:rPr kumimoji="0" lang="en-US" altLang="ja-JP" sz="1200" b="0" i="0" u="none" strike="noStrike" kern="1200" cap="none" spc="0" normalizeH="0" baseline="0" noProof="0" smtClean="0">
                <a:ln>
                  <a:noFill/>
                </a:ln>
                <a:solidFill>
                  <a:srgbClr val="000000"/>
                </a:solidFill>
                <a:effectLst/>
                <a:uLnTx/>
                <a:uFillTx/>
                <a:latin typeface="Arial" pitchFamily="34" charset="0"/>
                <a:ea typeface="ＭＳ Ｐゴシック" panose="020B0600070205080204" pitchFamily="34" charset="-128"/>
                <a:cs typeface="+mn-cs"/>
              </a:rPr>
              <a:pPr marL="0" marR="0" lvl="0" indent="0" algn="r" defTabSz="902361" rtl="0" eaLnBrk="1" fontAlgn="base" latinLnBrk="0" hangingPunct="1">
                <a:lnSpc>
                  <a:spcPct val="100000"/>
                </a:lnSpc>
                <a:spcBef>
                  <a:spcPct val="0"/>
                </a:spcBef>
                <a:spcAft>
                  <a:spcPct val="0"/>
                </a:spcAft>
                <a:buClrTx/>
                <a:buSzTx/>
                <a:buFontTx/>
                <a:buNone/>
                <a:tabLst/>
                <a:defRPr/>
              </a:pPr>
              <a:t>21</a:t>
            </a:fld>
            <a:endParaRPr kumimoji="0" lang="en-US" altLang="ja-JP" sz="1200" b="0" i="0" u="none" strike="noStrike" kern="1200" cap="none" spc="0" normalizeH="0" baseline="0" noProof="0" smtClean="0">
              <a:ln>
                <a:noFill/>
              </a:ln>
              <a:solidFill>
                <a:srgbClr val="000000"/>
              </a:solidFill>
              <a:effectLst/>
              <a:uLnTx/>
              <a:uFillTx/>
              <a:latin typeface="Arial"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400351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en-US" smtClean="0">
              <a:latin typeface="Arial" panose="020B0604020202020204" pitchFamily="34" charset="0"/>
            </a:endParaRPr>
          </a:p>
        </p:txBody>
      </p:sp>
      <p:sp>
        <p:nvSpPr>
          <p:cNvPr id="1269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361">
              <a:spcBef>
                <a:spcPct val="30000"/>
              </a:spcBef>
              <a:defRPr sz="1200">
                <a:solidFill>
                  <a:schemeClr val="tx1"/>
                </a:solidFill>
                <a:latin typeface="Arial" panose="020B0604020202020204" pitchFamily="34" charset="0"/>
              </a:defRPr>
            </a:lvl1pPr>
            <a:lvl2pPr marL="730707" indent="-280314" defTabSz="902361">
              <a:spcBef>
                <a:spcPct val="30000"/>
              </a:spcBef>
              <a:defRPr sz="1200">
                <a:solidFill>
                  <a:schemeClr val="tx1"/>
                </a:solidFill>
                <a:latin typeface="Arial" panose="020B0604020202020204" pitchFamily="34" charset="0"/>
              </a:defRPr>
            </a:lvl2pPr>
            <a:lvl3pPr marL="1124407" indent="-223622" defTabSz="902361">
              <a:spcBef>
                <a:spcPct val="30000"/>
              </a:spcBef>
              <a:defRPr sz="1200">
                <a:solidFill>
                  <a:schemeClr val="tx1"/>
                </a:solidFill>
                <a:latin typeface="Arial" panose="020B0604020202020204" pitchFamily="34" charset="0"/>
              </a:defRPr>
            </a:lvl3pPr>
            <a:lvl4pPr marL="1573226" indent="-223622" defTabSz="902361">
              <a:spcBef>
                <a:spcPct val="30000"/>
              </a:spcBef>
              <a:defRPr sz="1200">
                <a:solidFill>
                  <a:schemeClr val="tx1"/>
                </a:solidFill>
                <a:latin typeface="Arial" panose="020B0604020202020204" pitchFamily="34" charset="0"/>
              </a:defRPr>
            </a:lvl4pPr>
            <a:lvl5pPr marL="2023618" indent="-223622" defTabSz="902361">
              <a:spcBef>
                <a:spcPct val="30000"/>
              </a:spcBef>
              <a:defRPr sz="1200">
                <a:solidFill>
                  <a:schemeClr val="tx1"/>
                </a:solidFill>
                <a:latin typeface="Arial" panose="020B0604020202020204" pitchFamily="34" charset="0"/>
              </a:defRPr>
            </a:lvl5pPr>
            <a:lvl6pPr marL="2477161" indent="-223622" defTabSz="902361" eaLnBrk="0" fontAlgn="base" hangingPunct="0">
              <a:spcBef>
                <a:spcPct val="30000"/>
              </a:spcBef>
              <a:spcAft>
                <a:spcPct val="0"/>
              </a:spcAft>
              <a:defRPr sz="1200">
                <a:solidFill>
                  <a:schemeClr val="tx1"/>
                </a:solidFill>
                <a:latin typeface="Arial" panose="020B0604020202020204" pitchFamily="34" charset="0"/>
              </a:defRPr>
            </a:lvl6pPr>
            <a:lvl7pPr marL="2930703" indent="-223622" defTabSz="902361" eaLnBrk="0" fontAlgn="base" hangingPunct="0">
              <a:spcBef>
                <a:spcPct val="30000"/>
              </a:spcBef>
              <a:spcAft>
                <a:spcPct val="0"/>
              </a:spcAft>
              <a:defRPr sz="1200">
                <a:solidFill>
                  <a:schemeClr val="tx1"/>
                </a:solidFill>
                <a:latin typeface="Arial" panose="020B0604020202020204" pitchFamily="34" charset="0"/>
              </a:defRPr>
            </a:lvl7pPr>
            <a:lvl8pPr marL="3384246" indent="-223622" defTabSz="902361" eaLnBrk="0" fontAlgn="base" hangingPunct="0">
              <a:spcBef>
                <a:spcPct val="30000"/>
              </a:spcBef>
              <a:spcAft>
                <a:spcPct val="0"/>
              </a:spcAft>
              <a:defRPr sz="1200">
                <a:solidFill>
                  <a:schemeClr val="tx1"/>
                </a:solidFill>
                <a:latin typeface="Arial" panose="020B0604020202020204" pitchFamily="34" charset="0"/>
              </a:defRPr>
            </a:lvl8pPr>
            <a:lvl9pPr marL="3837788" indent="-223622" defTabSz="902361"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02361" rtl="0" eaLnBrk="1" fontAlgn="base" latinLnBrk="0" hangingPunct="1">
              <a:lnSpc>
                <a:spcPct val="100000"/>
              </a:lnSpc>
              <a:spcBef>
                <a:spcPct val="0"/>
              </a:spcBef>
              <a:spcAft>
                <a:spcPct val="0"/>
              </a:spcAft>
              <a:buClrTx/>
              <a:buSzTx/>
              <a:buFontTx/>
              <a:buNone/>
              <a:tabLst/>
              <a:defRPr/>
            </a:pPr>
            <a:fld id="{1FDA379A-FE5F-41A8-A164-1AE80C9B9324}" type="slidenum">
              <a:rPr kumimoji="0" lang="en-US" altLang="ja-JP" sz="1200" b="0" i="0" u="none" strike="noStrike" kern="1200" cap="none" spc="0" normalizeH="0" baseline="0" noProof="0" smtClean="0">
                <a:ln>
                  <a:noFill/>
                </a:ln>
                <a:solidFill>
                  <a:srgbClr val="000000"/>
                </a:solidFill>
                <a:effectLst/>
                <a:uLnTx/>
                <a:uFillTx/>
                <a:latin typeface="Arial" pitchFamily="34" charset="0"/>
                <a:ea typeface="ＭＳ Ｐゴシック" panose="020B0600070205080204" pitchFamily="34" charset="-128"/>
                <a:cs typeface="+mn-cs"/>
              </a:rPr>
              <a:pPr marL="0" marR="0" lvl="0" indent="0" algn="r" defTabSz="902361" rtl="0" eaLnBrk="1" fontAlgn="base" latinLnBrk="0" hangingPunct="1">
                <a:lnSpc>
                  <a:spcPct val="100000"/>
                </a:lnSpc>
                <a:spcBef>
                  <a:spcPct val="0"/>
                </a:spcBef>
                <a:spcAft>
                  <a:spcPct val="0"/>
                </a:spcAft>
                <a:buClrTx/>
                <a:buSzTx/>
                <a:buFontTx/>
                <a:buNone/>
                <a:tabLst/>
                <a:defRPr/>
              </a:pPr>
              <a:t>22</a:t>
            </a:fld>
            <a:endParaRPr kumimoji="0" lang="en-US" altLang="ja-JP" sz="1200" b="0" i="0" u="none" strike="noStrike" kern="1200" cap="none" spc="0" normalizeH="0" baseline="0" noProof="0" smtClean="0">
              <a:ln>
                <a:noFill/>
              </a:ln>
              <a:solidFill>
                <a:srgbClr val="000000"/>
              </a:solidFill>
              <a:effectLst/>
              <a:uLnTx/>
              <a:uFillTx/>
              <a:latin typeface="Arial"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943244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en-US" smtClean="0">
              <a:latin typeface="Arial" panose="020B0604020202020204" pitchFamily="34" charset="0"/>
            </a:endParaRPr>
          </a:p>
        </p:txBody>
      </p:sp>
      <p:sp>
        <p:nvSpPr>
          <p:cNvPr id="1290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361">
              <a:spcBef>
                <a:spcPct val="30000"/>
              </a:spcBef>
              <a:defRPr sz="1200">
                <a:solidFill>
                  <a:schemeClr val="tx1"/>
                </a:solidFill>
                <a:latin typeface="Arial" panose="020B0604020202020204" pitchFamily="34" charset="0"/>
              </a:defRPr>
            </a:lvl1pPr>
            <a:lvl2pPr marL="730707" indent="-280314" defTabSz="902361">
              <a:spcBef>
                <a:spcPct val="30000"/>
              </a:spcBef>
              <a:defRPr sz="1200">
                <a:solidFill>
                  <a:schemeClr val="tx1"/>
                </a:solidFill>
                <a:latin typeface="Arial" panose="020B0604020202020204" pitchFamily="34" charset="0"/>
              </a:defRPr>
            </a:lvl2pPr>
            <a:lvl3pPr marL="1124407" indent="-223622" defTabSz="902361">
              <a:spcBef>
                <a:spcPct val="30000"/>
              </a:spcBef>
              <a:defRPr sz="1200">
                <a:solidFill>
                  <a:schemeClr val="tx1"/>
                </a:solidFill>
                <a:latin typeface="Arial" panose="020B0604020202020204" pitchFamily="34" charset="0"/>
              </a:defRPr>
            </a:lvl3pPr>
            <a:lvl4pPr marL="1573226" indent="-223622" defTabSz="902361">
              <a:spcBef>
                <a:spcPct val="30000"/>
              </a:spcBef>
              <a:defRPr sz="1200">
                <a:solidFill>
                  <a:schemeClr val="tx1"/>
                </a:solidFill>
                <a:latin typeface="Arial" panose="020B0604020202020204" pitchFamily="34" charset="0"/>
              </a:defRPr>
            </a:lvl4pPr>
            <a:lvl5pPr marL="2023618" indent="-223622" defTabSz="902361">
              <a:spcBef>
                <a:spcPct val="30000"/>
              </a:spcBef>
              <a:defRPr sz="1200">
                <a:solidFill>
                  <a:schemeClr val="tx1"/>
                </a:solidFill>
                <a:latin typeface="Arial" panose="020B0604020202020204" pitchFamily="34" charset="0"/>
              </a:defRPr>
            </a:lvl5pPr>
            <a:lvl6pPr marL="2477161" indent="-223622" defTabSz="902361" eaLnBrk="0" fontAlgn="base" hangingPunct="0">
              <a:spcBef>
                <a:spcPct val="30000"/>
              </a:spcBef>
              <a:spcAft>
                <a:spcPct val="0"/>
              </a:spcAft>
              <a:defRPr sz="1200">
                <a:solidFill>
                  <a:schemeClr val="tx1"/>
                </a:solidFill>
                <a:latin typeface="Arial" panose="020B0604020202020204" pitchFamily="34" charset="0"/>
              </a:defRPr>
            </a:lvl6pPr>
            <a:lvl7pPr marL="2930703" indent="-223622" defTabSz="902361" eaLnBrk="0" fontAlgn="base" hangingPunct="0">
              <a:spcBef>
                <a:spcPct val="30000"/>
              </a:spcBef>
              <a:spcAft>
                <a:spcPct val="0"/>
              </a:spcAft>
              <a:defRPr sz="1200">
                <a:solidFill>
                  <a:schemeClr val="tx1"/>
                </a:solidFill>
                <a:latin typeface="Arial" panose="020B0604020202020204" pitchFamily="34" charset="0"/>
              </a:defRPr>
            </a:lvl7pPr>
            <a:lvl8pPr marL="3384246" indent="-223622" defTabSz="902361" eaLnBrk="0" fontAlgn="base" hangingPunct="0">
              <a:spcBef>
                <a:spcPct val="30000"/>
              </a:spcBef>
              <a:spcAft>
                <a:spcPct val="0"/>
              </a:spcAft>
              <a:defRPr sz="1200">
                <a:solidFill>
                  <a:schemeClr val="tx1"/>
                </a:solidFill>
                <a:latin typeface="Arial" panose="020B0604020202020204" pitchFamily="34" charset="0"/>
              </a:defRPr>
            </a:lvl8pPr>
            <a:lvl9pPr marL="3837788" indent="-223622" defTabSz="902361"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02361" rtl="0" eaLnBrk="1" fontAlgn="base" latinLnBrk="0" hangingPunct="1">
              <a:lnSpc>
                <a:spcPct val="100000"/>
              </a:lnSpc>
              <a:spcBef>
                <a:spcPct val="0"/>
              </a:spcBef>
              <a:spcAft>
                <a:spcPct val="0"/>
              </a:spcAft>
              <a:buClrTx/>
              <a:buSzTx/>
              <a:buFontTx/>
              <a:buNone/>
              <a:tabLst/>
              <a:defRPr/>
            </a:pPr>
            <a:fld id="{6CA25534-C898-4270-B5E6-4393F1DB1AA1}" type="slidenum">
              <a:rPr kumimoji="0" lang="en-US" altLang="ja-JP" sz="1200" b="0" i="0" u="none" strike="noStrike" kern="1200" cap="none" spc="0" normalizeH="0" baseline="0" noProof="0" smtClean="0">
                <a:ln>
                  <a:noFill/>
                </a:ln>
                <a:solidFill>
                  <a:srgbClr val="000000"/>
                </a:solidFill>
                <a:effectLst/>
                <a:uLnTx/>
                <a:uFillTx/>
                <a:latin typeface="Arial" pitchFamily="34" charset="0"/>
                <a:ea typeface="ＭＳ Ｐゴシック" panose="020B0600070205080204" pitchFamily="34" charset="-128"/>
                <a:cs typeface="+mn-cs"/>
              </a:rPr>
              <a:pPr marL="0" marR="0" lvl="0" indent="0" algn="r" defTabSz="902361" rtl="0" eaLnBrk="1" fontAlgn="base" latinLnBrk="0" hangingPunct="1">
                <a:lnSpc>
                  <a:spcPct val="100000"/>
                </a:lnSpc>
                <a:spcBef>
                  <a:spcPct val="0"/>
                </a:spcBef>
                <a:spcAft>
                  <a:spcPct val="0"/>
                </a:spcAft>
                <a:buClrTx/>
                <a:buSzTx/>
                <a:buFontTx/>
                <a:buNone/>
                <a:tabLst/>
                <a:defRPr/>
              </a:pPr>
              <a:t>23</a:t>
            </a:fld>
            <a:endParaRPr kumimoji="0" lang="en-US" altLang="ja-JP" sz="1200" b="0" i="0" u="none" strike="noStrike" kern="1200" cap="none" spc="0" normalizeH="0" baseline="0" noProof="0" smtClean="0">
              <a:ln>
                <a:noFill/>
              </a:ln>
              <a:solidFill>
                <a:srgbClr val="000000"/>
              </a:solidFill>
              <a:effectLst/>
              <a:uLnTx/>
              <a:uFillTx/>
              <a:latin typeface="Arial"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970406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Blue">
    <p:bg>
      <p:bgPr>
        <a:solidFill>
          <a:srgbClr val="005EB8"/>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68313" y="1417340"/>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sp>
        <p:nvSpPr>
          <p:cNvPr id="6"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40711065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Blue Image">
    <p:spTree>
      <p:nvGrpSpPr>
        <p:cNvPr id="1" name=""/>
        <p:cNvGrpSpPr/>
        <p:nvPr/>
      </p:nvGrpSpPr>
      <p:grpSpPr>
        <a:xfrm>
          <a:off x="0" y="0"/>
          <a:ext cx="0" cy="0"/>
          <a:chOff x="0" y="0"/>
          <a:chExt cx="0" cy="0"/>
        </a:xfrm>
      </p:grpSpPr>
      <p:sp>
        <p:nvSpPr>
          <p:cNvPr id="16" name="Title 1"/>
          <p:cNvSpPr>
            <a:spLocks noGrp="1"/>
          </p:cNvSpPr>
          <p:nvPr>
            <p:ph type="ctrTitle"/>
          </p:nvPr>
        </p:nvSpPr>
        <p:spPr>
          <a:xfrm>
            <a:off x="468313" y="1657740"/>
            <a:ext cx="3319477" cy="2694083"/>
          </a:xfrm>
          <a:prstGeom prst="rect">
            <a:avLst/>
          </a:prstGeom>
        </p:spPr>
        <p:txBody>
          <a:bodyPr lIns="0" tIns="0" rIns="0" bIns="0" anchor="t">
            <a:noAutofit/>
          </a:bodyPr>
          <a:lstStyle>
            <a:lvl1pPr algn="l">
              <a:lnSpc>
                <a:spcPct val="80000"/>
              </a:lnSpc>
              <a:defRPr sz="6000" b="1" spc="-200">
                <a:solidFill>
                  <a:srgbClr val="005EB8"/>
                </a:solidFill>
              </a:defRPr>
            </a:lvl1pPr>
          </a:lstStyle>
          <a:p>
            <a:r>
              <a:rPr lang="en-US" smtClean="0"/>
              <a:t>Click to edit Master title style</a:t>
            </a:r>
            <a:endParaRPr lang="en-US" dirty="0"/>
          </a:p>
        </p:txBody>
      </p:sp>
      <p:sp>
        <p:nvSpPr>
          <p:cNvPr id="17" name="Subtitle 2"/>
          <p:cNvSpPr>
            <a:spLocks noGrp="1"/>
          </p:cNvSpPr>
          <p:nvPr>
            <p:ph type="subTitle" idx="1"/>
          </p:nvPr>
        </p:nvSpPr>
        <p:spPr>
          <a:xfrm>
            <a:off x="468313" y="4531740"/>
            <a:ext cx="3319477" cy="486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Picture Placeholder 3"/>
          <p:cNvSpPr>
            <a:spLocks noGrp="1"/>
          </p:cNvSpPr>
          <p:nvPr>
            <p:ph type="pic" sz="quarter" idx="10"/>
          </p:nvPr>
        </p:nvSpPr>
        <p:spPr>
          <a:xfrm>
            <a:off x="4349262" y="150000"/>
            <a:ext cx="4629692" cy="5415000"/>
          </a:xfrm>
          <a:prstGeom prst="rect">
            <a:avLst/>
          </a:prstGeom>
        </p:spPr>
        <p:txBody>
          <a:bodyPr vert="horz"/>
          <a:lstStyle/>
          <a:p>
            <a:pPr lvl="0"/>
            <a:r>
              <a:rPr lang="en-US" noProof="0" smtClean="0"/>
              <a:t>Click icon to add picture</a:t>
            </a:r>
            <a:endParaRPr lang="fi-FI" noProof="0"/>
          </a:p>
        </p:txBody>
      </p:sp>
      <p:pic>
        <p:nvPicPr>
          <p:cNvPr id="7"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3935045986"/>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p:txBody>
          <a:bodyPr/>
          <a:lstStyle>
            <a:lvl1pPr eaLnBrk="0" hangingPunct="0">
              <a:defRPr>
                <a:latin typeface="Arial" panose="020B0604020202020204" pitchFamily="34"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Arial" panose="020B0604020202020204" pitchFamily="34"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Arial" panose="020B0604020202020204" pitchFamily="34" charset="0"/>
              </a:defRPr>
            </a:lvl1pPr>
          </a:lstStyle>
          <a:p>
            <a:pPr>
              <a:defRPr/>
            </a:pPr>
            <a:fld id="{98964F3B-F71D-4458-830E-9C033ED1D3B4}" type="slidenum">
              <a:rPr lang="en-US" altLang="ja-JP"/>
              <a:pPr>
                <a:defRPr/>
              </a:pPr>
              <a:t>‹#›</a:t>
            </a:fld>
            <a:endParaRPr lang="en-US" altLang="ja-JP"/>
          </a:p>
        </p:txBody>
      </p:sp>
    </p:spTree>
    <p:extLst>
      <p:ext uri="{BB962C8B-B14F-4D97-AF65-F5344CB8AC3E}">
        <p14:creationId xmlns:p14="http://schemas.microsoft.com/office/powerpoint/2010/main" val="213073221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p:txBody>
          <a:bodyPr/>
          <a:lstStyle>
            <a:lvl1pPr eaLnBrk="0" hangingPunct="0">
              <a:defRPr>
                <a:latin typeface="Arial" panose="020B0604020202020204" pitchFamily="34"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Arial" panose="020B0604020202020204" pitchFamily="34"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Arial" panose="020B0604020202020204" pitchFamily="34" charset="0"/>
              </a:defRPr>
            </a:lvl1pPr>
          </a:lstStyle>
          <a:p>
            <a:pPr>
              <a:defRPr/>
            </a:pPr>
            <a:fld id="{C737EDC7-84A5-4751-884F-6AB60751A67D}" type="slidenum">
              <a:rPr lang="en-US" altLang="ja-JP"/>
              <a:pPr>
                <a:defRPr/>
              </a:pPr>
              <a:t>‹#›</a:t>
            </a:fld>
            <a:endParaRPr lang="en-US" altLang="ja-JP"/>
          </a:p>
        </p:txBody>
      </p:sp>
    </p:spTree>
    <p:extLst>
      <p:ext uri="{BB962C8B-B14F-4D97-AF65-F5344CB8AC3E}">
        <p14:creationId xmlns:p14="http://schemas.microsoft.com/office/powerpoint/2010/main" val="14226264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smtClean="0"/>
              <a:t>Click to edit Master title style</a:t>
            </a:r>
            <a:endParaRPr lang="fi-FI"/>
          </a:p>
        </p:txBody>
      </p:sp>
      <p:sp>
        <p:nvSpPr>
          <p:cNvPr id="3" name="SmartArt Placeholder 2"/>
          <p:cNvSpPr>
            <a:spLocks noGrp="1"/>
          </p:cNvSpPr>
          <p:nvPr>
            <p:ph type="dgm" idx="1"/>
          </p:nvPr>
        </p:nvSpPr>
        <p:spPr>
          <a:xfrm>
            <a:off x="457200" y="1333500"/>
            <a:ext cx="8229600" cy="3771636"/>
          </a:xfrm>
        </p:spPr>
        <p:txBody>
          <a:bodyPr/>
          <a:lstStyle/>
          <a:p>
            <a:pPr lvl="0"/>
            <a:endParaRPr lang="fi-FI" noProof="0" smtClean="0"/>
          </a:p>
        </p:txBody>
      </p:sp>
      <p:sp>
        <p:nvSpPr>
          <p:cNvPr id="4" name="Rectangle 4"/>
          <p:cNvSpPr>
            <a:spLocks noGrp="1" noChangeArrowheads="1"/>
          </p:cNvSpPr>
          <p:nvPr>
            <p:ph type="dt" sz="half" idx="10"/>
          </p:nvPr>
        </p:nvSpPr>
        <p:spPr/>
        <p:txBody>
          <a:bodyPr/>
          <a:lstStyle>
            <a:lvl1pPr eaLnBrk="0" hangingPunct="0">
              <a:defRPr>
                <a:latin typeface="Arial" panose="020B0604020202020204" pitchFamily="34"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Arial" panose="020B0604020202020204" pitchFamily="34"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Arial" panose="020B0604020202020204" pitchFamily="34" charset="0"/>
              </a:defRPr>
            </a:lvl1pPr>
          </a:lstStyle>
          <a:p>
            <a:pPr>
              <a:defRPr/>
            </a:pPr>
            <a:fld id="{D434B96C-9383-4FD8-B645-61EB40FCC062}" type="slidenum">
              <a:rPr lang="en-US" altLang="ja-JP"/>
              <a:pPr>
                <a:defRPr/>
              </a:pPr>
              <a:t>‹#›</a:t>
            </a:fld>
            <a:endParaRPr lang="en-US" altLang="ja-JP"/>
          </a:p>
        </p:txBody>
      </p:sp>
    </p:spTree>
    <p:extLst>
      <p:ext uri="{BB962C8B-B14F-4D97-AF65-F5344CB8AC3E}">
        <p14:creationId xmlns:p14="http://schemas.microsoft.com/office/powerpoint/2010/main" val="256881890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865"/>
            <a:ext cx="8229600" cy="48762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3" name="Rectangle 4"/>
          <p:cNvSpPr>
            <a:spLocks noGrp="1" noChangeArrowheads="1"/>
          </p:cNvSpPr>
          <p:nvPr>
            <p:ph type="dt" sz="half" idx="10"/>
          </p:nvPr>
        </p:nvSpPr>
        <p:spPr/>
        <p:txBody>
          <a:bodyPr/>
          <a:lstStyle>
            <a:lvl1pPr eaLnBrk="0" hangingPunct="0">
              <a:defRPr>
                <a:latin typeface="Arial" panose="020B0604020202020204" pitchFamily="34" charse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atin typeface="Arial" panose="020B0604020202020204" pitchFamily="34" charse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atin typeface="Arial" panose="020B0604020202020204" pitchFamily="34" charset="0"/>
              </a:defRPr>
            </a:lvl1pPr>
          </a:lstStyle>
          <a:p>
            <a:pPr>
              <a:defRPr/>
            </a:pPr>
            <a:fld id="{AFB0799B-0D35-4746-811B-14B306092A19}" type="slidenum">
              <a:rPr lang="en-US" altLang="ja-JP"/>
              <a:pPr>
                <a:defRPr/>
              </a:pPr>
              <a:t>‹#›</a:t>
            </a:fld>
            <a:endParaRPr lang="en-US" altLang="ja-JP"/>
          </a:p>
        </p:txBody>
      </p:sp>
    </p:spTree>
    <p:extLst>
      <p:ext uri="{BB962C8B-B14F-4D97-AF65-F5344CB8AC3E}">
        <p14:creationId xmlns:p14="http://schemas.microsoft.com/office/powerpoint/2010/main" val="8411404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333500"/>
            <a:ext cx="4038600" cy="37716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quarter" idx="2"/>
          </p:nvPr>
        </p:nvSpPr>
        <p:spPr>
          <a:xfrm>
            <a:off x="4648200" y="1333500"/>
            <a:ext cx="4038600" cy="1821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Content Placeholder 4"/>
          <p:cNvSpPr>
            <a:spLocks noGrp="1"/>
          </p:cNvSpPr>
          <p:nvPr>
            <p:ph sz="quarter" idx="3"/>
          </p:nvPr>
        </p:nvSpPr>
        <p:spPr>
          <a:xfrm>
            <a:off x="4648200" y="3282157"/>
            <a:ext cx="4038600" cy="18229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Rectangle 4"/>
          <p:cNvSpPr>
            <a:spLocks noGrp="1" noChangeArrowheads="1"/>
          </p:cNvSpPr>
          <p:nvPr>
            <p:ph type="dt" sz="half" idx="10"/>
          </p:nvPr>
        </p:nvSpPr>
        <p:spPr/>
        <p:txBody>
          <a:bodyPr/>
          <a:lstStyle>
            <a:lvl1pPr eaLnBrk="0" hangingPunct="0">
              <a:defRPr>
                <a:latin typeface="Arial" panose="020B0604020202020204" pitchFamily="34" charset="0"/>
              </a:defRPr>
            </a:lvl1pPr>
          </a:lstStyle>
          <a:p>
            <a:pPr>
              <a:defRPr/>
            </a:pPr>
            <a:endParaRPr lang="en-US" altLang="ja-JP"/>
          </a:p>
        </p:txBody>
      </p:sp>
      <p:sp>
        <p:nvSpPr>
          <p:cNvPr id="7" name="Rectangle 5"/>
          <p:cNvSpPr>
            <a:spLocks noGrp="1" noChangeArrowheads="1"/>
          </p:cNvSpPr>
          <p:nvPr>
            <p:ph type="ftr" sz="quarter" idx="11"/>
          </p:nvPr>
        </p:nvSpPr>
        <p:spPr/>
        <p:txBody>
          <a:bodyPr/>
          <a:lstStyle>
            <a:lvl1pPr eaLnBrk="0" hangingPunct="0">
              <a:defRPr>
                <a:latin typeface="Arial" panose="020B0604020202020204" pitchFamily="34" charset="0"/>
              </a:defRPr>
            </a:lvl1pPr>
          </a:lstStyle>
          <a:p>
            <a:pPr>
              <a:defRPr/>
            </a:pPr>
            <a:endParaRPr lang="en-US" altLang="ja-JP"/>
          </a:p>
        </p:txBody>
      </p:sp>
      <p:sp>
        <p:nvSpPr>
          <p:cNvPr id="8" name="Rectangle 6"/>
          <p:cNvSpPr>
            <a:spLocks noGrp="1" noChangeArrowheads="1"/>
          </p:cNvSpPr>
          <p:nvPr>
            <p:ph type="sldNum" sz="quarter" idx="12"/>
          </p:nvPr>
        </p:nvSpPr>
        <p:spPr/>
        <p:txBody>
          <a:bodyPr/>
          <a:lstStyle>
            <a:lvl1pPr eaLnBrk="0" hangingPunct="0">
              <a:defRPr>
                <a:latin typeface="Arial" panose="020B0604020202020204" pitchFamily="34" charset="0"/>
              </a:defRPr>
            </a:lvl1pPr>
          </a:lstStyle>
          <a:p>
            <a:pPr>
              <a:defRPr/>
            </a:pPr>
            <a:fld id="{2B9650BF-F20B-4744-AC71-9FE7F2CE2847}" type="slidenum">
              <a:rPr lang="en-US" altLang="ja-JP"/>
              <a:pPr>
                <a:defRPr/>
              </a:pPr>
              <a:t>‹#›</a:t>
            </a:fld>
            <a:endParaRPr lang="en-US" altLang="ja-JP"/>
          </a:p>
        </p:txBody>
      </p:sp>
    </p:spTree>
    <p:extLst>
      <p:ext uri="{BB962C8B-B14F-4D97-AF65-F5344CB8AC3E}">
        <p14:creationId xmlns:p14="http://schemas.microsoft.com/office/powerpoint/2010/main" val="13208608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28865"/>
            <a:ext cx="8229600" cy="952500"/>
          </a:xfrm>
        </p:spPr>
        <p:txBody>
          <a:bodyPr/>
          <a:lstStyle/>
          <a:p>
            <a:r>
              <a:rPr lang="en-US" smtClean="0"/>
              <a:t>Click to edit Master title style</a:t>
            </a:r>
            <a:endParaRPr lang="fi-FI"/>
          </a:p>
        </p:txBody>
      </p:sp>
      <p:sp>
        <p:nvSpPr>
          <p:cNvPr id="3" name="Content Placeholder 2"/>
          <p:cNvSpPr>
            <a:spLocks noGrp="1"/>
          </p:cNvSpPr>
          <p:nvPr>
            <p:ph sz="quarter" idx="1"/>
          </p:nvPr>
        </p:nvSpPr>
        <p:spPr>
          <a:xfrm>
            <a:off x="457200" y="1333500"/>
            <a:ext cx="4038600" cy="1821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quarter" idx="2"/>
          </p:nvPr>
        </p:nvSpPr>
        <p:spPr>
          <a:xfrm>
            <a:off x="4648200" y="1333500"/>
            <a:ext cx="4038600" cy="1821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Content Placeholder 4"/>
          <p:cNvSpPr>
            <a:spLocks noGrp="1"/>
          </p:cNvSpPr>
          <p:nvPr>
            <p:ph sz="quarter" idx="3"/>
          </p:nvPr>
        </p:nvSpPr>
        <p:spPr>
          <a:xfrm>
            <a:off x="457200" y="3282157"/>
            <a:ext cx="4038600" cy="18229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Content Placeholder 5"/>
          <p:cNvSpPr>
            <a:spLocks noGrp="1"/>
          </p:cNvSpPr>
          <p:nvPr>
            <p:ph sz="quarter" idx="4"/>
          </p:nvPr>
        </p:nvSpPr>
        <p:spPr>
          <a:xfrm>
            <a:off x="4648200" y="3282157"/>
            <a:ext cx="4038600" cy="18229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Rectangle 4"/>
          <p:cNvSpPr>
            <a:spLocks noGrp="1" noChangeArrowheads="1"/>
          </p:cNvSpPr>
          <p:nvPr>
            <p:ph type="dt" sz="half" idx="10"/>
          </p:nvPr>
        </p:nvSpPr>
        <p:spPr/>
        <p:txBody>
          <a:bodyPr/>
          <a:lstStyle>
            <a:lvl1pPr eaLnBrk="0" hangingPunct="0">
              <a:defRPr>
                <a:latin typeface="Arial" panose="020B0604020202020204" pitchFamily="34" charset="0"/>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atin typeface="Arial" panose="020B0604020202020204" pitchFamily="34" charset="0"/>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atin typeface="Arial" panose="020B0604020202020204" pitchFamily="34" charset="0"/>
              </a:defRPr>
            </a:lvl1pPr>
          </a:lstStyle>
          <a:p>
            <a:pPr>
              <a:defRPr/>
            </a:pPr>
            <a:fld id="{049ACA18-88D0-401B-9A75-F557AD651C96}" type="slidenum">
              <a:rPr lang="en-US" altLang="ja-JP"/>
              <a:pPr>
                <a:defRPr/>
              </a:pPr>
              <a:t>‹#›</a:t>
            </a:fld>
            <a:endParaRPr lang="en-US" altLang="ja-JP"/>
          </a:p>
        </p:txBody>
      </p:sp>
    </p:spTree>
    <p:extLst>
      <p:ext uri="{BB962C8B-B14F-4D97-AF65-F5344CB8AC3E}">
        <p14:creationId xmlns:p14="http://schemas.microsoft.com/office/powerpoint/2010/main" val="37649988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xAndObj">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28865"/>
            <a:ext cx="8224838" cy="948531"/>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457201" y="1333500"/>
            <a:ext cx="4035425" cy="3767667"/>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5026" y="1333500"/>
            <a:ext cx="4037013" cy="3767667"/>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3"/>
          <p:cNvSpPr>
            <a:spLocks noGrp="1" noChangeArrowheads="1"/>
          </p:cNvSpPr>
          <p:nvPr>
            <p:ph type="dt" idx="10"/>
          </p:nvPr>
        </p:nvSpPr>
        <p:spPr/>
        <p:txBody>
          <a:bodyPr/>
          <a:lstStyle>
            <a:lvl1pPr eaLnBrk="0" hangingPunct="0">
              <a:defRPr>
                <a:latin typeface="Arial" panose="020B0604020202020204" pitchFamily="34" charset="0"/>
              </a:defRPr>
            </a:lvl1pPr>
          </a:lstStyle>
          <a:p>
            <a:pPr>
              <a:defRPr/>
            </a:pPr>
            <a:endParaRPr lang="fi-FI"/>
          </a:p>
        </p:txBody>
      </p:sp>
      <p:sp>
        <p:nvSpPr>
          <p:cNvPr id="6" name="Rectangle 4"/>
          <p:cNvSpPr>
            <a:spLocks noGrp="1" noChangeArrowheads="1"/>
          </p:cNvSpPr>
          <p:nvPr>
            <p:ph type="ftr" idx="11"/>
          </p:nvPr>
        </p:nvSpPr>
        <p:spPr/>
        <p:txBody>
          <a:bodyPr/>
          <a:lstStyle>
            <a:lvl1pPr eaLnBrk="0" hangingPunct="0">
              <a:defRPr>
                <a:latin typeface="Arial" panose="020B0604020202020204" pitchFamily="34" charset="0"/>
              </a:defRPr>
            </a:lvl1pPr>
          </a:lstStyle>
          <a:p>
            <a:pPr>
              <a:defRPr/>
            </a:pPr>
            <a:endParaRPr lang="fi-FI"/>
          </a:p>
        </p:txBody>
      </p:sp>
      <p:sp>
        <p:nvSpPr>
          <p:cNvPr id="7" name="Rectangle 5"/>
          <p:cNvSpPr>
            <a:spLocks noGrp="1" noChangeArrowheads="1"/>
          </p:cNvSpPr>
          <p:nvPr>
            <p:ph type="sldNum" idx="12"/>
          </p:nvPr>
        </p:nvSpPr>
        <p:spPr/>
        <p:txBody>
          <a:bodyPr/>
          <a:lstStyle>
            <a:lvl1pPr eaLnBrk="0" hangingPunct="0">
              <a:defRPr>
                <a:latin typeface="Arial" panose="020B0604020202020204" pitchFamily="34" charset="0"/>
              </a:defRPr>
            </a:lvl1pPr>
          </a:lstStyle>
          <a:p>
            <a:pPr>
              <a:defRPr/>
            </a:pPr>
            <a:fld id="{571A136D-DDFE-43F4-B981-D5E48A4F2E99}" type="slidenum">
              <a:rPr lang="fi-FI"/>
              <a:pPr>
                <a:defRPr/>
              </a:pPr>
              <a:t>‹#›</a:t>
            </a:fld>
            <a:endParaRPr lang="fi-FI"/>
          </a:p>
        </p:txBody>
      </p:sp>
    </p:spTree>
    <p:extLst>
      <p:ext uri="{BB962C8B-B14F-4D97-AF65-F5344CB8AC3E}">
        <p14:creationId xmlns:p14="http://schemas.microsoft.com/office/powerpoint/2010/main" val="340562896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itle Slide Green">
    <p:spTree>
      <p:nvGrpSpPr>
        <p:cNvPr id="1" name=""/>
        <p:cNvGrpSpPr/>
        <p:nvPr/>
      </p:nvGrpSpPr>
      <p:grpSpPr>
        <a:xfrm>
          <a:off x="0" y="0"/>
          <a:ext cx="0" cy="0"/>
          <a:chOff x="0" y="0"/>
          <a:chExt cx="0" cy="0"/>
        </a:xfrm>
      </p:grpSpPr>
      <p:sp>
        <p:nvSpPr>
          <p:cNvPr id="9" name="Rectangle 8"/>
          <p:cNvSpPr/>
          <p:nvPr userDrawn="1"/>
        </p:nvSpPr>
        <p:spPr>
          <a:xfrm>
            <a:off x="406400" y="1427428"/>
            <a:ext cx="8326438" cy="3267604"/>
          </a:xfrm>
          <a:prstGeom prst="rect">
            <a:avLst/>
          </a:prstGeom>
          <a:solidFill>
            <a:srgbClr val="009B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solidFill>
                <a:prstClr val="white"/>
              </a:solidFill>
            </a:endParaRPr>
          </a:p>
        </p:txBody>
      </p:sp>
      <p:pic>
        <p:nvPicPr>
          <p:cNvPr id="11" name="Picture 11" descr="aalto_fi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120900" cy="135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2400" y="1476000"/>
            <a:ext cx="7772400" cy="1110000"/>
          </a:xfrm>
        </p:spPr>
        <p:txBody>
          <a:bodyPr/>
          <a:lstStyle>
            <a:lvl1pPr>
              <a:defRPr sz="3333">
                <a:solidFill>
                  <a:schemeClr val="bg1"/>
                </a:solidFill>
              </a:defRPr>
            </a:lvl1pPr>
          </a:lstStyle>
          <a:p>
            <a:r>
              <a:rPr lang="en-US" noProof="0" smtClean="0"/>
              <a:t>Click to edit Master title style</a:t>
            </a:r>
            <a:endParaRPr lang="fi-FI" noProof="0"/>
          </a:p>
        </p:txBody>
      </p:sp>
      <p:sp>
        <p:nvSpPr>
          <p:cNvPr id="3" name="Subtitle 2"/>
          <p:cNvSpPr>
            <a:spLocks noGrp="1"/>
          </p:cNvSpPr>
          <p:nvPr>
            <p:ph type="subTitle" idx="1"/>
          </p:nvPr>
        </p:nvSpPr>
        <p:spPr>
          <a:xfrm>
            <a:off x="572400" y="2619373"/>
            <a:ext cx="6285600" cy="1950000"/>
          </a:xfrm>
        </p:spPr>
        <p:txBody>
          <a:bodyPr/>
          <a:lstStyle>
            <a:lvl1pPr marL="0" indent="0" algn="l">
              <a:buNone/>
              <a:defRPr>
                <a:solidFill>
                  <a:schemeClr val="bg1"/>
                </a:solidFill>
                <a:latin typeface="Georgia" pitchFamily="18" charset="0"/>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noProof="0" smtClean="0"/>
              <a:t>Click to edit Master subtitle style</a:t>
            </a:r>
            <a:endParaRPr lang="fi-FI" noProof="0"/>
          </a:p>
        </p:txBody>
      </p:sp>
      <p:sp>
        <p:nvSpPr>
          <p:cNvPr id="10" name="Text Placeholder 9"/>
          <p:cNvSpPr>
            <a:spLocks noGrp="1"/>
          </p:cNvSpPr>
          <p:nvPr>
            <p:ph type="body" sz="quarter" idx="11"/>
          </p:nvPr>
        </p:nvSpPr>
        <p:spPr>
          <a:xfrm>
            <a:off x="5144400" y="4968000"/>
            <a:ext cx="1962000" cy="528000"/>
          </a:xfrm>
        </p:spPr>
        <p:txBody>
          <a:bodyPr wrap="none"/>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3" name="Text Placeholder 9"/>
          <p:cNvSpPr>
            <a:spLocks noGrp="1"/>
          </p:cNvSpPr>
          <p:nvPr>
            <p:ph type="body" sz="quarter" idx="12"/>
          </p:nvPr>
        </p:nvSpPr>
        <p:spPr>
          <a:xfrm>
            <a:off x="7426800" y="4968000"/>
            <a:ext cx="1134000" cy="528000"/>
          </a:xfrm>
        </p:spPr>
        <p:txBody>
          <a:bodyPr wrap="none"/>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4" name="Text Placeholder 9"/>
          <p:cNvSpPr>
            <a:spLocks noGrp="1"/>
          </p:cNvSpPr>
          <p:nvPr>
            <p:ph type="body" sz="quarter" idx="13"/>
          </p:nvPr>
        </p:nvSpPr>
        <p:spPr>
          <a:xfrm>
            <a:off x="2862000" y="5115000"/>
            <a:ext cx="2026800" cy="381000"/>
          </a:xfrm>
        </p:spPr>
        <p:txBody>
          <a:bodyPr wrap="none"/>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5" name="Text Placeholder 9"/>
          <p:cNvSpPr>
            <a:spLocks noGrp="1"/>
          </p:cNvSpPr>
          <p:nvPr>
            <p:ph type="body" sz="quarter" idx="14"/>
          </p:nvPr>
        </p:nvSpPr>
        <p:spPr>
          <a:xfrm>
            <a:off x="572400" y="5115000"/>
            <a:ext cx="2048400" cy="381000"/>
          </a:xfrm>
        </p:spPr>
        <p:txBody>
          <a:bodyPr wrap="none"/>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6" name="Text Placeholder 9"/>
          <p:cNvSpPr>
            <a:spLocks noGrp="1"/>
          </p:cNvSpPr>
          <p:nvPr>
            <p:ph type="body" sz="quarter" idx="15"/>
          </p:nvPr>
        </p:nvSpPr>
        <p:spPr>
          <a:xfrm>
            <a:off x="572400" y="4968000"/>
            <a:ext cx="2048400" cy="147000"/>
          </a:xfrm>
        </p:spPr>
        <p:txBody>
          <a:bodyPr wrap="none"/>
          <a:lstStyle>
            <a:lvl1pPr marL="0" indent="0">
              <a:spcBef>
                <a:spcPts val="0"/>
              </a:spcBef>
              <a:buNone/>
              <a:defRPr sz="1000" b="1">
                <a:solidFill>
                  <a:schemeClr val="tx1"/>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p:txBody>
      </p:sp>
      <p:sp>
        <p:nvSpPr>
          <p:cNvPr id="12" name="Date Placeholder 3"/>
          <p:cNvSpPr>
            <a:spLocks noGrp="1"/>
          </p:cNvSpPr>
          <p:nvPr>
            <p:ph type="dt" sz="half" idx="16"/>
          </p:nvPr>
        </p:nvSpPr>
        <p:spPr>
          <a:xfrm>
            <a:off x="2862264" y="4967553"/>
            <a:ext cx="2027237" cy="146843"/>
          </a:xfrm>
        </p:spPr>
        <p:txBody>
          <a:bodyPr wrap="none"/>
          <a:lstStyle>
            <a:lvl1pPr eaLnBrk="0" fontAlgn="base" hangingPunct="0">
              <a:spcBef>
                <a:spcPct val="0"/>
              </a:spcBef>
              <a:spcAft>
                <a:spcPct val="0"/>
              </a:spcAft>
              <a:defRPr sz="1000">
                <a:solidFill>
                  <a:srgbClr val="928B81"/>
                </a:solidFill>
              </a:defRPr>
            </a:lvl1pPr>
          </a:lstStyle>
          <a:p>
            <a:pPr>
              <a:defRPr/>
            </a:pPr>
            <a:fld id="{8B361B60-FE62-4DC8-ABB9-73C97EB0421E}" type="datetime1">
              <a:rPr lang="en-US"/>
              <a:pPr>
                <a:defRPr/>
              </a:pPr>
              <a:t>1/10/2019</a:t>
            </a:fld>
            <a:endParaRPr lang="fi-FI"/>
          </a:p>
        </p:txBody>
      </p:sp>
    </p:spTree>
    <p:extLst>
      <p:ext uri="{BB962C8B-B14F-4D97-AF65-F5344CB8AC3E}">
        <p14:creationId xmlns:p14="http://schemas.microsoft.com/office/powerpoint/2010/main" val="35712762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fi-FI"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a:p>
        </p:txBody>
      </p:sp>
      <p:sp>
        <p:nvSpPr>
          <p:cNvPr id="11" name="Text Placeholder 9"/>
          <p:cNvSpPr>
            <a:spLocks noGrp="1"/>
          </p:cNvSpPr>
          <p:nvPr>
            <p:ph type="body" sz="quarter" idx="13"/>
          </p:nvPr>
        </p:nvSpPr>
        <p:spPr>
          <a:xfrm>
            <a:off x="5144400" y="5121000"/>
            <a:ext cx="1537200" cy="318000"/>
          </a:xfrm>
        </p:spPr>
        <p:txBody>
          <a:bodyPr>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
        <p:nvSpPr>
          <p:cNvPr id="12" name="Text Placeholder 9"/>
          <p:cNvSpPr>
            <a:spLocks noGrp="1"/>
          </p:cNvSpPr>
          <p:nvPr>
            <p:ph type="body" sz="quarter" idx="14"/>
          </p:nvPr>
        </p:nvSpPr>
        <p:spPr>
          <a:xfrm>
            <a:off x="6858000" y="5121000"/>
            <a:ext cx="1702800" cy="318000"/>
          </a:xfrm>
        </p:spPr>
        <p:txBody>
          <a:bodyPr>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
        <p:nvSpPr>
          <p:cNvPr id="6" name="Date Placeholder 3"/>
          <p:cNvSpPr>
            <a:spLocks noGrp="1"/>
          </p:cNvSpPr>
          <p:nvPr>
            <p:ph type="dt" sz="half" idx="15"/>
          </p:nvPr>
        </p:nvSpPr>
        <p:spPr/>
        <p:txBody>
          <a:bodyPr/>
          <a:lstStyle>
            <a:lvl1pPr eaLnBrk="0" fontAlgn="base" hangingPunct="0">
              <a:spcBef>
                <a:spcPct val="0"/>
              </a:spcBef>
              <a:spcAft>
                <a:spcPct val="0"/>
              </a:spcAft>
              <a:defRPr/>
            </a:lvl1pPr>
          </a:lstStyle>
          <a:p>
            <a:pPr>
              <a:defRPr/>
            </a:pPr>
            <a:fld id="{8EC8A40D-9B9C-487C-AAC1-30F7EE8C76D5}" type="datetime1">
              <a:rPr lang="en-US"/>
              <a:pPr>
                <a:defRPr/>
              </a:pPr>
              <a:t>1/10/2019</a:t>
            </a:fld>
            <a:endParaRPr lang="fi-FI"/>
          </a:p>
        </p:txBody>
      </p:sp>
      <p:sp>
        <p:nvSpPr>
          <p:cNvPr id="7" name="Footer Placeholder 4"/>
          <p:cNvSpPr>
            <a:spLocks noGrp="1"/>
          </p:cNvSpPr>
          <p:nvPr>
            <p:ph type="ftr" sz="quarter" idx="16"/>
          </p:nvPr>
        </p:nvSpPr>
        <p:spPr/>
        <p:txBody>
          <a:bodyPr/>
          <a:lstStyle>
            <a:lvl1pPr eaLnBrk="0" fontAlgn="base" hangingPunct="0">
              <a:spcBef>
                <a:spcPct val="0"/>
              </a:spcBef>
              <a:spcAft>
                <a:spcPct val="0"/>
              </a:spcAft>
              <a:defRPr/>
            </a:lvl1pPr>
          </a:lstStyle>
          <a:p>
            <a:pPr>
              <a:defRPr/>
            </a:pPr>
            <a:endParaRPr lang="fi-FI"/>
          </a:p>
        </p:txBody>
      </p:sp>
      <p:sp>
        <p:nvSpPr>
          <p:cNvPr id="8" name="Slide Number Placeholder 5"/>
          <p:cNvSpPr>
            <a:spLocks noGrp="1"/>
          </p:cNvSpPr>
          <p:nvPr>
            <p:ph type="sldNum" sz="quarter" idx="17"/>
          </p:nvPr>
        </p:nvSpPr>
        <p:spPr/>
        <p:txBody>
          <a:bodyPr/>
          <a:lstStyle>
            <a:lvl1pPr eaLnBrk="0" fontAlgn="base" hangingPunct="0">
              <a:spcBef>
                <a:spcPct val="0"/>
              </a:spcBef>
              <a:spcAft>
                <a:spcPct val="0"/>
              </a:spcAft>
              <a:defRPr/>
            </a:lvl1pPr>
          </a:lstStyle>
          <a:p>
            <a:pPr>
              <a:defRPr/>
            </a:pPr>
            <a:fld id="{57E33A30-B034-46E4-8631-6BB74A0C8559}" type="slidenum">
              <a:rPr lang="fi-FI"/>
              <a:pPr>
                <a:defRPr/>
              </a:pPr>
              <a:t>‹#›</a:t>
            </a:fld>
            <a:endParaRPr lang="fi-FI"/>
          </a:p>
        </p:txBody>
      </p:sp>
    </p:spTree>
    <p:extLst>
      <p:ext uri="{BB962C8B-B14F-4D97-AF65-F5344CB8AC3E}">
        <p14:creationId xmlns:p14="http://schemas.microsoft.com/office/powerpoint/2010/main" val="22724993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Two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fi-FI" noProof="0"/>
          </a:p>
        </p:txBody>
      </p:sp>
      <p:sp>
        <p:nvSpPr>
          <p:cNvPr id="3" name="Content Placeholder 2"/>
          <p:cNvSpPr>
            <a:spLocks noGrp="1"/>
          </p:cNvSpPr>
          <p:nvPr>
            <p:ph sz="half" idx="1"/>
          </p:nvPr>
        </p:nvSpPr>
        <p:spPr>
          <a:xfrm>
            <a:off x="572400" y="1320000"/>
            <a:ext cx="3924000" cy="3447000"/>
          </a:xfrm>
        </p:spPr>
        <p:txBody>
          <a:bodyPr/>
          <a:lstStyle>
            <a:lvl1pPr>
              <a:defRPr sz="1667"/>
            </a:lvl1pPr>
            <a:lvl2pPr>
              <a:defRPr sz="1500"/>
            </a:lvl2pPr>
            <a:lvl3pPr>
              <a:defRPr sz="1333"/>
            </a:lvl3pPr>
            <a:lvl4pPr>
              <a:defRPr sz="1167"/>
            </a:lvl4pPr>
            <a:lvl5pPr>
              <a:defRPr sz="1000"/>
            </a:lvl5pPr>
            <a:lvl6pPr>
              <a:defRPr sz="1167"/>
            </a:lvl6pPr>
            <a:lvl7pPr>
              <a:defRPr sz="1167"/>
            </a:lvl7pPr>
            <a:lvl8pPr>
              <a:defRPr sz="1167"/>
            </a:lvl8pPr>
            <a:lvl9pPr>
              <a:defRPr sz="1167"/>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smtClean="0"/>
          </a:p>
        </p:txBody>
      </p:sp>
      <p:sp>
        <p:nvSpPr>
          <p:cNvPr id="4" name="Content Placeholder 3"/>
          <p:cNvSpPr>
            <a:spLocks noGrp="1"/>
          </p:cNvSpPr>
          <p:nvPr>
            <p:ph sz="half" idx="2"/>
          </p:nvPr>
        </p:nvSpPr>
        <p:spPr>
          <a:xfrm>
            <a:off x="4648200" y="1320000"/>
            <a:ext cx="3924000" cy="3447000"/>
          </a:xfrm>
        </p:spPr>
        <p:txBody>
          <a:bodyPr/>
          <a:lstStyle>
            <a:lvl1pPr>
              <a:defRPr sz="1667"/>
            </a:lvl1pPr>
            <a:lvl2pPr>
              <a:defRPr sz="1500"/>
            </a:lvl2pPr>
            <a:lvl3pPr>
              <a:defRPr sz="1333"/>
            </a:lvl3pPr>
            <a:lvl4pPr>
              <a:defRPr sz="1167"/>
            </a:lvl4pPr>
            <a:lvl5pPr>
              <a:defRPr sz="1000"/>
            </a:lvl5pPr>
            <a:lvl6pPr>
              <a:buNone/>
              <a:defRPr sz="1167"/>
            </a:lvl6pPr>
            <a:lvl7pPr>
              <a:buNone/>
              <a:defRPr sz="1167"/>
            </a:lvl7pPr>
            <a:lvl8pPr>
              <a:buNone/>
              <a:defRPr sz="1167"/>
            </a:lvl8pPr>
            <a:lvl9pPr>
              <a:buNone/>
              <a:defRPr sz="1167"/>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smtClean="0"/>
          </a:p>
        </p:txBody>
      </p:sp>
      <p:sp>
        <p:nvSpPr>
          <p:cNvPr id="10" name="Text Placeholder 9"/>
          <p:cNvSpPr>
            <a:spLocks noGrp="1"/>
          </p:cNvSpPr>
          <p:nvPr>
            <p:ph type="body" sz="quarter" idx="13"/>
          </p:nvPr>
        </p:nvSpPr>
        <p:spPr>
          <a:xfrm>
            <a:off x="5144400" y="5121000"/>
            <a:ext cx="1537200" cy="318000"/>
          </a:xfrm>
        </p:spPr>
        <p:txBody>
          <a:bodyPr>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
        <p:nvSpPr>
          <p:cNvPr id="11" name="Text Placeholder 9"/>
          <p:cNvSpPr>
            <a:spLocks noGrp="1"/>
          </p:cNvSpPr>
          <p:nvPr>
            <p:ph type="body" sz="quarter" idx="14"/>
          </p:nvPr>
        </p:nvSpPr>
        <p:spPr>
          <a:xfrm>
            <a:off x="6858000" y="5121000"/>
            <a:ext cx="1702800" cy="318000"/>
          </a:xfrm>
        </p:spPr>
        <p:txBody>
          <a:bodyPr>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
        <p:nvSpPr>
          <p:cNvPr id="7" name="Date Placeholder 4"/>
          <p:cNvSpPr>
            <a:spLocks noGrp="1"/>
          </p:cNvSpPr>
          <p:nvPr>
            <p:ph type="dt" sz="half" idx="15"/>
          </p:nvPr>
        </p:nvSpPr>
        <p:spPr/>
        <p:txBody>
          <a:bodyPr/>
          <a:lstStyle>
            <a:lvl1pPr eaLnBrk="0" fontAlgn="base" hangingPunct="0">
              <a:spcBef>
                <a:spcPct val="0"/>
              </a:spcBef>
              <a:spcAft>
                <a:spcPct val="0"/>
              </a:spcAft>
              <a:defRPr/>
            </a:lvl1pPr>
          </a:lstStyle>
          <a:p>
            <a:pPr>
              <a:defRPr/>
            </a:pPr>
            <a:fld id="{3E02554F-F458-40D3-B6C4-92D838A1739D}" type="datetime1">
              <a:rPr lang="en-US"/>
              <a:pPr>
                <a:defRPr/>
              </a:pPr>
              <a:t>1/10/2019</a:t>
            </a:fld>
            <a:endParaRPr lang="fi-FI"/>
          </a:p>
        </p:txBody>
      </p:sp>
      <p:sp>
        <p:nvSpPr>
          <p:cNvPr id="8" name="Footer Placeholder 5"/>
          <p:cNvSpPr>
            <a:spLocks noGrp="1"/>
          </p:cNvSpPr>
          <p:nvPr>
            <p:ph type="ftr" sz="quarter" idx="16"/>
          </p:nvPr>
        </p:nvSpPr>
        <p:spPr/>
        <p:txBody>
          <a:bodyPr/>
          <a:lstStyle>
            <a:lvl1pPr eaLnBrk="0" fontAlgn="base" hangingPunct="0">
              <a:spcBef>
                <a:spcPct val="0"/>
              </a:spcBef>
              <a:spcAft>
                <a:spcPct val="0"/>
              </a:spcAft>
              <a:defRPr/>
            </a:lvl1pPr>
          </a:lstStyle>
          <a:p>
            <a:pPr>
              <a:defRPr/>
            </a:pPr>
            <a:endParaRPr lang="fi-FI"/>
          </a:p>
        </p:txBody>
      </p:sp>
      <p:sp>
        <p:nvSpPr>
          <p:cNvPr id="9" name="Slide Number Placeholder 6"/>
          <p:cNvSpPr>
            <a:spLocks noGrp="1"/>
          </p:cNvSpPr>
          <p:nvPr>
            <p:ph type="sldNum" sz="quarter" idx="17"/>
          </p:nvPr>
        </p:nvSpPr>
        <p:spPr/>
        <p:txBody>
          <a:bodyPr/>
          <a:lstStyle>
            <a:lvl1pPr eaLnBrk="0" fontAlgn="base" hangingPunct="0">
              <a:spcBef>
                <a:spcPct val="0"/>
              </a:spcBef>
              <a:spcAft>
                <a:spcPct val="0"/>
              </a:spcAft>
              <a:defRPr/>
            </a:lvl1pPr>
          </a:lstStyle>
          <a:p>
            <a:pPr>
              <a:defRPr/>
            </a:pPr>
            <a:fld id="{4C73F9C5-52E2-4F8C-A19A-34D90CB27D9F}" type="slidenum">
              <a:rPr lang="fi-FI"/>
              <a:pPr>
                <a:defRPr/>
              </a:pPr>
              <a:t>‹#›</a:t>
            </a:fld>
            <a:endParaRPr lang="fi-FI"/>
          </a:p>
        </p:txBody>
      </p:sp>
    </p:spTree>
    <p:extLst>
      <p:ext uri="{BB962C8B-B14F-4D97-AF65-F5344CB8AC3E}">
        <p14:creationId xmlns:p14="http://schemas.microsoft.com/office/powerpoint/2010/main" val="2087628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Red Imag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4349262" y="150000"/>
            <a:ext cx="4629692" cy="5415000"/>
          </a:xfrm>
          <a:prstGeom prst="rect">
            <a:avLst/>
          </a:prstGeom>
        </p:spPr>
        <p:txBody>
          <a:bodyPr vert="horz"/>
          <a:lstStyle/>
          <a:p>
            <a:pPr lvl="0"/>
            <a:r>
              <a:rPr lang="en-US" noProof="0" smtClean="0"/>
              <a:t>Click icon to add picture</a:t>
            </a:r>
            <a:endParaRPr lang="fi-FI" noProof="0"/>
          </a:p>
        </p:txBody>
      </p:sp>
      <p:sp>
        <p:nvSpPr>
          <p:cNvPr id="6" name="Title 1"/>
          <p:cNvSpPr>
            <a:spLocks noGrp="1"/>
          </p:cNvSpPr>
          <p:nvPr>
            <p:ph type="ctrTitle"/>
          </p:nvPr>
        </p:nvSpPr>
        <p:spPr>
          <a:xfrm>
            <a:off x="468313" y="1657740"/>
            <a:ext cx="3319477" cy="2694083"/>
          </a:xfrm>
          <a:prstGeom prst="rect">
            <a:avLst/>
          </a:prstGeom>
        </p:spPr>
        <p:txBody>
          <a:bodyPr lIns="0" tIns="0" rIns="0" bIns="0" anchor="t">
            <a:noAutofit/>
          </a:bodyPr>
          <a:lstStyle>
            <a:lvl1pPr algn="l">
              <a:lnSpc>
                <a:spcPct val="80000"/>
              </a:lnSpc>
              <a:defRPr sz="6000" b="1" spc="-200">
                <a:solidFill>
                  <a:srgbClr val="EF3340"/>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468313" y="4531740"/>
            <a:ext cx="3319477" cy="486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1418845833"/>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fi-FI" noProof="0"/>
          </a:p>
        </p:txBody>
      </p:sp>
      <p:sp>
        <p:nvSpPr>
          <p:cNvPr id="10" name="Text Placeholder 9"/>
          <p:cNvSpPr>
            <a:spLocks noGrp="1"/>
          </p:cNvSpPr>
          <p:nvPr>
            <p:ph type="body" sz="quarter" idx="13"/>
          </p:nvPr>
        </p:nvSpPr>
        <p:spPr>
          <a:xfrm>
            <a:off x="5144400" y="5121000"/>
            <a:ext cx="1537200" cy="318000"/>
          </a:xfrm>
        </p:spPr>
        <p:txBody>
          <a:bodyPr>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
        <p:nvSpPr>
          <p:cNvPr id="11" name="Text Placeholder 9"/>
          <p:cNvSpPr>
            <a:spLocks noGrp="1"/>
          </p:cNvSpPr>
          <p:nvPr>
            <p:ph type="body" sz="quarter" idx="14"/>
          </p:nvPr>
        </p:nvSpPr>
        <p:spPr>
          <a:xfrm>
            <a:off x="6858000" y="5121000"/>
            <a:ext cx="1702800" cy="318000"/>
          </a:xfrm>
        </p:spPr>
        <p:txBody>
          <a:bodyPr>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
        <p:nvSpPr>
          <p:cNvPr id="5" name="Date Placeholder 2"/>
          <p:cNvSpPr>
            <a:spLocks noGrp="1"/>
          </p:cNvSpPr>
          <p:nvPr>
            <p:ph type="dt" sz="half" idx="15"/>
          </p:nvPr>
        </p:nvSpPr>
        <p:spPr/>
        <p:txBody>
          <a:bodyPr/>
          <a:lstStyle>
            <a:lvl1pPr eaLnBrk="0" fontAlgn="base" hangingPunct="0">
              <a:spcBef>
                <a:spcPct val="0"/>
              </a:spcBef>
              <a:spcAft>
                <a:spcPct val="0"/>
              </a:spcAft>
              <a:defRPr/>
            </a:lvl1pPr>
          </a:lstStyle>
          <a:p>
            <a:pPr>
              <a:defRPr/>
            </a:pPr>
            <a:fld id="{A2189F54-1F09-4F6C-80C2-FA772AE753E7}" type="datetime1">
              <a:rPr lang="en-US"/>
              <a:pPr>
                <a:defRPr/>
              </a:pPr>
              <a:t>1/10/2019</a:t>
            </a:fld>
            <a:endParaRPr lang="fi-FI"/>
          </a:p>
        </p:txBody>
      </p:sp>
      <p:sp>
        <p:nvSpPr>
          <p:cNvPr id="6" name="Footer Placeholder 3"/>
          <p:cNvSpPr>
            <a:spLocks noGrp="1"/>
          </p:cNvSpPr>
          <p:nvPr>
            <p:ph type="ftr" sz="quarter" idx="16"/>
          </p:nvPr>
        </p:nvSpPr>
        <p:spPr/>
        <p:txBody>
          <a:bodyPr/>
          <a:lstStyle>
            <a:lvl1pPr eaLnBrk="0" fontAlgn="base" hangingPunct="0">
              <a:spcBef>
                <a:spcPct val="0"/>
              </a:spcBef>
              <a:spcAft>
                <a:spcPct val="0"/>
              </a:spcAft>
              <a:defRPr/>
            </a:lvl1pPr>
          </a:lstStyle>
          <a:p>
            <a:pPr>
              <a:defRPr/>
            </a:pPr>
            <a:endParaRPr lang="fi-FI"/>
          </a:p>
        </p:txBody>
      </p:sp>
      <p:sp>
        <p:nvSpPr>
          <p:cNvPr id="7" name="Slide Number Placeholder 4"/>
          <p:cNvSpPr>
            <a:spLocks noGrp="1"/>
          </p:cNvSpPr>
          <p:nvPr>
            <p:ph type="sldNum" sz="quarter" idx="17"/>
          </p:nvPr>
        </p:nvSpPr>
        <p:spPr/>
        <p:txBody>
          <a:bodyPr/>
          <a:lstStyle>
            <a:lvl1pPr eaLnBrk="0" fontAlgn="base" hangingPunct="0">
              <a:spcBef>
                <a:spcPct val="0"/>
              </a:spcBef>
              <a:spcAft>
                <a:spcPct val="0"/>
              </a:spcAft>
              <a:defRPr/>
            </a:lvl1pPr>
          </a:lstStyle>
          <a:p>
            <a:pPr>
              <a:defRPr/>
            </a:pPr>
            <a:fld id="{83A3BD6C-A676-46FA-AC49-B34689F684D3}" type="slidenum">
              <a:rPr lang="fi-FI"/>
              <a:pPr>
                <a:defRPr/>
              </a:pPr>
              <a:t>‹#›</a:t>
            </a:fld>
            <a:endParaRPr lang="fi-FI"/>
          </a:p>
        </p:txBody>
      </p:sp>
    </p:spTree>
    <p:extLst>
      <p:ext uri="{BB962C8B-B14F-4D97-AF65-F5344CB8AC3E}">
        <p14:creationId xmlns:p14="http://schemas.microsoft.com/office/powerpoint/2010/main" val="370918554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9" name="Text Placeholder 9"/>
          <p:cNvSpPr>
            <a:spLocks noGrp="1"/>
          </p:cNvSpPr>
          <p:nvPr>
            <p:ph type="body" sz="quarter" idx="13"/>
          </p:nvPr>
        </p:nvSpPr>
        <p:spPr>
          <a:xfrm>
            <a:off x="5144400" y="5121000"/>
            <a:ext cx="1537200" cy="318000"/>
          </a:xfrm>
        </p:spPr>
        <p:txBody>
          <a:bodyPr>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
        <p:nvSpPr>
          <p:cNvPr id="10" name="Text Placeholder 9"/>
          <p:cNvSpPr>
            <a:spLocks noGrp="1"/>
          </p:cNvSpPr>
          <p:nvPr>
            <p:ph type="body" sz="quarter" idx="14"/>
          </p:nvPr>
        </p:nvSpPr>
        <p:spPr>
          <a:xfrm>
            <a:off x="6858000" y="5121000"/>
            <a:ext cx="1702800" cy="318000"/>
          </a:xfrm>
        </p:spPr>
        <p:txBody>
          <a:bodyPr>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
        <p:nvSpPr>
          <p:cNvPr id="4" name="Date Placeholder 1"/>
          <p:cNvSpPr>
            <a:spLocks noGrp="1"/>
          </p:cNvSpPr>
          <p:nvPr>
            <p:ph type="dt" sz="half" idx="15"/>
          </p:nvPr>
        </p:nvSpPr>
        <p:spPr/>
        <p:txBody>
          <a:bodyPr/>
          <a:lstStyle>
            <a:lvl1pPr eaLnBrk="0" fontAlgn="base" hangingPunct="0">
              <a:spcBef>
                <a:spcPct val="0"/>
              </a:spcBef>
              <a:spcAft>
                <a:spcPct val="0"/>
              </a:spcAft>
              <a:defRPr/>
            </a:lvl1pPr>
          </a:lstStyle>
          <a:p>
            <a:pPr>
              <a:defRPr/>
            </a:pPr>
            <a:fld id="{4F74DB51-EE35-44B7-8275-89C0B208412A}" type="datetime1">
              <a:rPr lang="en-US"/>
              <a:pPr>
                <a:defRPr/>
              </a:pPr>
              <a:t>1/10/2019</a:t>
            </a:fld>
            <a:endParaRPr lang="fi-FI"/>
          </a:p>
        </p:txBody>
      </p:sp>
      <p:sp>
        <p:nvSpPr>
          <p:cNvPr id="5" name="Footer Placeholder 2"/>
          <p:cNvSpPr>
            <a:spLocks noGrp="1"/>
          </p:cNvSpPr>
          <p:nvPr>
            <p:ph type="ftr" sz="quarter" idx="16"/>
          </p:nvPr>
        </p:nvSpPr>
        <p:spPr/>
        <p:txBody>
          <a:bodyPr/>
          <a:lstStyle>
            <a:lvl1pPr eaLnBrk="0" fontAlgn="base" hangingPunct="0">
              <a:spcBef>
                <a:spcPct val="0"/>
              </a:spcBef>
              <a:spcAft>
                <a:spcPct val="0"/>
              </a:spcAft>
              <a:defRPr/>
            </a:lvl1pPr>
          </a:lstStyle>
          <a:p>
            <a:pPr>
              <a:defRPr/>
            </a:pPr>
            <a:endParaRPr lang="fi-FI"/>
          </a:p>
        </p:txBody>
      </p:sp>
      <p:sp>
        <p:nvSpPr>
          <p:cNvPr id="6" name="Slide Number Placeholder 3"/>
          <p:cNvSpPr>
            <a:spLocks noGrp="1"/>
          </p:cNvSpPr>
          <p:nvPr>
            <p:ph type="sldNum" sz="quarter" idx="17"/>
          </p:nvPr>
        </p:nvSpPr>
        <p:spPr/>
        <p:txBody>
          <a:bodyPr/>
          <a:lstStyle>
            <a:lvl1pPr eaLnBrk="0" fontAlgn="base" hangingPunct="0">
              <a:spcBef>
                <a:spcPct val="0"/>
              </a:spcBef>
              <a:spcAft>
                <a:spcPct val="0"/>
              </a:spcAft>
              <a:defRPr/>
            </a:lvl1pPr>
          </a:lstStyle>
          <a:p>
            <a:pPr>
              <a:defRPr/>
            </a:pPr>
            <a:fld id="{3231FF7E-AA80-4590-B6CD-95483CCEF98D}" type="slidenum">
              <a:rPr lang="fi-FI"/>
              <a:pPr>
                <a:defRPr/>
              </a:pPr>
              <a:t>‹#›</a:t>
            </a:fld>
            <a:endParaRPr lang="fi-FI"/>
          </a:p>
        </p:txBody>
      </p:sp>
    </p:spTree>
    <p:extLst>
      <p:ext uri="{BB962C8B-B14F-4D97-AF65-F5344CB8AC3E}">
        <p14:creationId xmlns:p14="http://schemas.microsoft.com/office/powerpoint/2010/main" val="40675684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Content with marg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fi-FI" noProof="0"/>
          </a:p>
        </p:txBody>
      </p:sp>
      <p:sp>
        <p:nvSpPr>
          <p:cNvPr id="3" name="Content Placeholder 2"/>
          <p:cNvSpPr>
            <a:spLocks noGrp="1"/>
          </p:cNvSpPr>
          <p:nvPr>
            <p:ph idx="1"/>
          </p:nvPr>
        </p:nvSpPr>
        <p:spPr>
          <a:xfrm>
            <a:off x="572400" y="1320000"/>
            <a:ext cx="6285600" cy="3447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a:p>
        </p:txBody>
      </p:sp>
      <p:sp>
        <p:nvSpPr>
          <p:cNvPr id="10" name="Text Placeholder 9"/>
          <p:cNvSpPr>
            <a:spLocks noGrp="1"/>
          </p:cNvSpPr>
          <p:nvPr>
            <p:ph type="body" sz="quarter" idx="13"/>
          </p:nvPr>
        </p:nvSpPr>
        <p:spPr>
          <a:xfrm>
            <a:off x="5144400" y="5121000"/>
            <a:ext cx="1537200" cy="318000"/>
          </a:xfrm>
        </p:spPr>
        <p:txBody>
          <a:bodyPr>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
        <p:nvSpPr>
          <p:cNvPr id="12" name="Text Placeholder 9"/>
          <p:cNvSpPr>
            <a:spLocks noGrp="1"/>
          </p:cNvSpPr>
          <p:nvPr>
            <p:ph type="body" sz="quarter" idx="14"/>
          </p:nvPr>
        </p:nvSpPr>
        <p:spPr>
          <a:xfrm>
            <a:off x="6858000" y="5121000"/>
            <a:ext cx="1702800" cy="318000"/>
          </a:xfrm>
        </p:spPr>
        <p:txBody>
          <a:bodyPr>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
        <p:nvSpPr>
          <p:cNvPr id="6" name="Date Placeholder 3"/>
          <p:cNvSpPr>
            <a:spLocks noGrp="1"/>
          </p:cNvSpPr>
          <p:nvPr>
            <p:ph type="dt" sz="half" idx="15"/>
          </p:nvPr>
        </p:nvSpPr>
        <p:spPr/>
        <p:txBody>
          <a:bodyPr/>
          <a:lstStyle>
            <a:lvl1pPr eaLnBrk="0" fontAlgn="base" hangingPunct="0">
              <a:spcBef>
                <a:spcPct val="0"/>
              </a:spcBef>
              <a:spcAft>
                <a:spcPct val="0"/>
              </a:spcAft>
              <a:defRPr/>
            </a:lvl1pPr>
          </a:lstStyle>
          <a:p>
            <a:pPr>
              <a:defRPr/>
            </a:pPr>
            <a:fld id="{809A9285-964A-46BA-A702-A5EAE25F179A}" type="datetime1">
              <a:rPr lang="en-US"/>
              <a:pPr>
                <a:defRPr/>
              </a:pPr>
              <a:t>1/10/2019</a:t>
            </a:fld>
            <a:endParaRPr lang="fi-FI"/>
          </a:p>
        </p:txBody>
      </p:sp>
      <p:sp>
        <p:nvSpPr>
          <p:cNvPr id="7" name="Footer Placeholder 4"/>
          <p:cNvSpPr>
            <a:spLocks noGrp="1"/>
          </p:cNvSpPr>
          <p:nvPr>
            <p:ph type="ftr" sz="quarter" idx="16"/>
          </p:nvPr>
        </p:nvSpPr>
        <p:spPr/>
        <p:txBody>
          <a:bodyPr/>
          <a:lstStyle>
            <a:lvl1pPr eaLnBrk="0" fontAlgn="base" hangingPunct="0">
              <a:spcBef>
                <a:spcPct val="0"/>
              </a:spcBef>
              <a:spcAft>
                <a:spcPct val="0"/>
              </a:spcAft>
              <a:defRPr/>
            </a:lvl1pPr>
          </a:lstStyle>
          <a:p>
            <a:pPr>
              <a:defRPr/>
            </a:pPr>
            <a:endParaRPr lang="fi-FI"/>
          </a:p>
        </p:txBody>
      </p:sp>
      <p:sp>
        <p:nvSpPr>
          <p:cNvPr id="8" name="Slide Number Placeholder 5"/>
          <p:cNvSpPr>
            <a:spLocks noGrp="1"/>
          </p:cNvSpPr>
          <p:nvPr>
            <p:ph type="sldNum" sz="quarter" idx="17"/>
          </p:nvPr>
        </p:nvSpPr>
        <p:spPr/>
        <p:txBody>
          <a:bodyPr/>
          <a:lstStyle>
            <a:lvl1pPr eaLnBrk="0" fontAlgn="base" hangingPunct="0">
              <a:spcBef>
                <a:spcPct val="0"/>
              </a:spcBef>
              <a:spcAft>
                <a:spcPct val="0"/>
              </a:spcAft>
              <a:defRPr/>
            </a:lvl1pPr>
          </a:lstStyle>
          <a:p>
            <a:pPr>
              <a:defRPr/>
            </a:pPr>
            <a:fld id="{F84CAB29-4C43-4EB4-B53F-8D2338A92C34}" type="slidenum">
              <a:rPr lang="fi-FI"/>
              <a:pPr>
                <a:defRPr/>
              </a:pPr>
              <a:t>‹#›</a:t>
            </a:fld>
            <a:endParaRPr lang="fi-FI"/>
          </a:p>
        </p:txBody>
      </p:sp>
    </p:spTree>
    <p:extLst>
      <p:ext uri="{BB962C8B-B14F-4D97-AF65-F5344CB8AC3E}">
        <p14:creationId xmlns:p14="http://schemas.microsoft.com/office/powerpoint/2010/main" val="41718118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pic>
        <p:nvPicPr>
          <p:cNvPr id="9" name="Picture 10" descr="aalto_fi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120900" cy="135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2400" y="1476000"/>
            <a:ext cx="7772400" cy="1110000"/>
          </a:xfrm>
        </p:spPr>
        <p:txBody>
          <a:bodyPr/>
          <a:lstStyle>
            <a:lvl1pPr>
              <a:defRPr sz="3333">
                <a:solidFill>
                  <a:srgbClr val="009B3A"/>
                </a:solidFill>
              </a:defRPr>
            </a:lvl1pPr>
          </a:lstStyle>
          <a:p>
            <a:r>
              <a:rPr lang="en-US" noProof="0" smtClean="0"/>
              <a:t>Click to edit Master title style</a:t>
            </a:r>
            <a:endParaRPr lang="fi-FI" noProof="0"/>
          </a:p>
        </p:txBody>
      </p:sp>
      <p:sp>
        <p:nvSpPr>
          <p:cNvPr id="3" name="Subtitle 2"/>
          <p:cNvSpPr>
            <a:spLocks noGrp="1"/>
          </p:cNvSpPr>
          <p:nvPr>
            <p:ph type="subTitle" idx="1"/>
          </p:nvPr>
        </p:nvSpPr>
        <p:spPr>
          <a:xfrm>
            <a:off x="572400" y="2619373"/>
            <a:ext cx="6285600" cy="1950000"/>
          </a:xfrm>
        </p:spPr>
        <p:txBody>
          <a:bodyPr/>
          <a:lstStyle>
            <a:lvl1pPr marL="0" indent="0" algn="l">
              <a:buNone/>
              <a:defRPr>
                <a:solidFill>
                  <a:srgbClr val="009B3A"/>
                </a:solidFill>
                <a:latin typeface="Georgia" pitchFamily="18" charset="0"/>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noProof="0" smtClean="0"/>
              <a:t>Click to edit Master subtitle style</a:t>
            </a:r>
            <a:endParaRPr lang="fi-FI" noProof="0"/>
          </a:p>
        </p:txBody>
      </p:sp>
      <p:sp>
        <p:nvSpPr>
          <p:cNvPr id="12" name="Text Placeholder 9"/>
          <p:cNvSpPr>
            <a:spLocks noGrp="1"/>
          </p:cNvSpPr>
          <p:nvPr>
            <p:ph type="body" sz="quarter" idx="11"/>
          </p:nvPr>
        </p:nvSpPr>
        <p:spPr>
          <a:xfrm>
            <a:off x="5144400" y="4968000"/>
            <a:ext cx="1962000" cy="528000"/>
          </a:xfrm>
        </p:spPr>
        <p:txBody>
          <a:bodyPr wrap="none"/>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7" name="Text Placeholder 9"/>
          <p:cNvSpPr>
            <a:spLocks noGrp="1"/>
          </p:cNvSpPr>
          <p:nvPr>
            <p:ph type="body" sz="quarter" idx="12"/>
          </p:nvPr>
        </p:nvSpPr>
        <p:spPr>
          <a:xfrm>
            <a:off x="7426800" y="4968000"/>
            <a:ext cx="1134000" cy="528000"/>
          </a:xfrm>
        </p:spPr>
        <p:txBody>
          <a:bodyPr wrap="none"/>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8" name="Text Placeholder 9"/>
          <p:cNvSpPr>
            <a:spLocks noGrp="1"/>
          </p:cNvSpPr>
          <p:nvPr>
            <p:ph type="body" sz="quarter" idx="13"/>
          </p:nvPr>
        </p:nvSpPr>
        <p:spPr>
          <a:xfrm>
            <a:off x="2862000" y="5115000"/>
            <a:ext cx="2026800" cy="381000"/>
          </a:xfrm>
        </p:spPr>
        <p:txBody>
          <a:bodyPr wrap="none"/>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9" name="Text Placeholder 9"/>
          <p:cNvSpPr>
            <a:spLocks noGrp="1"/>
          </p:cNvSpPr>
          <p:nvPr>
            <p:ph type="body" sz="quarter" idx="14"/>
          </p:nvPr>
        </p:nvSpPr>
        <p:spPr>
          <a:xfrm>
            <a:off x="572400" y="5115000"/>
            <a:ext cx="2048400" cy="381000"/>
          </a:xfrm>
        </p:spPr>
        <p:txBody>
          <a:bodyPr wrap="none"/>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20" name="Text Placeholder 9"/>
          <p:cNvSpPr>
            <a:spLocks noGrp="1"/>
          </p:cNvSpPr>
          <p:nvPr>
            <p:ph type="body" sz="quarter" idx="15"/>
          </p:nvPr>
        </p:nvSpPr>
        <p:spPr>
          <a:xfrm>
            <a:off x="572400" y="4968000"/>
            <a:ext cx="2048400" cy="147000"/>
          </a:xfrm>
        </p:spPr>
        <p:txBody>
          <a:bodyPr wrap="none"/>
          <a:lstStyle>
            <a:lvl1pPr marL="0" indent="0">
              <a:spcBef>
                <a:spcPts val="0"/>
              </a:spcBef>
              <a:buNone/>
              <a:defRPr sz="1000" b="1">
                <a:solidFill>
                  <a:schemeClr val="tx1"/>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p:txBody>
      </p:sp>
      <p:sp>
        <p:nvSpPr>
          <p:cNvPr id="10" name="Date Placeholder 3"/>
          <p:cNvSpPr>
            <a:spLocks noGrp="1"/>
          </p:cNvSpPr>
          <p:nvPr>
            <p:ph type="dt" sz="half" idx="16"/>
          </p:nvPr>
        </p:nvSpPr>
        <p:spPr>
          <a:xfrm>
            <a:off x="2862264" y="4967553"/>
            <a:ext cx="2027237" cy="146843"/>
          </a:xfrm>
        </p:spPr>
        <p:txBody>
          <a:bodyPr wrap="none"/>
          <a:lstStyle>
            <a:lvl1pPr eaLnBrk="0" fontAlgn="base" hangingPunct="0">
              <a:spcBef>
                <a:spcPct val="0"/>
              </a:spcBef>
              <a:spcAft>
                <a:spcPct val="0"/>
              </a:spcAft>
              <a:defRPr sz="1000">
                <a:solidFill>
                  <a:srgbClr val="928B81"/>
                </a:solidFill>
              </a:defRPr>
            </a:lvl1pPr>
          </a:lstStyle>
          <a:p>
            <a:pPr>
              <a:defRPr/>
            </a:pPr>
            <a:fld id="{6BC72986-B0DE-40B9-8AAC-8CEDBB6B31D1}" type="datetime1">
              <a:rPr lang="en-US"/>
              <a:pPr>
                <a:defRPr/>
              </a:pPr>
              <a:t>1/10/2019</a:t>
            </a:fld>
            <a:endParaRPr lang="fi-FI"/>
          </a:p>
        </p:txBody>
      </p:sp>
    </p:spTree>
    <p:extLst>
      <p:ext uri="{BB962C8B-B14F-4D97-AF65-F5344CB8AC3E}">
        <p14:creationId xmlns:p14="http://schemas.microsoft.com/office/powerpoint/2010/main" val="16860451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Subtitle Green">
    <p:spTree>
      <p:nvGrpSpPr>
        <p:cNvPr id="1" name=""/>
        <p:cNvGrpSpPr/>
        <p:nvPr/>
      </p:nvGrpSpPr>
      <p:grpSpPr>
        <a:xfrm>
          <a:off x="0" y="0"/>
          <a:ext cx="0" cy="0"/>
          <a:chOff x="0" y="0"/>
          <a:chExt cx="0" cy="0"/>
        </a:xfrm>
      </p:grpSpPr>
      <p:sp>
        <p:nvSpPr>
          <p:cNvPr id="5" name="Rectangle 4"/>
          <p:cNvSpPr/>
          <p:nvPr userDrawn="1"/>
        </p:nvSpPr>
        <p:spPr>
          <a:xfrm>
            <a:off x="406400" y="338667"/>
            <a:ext cx="8326438" cy="4560094"/>
          </a:xfrm>
          <a:prstGeom prst="rect">
            <a:avLst/>
          </a:prstGeom>
          <a:solidFill>
            <a:srgbClr val="009B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solidFill>
                <a:prstClr val="white"/>
              </a:solidFill>
            </a:endParaRPr>
          </a:p>
        </p:txBody>
      </p:sp>
      <p:pic>
        <p:nvPicPr>
          <p:cNvPr id="6" name="Picture 11" descr="aalto_fin_alakulm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966230"/>
            <a:ext cx="2693988" cy="74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2400" y="456000"/>
            <a:ext cx="7772400" cy="1839000"/>
          </a:xfrm>
        </p:spPr>
        <p:txBody>
          <a:bodyPr/>
          <a:lstStyle>
            <a:lvl1pPr>
              <a:defRPr>
                <a:solidFill>
                  <a:schemeClr val="bg1"/>
                </a:solidFill>
              </a:defRPr>
            </a:lvl1pPr>
          </a:lstStyle>
          <a:p>
            <a:r>
              <a:rPr lang="en-US" noProof="0" smtClean="0"/>
              <a:t>Click to edit Master title style</a:t>
            </a:r>
            <a:endParaRPr lang="fi-FI" noProof="0"/>
          </a:p>
        </p:txBody>
      </p:sp>
      <p:sp>
        <p:nvSpPr>
          <p:cNvPr id="11" name="Text Placeholder 9"/>
          <p:cNvSpPr>
            <a:spLocks noGrp="1"/>
          </p:cNvSpPr>
          <p:nvPr>
            <p:ph type="body" sz="quarter" idx="13"/>
          </p:nvPr>
        </p:nvSpPr>
        <p:spPr>
          <a:xfrm>
            <a:off x="5144400" y="5121000"/>
            <a:ext cx="1537200" cy="318000"/>
          </a:xfrm>
        </p:spPr>
        <p:txBody>
          <a:bodyPr>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
        <p:nvSpPr>
          <p:cNvPr id="12" name="Text Placeholder 9"/>
          <p:cNvSpPr>
            <a:spLocks noGrp="1"/>
          </p:cNvSpPr>
          <p:nvPr>
            <p:ph type="body" sz="quarter" idx="14"/>
          </p:nvPr>
        </p:nvSpPr>
        <p:spPr>
          <a:xfrm>
            <a:off x="6858000" y="5121000"/>
            <a:ext cx="1702800" cy="318000"/>
          </a:xfrm>
        </p:spPr>
        <p:txBody>
          <a:bodyPr>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
        <p:nvSpPr>
          <p:cNvPr id="7" name="Date Placeholder 3"/>
          <p:cNvSpPr>
            <a:spLocks noGrp="1"/>
          </p:cNvSpPr>
          <p:nvPr>
            <p:ph type="dt" sz="half" idx="15"/>
          </p:nvPr>
        </p:nvSpPr>
        <p:spPr/>
        <p:txBody>
          <a:bodyPr/>
          <a:lstStyle>
            <a:lvl1pPr eaLnBrk="0" fontAlgn="base" hangingPunct="0">
              <a:spcBef>
                <a:spcPct val="0"/>
              </a:spcBef>
              <a:spcAft>
                <a:spcPct val="0"/>
              </a:spcAft>
              <a:defRPr/>
            </a:lvl1pPr>
          </a:lstStyle>
          <a:p>
            <a:pPr>
              <a:defRPr/>
            </a:pPr>
            <a:fld id="{901BC628-4F17-40F9-ABD2-4242F2C68B59}" type="datetime1">
              <a:rPr lang="en-US"/>
              <a:pPr>
                <a:defRPr/>
              </a:pPr>
              <a:t>1/10/2019</a:t>
            </a:fld>
            <a:endParaRPr lang="fi-FI"/>
          </a:p>
        </p:txBody>
      </p:sp>
      <p:sp>
        <p:nvSpPr>
          <p:cNvPr id="8" name="Footer Placeholder 4"/>
          <p:cNvSpPr>
            <a:spLocks noGrp="1"/>
          </p:cNvSpPr>
          <p:nvPr>
            <p:ph type="ftr" sz="quarter" idx="16"/>
          </p:nvPr>
        </p:nvSpPr>
        <p:spPr/>
        <p:txBody>
          <a:bodyPr/>
          <a:lstStyle>
            <a:lvl1pPr eaLnBrk="0" fontAlgn="base" hangingPunct="0">
              <a:spcBef>
                <a:spcPct val="0"/>
              </a:spcBef>
              <a:spcAft>
                <a:spcPct val="0"/>
              </a:spcAft>
              <a:defRPr/>
            </a:lvl1pPr>
          </a:lstStyle>
          <a:p>
            <a:pPr>
              <a:defRPr/>
            </a:pPr>
            <a:endParaRPr lang="fi-FI"/>
          </a:p>
        </p:txBody>
      </p:sp>
      <p:sp>
        <p:nvSpPr>
          <p:cNvPr id="9" name="Slide Number Placeholder 5"/>
          <p:cNvSpPr>
            <a:spLocks noGrp="1"/>
          </p:cNvSpPr>
          <p:nvPr>
            <p:ph type="sldNum" sz="quarter" idx="17"/>
          </p:nvPr>
        </p:nvSpPr>
        <p:spPr/>
        <p:txBody>
          <a:bodyPr/>
          <a:lstStyle>
            <a:lvl1pPr eaLnBrk="0" fontAlgn="base" hangingPunct="0">
              <a:spcBef>
                <a:spcPct val="0"/>
              </a:spcBef>
              <a:spcAft>
                <a:spcPct val="0"/>
              </a:spcAft>
              <a:defRPr/>
            </a:lvl1pPr>
          </a:lstStyle>
          <a:p>
            <a:pPr>
              <a:defRPr/>
            </a:pPr>
            <a:fld id="{3FCC5900-D6D6-4519-9ADD-04336743E312}" type="slidenum">
              <a:rPr lang="fi-FI"/>
              <a:pPr>
                <a:defRPr/>
              </a:pPr>
              <a:t>‹#›</a:t>
            </a:fld>
            <a:endParaRPr lang="fi-FI"/>
          </a:p>
        </p:txBody>
      </p:sp>
    </p:spTree>
    <p:extLst>
      <p:ext uri="{BB962C8B-B14F-4D97-AF65-F5344CB8AC3E}">
        <p14:creationId xmlns:p14="http://schemas.microsoft.com/office/powerpoint/2010/main" val="35132088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solidFill>
                  <a:srgbClr val="000000"/>
                </a:solidFill>
              </a:defRPr>
            </a:lvl1pPr>
          </a:lstStyle>
          <a:p>
            <a:pPr>
              <a:defRPr/>
            </a:pPr>
            <a:endParaRPr lang="en-US" altLang="ja-JP"/>
          </a:p>
        </p:txBody>
      </p:sp>
      <p:sp>
        <p:nvSpPr>
          <p:cNvPr id="3" name="Rectangle 5"/>
          <p:cNvSpPr>
            <a:spLocks noGrp="1" noChangeArrowheads="1"/>
          </p:cNvSpPr>
          <p:nvPr>
            <p:ph type="ftr" sz="quarter" idx="11"/>
          </p:nvPr>
        </p:nvSpPr>
        <p:spPr/>
        <p:txBody>
          <a:bodyPr/>
          <a:lstStyle>
            <a:lvl1pPr>
              <a:defRPr>
                <a:solidFill>
                  <a:srgbClr val="000000"/>
                </a:solidFill>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solidFill>
                  <a:srgbClr val="000000"/>
                </a:solidFill>
              </a:defRPr>
            </a:lvl1pPr>
          </a:lstStyle>
          <a:p>
            <a:pPr>
              <a:defRPr/>
            </a:pPr>
            <a:fld id="{DE50A641-9B9F-4AF6-9977-4645AD380FFD}" type="slidenum">
              <a:rPr lang="en-US" altLang="ja-JP"/>
              <a:pPr>
                <a:defRPr/>
              </a:pPr>
              <a:t>‹#›</a:t>
            </a:fld>
            <a:endParaRPr lang="en-US" altLang="ja-JP"/>
          </a:p>
        </p:txBody>
      </p:sp>
    </p:spTree>
    <p:extLst>
      <p:ext uri="{BB962C8B-B14F-4D97-AF65-F5344CB8AC3E}">
        <p14:creationId xmlns:p14="http://schemas.microsoft.com/office/powerpoint/2010/main" val="1994267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Yellow Image">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2" y="150000"/>
            <a:ext cx="4629692" cy="5415000"/>
          </a:xfrm>
          <a:prstGeom prst="rect">
            <a:avLst/>
          </a:prstGeom>
        </p:spPr>
        <p:txBody>
          <a:bodyPr vert="horz"/>
          <a:lstStyle/>
          <a:p>
            <a:pPr lvl="0"/>
            <a:r>
              <a:rPr lang="en-US" noProof="0" smtClean="0"/>
              <a:t>Click icon to add picture</a:t>
            </a:r>
            <a:endParaRPr lang="fi-FI" noProof="0"/>
          </a:p>
        </p:txBody>
      </p:sp>
      <p:sp>
        <p:nvSpPr>
          <p:cNvPr id="6" name="Title 1"/>
          <p:cNvSpPr>
            <a:spLocks noGrp="1"/>
          </p:cNvSpPr>
          <p:nvPr>
            <p:ph type="ctrTitle"/>
          </p:nvPr>
        </p:nvSpPr>
        <p:spPr>
          <a:xfrm>
            <a:off x="468313" y="1633364"/>
            <a:ext cx="3319477" cy="2694083"/>
          </a:xfrm>
          <a:prstGeom prst="rect">
            <a:avLst/>
          </a:prstGeom>
        </p:spPr>
        <p:txBody>
          <a:bodyPr lIns="0" tIns="0" rIns="0" bIns="0" anchor="t">
            <a:noAutofit/>
          </a:bodyPr>
          <a:lstStyle>
            <a:lvl1pPr algn="l">
              <a:lnSpc>
                <a:spcPct val="80000"/>
              </a:lnSpc>
              <a:defRPr sz="6000" b="1" spc="-200">
                <a:solidFill>
                  <a:srgbClr val="FFCD00"/>
                </a:solidFill>
              </a:defRPr>
            </a:lvl1pPr>
          </a:lstStyle>
          <a:p>
            <a:r>
              <a:rPr lang="en-US" smtClean="0"/>
              <a:t>Click to edit Master title style</a:t>
            </a:r>
            <a:endParaRPr lang="en-US" dirty="0"/>
          </a:p>
        </p:txBody>
      </p:sp>
      <p:sp>
        <p:nvSpPr>
          <p:cNvPr id="7" name="Subtitle 2"/>
          <p:cNvSpPr>
            <a:spLocks noGrp="1"/>
          </p:cNvSpPr>
          <p:nvPr>
            <p:ph type="subTitle" idx="1"/>
          </p:nvPr>
        </p:nvSpPr>
        <p:spPr>
          <a:xfrm>
            <a:off x="468313" y="4507364"/>
            <a:ext cx="3319477" cy="486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191656270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Blue">
    <p:bg>
      <p:bgPr>
        <a:solidFill>
          <a:srgbClr val="005EB8"/>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68313" y="1593555"/>
            <a:ext cx="8207375" cy="2196667"/>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cxnSp>
        <p:nvCxnSpPr>
          <p:cNvPr id="7" name="Straight Connector 4"/>
          <p:cNvCxnSpPr/>
          <p:nvPr userDrawn="1"/>
        </p:nvCxnSpPr>
        <p:spPr>
          <a:xfrm>
            <a:off x="468313" y="4873625"/>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13788" cy="964597"/>
          </a:xfrm>
          <a:prstGeom prst="rect">
            <a:avLst/>
          </a:prstGeom>
        </p:spPr>
      </p:pic>
    </p:spTree>
    <p:extLst>
      <p:ext uri="{BB962C8B-B14F-4D97-AF65-F5344CB8AC3E}">
        <p14:creationId xmlns:p14="http://schemas.microsoft.com/office/powerpoint/2010/main" val="183687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Red">
    <p:bg>
      <p:bgPr>
        <a:solidFill>
          <a:srgbClr val="EF3340"/>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468313" y="1593555"/>
            <a:ext cx="8207375" cy="2196667"/>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cxnSp>
        <p:nvCxnSpPr>
          <p:cNvPr id="8" name="Straight Connector 4"/>
          <p:cNvCxnSpPr/>
          <p:nvPr userDrawn="1"/>
        </p:nvCxnSpPr>
        <p:spPr>
          <a:xfrm>
            <a:off x="468313" y="4873625"/>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055876" cy="964597"/>
          </a:xfrm>
          <a:prstGeom prst="rect">
            <a:avLst/>
          </a:prstGeom>
        </p:spPr>
      </p:pic>
    </p:spTree>
    <p:extLst>
      <p:ext uri="{BB962C8B-B14F-4D97-AF65-F5344CB8AC3E}">
        <p14:creationId xmlns:p14="http://schemas.microsoft.com/office/powerpoint/2010/main" val="1598148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Yellow">
    <p:bg>
      <p:bgPr>
        <a:solidFill>
          <a:srgbClr val="FFCD00"/>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468313" y="1593555"/>
            <a:ext cx="8207375" cy="2196667"/>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cxnSp>
        <p:nvCxnSpPr>
          <p:cNvPr id="8" name="Straight Connector 4"/>
          <p:cNvCxnSpPr/>
          <p:nvPr userDrawn="1"/>
        </p:nvCxnSpPr>
        <p:spPr>
          <a:xfrm>
            <a:off x="468313" y="4873625"/>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46364" cy="964597"/>
          </a:xfrm>
          <a:prstGeom prst="rect">
            <a:avLst/>
          </a:prstGeom>
        </p:spPr>
      </p:pic>
    </p:spTree>
    <p:extLst>
      <p:ext uri="{BB962C8B-B14F-4D97-AF65-F5344CB8AC3E}">
        <p14:creationId xmlns:p14="http://schemas.microsoft.com/office/powerpoint/2010/main" val="3668316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Blue">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smtClean="0"/>
              <a:t>Click to edit Master title style</a:t>
            </a:r>
            <a:endParaRPr lang="en-US" dirty="0"/>
          </a:p>
        </p:txBody>
      </p:sp>
      <p:sp>
        <p:nvSpPr>
          <p:cNvPr id="10" name="Content Placeholder 10"/>
          <p:cNvSpPr>
            <a:spLocks noGrp="1"/>
          </p:cNvSpPr>
          <p:nvPr>
            <p:ph sz="quarter" idx="14"/>
          </p:nvPr>
        </p:nvSpPr>
        <p:spPr>
          <a:xfrm>
            <a:off x="468314" y="1273324"/>
            <a:ext cx="8207374" cy="3324370"/>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6" name="Date Placeholder 12"/>
          <p:cNvSpPr>
            <a:spLocks noGrp="1"/>
          </p:cNvSpPr>
          <p:nvPr>
            <p:ph type="dt" sz="half" idx="15"/>
          </p:nvPr>
        </p:nvSpPr>
        <p:spPr/>
        <p:txBody>
          <a:bodyPr/>
          <a:lstStyle>
            <a:lvl1pPr>
              <a:defRPr/>
            </a:lvl1pPr>
          </a:lstStyle>
          <a:p>
            <a:pPr>
              <a:defRPr/>
            </a:pPr>
            <a:fld id="{24CBB682-87B2-4236-AF78-B49807E7713E}" type="datetime1">
              <a:rPr lang="fi-FI" smtClean="0"/>
              <a:t>10.1.2019</a:t>
            </a:fld>
            <a:endParaRPr lang="fi-FI"/>
          </a:p>
        </p:txBody>
      </p:sp>
      <p:sp>
        <p:nvSpPr>
          <p:cNvPr id="7" name="Footer Placeholder 13"/>
          <p:cNvSpPr>
            <a:spLocks noGrp="1"/>
          </p:cNvSpPr>
          <p:nvPr>
            <p:ph type="ftr" sz="quarter" idx="16"/>
          </p:nvPr>
        </p:nvSpPr>
        <p:spPr/>
        <p:txBody>
          <a:bodyPr/>
          <a:lstStyle>
            <a:lvl1pPr>
              <a:defRPr/>
            </a:lvl1pPr>
          </a:lstStyle>
          <a:p>
            <a:pPr>
              <a:defRPr/>
            </a:pPr>
            <a:endParaRPr lang="fi-FI"/>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cxnSp>
        <p:nvCxnSpPr>
          <p:cNvPr id="12" name="Straight Connector 4"/>
          <p:cNvCxnSpPr/>
          <p:nvPr userDrawn="1"/>
        </p:nvCxnSpPr>
        <p:spPr>
          <a:xfrm>
            <a:off x="468313" y="4873007"/>
            <a:ext cx="8207375" cy="0"/>
          </a:xfrm>
          <a:prstGeom prst="line">
            <a:avLst/>
          </a:prstGeom>
          <a:ln w="12700" cmpd="sng">
            <a:solidFill>
              <a:srgbClr val="005EB8"/>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13788" cy="964597"/>
          </a:xfrm>
          <a:prstGeom prst="rect">
            <a:avLst/>
          </a:prstGeom>
        </p:spPr>
      </p:pic>
    </p:spTree>
    <p:extLst>
      <p:ext uri="{BB962C8B-B14F-4D97-AF65-F5344CB8AC3E}">
        <p14:creationId xmlns:p14="http://schemas.microsoft.com/office/powerpoint/2010/main" val="3810708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Red">
    <p:spTree>
      <p:nvGrpSpPr>
        <p:cNvPr id="1" name=""/>
        <p:cNvGrpSpPr/>
        <p:nvPr/>
      </p:nvGrpSpPr>
      <p:grpSpPr>
        <a:xfrm>
          <a:off x="0" y="0"/>
          <a:ext cx="0" cy="0"/>
          <a:chOff x="0" y="0"/>
          <a:chExt cx="0" cy="0"/>
        </a:xfrm>
      </p:grpSpPr>
      <p:sp>
        <p:nvSpPr>
          <p:cNvPr id="10"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smtClean="0"/>
              <a:t>Click to edit Master title style</a:t>
            </a:r>
            <a:endParaRPr lang="en-US" dirty="0"/>
          </a:p>
        </p:txBody>
      </p:sp>
      <p:sp>
        <p:nvSpPr>
          <p:cNvPr id="11" name="Content Placeholder 10"/>
          <p:cNvSpPr>
            <a:spLocks noGrp="1"/>
          </p:cNvSpPr>
          <p:nvPr>
            <p:ph sz="quarter" idx="14"/>
          </p:nvPr>
        </p:nvSpPr>
        <p:spPr>
          <a:xfrm>
            <a:off x="468314" y="1261611"/>
            <a:ext cx="8207374"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6" name="Date Placeholder 7"/>
          <p:cNvSpPr>
            <a:spLocks noGrp="1"/>
          </p:cNvSpPr>
          <p:nvPr>
            <p:ph type="dt" sz="half" idx="15"/>
          </p:nvPr>
        </p:nvSpPr>
        <p:spPr/>
        <p:txBody>
          <a:bodyPr/>
          <a:lstStyle>
            <a:lvl1pPr>
              <a:defRPr/>
            </a:lvl1pPr>
          </a:lstStyle>
          <a:p>
            <a:pPr>
              <a:defRPr/>
            </a:pPr>
            <a:fld id="{D8C36687-CBD3-415D-8421-2B5EAA963EBF}" type="datetime1">
              <a:rPr lang="fi-FI" smtClean="0"/>
              <a:t>10.1.2019</a:t>
            </a:fld>
            <a:endParaRPr lang="fi-FI"/>
          </a:p>
        </p:txBody>
      </p:sp>
      <p:sp>
        <p:nvSpPr>
          <p:cNvPr id="7" name="Footer Placeholder 8"/>
          <p:cNvSpPr>
            <a:spLocks noGrp="1"/>
          </p:cNvSpPr>
          <p:nvPr>
            <p:ph type="ftr" sz="quarter" idx="16"/>
          </p:nvPr>
        </p:nvSpPr>
        <p:spPr/>
        <p:txBody>
          <a:bodyPr/>
          <a:lstStyle>
            <a:lvl1pPr>
              <a:defRPr/>
            </a:lvl1pPr>
          </a:lstStyle>
          <a:p>
            <a:pPr>
              <a:defRPr/>
            </a:pPr>
            <a:endParaRPr lang="fi-FI"/>
          </a:p>
        </p:txBody>
      </p:sp>
      <p:sp>
        <p:nvSpPr>
          <p:cNvPr id="8" name="Slide Number Placeholder 9"/>
          <p:cNvSpPr>
            <a:spLocks noGrp="1"/>
          </p:cNvSpPr>
          <p:nvPr>
            <p:ph type="sldNum" sz="quarter" idx="17"/>
          </p:nvPr>
        </p:nvSpPr>
        <p:spPr/>
        <p:txBody>
          <a:bodyPr/>
          <a:lstStyle>
            <a:lvl1pPr>
              <a:defRPr/>
            </a:lvl1pPr>
          </a:lstStyle>
          <a:p>
            <a:pPr>
              <a:defRPr/>
            </a:pPr>
            <a:fld id="{93342AF8-94BF-6340-B60E-A8C5E9F87F01}" type="slidenum">
              <a:rPr lang="fi-FI"/>
              <a:pPr>
                <a:defRPr/>
              </a:pPr>
              <a:t>‹#›</a:t>
            </a:fld>
            <a:endParaRPr lang="fi-FI"/>
          </a:p>
        </p:txBody>
      </p:sp>
      <p:cxnSp>
        <p:nvCxnSpPr>
          <p:cNvPr id="34" name="Straight Connector 4"/>
          <p:cNvCxnSpPr/>
          <p:nvPr userDrawn="1"/>
        </p:nvCxnSpPr>
        <p:spPr>
          <a:xfrm>
            <a:off x="468313" y="4873007"/>
            <a:ext cx="8207375" cy="0"/>
          </a:xfrm>
          <a:prstGeom prst="line">
            <a:avLst/>
          </a:prstGeom>
          <a:ln w="12700" cmpd="sng">
            <a:solidFill>
              <a:srgbClr val="EF3340"/>
            </a:solidFill>
          </a:ln>
          <a:effectLst/>
        </p:spPr>
        <p:style>
          <a:lnRef idx="2">
            <a:schemeClr val="accent1"/>
          </a:lnRef>
          <a:fillRef idx="0">
            <a:schemeClr val="accent1"/>
          </a:fillRef>
          <a:effectRef idx="1">
            <a:schemeClr val="accent1"/>
          </a:effectRef>
          <a:fontRef idx="minor">
            <a:schemeClr val="tx1"/>
          </a:fontRef>
        </p:style>
      </p:cxnSp>
      <p:pic>
        <p:nvPicPr>
          <p:cNvPr id="12"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055876" cy="964597"/>
          </a:xfrm>
          <a:prstGeom prst="rect">
            <a:avLst/>
          </a:prstGeom>
        </p:spPr>
      </p:pic>
    </p:spTree>
    <p:extLst>
      <p:ext uri="{BB962C8B-B14F-4D97-AF65-F5344CB8AC3E}">
        <p14:creationId xmlns:p14="http://schemas.microsoft.com/office/powerpoint/2010/main" val="3822815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Yellow">
    <p:spTree>
      <p:nvGrpSpPr>
        <p:cNvPr id="1" name=""/>
        <p:cNvGrpSpPr/>
        <p:nvPr/>
      </p:nvGrpSpPr>
      <p:grpSpPr>
        <a:xfrm>
          <a:off x="0" y="0"/>
          <a:ext cx="0" cy="0"/>
          <a:chOff x="0" y="0"/>
          <a:chExt cx="0" cy="0"/>
        </a:xfrm>
      </p:grpSpPr>
      <p:sp>
        <p:nvSpPr>
          <p:cNvPr id="9"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smtClean="0"/>
              <a:t>Click to edit Master title style</a:t>
            </a:r>
            <a:endParaRPr lang="en-US" dirty="0"/>
          </a:p>
        </p:txBody>
      </p:sp>
      <p:sp>
        <p:nvSpPr>
          <p:cNvPr id="11" name="Content Placeholder 10"/>
          <p:cNvSpPr>
            <a:spLocks noGrp="1"/>
          </p:cNvSpPr>
          <p:nvPr>
            <p:ph sz="quarter" idx="14"/>
          </p:nvPr>
        </p:nvSpPr>
        <p:spPr>
          <a:xfrm>
            <a:off x="468314" y="1261611"/>
            <a:ext cx="8207374"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6" name="Date Placeholder 7"/>
          <p:cNvSpPr>
            <a:spLocks noGrp="1"/>
          </p:cNvSpPr>
          <p:nvPr>
            <p:ph type="dt" sz="half" idx="15"/>
          </p:nvPr>
        </p:nvSpPr>
        <p:spPr/>
        <p:txBody>
          <a:bodyPr/>
          <a:lstStyle>
            <a:lvl1pPr>
              <a:defRPr/>
            </a:lvl1pPr>
          </a:lstStyle>
          <a:p>
            <a:pPr>
              <a:defRPr/>
            </a:pPr>
            <a:fld id="{7F3C5285-7526-43D5-81FF-B1103F667C54}" type="datetime1">
              <a:rPr lang="fi-FI" smtClean="0"/>
              <a:t>10.1.2019</a:t>
            </a:fld>
            <a:endParaRPr lang="fi-FI"/>
          </a:p>
        </p:txBody>
      </p:sp>
      <p:sp>
        <p:nvSpPr>
          <p:cNvPr id="7" name="Footer Placeholder 8"/>
          <p:cNvSpPr>
            <a:spLocks noGrp="1"/>
          </p:cNvSpPr>
          <p:nvPr>
            <p:ph type="ftr" sz="quarter" idx="16"/>
          </p:nvPr>
        </p:nvSpPr>
        <p:spPr/>
        <p:txBody>
          <a:bodyPr/>
          <a:lstStyle>
            <a:lvl1pPr>
              <a:defRPr/>
            </a:lvl1pPr>
          </a:lstStyle>
          <a:p>
            <a:pPr>
              <a:defRPr/>
            </a:pPr>
            <a:endParaRPr lang="fi-FI"/>
          </a:p>
        </p:txBody>
      </p:sp>
      <p:sp>
        <p:nvSpPr>
          <p:cNvPr id="8" name="Slide Number Placeholder 9"/>
          <p:cNvSpPr>
            <a:spLocks noGrp="1"/>
          </p:cNvSpPr>
          <p:nvPr>
            <p:ph type="sldNum" sz="quarter" idx="17"/>
          </p:nvPr>
        </p:nvSpPr>
        <p:spPr/>
        <p:txBody>
          <a:bodyPr/>
          <a:lstStyle>
            <a:lvl1pPr>
              <a:defRPr/>
            </a:lvl1pPr>
          </a:lstStyle>
          <a:p>
            <a:pPr>
              <a:defRPr/>
            </a:pPr>
            <a:fld id="{F6C4BE77-5FCA-3844-8BD6-7ECE8B5BEE8D}" type="slidenum">
              <a:rPr lang="fi-FI"/>
              <a:pPr>
                <a:defRPr/>
              </a:pPr>
              <a:t>‹#›</a:t>
            </a:fld>
            <a:endParaRPr lang="fi-FI"/>
          </a:p>
        </p:txBody>
      </p:sp>
      <p:cxnSp>
        <p:nvCxnSpPr>
          <p:cNvPr id="10" name="Straight Connector 4"/>
          <p:cNvCxnSpPr/>
          <p:nvPr userDrawn="1"/>
        </p:nvCxnSpPr>
        <p:spPr>
          <a:xfrm>
            <a:off x="468313" y="4873007"/>
            <a:ext cx="8207375" cy="0"/>
          </a:xfrm>
          <a:prstGeom prst="line">
            <a:avLst/>
          </a:prstGeom>
          <a:ln w="12700" cmpd="sng">
            <a:solidFill>
              <a:srgbClr val="FFCD00"/>
            </a:solidFill>
          </a:ln>
          <a:effectLst/>
        </p:spPr>
        <p:style>
          <a:lnRef idx="2">
            <a:schemeClr val="accent1"/>
          </a:lnRef>
          <a:fillRef idx="0">
            <a:schemeClr val="accent1"/>
          </a:fillRef>
          <a:effectRef idx="1">
            <a:schemeClr val="accent1"/>
          </a:effectRef>
          <a:fontRef idx="minor">
            <a:schemeClr val="tx1"/>
          </a:fontRef>
        </p:style>
      </p:cxnSp>
      <p:pic>
        <p:nvPicPr>
          <p:cNvPr id="12"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46364" cy="964597"/>
          </a:xfrm>
          <a:prstGeom prst="rect">
            <a:avLst/>
          </a:prstGeom>
        </p:spPr>
      </p:pic>
    </p:spTree>
    <p:extLst>
      <p:ext uri="{BB962C8B-B14F-4D97-AF65-F5344CB8AC3E}">
        <p14:creationId xmlns:p14="http://schemas.microsoft.com/office/powerpoint/2010/main" val="640142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 Blue">
    <p:spTree>
      <p:nvGrpSpPr>
        <p:cNvPr id="1" name=""/>
        <p:cNvGrpSpPr/>
        <p:nvPr/>
      </p:nvGrpSpPr>
      <p:grpSpPr>
        <a:xfrm>
          <a:off x="0" y="0"/>
          <a:ext cx="0" cy="0"/>
          <a:chOff x="0" y="0"/>
          <a:chExt cx="0" cy="0"/>
        </a:xfrm>
      </p:grpSpPr>
      <p:sp>
        <p:nvSpPr>
          <p:cNvPr id="10" name="Title 1"/>
          <p:cNvSpPr>
            <a:spLocks noGrp="1"/>
          </p:cNvSpPr>
          <p:nvPr>
            <p:ph type="ctrTitle"/>
          </p:nvPr>
        </p:nvSpPr>
        <p:spPr>
          <a:xfrm>
            <a:off x="463308" y="265113"/>
            <a:ext cx="8212380"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smtClean="0"/>
              <a:t>Click to edit Master title style</a:t>
            </a:r>
            <a:endParaRPr lang="en-US" dirty="0"/>
          </a:p>
        </p:txBody>
      </p:sp>
      <p:sp>
        <p:nvSpPr>
          <p:cNvPr id="11" name="Content Placeholder 10"/>
          <p:cNvSpPr>
            <a:spLocks noGrp="1"/>
          </p:cNvSpPr>
          <p:nvPr>
            <p:ph sz="quarter" idx="14"/>
          </p:nvPr>
        </p:nvSpPr>
        <p:spPr>
          <a:xfrm>
            <a:off x="463308"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0" name="Content Placeholder 10"/>
          <p:cNvSpPr>
            <a:spLocks noGrp="1"/>
          </p:cNvSpPr>
          <p:nvPr>
            <p:ph sz="quarter" idx="18"/>
          </p:nvPr>
        </p:nvSpPr>
        <p:spPr>
          <a:xfrm>
            <a:off x="4687609"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10"/>
          <p:cNvSpPr>
            <a:spLocks noGrp="1"/>
          </p:cNvSpPr>
          <p:nvPr>
            <p:ph type="dt" sz="half" idx="19"/>
          </p:nvPr>
        </p:nvSpPr>
        <p:spPr/>
        <p:txBody>
          <a:bodyPr/>
          <a:lstStyle>
            <a:lvl1pPr>
              <a:defRPr/>
            </a:lvl1pPr>
          </a:lstStyle>
          <a:p>
            <a:pPr>
              <a:defRPr/>
            </a:pPr>
            <a:fld id="{686F12C3-4421-43A0-8844-8188FCFDF52F}" type="datetime1">
              <a:rPr lang="fi-FI" smtClean="0"/>
              <a:t>10.1.2019</a:t>
            </a:fld>
            <a:endParaRPr lang="fi-FI"/>
          </a:p>
        </p:txBody>
      </p:sp>
      <p:sp>
        <p:nvSpPr>
          <p:cNvPr id="8" name="Footer Placeholder 11"/>
          <p:cNvSpPr>
            <a:spLocks noGrp="1"/>
          </p:cNvSpPr>
          <p:nvPr>
            <p:ph type="ftr" sz="quarter" idx="20"/>
          </p:nvPr>
        </p:nvSpPr>
        <p:spPr/>
        <p:txBody>
          <a:bodyPr/>
          <a:lstStyle>
            <a:lvl1pPr>
              <a:defRPr/>
            </a:lvl1pPr>
          </a:lstStyle>
          <a:p>
            <a:pPr>
              <a:defRPr/>
            </a:pPr>
            <a:endParaRPr lang="fi-FI"/>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pPr>
                <a:defRPr/>
              </a:pPr>
              <a:t>‹#›</a:t>
            </a:fld>
            <a:endParaRPr lang="fi-FI"/>
          </a:p>
        </p:txBody>
      </p:sp>
      <p:cxnSp>
        <p:nvCxnSpPr>
          <p:cNvPr id="13" name="Straight Connector 4"/>
          <p:cNvCxnSpPr/>
          <p:nvPr userDrawn="1"/>
        </p:nvCxnSpPr>
        <p:spPr>
          <a:xfrm>
            <a:off x="468313" y="4873007"/>
            <a:ext cx="8207375" cy="0"/>
          </a:xfrm>
          <a:prstGeom prst="line">
            <a:avLst/>
          </a:prstGeom>
          <a:ln w="12700" cmpd="sng">
            <a:solidFill>
              <a:srgbClr val="005EB8"/>
            </a:solidFill>
          </a:ln>
          <a:effectLst/>
        </p:spPr>
        <p:style>
          <a:lnRef idx="2">
            <a:schemeClr val="accent1"/>
          </a:lnRef>
          <a:fillRef idx="0">
            <a:schemeClr val="accent1"/>
          </a:fillRef>
          <a:effectRef idx="1">
            <a:schemeClr val="accent1"/>
          </a:effectRef>
          <a:fontRef idx="minor">
            <a:schemeClr val="tx1"/>
          </a:fontRef>
        </p:style>
      </p:cxnSp>
      <p:pic>
        <p:nvPicPr>
          <p:cNvPr id="14"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13788" cy="964597"/>
          </a:xfrm>
          <a:prstGeom prst="rect">
            <a:avLst/>
          </a:prstGeom>
        </p:spPr>
      </p:pic>
    </p:spTree>
    <p:extLst>
      <p:ext uri="{BB962C8B-B14F-4D97-AF65-F5344CB8AC3E}">
        <p14:creationId xmlns:p14="http://schemas.microsoft.com/office/powerpoint/2010/main" val="2820082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Red">
    <p:bg>
      <p:bgPr>
        <a:solidFill>
          <a:srgbClr val="EF3340"/>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3" y="1417340"/>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271939935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 Red">
    <p:spTree>
      <p:nvGrpSpPr>
        <p:cNvPr id="1" name=""/>
        <p:cNvGrpSpPr/>
        <p:nvPr/>
      </p:nvGrpSpPr>
      <p:grpSpPr>
        <a:xfrm>
          <a:off x="0" y="0"/>
          <a:ext cx="0" cy="0"/>
          <a:chOff x="0" y="0"/>
          <a:chExt cx="0" cy="0"/>
        </a:xfrm>
      </p:grpSpPr>
      <p:sp>
        <p:nvSpPr>
          <p:cNvPr id="11"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smtClean="0"/>
              <a:t>Click to edit Master title style</a:t>
            </a:r>
            <a:endParaRPr lang="en-US" dirty="0"/>
          </a:p>
        </p:txBody>
      </p:sp>
      <p:sp>
        <p:nvSpPr>
          <p:cNvPr id="12" name="Content Placeholder 10"/>
          <p:cNvSpPr>
            <a:spLocks noGrp="1"/>
          </p:cNvSpPr>
          <p:nvPr>
            <p:ph sz="quarter" idx="14"/>
          </p:nvPr>
        </p:nvSpPr>
        <p:spPr>
          <a:xfrm>
            <a:off x="468313" y="1261611"/>
            <a:ext cx="3988079" cy="3336645"/>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15" name="Content Placeholder 10"/>
          <p:cNvSpPr>
            <a:spLocks noGrp="1"/>
          </p:cNvSpPr>
          <p:nvPr>
            <p:ph sz="quarter" idx="18"/>
          </p:nvPr>
        </p:nvSpPr>
        <p:spPr>
          <a:xfrm>
            <a:off x="4687609" y="1261049"/>
            <a:ext cx="3988079" cy="3336645"/>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14"/>
          <p:cNvSpPr>
            <a:spLocks noGrp="1"/>
          </p:cNvSpPr>
          <p:nvPr>
            <p:ph type="dt" sz="half" idx="19"/>
          </p:nvPr>
        </p:nvSpPr>
        <p:spPr/>
        <p:txBody>
          <a:bodyPr/>
          <a:lstStyle>
            <a:lvl1pPr>
              <a:defRPr/>
            </a:lvl1pPr>
          </a:lstStyle>
          <a:p>
            <a:pPr>
              <a:defRPr/>
            </a:pPr>
            <a:fld id="{250F29C9-51F7-4E61-B7C7-5CEFA78BD6B3}" type="datetime1">
              <a:rPr lang="fi-FI" smtClean="0"/>
              <a:t>10.1.2019</a:t>
            </a:fld>
            <a:endParaRPr lang="fi-FI"/>
          </a:p>
        </p:txBody>
      </p:sp>
      <p:sp>
        <p:nvSpPr>
          <p:cNvPr id="8" name="Footer Placeholder 15"/>
          <p:cNvSpPr>
            <a:spLocks noGrp="1"/>
          </p:cNvSpPr>
          <p:nvPr>
            <p:ph type="ftr" sz="quarter" idx="20"/>
          </p:nvPr>
        </p:nvSpPr>
        <p:spPr/>
        <p:txBody>
          <a:bodyPr/>
          <a:lstStyle>
            <a:lvl1pPr>
              <a:defRPr/>
            </a:lvl1pPr>
          </a:lstStyle>
          <a:p>
            <a:pPr>
              <a:defRPr/>
            </a:pPr>
            <a:endParaRPr lang="fi-FI"/>
          </a:p>
        </p:txBody>
      </p:sp>
      <p:sp>
        <p:nvSpPr>
          <p:cNvPr id="9" name="Slide Number Placeholder 16"/>
          <p:cNvSpPr>
            <a:spLocks noGrp="1"/>
          </p:cNvSpPr>
          <p:nvPr>
            <p:ph type="sldNum" sz="quarter" idx="21"/>
          </p:nvPr>
        </p:nvSpPr>
        <p:spPr/>
        <p:txBody>
          <a:bodyPr/>
          <a:lstStyle>
            <a:lvl1pPr>
              <a:defRPr/>
            </a:lvl1pPr>
          </a:lstStyle>
          <a:p>
            <a:pPr>
              <a:defRPr/>
            </a:pPr>
            <a:fld id="{B545180D-9F57-224F-AD9B-D6C47196F0CD}" type="slidenum">
              <a:rPr lang="fi-FI"/>
              <a:pPr>
                <a:defRPr/>
              </a:pPr>
              <a:t>‹#›</a:t>
            </a:fld>
            <a:endParaRPr lang="fi-FI"/>
          </a:p>
        </p:txBody>
      </p:sp>
      <p:cxnSp>
        <p:nvCxnSpPr>
          <p:cNvPr id="13" name="Straight Connector 4"/>
          <p:cNvCxnSpPr/>
          <p:nvPr userDrawn="1"/>
        </p:nvCxnSpPr>
        <p:spPr>
          <a:xfrm>
            <a:off x="468313" y="4873007"/>
            <a:ext cx="8207375" cy="0"/>
          </a:xfrm>
          <a:prstGeom prst="line">
            <a:avLst/>
          </a:prstGeom>
          <a:ln w="12700" cmpd="sng">
            <a:solidFill>
              <a:srgbClr val="EF3340"/>
            </a:solidFill>
          </a:ln>
          <a:effectLst/>
        </p:spPr>
        <p:style>
          <a:lnRef idx="2">
            <a:schemeClr val="accent1"/>
          </a:lnRef>
          <a:fillRef idx="0">
            <a:schemeClr val="accent1"/>
          </a:fillRef>
          <a:effectRef idx="1">
            <a:schemeClr val="accent1"/>
          </a:effectRef>
          <a:fontRef idx="minor">
            <a:schemeClr val="tx1"/>
          </a:fontRef>
        </p:style>
      </p:cxnSp>
      <p:pic>
        <p:nvPicPr>
          <p:cNvPr id="14"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055876" cy="964597"/>
          </a:xfrm>
          <a:prstGeom prst="rect">
            <a:avLst/>
          </a:prstGeom>
        </p:spPr>
      </p:pic>
    </p:spTree>
    <p:extLst>
      <p:ext uri="{BB962C8B-B14F-4D97-AF65-F5344CB8AC3E}">
        <p14:creationId xmlns:p14="http://schemas.microsoft.com/office/powerpoint/2010/main" val="3838752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 Yellow">
    <p:spTree>
      <p:nvGrpSpPr>
        <p:cNvPr id="1" name=""/>
        <p:cNvGrpSpPr/>
        <p:nvPr/>
      </p:nvGrpSpPr>
      <p:grpSpPr>
        <a:xfrm>
          <a:off x="0" y="0"/>
          <a:ext cx="0" cy="0"/>
          <a:chOff x="0" y="0"/>
          <a:chExt cx="0" cy="0"/>
        </a:xfrm>
      </p:grpSpPr>
      <p:sp>
        <p:nvSpPr>
          <p:cNvPr id="10"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smtClean="0"/>
              <a:t>Click to edit Master title style</a:t>
            </a:r>
            <a:endParaRPr lang="en-US" dirty="0"/>
          </a:p>
        </p:txBody>
      </p:sp>
      <p:sp>
        <p:nvSpPr>
          <p:cNvPr id="11" name="Content Placeholder 10"/>
          <p:cNvSpPr>
            <a:spLocks noGrp="1"/>
          </p:cNvSpPr>
          <p:nvPr>
            <p:ph sz="quarter" idx="14"/>
          </p:nvPr>
        </p:nvSpPr>
        <p:spPr>
          <a:xfrm>
            <a:off x="468313"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2"/>
          <p:cNvSpPr>
            <a:spLocks noGrp="1"/>
          </p:cNvSpPr>
          <p:nvPr>
            <p:ph type="dt" sz="half" idx="19"/>
          </p:nvPr>
        </p:nvSpPr>
        <p:spPr/>
        <p:txBody>
          <a:bodyPr/>
          <a:lstStyle>
            <a:lvl1pPr>
              <a:defRPr/>
            </a:lvl1pPr>
          </a:lstStyle>
          <a:p>
            <a:pPr>
              <a:defRPr/>
            </a:pPr>
            <a:fld id="{42FBD0ED-27AA-4BEE-8827-0A59147D95E5}" type="datetime1">
              <a:rPr lang="fi-FI" smtClean="0"/>
              <a:t>10.1.2019</a:t>
            </a:fld>
            <a:endParaRPr lang="fi-FI"/>
          </a:p>
        </p:txBody>
      </p:sp>
      <p:sp>
        <p:nvSpPr>
          <p:cNvPr id="8" name="Footer Placeholder 3"/>
          <p:cNvSpPr>
            <a:spLocks noGrp="1"/>
          </p:cNvSpPr>
          <p:nvPr>
            <p:ph type="ftr" sz="quarter" idx="20"/>
          </p:nvPr>
        </p:nvSpPr>
        <p:spPr/>
        <p:txBody>
          <a:bodyPr/>
          <a:lstStyle>
            <a:lvl1pPr>
              <a:defRPr/>
            </a:lvl1pPr>
          </a:lstStyle>
          <a:p>
            <a:pPr>
              <a:defRPr/>
            </a:pPr>
            <a:endParaRPr lang="fi-FI"/>
          </a:p>
        </p:txBody>
      </p:sp>
      <p:sp>
        <p:nvSpPr>
          <p:cNvPr id="9" name="Slide Number Placeholder 13"/>
          <p:cNvSpPr>
            <a:spLocks noGrp="1"/>
          </p:cNvSpPr>
          <p:nvPr>
            <p:ph type="sldNum" sz="quarter" idx="21"/>
          </p:nvPr>
        </p:nvSpPr>
        <p:spPr/>
        <p:txBody>
          <a:bodyPr/>
          <a:lstStyle>
            <a:lvl1pPr>
              <a:defRPr/>
            </a:lvl1pPr>
          </a:lstStyle>
          <a:p>
            <a:pPr>
              <a:defRPr/>
            </a:pPr>
            <a:fld id="{E265D404-ADF5-A94E-82B6-70B84D261D76}" type="slidenum">
              <a:rPr lang="fi-FI"/>
              <a:pPr>
                <a:defRPr/>
              </a:pPr>
              <a:t>‹#›</a:t>
            </a:fld>
            <a:endParaRPr lang="fi-FI"/>
          </a:p>
        </p:txBody>
      </p:sp>
      <p:cxnSp>
        <p:nvCxnSpPr>
          <p:cNvPr id="13" name="Straight Connector 4"/>
          <p:cNvCxnSpPr/>
          <p:nvPr userDrawn="1"/>
        </p:nvCxnSpPr>
        <p:spPr>
          <a:xfrm>
            <a:off x="468313" y="4873007"/>
            <a:ext cx="8207375" cy="0"/>
          </a:xfrm>
          <a:prstGeom prst="line">
            <a:avLst/>
          </a:prstGeom>
          <a:ln w="12700" cmpd="sng">
            <a:solidFill>
              <a:srgbClr val="FFCD00"/>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10"/>
          <p:cNvSpPr>
            <a:spLocks noGrp="1"/>
          </p:cNvSpPr>
          <p:nvPr>
            <p:ph sz="quarter" idx="18"/>
          </p:nvPr>
        </p:nvSpPr>
        <p:spPr>
          <a:xfrm>
            <a:off x="4687609"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pic>
        <p:nvPicPr>
          <p:cNvPr id="12"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46364" cy="964597"/>
          </a:xfrm>
          <a:prstGeom prst="rect">
            <a:avLst/>
          </a:prstGeom>
        </p:spPr>
      </p:pic>
    </p:spTree>
    <p:extLst>
      <p:ext uri="{BB962C8B-B14F-4D97-AF65-F5344CB8AC3E}">
        <p14:creationId xmlns:p14="http://schemas.microsoft.com/office/powerpoint/2010/main" val="4141971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380985" indent="0" algn="ctr">
              <a:buNone/>
              <a:defRPr/>
            </a:lvl2pPr>
            <a:lvl3pPr marL="761970" indent="0" algn="ctr">
              <a:buNone/>
              <a:defRPr/>
            </a:lvl3pPr>
            <a:lvl4pPr marL="1142954" indent="0" algn="ctr">
              <a:buNone/>
              <a:defRPr/>
            </a:lvl4pPr>
            <a:lvl5pPr marL="1523939" indent="0" algn="ctr">
              <a:buNone/>
              <a:defRPr/>
            </a:lvl5pPr>
            <a:lvl6pPr marL="1904924" indent="0" algn="ctr">
              <a:buNone/>
              <a:defRPr/>
            </a:lvl6pPr>
            <a:lvl7pPr marL="2285909" indent="0" algn="ctr">
              <a:buNone/>
              <a:defRPr/>
            </a:lvl7pPr>
            <a:lvl8pPr marL="2666893" indent="0" algn="ctr">
              <a:buNone/>
              <a:defRPr/>
            </a:lvl8pPr>
            <a:lvl9pPr marL="304787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0AF2C8DB-402C-4074-8038-FE15E0EB8630}" type="slidenum">
              <a:rPr lang="en-US"/>
              <a:pPr>
                <a:defRPr/>
              </a:pPr>
              <a:t>‹#›</a:t>
            </a:fld>
            <a:endParaRPr lang="en-US"/>
          </a:p>
        </p:txBody>
      </p:sp>
    </p:spTree>
    <p:extLst>
      <p:ext uri="{BB962C8B-B14F-4D97-AF65-F5344CB8AC3E}">
        <p14:creationId xmlns:p14="http://schemas.microsoft.com/office/powerpoint/2010/main" val="2887887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E85A3210-E6F0-4901-AA4D-B4F5B2EFAE92}" type="slidenum">
              <a:rPr lang="en-US"/>
              <a:pPr>
                <a:defRPr/>
              </a:pPr>
              <a:t>‹#›</a:t>
            </a:fld>
            <a:endParaRPr lang="en-US"/>
          </a:p>
        </p:txBody>
      </p:sp>
    </p:spTree>
    <p:extLst>
      <p:ext uri="{BB962C8B-B14F-4D97-AF65-F5344CB8AC3E}">
        <p14:creationId xmlns:p14="http://schemas.microsoft.com/office/powerpoint/2010/main" val="16975854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3333"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67"/>
            </a:lvl1pPr>
            <a:lvl2pPr marL="380985" indent="0">
              <a:buNone/>
              <a:defRPr sz="1500"/>
            </a:lvl2pPr>
            <a:lvl3pPr marL="761970" indent="0">
              <a:buNone/>
              <a:defRPr sz="1333"/>
            </a:lvl3pPr>
            <a:lvl4pPr marL="1142954" indent="0">
              <a:buNone/>
              <a:defRPr sz="1167"/>
            </a:lvl4pPr>
            <a:lvl5pPr marL="1523939" indent="0">
              <a:buNone/>
              <a:defRPr sz="1167"/>
            </a:lvl5pPr>
            <a:lvl6pPr marL="1904924" indent="0">
              <a:buNone/>
              <a:defRPr sz="1167"/>
            </a:lvl6pPr>
            <a:lvl7pPr marL="2285909" indent="0">
              <a:buNone/>
              <a:defRPr sz="1167"/>
            </a:lvl7pPr>
            <a:lvl8pPr marL="2666893" indent="0">
              <a:buNone/>
              <a:defRPr sz="1167"/>
            </a:lvl8pPr>
            <a:lvl9pPr marL="3047878" indent="0">
              <a:buNone/>
              <a:defRPr sz="1167"/>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9BEAC0CF-8439-4871-AE40-9311B4791E2C}" type="slidenum">
              <a:rPr lang="en-US"/>
              <a:pPr>
                <a:defRPr/>
              </a:pPr>
              <a:t>‹#›</a:t>
            </a:fld>
            <a:endParaRPr lang="en-US"/>
          </a:p>
        </p:txBody>
      </p:sp>
    </p:spTree>
    <p:extLst>
      <p:ext uri="{BB962C8B-B14F-4D97-AF65-F5344CB8AC3E}">
        <p14:creationId xmlns:p14="http://schemas.microsoft.com/office/powerpoint/2010/main" val="36083569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pPr>
              <a:defRPr/>
            </a:pPr>
            <a:fld id="{DF9688BC-4293-4F92-8C90-3C41B1470530}" type="slidenum">
              <a:rPr lang="en-US"/>
              <a:pPr>
                <a:defRPr/>
              </a:pPr>
              <a:t>‹#›</a:t>
            </a:fld>
            <a:endParaRPr lang="en-US"/>
          </a:p>
        </p:txBody>
      </p:sp>
    </p:spTree>
    <p:extLst>
      <p:ext uri="{BB962C8B-B14F-4D97-AF65-F5344CB8AC3E}">
        <p14:creationId xmlns:p14="http://schemas.microsoft.com/office/powerpoint/2010/main" val="19384463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fi-FI"/>
          </a:p>
        </p:txBody>
      </p:sp>
      <p:sp>
        <p:nvSpPr>
          <p:cNvPr id="8" name="Rectangle 5"/>
          <p:cNvSpPr>
            <a:spLocks noGrp="1" noChangeArrowheads="1"/>
          </p:cNvSpPr>
          <p:nvPr>
            <p:ph type="ftr" sz="quarter" idx="11"/>
          </p:nvPr>
        </p:nvSpPr>
        <p:spPr>
          <a:ln/>
        </p:spPr>
        <p:txBody>
          <a:bodyPr/>
          <a:lstStyle>
            <a:lvl1pPr>
              <a:defRPr/>
            </a:lvl1pPr>
          </a:lstStyle>
          <a:p>
            <a:pPr>
              <a:defRPr/>
            </a:pPr>
            <a:endParaRPr lang="fi-FI"/>
          </a:p>
        </p:txBody>
      </p:sp>
      <p:sp>
        <p:nvSpPr>
          <p:cNvPr id="9" name="Rectangle 6"/>
          <p:cNvSpPr>
            <a:spLocks noGrp="1" noChangeArrowheads="1"/>
          </p:cNvSpPr>
          <p:nvPr>
            <p:ph type="sldNum" sz="quarter" idx="12"/>
          </p:nvPr>
        </p:nvSpPr>
        <p:spPr>
          <a:ln/>
        </p:spPr>
        <p:txBody>
          <a:bodyPr/>
          <a:lstStyle>
            <a:lvl1pPr>
              <a:defRPr/>
            </a:lvl1pPr>
          </a:lstStyle>
          <a:p>
            <a:pPr>
              <a:defRPr/>
            </a:pPr>
            <a:fld id="{000BCA83-E91F-48D7-A8A2-54DB23BED71C}" type="slidenum">
              <a:rPr lang="en-US"/>
              <a:pPr>
                <a:defRPr/>
              </a:pPr>
              <a:t>‹#›</a:t>
            </a:fld>
            <a:endParaRPr lang="en-US"/>
          </a:p>
        </p:txBody>
      </p:sp>
    </p:spTree>
    <p:extLst>
      <p:ext uri="{BB962C8B-B14F-4D97-AF65-F5344CB8AC3E}">
        <p14:creationId xmlns:p14="http://schemas.microsoft.com/office/powerpoint/2010/main" val="42137777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fi-FI"/>
          </a:p>
        </p:txBody>
      </p:sp>
      <p:sp>
        <p:nvSpPr>
          <p:cNvPr id="4" name="Rectangle 5"/>
          <p:cNvSpPr>
            <a:spLocks noGrp="1" noChangeArrowheads="1"/>
          </p:cNvSpPr>
          <p:nvPr>
            <p:ph type="ftr" sz="quarter" idx="11"/>
          </p:nvPr>
        </p:nvSpPr>
        <p:spPr>
          <a:ln/>
        </p:spPr>
        <p:txBody>
          <a:bodyPr/>
          <a:lstStyle>
            <a:lvl1pPr>
              <a:defRPr/>
            </a:lvl1pPr>
          </a:lstStyle>
          <a:p>
            <a:pPr>
              <a:defRPr/>
            </a:pPr>
            <a:endParaRPr lang="fi-FI"/>
          </a:p>
        </p:txBody>
      </p:sp>
      <p:sp>
        <p:nvSpPr>
          <p:cNvPr id="5" name="Rectangle 6"/>
          <p:cNvSpPr>
            <a:spLocks noGrp="1" noChangeArrowheads="1"/>
          </p:cNvSpPr>
          <p:nvPr>
            <p:ph type="sldNum" sz="quarter" idx="12"/>
          </p:nvPr>
        </p:nvSpPr>
        <p:spPr>
          <a:ln/>
        </p:spPr>
        <p:txBody>
          <a:bodyPr/>
          <a:lstStyle>
            <a:lvl1pPr>
              <a:defRPr/>
            </a:lvl1pPr>
          </a:lstStyle>
          <a:p>
            <a:pPr>
              <a:defRPr/>
            </a:pPr>
            <a:fld id="{91024552-16C2-4C67-BDCA-EB29B2C43F7C}" type="slidenum">
              <a:rPr lang="en-US"/>
              <a:pPr>
                <a:defRPr/>
              </a:pPr>
              <a:t>‹#›</a:t>
            </a:fld>
            <a:endParaRPr lang="en-US"/>
          </a:p>
        </p:txBody>
      </p:sp>
    </p:spTree>
    <p:extLst>
      <p:ext uri="{BB962C8B-B14F-4D97-AF65-F5344CB8AC3E}">
        <p14:creationId xmlns:p14="http://schemas.microsoft.com/office/powerpoint/2010/main" val="31774026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i-FI"/>
          </a:p>
        </p:txBody>
      </p:sp>
      <p:sp>
        <p:nvSpPr>
          <p:cNvPr id="3" name="Rectangle 5"/>
          <p:cNvSpPr>
            <a:spLocks noGrp="1" noChangeArrowheads="1"/>
          </p:cNvSpPr>
          <p:nvPr>
            <p:ph type="ftr" sz="quarter" idx="11"/>
          </p:nvPr>
        </p:nvSpPr>
        <p:spPr>
          <a:ln/>
        </p:spPr>
        <p:txBody>
          <a:bodyPr/>
          <a:lstStyle>
            <a:lvl1pPr>
              <a:defRPr/>
            </a:lvl1pPr>
          </a:lstStyle>
          <a:p>
            <a:pPr>
              <a:defRPr/>
            </a:pPr>
            <a:endParaRPr lang="fi-FI"/>
          </a:p>
        </p:txBody>
      </p:sp>
      <p:sp>
        <p:nvSpPr>
          <p:cNvPr id="4" name="Rectangle 6"/>
          <p:cNvSpPr>
            <a:spLocks noGrp="1" noChangeArrowheads="1"/>
          </p:cNvSpPr>
          <p:nvPr>
            <p:ph type="sldNum" sz="quarter" idx="12"/>
          </p:nvPr>
        </p:nvSpPr>
        <p:spPr>
          <a:ln/>
        </p:spPr>
        <p:txBody>
          <a:bodyPr/>
          <a:lstStyle>
            <a:lvl1pPr>
              <a:defRPr/>
            </a:lvl1pPr>
          </a:lstStyle>
          <a:p>
            <a:pPr>
              <a:defRPr/>
            </a:pPr>
            <a:fld id="{EC968321-367E-47F3-83E2-22D7E9AE0A33}" type="slidenum">
              <a:rPr lang="en-US"/>
              <a:pPr>
                <a:defRPr/>
              </a:pPr>
              <a:t>‹#›</a:t>
            </a:fld>
            <a:endParaRPr lang="en-US"/>
          </a:p>
        </p:txBody>
      </p:sp>
    </p:spTree>
    <p:extLst>
      <p:ext uri="{BB962C8B-B14F-4D97-AF65-F5344CB8AC3E}">
        <p14:creationId xmlns:p14="http://schemas.microsoft.com/office/powerpoint/2010/main" val="39312128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67"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pPr>
              <a:defRPr/>
            </a:pPr>
            <a:fld id="{E181BA16-D50B-4927-9F7B-0FF613360293}" type="slidenum">
              <a:rPr lang="en-US"/>
              <a:pPr>
                <a:defRPr/>
              </a:pPr>
              <a:t>‹#›</a:t>
            </a:fld>
            <a:endParaRPr lang="en-US"/>
          </a:p>
        </p:txBody>
      </p:sp>
    </p:spTree>
    <p:extLst>
      <p:ext uri="{BB962C8B-B14F-4D97-AF65-F5344CB8AC3E}">
        <p14:creationId xmlns:p14="http://schemas.microsoft.com/office/powerpoint/2010/main" val="2675526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Yellow">
    <p:bg>
      <p:bgPr>
        <a:solidFill>
          <a:srgbClr val="FFCD00"/>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3" y="1417340"/>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374321870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67"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endParaRPr lang="en-US"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pPr>
              <a:defRPr/>
            </a:pPr>
            <a:fld id="{BA419972-6CD5-4D2C-9338-8CAAED33863E}" type="slidenum">
              <a:rPr lang="en-US"/>
              <a:pPr>
                <a:defRPr/>
              </a:pPr>
              <a:t>‹#›</a:t>
            </a:fld>
            <a:endParaRPr lang="en-US"/>
          </a:p>
        </p:txBody>
      </p:sp>
    </p:spTree>
    <p:extLst>
      <p:ext uri="{BB962C8B-B14F-4D97-AF65-F5344CB8AC3E}">
        <p14:creationId xmlns:p14="http://schemas.microsoft.com/office/powerpoint/2010/main" val="27936932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EF59FC4A-5EC8-4924-840D-AED7FB5C34F0}" type="slidenum">
              <a:rPr lang="en-US"/>
              <a:pPr>
                <a:defRPr/>
              </a:pPr>
              <a:t>‹#›</a:t>
            </a:fld>
            <a:endParaRPr lang="en-US"/>
          </a:p>
        </p:txBody>
      </p:sp>
    </p:spTree>
    <p:extLst>
      <p:ext uri="{BB962C8B-B14F-4D97-AF65-F5344CB8AC3E}">
        <p14:creationId xmlns:p14="http://schemas.microsoft.com/office/powerpoint/2010/main" val="12589539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2C6D37DF-44ED-4327-AC76-90B3760F7227}" type="slidenum">
              <a:rPr lang="en-US"/>
              <a:pPr>
                <a:defRPr/>
              </a:pPr>
              <a:t>‹#›</a:t>
            </a:fld>
            <a:endParaRPr lang="en-US"/>
          </a:p>
        </p:txBody>
      </p:sp>
    </p:spTree>
    <p:extLst>
      <p:ext uri="{BB962C8B-B14F-4D97-AF65-F5344CB8AC3E}">
        <p14:creationId xmlns:p14="http://schemas.microsoft.com/office/powerpoint/2010/main" val="31279633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865"/>
            <a:ext cx="8229600" cy="48762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fi-FI"/>
          </a:p>
        </p:txBody>
      </p:sp>
      <p:sp>
        <p:nvSpPr>
          <p:cNvPr id="4" name="Rectangle 5"/>
          <p:cNvSpPr>
            <a:spLocks noGrp="1" noChangeArrowheads="1"/>
          </p:cNvSpPr>
          <p:nvPr>
            <p:ph type="ftr" sz="quarter" idx="11"/>
          </p:nvPr>
        </p:nvSpPr>
        <p:spPr>
          <a:ln/>
        </p:spPr>
        <p:txBody>
          <a:bodyPr/>
          <a:lstStyle>
            <a:lvl1pPr>
              <a:defRPr/>
            </a:lvl1pPr>
          </a:lstStyle>
          <a:p>
            <a:pPr>
              <a:defRPr/>
            </a:pPr>
            <a:endParaRPr lang="fi-FI"/>
          </a:p>
        </p:txBody>
      </p:sp>
      <p:sp>
        <p:nvSpPr>
          <p:cNvPr id="5" name="Rectangle 6"/>
          <p:cNvSpPr>
            <a:spLocks noGrp="1" noChangeArrowheads="1"/>
          </p:cNvSpPr>
          <p:nvPr>
            <p:ph type="sldNum" sz="quarter" idx="12"/>
          </p:nvPr>
        </p:nvSpPr>
        <p:spPr>
          <a:ln/>
        </p:spPr>
        <p:txBody>
          <a:bodyPr/>
          <a:lstStyle>
            <a:lvl1pPr>
              <a:defRPr/>
            </a:lvl1pPr>
          </a:lstStyle>
          <a:p>
            <a:pPr>
              <a:defRPr/>
            </a:pPr>
            <a:fld id="{29930C38-1917-46A2-B70C-478FF54DD0F9}" type="slidenum">
              <a:rPr lang="en-US"/>
              <a:pPr>
                <a:defRPr/>
              </a:pPr>
              <a:t>‹#›</a:t>
            </a:fld>
            <a:endParaRPr lang="en-US"/>
          </a:p>
        </p:txBody>
      </p:sp>
    </p:spTree>
    <p:extLst>
      <p:ext uri="{BB962C8B-B14F-4D97-AF65-F5344CB8AC3E}">
        <p14:creationId xmlns:p14="http://schemas.microsoft.com/office/powerpoint/2010/main" val="29517212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smtClean="0"/>
              <a:t>Click to edit Master title style</a:t>
            </a:r>
            <a:endParaRPr lang="fi-FI"/>
          </a:p>
        </p:txBody>
      </p:sp>
      <p:sp>
        <p:nvSpPr>
          <p:cNvPr id="3" name="Table Placeholder 2"/>
          <p:cNvSpPr>
            <a:spLocks noGrp="1"/>
          </p:cNvSpPr>
          <p:nvPr>
            <p:ph type="tbl" idx="1"/>
          </p:nvPr>
        </p:nvSpPr>
        <p:spPr>
          <a:xfrm>
            <a:off x="457200" y="1333500"/>
            <a:ext cx="8229600" cy="3771636"/>
          </a:xfrm>
        </p:spPr>
        <p:txBody>
          <a:bodyPr/>
          <a:lstStyle/>
          <a:p>
            <a:pPr lvl="0"/>
            <a:endParaRPr lang="fi-FI"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4DC395-8728-4FE2-A878-30700F9A4E26}" type="slidenum">
              <a:rPr lang="en-US"/>
              <a:pPr>
                <a:defRPr/>
              </a:pPr>
              <a:t>‹#›</a:t>
            </a:fld>
            <a:endParaRPr lang="en-US"/>
          </a:p>
        </p:txBody>
      </p:sp>
    </p:spTree>
    <p:extLst>
      <p:ext uri="{BB962C8B-B14F-4D97-AF65-F5344CB8AC3E}">
        <p14:creationId xmlns:p14="http://schemas.microsoft.com/office/powerpoint/2010/main" val="9863557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Title Slide Green">
    <p:spTree>
      <p:nvGrpSpPr>
        <p:cNvPr id="1" name=""/>
        <p:cNvGrpSpPr/>
        <p:nvPr/>
      </p:nvGrpSpPr>
      <p:grpSpPr>
        <a:xfrm>
          <a:off x="0" y="0"/>
          <a:ext cx="0" cy="0"/>
          <a:chOff x="0" y="0"/>
          <a:chExt cx="0" cy="0"/>
        </a:xfrm>
      </p:grpSpPr>
      <p:sp>
        <p:nvSpPr>
          <p:cNvPr id="8" name="Rectangle 7"/>
          <p:cNvSpPr/>
          <p:nvPr userDrawn="1"/>
        </p:nvSpPr>
        <p:spPr>
          <a:xfrm>
            <a:off x="406800" y="1428000"/>
            <a:ext cx="8326800" cy="3267000"/>
          </a:xfrm>
          <a:prstGeom prst="rect">
            <a:avLst/>
          </a:prstGeom>
          <a:solidFill>
            <a:srgbClr val="009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p:cNvSpPr>
            <a:spLocks noGrp="1"/>
          </p:cNvSpPr>
          <p:nvPr>
            <p:ph type="ctrTitle"/>
          </p:nvPr>
        </p:nvSpPr>
        <p:spPr>
          <a:xfrm>
            <a:off x="572400" y="1476000"/>
            <a:ext cx="7772400" cy="1110000"/>
          </a:xfrm>
        </p:spPr>
        <p:txBody>
          <a:bodyPr/>
          <a:lstStyle>
            <a:lvl1pPr>
              <a:defRPr sz="3333">
                <a:solidFill>
                  <a:schemeClr val="bg1"/>
                </a:solidFill>
              </a:defRPr>
            </a:lvl1pPr>
          </a:lstStyle>
          <a:p>
            <a:r>
              <a:rPr lang="en-US" noProof="0" smtClean="0"/>
              <a:t>Click to edit Master title style</a:t>
            </a:r>
            <a:endParaRPr lang="fi-FI" noProof="0"/>
          </a:p>
        </p:txBody>
      </p:sp>
      <p:sp>
        <p:nvSpPr>
          <p:cNvPr id="3" name="Subtitle 2"/>
          <p:cNvSpPr>
            <a:spLocks noGrp="1"/>
          </p:cNvSpPr>
          <p:nvPr>
            <p:ph type="subTitle" idx="1"/>
          </p:nvPr>
        </p:nvSpPr>
        <p:spPr>
          <a:xfrm>
            <a:off x="572400" y="2619373"/>
            <a:ext cx="6285600" cy="1950000"/>
          </a:xfrm>
        </p:spPr>
        <p:txBody>
          <a:bodyPr/>
          <a:lstStyle>
            <a:lvl1pPr marL="0" indent="0" algn="l">
              <a:buNone/>
              <a:defRPr>
                <a:solidFill>
                  <a:schemeClr val="bg1"/>
                </a:solidFill>
                <a:latin typeface="Georgia" pitchFamily="18" charset="0"/>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noProof="0" smtClean="0"/>
              <a:t>Click to edit Master subtitle style</a:t>
            </a:r>
            <a:endParaRPr lang="fi-FI" noProof="0"/>
          </a:p>
        </p:txBody>
      </p:sp>
      <p:sp>
        <p:nvSpPr>
          <p:cNvPr id="4" name="Date Placeholder 3"/>
          <p:cNvSpPr>
            <a:spLocks noGrp="1"/>
          </p:cNvSpPr>
          <p:nvPr>
            <p:ph type="dt" sz="half" idx="10"/>
          </p:nvPr>
        </p:nvSpPr>
        <p:spPr>
          <a:xfrm>
            <a:off x="2862000" y="4968000"/>
            <a:ext cx="2026800" cy="147000"/>
          </a:xfrm>
        </p:spPr>
        <p:txBody>
          <a:bodyPr wrap="none" lIns="0" tIns="0" rIns="0" bIns="0"/>
          <a:lstStyle>
            <a:lvl1pPr>
              <a:defRPr sz="1000">
                <a:solidFill>
                  <a:schemeClr val="bg2"/>
                </a:solidFill>
              </a:defRPr>
            </a:lvl1pPr>
          </a:lstStyle>
          <a:p>
            <a:fld id="{DBA86B29-D8EF-4DBC-BC2D-E6AEDE3E70DD}" type="datetime1">
              <a:rPr lang="en-US" noProof="0" smtClean="0"/>
              <a:pPr/>
              <a:t>1/10/2019</a:t>
            </a:fld>
            <a:endParaRPr lang="fi-FI" noProof="0"/>
          </a:p>
        </p:txBody>
      </p:sp>
      <p:sp>
        <p:nvSpPr>
          <p:cNvPr id="10" name="Text Placeholder 9"/>
          <p:cNvSpPr>
            <a:spLocks noGrp="1"/>
          </p:cNvSpPr>
          <p:nvPr>
            <p:ph type="body" sz="quarter" idx="11"/>
          </p:nvPr>
        </p:nvSpPr>
        <p:spPr>
          <a:xfrm>
            <a:off x="5144400" y="4968000"/>
            <a:ext cx="1962000" cy="528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3" name="Text Placeholder 9"/>
          <p:cNvSpPr>
            <a:spLocks noGrp="1"/>
          </p:cNvSpPr>
          <p:nvPr>
            <p:ph type="body" sz="quarter" idx="12"/>
          </p:nvPr>
        </p:nvSpPr>
        <p:spPr>
          <a:xfrm>
            <a:off x="7426800" y="4968000"/>
            <a:ext cx="1134000" cy="528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4" name="Text Placeholder 9"/>
          <p:cNvSpPr>
            <a:spLocks noGrp="1"/>
          </p:cNvSpPr>
          <p:nvPr>
            <p:ph type="body" sz="quarter" idx="13"/>
          </p:nvPr>
        </p:nvSpPr>
        <p:spPr>
          <a:xfrm>
            <a:off x="2862000" y="5115000"/>
            <a:ext cx="2026800" cy="381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5" name="Text Placeholder 9"/>
          <p:cNvSpPr>
            <a:spLocks noGrp="1"/>
          </p:cNvSpPr>
          <p:nvPr>
            <p:ph type="body" sz="quarter" idx="14"/>
          </p:nvPr>
        </p:nvSpPr>
        <p:spPr>
          <a:xfrm>
            <a:off x="572400" y="5115000"/>
            <a:ext cx="2048400" cy="381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6" name="Text Placeholder 9"/>
          <p:cNvSpPr>
            <a:spLocks noGrp="1"/>
          </p:cNvSpPr>
          <p:nvPr>
            <p:ph type="body" sz="quarter" idx="15"/>
          </p:nvPr>
        </p:nvSpPr>
        <p:spPr>
          <a:xfrm>
            <a:off x="572400" y="4968000"/>
            <a:ext cx="2048400" cy="147000"/>
          </a:xfrm>
        </p:spPr>
        <p:txBody>
          <a:bodyPr wrap="none" lIns="0" tIns="0" rIns="0" bIns="0"/>
          <a:lstStyle>
            <a:lvl1pPr marL="0" indent="0">
              <a:spcBef>
                <a:spcPts val="0"/>
              </a:spcBef>
              <a:buNone/>
              <a:defRPr sz="1000" b="1">
                <a:solidFill>
                  <a:schemeClr val="tx1"/>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p:txBody>
      </p:sp>
      <p:pic>
        <p:nvPicPr>
          <p:cNvPr id="12" name="Picture 11" descr="aalto_fin.jpg"/>
          <p:cNvPicPr>
            <a:picLocks noChangeAspect="1"/>
          </p:cNvPicPr>
          <p:nvPr userDrawn="1"/>
        </p:nvPicPr>
        <p:blipFill>
          <a:blip r:embed="rId2" cstate="print"/>
          <a:stretch>
            <a:fillRect/>
          </a:stretch>
        </p:blipFill>
        <p:spPr>
          <a:xfrm>
            <a:off x="0" y="0"/>
            <a:ext cx="2121408" cy="1358900"/>
          </a:xfrm>
          <a:prstGeom prst="rect">
            <a:avLst/>
          </a:prstGeom>
        </p:spPr>
      </p:pic>
    </p:spTree>
    <p:extLst>
      <p:ext uri="{BB962C8B-B14F-4D97-AF65-F5344CB8AC3E}">
        <p14:creationId xmlns:p14="http://schemas.microsoft.com/office/powerpoint/2010/main" val="5721797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Green">
    <p:spTree>
      <p:nvGrpSpPr>
        <p:cNvPr id="1" name=""/>
        <p:cNvGrpSpPr/>
        <p:nvPr/>
      </p:nvGrpSpPr>
      <p:grpSpPr>
        <a:xfrm>
          <a:off x="0" y="0"/>
          <a:ext cx="0" cy="0"/>
          <a:chOff x="0" y="0"/>
          <a:chExt cx="0" cy="0"/>
        </a:xfrm>
      </p:grpSpPr>
      <p:sp>
        <p:nvSpPr>
          <p:cNvPr id="8" name="Rectangle 7"/>
          <p:cNvSpPr/>
          <p:nvPr userDrawn="1"/>
        </p:nvSpPr>
        <p:spPr>
          <a:xfrm>
            <a:off x="406800" y="1428000"/>
            <a:ext cx="8326800" cy="3267000"/>
          </a:xfrm>
          <a:prstGeom prst="rect">
            <a:avLst/>
          </a:prstGeom>
          <a:solidFill>
            <a:srgbClr val="009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i-FI">
              <a:solidFill>
                <a:prstClr val="white"/>
              </a:solidFill>
            </a:endParaRPr>
          </a:p>
        </p:txBody>
      </p:sp>
      <p:sp>
        <p:nvSpPr>
          <p:cNvPr id="2" name="Title 1"/>
          <p:cNvSpPr>
            <a:spLocks noGrp="1"/>
          </p:cNvSpPr>
          <p:nvPr>
            <p:ph type="ctrTitle"/>
          </p:nvPr>
        </p:nvSpPr>
        <p:spPr>
          <a:xfrm>
            <a:off x="572400" y="1476000"/>
            <a:ext cx="7772400" cy="1110000"/>
          </a:xfrm>
        </p:spPr>
        <p:txBody>
          <a:bodyPr/>
          <a:lstStyle>
            <a:lvl1pPr>
              <a:defRPr sz="3333">
                <a:solidFill>
                  <a:schemeClr val="bg1"/>
                </a:solidFill>
              </a:defRPr>
            </a:lvl1pPr>
          </a:lstStyle>
          <a:p>
            <a:r>
              <a:rPr lang="en-US" noProof="0" smtClean="0"/>
              <a:t>Click to edit Master title style</a:t>
            </a:r>
            <a:endParaRPr lang="fi-FI" noProof="0"/>
          </a:p>
        </p:txBody>
      </p:sp>
      <p:sp>
        <p:nvSpPr>
          <p:cNvPr id="3" name="Subtitle 2"/>
          <p:cNvSpPr>
            <a:spLocks noGrp="1"/>
          </p:cNvSpPr>
          <p:nvPr>
            <p:ph type="subTitle" idx="1"/>
          </p:nvPr>
        </p:nvSpPr>
        <p:spPr>
          <a:xfrm>
            <a:off x="572400" y="2619373"/>
            <a:ext cx="6285600" cy="1950000"/>
          </a:xfrm>
        </p:spPr>
        <p:txBody>
          <a:bodyPr/>
          <a:lstStyle>
            <a:lvl1pPr marL="0" indent="0" algn="l">
              <a:buNone/>
              <a:defRPr>
                <a:solidFill>
                  <a:schemeClr val="bg1"/>
                </a:solidFill>
                <a:latin typeface="Georgia" pitchFamily="18" charset="0"/>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noProof="0" smtClean="0"/>
              <a:t>Click to edit Master subtitle style</a:t>
            </a:r>
            <a:endParaRPr lang="fi-FI" noProof="0"/>
          </a:p>
        </p:txBody>
      </p:sp>
      <p:sp>
        <p:nvSpPr>
          <p:cNvPr id="4" name="Date Placeholder 3"/>
          <p:cNvSpPr>
            <a:spLocks noGrp="1"/>
          </p:cNvSpPr>
          <p:nvPr>
            <p:ph type="dt" sz="half" idx="10"/>
          </p:nvPr>
        </p:nvSpPr>
        <p:spPr>
          <a:xfrm>
            <a:off x="2862000" y="4968000"/>
            <a:ext cx="2026800" cy="147000"/>
          </a:xfrm>
        </p:spPr>
        <p:txBody>
          <a:bodyPr wrap="none" lIns="0" tIns="0" rIns="0" bIns="0"/>
          <a:lstStyle>
            <a:lvl1pPr>
              <a:defRPr sz="1000">
                <a:solidFill>
                  <a:schemeClr val="bg2"/>
                </a:solidFill>
              </a:defRPr>
            </a:lvl1pPr>
          </a:lstStyle>
          <a:p>
            <a:fld id="{DBA86B29-D8EF-4DBC-BC2D-E6AEDE3E70DD}" type="datetime1">
              <a:rPr lang="en-US" smtClean="0">
                <a:solidFill>
                  <a:srgbClr val="928B81"/>
                </a:solidFill>
              </a:rPr>
              <a:pPr/>
              <a:t>1/10/2019</a:t>
            </a:fld>
            <a:endParaRPr lang="fi-FI">
              <a:solidFill>
                <a:srgbClr val="928B81"/>
              </a:solidFill>
            </a:endParaRPr>
          </a:p>
        </p:txBody>
      </p:sp>
      <p:sp>
        <p:nvSpPr>
          <p:cNvPr id="10" name="Text Placeholder 9"/>
          <p:cNvSpPr>
            <a:spLocks noGrp="1"/>
          </p:cNvSpPr>
          <p:nvPr>
            <p:ph type="body" sz="quarter" idx="11"/>
          </p:nvPr>
        </p:nvSpPr>
        <p:spPr>
          <a:xfrm>
            <a:off x="5144400" y="4968000"/>
            <a:ext cx="1962000" cy="528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3" name="Text Placeholder 9"/>
          <p:cNvSpPr>
            <a:spLocks noGrp="1"/>
          </p:cNvSpPr>
          <p:nvPr>
            <p:ph type="body" sz="quarter" idx="12"/>
          </p:nvPr>
        </p:nvSpPr>
        <p:spPr>
          <a:xfrm>
            <a:off x="7426800" y="4968000"/>
            <a:ext cx="1134000" cy="528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4" name="Text Placeholder 9"/>
          <p:cNvSpPr>
            <a:spLocks noGrp="1"/>
          </p:cNvSpPr>
          <p:nvPr>
            <p:ph type="body" sz="quarter" idx="13"/>
          </p:nvPr>
        </p:nvSpPr>
        <p:spPr>
          <a:xfrm>
            <a:off x="2862000" y="5115000"/>
            <a:ext cx="2026800" cy="381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5" name="Text Placeholder 9"/>
          <p:cNvSpPr>
            <a:spLocks noGrp="1"/>
          </p:cNvSpPr>
          <p:nvPr>
            <p:ph type="body" sz="quarter" idx="14"/>
          </p:nvPr>
        </p:nvSpPr>
        <p:spPr>
          <a:xfrm>
            <a:off x="572400" y="5115000"/>
            <a:ext cx="2048400" cy="381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6" name="Text Placeholder 9"/>
          <p:cNvSpPr>
            <a:spLocks noGrp="1"/>
          </p:cNvSpPr>
          <p:nvPr>
            <p:ph type="body" sz="quarter" idx="15"/>
          </p:nvPr>
        </p:nvSpPr>
        <p:spPr>
          <a:xfrm>
            <a:off x="572400" y="4968000"/>
            <a:ext cx="2048400" cy="147000"/>
          </a:xfrm>
        </p:spPr>
        <p:txBody>
          <a:bodyPr wrap="none" lIns="0" tIns="0" rIns="0" bIns="0"/>
          <a:lstStyle>
            <a:lvl1pPr marL="0" indent="0">
              <a:spcBef>
                <a:spcPts val="0"/>
              </a:spcBef>
              <a:buNone/>
              <a:defRPr sz="1000" b="1">
                <a:solidFill>
                  <a:schemeClr val="tx1"/>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p:txBody>
      </p:sp>
      <p:pic>
        <p:nvPicPr>
          <p:cNvPr id="12" name="Picture 11" descr="aalto_fin.jpg"/>
          <p:cNvPicPr>
            <a:picLocks noChangeAspect="1"/>
          </p:cNvPicPr>
          <p:nvPr userDrawn="1"/>
        </p:nvPicPr>
        <p:blipFill>
          <a:blip r:embed="rId2" cstate="print"/>
          <a:stretch>
            <a:fillRect/>
          </a:stretch>
        </p:blipFill>
        <p:spPr>
          <a:xfrm>
            <a:off x="0" y="0"/>
            <a:ext cx="2121408" cy="1358900"/>
          </a:xfrm>
          <a:prstGeom prst="rect">
            <a:avLst/>
          </a:prstGeom>
        </p:spPr>
      </p:pic>
    </p:spTree>
    <p:extLst>
      <p:ext uri="{BB962C8B-B14F-4D97-AF65-F5344CB8AC3E}">
        <p14:creationId xmlns:p14="http://schemas.microsoft.com/office/powerpoint/2010/main" val="2381377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fi-FI"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a:p>
        </p:txBody>
      </p:sp>
      <p:sp>
        <p:nvSpPr>
          <p:cNvPr id="4" name="Date Placeholder 3"/>
          <p:cNvSpPr>
            <a:spLocks noGrp="1"/>
          </p:cNvSpPr>
          <p:nvPr>
            <p:ph type="dt" sz="half" idx="10"/>
          </p:nvPr>
        </p:nvSpPr>
        <p:spPr/>
        <p:txBody>
          <a:bodyPr/>
          <a:lstStyle/>
          <a:p>
            <a:fld id="{31C9BAAA-DC1B-49F7-BD70-3EB5E77C19D9}" type="datetime1">
              <a:rPr lang="en-US" smtClean="0">
                <a:solidFill>
                  <a:prstClr val="black">
                    <a:tint val="75000"/>
                  </a:prstClr>
                </a:solidFill>
              </a:rPr>
              <a:pPr/>
              <a:t>1/10/2019</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52384017-E4DF-4A7A-8FA6-2DC68C3EB4D0}" type="slidenum">
              <a:rPr lang="fi-FI" smtClean="0">
                <a:solidFill>
                  <a:prstClr val="black">
                    <a:tint val="75000"/>
                  </a:prstClr>
                </a:solidFill>
              </a:rPr>
              <a:pPr/>
              <a:t>‹#›</a:t>
            </a:fld>
            <a:endParaRPr lang="fi-FI">
              <a:solidFill>
                <a:prstClr val="black">
                  <a:tint val="75000"/>
                </a:prstClr>
              </a:solidFill>
            </a:endParaRPr>
          </a:p>
        </p:txBody>
      </p:sp>
      <p:sp>
        <p:nvSpPr>
          <p:cNvPr id="11" name="Text Placeholder 9"/>
          <p:cNvSpPr>
            <a:spLocks noGrp="1"/>
          </p:cNvSpPr>
          <p:nvPr>
            <p:ph type="body" sz="quarter" idx="13"/>
          </p:nvPr>
        </p:nvSpPr>
        <p:spPr>
          <a:xfrm>
            <a:off x="5144400" y="5121000"/>
            <a:ext cx="1537200" cy="318000"/>
          </a:xfrm>
        </p:spPr>
        <p:txBody>
          <a:bodyPr lIns="0" tIns="0" rIns="0" bIns="0">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
        <p:nvSpPr>
          <p:cNvPr id="12" name="Text Placeholder 9"/>
          <p:cNvSpPr>
            <a:spLocks noGrp="1"/>
          </p:cNvSpPr>
          <p:nvPr>
            <p:ph type="body" sz="quarter" idx="14"/>
          </p:nvPr>
        </p:nvSpPr>
        <p:spPr>
          <a:xfrm>
            <a:off x="6858000" y="5121000"/>
            <a:ext cx="1702800" cy="318000"/>
          </a:xfrm>
        </p:spPr>
        <p:txBody>
          <a:bodyPr lIns="0" tIns="0" rIns="0" bIns="0">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Tree>
    <p:extLst>
      <p:ext uri="{BB962C8B-B14F-4D97-AF65-F5344CB8AC3E}">
        <p14:creationId xmlns:p14="http://schemas.microsoft.com/office/powerpoint/2010/main" val="16365981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Two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fi-FI" noProof="0"/>
          </a:p>
        </p:txBody>
      </p:sp>
      <p:sp>
        <p:nvSpPr>
          <p:cNvPr id="3" name="Content Placeholder 2"/>
          <p:cNvSpPr>
            <a:spLocks noGrp="1"/>
          </p:cNvSpPr>
          <p:nvPr>
            <p:ph sz="half" idx="1"/>
          </p:nvPr>
        </p:nvSpPr>
        <p:spPr>
          <a:xfrm>
            <a:off x="572400" y="1320000"/>
            <a:ext cx="3924000" cy="3447000"/>
          </a:xfrm>
        </p:spPr>
        <p:txBody>
          <a:bodyPr/>
          <a:lstStyle>
            <a:lvl1pPr>
              <a:defRPr sz="1667"/>
            </a:lvl1pPr>
            <a:lvl2pPr>
              <a:defRPr sz="1500"/>
            </a:lvl2pPr>
            <a:lvl3pPr>
              <a:defRPr sz="1333"/>
            </a:lvl3pPr>
            <a:lvl4pPr>
              <a:defRPr sz="1167"/>
            </a:lvl4pPr>
            <a:lvl5pPr>
              <a:defRPr sz="1000"/>
            </a:lvl5pPr>
            <a:lvl6pPr>
              <a:defRPr sz="1167"/>
            </a:lvl6pPr>
            <a:lvl7pPr>
              <a:defRPr sz="1167"/>
            </a:lvl7pPr>
            <a:lvl8pPr>
              <a:defRPr sz="1167"/>
            </a:lvl8pPr>
            <a:lvl9pPr>
              <a:defRPr sz="1167"/>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smtClean="0"/>
          </a:p>
        </p:txBody>
      </p:sp>
      <p:sp>
        <p:nvSpPr>
          <p:cNvPr id="4" name="Content Placeholder 3"/>
          <p:cNvSpPr>
            <a:spLocks noGrp="1"/>
          </p:cNvSpPr>
          <p:nvPr>
            <p:ph sz="half" idx="2"/>
          </p:nvPr>
        </p:nvSpPr>
        <p:spPr>
          <a:xfrm>
            <a:off x="4648200" y="1320000"/>
            <a:ext cx="3924000" cy="3447000"/>
          </a:xfrm>
        </p:spPr>
        <p:txBody>
          <a:bodyPr/>
          <a:lstStyle>
            <a:lvl1pPr>
              <a:defRPr sz="1667"/>
            </a:lvl1pPr>
            <a:lvl2pPr>
              <a:defRPr sz="1500"/>
            </a:lvl2pPr>
            <a:lvl3pPr>
              <a:defRPr sz="1333"/>
            </a:lvl3pPr>
            <a:lvl4pPr>
              <a:defRPr sz="1167"/>
            </a:lvl4pPr>
            <a:lvl5pPr>
              <a:defRPr sz="1000"/>
            </a:lvl5pPr>
            <a:lvl6pPr>
              <a:buNone/>
              <a:defRPr sz="1167"/>
            </a:lvl6pPr>
            <a:lvl7pPr>
              <a:buNone/>
              <a:defRPr sz="1167"/>
            </a:lvl7pPr>
            <a:lvl8pPr>
              <a:buNone/>
              <a:defRPr sz="1167"/>
            </a:lvl8pPr>
            <a:lvl9pPr>
              <a:buNone/>
              <a:defRPr sz="1167"/>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smtClean="0"/>
          </a:p>
        </p:txBody>
      </p:sp>
      <p:sp>
        <p:nvSpPr>
          <p:cNvPr id="5" name="Date Placeholder 4"/>
          <p:cNvSpPr>
            <a:spLocks noGrp="1"/>
          </p:cNvSpPr>
          <p:nvPr>
            <p:ph type="dt" sz="half" idx="10"/>
          </p:nvPr>
        </p:nvSpPr>
        <p:spPr/>
        <p:txBody>
          <a:bodyPr/>
          <a:lstStyle/>
          <a:p>
            <a:fld id="{30CCFA59-C1FC-453C-854B-451EFFB09889}" type="datetime1">
              <a:rPr lang="en-US" smtClean="0">
                <a:solidFill>
                  <a:prstClr val="black">
                    <a:tint val="75000"/>
                  </a:prstClr>
                </a:solidFill>
              </a:rPr>
              <a:pPr/>
              <a:t>1/10/2019</a:t>
            </a:fld>
            <a:endParaRPr lang="fi-FI">
              <a:solidFill>
                <a:prstClr val="black">
                  <a:tint val="75000"/>
                </a:prstClr>
              </a:solidFill>
            </a:endParaRPr>
          </a:p>
        </p:txBody>
      </p:sp>
      <p:sp>
        <p:nvSpPr>
          <p:cNvPr id="6" name="Footer Placeholder 5"/>
          <p:cNvSpPr>
            <a:spLocks noGrp="1"/>
          </p:cNvSpPr>
          <p:nvPr>
            <p:ph type="ftr" sz="quarter" idx="11"/>
          </p:nvPr>
        </p:nvSpPr>
        <p:spPr/>
        <p:txBody>
          <a:bodyPr/>
          <a:lstStyle/>
          <a:p>
            <a:endParaRPr lang="fi-FI">
              <a:solidFill>
                <a:prstClr val="black">
                  <a:tint val="75000"/>
                </a:prstClr>
              </a:solidFill>
            </a:endParaRPr>
          </a:p>
        </p:txBody>
      </p:sp>
      <p:sp>
        <p:nvSpPr>
          <p:cNvPr id="7" name="Slide Number Placeholder 6"/>
          <p:cNvSpPr>
            <a:spLocks noGrp="1"/>
          </p:cNvSpPr>
          <p:nvPr>
            <p:ph type="sldNum" sz="quarter" idx="12"/>
          </p:nvPr>
        </p:nvSpPr>
        <p:spPr/>
        <p:txBody>
          <a:bodyPr/>
          <a:lstStyle/>
          <a:p>
            <a:fld id="{52384017-E4DF-4A7A-8FA6-2DC68C3EB4D0}" type="slidenum">
              <a:rPr lang="fi-FI" smtClean="0">
                <a:solidFill>
                  <a:prstClr val="black">
                    <a:tint val="75000"/>
                  </a:prstClr>
                </a:solidFill>
              </a:rPr>
              <a:pPr/>
              <a:t>‹#›</a:t>
            </a:fld>
            <a:endParaRPr lang="fi-FI">
              <a:solidFill>
                <a:prstClr val="black">
                  <a:tint val="75000"/>
                </a:prstClr>
              </a:solidFill>
            </a:endParaRPr>
          </a:p>
        </p:txBody>
      </p:sp>
      <p:sp>
        <p:nvSpPr>
          <p:cNvPr id="10" name="Text Placeholder 9"/>
          <p:cNvSpPr>
            <a:spLocks noGrp="1"/>
          </p:cNvSpPr>
          <p:nvPr>
            <p:ph type="body" sz="quarter" idx="13"/>
          </p:nvPr>
        </p:nvSpPr>
        <p:spPr>
          <a:xfrm>
            <a:off x="5144400" y="5121000"/>
            <a:ext cx="1537200" cy="318000"/>
          </a:xfrm>
        </p:spPr>
        <p:txBody>
          <a:bodyPr lIns="0" tIns="0" rIns="0" bIns="0">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
        <p:nvSpPr>
          <p:cNvPr id="11" name="Text Placeholder 9"/>
          <p:cNvSpPr>
            <a:spLocks noGrp="1"/>
          </p:cNvSpPr>
          <p:nvPr>
            <p:ph type="body" sz="quarter" idx="14"/>
          </p:nvPr>
        </p:nvSpPr>
        <p:spPr>
          <a:xfrm>
            <a:off x="6858000" y="5121000"/>
            <a:ext cx="1702800" cy="318000"/>
          </a:xfrm>
        </p:spPr>
        <p:txBody>
          <a:bodyPr lIns="0" tIns="0" rIns="0" bIns="0">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Tree>
    <p:extLst>
      <p:ext uri="{BB962C8B-B14F-4D97-AF65-F5344CB8AC3E}">
        <p14:creationId xmlns:p14="http://schemas.microsoft.com/office/powerpoint/2010/main" val="14360789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fi-FI" noProof="0"/>
          </a:p>
        </p:txBody>
      </p:sp>
      <p:sp>
        <p:nvSpPr>
          <p:cNvPr id="3" name="Date Placeholder 2"/>
          <p:cNvSpPr>
            <a:spLocks noGrp="1"/>
          </p:cNvSpPr>
          <p:nvPr>
            <p:ph type="dt" sz="half" idx="10"/>
          </p:nvPr>
        </p:nvSpPr>
        <p:spPr/>
        <p:txBody>
          <a:bodyPr/>
          <a:lstStyle/>
          <a:p>
            <a:fld id="{7292EEDF-BCED-41D6-9DF9-36322087F403}" type="datetime1">
              <a:rPr lang="en-US" smtClean="0">
                <a:solidFill>
                  <a:prstClr val="black">
                    <a:tint val="75000"/>
                  </a:prstClr>
                </a:solidFill>
              </a:rPr>
              <a:pPr/>
              <a:t>1/10/2019</a:t>
            </a:fld>
            <a:endParaRPr lang="fi-FI">
              <a:solidFill>
                <a:prstClr val="black">
                  <a:tint val="75000"/>
                </a:prstClr>
              </a:solidFill>
            </a:endParaRPr>
          </a:p>
        </p:txBody>
      </p:sp>
      <p:sp>
        <p:nvSpPr>
          <p:cNvPr id="4" name="Footer Placeholder 3"/>
          <p:cNvSpPr>
            <a:spLocks noGrp="1"/>
          </p:cNvSpPr>
          <p:nvPr>
            <p:ph type="ftr" sz="quarter" idx="11"/>
          </p:nvPr>
        </p:nvSpPr>
        <p:spPr/>
        <p:txBody>
          <a:bodyPr/>
          <a:lstStyle/>
          <a:p>
            <a:endParaRPr lang="fi-FI">
              <a:solidFill>
                <a:prstClr val="black">
                  <a:tint val="75000"/>
                </a:prstClr>
              </a:solidFill>
            </a:endParaRPr>
          </a:p>
        </p:txBody>
      </p:sp>
      <p:sp>
        <p:nvSpPr>
          <p:cNvPr id="5" name="Slide Number Placeholder 4"/>
          <p:cNvSpPr>
            <a:spLocks noGrp="1"/>
          </p:cNvSpPr>
          <p:nvPr>
            <p:ph type="sldNum" sz="quarter" idx="12"/>
          </p:nvPr>
        </p:nvSpPr>
        <p:spPr/>
        <p:txBody>
          <a:bodyPr/>
          <a:lstStyle/>
          <a:p>
            <a:fld id="{52384017-E4DF-4A7A-8FA6-2DC68C3EB4D0}" type="slidenum">
              <a:rPr lang="fi-FI" smtClean="0">
                <a:solidFill>
                  <a:prstClr val="black">
                    <a:tint val="75000"/>
                  </a:prstClr>
                </a:solidFill>
              </a:rPr>
              <a:pPr/>
              <a:t>‹#›</a:t>
            </a:fld>
            <a:endParaRPr lang="fi-FI">
              <a:solidFill>
                <a:prstClr val="black">
                  <a:tint val="75000"/>
                </a:prstClr>
              </a:solidFill>
            </a:endParaRPr>
          </a:p>
        </p:txBody>
      </p:sp>
      <p:sp>
        <p:nvSpPr>
          <p:cNvPr id="10" name="Text Placeholder 9"/>
          <p:cNvSpPr>
            <a:spLocks noGrp="1"/>
          </p:cNvSpPr>
          <p:nvPr>
            <p:ph type="body" sz="quarter" idx="13"/>
          </p:nvPr>
        </p:nvSpPr>
        <p:spPr>
          <a:xfrm>
            <a:off x="5144400" y="5121000"/>
            <a:ext cx="1537200" cy="318000"/>
          </a:xfrm>
        </p:spPr>
        <p:txBody>
          <a:bodyPr lIns="0" tIns="0" rIns="0" bIns="0">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
        <p:nvSpPr>
          <p:cNvPr id="11" name="Text Placeholder 9"/>
          <p:cNvSpPr>
            <a:spLocks noGrp="1"/>
          </p:cNvSpPr>
          <p:nvPr>
            <p:ph type="body" sz="quarter" idx="14"/>
          </p:nvPr>
        </p:nvSpPr>
        <p:spPr>
          <a:xfrm>
            <a:off x="6858000" y="5121000"/>
            <a:ext cx="1702800" cy="318000"/>
          </a:xfrm>
        </p:spPr>
        <p:txBody>
          <a:bodyPr lIns="0" tIns="0" rIns="0" bIns="0">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Tree>
    <p:extLst>
      <p:ext uri="{BB962C8B-B14F-4D97-AF65-F5344CB8AC3E}">
        <p14:creationId xmlns:p14="http://schemas.microsoft.com/office/powerpoint/2010/main" val="3314153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68313" y="1417636"/>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sp>
        <p:nvSpPr>
          <p:cNvPr id="10"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186582780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08204F-E4C8-4D0B-A504-EFCA81D9CAC1}" type="datetime1">
              <a:rPr lang="en-US" smtClean="0">
                <a:solidFill>
                  <a:prstClr val="black">
                    <a:tint val="75000"/>
                  </a:prstClr>
                </a:solidFill>
              </a:rPr>
              <a:pPr/>
              <a:t>1/10/2019</a:t>
            </a:fld>
            <a:endParaRPr lang="fi-FI">
              <a:solidFill>
                <a:prstClr val="black">
                  <a:tint val="75000"/>
                </a:prstClr>
              </a:solidFill>
            </a:endParaRPr>
          </a:p>
        </p:txBody>
      </p:sp>
      <p:sp>
        <p:nvSpPr>
          <p:cNvPr id="3" name="Footer Placeholder 2"/>
          <p:cNvSpPr>
            <a:spLocks noGrp="1"/>
          </p:cNvSpPr>
          <p:nvPr>
            <p:ph type="ftr" sz="quarter" idx="11"/>
          </p:nvPr>
        </p:nvSpPr>
        <p:spPr/>
        <p:txBody>
          <a:bodyPr/>
          <a:lstStyle/>
          <a:p>
            <a:endParaRPr lang="fi-FI">
              <a:solidFill>
                <a:prstClr val="black">
                  <a:tint val="75000"/>
                </a:prstClr>
              </a:solidFill>
            </a:endParaRPr>
          </a:p>
        </p:txBody>
      </p:sp>
      <p:sp>
        <p:nvSpPr>
          <p:cNvPr id="4" name="Slide Number Placeholder 3"/>
          <p:cNvSpPr>
            <a:spLocks noGrp="1"/>
          </p:cNvSpPr>
          <p:nvPr>
            <p:ph type="sldNum" sz="quarter" idx="12"/>
          </p:nvPr>
        </p:nvSpPr>
        <p:spPr/>
        <p:txBody>
          <a:bodyPr/>
          <a:lstStyle/>
          <a:p>
            <a:fld id="{52384017-E4DF-4A7A-8FA6-2DC68C3EB4D0}" type="slidenum">
              <a:rPr lang="fi-FI" smtClean="0">
                <a:solidFill>
                  <a:prstClr val="black">
                    <a:tint val="75000"/>
                  </a:prstClr>
                </a:solidFill>
              </a:rPr>
              <a:pPr/>
              <a:t>‹#›</a:t>
            </a:fld>
            <a:endParaRPr lang="fi-FI">
              <a:solidFill>
                <a:prstClr val="black">
                  <a:tint val="75000"/>
                </a:prstClr>
              </a:solidFill>
            </a:endParaRPr>
          </a:p>
        </p:txBody>
      </p:sp>
      <p:sp>
        <p:nvSpPr>
          <p:cNvPr id="9" name="Text Placeholder 9"/>
          <p:cNvSpPr>
            <a:spLocks noGrp="1"/>
          </p:cNvSpPr>
          <p:nvPr>
            <p:ph type="body" sz="quarter" idx="13"/>
          </p:nvPr>
        </p:nvSpPr>
        <p:spPr>
          <a:xfrm>
            <a:off x="5144400" y="5121000"/>
            <a:ext cx="1537200" cy="318000"/>
          </a:xfrm>
        </p:spPr>
        <p:txBody>
          <a:bodyPr lIns="0" tIns="0" rIns="0" bIns="0">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
        <p:nvSpPr>
          <p:cNvPr id="10" name="Text Placeholder 9"/>
          <p:cNvSpPr>
            <a:spLocks noGrp="1"/>
          </p:cNvSpPr>
          <p:nvPr>
            <p:ph type="body" sz="quarter" idx="14"/>
          </p:nvPr>
        </p:nvSpPr>
        <p:spPr>
          <a:xfrm>
            <a:off x="6858000" y="5121000"/>
            <a:ext cx="1702800" cy="318000"/>
          </a:xfrm>
        </p:spPr>
        <p:txBody>
          <a:bodyPr lIns="0" tIns="0" rIns="0" bIns="0">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Tree>
    <p:extLst>
      <p:ext uri="{BB962C8B-B14F-4D97-AF65-F5344CB8AC3E}">
        <p14:creationId xmlns:p14="http://schemas.microsoft.com/office/powerpoint/2010/main" val="7827256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with marg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fi-FI" noProof="0"/>
          </a:p>
        </p:txBody>
      </p:sp>
      <p:sp>
        <p:nvSpPr>
          <p:cNvPr id="3" name="Content Placeholder 2"/>
          <p:cNvSpPr>
            <a:spLocks noGrp="1"/>
          </p:cNvSpPr>
          <p:nvPr>
            <p:ph idx="1"/>
          </p:nvPr>
        </p:nvSpPr>
        <p:spPr>
          <a:xfrm>
            <a:off x="572400" y="1320000"/>
            <a:ext cx="6285600" cy="3447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a:p>
        </p:txBody>
      </p:sp>
      <p:sp>
        <p:nvSpPr>
          <p:cNvPr id="4" name="Date Placeholder 3"/>
          <p:cNvSpPr>
            <a:spLocks noGrp="1"/>
          </p:cNvSpPr>
          <p:nvPr>
            <p:ph type="dt" sz="half" idx="10"/>
          </p:nvPr>
        </p:nvSpPr>
        <p:spPr/>
        <p:txBody>
          <a:bodyPr/>
          <a:lstStyle/>
          <a:p>
            <a:fld id="{F48D1944-F3A1-4EB2-8265-944DC75FDAD4}" type="datetime1">
              <a:rPr lang="en-US" smtClean="0">
                <a:solidFill>
                  <a:prstClr val="black">
                    <a:tint val="75000"/>
                  </a:prstClr>
                </a:solidFill>
              </a:rPr>
              <a:pPr/>
              <a:t>1/10/2019</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52384017-E4DF-4A7A-8FA6-2DC68C3EB4D0}" type="slidenum">
              <a:rPr lang="fi-FI" smtClean="0">
                <a:solidFill>
                  <a:prstClr val="black">
                    <a:tint val="75000"/>
                  </a:prstClr>
                </a:solidFill>
              </a:rPr>
              <a:pPr/>
              <a:t>‹#›</a:t>
            </a:fld>
            <a:endParaRPr lang="fi-FI">
              <a:solidFill>
                <a:prstClr val="black">
                  <a:tint val="75000"/>
                </a:prstClr>
              </a:solidFill>
            </a:endParaRPr>
          </a:p>
        </p:txBody>
      </p:sp>
      <p:sp>
        <p:nvSpPr>
          <p:cNvPr id="10" name="Text Placeholder 9"/>
          <p:cNvSpPr>
            <a:spLocks noGrp="1"/>
          </p:cNvSpPr>
          <p:nvPr>
            <p:ph type="body" sz="quarter" idx="13"/>
          </p:nvPr>
        </p:nvSpPr>
        <p:spPr>
          <a:xfrm>
            <a:off x="5144400" y="5121000"/>
            <a:ext cx="1537200" cy="318000"/>
          </a:xfrm>
        </p:spPr>
        <p:txBody>
          <a:bodyPr lIns="0" tIns="0" rIns="0" bIns="0">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
        <p:nvSpPr>
          <p:cNvPr id="12" name="Text Placeholder 9"/>
          <p:cNvSpPr>
            <a:spLocks noGrp="1"/>
          </p:cNvSpPr>
          <p:nvPr>
            <p:ph type="body" sz="quarter" idx="14"/>
          </p:nvPr>
        </p:nvSpPr>
        <p:spPr>
          <a:xfrm>
            <a:off x="6858000" y="5121000"/>
            <a:ext cx="1702800" cy="318000"/>
          </a:xfrm>
        </p:spPr>
        <p:txBody>
          <a:bodyPr lIns="0" tIns="0" rIns="0" bIns="0">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Tree>
    <p:extLst>
      <p:ext uri="{BB962C8B-B14F-4D97-AF65-F5344CB8AC3E}">
        <p14:creationId xmlns:p14="http://schemas.microsoft.com/office/powerpoint/2010/main" val="18444540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2" name="Title 1"/>
          <p:cNvSpPr>
            <a:spLocks noGrp="1"/>
          </p:cNvSpPr>
          <p:nvPr>
            <p:ph type="ctrTitle"/>
          </p:nvPr>
        </p:nvSpPr>
        <p:spPr>
          <a:xfrm>
            <a:off x="572400" y="1476000"/>
            <a:ext cx="7772400" cy="1110000"/>
          </a:xfrm>
        </p:spPr>
        <p:txBody>
          <a:bodyPr/>
          <a:lstStyle>
            <a:lvl1pPr>
              <a:defRPr sz="3333">
                <a:solidFill>
                  <a:srgbClr val="009B3A"/>
                </a:solidFill>
              </a:defRPr>
            </a:lvl1pPr>
          </a:lstStyle>
          <a:p>
            <a:r>
              <a:rPr lang="en-US" noProof="0" smtClean="0"/>
              <a:t>Click to edit Master title style</a:t>
            </a:r>
            <a:endParaRPr lang="fi-FI" noProof="0"/>
          </a:p>
        </p:txBody>
      </p:sp>
      <p:sp>
        <p:nvSpPr>
          <p:cNvPr id="3" name="Subtitle 2"/>
          <p:cNvSpPr>
            <a:spLocks noGrp="1"/>
          </p:cNvSpPr>
          <p:nvPr>
            <p:ph type="subTitle" idx="1"/>
          </p:nvPr>
        </p:nvSpPr>
        <p:spPr>
          <a:xfrm>
            <a:off x="572400" y="2619373"/>
            <a:ext cx="6285600" cy="1950000"/>
          </a:xfrm>
        </p:spPr>
        <p:txBody>
          <a:bodyPr/>
          <a:lstStyle>
            <a:lvl1pPr marL="0" indent="0" algn="l">
              <a:buNone/>
              <a:defRPr>
                <a:solidFill>
                  <a:srgbClr val="009B3A"/>
                </a:solidFill>
                <a:latin typeface="Georgia" pitchFamily="18" charset="0"/>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noProof="0" smtClean="0"/>
              <a:t>Click to edit Master subtitle style</a:t>
            </a:r>
            <a:endParaRPr lang="fi-FI" noProof="0"/>
          </a:p>
        </p:txBody>
      </p:sp>
      <p:sp>
        <p:nvSpPr>
          <p:cNvPr id="11" name="Date Placeholder 3"/>
          <p:cNvSpPr>
            <a:spLocks noGrp="1"/>
          </p:cNvSpPr>
          <p:nvPr>
            <p:ph type="dt" sz="half" idx="10"/>
          </p:nvPr>
        </p:nvSpPr>
        <p:spPr>
          <a:xfrm>
            <a:off x="2862000" y="4968000"/>
            <a:ext cx="2026800" cy="147000"/>
          </a:xfrm>
        </p:spPr>
        <p:txBody>
          <a:bodyPr wrap="none" lIns="0" tIns="0" rIns="0" bIns="0"/>
          <a:lstStyle>
            <a:lvl1pPr>
              <a:defRPr sz="1000">
                <a:solidFill>
                  <a:schemeClr val="bg2"/>
                </a:solidFill>
              </a:defRPr>
            </a:lvl1pPr>
          </a:lstStyle>
          <a:p>
            <a:fld id="{115E7FC3-E054-4981-ABB1-6939CA2C98CA}" type="datetime1">
              <a:rPr lang="en-US" smtClean="0">
                <a:solidFill>
                  <a:srgbClr val="928B81"/>
                </a:solidFill>
              </a:rPr>
              <a:pPr/>
              <a:t>1/10/2019</a:t>
            </a:fld>
            <a:endParaRPr lang="fi-FI">
              <a:solidFill>
                <a:srgbClr val="928B81"/>
              </a:solidFill>
            </a:endParaRPr>
          </a:p>
        </p:txBody>
      </p:sp>
      <p:sp>
        <p:nvSpPr>
          <p:cNvPr id="12" name="Text Placeholder 9"/>
          <p:cNvSpPr>
            <a:spLocks noGrp="1"/>
          </p:cNvSpPr>
          <p:nvPr>
            <p:ph type="body" sz="quarter" idx="11"/>
          </p:nvPr>
        </p:nvSpPr>
        <p:spPr>
          <a:xfrm>
            <a:off x="5144400" y="4968000"/>
            <a:ext cx="1962000" cy="528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7" name="Text Placeholder 9"/>
          <p:cNvSpPr>
            <a:spLocks noGrp="1"/>
          </p:cNvSpPr>
          <p:nvPr>
            <p:ph type="body" sz="quarter" idx="12"/>
          </p:nvPr>
        </p:nvSpPr>
        <p:spPr>
          <a:xfrm>
            <a:off x="7426800" y="4968000"/>
            <a:ext cx="1134000" cy="528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8" name="Text Placeholder 9"/>
          <p:cNvSpPr>
            <a:spLocks noGrp="1"/>
          </p:cNvSpPr>
          <p:nvPr>
            <p:ph type="body" sz="quarter" idx="13"/>
          </p:nvPr>
        </p:nvSpPr>
        <p:spPr>
          <a:xfrm>
            <a:off x="2862000" y="5115000"/>
            <a:ext cx="2026800" cy="381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9" name="Text Placeholder 9"/>
          <p:cNvSpPr>
            <a:spLocks noGrp="1"/>
          </p:cNvSpPr>
          <p:nvPr>
            <p:ph type="body" sz="quarter" idx="14"/>
          </p:nvPr>
        </p:nvSpPr>
        <p:spPr>
          <a:xfrm>
            <a:off x="572400" y="5115000"/>
            <a:ext cx="2048400" cy="381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20" name="Text Placeholder 9"/>
          <p:cNvSpPr>
            <a:spLocks noGrp="1"/>
          </p:cNvSpPr>
          <p:nvPr>
            <p:ph type="body" sz="quarter" idx="15"/>
          </p:nvPr>
        </p:nvSpPr>
        <p:spPr>
          <a:xfrm>
            <a:off x="572400" y="4968000"/>
            <a:ext cx="2048400" cy="147000"/>
          </a:xfrm>
        </p:spPr>
        <p:txBody>
          <a:bodyPr wrap="none" lIns="0" tIns="0" rIns="0" bIns="0"/>
          <a:lstStyle>
            <a:lvl1pPr marL="0" indent="0">
              <a:spcBef>
                <a:spcPts val="0"/>
              </a:spcBef>
              <a:buNone/>
              <a:defRPr sz="1000" b="1">
                <a:solidFill>
                  <a:schemeClr val="tx1"/>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p:txBody>
      </p:sp>
      <p:pic>
        <p:nvPicPr>
          <p:cNvPr id="13" name="Picture 12" descr="aalto_fin.jpg"/>
          <p:cNvPicPr>
            <a:picLocks noChangeAspect="1"/>
          </p:cNvPicPr>
          <p:nvPr userDrawn="1"/>
        </p:nvPicPr>
        <p:blipFill>
          <a:blip r:embed="rId2" cstate="print"/>
          <a:stretch>
            <a:fillRect/>
          </a:stretch>
        </p:blipFill>
        <p:spPr>
          <a:xfrm>
            <a:off x="0" y="0"/>
            <a:ext cx="2121408" cy="1358900"/>
          </a:xfrm>
          <a:prstGeom prst="rect">
            <a:avLst/>
          </a:prstGeom>
        </p:spPr>
      </p:pic>
    </p:spTree>
    <p:extLst>
      <p:ext uri="{BB962C8B-B14F-4D97-AF65-F5344CB8AC3E}">
        <p14:creationId xmlns:p14="http://schemas.microsoft.com/office/powerpoint/2010/main" val="27104340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ubtitle Green">
    <p:spTree>
      <p:nvGrpSpPr>
        <p:cNvPr id="1" name=""/>
        <p:cNvGrpSpPr/>
        <p:nvPr/>
      </p:nvGrpSpPr>
      <p:grpSpPr>
        <a:xfrm>
          <a:off x="0" y="0"/>
          <a:ext cx="0" cy="0"/>
          <a:chOff x="0" y="0"/>
          <a:chExt cx="0" cy="0"/>
        </a:xfrm>
      </p:grpSpPr>
      <p:sp>
        <p:nvSpPr>
          <p:cNvPr id="10" name="Rectangle 9"/>
          <p:cNvSpPr/>
          <p:nvPr userDrawn="1"/>
        </p:nvSpPr>
        <p:spPr>
          <a:xfrm>
            <a:off x="406800" y="339000"/>
            <a:ext cx="8326800" cy="4560000"/>
          </a:xfrm>
          <a:prstGeom prst="rect">
            <a:avLst/>
          </a:prstGeom>
          <a:solidFill>
            <a:srgbClr val="009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i-FI">
              <a:solidFill>
                <a:prstClr val="white"/>
              </a:solidFill>
            </a:endParaRPr>
          </a:p>
        </p:txBody>
      </p:sp>
      <p:sp>
        <p:nvSpPr>
          <p:cNvPr id="2" name="Title 1"/>
          <p:cNvSpPr>
            <a:spLocks noGrp="1"/>
          </p:cNvSpPr>
          <p:nvPr>
            <p:ph type="title"/>
          </p:nvPr>
        </p:nvSpPr>
        <p:spPr>
          <a:xfrm>
            <a:off x="572400" y="456000"/>
            <a:ext cx="7772400" cy="1839000"/>
          </a:xfrm>
        </p:spPr>
        <p:txBody>
          <a:bodyPr/>
          <a:lstStyle>
            <a:lvl1pPr>
              <a:defRPr>
                <a:solidFill>
                  <a:schemeClr val="bg1"/>
                </a:solidFill>
              </a:defRPr>
            </a:lvl1pPr>
          </a:lstStyle>
          <a:p>
            <a:r>
              <a:rPr lang="en-US" noProof="0" smtClean="0"/>
              <a:t>Click to edit Master title style</a:t>
            </a:r>
            <a:endParaRPr lang="fi-FI" noProof="0"/>
          </a:p>
        </p:txBody>
      </p:sp>
      <p:sp>
        <p:nvSpPr>
          <p:cNvPr id="4" name="Date Placeholder 3"/>
          <p:cNvSpPr>
            <a:spLocks noGrp="1"/>
          </p:cNvSpPr>
          <p:nvPr>
            <p:ph type="dt" sz="half" idx="10"/>
          </p:nvPr>
        </p:nvSpPr>
        <p:spPr/>
        <p:txBody>
          <a:bodyPr/>
          <a:lstStyle/>
          <a:p>
            <a:fld id="{23062CB9-5F79-4C32-958D-F2866C136539}" type="datetime1">
              <a:rPr lang="en-US" smtClean="0">
                <a:solidFill>
                  <a:prstClr val="black">
                    <a:tint val="75000"/>
                  </a:prstClr>
                </a:solidFill>
              </a:rPr>
              <a:pPr/>
              <a:t>1/10/2019</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52384017-E4DF-4A7A-8FA6-2DC68C3EB4D0}" type="slidenum">
              <a:rPr lang="fi-FI" smtClean="0">
                <a:solidFill>
                  <a:prstClr val="black">
                    <a:tint val="75000"/>
                  </a:prstClr>
                </a:solidFill>
              </a:rPr>
              <a:pPr/>
              <a:t>‹#›</a:t>
            </a:fld>
            <a:endParaRPr lang="fi-FI">
              <a:solidFill>
                <a:prstClr val="black">
                  <a:tint val="75000"/>
                </a:prstClr>
              </a:solidFill>
            </a:endParaRPr>
          </a:p>
        </p:txBody>
      </p:sp>
      <p:sp>
        <p:nvSpPr>
          <p:cNvPr id="11" name="Text Placeholder 9"/>
          <p:cNvSpPr>
            <a:spLocks noGrp="1"/>
          </p:cNvSpPr>
          <p:nvPr>
            <p:ph type="body" sz="quarter" idx="13"/>
          </p:nvPr>
        </p:nvSpPr>
        <p:spPr>
          <a:xfrm>
            <a:off x="5144400" y="5121000"/>
            <a:ext cx="1537200" cy="318000"/>
          </a:xfrm>
        </p:spPr>
        <p:txBody>
          <a:bodyPr lIns="0" tIns="0" rIns="0" bIns="0">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
        <p:nvSpPr>
          <p:cNvPr id="12" name="Text Placeholder 9"/>
          <p:cNvSpPr>
            <a:spLocks noGrp="1"/>
          </p:cNvSpPr>
          <p:nvPr>
            <p:ph type="body" sz="quarter" idx="14"/>
          </p:nvPr>
        </p:nvSpPr>
        <p:spPr>
          <a:xfrm>
            <a:off x="6858000" y="5121000"/>
            <a:ext cx="1702800" cy="318000"/>
          </a:xfrm>
        </p:spPr>
        <p:txBody>
          <a:bodyPr lIns="0" tIns="0" rIns="0" bIns="0">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pic>
        <p:nvPicPr>
          <p:cNvPr id="13" name="Picture 12" descr="aalto_fin_alakulma.jpg"/>
          <p:cNvPicPr>
            <a:picLocks noChangeAspect="1"/>
          </p:cNvPicPr>
          <p:nvPr userDrawn="1"/>
        </p:nvPicPr>
        <p:blipFill>
          <a:blip r:embed="rId2" cstate="print"/>
          <a:stretch>
            <a:fillRect/>
          </a:stretch>
        </p:blipFill>
        <p:spPr>
          <a:xfrm>
            <a:off x="0" y="4965700"/>
            <a:ext cx="2694432" cy="749300"/>
          </a:xfrm>
          <a:prstGeom prst="rect">
            <a:avLst/>
          </a:prstGeom>
        </p:spPr>
      </p:pic>
    </p:spTree>
    <p:extLst>
      <p:ext uri="{BB962C8B-B14F-4D97-AF65-F5344CB8AC3E}">
        <p14:creationId xmlns:p14="http://schemas.microsoft.com/office/powerpoint/2010/main" val="20896326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3A5EB873-8089-447F-BF33-F7771EED5AD2}" type="datetimeFigureOut">
              <a:rPr lang="fi-FI" smtClean="0">
                <a:solidFill>
                  <a:prstClr val="black">
                    <a:tint val="75000"/>
                  </a:prstClr>
                </a:solidFill>
              </a:rPr>
              <a:pPr/>
              <a:t>10.1.2019</a:t>
            </a:fld>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2E812A32-4AC7-4896-94FD-1F5B3C8BFBDA}"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40751680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fi-FI"/>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380985" indent="0" algn="ctr">
              <a:buNone/>
              <a:defRPr/>
            </a:lvl2pPr>
            <a:lvl3pPr marL="761970" indent="0" algn="ctr">
              <a:buNone/>
              <a:defRPr/>
            </a:lvl3pPr>
            <a:lvl4pPr marL="1142954" indent="0" algn="ctr">
              <a:buNone/>
              <a:defRPr/>
            </a:lvl4pPr>
            <a:lvl5pPr marL="1523939" indent="0" algn="ctr">
              <a:buNone/>
              <a:defRPr/>
            </a:lvl5pPr>
            <a:lvl6pPr marL="1904924" indent="0" algn="ctr">
              <a:buNone/>
              <a:defRPr/>
            </a:lvl6pPr>
            <a:lvl7pPr marL="2285909" indent="0" algn="ctr">
              <a:buNone/>
              <a:defRPr/>
            </a:lvl7pPr>
            <a:lvl8pPr marL="2666893" indent="0" algn="ctr">
              <a:buNone/>
              <a:defRPr/>
            </a:lvl8pPr>
            <a:lvl9pPr marL="3047878" indent="0" algn="ctr">
              <a:buNone/>
              <a:defRPr/>
            </a:lvl9pPr>
          </a:lstStyle>
          <a:p>
            <a:r>
              <a:rPr lang="en-US" smtClean="0"/>
              <a:t>Click to edit Master subtitle style</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1A109C-74DA-4C68-BED3-55CC0C02C65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084247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A10E76-555A-4068-8158-3B3A41F0143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59802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3333"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67"/>
            </a:lvl1pPr>
            <a:lvl2pPr marL="380985" indent="0">
              <a:buNone/>
              <a:defRPr sz="1500"/>
            </a:lvl2pPr>
            <a:lvl3pPr marL="761970" indent="0">
              <a:buNone/>
              <a:defRPr sz="1333"/>
            </a:lvl3pPr>
            <a:lvl4pPr marL="1142954" indent="0">
              <a:buNone/>
              <a:defRPr sz="1167"/>
            </a:lvl4pPr>
            <a:lvl5pPr marL="1523939" indent="0">
              <a:buNone/>
              <a:defRPr sz="1167"/>
            </a:lvl5pPr>
            <a:lvl6pPr marL="1904924" indent="0">
              <a:buNone/>
              <a:defRPr sz="1167"/>
            </a:lvl6pPr>
            <a:lvl7pPr marL="2285909" indent="0">
              <a:buNone/>
              <a:defRPr sz="1167"/>
            </a:lvl7pPr>
            <a:lvl8pPr marL="2666893" indent="0">
              <a:buNone/>
              <a:defRPr sz="1167"/>
            </a:lvl8pPr>
            <a:lvl9pPr marL="3047878" indent="0">
              <a:buNone/>
              <a:defRPr sz="1167"/>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268DA0-FFA3-407D-8EB4-1006C89EA68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294119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A83F87-FDEF-4141-86A9-EE700E4896D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958069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26E5A9-288A-4965-A92D-D6F2A05CC52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74662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with BG image 2">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3" y="1417636"/>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11882272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D52970D-74E6-414B-8AAF-325308A17DC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833163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C96DA1A-D2B9-4B22-9728-E2C0DA5A28A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401096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67" b="1"/>
            </a:lvl1pPr>
          </a:lstStyle>
          <a:p>
            <a:r>
              <a:rPr lang="en-US" smtClean="0"/>
              <a:t>Click to edit Master title style</a:t>
            </a:r>
            <a:endParaRPr lang="fi-FI"/>
          </a:p>
        </p:txBody>
      </p:sp>
      <p:sp>
        <p:nvSpPr>
          <p:cNvPr id="3" name="Content Placeholder 2"/>
          <p:cNvSpPr>
            <a:spLocks noGrp="1"/>
          </p:cNvSpPr>
          <p:nvPr>
            <p:ph idx="1"/>
          </p:nvPr>
        </p:nvSpPr>
        <p:spPr>
          <a:xfrm>
            <a:off x="3575050" y="227542"/>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F66CBE-F912-499E-8885-E57DF660B63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991318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67" b="1"/>
            </a:lvl1pPr>
          </a:lstStyle>
          <a:p>
            <a:r>
              <a:rPr lang="en-US" smtClean="0"/>
              <a:t>Click to edit Master title style</a:t>
            </a:r>
            <a:endParaRPr lang="fi-FI"/>
          </a:p>
        </p:txBody>
      </p:sp>
      <p:sp>
        <p:nvSpPr>
          <p:cNvPr id="3" name="Picture Placeholder 2"/>
          <p:cNvSpPr>
            <a:spLocks noGrp="1"/>
          </p:cNvSpPr>
          <p:nvPr>
            <p:ph type="pic" idx="1"/>
          </p:nvPr>
        </p:nvSpPr>
        <p:spPr>
          <a:xfrm>
            <a:off x="1792288" y="510646"/>
            <a:ext cx="54864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endParaRPr lang="fi-FI" noProof="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70E10A-49EC-4681-B159-3860FCA9B32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963204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FF08AA-D3A6-4054-A199-E38120B8A89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794805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31FD19-781D-4AFA-B20A-5DD3B2DDE51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229247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smtClean="0"/>
              <a:t>Click to edit Master title style</a:t>
            </a:r>
            <a:endParaRPr lang="fi-FI"/>
          </a:p>
        </p:txBody>
      </p:sp>
      <p:sp>
        <p:nvSpPr>
          <p:cNvPr id="3" name="SmartArt Placeholder 2"/>
          <p:cNvSpPr>
            <a:spLocks noGrp="1"/>
          </p:cNvSpPr>
          <p:nvPr>
            <p:ph type="dgm" idx="1"/>
          </p:nvPr>
        </p:nvSpPr>
        <p:spPr>
          <a:xfrm>
            <a:off x="457200" y="1333500"/>
            <a:ext cx="8229600" cy="3771636"/>
          </a:xfrm>
        </p:spPr>
        <p:txBody>
          <a:bodyPr/>
          <a:lstStyle/>
          <a:p>
            <a:pPr lvl="0"/>
            <a:endParaRPr lang="fi-FI"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771755-4CD8-4710-B166-16D85A71AEA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44376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865"/>
            <a:ext cx="8229600" cy="48762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BC28331-D0C7-464F-A9F1-A864B78045B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227272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333500"/>
            <a:ext cx="4038600" cy="37716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quarter" idx="2"/>
          </p:nvPr>
        </p:nvSpPr>
        <p:spPr>
          <a:xfrm>
            <a:off x="4648200" y="1333500"/>
            <a:ext cx="4038600" cy="1821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Content Placeholder 4"/>
          <p:cNvSpPr>
            <a:spLocks noGrp="1"/>
          </p:cNvSpPr>
          <p:nvPr>
            <p:ph sz="quarter" idx="3"/>
          </p:nvPr>
        </p:nvSpPr>
        <p:spPr>
          <a:xfrm>
            <a:off x="4648200" y="3282157"/>
            <a:ext cx="4038600" cy="18229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C7E25F9-ED85-4F19-8866-1DFD534359C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96292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28865"/>
            <a:ext cx="8229600" cy="952500"/>
          </a:xfrm>
        </p:spPr>
        <p:txBody>
          <a:bodyPr/>
          <a:lstStyle/>
          <a:p>
            <a:r>
              <a:rPr lang="en-US" smtClean="0"/>
              <a:t>Click to edit Master title style</a:t>
            </a:r>
            <a:endParaRPr lang="fi-FI"/>
          </a:p>
        </p:txBody>
      </p:sp>
      <p:sp>
        <p:nvSpPr>
          <p:cNvPr id="3" name="Content Placeholder 2"/>
          <p:cNvSpPr>
            <a:spLocks noGrp="1"/>
          </p:cNvSpPr>
          <p:nvPr>
            <p:ph sz="quarter" idx="1"/>
          </p:nvPr>
        </p:nvSpPr>
        <p:spPr>
          <a:xfrm>
            <a:off x="457200" y="1333500"/>
            <a:ext cx="4038600" cy="1821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quarter" idx="2"/>
          </p:nvPr>
        </p:nvSpPr>
        <p:spPr>
          <a:xfrm>
            <a:off x="4648200" y="1333500"/>
            <a:ext cx="4038600" cy="1821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Content Placeholder 4"/>
          <p:cNvSpPr>
            <a:spLocks noGrp="1"/>
          </p:cNvSpPr>
          <p:nvPr>
            <p:ph sz="quarter" idx="3"/>
          </p:nvPr>
        </p:nvSpPr>
        <p:spPr>
          <a:xfrm>
            <a:off x="457200" y="3282157"/>
            <a:ext cx="4038600" cy="18229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Content Placeholder 5"/>
          <p:cNvSpPr>
            <a:spLocks noGrp="1"/>
          </p:cNvSpPr>
          <p:nvPr>
            <p:ph sz="quarter" idx="4"/>
          </p:nvPr>
        </p:nvSpPr>
        <p:spPr>
          <a:xfrm>
            <a:off x="4648200" y="3282157"/>
            <a:ext cx="4038600" cy="18229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7992051-B4AA-491D-B687-489F803F087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01271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with BG image 3">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3" y="1417636"/>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59530561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28865"/>
            <a:ext cx="8224838" cy="948531"/>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457201" y="1333500"/>
            <a:ext cx="4035425" cy="3767667"/>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5026" y="1333500"/>
            <a:ext cx="4037013" cy="3767667"/>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3"/>
          <p:cNvSpPr>
            <a:spLocks noGrp="1" noChangeArrowheads="1"/>
          </p:cNvSpPr>
          <p:nvPr>
            <p:ph type="dt" idx="10"/>
          </p:nvPr>
        </p:nvSpPr>
        <p:spPr>
          <a:ln/>
        </p:spPr>
        <p:txBody>
          <a:bodyPr/>
          <a:lstStyle>
            <a:lvl1pPr>
              <a:defRPr/>
            </a:lvl1pPr>
          </a:lstStyle>
          <a:p>
            <a:pPr>
              <a:defRPr/>
            </a:pPr>
            <a:endParaRPr lang="fi-FI">
              <a:solidFill>
                <a:srgbClr val="000000"/>
              </a:solidFill>
            </a:endParaRPr>
          </a:p>
        </p:txBody>
      </p:sp>
      <p:sp>
        <p:nvSpPr>
          <p:cNvPr id="6" name="Rectangle 4"/>
          <p:cNvSpPr>
            <a:spLocks noGrp="1" noChangeArrowheads="1"/>
          </p:cNvSpPr>
          <p:nvPr>
            <p:ph type="ftr" idx="11"/>
          </p:nvPr>
        </p:nvSpPr>
        <p:spPr>
          <a:ln/>
        </p:spPr>
        <p:txBody>
          <a:bodyPr/>
          <a:lstStyle>
            <a:lvl1pPr>
              <a:defRPr/>
            </a:lvl1pPr>
          </a:lstStyle>
          <a:p>
            <a:pPr>
              <a:defRPr/>
            </a:pPr>
            <a:endParaRPr lang="fi-FI">
              <a:solidFill>
                <a:srgbClr val="000000"/>
              </a:solidFill>
            </a:endParaRPr>
          </a:p>
        </p:txBody>
      </p:sp>
      <p:sp>
        <p:nvSpPr>
          <p:cNvPr id="7" name="Rectangle 5"/>
          <p:cNvSpPr>
            <a:spLocks noGrp="1" noChangeArrowheads="1"/>
          </p:cNvSpPr>
          <p:nvPr>
            <p:ph type="sldNum" idx="12"/>
          </p:nvPr>
        </p:nvSpPr>
        <p:spPr>
          <a:ln/>
        </p:spPr>
        <p:txBody>
          <a:bodyPr/>
          <a:lstStyle>
            <a:lvl1pPr>
              <a:defRPr/>
            </a:lvl1pPr>
          </a:lstStyle>
          <a:p>
            <a:pPr>
              <a:defRPr/>
            </a:pPr>
            <a:fld id="{57E6BC75-6ED9-4A55-A418-8D719563D421}" type="slidenum">
              <a:rPr lang="fi-FI">
                <a:solidFill>
                  <a:srgbClr val="000000"/>
                </a:solidFill>
              </a:rPr>
              <a:pPr>
                <a:defRPr/>
              </a:pPr>
              <a:t>‹#›</a:t>
            </a:fld>
            <a:endParaRPr lang="fi-FI">
              <a:solidFill>
                <a:srgbClr val="000000"/>
              </a:solidFill>
            </a:endParaRPr>
          </a:p>
        </p:txBody>
      </p:sp>
    </p:spTree>
    <p:extLst>
      <p:ext uri="{BB962C8B-B14F-4D97-AF65-F5344CB8AC3E}">
        <p14:creationId xmlns:p14="http://schemas.microsoft.com/office/powerpoint/2010/main" val="37442151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380985" indent="0" algn="ctr">
              <a:buNone/>
              <a:defRPr/>
            </a:lvl2pPr>
            <a:lvl3pPr marL="761970" indent="0" algn="ctr">
              <a:buNone/>
              <a:defRPr/>
            </a:lvl3pPr>
            <a:lvl4pPr marL="1142954" indent="0" algn="ctr">
              <a:buNone/>
              <a:defRPr/>
            </a:lvl4pPr>
            <a:lvl5pPr marL="1523939" indent="0" algn="ctr">
              <a:buNone/>
              <a:defRPr/>
            </a:lvl5pPr>
            <a:lvl6pPr marL="1904924" indent="0" algn="ctr">
              <a:buNone/>
              <a:defRPr/>
            </a:lvl6pPr>
            <a:lvl7pPr marL="2285909" indent="0" algn="ctr">
              <a:buNone/>
              <a:defRPr/>
            </a:lvl7pPr>
            <a:lvl8pPr marL="2666893" indent="0" algn="ctr">
              <a:buNone/>
              <a:defRPr/>
            </a:lvl8pPr>
            <a:lvl9pPr marL="3047878"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fi-FI"/>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fi-FI"/>
          </a:p>
        </p:txBody>
      </p:sp>
      <p:sp>
        <p:nvSpPr>
          <p:cNvPr id="6" name="Rectangle 6"/>
          <p:cNvSpPr>
            <a:spLocks noGrp="1" noChangeArrowheads="1"/>
          </p:cNvSpPr>
          <p:nvPr>
            <p:ph type="sldNum" sz="quarter" idx="12"/>
          </p:nvPr>
        </p:nvSpPr>
        <p:spPr/>
        <p:txBody>
          <a:bodyPr/>
          <a:lstStyle>
            <a:lvl1pPr eaLnBrk="0" hangingPunct="0">
              <a:defRPr/>
            </a:lvl1pPr>
          </a:lstStyle>
          <a:p>
            <a:pPr>
              <a:defRPr/>
            </a:pPr>
            <a:fld id="{2FEBE32A-B9EB-4248-AA71-C7F44C171223}" type="slidenum">
              <a:rPr lang="en-US"/>
              <a:pPr>
                <a:defRPr/>
              </a:pPr>
              <a:t>‹#›</a:t>
            </a:fld>
            <a:endParaRPr lang="en-US"/>
          </a:p>
        </p:txBody>
      </p:sp>
    </p:spTree>
    <p:extLst>
      <p:ext uri="{BB962C8B-B14F-4D97-AF65-F5344CB8AC3E}">
        <p14:creationId xmlns:p14="http://schemas.microsoft.com/office/powerpoint/2010/main" val="2844805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fi-FI"/>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fi-FI"/>
          </a:p>
        </p:txBody>
      </p:sp>
      <p:sp>
        <p:nvSpPr>
          <p:cNvPr id="6" name="Rectangle 6"/>
          <p:cNvSpPr>
            <a:spLocks noGrp="1" noChangeArrowheads="1"/>
          </p:cNvSpPr>
          <p:nvPr>
            <p:ph type="sldNum" sz="quarter" idx="12"/>
          </p:nvPr>
        </p:nvSpPr>
        <p:spPr/>
        <p:txBody>
          <a:bodyPr/>
          <a:lstStyle>
            <a:lvl1pPr eaLnBrk="0" hangingPunct="0">
              <a:defRPr/>
            </a:lvl1pPr>
          </a:lstStyle>
          <a:p>
            <a:pPr>
              <a:defRPr/>
            </a:pPr>
            <a:fld id="{297849FA-F295-4E44-9D2D-6554058D8A27}" type="slidenum">
              <a:rPr lang="en-US"/>
              <a:pPr>
                <a:defRPr/>
              </a:pPr>
              <a:t>‹#›</a:t>
            </a:fld>
            <a:endParaRPr lang="en-US"/>
          </a:p>
        </p:txBody>
      </p:sp>
    </p:spTree>
    <p:extLst>
      <p:ext uri="{BB962C8B-B14F-4D97-AF65-F5344CB8AC3E}">
        <p14:creationId xmlns:p14="http://schemas.microsoft.com/office/powerpoint/2010/main" val="9027752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3333"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67"/>
            </a:lvl1pPr>
            <a:lvl2pPr marL="380985" indent="0">
              <a:buNone/>
              <a:defRPr sz="1500"/>
            </a:lvl2pPr>
            <a:lvl3pPr marL="761970" indent="0">
              <a:buNone/>
              <a:defRPr sz="1333"/>
            </a:lvl3pPr>
            <a:lvl4pPr marL="1142954" indent="0">
              <a:buNone/>
              <a:defRPr sz="1167"/>
            </a:lvl4pPr>
            <a:lvl5pPr marL="1523939" indent="0">
              <a:buNone/>
              <a:defRPr sz="1167"/>
            </a:lvl5pPr>
            <a:lvl6pPr marL="1904924" indent="0">
              <a:buNone/>
              <a:defRPr sz="1167"/>
            </a:lvl6pPr>
            <a:lvl7pPr marL="2285909" indent="0">
              <a:buNone/>
              <a:defRPr sz="1167"/>
            </a:lvl7pPr>
            <a:lvl8pPr marL="2666893" indent="0">
              <a:buNone/>
              <a:defRPr sz="1167"/>
            </a:lvl8pPr>
            <a:lvl9pPr marL="3047878" indent="0">
              <a:buNone/>
              <a:defRPr sz="1167"/>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fi-FI"/>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fi-FI"/>
          </a:p>
        </p:txBody>
      </p:sp>
      <p:sp>
        <p:nvSpPr>
          <p:cNvPr id="6" name="Rectangle 6"/>
          <p:cNvSpPr>
            <a:spLocks noGrp="1" noChangeArrowheads="1"/>
          </p:cNvSpPr>
          <p:nvPr>
            <p:ph type="sldNum" sz="quarter" idx="12"/>
          </p:nvPr>
        </p:nvSpPr>
        <p:spPr/>
        <p:txBody>
          <a:bodyPr/>
          <a:lstStyle>
            <a:lvl1pPr eaLnBrk="0" hangingPunct="0">
              <a:defRPr/>
            </a:lvl1pPr>
          </a:lstStyle>
          <a:p>
            <a:pPr>
              <a:defRPr/>
            </a:pPr>
            <a:fld id="{08464D59-42A2-4BE4-97B1-D4722515F204}" type="slidenum">
              <a:rPr lang="en-US"/>
              <a:pPr>
                <a:defRPr/>
              </a:pPr>
              <a:t>‹#›</a:t>
            </a:fld>
            <a:endParaRPr lang="en-US"/>
          </a:p>
        </p:txBody>
      </p:sp>
    </p:spTree>
    <p:extLst>
      <p:ext uri="{BB962C8B-B14F-4D97-AF65-F5344CB8AC3E}">
        <p14:creationId xmlns:p14="http://schemas.microsoft.com/office/powerpoint/2010/main" val="13969501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fi-FI"/>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fi-FI"/>
          </a:p>
        </p:txBody>
      </p:sp>
      <p:sp>
        <p:nvSpPr>
          <p:cNvPr id="7" name="Rectangle 6"/>
          <p:cNvSpPr>
            <a:spLocks noGrp="1" noChangeArrowheads="1"/>
          </p:cNvSpPr>
          <p:nvPr>
            <p:ph type="sldNum" sz="quarter" idx="12"/>
          </p:nvPr>
        </p:nvSpPr>
        <p:spPr/>
        <p:txBody>
          <a:bodyPr/>
          <a:lstStyle>
            <a:lvl1pPr eaLnBrk="0" hangingPunct="0">
              <a:defRPr/>
            </a:lvl1pPr>
          </a:lstStyle>
          <a:p>
            <a:pPr>
              <a:defRPr/>
            </a:pPr>
            <a:fld id="{A40B76B7-D414-42B0-8E0E-90F13F36BCF0}" type="slidenum">
              <a:rPr lang="en-US"/>
              <a:pPr>
                <a:defRPr/>
              </a:pPr>
              <a:t>‹#›</a:t>
            </a:fld>
            <a:endParaRPr lang="en-US"/>
          </a:p>
        </p:txBody>
      </p:sp>
    </p:spTree>
    <p:extLst>
      <p:ext uri="{BB962C8B-B14F-4D97-AF65-F5344CB8AC3E}">
        <p14:creationId xmlns:p14="http://schemas.microsoft.com/office/powerpoint/2010/main" val="11702058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fi-FI"/>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fi-FI"/>
          </a:p>
        </p:txBody>
      </p:sp>
      <p:sp>
        <p:nvSpPr>
          <p:cNvPr id="9" name="Rectangle 6"/>
          <p:cNvSpPr>
            <a:spLocks noGrp="1" noChangeArrowheads="1"/>
          </p:cNvSpPr>
          <p:nvPr>
            <p:ph type="sldNum" sz="quarter" idx="12"/>
          </p:nvPr>
        </p:nvSpPr>
        <p:spPr/>
        <p:txBody>
          <a:bodyPr/>
          <a:lstStyle>
            <a:lvl1pPr eaLnBrk="0" hangingPunct="0">
              <a:defRPr/>
            </a:lvl1pPr>
          </a:lstStyle>
          <a:p>
            <a:pPr>
              <a:defRPr/>
            </a:pPr>
            <a:fld id="{0DCC60E6-3472-4DCD-AEBB-CEE3D552472F}" type="slidenum">
              <a:rPr lang="en-US"/>
              <a:pPr>
                <a:defRPr/>
              </a:pPr>
              <a:t>‹#›</a:t>
            </a:fld>
            <a:endParaRPr lang="en-US"/>
          </a:p>
        </p:txBody>
      </p:sp>
    </p:spTree>
    <p:extLst>
      <p:ext uri="{BB962C8B-B14F-4D97-AF65-F5344CB8AC3E}">
        <p14:creationId xmlns:p14="http://schemas.microsoft.com/office/powerpoint/2010/main" val="42843876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fi-FI"/>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fi-FI"/>
          </a:p>
        </p:txBody>
      </p:sp>
      <p:sp>
        <p:nvSpPr>
          <p:cNvPr id="5" name="Rectangle 6"/>
          <p:cNvSpPr>
            <a:spLocks noGrp="1" noChangeArrowheads="1"/>
          </p:cNvSpPr>
          <p:nvPr>
            <p:ph type="sldNum" sz="quarter" idx="12"/>
          </p:nvPr>
        </p:nvSpPr>
        <p:spPr/>
        <p:txBody>
          <a:bodyPr/>
          <a:lstStyle>
            <a:lvl1pPr eaLnBrk="0" hangingPunct="0">
              <a:defRPr/>
            </a:lvl1pPr>
          </a:lstStyle>
          <a:p>
            <a:pPr>
              <a:defRPr/>
            </a:pPr>
            <a:fld id="{CADF8235-6A25-4EFB-96ED-54744D7E00C8}" type="slidenum">
              <a:rPr lang="en-US"/>
              <a:pPr>
                <a:defRPr/>
              </a:pPr>
              <a:t>‹#›</a:t>
            </a:fld>
            <a:endParaRPr lang="en-US"/>
          </a:p>
        </p:txBody>
      </p:sp>
    </p:spTree>
    <p:extLst>
      <p:ext uri="{BB962C8B-B14F-4D97-AF65-F5344CB8AC3E}">
        <p14:creationId xmlns:p14="http://schemas.microsoft.com/office/powerpoint/2010/main" val="34675060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fi-FI"/>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fi-FI"/>
          </a:p>
        </p:txBody>
      </p:sp>
      <p:sp>
        <p:nvSpPr>
          <p:cNvPr id="4" name="Rectangle 6"/>
          <p:cNvSpPr>
            <a:spLocks noGrp="1" noChangeArrowheads="1"/>
          </p:cNvSpPr>
          <p:nvPr>
            <p:ph type="sldNum" sz="quarter" idx="12"/>
          </p:nvPr>
        </p:nvSpPr>
        <p:spPr/>
        <p:txBody>
          <a:bodyPr/>
          <a:lstStyle>
            <a:lvl1pPr eaLnBrk="0" hangingPunct="0">
              <a:defRPr/>
            </a:lvl1pPr>
          </a:lstStyle>
          <a:p>
            <a:pPr>
              <a:defRPr/>
            </a:pPr>
            <a:fld id="{4B72199D-7044-4498-B569-7AFA56E15405}" type="slidenum">
              <a:rPr lang="en-US"/>
              <a:pPr>
                <a:defRPr/>
              </a:pPr>
              <a:t>‹#›</a:t>
            </a:fld>
            <a:endParaRPr lang="en-US"/>
          </a:p>
        </p:txBody>
      </p:sp>
    </p:spTree>
    <p:extLst>
      <p:ext uri="{BB962C8B-B14F-4D97-AF65-F5344CB8AC3E}">
        <p14:creationId xmlns:p14="http://schemas.microsoft.com/office/powerpoint/2010/main" val="37031074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67"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fi-FI"/>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fi-FI"/>
          </a:p>
        </p:txBody>
      </p:sp>
      <p:sp>
        <p:nvSpPr>
          <p:cNvPr id="7" name="Rectangle 6"/>
          <p:cNvSpPr>
            <a:spLocks noGrp="1" noChangeArrowheads="1"/>
          </p:cNvSpPr>
          <p:nvPr>
            <p:ph type="sldNum" sz="quarter" idx="12"/>
          </p:nvPr>
        </p:nvSpPr>
        <p:spPr/>
        <p:txBody>
          <a:bodyPr/>
          <a:lstStyle>
            <a:lvl1pPr eaLnBrk="0" hangingPunct="0">
              <a:defRPr/>
            </a:lvl1pPr>
          </a:lstStyle>
          <a:p>
            <a:pPr>
              <a:defRPr/>
            </a:pPr>
            <a:fld id="{A5BEB870-86D5-4EDB-AFC6-D16FEC0D1F63}" type="slidenum">
              <a:rPr lang="en-US"/>
              <a:pPr>
                <a:defRPr/>
              </a:pPr>
              <a:t>‹#›</a:t>
            </a:fld>
            <a:endParaRPr lang="en-US"/>
          </a:p>
        </p:txBody>
      </p:sp>
    </p:spTree>
    <p:extLst>
      <p:ext uri="{BB962C8B-B14F-4D97-AF65-F5344CB8AC3E}">
        <p14:creationId xmlns:p14="http://schemas.microsoft.com/office/powerpoint/2010/main" val="21606844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67"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endParaRPr lang="en-US"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fi-FI"/>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fi-FI"/>
          </a:p>
        </p:txBody>
      </p:sp>
      <p:sp>
        <p:nvSpPr>
          <p:cNvPr id="7" name="Rectangle 6"/>
          <p:cNvSpPr>
            <a:spLocks noGrp="1" noChangeArrowheads="1"/>
          </p:cNvSpPr>
          <p:nvPr>
            <p:ph type="sldNum" sz="quarter" idx="12"/>
          </p:nvPr>
        </p:nvSpPr>
        <p:spPr/>
        <p:txBody>
          <a:bodyPr/>
          <a:lstStyle>
            <a:lvl1pPr eaLnBrk="0" hangingPunct="0">
              <a:defRPr/>
            </a:lvl1pPr>
          </a:lstStyle>
          <a:p>
            <a:pPr>
              <a:defRPr/>
            </a:pPr>
            <a:fld id="{2A8A991B-62FB-405C-8374-7475B9D8E2C6}" type="slidenum">
              <a:rPr lang="en-US"/>
              <a:pPr>
                <a:defRPr/>
              </a:pPr>
              <a:t>‹#›</a:t>
            </a:fld>
            <a:endParaRPr lang="en-US"/>
          </a:p>
        </p:txBody>
      </p:sp>
    </p:spTree>
    <p:extLst>
      <p:ext uri="{BB962C8B-B14F-4D97-AF65-F5344CB8AC3E}">
        <p14:creationId xmlns:p14="http://schemas.microsoft.com/office/powerpoint/2010/main" val="2455745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Blue Text">
    <p:spTree>
      <p:nvGrpSpPr>
        <p:cNvPr id="1" name=""/>
        <p:cNvGrpSpPr/>
        <p:nvPr/>
      </p:nvGrpSpPr>
      <p:grpSpPr>
        <a:xfrm>
          <a:off x="0" y="0"/>
          <a:ext cx="0" cy="0"/>
          <a:chOff x="0" y="0"/>
          <a:chExt cx="0" cy="0"/>
        </a:xfrm>
      </p:grpSpPr>
      <p:sp>
        <p:nvSpPr>
          <p:cNvPr id="16"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7200" b="1" spc="-200">
                <a:solidFill>
                  <a:srgbClr val="005EB8"/>
                </a:solidFill>
              </a:defRPr>
            </a:lvl1pPr>
          </a:lstStyle>
          <a:p>
            <a:r>
              <a:rPr lang="en-US" smtClean="0"/>
              <a:t>Click to edit Master title style</a:t>
            </a:r>
            <a:endParaRPr lang="en-US" dirty="0"/>
          </a:p>
        </p:txBody>
      </p:sp>
      <p:sp>
        <p:nvSpPr>
          <p:cNvPr id="17" name="Subtitle 2"/>
          <p:cNvSpPr>
            <a:spLocks noGrp="1"/>
          </p:cNvSpPr>
          <p:nvPr>
            <p:ph type="subTitle" idx="1"/>
          </p:nvPr>
        </p:nvSpPr>
        <p:spPr>
          <a:xfrm>
            <a:off x="468314" y="4429748"/>
            <a:ext cx="5388448" cy="660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1129277009"/>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fi-FI"/>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fi-FI"/>
          </a:p>
        </p:txBody>
      </p:sp>
      <p:sp>
        <p:nvSpPr>
          <p:cNvPr id="6" name="Rectangle 6"/>
          <p:cNvSpPr>
            <a:spLocks noGrp="1" noChangeArrowheads="1"/>
          </p:cNvSpPr>
          <p:nvPr>
            <p:ph type="sldNum" sz="quarter" idx="12"/>
          </p:nvPr>
        </p:nvSpPr>
        <p:spPr/>
        <p:txBody>
          <a:bodyPr/>
          <a:lstStyle>
            <a:lvl1pPr eaLnBrk="0" hangingPunct="0">
              <a:defRPr/>
            </a:lvl1pPr>
          </a:lstStyle>
          <a:p>
            <a:pPr>
              <a:defRPr/>
            </a:pPr>
            <a:fld id="{36749214-3A18-4D38-94AD-41DABB0A7161}" type="slidenum">
              <a:rPr lang="en-US"/>
              <a:pPr>
                <a:defRPr/>
              </a:pPr>
              <a:t>‹#›</a:t>
            </a:fld>
            <a:endParaRPr lang="en-US"/>
          </a:p>
        </p:txBody>
      </p:sp>
    </p:spTree>
    <p:extLst>
      <p:ext uri="{BB962C8B-B14F-4D97-AF65-F5344CB8AC3E}">
        <p14:creationId xmlns:p14="http://schemas.microsoft.com/office/powerpoint/2010/main" val="28340332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fi-FI"/>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fi-FI"/>
          </a:p>
        </p:txBody>
      </p:sp>
      <p:sp>
        <p:nvSpPr>
          <p:cNvPr id="6" name="Rectangle 6"/>
          <p:cNvSpPr>
            <a:spLocks noGrp="1" noChangeArrowheads="1"/>
          </p:cNvSpPr>
          <p:nvPr>
            <p:ph type="sldNum" sz="quarter" idx="12"/>
          </p:nvPr>
        </p:nvSpPr>
        <p:spPr/>
        <p:txBody>
          <a:bodyPr/>
          <a:lstStyle>
            <a:lvl1pPr eaLnBrk="0" hangingPunct="0">
              <a:defRPr/>
            </a:lvl1pPr>
          </a:lstStyle>
          <a:p>
            <a:pPr>
              <a:defRPr/>
            </a:pPr>
            <a:fld id="{4BBA3AF0-9B5F-4706-85F2-3EE35B2598BB}" type="slidenum">
              <a:rPr lang="en-US"/>
              <a:pPr>
                <a:defRPr/>
              </a:pPr>
              <a:t>‹#›</a:t>
            </a:fld>
            <a:endParaRPr lang="en-US"/>
          </a:p>
        </p:txBody>
      </p:sp>
    </p:spTree>
    <p:extLst>
      <p:ext uri="{BB962C8B-B14F-4D97-AF65-F5344CB8AC3E}">
        <p14:creationId xmlns:p14="http://schemas.microsoft.com/office/powerpoint/2010/main" val="26092193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865"/>
            <a:ext cx="8229600" cy="48762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fi-FI"/>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fi-FI"/>
          </a:p>
        </p:txBody>
      </p:sp>
      <p:sp>
        <p:nvSpPr>
          <p:cNvPr id="5" name="Rectangle 6"/>
          <p:cNvSpPr>
            <a:spLocks noGrp="1" noChangeArrowheads="1"/>
          </p:cNvSpPr>
          <p:nvPr>
            <p:ph type="sldNum" sz="quarter" idx="12"/>
          </p:nvPr>
        </p:nvSpPr>
        <p:spPr/>
        <p:txBody>
          <a:bodyPr/>
          <a:lstStyle>
            <a:lvl1pPr eaLnBrk="0" hangingPunct="0">
              <a:defRPr/>
            </a:lvl1pPr>
          </a:lstStyle>
          <a:p>
            <a:pPr>
              <a:defRPr/>
            </a:pPr>
            <a:fld id="{15B7E443-8310-4490-ABEE-CA8A4636547B}" type="slidenum">
              <a:rPr lang="en-US"/>
              <a:pPr>
                <a:defRPr/>
              </a:pPr>
              <a:t>‹#›</a:t>
            </a:fld>
            <a:endParaRPr lang="en-US"/>
          </a:p>
        </p:txBody>
      </p:sp>
    </p:spTree>
    <p:extLst>
      <p:ext uri="{BB962C8B-B14F-4D97-AF65-F5344CB8AC3E}">
        <p14:creationId xmlns:p14="http://schemas.microsoft.com/office/powerpoint/2010/main" val="15526292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smtClean="0"/>
              <a:t>Click to edit Master title style</a:t>
            </a:r>
            <a:endParaRPr lang="fi-FI"/>
          </a:p>
        </p:txBody>
      </p:sp>
      <p:sp>
        <p:nvSpPr>
          <p:cNvPr id="3" name="Table Placeholder 2"/>
          <p:cNvSpPr>
            <a:spLocks noGrp="1"/>
          </p:cNvSpPr>
          <p:nvPr>
            <p:ph type="tbl" idx="1"/>
          </p:nvPr>
        </p:nvSpPr>
        <p:spPr>
          <a:xfrm>
            <a:off x="457200" y="1333500"/>
            <a:ext cx="8229600" cy="3771636"/>
          </a:xfrm>
        </p:spPr>
        <p:txBody>
          <a:bodyPr/>
          <a:lstStyle/>
          <a:p>
            <a:pPr lvl="0"/>
            <a:endParaRPr lang="fi-FI" noProof="0" smtClean="0"/>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210020C1-9BDD-45F5-8E98-9EB58D893D5A}" type="slidenum">
              <a:rPr lang="en-US"/>
              <a:pPr>
                <a:defRPr/>
              </a:pPr>
              <a:t>‹#›</a:t>
            </a:fld>
            <a:endParaRPr lang="en-US"/>
          </a:p>
        </p:txBody>
      </p:sp>
    </p:spTree>
    <p:extLst>
      <p:ext uri="{BB962C8B-B14F-4D97-AF65-F5344CB8AC3E}">
        <p14:creationId xmlns:p14="http://schemas.microsoft.com/office/powerpoint/2010/main" val="13432827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le Slide Green">
    <p:spTree>
      <p:nvGrpSpPr>
        <p:cNvPr id="1" name=""/>
        <p:cNvGrpSpPr/>
        <p:nvPr/>
      </p:nvGrpSpPr>
      <p:grpSpPr>
        <a:xfrm>
          <a:off x="0" y="0"/>
          <a:ext cx="0" cy="0"/>
          <a:chOff x="0" y="0"/>
          <a:chExt cx="0" cy="0"/>
        </a:xfrm>
      </p:grpSpPr>
      <p:sp>
        <p:nvSpPr>
          <p:cNvPr id="9" name="Rectangle 8"/>
          <p:cNvSpPr/>
          <p:nvPr userDrawn="1"/>
        </p:nvSpPr>
        <p:spPr>
          <a:xfrm>
            <a:off x="406400" y="1427428"/>
            <a:ext cx="8326438" cy="3267604"/>
          </a:xfrm>
          <a:prstGeom prst="rect">
            <a:avLst/>
          </a:prstGeom>
          <a:solidFill>
            <a:srgbClr val="009B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rgbClr val="FFFFFF"/>
              </a:solidFill>
            </a:endParaRPr>
          </a:p>
        </p:txBody>
      </p:sp>
      <p:pic>
        <p:nvPicPr>
          <p:cNvPr id="11" name="Picture 7" descr="aalto_fi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120900" cy="135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2400" y="1476000"/>
            <a:ext cx="7772400" cy="1110000"/>
          </a:xfrm>
        </p:spPr>
        <p:txBody>
          <a:bodyPr/>
          <a:lstStyle>
            <a:lvl1pPr>
              <a:defRPr sz="3333">
                <a:solidFill>
                  <a:schemeClr val="bg1"/>
                </a:solidFill>
              </a:defRPr>
            </a:lvl1pPr>
          </a:lstStyle>
          <a:p>
            <a:r>
              <a:rPr lang="en-US" noProof="0" smtClean="0"/>
              <a:t>Click to edit Master title style</a:t>
            </a:r>
            <a:endParaRPr lang="fi-FI" noProof="0"/>
          </a:p>
        </p:txBody>
      </p:sp>
      <p:sp>
        <p:nvSpPr>
          <p:cNvPr id="3" name="Subtitle 2"/>
          <p:cNvSpPr>
            <a:spLocks noGrp="1"/>
          </p:cNvSpPr>
          <p:nvPr>
            <p:ph type="subTitle" idx="1"/>
          </p:nvPr>
        </p:nvSpPr>
        <p:spPr>
          <a:xfrm>
            <a:off x="572400" y="2619373"/>
            <a:ext cx="6285600" cy="1950000"/>
          </a:xfrm>
        </p:spPr>
        <p:txBody>
          <a:bodyPr/>
          <a:lstStyle>
            <a:lvl1pPr marL="0" indent="0" algn="l">
              <a:buNone/>
              <a:defRPr>
                <a:solidFill>
                  <a:schemeClr val="bg1"/>
                </a:solidFill>
                <a:latin typeface="Georgia" pitchFamily="18" charset="0"/>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noProof="0" smtClean="0"/>
              <a:t>Click to edit Master subtitle style</a:t>
            </a:r>
            <a:endParaRPr lang="fi-FI" noProof="0"/>
          </a:p>
        </p:txBody>
      </p:sp>
      <p:sp>
        <p:nvSpPr>
          <p:cNvPr id="10" name="Text Placeholder 9"/>
          <p:cNvSpPr>
            <a:spLocks noGrp="1"/>
          </p:cNvSpPr>
          <p:nvPr>
            <p:ph type="body" sz="quarter" idx="11"/>
          </p:nvPr>
        </p:nvSpPr>
        <p:spPr>
          <a:xfrm>
            <a:off x="5144400" y="4968000"/>
            <a:ext cx="1962000" cy="528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3" name="Text Placeholder 9"/>
          <p:cNvSpPr>
            <a:spLocks noGrp="1"/>
          </p:cNvSpPr>
          <p:nvPr>
            <p:ph type="body" sz="quarter" idx="12"/>
          </p:nvPr>
        </p:nvSpPr>
        <p:spPr>
          <a:xfrm>
            <a:off x="7426800" y="4968000"/>
            <a:ext cx="1134000" cy="528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4" name="Text Placeholder 9"/>
          <p:cNvSpPr>
            <a:spLocks noGrp="1"/>
          </p:cNvSpPr>
          <p:nvPr>
            <p:ph type="body" sz="quarter" idx="13"/>
          </p:nvPr>
        </p:nvSpPr>
        <p:spPr>
          <a:xfrm>
            <a:off x="2862000" y="5115000"/>
            <a:ext cx="2026800" cy="381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5" name="Text Placeholder 9"/>
          <p:cNvSpPr>
            <a:spLocks noGrp="1"/>
          </p:cNvSpPr>
          <p:nvPr>
            <p:ph type="body" sz="quarter" idx="14"/>
          </p:nvPr>
        </p:nvSpPr>
        <p:spPr>
          <a:xfrm>
            <a:off x="572400" y="5115000"/>
            <a:ext cx="2048400" cy="381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6" name="Text Placeholder 9"/>
          <p:cNvSpPr>
            <a:spLocks noGrp="1"/>
          </p:cNvSpPr>
          <p:nvPr>
            <p:ph type="body" sz="quarter" idx="15"/>
          </p:nvPr>
        </p:nvSpPr>
        <p:spPr>
          <a:xfrm>
            <a:off x="572400" y="4968000"/>
            <a:ext cx="2048400" cy="147000"/>
          </a:xfrm>
        </p:spPr>
        <p:txBody>
          <a:bodyPr wrap="none" lIns="0" tIns="0" rIns="0" bIns="0"/>
          <a:lstStyle>
            <a:lvl1pPr marL="0" indent="0">
              <a:spcBef>
                <a:spcPts val="0"/>
              </a:spcBef>
              <a:buNone/>
              <a:defRPr sz="1000" b="1">
                <a:solidFill>
                  <a:schemeClr val="tx1"/>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p:txBody>
      </p:sp>
      <p:sp>
        <p:nvSpPr>
          <p:cNvPr id="12" name="Date Placeholder 3"/>
          <p:cNvSpPr>
            <a:spLocks noGrp="1"/>
          </p:cNvSpPr>
          <p:nvPr>
            <p:ph type="dt" sz="half" idx="16"/>
          </p:nvPr>
        </p:nvSpPr>
        <p:spPr>
          <a:xfrm>
            <a:off x="2862264" y="4967553"/>
            <a:ext cx="2027237" cy="146843"/>
          </a:xfrm>
        </p:spPr>
        <p:txBody>
          <a:bodyPr wrap="none" lIns="0" tIns="0" rIns="0" bIns="0"/>
          <a:lstStyle>
            <a:lvl1pPr eaLnBrk="0" hangingPunct="0">
              <a:defRPr sz="1000">
                <a:solidFill>
                  <a:srgbClr val="808080"/>
                </a:solidFill>
              </a:defRPr>
            </a:lvl1pPr>
          </a:lstStyle>
          <a:p>
            <a:pPr>
              <a:defRPr/>
            </a:pPr>
            <a:fld id="{8BEF0523-F48D-476E-9FB3-06D84123BE40}" type="datetime1">
              <a:rPr lang="en-US"/>
              <a:pPr>
                <a:defRPr/>
              </a:pPr>
              <a:t>1/10/2019</a:t>
            </a:fld>
            <a:endParaRPr lang="fi-FI"/>
          </a:p>
        </p:txBody>
      </p:sp>
    </p:spTree>
    <p:extLst>
      <p:ext uri="{BB962C8B-B14F-4D97-AF65-F5344CB8AC3E}">
        <p14:creationId xmlns:p14="http://schemas.microsoft.com/office/powerpoint/2010/main" val="25706536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fi-FI"/>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380985" indent="0" algn="ctr">
              <a:buNone/>
              <a:defRPr/>
            </a:lvl2pPr>
            <a:lvl3pPr marL="761970" indent="0" algn="ctr">
              <a:buNone/>
              <a:defRPr/>
            </a:lvl3pPr>
            <a:lvl4pPr marL="1142954" indent="0" algn="ctr">
              <a:buNone/>
              <a:defRPr/>
            </a:lvl4pPr>
            <a:lvl5pPr marL="1523939" indent="0" algn="ctr">
              <a:buNone/>
              <a:defRPr/>
            </a:lvl5pPr>
            <a:lvl6pPr marL="1904924" indent="0" algn="ctr">
              <a:buNone/>
              <a:defRPr/>
            </a:lvl6pPr>
            <a:lvl7pPr marL="2285909" indent="0" algn="ctr">
              <a:buNone/>
              <a:defRPr/>
            </a:lvl7pPr>
            <a:lvl8pPr marL="2666893" indent="0" algn="ctr">
              <a:buNone/>
              <a:defRPr/>
            </a:lvl8pPr>
            <a:lvl9pPr marL="3047878" indent="0" algn="ctr">
              <a:buNone/>
              <a:defRPr/>
            </a:lvl9pPr>
          </a:lstStyle>
          <a:p>
            <a:r>
              <a:rPr lang="en-US" smtClean="0"/>
              <a:t>Click to edit Master subtitle style</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44E625-3BB9-41A7-B2BD-9A68F7AEA1D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103465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869633-D220-4F85-B559-E7D72DB00D1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405630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3333"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67"/>
            </a:lvl1pPr>
            <a:lvl2pPr marL="380985" indent="0">
              <a:buNone/>
              <a:defRPr sz="1500"/>
            </a:lvl2pPr>
            <a:lvl3pPr marL="761970" indent="0">
              <a:buNone/>
              <a:defRPr sz="1333"/>
            </a:lvl3pPr>
            <a:lvl4pPr marL="1142954" indent="0">
              <a:buNone/>
              <a:defRPr sz="1167"/>
            </a:lvl4pPr>
            <a:lvl5pPr marL="1523939" indent="0">
              <a:buNone/>
              <a:defRPr sz="1167"/>
            </a:lvl5pPr>
            <a:lvl6pPr marL="1904924" indent="0">
              <a:buNone/>
              <a:defRPr sz="1167"/>
            </a:lvl6pPr>
            <a:lvl7pPr marL="2285909" indent="0">
              <a:buNone/>
              <a:defRPr sz="1167"/>
            </a:lvl7pPr>
            <a:lvl8pPr marL="2666893" indent="0">
              <a:buNone/>
              <a:defRPr sz="1167"/>
            </a:lvl8pPr>
            <a:lvl9pPr marL="3047878" indent="0">
              <a:buNone/>
              <a:defRPr sz="1167"/>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90CCA2-8592-417D-92CF-93E78068F32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209151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EBCD0F-AD62-47C2-BCD7-EEB599761F0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519391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5BDB83-7821-4B70-ABF2-094064E26EA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49216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Red Text">
    <p:spTree>
      <p:nvGrpSpPr>
        <p:cNvPr id="1" name=""/>
        <p:cNvGrpSpPr/>
        <p:nvPr/>
      </p:nvGrpSpPr>
      <p:grpSpPr>
        <a:xfrm>
          <a:off x="0" y="0"/>
          <a:ext cx="0" cy="0"/>
          <a:chOff x="0" y="0"/>
          <a:chExt cx="0" cy="0"/>
        </a:xfrm>
      </p:grpSpPr>
      <p:sp>
        <p:nvSpPr>
          <p:cNvPr id="5"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7200" b="1" spc="-200">
                <a:solidFill>
                  <a:srgbClr val="EF3340"/>
                </a:solidFill>
              </a:defRPr>
            </a:lvl1pPr>
          </a:lstStyle>
          <a:p>
            <a:r>
              <a:rPr lang="en-US" smtClean="0"/>
              <a:t>Click to edit Master title style</a:t>
            </a:r>
            <a:endParaRPr lang="en-US" dirty="0"/>
          </a:p>
        </p:txBody>
      </p:sp>
      <p:sp>
        <p:nvSpPr>
          <p:cNvPr id="6" name="Subtitle 2"/>
          <p:cNvSpPr>
            <a:spLocks noGrp="1"/>
          </p:cNvSpPr>
          <p:nvPr>
            <p:ph type="subTitle" idx="1"/>
          </p:nvPr>
        </p:nvSpPr>
        <p:spPr>
          <a:xfrm>
            <a:off x="468314" y="4429748"/>
            <a:ext cx="5379423" cy="660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4186464947"/>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385A175-9A7B-44D9-B63F-AF3020DFD7A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614000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D2586DF-B1DE-469C-85C4-A8EF523E2F4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910408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67" b="1"/>
            </a:lvl1pPr>
          </a:lstStyle>
          <a:p>
            <a:r>
              <a:rPr lang="en-US" smtClean="0"/>
              <a:t>Click to edit Master title style</a:t>
            </a:r>
            <a:endParaRPr lang="fi-FI"/>
          </a:p>
        </p:txBody>
      </p:sp>
      <p:sp>
        <p:nvSpPr>
          <p:cNvPr id="3" name="Content Placeholder 2"/>
          <p:cNvSpPr>
            <a:spLocks noGrp="1"/>
          </p:cNvSpPr>
          <p:nvPr>
            <p:ph idx="1"/>
          </p:nvPr>
        </p:nvSpPr>
        <p:spPr>
          <a:xfrm>
            <a:off x="3575050" y="227542"/>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5B4F9A-2103-427A-962D-026A4ADAEC8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671067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67" b="1"/>
            </a:lvl1pPr>
          </a:lstStyle>
          <a:p>
            <a:r>
              <a:rPr lang="en-US" smtClean="0"/>
              <a:t>Click to edit Master title style</a:t>
            </a:r>
            <a:endParaRPr lang="fi-FI"/>
          </a:p>
        </p:txBody>
      </p:sp>
      <p:sp>
        <p:nvSpPr>
          <p:cNvPr id="3" name="Picture Placeholder 2"/>
          <p:cNvSpPr>
            <a:spLocks noGrp="1"/>
          </p:cNvSpPr>
          <p:nvPr>
            <p:ph type="pic" idx="1"/>
          </p:nvPr>
        </p:nvSpPr>
        <p:spPr>
          <a:xfrm>
            <a:off x="1792288" y="510646"/>
            <a:ext cx="54864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endParaRPr lang="fi-FI" noProof="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9B8D75-1464-4B04-9842-9CA69854F4F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806789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D080B9-0BFF-4859-835D-67674881204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28249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8E13D7-0ECA-4622-A937-FC1B8349A07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133672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smtClean="0"/>
              <a:t>Click to edit Master title style</a:t>
            </a:r>
            <a:endParaRPr lang="fi-FI"/>
          </a:p>
        </p:txBody>
      </p:sp>
      <p:sp>
        <p:nvSpPr>
          <p:cNvPr id="3" name="SmartArt Placeholder 2"/>
          <p:cNvSpPr>
            <a:spLocks noGrp="1"/>
          </p:cNvSpPr>
          <p:nvPr>
            <p:ph type="dgm" idx="1"/>
          </p:nvPr>
        </p:nvSpPr>
        <p:spPr>
          <a:xfrm>
            <a:off x="457200" y="1333500"/>
            <a:ext cx="8229600" cy="3771636"/>
          </a:xfrm>
        </p:spPr>
        <p:txBody>
          <a:bodyPr/>
          <a:lstStyle/>
          <a:p>
            <a:pPr lvl="0"/>
            <a:endParaRPr lang="fi-FI"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0D660A-CACB-4676-9FAA-9B401B927D8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172855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865"/>
            <a:ext cx="8229600" cy="48762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46C26D-6CB0-4C84-9603-EFEE2BC6DD0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465091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333500"/>
            <a:ext cx="4038600" cy="37716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quarter" idx="2"/>
          </p:nvPr>
        </p:nvSpPr>
        <p:spPr>
          <a:xfrm>
            <a:off x="4648200" y="1333500"/>
            <a:ext cx="4038600" cy="1821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Content Placeholder 4"/>
          <p:cNvSpPr>
            <a:spLocks noGrp="1"/>
          </p:cNvSpPr>
          <p:nvPr>
            <p:ph sz="quarter" idx="3"/>
          </p:nvPr>
        </p:nvSpPr>
        <p:spPr>
          <a:xfrm>
            <a:off x="4648200" y="3282157"/>
            <a:ext cx="4038600" cy="18229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4988B5D8-E8C3-4E11-9B08-EA21A35495A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062924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28865"/>
            <a:ext cx="8229600" cy="952500"/>
          </a:xfrm>
        </p:spPr>
        <p:txBody>
          <a:bodyPr/>
          <a:lstStyle/>
          <a:p>
            <a:r>
              <a:rPr lang="en-US" smtClean="0"/>
              <a:t>Click to edit Master title style</a:t>
            </a:r>
            <a:endParaRPr lang="fi-FI"/>
          </a:p>
        </p:txBody>
      </p:sp>
      <p:sp>
        <p:nvSpPr>
          <p:cNvPr id="3" name="Content Placeholder 2"/>
          <p:cNvSpPr>
            <a:spLocks noGrp="1"/>
          </p:cNvSpPr>
          <p:nvPr>
            <p:ph sz="quarter" idx="1"/>
          </p:nvPr>
        </p:nvSpPr>
        <p:spPr>
          <a:xfrm>
            <a:off x="457200" y="1333500"/>
            <a:ext cx="4038600" cy="1821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quarter" idx="2"/>
          </p:nvPr>
        </p:nvSpPr>
        <p:spPr>
          <a:xfrm>
            <a:off x="4648200" y="1333500"/>
            <a:ext cx="4038600" cy="1821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Content Placeholder 4"/>
          <p:cNvSpPr>
            <a:spLocks noGrp="1"/>
          </p:cNvSpPr>
          <p:nvPr>
            <p:ph sz="quarter" idx="3"/>
          </p:nvPr>
        </p:nvSpPr>
        <p:spPr>
          <a:xfrm>
            <a:off x="457200" y="3282157"/>
            <a:ext cx="4038600" cy="18229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Content Placeholder 5"/>
          <p:cNvSpPr>
            <a:spLocks noGrp="1"/>
          </p:cNvSpPr>
          <p:nvPr>
            <p:ph sz="quarter" idx="4"/>
          </p:nvPr>
        </p:nvSpPr>
        <p:spPr>
          <a:xfrm>
            <a:off x="4648200" y="3282157"/>
            <a:ext cx="4038600" cy="18229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10D6F42-D92B-4037-8C74-04611843770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59334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Yellow Text">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7200" b="1" spc="-200">
                <a:solidFill>
                  <a:srgbClr val="FFCD00"/>
                </a:solidFill>
              </a:defRPr>
            </a:lvl1pPr>
          </a:lstStyle>
          <a:p>
            <a:r>
              <a:rPr lang="en-US" smtClean="0"/>
              <a:t>Click to edit Master title style</a:t>
            </a:r>
            <a:endParaRPr lang="en-US" dirty="0"/>
          </a:p>
        </p:txBody>
      </p:sp>
      <p:sp>
        <p:nvSpPr>
          <p:cNvPr id="6" name="Subtitle 2"/>
          <p:cNvSpPr>
            <a:spLocks noGrp="1"/>
          </p:cNvSpPr>
          <p:nvPr>
            <p:ph type="subTitle" idx="1"/>
          </p:nvPr>
        </p:nvSpPr>
        <p:spPr>
          <a:xfrm>
            <a:off x="468314" y="4429748"/>
            <a:ext cx="5388448" cy="660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476046159"/>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Title Slide Green">
    <p:spTree>
      <p:nvGrpSpPr>
        <p:cNvPr id="1" name=""/>
        <p:cNvGrpSpPr/>
        <p:nvPr/>
      </p:nvGrpSpPr>
      <p:grpSpPr>
        <a:xfrm>
          <a:off x="0" y="0"/>
          <a:ext cx="0" cy="0"/>
          <a:chOff x="0" y="0"/>
          <a:chExt cx="0" cy="0"/>
        </a:xfrm>
      </p:grpSpPr>
      <p:sp>
        <p:nvSpPr>
          <p:cNvPr id="9" name="Rectangle 8"/>
          <p:cNvSpPr/>
          <p:nvPr userDrawn="1"/>
        </p:nvSpPr>
        <p:spPr>
          <a:xfrm>
            <a:off x="406400" y="1427428"/>
            <a:ext cx="8326438" cy="3267604"/>
          </a:xfrm>
          <a:prstGeom prst="rect">
            <a:avLst/>
          </a:prstGeom>
          <a:solidFill>
            <a:srgbClr val="009B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a:solidFill>
                <a:srgbClr val="FFFFFF"/>
              </a:solidFill>
            </a:endParaRPr>
          </a:p>
        </p:txBody>
      </p:sp>
      <p:pic>
        <p:nvPicPr>
          <p:cNvPr id="11" name="Picture 7" descr="aalto_fi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120900" cy="135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2400" y="1476000"/>
            <a:ext cx="7772400" cy="1110000"/>
          </a:xfrm>
        </p:spPr>
        <p:txBody>
          <a:bodyPr/>
          <a:lstStyle>
            <a:lvl1pPr>
              <a:defRPr sz="3333">
                <a:solidFill>
                  <a:schemeClr val="bg1"/>
                </a:solidFill>
              </a:defRPr>
            </a:lvl1pPr>
          </a:lstStyle>
          <a:p>
            <a:r>
              <a:rPr lang="en-US" noProof="0" smtClean="0"/>
              <a:t>Click to edit Master title style</a:t>
            </a:r>
            <a:endParaRPr lang="fi-FI" noProof="0"/>
          </a:p>
        </p:txBody>
      </p:sp>
      <p:sp>
        <p:nvSpPr>
          <p:cNvPr id="3" name="Subtitle 2"/>
          <p:cNvSpPr>
            <a:spLocks noGrp="1"/>
          </p:cNvSpPr>
          <p:nvPr>
            <p:ph type="subTitle" idx="1"/>
          </p:nvPr>
        </p:nvSpPr>
        <p:spPr>
          <a:xfrm>
            <a:off x="572400" y="2619373"/>
            <a:ext cx="6285600" cy="1950000"/>
          </a:xfrm>
        </p:spPr>
        <p:txBody>
          <a:bodyPr/>
          <a:lstStyle>
            <a:lvl1pPr marL="0" indent="0" algn="l">
              <a:buNone/>
              <a:defRPr>
                <a:solidFill>
                  <a:schemeClr val="bg1"/>
                </a:solidFill>
                <a:latin typeface="Georgia" pitchFamily="18" charset="0"/>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noProof="0" smtClean="0"/>
              <a:t>Click to edit Master subtitle style</a:t>
            </a:r>
            <a:endParaRPr lang="fi-FI" noProof="0"/>
          </a:p>
        </p:txBody>
      </p:sp>
      <p:sp>
        <p:nvSpPr>
          <p:cNvPr id="10" name="Text Placeholder 9"/>
          <p:cNvSpPr>
            <a:spLocks noGrp="1"/>
          </p:cNvSpPr>
          <p:nvPr>
            <p:ph type="body" sz="quarter" idx="11"/>
          </p:nvPr>
        </p:nvSpPr>
        <p:spPr>
          <a:xfrm>
            <a:off x="5144400" y="4968000"/>
            <a:ext cx="1962000" cy="528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3" name="Text Placeholder 9"/>
          <p:cNvSpPr>
            <a:spLocks noGrp="1"/>
          </p:cNvSpPr>
          <p:nvPr>
            <p:ph type="body" sz="quarter" idx="12"/>
          </p:nvPr>
        </p:nvSpPr>
        <p:spPr>
          <a:xfrm>
            <a:off x="7426800" y="4968000"/>
            <a:ext cx="1134000" cy="528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4" name="Text Placeholder 9"/>
          <p:cNvSpPr>
            <a:spLocks noGrp="1"/>
          </p:cNvSpPr>
          <p:nvPr>
            <p:ph type="body" sz="quarter" idx="13"/>
          </p:nvPr>
        </p:nvSpPr>
        <p:spPr>
          <a:xfrm>
            <a:off x="2862000" y="5115000"/>
            <a:ext cx="2026800" cy="381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5" name="Text Placeholder 9"/>
          <p:cNvSpPr>
            <a:spLocks noGrp="1"/>
          </p:cNvSpPr>
          <p:nvPr>
            <p:ph type="body" sz="quarter" idx="14"/>
          </p:nvPr>
        </p:nvSpPr>
        <p:spPr>
          <a:xfrm>
            <a:off x="572400" y="5115000"/>
            <a:ext cx="2048400" cy="381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6" name="Text Placeholder 9"/>
          <p:cNvSpPr>
            <a:spLocks noGrp="1"/>
          </p:cNvSpPr>
          <p:nvPr>
            <p:ph type="body" sz="quarter" idx="15"/>
          </p:nvPr>
        </p:nvSpPr>
        <p:spPr>
          <a:xfrm>
            <a:off x="572400" y="4968000"/>
            <a:ext cx="2048400" cy="147000"/>
          </a:xfrm>
        </p:spPr>
        <p:txBody>
          <a:bodyPr wrap="none" lIns="0" tIns="0" rIns="0" bIns="0"/>
          <a:lstStyle>
            <a:lvl1pPr marL="0" indent="0">
              <a:spcBef>
                <a:spcPts val="0"/>
              </a:spcBef>
              <a:buNone/>
              <a:defRPr sz="1000" b="1">
                <a:solidFill>
                  <a:schemeClr val="tx1"/>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p:txBody>
      </p:sp>
      <p:sp>
        <p:nvSpPr>
          <p:cNvPr id="12" name="Date Placeholder 3"/>
          <p:cNvSpPr>
            <a:spLocks noGrp="1"/>
          </p:cNvSpPr>
          <p:nvPr>
            <p:ph type="dt" sz="half" idx="16"/>
          </p:nvPr>
        </p:nvSpPr>
        <p:spPr>
          <a:xfrm>
            <a:off x="2862264" y="4967553"/>
            <a:ext cx="2027237" cy="146843"/>
          </a:xfrm>
        </p:spPr>
        <p:txBody>
          <a:bodyPr wrap="none" lIns="0" tIns="0" rIns="0" bIns="0"/>
          <a:lstStyle>
            <a:lvl1pPr>
              <a:defRPr sz="1000">
                <a:solidFill>
                  <a:schemeClr val="bg2"/>
                </a:solidFill>
              </a:defRPr>
            </a:lvl1pPr>
          </a:lstStyle>
          <a:p>
            <a:pPr>
              <a:defRPr/>
            </a:pPr>
            <a:fld id="{0E0F5DAC-5DFA-4B98-861D-DC0E22B2FE28}" type="datetime1">
              <a:rPr lang="en-US">
                <a:solidFill>
                  <a:srgbClr val="808080"/>
                </a:solidFill>
              </a:rPr>
              <a:pPr>
                <a:defRPr/>
              </a:pPr>
              <a:t>1/10/2019</a:t>
            </a:fld>
            <a:endParaRPr lang="fi-FI">
              <a:solidFill>
                <a:srgbClr val="808080"/>
              </a:solidFill>
            </a:endParaRPr>
          </a:p>
        </p:txBody>
      </p:sp>
    </p:spTree>
    <p:extLst>
      <p:ext uri="{BB962C8B-B14F-4D97-AF65-F5344CB8AC3E}">
        <p14:creationId xmlns:p14="http://schemas.microsoft.com/office/powerpoint/2010/main" val="2706219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fi-FI"/>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380985" indent="0" algn="ctr">
              <a:buNone/>
              <a:defRPr/>
            </a:lvl2pPr>
            <a:lvl3pPr marL="761970" indent="0" algn="ctr">
              <a:buNone/>
              <a:defRPr/>
            </a:lvl3pPr>
            <a:lvl4pPr marL="1142954" indent="0" algn="ctr">
              <a:buNone/>
              <a:defRPr/>
            </a:lvl4pPr>
            <a:lvl5pPr marL="1523939" indent="0" algn="ctr">
              <a:buNone/>
              <a:defRPr/>
            </a:lvl5pPr>
            <a:lvl6pPr marL="1904924" indent="0" algn="ctr">
              <a:buNone/>
              <a:defRPr/>
            </a:lvl6pPr>
            <a:lvl7pPr marL="2285909" indent="0" algn="ctr">
              <a:buNone/>
              <a:defRPr/>
            </a:lvl7pPr>
            <a:lvl8pPr marL="2666893" indent="0" algn="ctr">
              <a:buNone/>
              <a:defRPr/>
            </a:lvl8pPr>
            <a:lvl9pPr marL="3047878" indent="0" algn="ctr">
              <a:buNone/>
              <a:defRPr/>
            </a:lvl9pPr>
          </a:lstStyle>
          <a:p>
            <a:r>
              <a:rPr lang="en-US" smtClean="0"/>
              <a:t>Click to edit Master subtitle style</a:t>
            </a:r>
            <a:endParaRPr lang="fi-FI"/>
          </a:p>
        </p:txBody>
      </p:sp>
      <p:sp>
        <p:nvSpPr>
          <p:cNvPr id="4" name="Rectangle 4"/>
          <p:cNvSpPr>
            <a:spLocks noGrp="1" noChangeArrowheads="1"/>
          </p:cNvSpPr>
          <p:nvPr>
            <p:ph type="dt" sz="half" idx="10"/>
          </p:nvPr>
        </p:nvSpPr>
        <p:spPr/>
        <p:txBody>
          <a:bodyPr/>
          <a:lstStyle>
            <a:lvl1pPr eaLnBrk="0" hangingPunct="0">
              <a:defRPr>
                <a:latin typeface="Arial" panose="020B0604020202020204" pitchFamily="34"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Arial" panose="020B0604020202020204" pitchFamily="34"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Arial" panose="020B0604020202020204" pitchFamily="34" charset="0"/>
              </a:defRPr>
            </a:lvl1pPr>
          </a:lstStyle>
          <a:p>
            <a:pPr>
              <a:defRPr/>
            </a:pPr>
            <a:fld id="{D163B582-B643-497A-86FC-BA98F8A38D30}" type="slidenum">
              <a:rPr lang="en-US" altLang="ja-JP"/>
              <a:pPr>
                <a:defRPr/>
              </a:pPr>
              <a:t>‹#›</a:t>
            </a:fld>
            <a:endParaRPr lang="en-US" altLang="ja-JP"/>
          </a:p>
        </p:txBody>
      </p:sp>
    </p:spTree>
    <p:extLst>
      <p:ext uri="{BB962C8B-B14F-4D97-AF65-F5344CB8AC3E}">
        <p14:creationId xmlns:p14="http://schemas.microsoft.com/office/powerpoint/2010/main" val="18653313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p:txBody>
          <a:bodyPr/>
          <a:lstStyle>
            <a:lvl1pPr eaLnBrk="0" hangingPunct="0">
              <a:defRPr>
                <a:latin typeface="Arial" panose="020B0604020202020204" pitchFamily="34"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Arial" panose="020B0604020202020204" pitchFamily="34"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Arial" panose="020B0604020202020204" pitchFamily="34" charset="0"/>
              </a:defRPr>
            </a:lvl1pPr>
          </a:lstStyle>
          <a:p>
            <a:pPr>
              <a:defRPr/>
            </a:pPr>
            <a:fld id="{6DF13982-FBC8-43A9-9EDF-D9691A2819A2}" type="slidenum">
              <a:rPr lang="en-US" altLang="ja-JP"/>
              <a:pPr>
                <a:defRPr/>
              </a:pPr>
              <a:t>‹#›</a:t>
            </a:fld>
            <a:endParaRPr lang="en-US" altLang="ja-JP"/>
          </a:p>
        </p:txBody>
      </p:sp>
    </p:spTree>
    <p:extLst>
      <p:ext uri="{BB962C8B-B14F-4D97-AF65-F5344CB8AC3E}">
        <p14:creationId xmlns:p14="http://schemas.microsoft.com/office/powerpoint/2010/main" val="3061060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3333"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67"/>
            </a:lvl1pPr>
            <a:lvl2pPr marL="380985" indent="0">
              <a:buNone/>
              <a:defRPr sz="1500"/>
            </a:lvl2pPr>
            <a:lvl3pPr marL="761970" indent="0">
              <a:buNone/>
              <a:defRPr sz="1333"/>
            </a:lvl3pPr>
            <a:lvl4pPr marL="1142954" indent="0">
              <a:buNone/>
              <a:defRPr sz="1167"/>
            </a:lvl4pPr>
            <a:lvl5pPr marL="1523939" indent="0">
              <a:buNone/>
              <a:defRPr sz="1167"/>
            </a:lvl5pPr>
            <a:lvl6pPr marL="1904924" indent="0">
              <a:buNone/>
              <a:defRPr sz="1167"/>
            </a:lvl6pPr>
            <a:lvl7pPr marL="2285909" indent="0">
              <a:buNone/>
              <a:defRPr sz="1167"/>
            </a:lvl7pPr>
            <a:lvl8pPr marL="2666893" indent="0">
              <a:buNone/>
              <a:defRPr sz="1167"/>
            </a:lvl8pPr>
            <a:lvl9pPr marL="3047878" indent="0">
              <a:buNone/>
              <a:defRPr sz="1167"/>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latin typeface="Arial" panose="020B0604020202020204" pitchFamily="34"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Arial" panose="020B0604020202020204" pitchFamily="34"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Arial" panose="020B0604020202020204" pitchFamily="34" charset="0"/>
              </a:defRPr>
            </a:lvl1pPr>
          </a:lstStyle>
          <a:p>
            <a:pPr>
              <a:defRPr/>
            </a:pPr>
            <a:fld id="{002B01FF-B9BA-4544-BA5C-0B977D5469FF}" type="slidenum">
              <a:rPr lang="en-US" altLang="ja-JP"/>
              <a:pPr>
                <a:defRPr/>
              </a:pPr>
              <a:t>‹#›</a:t>
            </a:fld>
            <a:endParaRPr lang="en-US" altLang="ja-JP"/>
          </a:p>
        </p:txBody>
      </p:sp>
    </p:spTree>
    <p:extLst>
      <p:ext uri="{BB962C8B-B14F-4D97-AF65-F5344CB8AC3E}">
        <p14:creationId xmlns:p14="http://schemas.microsoft.com/office/powerpoint/2010/main" val="497595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Rectangle 4"/>
          <p:cNvSpPr>
            <a:spLocks noGrp="1" noChangeArrowheads="1"/>
          </p:cNvSpPr>
          <p:nvPr>
            <p:ph type="dt" sz="half" idx="10"/>
          </p:nvPr>
        </p:nvSpPr>
        <p:spPr/>
        <p:txBody>
          <a:bodyPr/>
          <a:lstStyle>
            <a:lvl1pPr eaLnBrk="0" hangingPunct="0">
              <a:defRPr>
                <a:latin typeface="Arial" panose="020B0604020202020204" pitchFamily="34"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Arial" panose="020B0604020202020204" pitchFamily="34"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Arial" panose="020B0604020202020204" pitchFamily="34" charset="0"/>
              </a:defRPr>
            </a:lvl1pPr>
          </a:lstStyle>
          <a:p>
            <a:pPr>
              <a:defRPr/>
            </a:pPr>
            <a:fld id="{44CB230F-4B24-40DD-8C38-AE89D1895555}" type="slidenum">
              <a:rPr lang="en-US" altLang="ja-JP"/>
              <a:pPr>
                <a:defRPr/>
              </a:pPr>
              <a:t>‹#›</a:t>
            </a:fld>
            <a:endParaRPr lang="en-US" altLang="ja-JP"/>
          </a:p>
        </p:txBody>
      </p:sp>
    </p:spTree>
    <p:extLst>
      <p:ext uri="{BB962C8B-B14F-4D97-AF65-F5344CB8AC3E}">
        <p14:creationId xmlns:p14="http://schemas.microsoft.com/office/powerpoint/2010/main" val="23090268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Rectangle 4"/>
          <p:cNvSpPr>
            <a:spLocks noGrp="1" noChangeArrowheads="1"/>
          </p:cNvSpPr>
          <p:nvPr>
            <p:ph type="dt" sz="half" idx="10"/>
          </p:nvPr>
        </p:nvSpPr>
        <p:spPr/>
        <p:txBody>
          <a:bodyPr/>
          <a:lstStyle>
            <a:lvl1pPr eaLnBrk="0" hangingPunct="0">
              <a:defRPr>
                <a:latin typeface="Arial" panose="020B0604020202020204" pitchFamily="34" charset="0"/>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atin typeface="Arial" panose="020B0604020202020204" pitchFamily="34" charset="0"/>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atin typeface="Arial" panose="020B0604020202020204" pitchFamily="34" charset="0"/>
              </a:defRPr>
            </a:lvl1pPr>
          </a:lstStyle>
          <a:p>
            <a:pPr>
              <a:defRPr/>
            </a:pPr>
            <a:fld id="{5FFD2FB4-056F-4410-B844-60A24BCB8C76}" type="slidenum">
              <a:rPr lang="en-US" altLang="ja-JP"/>
              <a:pPr>
                <a:defRPr/>
              </a:pPr>
              <a:t>‹#›</a:t>
            </a:fld>
            <a:endParaRPr lang="en-US" altLang="ja-JP"/>
          </a:p>
        </p:txBody>
      </p:sp>
    </p:spTree>
    <p:extLst>
      <p:ext uri="{BB962C8B-B14F-4D97-AF65-F5344CB8AC3E}">
        <p14:creationId xmlns:p14="http://schemas.microsoft.com/office/powerpoint/2010/main" val="91185335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Rectangle 4"/>
          <p:cNvSpPr>
            <a:spLocks noGrp="1" noChangeArrowheads="1"/>
          </p:cNvSpPr>
          <p:nvPr>
            <p:ph type="dt" sz="half" idx="10"/>
          </p:nvPr>
        </p:nvSpPr>
        <p:spPr/>
        <p:txBody>
          <a:bodyPr/>
          <a:lstStyle>
            <a:lvl1pPr eaLnBrk="0" hangingPunct="0">
              <a:defRPr>
                <a:latin typeface="Arial" panose="020B0604020202020204" pitchFamily="34" charse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atin typeface="Arial" panose="020B0604020202020204" pitchFamily="34" charse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atin typeface="Arial" panose="020B0604020202020204" pitchFamily="34" charset="0"/>
              </a:defRPr>
            </a:lvl1pPr>
          </a:lstStyle>
          <a:p>
            <a:pPr>
              <a:defRPr/>
            </a:pPr>
            <a:fld id="{45C4C929-B70A-4C50-95A0-3FB5ED3277D5}" type="slidenum">
              <a:rPr lang="en-US" altLang="ja-JP"/>
              <a:pPr>
                <a:defRPr/>
              </a:pPr>
              <a:t>‹#›</a:t>
            </a:fld>
            <a:endParaRPr lang="en-US" altLang="ja-JP"/>
          </a:p>
        </p:txBody>
      </p:sp>
    </p:spTree>
    <p:extLst>
      <p:ext uri="{BB962C8B-B14F-4D97-AF65-F5344CB8AC3E}">
        <p14:creationId xmlns:p14="http://schemas.microsoft.com/office/powerpoint/2010/main" val="9515465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Arial" panose="020B0604020202020204" pitchFamily="34" charset="0"/>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atin typeface="Arial" panose="020B0604020202020204" pitchFamily="34" charset="0"/>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defRPr>
                <a:latin typeface="Arial" panose="020B0604020202020204" pitchFamily="34" charset="0"/>
              </a:defRPr>
            </a:lvl1pPr>
          </a:lstStyle>
          <a:p>
            <a:pPr>
              <a:defRPr/>
            </a:pPr>
            <a:fld id="{CB2F846D-18C0-4436-91AC-DB4C940E0AD6}" type="slidenum">
              <a:rPr lang="en-US" altLang="ja-JP"/>
              <a:pPr>
                <a:defRPr/>
              </a:pPr>
              <a:t>‹#›</a:t>
            </a:fld>
            <a:endParaRPr lang="en-US" altLang="ja-JP"/>
          </a:p>
        </p:txBody>
      </p:sp>
    </p:spTree>
    <p:extLst>
      <p:ext uri="{BB962C8B-B14F-4D97-AF65-F5344CB8AC3E}">
        <p14:creationId xmlns:p14="http://schemas.microsoft.com/office/powerpoint/2010/main" val="40993116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67" b="1"/>
            </a:lvl1pPr>
          </a:lstStyle>
          <a:p>
            <a:r>
              <a:rPr lang="en-US" smtClean="0"/>
              <a:t>Click to edit Master title style</a:t>
            </a:r>
            <a:endParaRPr lang="fi-FI"/>
          </a:p>
        </p:txBody>
      </p:sp>
      <p:sp>
        <p:nvSpPr>
          <p:cNvPr id="3" name="Content Placeholder 2"/>
          <p:cNvSpPr>
            <a:spLocks noGrp="1"/>
          </p:cNvSpPr>
          <p:nvPr>
            <p:ph idx="1"/>
          </p:nvPr>
        </p:nvSpPr>
        <p:spPr>
          <a:xfrm>
            <a:off x="3575050" y="227542"/>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Arial" panose="020B0604020202020204" pitchFamily="34"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Arial" panose="020B0604020202020204" pitchFamily="34"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Arial" panose="020B0604020202020204" pitchFamily="34" charset="0"/>
              </a:defRPr>
            </a:lvl1pPr>
          </a:lstStyle>
          <a:p>
            <a:pPr>
              <a:defRPr/>
            </a:pPr>
            <a:fld id="{11564571-9F85-4FB6-BF40-190C44917EC3}" type="slidenum">
              <a:rPr lang="en-US" altLang="ja-JP"/>
              <a:pPr>
                <a:defRPr/>
              </a:pPr>
              <a:t>‹#›</a:t>
            </a:fld>
            <a:endParaRPr lang="en-US" altLang="ja-JP"/>
          </a:p>
        </p:txBody>
      </p:sp>
    </p:spTree>
    <p:extLst>
      <p:ext uri="{BB962C8B-B14F-4D97-AF65-F5344CB8AC3E}">
        <p14:creationId xmlns:p14="http://schemas.microsoft.com/office/powerpoint/2010/main" val="262799503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67" b="1"/>
            </a:lvl1pPr>
          </a:lstStyle>
          <a:p>
            <a:r>
              <a:rPr lang="en-US" smtClean="0"/>
              <a:t>Click to edit Master title style</a:t>
            </a:r>
            <a:endParaRPr lang="fi-FI"/>
          </a:p>
        </p:txBody>
      </p:sp>
      <p:sp>
        <p:nvSpPr>
          <p:cNvPr id="3" name="Picture Placeholder 2"/>
          <p:cNvSpPr>
            <a:spLocks noGrp="1"/>
          </p:cNvSpPr>
          <p:nvPr>
            <p:ph type="pic" idx="1"/>
          </p:nvPr>
        </p:nvSpPr>
        <p:spPr>
          <a:xfrm>
            <a:off x="1792288" y="510646"/>
            <a:ext cx="54864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endParaRPr lang="fi-FI" noProof="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Arial" panose="020B0604020202020204" pitchFamily="34"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Arial" panose="020B0604020202020204" pitchFamily="34"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Arial" panose="020B0604020202020204" pitchFamily="34" charset="0"/>
              </a:defRPr>
            </a:lvl1pPr>
          </a:lstStyle>
          <a:p>
            <a:pPr>
              <a:defRPr/>
            </a:pPr>
            <a:fld id="{ED155A25-8A5F-4686-919B-6B63CA9F1478}" type="slidenum">
              <a:rPr lang="en-US" altLang="ja-JP"/>
              <a:pPr>
                <a:defRPr/>
              </a:pPr>
              <a:t>‹#›</a:t>
            </a:fld>
            <a:endParaRPr lang="en-US" altLang="ja-JP"/>
          </a:p>
        </p:txBody>
      </p:sp>
    </p:spTree>
    <p:extLst>
      <p:ext uri="{BB962C8B-B14F-4D97-AF65-F5344CB8AC3E}">
        <p14:creationId xmlns:p14="http://schemas.microsoft.com/office/powerpoint/2010/main" val="403555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2.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NULL"/><Relationship Id="rId5" Type="http://schemas.openxmlformats.org/officeDocument/2006/relationships/slideLayout" Target="../slideLayouts/slideLayout40.xml"/><Relationship Id="rId10" Type="http://schemas.openxmlformats.org/officeDocument/2006/relationships/theme" Target="../theme/theme3.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4.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theme" Target="../theme/theme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theme" Target="../theme/theme6.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theme" Target="../theme/theme7.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image" Target="../media/image14.jpeg"/><Relationship Id="rId5" Type="http://schemas.openxmlformats.org/officeDocument/2006/relationships/slideLayout" Target="../slideLayouts/slideLayout111.xml"/><Relationship Id="rId10" Type="http://schemas.openxmlformats.org/officeDocument/2006/relationships/theme" Target="../theme/theme8.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5056956" y="5017740"/>
            <a:ext cx="3619500" cy="13229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endParaRPr lang="fi-FI"/>
          </a:p>
        </p:txBody>
      </p:sp>
      <p:sp>
        <p:nvSpPr>
          <p:cNvPr id="8" name="Date Placeholder 7"/>
          <p:cNvSpPr>
            <a:spLocks noGrp="1"/>
          </p:cNvSpPr>
          <p:nvPr>
            <p:ph type="dt" sz="half" idx="2"/>
          </p:nvPr>
        </p:nvSpPr>
        <p:spPr>
          <a:xfrm>
            <a:off x="5056956" y="5150032"/>
            <a:ext cx="3619500" cy="15478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ED520173-7D7F-4FBC-A781-33E654CAA422}" type="datetime1">
              <a:rPr lang="fi-FI" smtClean="0"/>
              <a:t>10.1.2019</a:t>
            </a:fld>
            <a:endParaRPr lang="fi-FI"/>
          </a:p>
        </p:txBody>
      </p:sp>
      <p:sp>
        <p:nvSpPr>
          <p:cNvPr id="9" name="Slide Number Placeholder 8"/>
          <p:cNvSpPr>
            <a:spLocks noGrp="1"/>
          </p:cNvSpPr>
          <p:nvPr>
            <p:ph type="sldNum" sz="quarter" idx="4"/>
          </p:nvPr>
        </p:nvSpPr>
        <p:spPr>
          <a:xfrm>
            <a:off x="5056956" y="5304814"/>
            <a:ext cx="3619500" cy="134938"/>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805BCDE0-955E-2A43-932A-046BF80DB991}"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4747" r:id="rId1"/>
    <p:sldLayoutId id="2147484748" r:id="rId2"/>
    <p:sldLayoutId id="2147484749" r:id="rId3"/>
    <p:sldLayoutId id="2147484750" r:id="rId4"/>
    <p:sldLayoutId id="2147484751" r:id="rId5"/>
    <p:sldLayoutId id="2147484752" r:id="rId6"/>
    <p:sldLayoutId id="2147484753" r:id="rId7"/>
    <p:sldLayoutId id="2147484754" r:id="rId8"/>
    <p:sldLayoutId id="2147484755" r:id="rId9"/>
    <p:sldLayoutId id="2147484756" r:id="rId10"/>
    <p:sldLayoutId id="2147484757" r:id="rId11"/>
    <p:sldLayoutId id="2147484758" r:id="rId12"/>
    <p:sldLayoutId id="2147484759" r:id="rId13"/>
    <p:sldLayoutId id="2147484760" r:id="rId14"/>
    <p:sldLayoutId id="2147484761" r:id="rId15"/>
    <p:sldLayoutId id="2147484762" r:id="rId16"/>
    <p:sldLayoutId id="2147484763" r:id="rId17"/>
    <p:sldLayoutId id="2147484764" r:id="rId18"/>
    <p:sldLayoutId id="2147484765" r:id="rId19"/>
    <p:sldLayoutId id="2147484766" r:id="rId20"/>
    <p:sldLayoutId id="2147484767" r:id="rId21"/>
  </p:sldLayoutIdLst>
  <p:timing>
    <p:tnLst>
      <p:par>
        <p:cTn id="1" dur="indefinite" restart="never" nodeType="tmRoot"/>
      </p:par>
    </p:tnLst>
  </p:timing>
  <p:hf hdr="0" ftr="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865"/>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333500"/>
            <a:ext cx="8229600" cy="377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5204354"/>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67">
                <a:latin typeface="Arial" pitchFamily="34" charset="0"/>
              </a:defRPr>
            </a:lvl1pPr>
          </a:lstStyle>
          <a:p>
            <a:pPr>
              <a:defRPr/>
            </a:pPr>
            <a:endParaRPr lang="fi-FI"/>
          </a:p>
        </p:txBody>
      </p:sp>
      <p:sp>
        <p:nvSpPr>
          <p:cNvPr id="1029" name="Rectangle 5"/>
          <p:cNvSpPr>
            <a:spLocks noGrp="1" noChangeArrowheads="1"/>
          </p:cNvSpPr>
          <p:nvPr>
            <p:ph type="ftr" sz="quarter" idx="3"/>
          </p:nvPr>
        </p:nvSpPr>
        <p:spPr bwMode="auto">
          <a:xfrm>
            <a:off x="3124200" y="5204354"/>
            <a:ext cx="2895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67">
                <a:latin typeface="Arial" pitchFamily="34" charset="0"/>
              </a:defRPr>
            </a:lvl1pPr>
          </a:lstStyle>
          <a:p>
            <a:pPr>
              <a:defRPr/>
            </a:pPr>
            <a:endParaRPr lang="fi-FI"/>
          </a:p>
        </p:txBody>
      </p:sp>
      <p:sp>
        <p:nvSpPr>
          <p:cNvPr id="1030" name="Rectangle 6"/>
          <p:cNvSpPr>
            <a:spLocks noGrp="1" noChangeArrowheads="1"/>
          </p:cNvSpPr>
          <p:nvPr>
            <p:ph type="sldNum" sz="quarter" idx="4"/>
          </p:nvPr>
        </p:nvSpPr>
        <p:spPr bwMode="auto">
          <a:xfrm>
            <a:off x="6553200" y="5204354"/>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67">
                <a:latin typeface="Arial" pitchFamily="34" charset="0"/>
              </a:defRPr>
            </a:lvl1pPr>
          </a:lstStyle>
          <a:p>
            <a:pPr>
              <a:defRPr/>
            </a:pPr>
            <a:fld id="{69E0969C-5B27-4578-B33E-9E80B140F810}" type="slidenum">
              <a:rPr lang="en-US"/>
              <a:pPr>
                <a:defRPr/>
              </a:pPr>
              <a:t>‹#›</a:t>
            </a:fld>
            <a:endParaRPr lang="en-US"/>
          </a:p>
        </p:txBody>
      </p:sp>
    </p:spTree>
    <p:extLst>
      <p:ext uri="{BB962C8B-B14F-4D97-AF65-F5344CB8AC3E}">
        <p14:creationId xmlns:p14="http://schemas.microsoft.com/office/powerpoint/2010/main" val="187642169"/>
      </p:ext>
    </p:extLst>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 id="2147484780" r:id="rId12"/>
    <p:sldLayoutId id="2147484781" r:id="rId13"/>
    <p:sldLayoutId id="2147484782" r:id="rId14"/>
  </p:sldLayoutIdLst>
  <p:hf hdr="0" ftr="0" dt="0"/>
  <p:txStyles>
    <p:titleStyle>
      <a:lvl1pPr algn="ctr" rtl="0" eaLnBrk="0" fontAlgn="base" hangingPunct="0">
        <a:spcBef>
          <a:spcPct val="0"/>
        </a:spcBef>
        <a:spcAft>
          <a:spcPct val="0"/>
        </a:spcAft>
        <a:defRPr sz="3667">
          <a:solidFill>
            <a:schemeClr val="tx2"/>
          </a:solidFill>
          <a:latin typeface="+mj-lt"/>
          <a:ea typeface="+mj-ea"/>
          <a:cs typeface="+mj-cs"/>
        </a:defRPr>
      </a:lvl1pPr>
      <a:lvl2pPr algn="ctr" rtl="0" eaLnBrk="0" fontAlgn="base" hangingPunct="0">
        <a:spcBef>
          <a:spcPct val="0"/>
        </a:spcBef>
        <a:spcAft>
          <a:spcPct val="0"/>
        </a:spcAft>
        <a:defRPr sz="3667">
          <a:solidFill>
            <a:schemeClr val="tx2"/>
          </a:solidFill>
          <a:latin typeface="Arial" charset="0"/>
        </a:defRPr>
      </a:lvl2pPr>
      <a:lvl3pPr algn="ctr" rtl="0" eaLnBrk="0" fontAlgn="base" hangingPunct="0">
        <a:spcBef>
          <a:spcPct val="0"/>
        </a:spcBef>
        <a:spcAft>
          <a:spcPct val="0"/>
        </a:spcAft>
        <a:defRPr sz="3667">
          <a:solidFill>
            <a:schemeClr val="tx2"/>
          </a:solidFill>
          <a:latin typeface="Arial" charset="0"/>
        </a:defRPr>
      </a:lvl3pPr>
      <a:lvl4pPr algn="ctr" rtl="0" eaLnBrk="0" fontAlgn="base" hangingPunct="0">
        <a:spcBef>
          <a:spcPct val="0"/>
        </a:spcBef>
        <a:spcAft>
          <a:spcPct val="0"/>
        </a:spcAft>
        <a:defRPr sz="3667">
          <a:solidFill>
            <a:schemeClr val="tx2"/>
          </a:solidFill>
          <a:latin typeface="Arial" charset="0"/>
        </a:defRPr>
      </a:lvl4pPr>
      <a:lvl5pPr algn="ctr" rtl="0" eaLnBrk="0" fontAlgn="base" hangingPunct="0">
        <a:spcBef>
          <a:spcPct val="0"/>
        </a:spcBef>
        <a:spcAft>
          <a:spcPct val="0"/>
        </a:spcAft>
        <a:defRPr sz="3667">
          <a:solidFill>
            <a:schemeClr val="tx2"/>
          </a:solidFill>
          <a:latin typeface="Arial" charset="0"/>
        </a:defRPr>
      </a:lvl5pPr>
      <a:lvl6pPr marL="380985" algn="ctr" rtl="0" fontAlgn="base">
        <a:spcBef>
          <a:spcPct val="0"/>
        </a:spcBef>
        <a:spcAft>
          <a:spcPct val="0"/>
        </a:spcAft>
        <a:defRPr sz="3667">
          <a:solidFill>
            <a:schemeClr val="tx2"/>
          </a:solidFill>
          <a:latin typeface="Arial" charset="0"/>
        </a:defRPr>
      </a:lvl6pPr>
      <a:lvl7pPr marL="761970" algn="ctr" rtl="0" fontAlgn="base">
        <a:spcBef>
          <a:spcPct val="0"/>
        </a:spcBef>
        <a:spcAft>
          <a:spcPct val="0"/>
        </a:spcAft>
        <a:defRPr sz="3667">
          <a:solidFill>
            <a:schemeClr val="tx2"/>
          </a:solidFill>
          <a:latin typeface="Arial" charset="0"/>
        </a:defRPr>
      </a:lvl7pPr>
      <a:lvl8pPr marL="1142954" algn="ctr" rtl="0" fontAlgn="base">
        <a:spcBef>
          <a:spcPct val="0"/>
        </a:spcBef>
        <a:spcAft>
          <a:spcPct val="0"/>
        </a:spcAft>
        <a:defRPr sz="3667">
          <a:solidFill>
            <a:schemeClr val="tx2"/>
          </a:solidFill>
          <a:latin typeface="Arial" charset="0"/>
        </a:defRPr>
      </a:lvl8pPr>
      <a:lvl9pPr marL="1523939" algn="ctr" rtl="0" fontAlgn="base">
        <a:spcBef>
          <a:spcPct val="0"/>
        </a:spcBef>
        <a:spcAft>
          <a:spcPct val="0"/>
        </a:spcAft>
        <a:defRPr sz="3667">
          <a:solidFill>
            <a:schemeClr val="tx2"/>
          </a:solidFill>
          <a:latin typeface="Arial" charset="0"/>
        </a:defRPr>
      </a:lvl9pPr>
    </p:titleStyle>
    <p:bodyStyle>
      <a:lvl1pPr marL="285739" indent="-285739" algn="l" rtl="0" eaLnBrk="0" fontAlgn="base" hangingPunct="0">
        <a:spcBef>
          <a:spcPct val="20000"/>
        </a:spcBef>
        <a:spcAft>
          <a:spcPct val="0"/>
        </a:spcAft>
        <a:buChar char="•"/>
        <a:defRPr sz="2667">
          <a:solidFill>
            <a:schemeClr val="tx1"/>
          </a:solidFill>
          <a:latin typeface="+mn-lt"/>
          <a:ea typeface="+mn-ea"/>
          <a:cs typeface="+mn-cs"/>
        </a:defRPr>
      </a:lvl1pPr>
      <a:lvl2pPr marL="619100" indent="-238115" algn="l" rtl="0" eaLnBrk="0" fontAlgn="base" hangingPunct="0">
        <a:spcBef>
          <a:spcPct val="20000"/>
        </a:spcBef>
        <a:spcAft>
          <a:spcPct val="0"/>
        </a:spcAft>
        <a:buChar char="–"/>
        <a:defRPr sz="2333">
          <a:solidFill>
            <a:schemeClr val="tx1"/>
          </a:solidFill>
          <a:latin typeface="+mn-lt"/>
        </a:defRPr>
      </a:lvl2pPr>
      <a:lvl3pPr marL="952462" indent="-190492" algn="l" rtl="0" eaLnBrk="0" fontAlgn="base" hangingPunct="0">
        <a:spcBef>
          <a:spcPct val="20000"/>
        </a:spcBef>
        <a:spcAft>
          <a:spcPct val="0"/>
        </a:spcAft>
        <a:buChar char="•"/>
        <a:defRPr sz="2000">
          <a:solidFill>
            <a:schemeClr val="tx1"/>
          </a:solidFill>
          <a:latin typeface="+mn-lt"/>
        </a:defRPr>
      </a:lvl3pPr>
      <a:lvl4pPr marL="1333447" indent="-190492" algn="l" rtl="0" eaLnBrk="0" fontAlgn="base" hangingPunct="0">
        <a:spcBef>
          <a:spcPct val="20000"/>
        </a:spcBef>
        <a:spcAft>
          <a:spcPct val="0"/>
        </a:spcAft>
        <a:buChar char="–"/>
        <a:defRPr sz="1667">
          <a:solidFill>
            <a:schemeClr val="tx1"/>
          </a:solidFill>
          <a:latin typeface="+mn-lt"/>
        </a:defRPr>
      </a:lvl4pPr>
      <a:lvl5pPr marL="1714431" indent="-190492" algn="l" rtl="0" eaLnBrk="0" fontAlgn="base" hangingPunct="0">
        <a:spcBef>
          <a:spcPct val="20000"/>
        </a:spcBef>
        <a:spcAft>
          <a:spcPct val="0"/>
        </a:spcAft>
        <a:buChar char="»"/>
        <a:defRPr sz="1667">
          <a:solidFill>
            <a:schemeClr val="tx1"/>
          </a:solidFill>
          <a:latin typeface="+mn-lt"/>
        </a:defRPr>
      </a:lvl5pPr>
      <a:lvl6pPr marL="2095416" indent="-190492" algn="l" rtl="0" fontAlgn="base">
        <a:spcBef>
          <a:spcPct val="20000"/>
        </a:spcBef>
        <a:spcAft>
          <a:spcPct val="0"/>
        </a:spcAft>
        <a:buChar char="»"/>
        <a:defRPr sz="1667">
          <a:solidFill>
            <a:schemeClr val="tx1"/>
          </a:solidFill>
          <a:latin typeface="+mn-lt"/>
        </a:defRPr>
      </a:lvl6pPr>
      <a:lvl7pPr marL="2476401" indent="-190492" algn="l" rtl="0" fontAlgn="base">
        <a:spcBef>
          <a:spcPct val="20000"/>
        </a:spcBef>
        <a:spcAft>
          <a:spcPct val="0"/>
        </a:spcAft>
        <a:buChar char="»"/>
        <a:defRPr sz="1667">
          <a:solidFill>
            <a:schemeClr val="tx1"/>
          </a:solidFill>
          <a:latin typeface="+mn-lt"/>
        </a:defRPr>
      </a:lvl7pPr>
      <a:lvl8pPr marL="2857386" indent="-190492" algn="l" rtl="0" fontAlgn="base">
        <a:spcBef>
          <a:spcPct val="20000"/>
        </a:spcBef>
        <a:spcAft>
          <a:spcPct val="0"/>
        </a:spcAft>
        <a:buChar char="»"/>
        <a:defRPr sz="1667">
          <a:solidFill>
            <a:schemeClr val="tx1"/>
          </a:solidFill>
          <a:latin typeface="+mn-lt"/>
        </a:defRPr>
      </a:lvl8pPr>
      <a:lvl9pPr marL="3238370" indent="-190492" algn="l" rtl="0" fontAlgn="base">
        <a:spcBef>
          <a:spcPct val="20000"/>
        </a:spcBef>
        <a:spcAft>
          <a:spcPct val="0"/>
        </a:spcAft>
        <a:buChar char="»"/>
        <a:defRPr sz="1667">
          <a:solidFill>
            <a:schemeClr val="tx1"/>
          </a:solidFill>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2400" y="408000"/>
            <a:ext cx="7988400" cy="900000"/>
          </a:xfrm>
          <a:prstGeom prst="rect">
            <a:avLst/>
          </a:prstGeom>
        </p:spPr>
        <p:txBody>
          <a:bodyPr vert="horz" lIns="0" tIns="0" rIns="0" bIns="0" rtlCol="0" anchor="t" anchorCtr="0">
            <a:normAutofit/>
          </a:bodyPr>
          <a:lstStyle/>
          <a:p>
            <a:r>
              <a:rPr lang="en-US" noProof="0" smtClean="0"/>
              <a:t>Click to edit Master title style</a:t>
            </a:r>
            <a:endParaRPr lang="fi-FI" noProof="0" dirty="0"/>
          </a:p>
        </p:txBody>
      </p:sp>
      <p:sp>
        <p:nvSpPr>
          <p:cNvPr id="3" name="Text Placeholder 2"/>
          <p:cNvSpPr>
            <a:spLocks noGrp="1"/>
          </p:cNvSpPr>
          <p:nvPr>
            <p:ph type="body" idx="1"/>
          </p:nvPr>
        </p:nvSpPr>
        <p:spPr>
          <a:xfrm>
            <a:off x="572400" y="1320000"/>
            <a:ext cx="7988400" cy="3447000"/>
          </a:xfrm>
          <a:prstGeom prst="rect">
            <a:avLst/>
          </a:prstGeom>
        </p:spPr>
        <p:txBody>
          <a:bodyPr vert="horz" lIns="0" tIns="0" rIns="0" bIns="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dirty="0" smtClean="0"/>
          </a:p>
        </p:txBody>
      </p:sp>
      <p:sp>
        <p:nvSpPr>
          <p:cNvPr id="4" name="Date Placeholder 3"/>
          <p:cNvSpPr>
            <a:spLocks noGrp="1"/>
          </p:cNvSpPr>
          <p:nvPr>
            <p:ph type="dt" sz="half" idx="2"/>
          </p:nvPr>
        </p:nvSpPr>
        <p:spPr>
          <a:xfrm>
            <a:off x="3430800" y="5229000"/>
            <a:ext cx="1544400" cy="105000"/>
          </a:xfrm>
          <a:prstGeom prst="rect">
            <a:avLst/>
          </a:prstGeom>
        </p:spPr>
        <p:txBody>
          <a:bodyPr vert="horz" lIns="0" tIns="0" rIns="0" bIns="0" rtlCol="0" anchor="ctr"/>
          <a:lstStyle>
            <a:lvl1pPr algn="l">
              <a:defRPr sz="750" b="1">
                <a:solidFill>
                  <a:schemeClr val="tx1">
                    <a:tint val="75000"/>
                  </a:schemeClr>
                </a:solidFill>
                <a:latin typeface="Arial" pitchFamily="34" charset="0"/>
                <a:cs typeface="Arial" pitchFamily="34" charset="0"/>
              </a:defRPr>
            </a:lvl1pPr>
          </a:lstStyle>
          <a:p>
            <a:pPr fontAlgn="auto">
              <a:spcBef>
                <a:spcPts val="0"/>
              </a:spcBef>
              <a:spcAft>
                <a:spcPts val="0"/>
              </a:spcAft>
            </a:pPr>
            <a:fld id="{6C98A952-51ED-4AB3-91F4-F3A38B879BE4}" type="datetime1">
              <a:rPr lang="en-US" smtClean="0">
                <a:solidFill>
                  <a:prstClr val="black">
                    <a:tint val="75000"/>
                  </a:prstClr>
                </a:solidFill>
              </a:rPr>
              <a:pPr fontAlgn="auto">
                <a:spcBef>
                  <a:spcPts val="0"/>
                </a:spcBef>
                <a:spcAft>
                  <a:spcPts val="0"/>
                </a:spcAft>
              </a:pPr>
              <a:t>1/10/2019</a:t>
            </a:fld>
            <a:endParaRPr lang="fi-FI" dirty="0">
              <a:solidFill>
                <a:prstClr val="black">
                  <a:tint val="75000"/>
                </a:prstClr>
              </a:solidFill>
            </a:endParaRPr>
          </a:p>
        </p:txBody>
      </p:sp>
      <p:sp>
        <p:nvSpPr>
          <p:cNvPr id="5" name="Footer Placeholder 4"/>
          <p:cNvSpPr>
            <a:spLocks noGrp="1"/>
          </p:cNvSpPr>
          <p:nvPr>
            <p:ph type="ftr" sz="quarter" idx="3"/>
          </p:nvPr>
        </p:nvSpPr>
        <p:spPr>
          <a:xfrm>
            <a:off x="3430800" y="5121000"/>
            <a:ext cx="1544400" cy="105000"/>
          </a:xfrm>
          <a:prstGeom prst="rect">
            <a:avLst/>
          </a:prstGeom>
        </p:spPr>
        <p:txBody>
          <a:bodyPr vert="horz" lIns="0" tIns="0" rIns="0" bIns="0" rtlCol="0" anchor="ctr"/>
          <a:lstStyle>
            <a:lvl1pPr algn="l">
              <a:defRPr sz="750" b="1">
                <a:solidFill>
                  <a:schemeClr val="tx1">
                    <a:tint val="75000"/>
                  </a:schemeClr>
                </a:solidFill>
                <a:latin typeface="Arial" pitchFamily="34" charset="0"/>
                <a:cs typeface="Arial" pitchFamily="34" charset="0"/>
              </a:defRPr>
            </a:lvl1pPr>
          </a:lstStyle>
          <a:p>
            <a:pPr fontAlgn="auto">
              <a:spcBef>
                <a:spcPts val="0"/>
              </a:spcBef>
              <a:spcAft>
                <a:spcPts val="0"/>
              </a:spcAft>
            </a:pPr>
            <a:endParaRPr lang="fi-FI">
              <a:solidFill>
                <a:prstClr val="black">
                  <a:tint val="75000"/>
                </a:prstClr>
              </a:solidFill>
            </a:endParaRPr>
          </a:p>
        </p:txBody>
      </p:sp>
      <p:sp>
        <p:nvSpPr>
          <p:cNvPr id="6" name="Slide Number Placeholder 5"/>
          <p:cNvSpPr>
            <a:spLocks noGrp="1"/>
          </p:cNvSpPr>
          <p:nvPr>
            <p:ph type="sldNum" sz="quarter" idx="4"/>
          </p:nvPr>
        </p:nvSpPr>
        <p:spPr>
          <a:xfrm>
            <a:off x="3430800" y="5334000"/>
            <a:ext cx="1544400" cy="105000"/>
          </a:xfrm>
          <a:prstGeom prst="rect">
            <a:avLst/>
          </a:prstGeom>
        </p:spPr>
        <p:txBody>
          <a:bodyPr vert="horz" lIns="0" tIns="0" rIns="0" bIns="0" rtlCol="0" anchor="ctr"/>
          <a:lstStyle>
            <a:lvl1pPr algn="l">
              <a:defRPr sz="750" b="1">
                <a:solidFill>
                  <a:schemeClr val="tx1">
                    <a:tint val="75000"/>
                  </a:schemeClr>
                </a:solidFill>
                <a:latin typeface="Arial" pitchFamily="34" charset="0"/>
                <a:cs typeface="Arial" pitchFamily="34" charset="0"/>
              </a:defRPr>
            </a:lvl1pPr>
          </a:lstStyle>
          <a:p>
            <a:pPr fontAlgn="auto">
              <a:spcBef>
                <a:spcPts val="0"/>
              </a:spcBef>
              <a:spcAft>
                <a:spcPts val="0"/>
              </a:spcAft>
            </a:pPr>
            <a:fld id="{52384017-E4DF-4A7A-8FA6-2DC68C3EB4D0}" type="slidenum">
              <a:rPr lang="fi-FI" smtClean="0">
                <a:solidFill>
                  <a:prstClr val="black">
                    <a:tint val="75000"/>
                  </a:prstClr>
                </a:solidFill>
              </a:rPr>
              <a:pPr fontAlgn="auto">
                <a:spcBef>
                  <a:spcPts val="0"/>
                </a:spcBef>
                <a:spcAft>
                  <a:spcPts val="0"/>
                </a:spcAft>
              </a:pPr>
              <a:t>‹#›</a:t>
            </a:fld>
            <a:endParaRPr lang="fi-FI" dirty="0">
              <a:solidFill>
                <a:prstClr val="black">
                  <a:tint val="75000"/>
                </a:prstClr>
              </a:solidFill>
            </a:endParaRPr>
          </a:p>
        </p:txBody>
      </p:sp>
      <p:sp>
        <p:nvSpPr>
          <p:cNvPr id="10" name="Rectangle 9"/>
          <p:cNvSpPr/>
          <p:nvPr userDrawn="1"/>
        </p:nvSpPr>
        <p:spPr>
          <a:xfrm>
            <a:off x="571472" y="4845000"/>
            <a:ext cx="7988400" cy="54000"/>
          </a:xfrm>
          <a:prstGeom prst="rect">
            <a:avLst/>
          </a:prstGeom>
          <a:solidFill>
            <a:srgbClr val="009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i-FI">
              <a:solidFill>
                <a:prstClr val="white"/>
              </a:solidFill>
            </a:endParaRPr>
          </a:p>
        </p:txBody>
      </p:sp>
      <p:pic>
        <p:nvPicPr>
          <p:cNvPr id="9" name="Picture 8" descr="aalto_fin_alakulma.jpg"/>
          <p:cNvPicPr>
            <a:picLocks noChangeAspect="1"/>
          </p:cNvPicPr>
          <p:nvPr userDrawn="1"/>
        </p:nvPicPr>
        <p:blipFill>
          <a:blip r:embed="rId11" cstate="print"/>
          <a:stretch>
            <a:fillRect/>
          </a:stretch>
        </p:blipFill>
        <p:spPr>
          <a:xfrm>
            <a:off x="0" y="4965700"/>
            <a:ext cx="2694432" cy="749300"/>
          </a:xfrm>
          <a:prstGeom prst="rect">
            <a:avLst/>
          </a:prstGeom>
        </p:spPr>
      </p:pic>
    </p:spTree>
    <p:extLst>
      <p:ext uri="{BB962C8B-B14F-4D97-AF65-F5344CB8AC3E}">
        <p14:creationId xmlns:p14="http://schemas.microsoft.com/office/powerpoint/2010/main" val="4168923880"/>
      </p:ext>
    </p:extLst>
  </p:cSld>
  <p:clrMap bg1="lt1" tx1="dk1" bg2="lt2" tx2="dk2" accent1="accent1" accent2="accent2" accent3="accent3" accent4="accent4" accent5="accent5" accent6="accent6" hlink="hlink" folHlink="folHlink"/>
  <p:sldLayoutIdLst>
    <p:sldLayoutId id="2147484784" r:id="rId1"/>
    <p:sldLayoutId id="2147484785" r:id="rId2"/>
    <p:sldLayoutId id="2147484786" r:id="rId3"/>
    <p:sldLayoutId id="2147484787" r:id="rId4"/>
    <p:sldLayoutId id="2147484788" r:id="rId5"/>
    <p:sldLayoutId id="2147484789" r:id="rId6"/>
    <p:sldLayoutId id="2147484790" r:id="rId7"/>
    <p:sldLayoutId id="2147484791" r:id="rId8"/>
    <p:sldLayoutId id="2147484792" r:id="rId9"/>
  </p:sldLayoutIdLst>
  <p:hf sldNum="0" hdr="0" ftr="0" dt="0"/>
  <p:txStyles>
    <p:titleStyle>
      <a:lvl1pPr algn="l" defTabSz="761970" rtl="0" eaLnBrk="1" latinLnBrk="0" hangingPunct="1">
        <a:spcBef>
          <a:spcPct val="0"/>
        </a:spcBef>
        <a:buNone/>
        <a:defRPr sz="2667" b="1" kern="1200">
          <a:solidFill>
            <a:srgbClr val="009B3A"/>
          </a:solidFill>
          <a:latin typeface="+mj-lt"/>
          <a:ea typeface="+mj-ea"/>
          <a:cs typeface="+mj-cs"/>
        </a:defRPr>
      </a:lvl1pPr>
    </p:titleStyle>
    <p:bodyStyle>
      <a:lvl1pPr marL="285739" indent="-285739" algn="l" defTabSz="761970" rtl="0" eaLnBrk="1" latinLnBrk="0" hangingPunct="1">
        <a:spcBef>
          <a:spcPts val="500"/>
        </a:spcBef>
        <a:buFont typeface="Arial" pitchFamily="34" charset="0"/>
        <a:buChar char="•"/>
        <a:defRPr sz="2000" kern="1200">
          <a:solidFill>
            <a:schemeClr val="tx1"/>
          </a:solidFill>
          <a:latin typeface="+mn-lt"/>
          <a:ea typeface="+mn-ea"/>
          <a:cs typeface="+mn-cs"/>
        </a:defRPr>
      </a:lvl1pPr>
      <a:lvl2pPr marL="619100" indent="-238115" algn="l" defTabSz="761970" rtl="0" eaLnBrk="1" latinLnBrk="0" hangingPunct="1">
        <a:spcBef>
          <a:spcPts val="333"/>
        </a:spcBef>
        <a:buFont typeface="Arial" pitchFamily="34" charset="0"/>
        <a:buChar char="–"/>
        <a:defRPr sz="1667" kern="1200">
          <a:solidFill>
            <a:schemeClr val="tx1"/>
          </a:solidFill>
          <a:latin typeface="+mn-lt"/>
          <a:ea typeface="+mn-ea"/>
          <a:cs typeface="+mn-cs"/>
        </a:defRPr>
      </a:lvl2pPr>
      <a:lvl3pPr marL="952462" indent="-190492" algn="l" defTabSz="761970" rtl="0" eaLnBrk="1" latinLnBrk="0" hangingPunct="1">
        <a:spcBef>
          <a:spcPts val="333"/>
        </a:spcBef>
        <a:buFont typeface="Arial" pitchFamily="34" charset="0"/>
        <a:buChar char="•"/>
        <a:defRPr sz="1500" kern="1200">
          <a:solidFill>
            <a:schemeClr val="tx1"/>
          </a:solidFill>
          <a:latin typeface="+mn-lt"/>
          <a:ea typeface="+mn-ea"/>
          <a:cs typeface="+mn-cs"/>
        </a:defRPr>
      </a:lvl3pPr>
      <a:lvl4pPr marL="1333447" indent="-190492" algn="l" defTabSz="761970" rtl="0" eaLnBrk="1" latinLnBrk="0" hangingPunct="1">
        <a:spcBef>
          <a:spcPts val="333"/>
        </a:spcBef>
        <a:buFont typeface="Arial" pitchFamily="34" charset="0"/>
        <a:buChar char="–"/>
        <a:defRPr sz="1333" kern="1200">
          <a:solidFill>
            <a:schemeClr val="tx1"/>
          </a:solidFill>
          <a:latin typeface="+mn-lt"/>
          <a:ea typeface="+mn-ea"/>
          <a:cs typeface="+mn-cs"/>
        </a:defRPr>
      </a:lvl4pPr>
      <a:lvl5pPr marL="1714431" indent="-190492" algn="l" defTabSz="761970" rtl="0" eaLnBrk="1" latinLnBrk="0" hangingPunct="1">
        <a:spcBef>
          <a:spcPts val="250"/>
        </a:spcBef>
        <a:buFont typeface="Arial" pitchFamily="34" charset="0"/>
        <a:buChar char="•"/>
        <a:defRPr sz="11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1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1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1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167" kern="1200">
          <a:solidFill>
            <a:schemeClr val="tx1"/>
          </a:solidFill>
          <a:latin typeface="+mn-lt"/>
          <a:ea typeface="+mn-ea"/>
          <a:cs typeface="+mn-cs"/>
        </a:defRPr>
      </a:lvl9pPr>
    </p:bodyStyle>
    <p:otherStyle>
      <a:defPPr>
        <a:defRPr lang="fi-FI"/>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28865"/>
            <a:ext cx="8229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8195" name="Rectangle 3"/>
          <p:cNvSpPr>
            <a:spLocks noGrp="1" noChangeArrowheads="1"/>
          </p:cNvSpPr>
          <p:nvPr>
            <p:ph type="body" idx="1"/>
          </p:nvPr>
        </p:nvSpPr>
        <p:spPr bwMode="auto">
          <a:xfrm>
            <a:off x="457200" y="1333500"/>
            <a:ext cx="8229600" cy="3771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28" name="Rectangle 4"/>
          <p:cNvSpPr>
            <a:spLocks noGrp="1" noChangeArrowheads="1"/>
          </p:cNvSpPr>
          <p:nvPr>
            <p:ph type="dt" sz="half" idx="2"/>
          </p:nvPr>
        </p:nvSpPr>
        <p:spPr bwMode="auto">
          <a:xfrm>
            <a:off x="457200" y="5204354"/>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167">
                <a:ea typeface="ＭＳ Ｐゴシック" pitchFamily="34" charset="-128"/>
              </a:defRPr>
            </a:lvl1pPr>
          </a:lstStyle>
          <a:p>
            <a:pPr>
              <a:defRPr/>
            </a:pPr>
            <a:endParaRPr lang="en-US" altLang="ja-JP">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5204354"/>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167">
                <a:ea typeface="ＭＳ Ｐゴシック" pitchFamily="34" charset="-128"/>
              </a:defRPr>
            </a:lvl1pPr>
          </a:lstStyle>
          <a:p>
            <a:pPr>
              <a:defRPr/>
            </a:pPr>
            <a:endParaRPr lang="en-US" altLang="ja-JP">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5204354"/>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167">
                <a:ea typeface="ＭＳ Ｐゴシック" pitchFamily="34" charset="-128"/>
              </a:defRPr>
            </a:lvl1pPr>
          </a:lstStyle>
          <a:p>
            <a:pPr>
              <a:defRPr/>
            </a:pPr>
            <a:fld id="{2519B211-233D-49A1-AE6F-3DA98139A041}" type="slidenum">
              <a:rPr lang="en-US" altLang="ja-JP">
                <a:solidFill>
                  <a:srgbClr val="000000"/>
                </a:solidFill>
                <a:latin typeface="Arial" charset="0"/>
              </a:rPr>
              <a:pPr>
                <a:defRPr/>
              </a:pPr>
              <a:t>‹#›</a:t>
            </a:fld>
            <a:endParaRPr lang="en-US" altLang="ja-JP">
              <a:solidFill>
                <a:srgbClr val="000000"/>
              </a:solidFill>
              <a:latin typeface="Arial" charset="0"/>
            </a:endParaRPr>
          </a:p>
        </p:txBody>
      </p:sp>
    </p:spTree>
    <p:extLst>
      <p:ext uri="{BB962C8B-B14F-4D97-AF65-F5344CB8AC3E}">
        <p14:creationId xmlns:p14="http://schemas.microsoft.com/office/powerpoint/2010/main" val="2404986004"/>
      </p:ext>
    </p:extLst>
  </p:cSld>
  <p:clrMap bg1="lt1" tx1="dk1" bg2="lt2" tx2="dk2" accent1="accent1" accent2="accent2" accent3="accent3" accent4="accent4" accent5="accent5" accent6="accent6" hlink="hlink" folHlink="folHlink"/>
  <p:sldLayoutIdLst>
    <p:sldLayoutId id="2147484794" r:id="rId1"/>
    <p:sldLayoutId id="2147484795" r:id="rId2"/>
    <p:sldLayoutId id="2147484796" r:id="rId3"/>
    <p:sldLayoutId id="2147484797" r:id="rId4"/>
    <p:sldLayoutId id="2147484798" r:id="rId5"/>
    <p:sldLayoutId id="2147484799" r:id="rId6"/>
    <p:sldLayoutId id="2147484800" r:id="rId7"/>
    <p:sldLayoutId id="2147484801" r:id="rId8"/>
    <p:sldLayoutId id="2147484802" r:id="rId9"/>
    <p:sldLayoutId id="2147484803" r:id="rId10"/>
    <p:sldLayoutId id="2147484804" r:id="rId11"/>
    <p:sldLayoutId id="2147484805" r:id="rId12"/>
    <p:sldLayoutId id="2147484806" r:id="rId13"/>
    <p:sldLayoutId id="2147484807" r:id="rId14"/>
    <p:sldLayoutId id="2147484808" r:id="rId15"/>
    <p:sldLayoutId id="2147484809" r:id="rId16"/>
  </p:sldLayoutIdLst>
  <p:hf hdr="0" ftr="0" dt="0"/>
  <p:txStyles>
    <p:titleStyle>
      <a:lvl1pPr algn="ctr" rtl="0" eaLnBrk="0" fontAlgn="base" hangingPunct="0">
        <a:spcBef>
          <a:spcPct val="0"/>
        </a:spcBef>
        <a:spcAft>
          <a:spcPct val="0"/>
        </a:spcAft>
        <a:defRPr sz="3667">
          <a:solidFill>
            <a:schemeClr val="tx2"/>
          </a:solidFill>
          <a:latin typeface="+mj-lt"/>
          <a:ea typeface="+mj-ea"/>
          <a:cs typeface="+mj-cs"/>
        </a:defRPr>
      </a:lvl1pPr>
      <a:lvl2pPr algn="ctr" rtl="0" eaLnBrk="0" fontAlgn="base" hangingPunct="0">
        <a:spcBef>
          <a:spcPct val="0"/>
        </a:spcBef>
        <a:spcAft>
          <a:spcPct val="0"/>
        </a:spcAft>
        <a:defRPr sz="3667">
          <a:solidFill>
            <a:schemeClr val="tx2"/>
          </a:solidFill>
          <a:latin typeface="Arial" charset="0"/>
        </a:defRPr>
      </a:lvl2pPr>
      <a:lvl3pPr algn="ctr" rtl="0" eaLnBrk="0" fontAlgn="base" hangingPunct="0">
        <a:spcBef>
          <a:spcPct val="0"/>
        </a:spcBef>
        <a:spcAft>
          <a:spcPct val="0"/>
        </a:spcAft>
        <a:defRPr sz="3667">
          <a:solidFill>
            <a:schemeClr val="tx2"/>
          </a:solidFill>
          <a:latin typeface="Arial" charset="0"/>
        </a:defRPr>
      </a:lvl3pPr>
      <a:lvl4pPr algn="ctr" rtl="0" eaLnBrk="0" fontAlgn="base" hangingPunct="0">
        <a:spcBef>
          <a:spcPct val="0"/>
        </a:spcBef>
        <a:spcAft>
          <a:spcPct val="0"/>
        </a:spcAft>
        <a:defRPr sz="3667">
          <a:solidFill>
            <a:schemeClr val="tx2"/>
          </a:solidFill>
          <a:latin typeface="Arial" charset="0"/>
        </a:defRPr>
      </a:lvl4pPr>
      <a:lvl5pPr algn="ctr" rtl="0" eaLnBrk="0" fontAlgn="base" hangingPunct="0">
        <a:spcBef>
          <a:spcPct val="0"/>
        </a:spcBef>
        <a:spcAft>
          <a:spcPct val="0"/>
        </a:spcAft>
        <a:defRPr sz="3667">
          <a:solidFill>
            <a:schemeClr val="tx2"/>
          </a:solidFill>
          <a:latin typeface="Arial" charset="0"/>
        </a:defRPr>
      </a:lvl5pPr>
      <a:lvl6pPr marL="380985" algn="ctr" rtl="0" fontAlgn="base">
        <a:spcBef>
          <a:spcPct val="0"/>
        </a:spcBef>
        <a:spcAft>
          <a:spcPct val="0"/>
        </a:spcAft>
        <a:defRPr sz="3667">
          <a:solidFill>
            <a:schemeClr val="tx2"/>
          </a:solidFill>
          <a:latin typeface="Arial" charset="0"/>
        </a:defRPr>
      </a:lvl6pPr>
      <a:lvl7pPr marL="761970" algn="ctr" rtl="0" fontAlgn="base">
        <a:spcBef>
          <a:spcPct val="0"/>
        </a:spcBef>
        <a:spcAft>
          <a:spcPct val="0"/>
        </a:spcAft>
        <a:defRPr sz="3667">
          <a:solidFill>
            <a:schemeClr val="tx2"/>
          </a:solidFill>
          <a:latin typeface="Arial" charset="0"/>
        </a:defRPr>
      </a:lvl7pPr>
      <a:lvl8pPr marL="1142954" algn="ctr" rtl="0" fontAlgn="base">
        <a:spcBef>
          <a:spcPct val="0"/>
        </a:spcBef>
        <a:spcAft>
          <a:spcPct val="0"/>
        </a:spcAft>
        <a:defRPr sz="3667">
          <a:solidFill>
            <a:schemeClr val="tx2"/>
          </a:solidFill>
          <a:latin typeface="Arial" charset="0"/>
        </a:defRPr>
      </a:lvl8pPr>
      <a:lvl9pPr marL="1523939" algn="ctr" rtl="0" fontAlgn="base">
        <a:spcBef>
          <a:spcPct val="0"/>
        </a:spcBef>
        <a:spcAft>
          <a:spcPct val="0"/>
        </a:spcAft>
        <a:defRPr sz="3667">
          <a:solidFill>
            <a:schemeClr val="tx2"/>
          </a:solidFill>
          <a:latin typeface="Arial" charset="0"/>
        </a:defRPr>
      </a:lvl9pPr>
    </p:titleStyle>
    <p:bodyStyle>
      <a:lvl1pPr marL="285739" indent="-285739" algn="l" rtl="0" eaLnBrk="0" fontAlgn="base" hangingPunct="0">
        <a:spcBef>
          <a:spcPct val="20000"/>
        </a:spcBef>
        <a:spcAft>
          <a:spcPct val="0"/>
        </a:spcAft>
        <a:buChar char="•"/>
        <a:defRPr sz="2667">
          <a:solidFill>
            <a:schemeClr val="tx1"/>
          </a:solidFill>
          <a:latin typeface="+mn-lt"/>
          <a:ea typeface="+mn-ea"/>
          <a:cs typeface="+mn-cs"/>
        </a:defRPr>
      </a:lvl1pPr>
      <a:lvl2pPr marL="619100" indent="-238115" algn="l" rtl="0" eaLnBrk="0" fontAlgn="base" hangingPunct="0">
        <a:spcBef>
          <a:spcPct val="20000"/>
        </a:spcBef>
        <a:spcAft>
          <a:spcPct val="0"/>
        </a:spcAft>
        <a:buChar char="–"/>
        <a:defRPr sz="2333">
          <a:solidFill>
            <a:schemeClr val="tx1"/>
          </a:solidFill>
          <a:latin typeface="+mn-lt"/>
        </a:defRPr>
      </a:lvl2pPr>
      <a:lvl3pPr marL="952462" indent="-190492" algn="l" rtl="0" eaLnBrk="0" fontAlgn="base" hangingPunct="0">
        <a:spcBef>
          <a:spcPct val="20000"/>
        </a:spcBef>
        <a:spcAft>
          <a:spcPct val="0"/>
        </a:spcAft>
        <a:buChar char="•"/>
        <a:defRPr sz="2000">
          <a:solidFill>
            <a:schemeClr val="tx1"/>
          </a:solidFill>
          <a:latin typeface="+mn-lt"/>
        </a:defRPr>
      </a:lvl3pPr>
      <a:lvl4pPr marL="1333447" indent="-190492" algn="l" rtl="0" eaLnBrk="0" fontAlgn="base" hangingPunct="0">
        <a:spcBef>
          <a:spcPct val="20000"/>
        </a:spcBef>
        <a:spcAft>
          <a:spcPct val="0"/>
        </a:spcAft>
        <a:buChar char="–"/>
        <a:defRPr sz="1667">
          <a:solidFill>
            <a:schemeClr val="tx1"/>
          </a:solidFill>
          <a:latin typeface="+mn-lt"/>
        </a:defRPr>
      </a:lvl4pPr>
      <a:lvl5pPr marL="1714431" indent="-190492" algn="l" rtl="0" eaLnBrk="0" fontAlgn="base" hangingPunct="0">
        <a:spcBef>
          <a:spcPct val="20000"/>
        </a:spcBef>
        <a:spcAft>
          <a:spcPct val="0"/>
        </a:spcAft>
        <a:buChar char="»"/>
        <a:defRPr sz="1667">
          <a:solidFill>
            <a:schemeClr val="tx1"/>
          </a:solidFill>
          <a:latin typeface="+mn-lt"/>
        </a:defRPr>
      </a:lvl5pPr>
      <a:lvl6pPr marL="2095416" indent="-190492" algn="l" rtl="0" fontAlgn="base">
        <a:spcBef>
          <a:spcPct val="20000"/>
        </a:spcBef>
        <a:spcAft>
          <a:spcPct val="0"/>
        </a:spcAft>
        <a:buChar char="»"/>
        <a:defRPr sz="1667">
          <a:solidFill>
            <a:schemeClr val="tx1"/>
          </a:solidFill>
          <a:latin typeface="+mn-lt"/>
        </a:defRPr>
      </a:lvl6pPr>
      <a:lvl7pPr marL="2476401" indent="-190492" algn="l" rtl="0" fontAlgn="base">
        <a:spcBef>
          <a:spcPct val="20000"/>
        </a:spcBef>
        <a:spcAft>
          <a:spcPct val="0"/>
        </a:spcAft>
        <a:buChar char="»"/>
        <a:defRPr sz="1667">
          <a:solidFill>
            <a:schemeClr val="tx1"/>
          </a:solidFill>
          <a:latin typeface="+mn-lt"/>
        </a:defRPr>
      </a:lvl7pPr>
      <a:lvl8pPr marL="2857386" indent="-190492" algn="l" rtl="0" fontAlgn="base">
        <a:spcBef>
          <a:spcPct val="20000"/>
        </a:spcBef>
        <a:spcAft>
          <a:spcPct val="0"/>
        </a:spcAft>
        <a:buChar char="»"/>
        <a:defRPr sz="1667">
          <a:solidFill>
            <a:schemeClr val="tx1"/>
          </a:solidFill>
          <a:latin typeface="+mn-lt"/>
        </a:defRPr>
      </a:lvl8pPr>
      <a:lvl9pPr marL="3238370" indent="-190492" algn="l" rtl="0" fontAlgn="base">
        <a:spcBef>
          <a:spcPct val="20000"/>
        </a:spcBef>
        <a:spcAft>
          <a:spcPct val="0"/>
        </a:spcAft>
        <a:buChar char="»"/>
        <a:defRPr sz="1667">
          <a:solidFill>
            <a:schemeClr val="tx1"/>
          </a:solidFill>
          <a:latin typeface="+mn-lt"/>
        </a:defRPr>
      </a:lvl9pPr>
    </p:bodyStyle>
    <p:otherStyle>
      <a:defPPr>
        <a:defRPr lang="fi-FI"/>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28865"/>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457200" y="1333500"/>
            <a:ext cx="8229600" cy="377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5204354"/>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167">
                <a:solidFill>
                  <a:srgbClr val="000000"/>
                </a:solidFill>
                <a:latin typeface="Arial" pitchFamily="34" charset="0"/>
              </a:defRPr>
            </a:lvl1pPr>
          </a:lstStyle>
          <a:p>
            <a:pPr>
              <a:defRPr/>
            </a:pPr>
            <a:endParaRPr lang="fi-FI"/>
          </a:p>
        </p:txBody>
      </p:sp>
      <p:sp>
        <p:nvSpPr>
          <p:cNvPr id="1029" name="Rectangle 5"/>
          <p:cNvSpPr>
            <a:spLocks noGrp="1" noChangeArrowheads="1"/>
          </p:cNvSpPr>
          <p:nvPr>
            <p:ph type="ftr" sz="quarter" idx="3"/>
          </p:nvPr>
        </p:nvSpPr>
        <p:spPr bwMode="auto">
          <a:xfrm>
            <a:off x="3124200" y="5204354"/>
            <a:ext cx="2895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167">
                <a:solidFill>
                  <a:srgbClr val="000000"/>
                </a:solidFill>
                <a:latin typeface="Arial" pitchFamily="34" charset="0"/>
              </a:defRPr>
            </a:lvl1pPr>
          </a:lstStyle>
          <a:p>
            <a:pPr>
              <a:defRPr/>
            </a:pPr>
            <a:endParaRPr lang="fi-FI"/>
          </a:p>
        </p:txBody>
      </p:sp>
      <p:sp>
        <p:nvSpPr>
          <p:cNvPr id="1030" name="Rectangle 6"/>
          <p:cNvSpPr>
            <a:spLocks noGrp="1" noChangeArrowheads="1"/>
          </p:cNvSpPr>
          <p:nvPr>
            <p:ph type="sldNum" sz="quarter" idx="4"/>
          </p:nvPr>
        </p:nvSpPr>
        <p:spPr bwMode="auto">
          <a:xfrm>
            <a:off x="6553200" y="5204354"/>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167">
                <a:solidFill>
                  <a:srgbClr val="000000"/>
                </a:solidFill>
                <a:latin typeface="Arial" pitchFamily="34" charset="0"/>
              </a:defRPr>
            </a:lvl1pPr>
          </a:lstStyle>
          <a:p>
            <a:pPr>
              <a:defRPr/>
            </a:pPr>
            <a:fld id="{E7FBC9BC-CF7F-476D-AA19-0B69139B7840}" type="slidenum">
              <a:rPr lang="en-US"/>
              <a:pPr>
                <a:defRPr/>
              </a:pPr>
              <a:t>‹#›</a:t>
            </a:fld>
            <a:endParaRPr lang="en-US"/>
          </a:p>
        </p:txBody>
      </p:sp>
    </p:spTree>
    <p:extLst>
      <p:ext uri="{BB962C8B-B14F-4D97-AF65-F5344CB8AC3E}">
        <p14:creationId xmlns:p14="http://schemas.microsoft.com/office/powerpoint/2010/main" val="3886226907"/>
      </p:ext>
    </p:extLst>
  </p:cSld>
  <p:clrMap bg1="lt1" tx1="dk1" bg2="lt2" tx2="dk2" accent1="accent1" accent2="accent2" accent3="accent3" accent4="accent4" accent5="accent5" accent6="accent6" hlink="hlink" folHlink="folHlink"/>
  <p:sldLayoutIdLst>
    <p:sldLayoutId id="2147484811" r:id="rId1"/>
    <p:sldLayoutId id="2147484812" r:id="rId2"/>
    <p:sldLayoutId id="2147484813" r:id="rId3"/>
    <p:sldLayoutId id="2147484814" r:id="rId4"/>
    <p:sldLayoutId id="2147484815" r:id="rId5"/>
    <p:sldLayoutId id="2147484816" r:id="rId6"/>
    <p:sldLayoutId id="2147484817" r:id="rId7"/>
    <p:sldLayoutId id="2147484818" r:id="rId8"/>
    <p:sldLayoutId id="2147484819" r:id="rId9"/>
    <p:sldLayoutId id="2147484820" r:id="rId10"/>
    <p:sldLayoutId id="2147484821" r:id="rId11"/>
    <p:sldLayoutId id="2147484822" r:id="rId12"/>
    <p:sldLayoutId id="2147484823" r:id="rId13"/>
    <p:sldLayoutId id="2147484824" r:id="rId14"/>
  </p:sldLayoutIdLst>
  <p:hf hdr="0" ftr="0" dt="0"/>
  <p:txStyles>
    <p:titleStyle>
      <a:lvl1pPr algn="ctr" rtl="0" eaLnBrk="0" fontAlgn="base" hangingPunct="0">
        <a:spcBef>
          <a:spcPct val="0"/>
        </a:spcBef>
        <a:spcAft>
          <a:spcPct val="0"/>
        </a:spcAft>
        <a:defRPr sz="3667">
          <a:solidFill>
            <a:schemeClr val="tx2"/>
          </a:solidFill>
          <a:latin typeface="+mj-lt"/>
          <a:ea typeface="+mj-ea"/>
          <a:cs typeface="+mj-cs"/>
        </a:defRPr>
      </a:lvl1pPr>
      <a:lvl2pPr algn="ctr" rtl="0" eaLnBrk="0" fontAlgn="base" hangingPunct="0">
        <a:spcBef>
          <a:spcPct val="0"/>
        </a:spcBef>
        <a:spcAft>
          <a:spcPct val="0"/>
        </a:spcAft>
        <a:defRPr sz="3667">
          <a:solidFill>
            <a:schemeClr val="tx2"/>
          </a:solidFill>
          <a:latin typeface="Arial" charset="0"/>
        </a:defRPr>
      </a:lvl2pPr>
      <a:lvl3pPr algn="ctr" rtl="0" eaLnBrk="0" fontAlgn="base" hangingPunct="0">
        <a:spcBef>
          <a:spcPct val="0"/>
        </a:spcBef>
        <a:spcAft>
          <a:spcPct val="0"/>
        </a:spcAft>
        <a:defRPr sz="3667">
          <a:solidFill>
            <a:schemeClr val="tx2"/>
          </a:solidFill>
          <a:latin typeface="Arial" charset="0"/>
        </a:defRPr>
      </a:lvl3pPr>
      <a:lvl4pPr algn="ctr" rtl="0" eaLnBrk="0" fontAlgn="base" hangingPunct="0">
        <a:spcBef>
          <a:spcPct val="0"/>
        </a:spcBef>
        <a:spcAft>
          <a:spcPct val="0"/>
        </a:spcAft>
        <a:defRPr sz="3667">
          <a:solidFill>
            <a:schemeClr val="tx2"/>
          </a:solidFill>
          <a:latin typeface="Arial" charset="0"/>
        </a:defRPr>
      </a:lvl4pPr>
      <a:lvl5pPr algn="ctr" rtl="0" eaLnBrk="0" fontAlgn="base" hangingPunct="0">
        <a:spcBef>
          <a:spcPct val="0"/>
        </a:spcBef>
        <a:spcAft>
          <a:spcPct val="0"/>
        </a:spcAft>
        <a:defRPr sz="3667">
          <a:solidFill>
            <a:schemeClr val="tx2"/>
          </a:solidFill>
          <a:latin typeface="Arial" charset="0"/>
        </a:defRPr>
      </a:lvl5pPr>
      <a:lvl6pPr marL="380985" algn="ctr" rtl="0" fontAlgn="base">
        <a:spcBef>
          <a:spcPct val="0"/>
        </a:spcBef>
        <a:spcAft>
          <a:spcPct val="0"/>
        </a:spcAft>
        <a:defRPr sz="3667">
          <a:solidFill>
            <a:schemeClr val="tx2"/>
          </a:solidFill>
          <a:latin typeface="Arial" charset="0"/>
        </a:defRPr>
      </a:lvl6pPr>
      <a:lvl7pPr marL="761970" algn="ctr" rtl="0" fontAlgn="base">
        <a:spcBef>
          <a:spcPct val="0"/>
        </a:spcBef>
        <a:spcAft>
          <a:spcPct val="0"/>
        </a:spcAft>
        <a:defRPr sz="3667">
          <a:solidFill>
            <a:schemeClr val="tx2"/>
          </a:solidFill>
          <a:latin typeface="Arial" charset="0"/>
        </a:defRPr>
      </a:lvl7pPr>
      <a:lvl8pPr marL="1142954" algn="ctr" rtl="0" fontAlgn="base">
        <a:spcBef>
          <a:spcPct val="0"/>
        </a:spcBef>
        <a:spcAft>
          <a:spcPct val="0"/>
        </a:spcAft>
        <a:defRPr sz="3667">
          <a:solidFill>
            <a:schemeClr val="tx2"/>
          </a:solidFill>
          <a:latin typeface="Arial" charset="0"/>
        </a:defRPr>
      </a:lvl8pPr>
      <a:lvl9pPr marL="1523939" algn="ctr" rtl="0" fontAlgn="base">
        <a:spcBef>
          <a:spcPct val="0"/>
        </a:spcBef>
        <a:spcAft>
          <a:spcPct val="0"/>
        </a:spcAft>
        <a:defRPr sz="3667">
          <a:solidFill>
            <a:schemeClr val="tx2"/>
          </a:solidFill>
          <a:latin typeface="Arial" charset="0"/>
        </a:defRPr>
      </a:lvl9pPr>
    </p:titleStyle>
    <p:bodyStyle>
      <a:lvl1pPr marL="285739" indent="-285739" algn="l" rtl="0" eaLnBrk="0" fontAlgn="base" hangingPunct="0">
        <a:spcBef>
          <a:spcPct val="20000"/>
        </a:spcBef>
        <a:spcAft>
          <a:spcPct val="0"/>
        </a:spcAft>
        <a:buChar char="•"/>
        <a:defRPr sz="2667">
          <a:solidFill>
            <a:schemeClr val="tx1"/>
          </a:solidFill>
          <a:latin typeface="+mn-lt"/>
          <a:ea typeface="+mn-ea"/>
          <a:cs typeface="+mn-cs"/>
        </a:defRPr>
      </a:lvl1pPr>
      <a:lvl2pPr marL="619100" indent="-238115" algn="l" rtl="0" eaLnBrk="0" fontAlgn="base" hangingPunct="0">
        <a:spcBef>
          <a:spcPct val="20000"/>
        </a:spcBef>
        <a:spcAft>
          <a:spcPct val="0"/>
        </a:spcAft>
        <a:buChar char="–"/>
        <a:defRPr sz="2333">
          <a:solidFill>
            <a:schemeClr val="tx1"/>
          </a:solidFill>
          <a:latin typeface="+mn-lt"/>
        </a:defRPr>
      </a:lvl2pPr>
      <a:lvl3pPr marL="952462" indent="-190492" algn="l" rtl="0" eaLnBrk="0" fontAlgn="base" hangingPunct="0">
        <a:spcBef>
          <a:spcPct val="20000"/>
        </a:spcBef>
        <a:spcAft>
          <a:spcPct val="0"/>
        </a:spcAft>
        <a:buChar char="•"/>
        <a:defRPr sz="2000">
          <a:solidFill>
            <a:schemeClr val="tx1"/>
          </a:solidFill>
          <a:latin typeface="+mn-lt"/>
        </a:defRPr>
      </a:lvl3pPr>
      <a:lvl4pPr marL="1333447" indent="-190492" algn="l" rtl="0" eaLnBrk="0" fontAlgn="base" hangingPunct="0">
        <a:spcBef>
          <a:spcPct val="20000"/>
        </a:spcBef>
        <a:spcAft>
          <a:spcPct val="0"/>
        </a:spcAft>
        <a:buChar char="–"/>
        <a:defRPr sz="1667">
          <a:solidFill>
            <a:schemeClr val="tx1"/>
          </a:solidFill>
          <a:latin typeface="+mn-lt"/>
        </a:defRPr>
      </a:lvl4pPr>
      <a:lvl5pPr marL="1714431" indent="-190492" algn="l" rtl="0" eaLnBrk="0" fontAlgn="base" hangingPunct="0">
        <a:spcBef>
          <a:spcPct val="20000"/>
        </a:spcBef>
        <a:spcAft>
          <a:spcPct val="0"/>
        </a:spcAft>
        <a:buChar char="»"/>
        <a:defRPr sz="1667">
          <a:solidFill>
            <a:schemeClr val="tx1"/>
          </a:solidFill>
          <a:latin typeface="+mn-lt"/>
        </a:defRPr>
      </a:lvl5pPr>
      <a:lvl6pPr marL="2095416" indent="-190492" algn="l" rtl="0" fontAlgn="base">
        <a:spcBef>
          <a:spcPct val="20000"/>
        </a:spcBef>
        <a:spcAft>
          <a:spcPct val="0"/>
        </a:spcAft>
        <a:buChar char="»"/>
        <a:defRPr sz="1667">
          <a:solidFill>
            <a:schemeClr val="tx1"/>
          </a:solidFill>
          <a:latin typeface="+mn-lt"/>
        </a:defRPr>
      </a:lvl6pPr>
      <a:lvl7pPr marL="2476401" indent="-190492" algn="l" rtl="0" fontAlgn="base">
        <a:spcBef>
          <a:spcPct val="20000"/>
        </a:spcBef>
        <a:spcAft>
          <a:spcPct val="0"/>
        </a:spcAft>
        <a:buChar char="»"/>
        <a:defRPr sz="1667">
          <a:solidFill>
            <a:schemeClr val="tx1"/>
          </a:solidFill>
          <a:latin typeface="+mn-lt"/>
        </a:defRPr>
      </a:lvl7pPr>
      <a:lvl8pPr marL="2857386" indent="-190492" algn="l" rtl="0" fontAlgn="base">
        <a:spcBef>
          <a:spcPct val="20000"/>
        </a:spcBef>
        <a:spcAft>
          <a:spcPct val="0"/>
        </a:spcAft>
        <a:buChar char="»"/>
        <a:defRPr sz="1667">
          <a:solidFill>
            <a:schemeClr val="tx1"/>
          </a:solidFill>
          <a:latin typeface="+mn-lt"/>
        </a:defRPr>
      </a:lvl8pPr>
      <a:lvl9pPr marL="3238370" indent="-190492" algn="l" rtl="0" fontAlgn="base">
        <a:spcBef>
          <a:spcPct val="20000"/>
        </a:spcBef>
        <a:spcAft>
          <a:spcPct val="0"/>
        </a:spcAft>
        <a:buChar char="»"/>
        <a:defRPr sz="1667">
          <a:solidFill>
            <a:schemeClr val="tx1"/>
          </a:solidFill>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28865"/>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2051" name="Rectangle 3"/>
          <p:cNvSpPr>
            <a:spLocks noGrp="1" noChangeArrowheads="1"/>
          </p:cNvSpPr>
          <p:nvPr>
            <p:ph type="body" idx="1"/>
          </p:nvPr>
        </p:nvSpPr>
        <p:spPr bwMode="auto">
          <a:xfrm>
            <a:off x="457200" y="1333500"/>
            <a:ext cx="8229600" cy="377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28" name="Rectangle 4"/>
          <p:cNvSpPr>
            <a:spLocks noGrp="1" noChangeArrowheads="1"/>
          </p:cNvSpPr>
          <p:nvPr>
            <p:ph type="dt" sz="half" idx="2"/>
          </p:nvPr>
        </p:nvSpPr>
        <p:spPr bwMode="auto">
          <a:xfrm>
            <a:off x="457200" y="5204354"/>
            <a:ext cx="2133600" cy="3968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167">
                <a:latin typeface="Arial" charset="0"/>
                <a:ea typeface="ＭＳ Ｐゴシック" charset="-128"/>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5204354"/>
            <a:ext cx="2895600" cy="3968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167">
                <a:latin typeface="Arial" charset="0"/>
                <a:ea typeface="ＭＳ Ｐゴシック" charset="-128"/>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5204354"/>
            <a:ext cx="2133600" cy="3968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167">
                <a:ea typeface="ＭＳ Ｐゴシック" panose="020B0600070205080204" pitchFamily="34" charset="-128"/>
              </a:defRPr>
            </a:lvl1pPr>
          </a:lstStyle>
          <a:p>
            <a:pPr>
              <a:defRPr/>
            </a:pPr>
            <a:fld id="{BE0E66A4-4216-4101-A957-06E42B6FA5C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96311243"/>
      </p:ext>
    </p:extLst>
  </p:cSld>
  <p:clrMap bg1="lt1" tx1="dk1" bg2="lt2" tx2="dk2" accent1="accent1" accent2="accent2" accent3="accent3" accent4="accent4" accent5="accent5" accent6="accent6" hlink="hlink" folHlink="folHlink"/>
  <p:sldLayoutIdLst>
    <p:sldLayoutId id="2147484826" r:id="rId1"/>
    <p:sldLayoutId id="2147484827" r:id="rId2"/>
    <p:sldLayoutId id="2147484828" r:id="rId3"/>
    <p:sldLayoutId id="2147484829" r:id="rId4"/>
    <p:sldLayoutId id="2147484830" r:id="rId5"/>
    <p:sldLayoutId id="2147484831" r:id="rId6"/>
    <p:sldLayoutId id="2147484832" r:id="rId7"/>
    <p:sldLayoutId id="2147484833" r:id="rId8"/>
    <p:sldLayoutId id="2147484834" r:id="rId9"/>
    <p:sldLayoutId id="2147484835" r:id="rId10"/>
    <p:sldLayoutId id="2147484836" r:id="rId11"/>
    <p:sldLayoutId id="2147484837" r:id="rId12"/>
    <p:sldLayoutId id="2147484838" r:id="rId13"/>
    <p:sldLayoutId id="2147484839" r:id="rId14"/>
    <p:sldLayoutId id="2147484840" r:id="rId15"/>
    <p:sldLayoutId id="2147484841" r:id="rId16"/>
  </p:sldLayoutIdLst>
  <p:hf hdr="0" ftr="0" dt="0"/>
  <p:txStyles>
    <p:titleStyle>
      <a:lvl1pPr algn="ctr" rtl="0" eaLnBrk="0" fontAlgn="base" hangingPunct="0">
        <a:spcBef>
          <a:spcPct val="0"/>
        </a:spcBef>
        <a:spcAft>
          <a:spcPct val="0"/>
        </a:spcAft>
        <a:defRPr sz="3667">
          <a:solidFill>
            <a:schemeClr val="tx2"/>
          </a:solidFill>
          <a:latin typeface="+mj-lt"/>
          <a:ea typeface="+mj-ea"/>
          <a:cs typeface="+mj-cs"/>
        </a:defRPr>
      </a:lvl1pPr>
      <a:lvl2pPr algn="ctr" rtl="0" eaLnBrk="0" fontAlgn="base" hangingPunct="0">
        <a:spcBef>
          <a:spcPct val="0"/>
        </a:spcBef>
        <a:spcAft>
          <a:spcPct val="0"/>
        </a:spcAft>
        <a:defRPr sz="3667">
          <a:solidFill>
            <a:schemeClr val="tx2"/>
          </a:solidFill>
          <a:latin typeface="Arial" charset="0"/>
        </a:defRPr>
      </a:lvl2pPr>
      <a:lvl3pPr algn="ctr" rtl="0" eaLnBrk="0" fontAlgn="base" hangingPunct="0">
        <a:spcBef>
          <a:spcPct val="0"/>
        </a:spcBef>
        <a:spcAft>
          <a:spcPct val="0"/>
        </a:spcAft>
        <a:defRPr sz="3667">
          <a:solidFill>
            <a:schemeClr val="tx2"/>
          </a:solidFill>
          <a:latin typeface="Arial" charset="0"/>
        </a:defRPr>
      </a:lvl3pPr>
      <a:lvl4pPr algn="ctr" rtl="0" eaLnBrk="0" fontAlgn="base" hangingPunct="0">
        <a:spcBef>
          <a:spcPct val="0"/>
        </a:spcBef>
        <a:spcAft>
          <a:spcPct val="0"/>
        </a:spcAft>
        <a:defRPr sz="3667">
          <a:solidFill>
            <a:schemeClr val="tx2"/>
          </a:solidFill>
          <a:latin typeface="Arial" charset="0"/>
        </a:defRPr>
      </a:lvl4pPr>
      <a:lvl5pPr algn="ctr" rtl="0" eaLnBrk="0" fontAlgn="base" hangingPunct="0">
        <a:spcBef>
          <a:spcPct val="0"/>
        </a:spcBef>
        <a:spcAft>
          <a:spcPct val="0"/>
        </a:spcAft>
        <a:defRPr sz="3667">
          <a:solidFill>
            <a:schemeClr val="tx2"/>
          </a:solidFill>
          <a:latin typeface="Arial" charset="0"/>
        </a:defRPr>
      </a:lvl5pPr>
      <a:lvl6pPr marL="380985" algn="ctr" rtl="0" fontAlgn="base">
        <a:spcBef>
          <a:spcPct val="0"/>
        </a:spcBef>
        <a:spcAft>
          <a:spcPct val="0"/>
        </a:spcAft>
        <a:defRPr sz="3667">
          <a:solidFill>
            <a:schemeClr val="tx2"/>
          </a:solidFill>
          <a:latin typeface="Arial" charset="0"/>
        </a:defRPr>
      </a:lvl6pPr>
      <a:lvl7pPr marL="761970" algn="ctr" rtl="0" fontAlgn="base">
        <a:spcBef>
          <a:spcPct val="0"/>
        </a:spcBef>
        <a:spcAft>
          <a:spcPct val="0"/>
        </a:spcAft>
        <a:defRPr sz="3667">
          <a:solidFill>
            <a:schemeClr val="tx2"/>
          </a:solidFill>
          <a:latin typeface="Arial" charset="0"/>
        </a:defRPr>
      </a:lvl7pPr>
      <a:lvl8pPr marL="1142954" algn="ctr" rtl="0" fontAlgn="base">
        <a:spcBef>
          <a:spcPct val="0"/>
        </a:spcBef>
        <a:spcAft>
          <a:spcPct val="0"/>
        </a:spcAft>
        <a:defRPr sz="3667">
          <a:solidFill>
            <a:schemeClr val="tx2"/>
          </a:solidFill>
          <a:latin typeface="Arial" charset="0"/>
        </a:defRPr>
      </a:lvl8pPr>
      <a:lvl9pPr marL="1523939" algn="ctr" rtl="0" fontAlgn="base">
        <a:spcBef>
          <a:spcPct val="0"/>
        </a:spcBef>
        <a:spcAft>
          <a:spcPct val="0"/>
        </a:spcAft>
        <a:defRPr sz="3667">
          <a:solidFill>
            <a:schemeClr val="tx2"/>
          </a:solidFill>
          <a:latin typeface="Arial" charset="0"/>
        </a:defRPr>
      </a:lvl9pPr>
    </p:titleStyle>
    <p:bodyStyle>
      <a:lvl1pPr marL="285739" indent="-285739" algn="l" rtl="0" eaLnBrk="0" fontAlgn="base" hangingPunct="0">
        <a:spcBef>
          <a:spcPct val="20000"/>
        </a:spcBef>
        <a:spcAft>
          <a:spcPct val="0"/>
        </a:spcAft>
        <a:buChar char="•"/>
        <a:defRPr sz="2667">
          <a:solidFill>
            <a:schemeClr val="tx1"/>
          </a:solidFill>
          <a:latin typeface="+mn-lt"/>
          <a:ea typeface="+mn-ea"/>
          <a:cs typeface="+mn-cs"/>
        </a:defRPr>
      </a:lvl1pPr>
      <a:lvl2pPr marL="619100" indent="-238115" algn="l" rtl="0" eaLnBrk="0" fontAlgn="base" hangingPunct="0">
        <a:spcBef>
          <a:spcPct val="20000"/>
        </a:spcBef>
        <a:spcAft>
          <a:spcPct val="0"/>
        </a:spcAft>
        <a:buChar char="–"/>
        <a:defRPr sz="2333">
          <a:solidFill>
            <a:schemeClr val="tx1"/>
          </a:solidFill>
          <a:latin typeface="+mn-lt"/>
        </a:defRPr>
      </a:lvl2pPr>
      <a:lvl3pPr marL="952462" indent="-190492" algn="l" rtl="0" eaLnBrk="0" fontAlgn="base" hangingPunct="0">
        <a:spcBef>
          <a:spcPct val="20000"/>
        </a:spcBef>
        <a:spcAft>
          <a:spcPct val="0"/>
        </a:spcAft>
        <a:buChar char="•"/>
        <a:defRPr sz="2000">
          <a:solidFill>
            <a:schemeClr val="tx1"/>
          </a:solidFill>
          <a:latin typeface="+mn-lt"/>
        </a:defRPr>
      </a:lvl3pPr>
      <a:lvl4pPr marL="1333447" indent="-190492" algn="l" rtl="0" eaLnBrk="0" fontAlgn="base" hangingPunct="0">
        <a:spcBef>
          <a:spcPct val="20000"/>
        </a:spcBef>
        <a:spcAft>
          <a:spcPct val="0"/>
        </a:spcAft>
        <a:buChar char="–"/>
        <a:defRPr sz="1667">
          <a:solidFill>
            <a:schemeClr val="tx1"/>
          </a:solidFill>
          <a:latin typeface="+mn-lt"/>
        </a:defRPr>
      </a:lvl4pPr>
      <a:lvl5pPr marL="1714431" indent="-190492" algn="l" rtl="0" eaLnBrk="0" fontAlgn="base" hangingPunct="0">
        <a:spcBef>
          <a:spcPct val="20000"/>
        </a:spcBef>
        <a:spcAft>
          <a:spcPct val="0"/>
        </a:spcAft>
        <a:buChar char="»"/>
        <a:defRPr sz="1667">
          <a:solidFill>
            <a:schemeClr val="tx1"/>
          </a:solidFill>
          <a:latin typeface="+mn-lt"/>
        </a:defRPr>
      </a:lvl5pPr>
      <a:lvl6pPr marL="2095416" indent="-190492" algn="l" rtl="0" fontAlgn="base">
        <a:spcBef>
          <a:spcPct val="20000"/>
        </a:spcBef>
        <a:spcAft>
          <a:spcPct val="0"/>
        </a:spcAft>
        <a:buChar char="»"/>
        <a:defRPr sz="1667">
          <a:solidFill>
            <a:schemeClr val="tx1"/>
          </a:solidFill>
          <a:latin typeface="+mn-lt"/>
        </a:defRPr>
      </a:lvl6pPr>
      <a:lvl7pPr marL="2476401" indent="-190492" algn="l" rtl="0" fontAlgn="base">
        <a:spcBef>
          <a:spcPct val="20000"/>
        </a:spcBef>
        <a:spcAft>
          <a:spcPct val="0"/>
        </a:spcAft>
        <a:buChar char="»"/>
        <a:defRPr sz="1667">
          <a:solidFill>
            <a:schemeClr val="tx1"/>
          </a:solidFill>
          <a:latin typeface="+mn-lt"/>
        </a:defRPr>
      </a:lvl7pPr>
      <a:lvl8pPr marL="2857386" indent="-190492" algn="l" rtl="0" fontAlgn="base">
        <a:spcBef>
          <a:spcPct val="20000"/>
        </a:spcBef>
        <a:spcAft>
          <a:spcPct val="0"/>
        </a:spcAft>
        <a:buChar char="»"/>
        <a:defRPr sz="1667">
          <a:solidFill>
            <a:schemeClr val="tx1"/>
          </a:solidFill>
          <a:latin typeface="+mn-lt"/>
        </a:defRPr>
      </a:lvl8pPr>
      <a:lvl9pPr marL="3238370" indent="-190492" algn="l" rtl="0" fontAlgn="base">
        <a:spcBef>
          <a:spcPct val="20000"/>
        </a:spcBef>
        <a:spcAft>
          <a:spcPct val="0"/>
        </a:spcAft>
        <a:buChar char="»"/>
        <a:defRPr sz="1667">
          <a:solidFill>
            <a:schemeClr val="tx1"/>
          </a:solidFill>
          <a:latin typeface="+mn-lt"/>
        </a:defRPr>
      </a:lvl9pPr>
    </p:bodyStyle>
    <p:otherStyle>
      <a:defPPr>
        <a:defRPr lang="fi-FI"/>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28865"/>
            <a:ext cx="8229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8195" name="Rectangle 3"/>
          <p:cNvSpPr>
            <a:spLocks noGrp="1" noChangeArrowheads="1"/>
          </p:cNvSpPr>
          <p:nvPr>
            <p:ph type="body" idx="1"/>
          </p:nvPr>
        </p:nvSpPr>
        <p:spPr bwMode="auto">
          <a:xfrm>
            <a:off x="457200" y="1333500"/>
            <a:ext cx="8229600" cy="3771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28" name="Rectangle 4"/>
          <p:cNvSpPr>
            <a:spLocks noGrp="1" noChangeArrowheads="1"/>
          </p:cNvSpPr>
          <p:nvPr>
            <p:ph type="dt" sz="half" idx="2"/>
          </p:nvPr>
        </p:nvSpPr>
        <p:spPr bwMode="auto">
          <a:xfrm>
            <a:off x="457200" y="5204354"/>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167">
                <a:solidFill>
                  <a:srgbClr val="000000"/>
                </a:solidFill>
                <a:latin typeface="Arial" charset="0"/>
                <a:ea typeface="ＭＳ Ｐゴシック" pitchFamily="34"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5204354"/>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167">
                <a:solidFill>
                  <a:srgbClr val="000000"/>
                </a:solidFill>
                <a:latin typeface="Arial" charset="0"/>
                <a:ea typeface="ＭＳ Ｐゴシック" pitchFamily="34"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5204354"/>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167">
                <a:solidFill>
                  <a:srgbClr val="000000"/>
                </a:solidFill>
                <a:latin typeface="Arial" charset="0"/>
                <a:ea typeface="ＭＳ Ｐゴシック" pitchFamily="34" charset="-128"/>
              </a:defRPr>
            </a:lvl1pPr>
          </a:lstStyle>
          <a:p>
            <a:pPr>
              <a:defRPr/>
            </a:pPr>
            <a:fld id="{FAE7DE60-C246-4F12-80DA-DE7D58AF3820}" type="slidenum">
              <a:rPr lang="en-US" altLang="ja-JP"/>
              <a:pPr>
                <a:defRPr/>
              </a:pPr>
              <a:t>‹#›</a:t>
            </a:fld>
            <a:endParaRPr lang="en-US" altLang="ja-JP"/>
          </a:p>
        </p:txBody>
      </p:sp>
    </p:spTree>
    <p:extLst>
      <p:ext uri="{BB962C8B-B14F-4D97-AF65-F5344CB8AC3E}">
        <p14:creationId xmlns:p14="http://schemas.microsoft.com/office/powerpoint/2010/main" val="3718161885"/>
      </p:ext>
    </p:extLst>
  </p:cSld>
  <p:clrMap bg1="lt1" tx1="dk1" bg2="lt2" tx2="dk2" accent1="accent1" accent2="accent2" accent3="accent3" accent4="accent4" accent5="accent5" accent6="accent6" hlink="hlink" folHlink="folHlink"/>
  <p:sldLayoutIdLst>
    <p:sldLayoutId id="2147484843" r:id="rId1"/>
    <p:sldLayoutId id="2147484844" r:id="rId2"/>
    <p:sldLayoutId id="2147484845" r:id="rId3"/>
    <p:sldLayoutId id="2147484846" r:id="rId4"/>
    <p:sldLayoutId id="2147484847" r:id="rId5"/>
    <p:sldLayoutId id="2147484848" r:id="rId6"/>
    <p:sldLayoutId id="2147484849" r:id="rId7"/>
    <p:sldLayoutId id="2147484850" r:id="rId8"/>
    <p:sldLayoutId id="2147484851" r:id="rId9"/>
    <p:sldLayoutId id="2147484852" r:id="rId10"/>
    <p:sldLayoutId id="2147484853" r:id="rId11"/>
    <p:sldLayoutId id="2147484854" r:id="rId12"/>
    <p:sldLayoutId id="2147484855" r:id="rId13"/>
    <p:sldLayoutId id="2147484856" r:id="rId14"/>
    <p:sldLayoutId id="2147484857" r:id="rId15"/>
    <p:sldLayoutId id="2147484858" r:id="rId16"/>
  </p:sldLayoutIdLst>
  <p:hf hdr="0" ftr="0" dt="0"/>
  <p:txStyles>
    <p:titleStyle>
      <a:lvl1pPr algn="ctr" rtl="0" eaLnBrk="0" fontAlgn="base" hangingPunct="0">
        <a:spcBef>
          <a:spcPct val="0"/>
        </a:spcBef>
        <a:spcAft>
          <a:spcPct val="0"/>
        </a:spcAft>
        <a:defRPr sz="3667">
          <a:solidFill>
            <a:schemeClr val="tx2"/>
          </a:solidFill>
          <a:latin typeface="+mj-lt"/>
          <a:ea typeface="+mj-ea"/>
          <a:cs typeface="+mj-cs"/>
        </a:defRPr>
      </a:lvl1pPr>
      <a:lvl2pPr algn="ctr" rtl="0" eaLnBrk="0" fontAlgn="base" hangingPunct="0">
        <a:spcBef>
          <a:spcPct val="0"/>
        </a:spcBef>
        <a:spcAft>
          <a:spcPct val="0"/>
        </a:spcAft>
        <a:defRPr sz="3667">
          <a:solidFill>
            <a:schemeClr val="tx2"/>
          </a:solidFill>
          <a:latin typeface="Arial" charset="0"/>
        </a:defRPr>
      </a:lvl2pPr>
      <a:lvl3pPr algn="ctr" rtl="0" eaLnBrk="0" fontAlgn="base" hangingPunct="0">
        <a:spcBef>
          <a:spcPct val="0"/>
        </a:spcBef>
        <a:spcAft>
          <a:spcPct val="0"/>
        </a:spcAft>
        <a:defRPr sz="3667">
          <a:solidFill>
            <a:schemeClr val="tx2"/>
          </a:solidFill>
          <a:latin typeface="Arial" charset="0"/>
        </a:defRPr>
      </a:lvl3pPr>
      <a:lvl4pPr algn="ctr" rtl="0" eaLnBrk="0" fontAlgn="base" hangingPunct="0">
        <a:spcBef>
          <a:spcPct val="0"/>
        </a:spcBef>
        <a:spcAft>
          <a:spcPct val="0"/>
        </a:spcAft>
        <a:defRPr sz="3667">
          <a:solidFill>
            <a:schemeClr val="tx2"/>
          </a:solidFill>
          <a:latin typeface="Arial" charset="0"/>
        </a:defRPr>
      </a:lvl4pPr>
      <a:lvl5pPr algn="ctr" rtl="0" eaLnBrk="0" fontAlgn="base" hangingPunct="0">
        <a:spcBef>
          <a:spcPct val="0"/>
        </a:spcBef>
        <a:spcAft>
          <a:spcPct val="0"/>
        </a:spcAft>
        <a:defRPr sz="3667">
          <a:solidFill>
            <a:schemeClr val="tx2"/>
          </a:solidFill>
          <a:latin typeface="Arial" charset="0"/>
        </a:defRPr>
      </a:lvl5pPr>
      <a:lvl6pPr marL="380985" algn="ctr" rtl="0" fontAlgn="base">
        <a:spcBef>
          <a:spcPct val="0"/>
        </a:spcBef>
        <a:spcAft>
          <a:spcPct val="0"/>
        </a:spcAft>
        <a:defRPr sz="3667">
          <a:solidFill>
            <a:schemeClr val="tx2"/>
          </a:solidFill>
          <a:latin typeface="Arial" charset="0"/>
        </a:defRPr>
      </a:lvl6pPr>
      <a:lvl7pPr marL="761970" algn="ctr" rtl="0" fontAlgn="base">
        <a:spcBef>
          <a:spcPct val="0"/>
        </a:spcBef>
        <a:spcAft>
          <a:spcPct val="0"/>
        </a:spcAft>
        <a:defRPr sz="3667">
          <a:solidFill>
            <a:schemeClr val="tx2"/>
          </a:solidFill>
          <a:latin typeface="Arial" charset="0"/>
        </a:defRPr>
      </a:lvl7pPr>
      <a:lvl8pPr marL="1142954" algn="ctr" rtl="0" fontAlgn="base">
        <a:spcBef>
          <a:spcPct val="0"/>
        </a:spcBef>
        <a:spcAft>
          <a:spcPct val="0"/>
        </a:spcAft>
        <a:defRPr sz="3667">
          <a:solidFill>
            <a:schemeClr val="tx2"/>
          </a:solidFill>
          <a:latin typeface="Arial" charset="0"/>
        </a:defRPr>
      </a:lvl8pPr>
      <a:lvl9pPr marL="1523939" algn="ctr" rtl="0" fontAlgn="base">
        <a:spcBef>
          <a:spcPct val="0"/>
        </a:spcBef>
        <a:spcAft>
          <a:spcPct val="0"/>
        </a:spcAft>
        <a:defRPr sz="3667">
          <a:solidFill>
            <a:schemeClr val="tx2"/>
          </a:solidFill>
          <a:latin typeface="Arial" charset="0"/>
        </a:defRPr>
      </a:lvl9pPr>
    </p:titleStyle>
    <p:bodyStyle>
      <a:lvl1pPr marL="285739" indent="-285739" algn="l" rtl="0" eaLnBrk="0" fontAlgn="base" hangingPunct="0">
        <a:spcBef>
          <a:spcPct val="20000"/>
        </a:spcBef>
        <a:spcAft>
          <a:spcPct val="0"/>
        </a:spcAft>
        <a:buChar char="•"/>
        <a:defRPr sz="2667">
          <a:solidFill>
            <a:schemeClr val="tx1"/>
          </a:solidFill>
          <a:latin typeface="+mn-lt"/>
          <a:ea typeface="+mn-ea"/>
          <a:cs typeface="+mn-cs"/>
        </a:defRPr>
      </a:lvl1pPr>
      <a:lvl2pPr marL="619100" indent="-238115" algn="l" rtl="0" eaLnBrk="0" fontAlgn="base" hangingPunct="0">
        <a:spcBef>
          <a:spcPct val="20000"/>
        </a:spcBef>
        <a:spcAft>
          <a:spcPct val="0"/>
        </a:spcAft>
        <a:buChar char="–"/>
        <a:defRPr sz="2333">
          <a:solidFill>
            <a:schemeClr val="tx1"/>
          </a:solidFill>
          <a:latin typeface="+mn-lt"/>
        </a:defRPr>
      </a:lvl2pPr>
      <a:lvl3pPr marL="952462" indent="-190492" algn="l" rtl="0" eaLnBrk="0" fontAlgn="base" hangingPunct="0">
        <a:spcBef>
          <a:spcPct val="20000"/>
        </a:spcBef>
        <a:spcAft>
          <a:spcPct val="0"/>
        </a:spcAft>
        <a:buChar char="•"/>
        <a:defRPr sz="2000">
          <a:solidFill>
            <a:schemeClr val="tx1"/>
          </a:solidFill>
          <a:latin typeface="+mn-lt"/>
        </a:defRPr>
      </a:lvl3pPr>
      <a:lvl4pPr marL="1333447" indent="-190492" algn="l" rtl="0" eaLnBrk="0" fontAlgn="base" hangingPunct="0">
        <a:spcBef>
          <a:spcPct val="20000"/>
        </a:spcBef>
        <a:spcAft>
          <a:spcPct val="0"/>
        </a:spcAft>
        <a:buChar char="–"/>
        <a:defRPr sz="1667">
          <a:solidFill>
            <a:schemeClr val="tx1"/>
          </a:solidFill>
          <a:latin typeface="+mn-lt"/>
        </a:defRPr>
      </a:lvl4pPr>
      <a:lvl5pPr marL="1714431" indent="-190492" algn="l" rtl="0" eaLnBrk="0" fontAlgn="base" hangingPunct="0">
        <a:spcBef>
          <a:spcPct val="20000"/>
        </a:spcBef>
        <a:spcAft>
          <a:spcPct val="0"/>
        </a:spcAft>
        <a:buChar char="»"/>
        <a:defRPr sz="1667">
          <a:solidFill>
            <a:schemeClr val="tx1"/>
          </a:solidFill>
          <a:latin typeface="+mn-lt"/>
        </a:defRPr>
      </a:lvl5pPr>
      <a:lvl6pPr marL="2095416" indent="-190492" algn="l" rtl="0" fontAlgn="base">
        <a:spcBef>
          <a:spcPct val="20000"/>
        </a:spcBef>
        <a:spcAft>
          <a:spcPct val="0"/>
        </a:spcAft>
        <a:buChar char="»"/>
        <a:defRPr sz="1667">
          <a:solidFill>
            <a:schemeClr val="tx1"/>
          </a:solidFill>
          <a:latin typeface="+mn-lt"/>
        </a:defRPr>
      </a:lvl6pPr>
      <a:lvl7pPr marL="2476401" indent="-190492" algn="l" rtl="0" fontAlgn="base">
        <a:spcBef>
          <a:spcPct val="20000"/>
        </a:spcBef>
        <a:spcAft>
          <a:spcPct val="0"/>
        </a:spcAft>
        <a:buChar char="»"/>
        <a:defRPr sz="1667">
          <a:solidFill>
            <a:schemeClr val="tx1"/>
          </a:solidFill>
          <a:latin typeface="+mn-lt"/>
        </a:defRPr>
      </a:lvl7pPr>
      <a:lvl8pPr marL="2857386" indent="-190492" algn="l" rtl="0" fontAlgn="base">
        <a:spcBef>
          <a:spcPct val="20000"/>
        </a:spcBef>
        <a:spcAft>
          <a:spcPct val="0"/>
        </a:spcAft>
        <a:buChar char="»"/>
        <a:defRPr sz="1667">
          <a:solidFill>
            <a:schemeClr val="tx1"/>
          </a:solidFill>
          <a:latin typeface="+mn-lt"/>
        </a:defRPr>
      </a:lvl8pPr>
      <a:lvl9pPr marL="3238370" indent="-190492" algn="l" rtl="0" fontAlgn="base">
        <a:spcBef>
          <a:spcPct val="20000"/>
        </a:spcBef>
        <a:spcAft>
          <a:spcPct val="0"/>
        </a:spcAft>
        <a:buChar char="»"/>
        <a:defRPr sz="1667">
          <a:solidFill>
            <a:schemeClr val="tx1"/>
          </a:solidFill>
          <a:latin typeface="+mn-lt"/>
        </a:defRPr>
      </a:lvl9pPr>
    </p:bodyStyle>
    <p:otherStyle>
      <a:defPPr>
        <a:defRPr lang="fi-FI"/>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573088" y="407458"/>
            <a:ext cx="7988300" cy="900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endParaRPr lang="fi-FI" altLang="en-US" smtClean="0"/>
          </a:p>
        </p:txBody>
      </p:sp>
      <p:sp>
        <p:nvSpPr>
          <p:cNvPr id="3075" name="Text Placeholder 2"/>
          <p:cNvSpPr>
            <a:spLocks noGrp="1"/>
          </p:cNvSpPr>
          <p:nvPr>
            <p:ph type="body" idx="1"/>
          </p:nvPr>
        </p:nvSpPr>
        <p:spPr bwMode="auto">
          <a:xfrm>
            <a:off x="573088" y="1320271"/>
            <a:ext cx="7988300" cy="344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fi-FI" altLang="en-US" smtClean="0"/>
          </a:p>
        </p:txBody>
      </p:sp>
      <p:sp>
        <p:nvSpPr>
          <p:cNvPr id="4" name="Date Placeholder 3"/>
          <p:cNvSpPr>
            <a:spLocks noGrp="1"/>
          </p:cNvSpPr>
          <p:nvPr>
            <p:ph type="dt" sz="half" idx="2"/>
          </p:nvPr>
        </p:nvSpPr>
        <p:spPr>
          <a:xfrm>
            <a:off x="3430589" y="5229490"/>
            <a:ext cx="1544637" cy="104510"/>
          </a:xfrm>
          <a:prstGeom prst="rect">
            <a:avLst/>
          </a:prstGeom>
        </p:spPr>
        <p:txBody>
          <a:bodyPr vert="horz" lIns="0" tIns="0" rIns="0" bIns="0" rtlCol="0" anchor="ctr"/>
          <a:lstStyle>
            <a:lvl1pPr algn="l" eaLnBrk="1" fontAlgn="auto" hangingPunct="1">
              <a:spcBef>
                <a:spcPts val="0"/>
              </a:spcBef>
              <a:spcAft>
                <a:spcPts val="0"/>
              </a:spcAft>
              <a:defRPr sz="750" b="1">
                <a:solidFill>
                  <a:prstClr val="black">
                    <a:tint val="75000"/>
                  </a:prstClr>
                </a:solidFill>
                <a:latin typeface="Arial" pitchFamily="34" charset="0"/>
                <a:cs typeface="Arial" pitchFamily="34" charset="0"/>
              </a:defRPr>
            </a:lvl1pPr>
          </a:lstStyle>
          <a:p>
            <a:pPr>
              <a:defRPr/>
            </a:pPr>
            <a:fld id="{526B1821-EB8D-48AA-853B-D8C07538A30E}" type="datetime1">
              <a:rPr lang="en-US"/>
              <a:pPr>
                <a:defRPr/>
              </a:pPr>
              <a:t>1/10/2019</a:t>
            </a:fld>
            <a:endParaRPr lang="fi-FI" dirty="0"/>
          </a:p>
        </p:txBody>
      </p:sp>
      <p:sp>
        <p:nvSpPr>
          <p:cNvPr id="5" name="Footer Placeholder 4"/>
          <p:cNvSpPr>
            <a:spLocks noGrp="1"/>
          </p:cNvSpPr>
          <p:nvPr>
            <p:ph type="ftr" sz="quarter" idx="3"/>
          </p:nvPr>
        </p:nvSpPr>
        <p:spPr>
          <a:xfrm>
            <a:off x="3430589" y="5121011"/>
            <a:ext cx="1544637" cy="104510"/>
          </a:xfrm>
          <a:prstGeom prst="rect">
            <a:avLst/>
          </a:prstGeom>
        </p:spPr>
        <p:txBody>
          <a:bodyPr vert="horz" lIns="0" tIns="0" rIns="0" bIns="0" rtlCol="0" anchor="ctr"/>
          <a:lstStyle>
            <a:lvl1pPr algn="l" eaLnBrk="1" fontAlgn="auto" hangingPunct="1">
              <a:spcBef>
                <a:spcPts val="0"/>
              </a:spcBef>
              <a:spcAft>
                <a:spcPts val="0"/>
              </a:spcAft>
              <a:defRPr sz="750" b="1">
                <a:solidFill>
                  <a:prstClr val="black">
                    <a:tint val="75000"/>
                  </a:prstClr>
                </a:solidFill>
                <a:latin typeface="Arial" pitchFamily="34" charset="0"/>
                <a:cs typeface="Arial" pitchFamily="34" charset="0"/>
              </a:defRPr>
            </a:lvl1pPr>
          </a:lstStyle>
          <a:p>
            <a:pPr>
              <a:defRPr/>
            </a:pPr>
            <a:endParaRPr lang="fi-FI"/>
          </a:p>
        </p:txBody>
      </p:sp>
      <p:sp>
        <p:nvSpPr>
          <p:cNvPr id="6" name="Slide Number Placeholder 5"/>
          <p:cNvSpPr>
            <a:spLocks noGrp="1"/>
          </p:cNvSpPr>
          <p:nvPr>
            <p:ph type="sldNum" sz="quarter" idx="4"/>
          </p:nvPr>
        </p:nvSpPr>
        <p:spPr>
          <a:xfrm>
            <a:off x="3430589" y="5334000"/>
            <a:ext cx="1544637" cy="104511"/>
          </a:xfrm>
          <a:prstGeom prst="rect">
            <a:avLst/>
          </a:prstGeom>
        </p:spPr>
        <p:txBody>
          <a:bodyPr vert="horz" lIns="0" tIns="0" rIns="0" bIns="0" rtlCol="0" anchor="ctr"/>
          <a:lstStyle>
            <a:lvl1pPr algn="l" eaLnBrk="1" fontAlgn="auto" hangingPunct="1">
              <a:spcBef>
                <a:spcPts val="0"/>
              </a:spcBef>
              <a:spcAft>
                <a:spcPts val="0"/>
              </a:spcAft>
              <a:defRPr sz="750" b="1">
                <a:solidFill>
                  <a:prstClr val="black">
                    <a:tint val="75000"/>
                  </a:prstClr>
                </a:solidFill>
                <a:latin typeface="Arial" pitchFamily="34" charset="0"/>
                <a:cs typeface="Arial" pitchFamily="34" charset="0"/>
              </a:defRPr>
            </a:lvl1pPr>
          </a:lstStyle>
          <a:p>
            <a:pPr>
              <a:defRPr/>
            </a:pPr>
            <a:fld id="{1355C574-5E66-4C40-AD71-17D609EC16AD}" type="slidenum">
              <a:rPr lang="fi-FI"/>
              <a:pPr>
                <a:defRPr/>
              </a:pPr>
              <a:t>‹#›</a:t>
            </a:fld>
            <a:endParaRPr lang="fi-FI" dirty="0"/>
          </a:p>
        </p:txBody>
      </p:sp>
      <p:sp>
        <p:nvSpPr>
          <p:cNvPr id="10" name="Rectangle 9"/>
          <p:cNvSpPr/>
          <p:nvPr userDrawn="1"/>
        </p:nvSpPr>
        <p:spPr>
          <a:xfrm>
            <a:off x="571500" y="4844521"/>
            <a:ext cx="7988300" cy="54240"/>
          </a:xfrm>
          <a:prstGeom prst="rect">
            <a:avLst/>
          </a:prstGeom>
          <a:solidFill>
            <a:srgbClr val="009B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solidFill>
                <a:prstClr val="white"/>
              </a:solidFill>
            </a:endParaRPr>
          </a:p>
        </p:txBody>
      </p:sp>
      <p:pic>
        <p:nvPicPr>
          <p:cNvPr id="3080" name="Picture 8" descr="aalto_fin_alakulma.jp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4966230"/>
            <a:ext cx="2693988" cy="74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3272034"/>
      </p:ext>
    </p:extLst>
  </p:cSld>
  <p:clrMap bg1="lt1" tx1="dk1" bg2="lt2" tx2="dk2" accent1="accent1" accent2="accent2" accent3="accent3" accent4="accent4" accent5="accent5" accent6="accent6" hlink="hlink" folHlink="folHlink"/>
  <p:sldLayoutIdLst>
    <p:sldLayoutId id="2147484860" r:id="rId1"/>
    <p:sldLayoutId id="2147484861" r:id="rId2"/>
    <p:sldLayoutId id="2147484862" r:id="rId3"/>
    <p:sldLayoutId id="2147484863" r:id="rId4"/>
    <p:sldLayoutId id="2147484864" r:id="rId5"/>
    <p:sldLayoutId id="2147484865" r:id="rId6"/>
    <p:sldLayoutId id="2147484866" r:id="rId7"/>
    <p:sldLayoutId id="2147484867" r:id="rId8"/>
    <p:sldLayoutId id="2147484868" r:id="rId9"/>
  </p:sldLayoutIdLst>
  <p:hf sldNum="0" hdr="0" ftr="0" dt="0"/>
  <p:txStyles>
    <p:titleStyle>
      <a:lvl1pPr algn="l" rtl="0" eaLnBrk="0" fontAlgn="base" hangingPunct="0">
        <a:spcBef>
          <a:spcPct val="0"/>
        </a:spcBef>
        <a:spcAft>
          <a:spcPct val="0"/>
        </a:spcAft>
        <a:defRPr sz="2667" b="1" kern="1200">
          <a:solidFill>
            <a:srgbClr val="009B3A"/>
          </a:solidFill>
          <a:latin typeface="+mj-lt"/>
          <a:ea typeface="+mj-ea"/>
          <a:cs typeface="+mj-cs"/>
        </a:defRPr>
      </a:lvl1pPr>
      <a:lvl2pPr algn="l" rtl="0" eaLnBrk="0" fontAlgn="base" hangingPunct="0">
        <a:spcBef>
          <a:spcPct val="0"/>
        </a:spcBef>
        <a:spcAft>
          <a:spcPct val="0"/>
        </a:spcAft>
        <a:defRPr sz="2667" b="1">
          <a:solidFill>
            <a:srgbClr val="009B3A"/>
          </a:solidFill>
          <a:latin typeface="Arial" panose="020B0604020202020204" pitchFamily="34" charset="0"/>
        </a:defRPr>
      </a:lvl2pPr>
      <a:lvl3pPr algn="l" rtl="0" eaLnBrk="0" fontAlgn="base" hangingPunct="0">
        <a:spcBef>
          <a:spcPct val="0"/>
        </a:spcBef>
        <a:spcAft>
          <a:spcPct val="0"/>
        </a:spcAft>
        <a:defRPr sz="2667" b="1">
          <a:solidFill>
            <a:srgbClr val="009B3A"/>
          </a:solidFill>
          <a:latin typeface="Arial" panose="020B0604020202020204" pitchFamily="34" charset="0"/>
        </a:defRPr>
      </a:lvl3pPr>
      <a:lvl4pPr algn="l" rtl="0" eaLnBrk="0" fontAlgn="base" hangingPunct="0">
        <a:spcBef>
          <a:spcPct val="0"/>
        </a:spcBef>
        <a:spcAft>
          <a:spcPct val="0"/>
        </a:spcAft>
        <a:defRPr sz="2667" b="1">
          <a:solidFill>
            <a:srgbClr val="009B3A"/>
          </a:solidFill>
          <a:latin typeface="Arial" panose="020B0604020202020204" pitchFamily="34" charset="0"/>
        </a:defRPr>
      </a:lvl4pPr>
      <a:lvl5pPr algn="l" rtl="0" eaLnBrk="0" fontAlgn="base" hangingPunct="0">
        <a:spcBef>
          <a:spcPct val="0"/>
        </a:spcBef>
        <a:spcAft>
          <a:spcPct val="0"/>
        </a:spcAft>
        <a:defRPr sz="2667" b="1">
          <a:solidFill>
            <a:srgbClr val="009B3A"/>
          </a:solidFill>
          <a:latin typeface="Arial" panose="020B0604020202020204" pitchFamily="34" charset="0"/>
        </a:defRPr>
      </a:lvl5pPr>
      <a:lvl6pPr marL="380985" algn="l" rtl="0" fontAlgn="base">
        <a:spcBef>
          <a:spcPct val="0"/>
        </a:spcBef>
        <a:spcAft>
          <a:spcPct val="0"/>
        </a:spcAft>
        <a:defRPr sz="2667" b="1">
          <a:solidFill>
            <a:srgbClr val="009B3A"/>
          </a:solidFill>
          <a:latin typeface="Arial" panose="020B0604020202020204" pitchFamily="34" charset="0"/>
        </a:defRPr>
      </a:lvl6pPr>
      <a:lvl7pPr marL="761970" algn="l" rtl="0" fontAlgn="base">
        <a:spcBef>
          <a:spcPct val="0"/>
        </a:spcBef>
        <a:spcAft>
          <a:spcPct val="0"/>
        </a:spcAft>
        <a:defRPr sz="2667" b="1">
          <a:solidFill>
            <a:srgbClr val="009B3A"/>
          </a:solidFill>
          <a:latin typeface="Arial" panose="020B0604020202020204" pitchFamily="34" charset="0"/>
        </a:defRPr>
      </a:lvl7pPr>
      <a:lvl8pPr marL="1142954" algn="l" rtl="0" fontAlgn="base">
        <a:spcBef>
          <a:spcPct val="0"/>
        </a:spcBef>
        <a:spcAft>
          <a:spcPct val="0"/>
        </a:spcAft>
        <a:defRPr sz="2667" b="1">
          <a:solidFill>
            <a:srgbClr val="009B3A"/>
          </a:solidFill>
          <a:latin typeface="Arial" panose="020B0604020202020204" pitchFamily="34" charset="0"/>
        </a:defRPr>
      </a:lvl8pPr>
      <a:lvl9pPr marL="1523939" algn="l" rtl="0" fontAlgn="base">
        <a:spcBef>
          <a:spcPct val="0"/>
        </a:spcBef>
        <a:spcAft>
          <a:spcPct val="0"/>
        </a:spcAft>
        <a:defRPr sz="2667" b="1">
          <a:solidFill>
            <a:srgbClr val="009B3A"/>
          </a:solidFill>
          <a:latin typeface="Arial" panose="020B0604020202020204" pitchFamily="34" charset="0"/>
        </a:defRPr>
      </a:lvl9pPr>
    </p:titleStyle>
    <p:bodyStyle>
      <a:lvl1pPr marL="285739" indent="-285739" algn="l" rtl="0" eaLnBrk="0" fontAlgn="base" hangingPunct="0">
        <a:spcBef>
          <a:spcPts val="500"/>
        </a:spcBef>
        <a:spcAft>
          <a:spcPct val="0"/>
        </a:spcAft>
        <a:buFont typeface="Arial" panose="020B0604020202020204" pitchFamily="34" charset="0"/>
        <a:buChar char="•"/>
        <a:defRPr sz="2000" kern="1200">
          <a:solidFill>
            <a:schemeClr val="tx1"/>
          </a:solidFill>
          <a:latin typeface="+mn-lt"/>
          <a:ea typeface="+mn-ea"/>
          <a:cs typeface="+mn-cs"/>
        </a:defRPr>
      </a:lvl1pPr>
      <a:lvl2pPr marL="619100" indent="-238115" algn="l" rtl="0" eaLnBrk="0" fontAlgn="base" hangingPunct="0">
        <a:spcBef>
          <a:spcPts val="333"/>
        </a:spcBef>
        <a:spcAft>
          <a:spcPct val="0"/>
        </a:spcAft>
        <a:buFont typeface="Arial" panose="020B0604020202020204" pitchFamily="34" charset="0"/>
        <a:buChar char="–"/>
        <a:defRPr sz="1667" kern="1200">
          <a:solidFill>
            <a:schemeClr val="tx1"/>
          </a:solidFill>
          <a:latin typeface="+mn-lt"/>
          <a:ea typeface="+mn-ea"/>
          <a:cs typeface="+mn-cs"/>
        </a:defRPr>
      </a:lvl2pPr>
      <a:lvl3pPr marL="952462" indent="-190492" algn="l" rtl="0" eaLnBrk="0" fontAlgn="base" hangingPunct="0">
        <a:spcBef>
          <a:spcPts val="333"/>
        </a:spcBef>
        <a:spcAft>
          <a:spcPct val="0"/>
        </a:spcAft>
        <a:buFont typeface="Arial" panose="020B0604020202020204" pitchFamily="34" charset="0"/>
        <a:buChar char="•"/>
        <a:defRPr kern="1200">
          <a:solidFill>
            <a:schemeClr val="tx1"/>
          </a:solidFill>
          <a:latin typeface="+mn-lt"/>
          <a:ea typeface="+mn-ea"/>
          <a:cs typeface="+mn-cs"/>
        </a:defRPr>
      </a:lvl3pPr>
      <a:lvl4pPr marL="1333447" indent="-190492" algn="l" rtl="0" eaLnBrk="0" fontAlgn="base" hangingPunct="0">
        <a:spcBef>
          <a:spcPts val="333"/>
        </a:spcBef>
        <a:spcAft>
          <a:spcPct val="0"/>
        </a:spcAft>
        <a:buFont typeface="Arial" panose="020B0604020202020204" pitchFamily="34" charset="0"/>
        <a:buChar char="–"/>
        <a:defRPr sz="1333" kern="1200">
          <a:solidFill>
            <a:schemeClr val="tx1"/>
          </a:solidFill>
          <a:latin typeface="+mn-lt"/>
          <a:ea typeface="+mn-ea"/>
          <a:cs typeface="+mn-cs"/>
        </a:defRPr>
      </a:lvl4pPr>
      <a:lvl5pPr marL="1714431" indent="-190492" algn="l" rtl="0" eaLnBrk="0" fontAlgn="base" hangingPunct="0">
        <a:spcBef>
          <a:spcPts val="250"/>
        </a:spcBef>
        <a:spcAft>
          <a:spcPct val="0"/>
        </a:spcAft>
        <a:buFont typeface="Arial" panose="020B0604020202020204" pitchFamily="34" charset="0"/>
        <a:buChar char="•"/>
        <a:defRPr sz="11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1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1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1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167" kern="1200">
          <a:solidFill>
            <a:schemeClr val="tx1"/>
          </a:solidFill>
          <a:latin typeface="+mn-lt"/>
          <a:ea typeface="+mn-ea"/>
          <a:cs typeface="+mn-cs"/>
        </a:defRPr>
      </a:lvl9pPr>
    </p:bodyStyle>
    <p:otherStyle>
      <a:defPPr>
        <a:defRPr lang="fi-FI"/>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hyperlink" Target="http://www.pcmag.com/article2/0,2817,2372163,00.asp" TargetMode="External"/><Relationship Id="rId1" Type="http://schemas.openxmlformats.org/officeDocument/2006/relationships/slideLayout" Target="../slideLayouts/slideLayout108.xml"/></Relationships>
</file>

<file path=ppt/slides/_rels/slide31.xml.rels><?xml version="1.0" encoding="UTF-8" standalone="yes"?>
<Relationships xmlns="http://schemas.openxmlformats.org/package/2006/relationships"><Relationship Id="rId8" Type="http://schemas.openxmlformats.org/officeDocument/2006/relationships/hyperlink" Target="http://en.wikipedia.org/wiki/Internet" TargetMode="External"/><Relationship Id="rId13" Type="http://schemas.openxmlformats.org/officeDocument/2006/relationships/hyperlink" Target="http://en.wikipedia.org/wiki/Shared_services" TargetMode="External"/><Relationship Id="rId3" Type="http://schemas.openxmlformats.org/officeDocument/2006/relationships/hyperlink" Target="http://en.wikipedia.org/wiki/Service_(economics)" TargetMode="External"/><Relationship Id="rId7" Type="http://schemas.openxmlformats.org/officeDocument/2006/relationships/hyperlink" Target="http://en.wikipedia.org/wiki/Computer_network" TargetMode="External"/><Relationship Id="rId12" Type="http://schemas.openxmlformats.org/officeDocument/2006/relationships/hyperlink" Target="http://en.wikipedia.org/wiki/Converged_infrastructure" TargetMode="External"/><Relationship Id="rId2" Type="http://schemas.openxmlformats.org/officeDocument/2006/relationships/hyperlink" Target="http://en.wikipedia.org/wiki/Computing" TargetMode="External"/><Relationship Id="rId1" Type="http://schemas.openxmlformats.org/officeDocument/2006/relationships/slideLayout" Target="../slideLayouts/slideLayout108.xml"/><Relationship Id="rId6" Type="http://schemas.openxmlformats.org/officeDocument/2006/relationships/hyperlink" Target="http://en.wikipedia.org/wiki/Electrical_grid" TargetMode="External"/><Relationship Id="rId11" Type="http://schemas.openxmlformats.org/officeDocument/2006/relationships/hyperlink" Target="http://en.wikipedia.org/wiki/Economies_of_scale" TargetMode="External"/><Relationship Id="rId5" Type="http://schemas.openxmlformats.org/officeDocument/2006/relationships/hyperlink" Target="http://en.wikipedia.org/wiki/Utility_computing" TargetMode="External"/><Relationship Id="rId10" Type="http://schemas.openxmlformats.org/officeDocument/2006/relationships/hyperlink" Target="http://en.wikipedia.org/wiki/Cloud_computing#cite_note-nist-1" TargetMode="External"/><Relationship Id="rId4" Type="http://schemas.openxmlformats.org/officeDocument/2006/relationships/hyperlink" Target="http://en.wikipedia.org/wiki/Product_(business)" TargetMode="External"/><Relationship Id="rId9" Type="http://schemas.openxmlformats.org/officeDocument/2006/relationships/hyperlink" Target="http://en.wikipedia.org/wiki/Hybrid_cloud"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en.wikipedia.org/wiki/Internet" TargetMode="External"/><Relationship Id="rId13" Type="http://schemas.openxmlformats.org/officeDocument/2006/relationships/hyperlink" Target="http://en.wikipedia.org/wiki/Shared_services" TargetMode="External"/><Relationship Id="rId3" Type="http://schemas.openxmlformats.org/officeDocument/2006/relationships/hyperlink" Target="http://en.wikipedia.org/wiki/Service_(economics)" TargetMode="External"/><Relationship Id="rId7" Type="http://schemas.openxmlformats.org/officeDocument/2006/relationships/hyperlink" Target="http://en.wikipedia.org/wiki/Computer_network" TargetMode="External"/><Relationship Id="rId12" Type="http://schemas.openxmlformats.org/officeDocument/2006/relationships/hyperlink" Target="http://en.wikipedia.org/wiki/Converged_infrastructure" TargetMode="External"/><Relationship Id="rId2" Type="http://schemas.openxmlformats.org/officeDocument/2006/relationships/hyperlink" Target="http://en.wikipedia.org/wiki/Computing" TargetMode="External"/><Relationship Id="rId1" Type="http://schemas.openxmlformats.org/officeDocument/2006/relationships/slideLayout" Target="../slideLayouts/slideLayout108.xml"/><Relationship Id="rId6" Type="http://schemas.openxmlformats.org/officeDocument/2006/relationships/hyperlink" Target="http://en.wikipedia.org/wiki/Electrical_grid" TargetMode="External"/><Relationship Id="rId11" Type="http://schemas.openxmlformats.org/officeDocument/2006/relationships/hyperlink" Target="http://en.wikipedia.org/wiki/Economies_of_scale" TargetMode="External"/><Relationship Id="rId5" Type="http://schemas.openxmlformats.org/officeDocument/2006/relationships/hyperlink" Target="http://en.wikipedia.org/wiki/Utility_computing" TargetMode="External"/><Relationship Id="rId10" Type="http://schemas.openxmlformats.org/officeDocument/2006/relationships/hyperlink" Target="http://en.wikipedia.org/wiki/Cloud_computing#cite_note-nist-1" TargetMode="External"/><Relationship Id="rId4" Type="http://schemas.openxmlformats.org/officeDocument/2006/relationships/hyperlink" Target="http://en.wikipedia.org/wiki/Product_(business)" TargetMode="External"/><Relationship Id="rId9" Type="http://schemas.openxmlformats.org/officeDocument/2006/relationships/hyperlink" Target="http://en.wikipedia.org/wiki/Hybrid_cloud" TargetMode="External"/><Relationship Id="rId14" Type="http://schemas.openxmlformats.org/officeDocument/2006/relationships/hyperlink" Target="http://en.wikipedia.org/wiki/Cloud_computin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81415" y="1632642"/>
            <a:ext cx="7831864" cy="1950000"/>
          </a:xfrm>
        </p:spPr>
        <p:txBody>
          <a:bodyPr/>
          <a:lstStyle/>
          <a:p>
            <a:r>
              <a:rPr lang="en-US" b="1" dirty="0" smtClean="0"/>
              <a:t>Date_10.1.2019 </a:t>
            </a:r>
            <a:r>
              <a:rPr lang="en-US" b="1" dirty="0" smtClean="0"/>
              <a:t>- </a:t>
            </a:r>
            <a:r>
              <a:rPr lang="en-US" b="1" dirty="0" smtClean="0"/>
              <a:t>21</a:t>
            </a:r>
            <a:r>
              <a:rPr lang="en-US" b="1" dirty="0" smtClean="0"/>
              <a:t>.3.2019</a:t>
            </a:r>
            <a:r>
              <a:rPr lang="en-US" b="1" dirty="0" smtClean="0"/>
              <a:t/>
            </a:r>
            <a:br>
              <a:rPr lang="en-US" b="1" dirty="0" smtClean="0"/>
            </a:br>
            <a:r>
              <a:rPr lang="en-US" b="1" dirty="0" smtClean="0"/>
              <a:t>Location_</a:t>
            </a:r>
            <a:r>
              <a:rPr lang="es-ES" b="1" dirty="0" smtClean="0"/>
              <a:t>U259</a:t>
            </a:r>
            <a:endParaRPr lang="en-US" b="1" dirty="0" smtClean="0"/>
          </a:p>
          <a:p>
            <a:r>
              <a:rPr lang="en-US" b="1" dirty="0" smtClean="0"/>
              <a:t>Day &amp; </a:t>
            </a:r>
            <a:r>
              <a:rPr lang="en-US" b="1" dirty="0" err="1" smtClean="0"/>
              <a:t>Time_Thursday’s</a:t>
            </a:r>
            <a:r>
              <a:rPr lang="en-US" b="1" dirty="0" smtClean="0"/>
              <a:t> 9:00 to 12:15 </a:t>
            </a:r>
            <a:endParaRPr lang="en-US" sz="2333" dirty="0" smtClean="0">
              <a:solidFill>
                <a:schemeClr val="accent2"/>
              </a:solidFill>
              <a:latin typeface="Arial Black" pitchFamily="34" charset="0"/>
            </a:endParaRPr>
          </a:p>
          <a:p>
            <a:endParaRPr lang="en-US" sz="2333" dirty="0">
              <a:solidFill>
                <a:schemeClr val="accent2"/>
              </a:solidFill>
              <a:latin typeface="Arial Black" pitchFamily="34" charset="0"/>
            </a:endParaRPr>
          </a:p>
          <a:p>
            <a:r>
              <a:rPr lang="en-US" dirty="0">
                <a:solidFill>
                  <a:schemeClr val="accent2"/>
                </a:solidFill>
                <a:latin typeface="Arial Black" pitchFamily="34" charset="0"/>
              </a:rPr>
              <a:t/>
            </a:r>
            <a:br>
              <a:rPr lang="en-US" dirty="0">
                <a:solidFill>
                  <a:schemeClr val="accent2"/>
                </a:solidFill>
                <a:latin typeface="Arial Black" pitchFamily="34" charset="0"/>
              </a:rPr>
            </a:br>
            <a:r>
              <a:rPr lang="en-US" dirty="0" smtClean="0">
                <a:solidFill>
                  <a:schemeClr val="accent2"/>
                </a:solidFill>
                <a:latin typeface="Arial Black" pitchFamily="34" charset="0"/>
              </a:rPr>
              <a:t>   </a:t>
            </a:r>
            <a:r>
              <a:rPr lang="en-US" dirty="0">
                <a:solidFill>
                  <a:schemeClr val="accent2"/>
                </a:solidFill>
                <a:latin typeface="Arial Black" pitchFamily="34" charset="0"/>
              </a:rPr>
              <a:t/>
            </a:r>
            <a:br>
              <a:rPr lang="en-US" dirty="0">
                <a:solidFill>
                  <a:schemeClr val="accent2"/>
                </a:solidFill>
                <a:latin typeface="Arial Black" pitchFamily="34" charset="0"/>
              </a:rPr>
            </a:br>
            <a:endParaRPr lang="en-US" dirty="0" smtClean="0">
              <a:solidFill>
                <a:schemeClr val="accent2"/>
              </a:solidFill>
              <a:latin typeface="Arial Black" pitchFamily="34" charset="0"/>
            </a:endParaRPr>
          </a:p>
          <a:p>
            <a:endParaRPr lang="en-US" dirty="0" smtClean="0">
              <a:solidFill>
                <a:schemeClr val="accent2"/>
              </a:solidFill>
              <a:latin typeface="Arial Black" pitchFamily="34" charset="0"/>
            </a:endParaRPr>
          </a:p>
          <a:p>
            <a:r>
              <a:rPr lang="en-US" dirty="0">
                <a:solidFill>
                  <a:schemeClr val="accent2"/>
                </a:solidFill>
                <a:latin typeface="Arial Black" pitchFamily="34" charset="0"/>
              </a:rPr>
              <a:t/>
            </a:r>
            <a:br>
              <a:rPr lang="en-US" dirty="0">
                <a:solidFill>
                  <a:schemeClr val="accent2"/>
                </a:solidFill>
                <a:latin typeface="Arial Black" pitchFamily="34" charset="0"/>
              </a:rPr>
            </a:br>
            <a:r>
              <a:rPr lang="en-US" sz="1333" dirty="0">
                <a:solidFill>
                  <a:schemeClr val="accent2"/>
                </a:solidFill>
                <a:latin typeface="Arial Black" pitchFamily="34" charset="0"/>
              </a:rPr>
              <a:t/>
            </a:r>
            <a:br>
              <a:rPr lang="en-US" sz="1333" dirty="0">
                <a:solidFill>
                  <a:schemeClr val="accent2"/>
                </a:solidFill>
                <a:latin typeface="Arial Black" pitchFamily="34" charset="0"/>
              </a:rPr>
            </a:br>
            <a:endParaRPr lang="fi-FI" dirty="0"/>
          </a:p>
        </p:txBody>
      </p:sp>
      <p:sp>
        <p:nvSpPr>
          <p:cNvPr id="5" name="Text Placeholder 4"/>
          <p:cNvSpPr>
            <a:spLocks noGrp="1"/>
          </p:cNvSpPr>
          <p:nvPr>
            <p:ph type="body" sz="quarter" idx="12"/>
          </p:nvPr>
        </p:nvSpPr>
        <p:spPr>
          <a:xfrm>
            <a:off x="1091614" y="517240"/>
            <a:ext cx="6930956" cy="450427"/>
          </a:xfrm>
        </p:spPr>
        <p:txBody>
          <a:bodyPr/>
          <a:lstStyle/>
          <a:p>
            <a:r>
              <a:rPr lang="fi-FI" sz="3000" dirty="0" err="1">
                <a:solidFill>
                  <a:srgbClr val="008080"/>
                </a:solidFill>
                <a:latin typeface="Arial Black" panose="020B0A04020102020204" pitchFamily="34" charset="0"/>
              </a:rPr>
              <a:t>Communicating</a:t>
            </a:r>
            <a:r>
              <a:rPr lang="fi-FI" sz="3000" dirty="0">
                <a:solidFill>
                  <a:srgbClr val="008080"/>
                </a:solidFill>
                <a:latin typeface="Arial Black" panose="020B0A04020102020204" pitchFamily="34" charset="0"/>
              </a:rPr>
              <a:t> </a:t>
            </a:r>
            <a:r>
              <a:rPr lang="fi-FI" sz="3000" dirty="0" err="1" smtClean="0">
                <a:solidFill>
                  <a:srgbClr val="008080"/>
                </a:solidFill>
                <a:latin typeface="Arial Black" panose="020B0A04020102020204" pitchFamily="34" charset="0"/>
              </a:rPr>
              <a:t>technology</a:t>
            </a:r>
            <a:r>
              <a:rPr lang="fi-FI" sz="3000" dirty="0" smtClean="0">
                <a:solidFill>
                  <a:srgbClr val="008080"/>
                </a:solidFill>
                <a:latin typeface="Arial Black" panose="020B0A04020102020204" pitchFamily="34" charset="0"/>
              </a:rPr>
              <a:t>  </a:t>
            </a:r>
            <a:r>
              <a:rPr lang="fi-FI" sz="3000" dirty="0" smtClean="0">
                <a:solidFill>
                  <a:srgbClr val="008080"/>
                </a:solidFill>
                <a:latin typeface="Arial Black" panose="020B0A04020102020204" pitchFamily="34" charset="0"/>
              </a:rPr>
              <a:t>H02   </a:t>
            </a:r>
            <a:endParaRPr lang="fi-FI" sz="3000" dirty="0">
              <a:solidFill>
                <a:srgbClr val="008080"/>
              </a:solidFill>
              <a:latin typeface="Arial Black" panose="020B0A04020102020204" pitchFamily="34" charset="0"/>
            </a:endParaRPr>
          </a:p>
        </p:txBody>
      </p:sp>
      <p:sp>
        <p:nvSpPr>
          <p:cNvPr id="6" name="Text Placeholder 5"/>
          <p:cNvSpPr>
            <a:spLocks noGrp="1"/>
          </p:cNvSpPr>
          <p:nvPr>
            <p:ph type="body" sz="quarter" idx="13"/>
          </p:nvPr>
        </p:nvSpPr>
        <p:spPr>
          <a:xfrm>
            <a:off x="1256725" y="3721596"/>
            <a:ext cx="7147539" cy="1246404"/>
          </a:xfrm>
        </p:spPr>
        <p:txBody>
          <a:bodyPr/>
          <a:lstStyle/>
          <a:p>
            <a:pPr eaLnBrk="1" hangingPunct="1">
              <a:spcBef>
                <a:spcPct val="50000"/>
              </a:spcBef>
            </a:pPr>
            <a:r>
              <a:rPr lang="fi-FI" sz="1800" dirty="0" err="1">
                <a:solidFill>
                  <a:schemeClr val="accent2"/>
                </a:solidFill>
                <a:latin typeface="Arial Black" pitchFamily="34" charset="0"/>
              </a:rPr>
              <a:t>Teacher</a:t>
            </a:r>
            <a:r>
              <a:rPr lang="fi-FI" sz="1800" dirty="0">
                <a:solidFill>
                  <a:schemeClr val="accent2"/>
                </a:solidFill>
                <a:latin typeface="Arial Black" pitchFamily="34" charset="0"/>
              </a:rPr>
              <a:t>:</a:t>
            </a:r>
            <a:r>
              <a:rPr lang="fi-FI" sz="1800" dirty="0">
                <a:solidFill>
                  <a:schemeClr val="accent2"/>
                </a:solidFill>
              </a:rPr>
              <a:t>            </a:t>
            </a:r>
            <a:r>
              <a:rPr lang="fi-FI" sz="1800" dirty="0" smtClean="0">
                <a:solidFill>
                  <a:srgbClr val="000099"/>
                </a:solidFill>
              </a:rPr>
              <a:t>Laura Humphries- </a:t>
            </a:r>
            <a:r>
              <a:rPr lang="fi-FI" sz="1800" dirty="0" err="1" smtClean="0">
                <a:solidFill>
                  <a:srgbClr val="000099"/>
                </a:solidFill>
              </a:rPr>
              <a:t>laura.humphries</a:t>
            </a:r>
            <a:r>
              <a:rPr lang="fi-FI" sz="1800" dirty="0" smtClean="0">
                <a:solidFill>
                  <a:srgbClr val="000099"/>
                </a:solidFill>
              </a:rPr>
              <a:t>(at)aalto.fi</a:t>
            </a:r>
            <a:r>
              <a:rPr lang="fi-FI" sz="1800" dirty="0">
                <a:solidFill>
                  <a:schemeClr val="accent2"/>
                </a:solidFill>
              </a:rPr>
              <a:t/>
            </a:r>
            <a:br>
              <a:rPr lang="fi-FI" sz="1800" dirty="0">
                <a:solidFill>
                  <a:schemeClr val="accent2"/>
                </a:solidFill>
              </a:rPr>
            </a:br>
            <a:r>
              <a:rPr lang="fi-FI" sz="1800" dirty="0"/>
              <a:t>                             </a:t>
            </a:r>
            <a:r>
              <a:rPr lang="en-US" sz="1800" dirty="0" smtClean="0">
                <a:solidFill>
                  <a:schemeClr val="accent2"/>
                </a:solidFill>
              </a:rPr>
              <a:t>Consultation </a:t>
            </a:r>
            <a:r>
              <a:rPr lang="en-US" sz="1800" dirty="0">
                <a:solidFill>
                  <a:schemeClr val="accent2"/>
                </a:solidFill>
              </a:rPr>
              <a:t>by appointment </a:t>
            </a:r>
            <a:endParaRPr lang="fi-FI" sz="1800" dirty="0">
              <a:solidFill>
                <a:schemeClr val="accent2"/>
              </a:solidFill>
            </a:endParaRPr>
          </a:p>
          <a:p>
            <a:endParaRPr lang="fi-FI" dirty="0"/>
          </a:p>
        </p:txBody>
      </p:sp>
      <p:sp>
        <p:nvSpPr>
          <p:cNvPr id="8" name="Text Placeholder 7"/>
          <p:cNvSpPr>
            <a:spLocks noGrp="1"/>
          </p:cNvSpPr>
          <p:nvPr>
            <p:ph type="body" sz="quarter" idx="15"/>
          </p:nvPr>
        </p:nvSpPr>
        <p:spPr/>
        <p:txBody>
          <a:bodyPr>
            <a:normAutofit lnSpcReduction="10000"/>
          </a:bodyPr>
          <a:lstStyle/>
          <a:p>
            <a:endParaRPr lang="fi-FI" dirty="0"/>
          </a:p>
        </p:txBody>
      </p:sp>
      <p:sp>
        <p:nvSpPr>
          <p:cNvPr id="2" name="Flowchart: Sequential Access Storage 1"/>
          <p:cNvSpPr/>
          <p:nvPr/>
        </p:nvSpPr>
        <p:spPr>
          <a:xfrm flipH="1">
            <a:off x="5364088" y="967667"/>
            <a:ext cx="3528392" cy="1548171"/>
          </a:xfrm>
          <a:prstGeom prst="flowChartMagneticTap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ysClr val="windowText" lastClr="000000"/>
                </a:solidFill>
              </a:rPr>
              <a:t>3 </a:t>
            </a:r>
            <a:r>
              <a:rPr lang="fi-FI" sz="2800" dirty="0" err="1" smtClean="0">
                <a:ln>
                  <a:solidFill>
                    <a:sysClr val="windowText" lastClr="000000"/>
                  </a:solidFill>
                </a:ln>
                <a:solidFill>
                  <a:sysClr val="windowText" lastClr="000000"/>
                </a:solidFill>
              </a:rPr>
              <a:t>credits</a:t>
            </a:r>
            <a:r>
              <a:rPr lang="fi-FI" sz="2800" dirty="0" smtClean="0">
                <a:ln>
                  <a:solidFill>
                    <a:sysClr val="windowText" lastClr="000000"/>
                  </a:solidFill>
                </a:ln>
                <a:solidFill>
                  <a:sysClr val="windowText" lastClr="000000"/>
                </a:solidFill>
              </a:rPr>
              <a:t> (</a:t>
            </a:r>
            <a:r>
              <a:rPr lang="fi-FI" sz="2800" dirty="0" err="1" smtClean="0">
                <a:ln>
                  <a:solidFill>
                    <a:sysClr val="windowText" lastClr="000000"/>
                  </a:solidFill>
                </a:ln>
                <a:solidFill>
                  <a:sysClr val="windowText" lastClr="000000"/>
                </a:solidFill>
              </a:rPr>
              <a:t>w+o</a:t>
            </a:r>
            <a:r>
              <a:rPr lang="fi-FI" sz="2800" dirty="0" smtClean="0">
                <a:ln>
                  <a:solidFill>
                    <a:sysClr val="windowText" lastClr="000000"/>
                  </a:solidFill>
                </a:ln>
                <a:solidFill>
                  <a:sysClr val="windowText" lastClr="000000"/>
                </a:solidFill>
              </a:rPr>
              <a:t>)</a:t>
            </a:r>
          </a:p>
          <a:p>
            <a:pPr algn="ctr"/>
            <a:r>
              <a:rPr lang="fi-FI" sz="2800" dirty="0" smtClean="0">
                <a:ln>
                  <a:solidFill>
                    <a:sysClr val="windowText" lastClr="000000"/>
                  </a:solidFill>
                </a:ln>
                <a:solidFill>
                  <a:sysClr val="windowText" lastClr="000000"/>
                </a:solidFill>
              </a:rPr>
              <a:t>28h + 53h = 81h</a:t>
            </a:r>
            <a:endParaRPr lang="en-GB" sz="2800" dirty="0">
              <a:ln>
                <a:solidFill>
                  <a:sysClr val="windowText" lastClr="000000"/>
                </a:solidFill>
              </a:ln>
              <a:solidFill>
                <a:sysClr val="windowText" lastClr="000000"/>
              </a:solidFill>
            </a:endParaRPr>
          </a:p>
        </p:txBody>
      </p:sp>
    </p:spTree>
    <p:extLst>
      <p:ext uri="{BB962C8B-B14F-4D97-AF65-F5344CB8AC3E}">
        <p14:creationId xmlns:p14="http://schemas.microsoft.com/office/powerpoint/2010/main" val="357784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619100" indent="-238115" eaLnBrk="0" hangingPunct="0">
              <a:defRPr>
                <a:solidFill>
                  <a:schemeClr val="tx1"/>
                </a:solidFill>
                <a:latin typeface="Arial" charset="0"/>
              </a:defRPr>
            </a:lvl2pPr>
            <a:lvl3pPr marL="952462" indent="-190492" eaLnBrk="0" hangingPunct="0">
              <a:defRPr>
                <a:solidFill>
                  <a:schemeClr val="tx1"/>
                </a:solidFill>
                <a:latin typeface="Arial" charset="0"/>
              </a:defRPr>
            </a:lvl3pPr>
            <a:lvl4pPr marL="1333447" indent="-190492" eaLnBrk="0" hangingPunct="0">
              <a:defRPr>
                <a:solidFill>
                  <a:schemeClr val="tx1"/>
                </a:solidFill>
                <a:latin typeface="Arial" charset="0"/>
              </a:defRPr>
            </a:lvl4pPr>
            <a:lvl5pPr marL="1714431" indent="-190492" eaLnBrk="0" hangingPunct="0">
              <a:defRPr>
                <a:solidFill>
                  <a:schemeClr val="tx1"/>
                </a:solidFill>
                <a:latin typeface="Arial" charset="0"/>
              </a:defRPr>
            </a:lvl5pPr>
            <a:lvl6pPr marL="2095416" indent="-190492" eaLnBrk="0" fontAlgn="base" hangingPunct="0">
              <a:spcBef>
                <a:spcPct val="0"/>
              </a:spcBef>
              <a:spcAft>
                <a:spcPct val="0"/>
              </a:spcAft>
              <a:defRPr>
                <a:solidFill>
                  <a:schemeClr val="tx1"/>
                </a:solidFill>
                <a:latin typeface="Arial" charset="0"/>
              </a:defRPr>
            </a:lvl6pPr>
            <a:lvl7pPr marL="2476401" indent="-190492" eaLnBrk="0" fontAlgn="base" hangingPunct="0">
              <a:spcBef>
                <a:spcPct val="0"/>
              </a:spcBef>
              <a:spcAft>
                <a:spcPct val="0"/>
              </a:spcAft>
              <a:defRPr>
                <a:solidFill>
                  <a:schemeClr val="tx1"/>
                </a:solidFill>
                <a:latin typeface="Arial" charset="0"/>
              </a:defRPr>
            </a:lvl7pPr>
            <a:lvl8pPr marL="2857386" indent="-190492" eaLnBrk="0" fontAlgn="base" hangingPunct="0">
              <a:spcBef>
                <a:spcPct val="0"/>
              </a:spcBef>
              <a:spcAft>
                <a:spcPct val="0"/>
              </a:spcAft>
              <a:defRPr>
                <a:solidFill>
                  <a:schemeClr val="tx1"/>
                </a:solidFill>
                <a:latin typeface="Arial" charset="0"/>
              </a:defRPr>
            </a:lvl8pPr>
            <a:lvl9pPr marL="3238370" indent="-190492" eaLnBrk="0" fontAlgn="base" hangingPunct="0">
              <a:spcBef>
                <a:spcPct val="0"/>
              </a:spcBef>
              <a:spcAft>
                <a:spcPct val="0"/>
              </a:spcAft>
              <a:defRPr>
                <a:solidFill>
                  <a:schemeClr val="tx1"/>
                </a:solidFill>
                <a:latin typeface="Arial" charset="0"/>
              </a:defRPr>
            </a:lvl9pPr>
          </a:lstStyle>
          <a:p>
            <a:pPr defTabSz="761970" eaLnBrk="1" hangingPunct="1"/>
            <a:fld id="{F0BD60E4-1BDF-4DB4-8E7C-C8D998230E5A}" type="slidenum">
              <a:rPr lang="en-US">
                <a:solidFill>
                  <a:srgbClr val="000000"/>
                </a:solidFill>
                <a:ea typeface="+mn-ea"/>
                <a:cs typeface="+mn-cs"/>
              </a:rPr>
              <a:pPr defTabSz="761970" eaLnBrk="1" hangingPunct="1"/>
              <a:t>10</a:t>
            </a:fld>
            <a:endParaRPr lang="en-US">
              <a:solidFill>
                <a:srgbClr val="000000"/>
              </a:solidFill>
              <a:ea typeface="+mn-ea"/>
              <a:cs typeface="+mn-cs"/>
            </a:endParaRPr>
          </a:p>
        </p:txBody>
      </p:sp>
      <p:graphicFrame>
        <p:nvGraphicFramePr>
          <p:cNvPr id="439384" name="Group 88"/>
          <p:cNvGraphicFramePr>
            <a:graphicFrameLocks noGrp="1"/>
          </p:cNvGraphicFramePr>
          <p:nvPr>
            <p:ph idx="1"/>
            <p:extLst>
              <p:ext uri="{D42A27DB-BD31-4B8C-83A1-F6EECF244321}">
                <p14:modId xmlns:p14="http://schemas.microsoft.com/office/powerpoint/2010/main" val="1975125157"/>
              </p:ext>
            </p:extLst>
          </p:nvPr>
        </p:nvGraphicFramePr>
        <p:xfrm>
          <a:off x="2351754" y="1297327"/>
          <a:ext cx="5040313" cy="3579815"/>
        </p:xfrm>
        <a:graphic>
          <a:graphicData uri="http://schemas.openxmlformats.org/drawingml/2006/table">
            <a:tbl>
              <a:tblPr/>
              <a:tblGrid>
                <a:gridCol w="1500188">
                  <a:extLst>
                    <a:ext uri="{9D8B030D-6E8A-4147-A177-3AD203B41FA5}">
                      <a16:colId xmlns:a16="http://schemas.microsoft.com/office/drawing/2014/main" val="20000"/>
                    </a:ext>
                  </a:extLst>
                </a:gridCol>
                <a:gridCol w="3540125">
                  <a:extLst>
                    <a:ext uri="{9D8B030D-6E8A-4147-A177-3AD203B41FA5}">
                      <a16:colId xmlns:a16="http://schemas.microsoft.com/office/drawing/2014/main" val="20001"/>
                    </a:ext>
                  </a:extLst>
                </a:gridCol>
              </a:tblGrid>
              <a:tr h="5992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800" b="0" i="0" u="none" strike="noStrike" cap="none" normalizeH="0" baseline="0" dirty="0" err="1" smtClean="0">
                          <a:ln>
                            <a:noFill/>
                          </a:ln>
                          <a:solidFill>
                            <a:schemeClr val="accent2"/>
                          </a:solidFill>
                          <a:effectLst/>
                          <a:latin typeface="Arial Black" pitchFamily="34" charset="0"/>
                        </a:rPr>
                        <a:t>Grade</a:t>
                      </a:r>
                      <a:endParaRPr kumimoji="0" lang="en-US" sz="2800" b="0" i="0" u="none" strike="noStrike" cap="none" normalizeH="0" baseline="0" dirty="0" smtClean="0">
                        <a:ln>
                          <a:noFill/>
                        </a:ln>
                        <a:solidFill>
                          <a:schemeClr val="accent2"/>
                        </a:solidFill>
                        <a:effectLst/>
                        <a:latin typeface="Arial Black"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0099"/>
                          </a:solidFill>
                          <a:effectLst/>
                          <a:latin typeface="Arial" charset="0"/>
                        </a:rPr>
                        <a:t>0-5</a:t>
                      </a:r>
                    </a:p>
                  </a:txBody>
                  <a:tcPr marL="76200" marR="76200" marT="38100" marB="3810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5992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300" b="0" i="0" u="none" strike="noStrike" cap="none" normalizeH="0" baseline="0" dirty="0" smtClean="0">
                          <a:ln>
                            <a:noFill/>
                          </a:ln>
                          <a:solidFill>
                            <a:schemeClr val="accent2"/>
                          </a:solidFill>
                          <a:effectLst/>
                          <a:latin typeface="Arial Black" pitchFamily="34" charset="0"/>
                        </a:rPr>
                        <a:t>5</a:t>
                      </a:r>
                      <a:endParaRPr kumimoji="0" lang="en-US" sz="2300" b="0" i="0" u="none" strike="noStrike" cap="none" normalizeH="0" baseline="0" dirty="0" smtClean="0">
                        <a:ln>
                          <a:noFill/>
                        </a:ln>
                        <a:solidFill>
                          <a:schemeClr val="accent2"/>
                        </a:solidFill>
                        <a:effectLst/>
                        <a:latin typeface="Arial Black"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rgbClr val="CC0000"/>
                          </a:solidFill>
                          <a:effectLst/>
                          <a:latin typeface="Arial" charset="0"/>
                        </a:rPr>
                        <a:t>93 – 100%</a:t>
                      </a:r>
                      <a:endParaRPr kumimoji="0" lang="en-US" sz="2300" b="0" i="0" u="none" strike="noStrike" cap="none" normalizeH="0" baseline="0" dirty="0" smtClean="0">
                        <a:ln>
                          <a:noFill/>
                        </a:ln>
                        <a:solidFill>
                          <a:schemeClr val="tx1"/>
                        </a:solidFill>
                        <a:effectLst/>
                        <a:latin typeface="Arial" charset="0"/>
                      </a:endParaRPr>
                    </a:p>
                  </a:txBody>
                  <a:tcPr marL="76200" marR="76200" marT="38100" marB="3810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1"/>
                  </a:ext>
                </a:extLst>
              </a:tr>
              <a:tr h="5807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300" b="0" i="0" u="none" strike="noStrike" cap="none" normalizeH="0" baseline="0" dirty="0" smtClean="0">
                          <a:ln>
                            <a:noFill/>
                          </a:ln>
                          <a:solidFill>
                            <a:schemeClr val="accent2"/>
                          </a:solidFill>
                          <a:effectLst/>
                          <a:latin typeface="Arial Black" pitchFamily="34" charset="0"/>
                        </a:rPr>
                        <a:t>4</a:t>
                      </a:r>
                      <a:endParaRPr kumimoji="0" lang="en-US" sz="2300" b="0" i="0" u="none" strike="noStrike" cap="none" normalizeH="0" baseline="0" dirty="0" smtClean="0">
                        <a:ln>
                          <a:noFill/>
                        </a:ln>
                        <a:solidFill>
                          <a:schemeClr val="accent2"/>
                        </a:solidFill>
                        <a:effectLst/>
                        <a:latin typeface="Arial Black"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rgbClr val="CC0000"/>
                          </a:solidFill>
                          <a:effectLst/>
                          <a:latin typeface="Arial" charset="0"/>
                        </a:rPr>
                        <a:t>85 – 92%</a:t>
                      </a:r>
                      <a:endParaRPr kumimoji="0" lang="en-US" sz="2300" b="0" i="0" u="none" strike="noStrike" cap="none" normalizeH="0" baseline="0" dirty="0" smtClean="0">
                        <a:ln>
                          <a:noFill/>
                        </a:ln>
                        <a:solidFill>
                          <a:schemeClr val="tx1"/>
                        </a:solidFill>
                        <a:effectLst/>
                        <a:latin typeface="Arial" charset="0"/>
                      </a:endParaRPr>
                    </a:p>
                  </a:txBody>
                  <a:tcPr marL="76200" marR="76200" marT="38100" marB="3810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6376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300" b="0" i="0" u="none" strike="noStrike" cap="none" normalizeH="0" baseline="0" smtClean="0">
                          <a:ln>
                            <a:noFill/>
                          </a:ln>
                          <a:solidFill>
                            <a:schemeClr val="accent2"/>
                          </a:solidFill>
                          <a:effectLst/>
                          <a:latin typeface="Arial Black" pitchFamily="34" charset="0"/>
                        </a:rPr>
                        <a:t>3</a:t>
                      </a:r>
                      <a:endParaRPr kumimoji="0" lang="en-US" sz="2300" b="0" i="0" u="none" strike="noStrike" cap="none" normalizeH="0" baseline="0" smtClean="0">
                        <a:ln>
                          <a:noFill/>
                        </a:ln>
                        <a:solidFill>
                          <a:schemeClr val="accent2"/>
                        </a:solidFill>
                        <a:effectLst/>
                        <a:latin typeface="Arial Black"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rgbClr val="CC0000"/>
                          </a:solidFill>
                          <a:effectLst/>
                          <a:latin typeface="Arial" charset="0"/>
                        </a:rPr>
                        <a:t>77 – 84%</a:t>
                      </a:r>
                      <a:endParaRPr kumimoji="0" lang="en-US" sz="2300" b="0" i="0" u="none" strike="noStrike" cap="none" normalizeH="0" baseline="0" dirty="0" smtClean="0">
                        <a:ln>
                          <a:noFill/>
                        </a:ln>
                        <a:solidFill>
                          <a:schemeClr val="tx1"/>
                        </a:solidFill>
                        <a:effectLst/>
                        <a:latin typeface="Arial" charset="0"/>
                      </a:endParaRPr>
                    </a:p>
                  </a:txBody>
                  <a:tcPr marL="76200" marR="76200" marT="38100" marB="3810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5807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300" b="0" i="0" u="none" strike="noStrike" cap="none" normalizeH="0" baseline="0" smtClean="0">
                          <a:ln>
                            <a:noFill/>
                          </a:ln>
                          <a:solidFill>
                            <a:schemeClr val="accent2"/>
                          </a:solidFill>
                          <a:effectLst/>
                          <a:latin typeface="Arial Black" pitchFamily="34" charset="0"/>
                        </a:rPr>
                        <a:t>2</a:t>
                      </a:r>
                      <a:endParaRPr kumimoji="0" lang="en-US" sz="2300" b="0" i="0" u="none" strike="noStrike" cap="none" normalizeH="0" baseline="0" smtClean="0">
                        <a:ln>
                          <a:noFill/>
                        </a:ln>
                        <a:solidFill>
                          <a:schemeClr val="accent2"/>
                        </a:solidFill>
                        <a:effectLst/>
                        <a:latin typeface="Arial Black"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rgbClr val="CC0000"/>
                          </a:solidFill>
                          <a:effectLst/>
                          <a:latin typeface="Arial" charset="0"/>
                        </a:rPr>
                        <a:t>69 – 76%</a:t>
                      </a:r>
                      <a:endParaRPr kumimoji="0" lang="en-US" sz="2300" b="0" i="0" u="none" strike="noStrike" cap="none" normalizeH="0" baseline="0" dirty="0" smtClean="0">
                        <a:ln>
                          <a:noFill/>
                        </a:ln>
                        <a:solidFill>
                          <a:schemeClr val="tx1"/>
                        </a:solidFill>
                        <a:effectLst/>
                        <a:latin typeface="Arial" charset="0"/>
                      </a:endParaRPr>
                    </a:p>
                  </a:txBody>
                  <a:tcPr marL="76200" marR="76200" marT="38100" marB="3810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5820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300" b="0" i="0" u="none" strike="noStrike" cap="none" normalizeH="0" baseline="0" smtClean="0">
                          <a:ln>
                            <a:noFill/>
                          </a:ln>
                          <a:solidFill>
                            <a:schemeClr val="accent2"/>
                          </a:solidFill>
                          <a:effectLst/>
                          <a:latin typeface="Arial Black" pitchFamily="34" charset="0"/>
                        </a:rPr>
                        <a:t>1</a:t>
                      </a:r>
                      <a:endParaRPr kumimoji="0" lang="en-US" sz="2300" b="0" i="0" u="none" strike="noStrike" cap="none" normalizeH="0" baseline="0" smtClean="0">
                        <a:ln>
                          <a:noFill/>
                        </a:ln>
                        <a:solidFill>
                          <a:schemeClr val="accent2"/>
                        </a:solidFill>
                        <a:effectLst/>
                        <a:latin typeface="Arial Black"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rgbClr val="CC0000"/>
                          </a:solidFill>
                          <a:effectLst/>
                          <a:latin typeface="Arial" charset="0"/>
                        </a:rPr>
                        <a:t>61 – 68%</a:t>
                      </a:r>
                      <a:endParaRPr kumimoji="0" lang="en-US" sz="2300" b="0" i="0" u="none" strike="noStrike" cap="none" normalizeH="0" baseline="0" dirty="0" smtClean="0">
                        <a:ln>
                          <a:noFill/>
                        </a:ln>
                        <a:solidFill>
                          <a:schemeClr val="tx1"/>
                        </a:solidFill>
                        <a:effectLst/>
                        <a:latin typeface="Arial" charset="0"/>
                      </a:endParaRPr>
                    </a:p>
                  </a:txBody>
                  <a:tcPr marL="76200" marR="76200" marT="38100" marB="38100"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 name="Title 1"/>
          <p:cNvSpPr txBox="1">
            <a:spLocks/>
          </p:cNvSpPr>
          <p:nvPr/>
        </p:nvSpPr>
        <p:spPr>
          <a:xfrm>
            <a:off x="323528" y="311185"/>
            <a:ext cx="6657000" cy="900000"/>
          </a:xfrm>
          <a:prstGeom prst="rect">
            <a:avLst/>
          </a:prstGeom>
        </p:spPr>
        <p:txBody>
          <a:bodyPr vert="horz" lIns="0" tIns="0" rIns="0" bIns="0" rtlCol="0" anchor="t" anchorCtr="0">
            <a:noAutofit/>
          </a:bodyPr>
          <a:lstStyle>
            <a:lvl1pPr algn="l" defTabSz="914400" rtl="0" eaLnBrk="1" latinLnBrk="0" hangingPunct="1">
              <a:spcBef>
                <a:spcPct val="0"/>
              </a:spcBef>
              <a:buNone/>
              <a:defRPr sz="3200" b="1" kern="1200">
                <a:solidFill>
                  <a:srgbClr val="009B3A"/>
                </a:solidFill>
                <a:latin typeface="+mj-lt"/>
                <a:ea typeface="+mj-ea"/>
                <a:cs typeface="+mj-cs"/>
              </a:defRPr>
            </a:lvl1pPr>
          </a:lstStyle>
          <a:p>
            <a:pPr defTabSz="761970" fontAlgn="auto">
              <a:spcAft>
                <a:spcPts val="0"/>
              </a:spcAft>
              <a:defRPr/>
            </a:pPr>
            <a:r>
              <a:rPr lang="fi-FI" sz="3000" dirty="0">
                <a:latin typeface="Arial Black" pitchFamily="34" charset="0"/>
              </a:rPr>
              <a:t>How </a:t>
            </a:r>
            <a:r>
              <a:rPr lang="fi-FI" sz="3000" dirty="0" err="1">
                <a:latin typeface="Arial Black" pitchFamily="34" charset="0"/>
              </a:rPr>
              <a:t>are</a:t>
            </a:r>
            <a:r>
              <a:rPr lang="fi-FI" sz="3000" dirty="0">
                <a:latin typeface="Arial Black" pitchFamily="34" charset="0"/>
              </a:rPr>
              <a:t> </a:t>
            </a:r>
            <a:r>
              <a:rPr lang="fi-FI" sz="3000" dirty="0" err="1">
                <a:latin typeface="Arial Black" pitchFamily="34" charset="0"/>
              </a:rPr>
              <a:t>we</a:t>
            </a:r>
            <a:r>
              <a:rPr lang="fi-FI" sz="3000" dirty="0">
                <a:latin typeface="Arial Black" pitchFamily="34" charset="0"/>
              </a:rPr>
              <a:t> </a:t>
            </a:r>
            <a:r>
              <a:rPr lang="fi-FI" sz="3000" dirty="0" err="1">
                <a:latin typeface="Arial Black" pitchFamily="34" charset="0"/>
              </a:rPr>
              <a:t>graded</a:t>
            </a:r>
            <a:r>
              <a:rPr lang="fi-FI" sz="3000" dirty="0">
                <a:latin typeface="Arial Black" pitchFamily="34" charset="0"/>
              </a:rPr>
              <a:t>?</a:t>
            </a:r>
            <a:r>
              <a:rPr lang="en-US" sz="3000" dirty="0">
                <a:latin typeface="Arial Black" pitchFamily="34" charset="0"/>
              </a:rPr>
              <a:t/>
            </a:r>
            <a:br>
              <a:rPr lang="en-US" sz="3000" dirty="0">
                <a:latin typeface="Arial Black" pitchFamily="34" charset="0"/>
              </a:rPr>
            </a:br>
            <a:endParaRPr lang="en-US" sz="3000" dirty="0">
              <a:latin typeface="Arial Black" pitchFamily="34" charset="0"/>
            </a:endParaRPr>
          </a:p>
        </p:txBody>
      </p:sp>
    </p:spTree>
    <p:extLst>
      <p:ext uri="{BB962C8B-B14F-4D97-AF65-F5344CB8AC3E}">
        <p14:creationId xmlns:p14="http://schemas.microsoft.com/office/powerpoint/2010/main" val="201118466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530" y="340340"/>
            <a:ext cx="7500833" cy="900000"/>
          </a:xfrm>
        </p:spPr>
        <p:txBody>
          <a:bodyPr>
            <a:noAutofit/>
          </a:bodyPr>
          <a:lstStyle/>
          <a:p>
            <a:r>
              <a:rPr lang="fi-FI" sz="3000" dirty="0" err="1">
                <a:solidFill>
                  <a:schemeClr val="accent1"/>
                </a:solidFill>
                <a:latin typeface="Arial Black" pitchFamily="34" charset="0"/>
              </a:rPr>
              <a:t>Do</a:t>
            </a:r>
            <a:r>
              <a:rPr lang="fi-FI" sz="3000" dirty="0">
                <a:solidFill>
                  <a:schemeClr val="accent1"/>
                </a:solidFill>
                <a:latin typeface="Arial Black" pitchFamily="34" charset="0"/>
              </a:rPr>
              <a:t> </a:t>
            </a:r>
            <a:r>
              <a:rPr lang="fi-FI" sz="3000" dirty="0" err="1">
                <a:solidFill>
                  <a:schemeClr val="accent1"/>
                </a:solidFill>
                <a:latin typeface="Arial Black" pitchFamily="34" charset="0"/>
              </a:rPr>
              <a:t>we</a:t>
            </a:r>
            <a:r>
              <a:rPr lang="fi-FI" sz="3000" dirty="0">
                <a:solidFill>
                  <a:schemeClr val="accent1"/>
                </a:solidFill>
                <a:latin typeface="Arial Black" pitchFamily="34" charset="0"/>
              </a:rPr>
              <a:t> </a:t>
            </a:r>
            <a:r>
              <a:rPr lang="fi-FI" sz="3000" dirty="0" err="1">
                <a:solidFill>
                  <a:schemeClr val="accent1"/>
                </a:solidFill>
                <a:latin typeface="Arial Black" pitchFamily="34" charset="0"/>
              </a:rPr>
              <a:t>have</a:t>
            </a:r>
            <a:r>
              <a:rPr lang="fi-FI" sz="3000" dirty="0">
                <a:solidFill>
                  <a:schemeClr val="accent1"/>
                </a:solidFill>
                <a:latin typeface="Arial Black" pitchFamily="34" charset="0"/>
              </a:rPr>
              <a:t> </a:t>
            </a:r>
            <a:r>
              <a:rPr lang="fi-FI" sz="3000" dirty="0" err="1">
                <a:solidFill>
                  <a:schemeClr val="accent1"/>
                </a:solidFill>
                <a:latin typeface="Arial Black" pitchFamily="34" charset="0"/>
              </a:rPr>
              <a:t>any</a:t>
            </a:r>
            <a:r>
              <a:rPr lang="fi-FI" sz="3000" dirty="0">
                <a:solidFill>
                  <a:schemeClr val="accent1"/>
                </a:solidFill>
                <a:latin typeface="Arial Black" pitchFamily="34" charset="0"/>
              </a:rPr>
              <a:t> </a:t>
            </a:r>
            <a:r>
              <a:rPr lang="fi-FI" sz="3000" dirty="0" err="1">
                <a:solidFill>
                  <a:schemeClr val="accent1"/>
                </a:solidFill>
                <a:latin typeface="Arial Black" pitchFamily="34" charset="0"/>
              </a:rPr>
              <a:t>course</a:t>
            </a:r>
            <a:r>
              <a:rPr lang="fi-FI" sz="3000" dirty="0">
                <a:solidFill>
                  <a:schemeClr val="accent1"/>
                </a:solidFill>
                <a:latin typeface="Arial Black" pitchFamily="34" charset="0"/>
              </a:rPr>
              <a:t> </a:t>
            </a:r>
            <a:r>
              <a:rPr lang="fi-FI" sz="3000" dirty="0" err="1">
                <a:solidFill>
                  <a:schemeClr val="accent1"/>
                </a:solidFill>
                <a:latin typeface="Arial Black" pitchFamily="34" charset="0"/>
              </a:rPr>
              <a:t>materials</a:t>
            </a:r>
            <a:r>
              <a:rPr lang="fi-FI" sz="3000" dirty="0">
                <a:solidFill>
                  <a:schemeClr val="accent1"/>
                </a:solidFill>
                <a:latin typeface="Arial Black" pitchFamily="34" charset="0"/>
              </a:rPr>
              <a:t>?</a:t>
            </a:r>
            <a:r>
              <a:rPr lang="en-US" sz="3000" dirty="0">
                <a:solidFill>
                  <a:schemeClr val="accent1"/>
                </a:solidFill>
                <a:latin typeface="Arial Black" pitchFamily="34" charset="0"/>
              </a:rPr>
              <a:t/>
            </a:r>
            <a:br>
              <a:rPr lang="en-US" sz="3000" dirty="0">
                <a:solidFill>
                  <a:schemeClr val="accent1"/>
                </a:solidFill>
                <a:latin typeface="Arial Black" pitchFamily="34" charset="0"/>
              </a:rPr>
            </a:br>
            <a:endParaRPr lang="en-US" sz="3000" dirty="0">
              <a:solidFill>
                <a:schemeClr val="accent1"/>
              </a:solidFill>
              <a:latin typeface="Arial Black" pitchFamily="34" charset="0"/>
            </a:endParaRPr>
          </a:p>
        </p:txBody>
      </p:sp>
      <p:sp>
        <p:nvSpPr>
          <p:cNvPr id="3" name="Content Placeholder 2"/>
          <p:cNvSpPr>
            <a:spLocks noGrp="1"/>
          </p:cNvSpPr>
          <p:nvPr>
            <p:ph idx="1"/>
          </p:nvPr>
        </p:nvSpPr>
        <p:spPr>
          <a:xfrm>
            <a:off x="1239000" y="1057300"/>
            <a:ext cx="6657000" cy="3349660"/>
          </a:xfrm>
        </p:spPr>
        <p:txBody>
          <a:bodyPr>
            <a:normAutofit fontScale="85000" lnSpcReduction="20000"/>
          </a:bodyPr>
          <a:lstStyle/>
          <a:p>
            <a:pPr marL="436545" indent="-428608" fontAlgn="base">
              <a:lnSpc>
                <a:spcPct val="90000"/>
              </a:lnSpc>
              <a:spcBef>
                <a:spcPct val="20000"/>
              </a:spcBef>
              <a:spcAft>
                <a:spcPct val="0"/>
              </a:spcAft>
              <a:buAutoNum type="arabicPeriod"/>
            </a:pPr>
            <a:r>
              <a:rPr lang="en-US" sz="2667" b="1" kern="0" dirty="0">
                <a:solidFill>
                  <a:srgbClr val="333399"/>
                </a:solidFill>
              </a:rPr>
              <a:t>Writer’s Guide</a:t>
            </a:r>
            <a:r>
              <a:rPr lang="en-US" sz="2667" b="1" kern="0" dirty="0">
                <a:solidFill>
                  <a:srgbClr val="000000"/>
                </a:solidFill>
              </a:rPr>
              <a:t> </a:t>
            </a:r>
            <a:r>
              <a:rPr lang="en-US" sz="2667" b="1" kern="0" dirty="0">
                <a:solidFill>
                  <a:srgbClr val="333399"/>
                </a:solidFill>
              </a:rPr>
              <a:t>for Engineers</a:t>
            </a:r>
          </a:p>
          <a:p>
            <a:pPr marL="7937" indent="0" fontAlgn="base">
              <a:lnSpc>
                <a:spcPct val="90000"/>
              </a:lnSpc>
              <a:spcBef>
                <a:spcPct val="20000"/>
              </a:spcBef>
              <a:spcAft>
                <a:spcPct val="0"/>
              </a:spcAft>
              <a:buNone/>
            </a:pPr>
            <a:r>
              <a:rPr lang="en-US" sz="2667" b="1" kern="0" dirty="0">
                <a:solidFill>
                  <a:srgbClr val="333399"/>
                </a:solidFill>
              </a:rPr>
              <a:t>        </a:t>
            </a:r>
            <a:r>
              <a:rPr lang="fi-FI" sz="2667" kern="0" dirty="0">
                <a:solidFill>
                  <a:srgbClr val="000000"/>
                </a:solidFill>
              </a:rPr>
              <a:t>Pdf-</a:t>
            </a:r>
            <a:r>
              <a:rPr lang="fi-FI" sz="2667" kern="0" dirty="0" err="1">
                <a:solidFill>
                  <a:srgbClr val="000000"/>
                </a:solidFill>
              </a:rPr>
              <a:t>file</a:t>
            </a:r>
            <a:r>
              <a:rPr lang="fi-FI" sz="2667" kern="0" dirty="0">
                <a:solidFill>
                  <a:srgbClr val="000000"/>
                </a:solidFill>
              </a:rPr>
              <a:t> in </a:t>
            </a:r>
            <a:r>
              <a:rPr lang="fi-FI" sz="2667" kern="0" dirty="0" err="1">
                <a:solidFill>
                  <a:srgbClr val="000000"/>
                </a:solidFill>
              </a:rPr>
              <a:t>MyCourses</a:t>
            </a:r>
            <a:endParaRPr lang="en-US" sz="2667" kern="0" dirty="0">
              <a:solidFill>
                <a:srgbClr val="000000"/>
              </a:solidFill>
            </a:endParaRPr>
          </a:p>
          <a:p>
            <a:pPr marL="7937" indent="0" fontAlgn="base">
              <a:lnSpc>
                <a:spcPct val="90000"/>
              </a:lnSpc>
              <a:spcBef>
                <a:spcPct val="20000"/>
              </a:spcBef>
              <a:spcAft>
                <a:spcPct val="0"/>
              </a:spcAft>
              <a:buNone/>
            </a:pPr>
            <a:endParaRPr lang="en-US" sz="2667" b="1" kern="0" dirty="0">
              <a:solidFill>
                <a:srgbClr val="333399"/>
              </a:solidFill>
            </a:endParaRPr>
          </a:p>
          <a:p>
            <a:pPr marL="7937" indent="0" fontAlgn="base">
              <a:lnSpc>
                <a:spcPct val="90000"/>
              </a:lnSpc>
              <a:spcBef>
                <a:spcPct val="20000"/>
              </a:spcBef>
              <a:spcAft>
                <a:spcPct val="0"/>
              </a:spcAft>
              <a:buNone/>
            </a:pPr>
            <a:r>
              <a:rPr lang="en-US" sz="2667" b="1" kern="0" dirty="0">
                <a:solidFill>
                  <a:srgbClr val="333399"/>
                </a:solidFill>
              </a:rPr>
              <a:t>2.  Lecture slides</a:t>
            </a:r>
          </a:p>
          <a:p>
            <a:pPr marL="751387" lvl="1" indent="-380985" fontAlgn="base">
              <a:lnSpc>
                <a:spcPct val="90000"/>
              </a:lnSpc>
              <a:spcBef>
                <a:spcPct val="20000"/>
              </a:spcBef>
              <a:spcAft>
                <a:spcPct val="0"/>
              </a:spcAft>
              <a:buFont typeface="Wingdings" pitchFamily="2" charset="2"/>
              <a:buChar char="§"/>
            </a:pPr>
            <a:r>
              <a:rPr lang="fi-FI" sz="2333" kern="0" dirty="0">
                <a:solidFill>
                  <a:srgbClr val="000000"/>
                </a:solidFill>
              </a:rPr>
              <a:t>Pdf-</a:t>
            </a:r>
            <a:r>
              <a:rPr lang="fi-FI" sz="2333" kern="0" dirty="0" err="1">
                <a:solidFill>
                  <a:srgbClr val="000000"/>
                </a:solidFill>
              </a:rPr>
              <a:t>files</a:t>
            </a:r>
            <a:r>
              <a:rPr lang="fi-FI" sz="2333" kern="0" dirty="0">
                <a:solidFill>
                  <a:srgbClr val="000000"/>
                </a:solidFill>
              </a:rPr>
              <a:t> in </a:t>
            </a:r>
            <a:r>
              <a:rPr lang="fi-FI" sz="2333" kern="0" dirty="0" err="1">
                <a:solidFill>
                  <a:srgbClr val="000000"/>
                </a:solidFill>
              </a:rPr>
              <a:t>MyCourses</a:t>
            </a:r>
            <a:endParaRPr lang="en-US" sz="2333" kern="0" dirty="0">
              <a:solidFill>
                <a:srgbClr val="000000"/>
              </a:solidFill>
            </a:endParaRPr>
          </a:p>
          <a:p>
            <a:pPr marL="370402" lvl="1" indent="0" fontAlgn="base">
              <a:lnSpc>
                <a:spcPct val="90000"/>
              </a:lnSpc>
              <a:spcBef>
                <a:spcPct val="20000"/>
              </a:spcBef>
              <a:spcAft>
                <a:spcPct val="0"/>
              </a:spcAft>
              <a:buNone/>
            </a:pPr>
            <a:endParaRPr lang="en-US" sz="2333" b="1" kern="0" dirty="0">
              <a:solidFill>
                <a:srgbClr val="000000"/>
              </a:solidFill>
            </a:endParaRPr>
          </a:p>
          <a:p>
            <a:pPr marL="7937" indent="0" fontAlgn="base">
              <a:lnSpc>
                <a:spcPct val="110000"/>
              </a:lnSpc>
              <a:spcBef>
                <a:spcPct val="20000"/>
              </a:spcBef>
              <a:spcAft>
                <a:spcPct val="0"/>
              </a:spcAft>
              <a:buNone/>
            </a:pPr>
            <a:r>
              <a:rPr lang="en-US" sz="2667" b="1" kern="0" dirty="0">
                <a:solidFill>
                  <a:srgbClr val="333399"/>
                </a:solidFill>
              </a:rPr>
              <a:t>3.  Assignments and related materials</a:t>
            </a:r>
          </a:p>
          <a:p>
            <a:pPr marL="751387" lvl="1" indent="-380985" fontAlgn="base">
              <a:lnSpc>
                <a:spcPct val="90000"/>
              </a:lnSpc>
              <a:spcBef>
                <a:spcPct val="20000"/>
              </a:spcBef>
              <a:spcAft>
                <a:spcPct val="0"/>
              </a:spcAft>
              <a:buFont typeface="Wingdings" pitchFamily="2" charset="2"/>
              <a:buChar char="§"/>
            </a:pPr>
            <a:r>
              <a:rPr lang="fi-FI" sz="2333" kern="0" dirty="0" err="1">
                <a:solidFill>
                  <a:srgbClr val="000000"/>
                </a:solidFill>
              </a:rPr>
              <a:t>MyCourses</a:t>
            </a:r>
            <a:endParaRPr lang="fi-FI" sz="2333" kern="0" dirty="0">
              <a:solidFill>
                <a:srgbClr val="000000"/>
              </a:solidFill>
            </a:endParaRPr>
          </a:p>
          <a:p>
            <a:pPr marL="751387" lvl="1" indent="-380985" fontAlgn="base">
              <a:lnSpc>
                <a:spcPct val="90000"/>
              </a:lnSpc>
              <a:spcBef>
                <a:spcPct val="20000"/>
              </a:spcBef>
              <a:spcAft>
                <a:spcPct val="0"/>
              </a:spcAft>
              <a:buFont typeface="Wingdings" pitchFamily="2" charset="2"/>
              <a:buChar char="§"/>
            </a:pPr>
            <a:endParaRPr lang="fi-FI" sz="2333" b="1" kern="0" dirty="0">
              <a:solidFill>
                <a:srgbClr val="333399"/>
              </a:solidFill>
            </a:endParaRPr>
          </a:p>
          <a:p>
            <a:pPr marL="7937" lvl="1" indent="0" fontAlgn="base">
              <a:lnSpc>
                <a:spcPct val="90000"/>
              </a:lnSpc>
              <a:spcBef>
                <a:spcPct val="20000"/>
              </a:spcBef>
              <a:spcAft>
                <a:spcPct val="0"/>
              </a:spcAft>
              <a:buNone/>
            </a:pPr>
            <a:r>
              <a:rPr lang="en-US" sz="2667" b="1" kern="0" dirty="0">
                <a:solidFill>
                  <a:srgbClr val="333399"/>
                </a:solidFill>
              </a:rPr>
              <a:t>4.  In-class exercises</a:t>
            </a:r>
          </a:p>
          <a:p>
            <a:pPr marL="751387" lvl="1" indent="-380985" fontAlgn="base">
              <a:lnSpc>
                <a:spcPct val="90000"/>
              </a:lnSpc>
              <a:spcBef>
                <a:spcPct val="20000"/>
              </a:spcBef>
              <a:spcAft>
                <a:spcPct val="0"/>
              </a:spcAft>
              <a:buFont typeface="Wingdings" panose="05000000000000000000" pitchFamily="2" charset="2"/>
              <a:buChar char="§"/>
            </a:pPr>
            <a:r>
              <a:rPr lang="fi-FI" sz="2333" kern="0" dirty="0" err="1">
                <a:solidFill>
                  <a:srgbClr val="000000"/>
                </a:solidFill>
              </a:rPr>
              <a:t>Provided</a:t>
            </a:r>
            <a:r>
              <a:rPr lang="fi-FI" sz="2333" kern="0" dirty="0">
                <a:solidFill>
                  <a:srgbClr val="000000"/>
                </a:solidFill>
              </a:rPr>
              <a:t> </a:t>
            </a:r>
            <a:r>
              <a:rPr lang="fi-FI" sz="2333" kern="0" dirty="0" err="1">
                <a:solidFill>
                  <a:srgbClr val="000000"/>
                </a:solidFill>
              </a:rPr>
              <a:t>by</a:t>
            </a:r>
            <a:r>
              <a:rPr lang="fi-FI" sz="2333" kern="0" dirty="0">
                <a:solidFill>
                  <a:srgbClr val="000000"/>
                </a:solidFill>
              </a:rPr>
              <a:t> </a:t>
            </a:r>
            <a:r>
              <a:rPr lang="fi-FI" sz="2333" kern="0" dirty="0" err="1">
                <a:solidFill>
                  <a:srgbClr val="000000"/>
                </a:solidFill>
              </a:rPr>
              <a:t>teacher</a:t>
            </a:r>
            <a:endParaRPr lang="en-US" dirty="0"/>
          </a:p>
        </p:txBody>
      </p:sp>
      <p:sp>
        <p:nvSpPr>
          <p:cNvPr id="4" name="Text Placeholder 3"/>
          <p:cNvSpPr>
            <a:spLocks noGrp="1"/>
          </p:cNvSpPr>
          <p:nvPr>
            <p:ph type="body" sz="quarter" idx="13"/>
          </p:nvPr>
        </p:nvSpPr>
        <p:spPr/>
        <p:txBody>
          <a:bodyPr/>
          <a:lstStyle/>
          <a:p>
            <a:endParaRPr lang="en-GB"/>
          </a:p>
        </p:txBody>
      </p:sp>
      <p:sp>
        <p:nvSpPr>
          <p:cNvPr id="7" name="Text Placeholder 7"/>
          <p:cNvSpPr>
            <a:spLocks noGrp="1"/>
          </p:cNvSpPr>
          <p:nvPr>
            <p:ph type="body" sz="quarter" idx="13"/>
          </p:nvPr>
        </p:nvSpPr>
        <p:spPr>
          <a:xfrm>
            <a:off x="4572000" y="5121000"/>
            <a:ext cx="3960440" cy="366081"/>
          </a:xfrm>
        </p:spPr>
        <p:txBody>
          <a:bodyPr/>
          <a:lstStyle/>
          <a:p>
            <a:r>
              <a:rPr lang="fi-FI" sz="1600" dirty="0" smtClean="0"/>
              <a:t>LC-1114 </a:t>
            </a:r>
            <a:r>
              <a:rPr lang="fi-FI" sz="1600" dirty="0" err="1" smtClean="0"/>
              <a:t>Communicating</a:t>
            </a:r>
            <a:r>
              <a:rPr lang="fi-FI" sz="1600" dirty="0" smtClean="0"/>
              <a:t> </a:t>
            </a:r>
            <a:r>
              <a:rPr lang="fi-FI" sz="1600" dirty="0" err="1" smtClean="0"/>
              <a:t>technology</a:t>
            </a:r>
            <a:endParaRPr lang="en-GB" sz="1600" dirty="0"/>
          </a:p>
        </p:txBody>
      </p:sp>
    </p:spTree>
    <p:extLst>
      <p:ext uri="{BB962C8B-B14F-4D97-AF65-F5344CB8AC3E}">
        <p14:creationId xmlns:p14="http://schemas.microsoft.com/office/powerpoint/2010/main" val="369010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734493"/>
            <a:ext cx="8424936" cy="4463267"/>
          </a:xfrm>
        </p:spPr>
        <p:txBody>
          <a:bodyPr>
            <a:normAutofit fontScale="85000" lnSpcReduction="10000"/>
          </a:bodyPr>
          <a:lstStyle/>
          <a:p>
            <a:pPr marL="7937" indent="0">
              <a:lnSpc>
                <a:spcPct val="90000"/>
              </a:lnSpc>
              <a:buNone/>
            </a:pPr>
            <a:r>
              <a:rPr lang="fi-FI" sz="2333" b="1" dirty="0">
                <a:solidFill>
                  <a:schemeClr val="accent6"/>
                </a:solidFill>
              </a:rPr>
              <a:t>ASSIGNMENTS</a:t>
            </a:r>
            <a:endParaRPr lang="en-US" sz="2333" b="1" dirty="0">
              <a:solidFill>
                <a:schemeClr val="accent6"/>
              </a:solidFill>
            </a:endParaRPr>
          </a:p>
          <a:p>
            <a:pPr marL="7937" indent="0">
              <a:lnSpc>
                <a:spcPct val="90000"/>
              </a:lnSpc>
              <a:buNone/>
            </a:pPr>
            <a:r>
              <a:rPr lang="en-US" sz="2333" dirty="0"/>
              <a:t/>
            </a:r>
            <a:br>
              <a:rPr lang="en-US" sz="2333" dirty="0"/>
            </a:br>
            <a:r>
              <a:rPr lang="en-US" sz="2333" dirty="0"/>
              <a:t>-   Submitted to </a:t>
            </a:r>
            <a:r>
              <a:rPr lang="en-US" sz="2333" b="1" dirty="0" smtClean="0"/>
              <a:t>MyCourses</a:t>
            </a:r>
            <a:r>
              <a:rPr lang="en-US" sz="2333" dirty="0"/>
              <a:t> </a:t>
            </a:r>
            <a:r>
              <a:rPr lang="en-US" sz="2333" dirty="0" smtClean="0"/>
              <a:t>(no late submissions)</a:t>
            </a:r>
            <a:endParaRPr lang="en-US" sz="2333" b="1" dirty="0"/>
          </a:p>
          <a:p>
            <a:pPr marL="7937" indent="0">
              <a:lnSpc>
                <a:spcPct val="90000"/>
              </a:lnSpc>
              <a:buNone/>
            </a:pPr>
            <a:r>
              <a:rPr lang="en-US" sz="2333" dirty="0"/>
              <a:t>-   </a:t>
            </a:r>
            <a:r>
              <a:rPr lang="en-GB" sz="2333" b="1" dirty="0"/>
              <a:t>Teacher feedback </a:t>
            </a:r>
            <a:r>
              <a:rPr lang="en-GB" sz="2333" dirty="0"/>
              <a:t>on </a:t>
            </a:r>
            <a:r>
              <a:rPr lang="fi-FI" sz="2333" dirty="0"/>
              <a:t>2 </a:t>
            </a:r>
            <a:r>
              <a:rPr lang="fi-FI" sz="2333" dirty="0" err="1"/>
              <a:t>written</a:t>
            </a:r>
            <a:r>
              <a:rPr lang="fi-FI" sz="2333" dirty="0"/>
              <a:t> </a:t>
            </a:r>
            <a:r>
              <a:rPr lang="fi-FI" sz="2333" dirty="0" err="1" smtClean="0"/>
              <a:t>assignments</a:t>
            </a:r>
            <a:r>
              <a:rPr lang="fi-FI" sz="2333" dirty="0" smtClean="0"/>
              <a:t> and </a:t>
            </a:r>
            <a:r>
              <a:rPr lang="fi-FI" sz="2333" dirty="0" err="1" smtClean="0"/>
              <a:t>presentation</a:t>
            </a:r>
            <a:r>
              <a:rPr lang="fi-FI" sz="2333" dirty="0" smtClean="0"/>
              <a:t> </a:t>
            </a:r>
            <a:r>
              <a:rPr lang="fi-FI" sz="2333" dirty="0" err="1" smtClean="0"/>
              <a:t>outline</a:t>
            </a:r>
            <a:endParaRPr lang="en-US" sz="2333" dirty="0"/>
          </a:p>
          <a:p>
            <a:pPr marL="293676">
              <a:lnSpc>
                <a:spcPct val="90000"/>
              </a:lnSpc>
              <a:buFontTx/>
              <a:buChar char="-"/>
            </a:pPr>
            <a:r>
              <a:rPr lang="en-US" sz="2333" b="1" dirty="0" smtClean="0"/>
              <a:t> Revisions</a:t>
            </a:r>
            <a:r>
              <a:rPr lang="en-US" sz="2333" dirty="0" smtClean="0"/>
              <a:t> </a:t>
            </a:r>
            <a:r>
              <a:rPr lang="en-US" sz="2333" dirty="0"/>
              <a:t>of texts according to feedback</a:t>
            </a:r>
          </a:p>
          <a:p>
            <a:pPr marL="7937" indent="0">
              <a:lnSpc>
                <a:spcPct val="90000"/>
              </a:lnSpc>
              <a:buNone/>
            </a:pPr>
            <a:endParaRPr lang="en-US" sz="2333" dirty="0"/>
          </a:p>
          <a:p>
            <a:pPr marL="7937" indent="0">
              <a:lnSpc>
                <a:spcPct val="90000"/>
              </a:lnSpc>
              <a:buNone/>
            </a:pPr>
            <a:r>
              <a:rPr lang="en-US" sz="2333" b="1" dirty="0">
                <a:solidFill>
                  <a:schemeClr val="accent6"/>
                </a:solidFill>
              </a:rPr>
              <a:t>ATTENDANCE</a:t>
            </a:r>
          </a:p>
          <a:p>
            <a:pPr marL="7937" indent="0">
              <a:lnSpc>
                <a:spcPct val="90000"/>
              </a:lnSpc>
              <a:buNone/>
            </a:pPr>
            <a:endParaRPr lang="en-US" sz="2333" b="1" dirty="0">
              <a:solidFill>
                <a:schemeClr val="accent6"/>
              </a:solidFill>
            </a:endParaRPr>
          </a:p>
          <a:p>
            <a:pPr marL="7937" indent="0">
              <a:lnSpc>
                <a:spcPct val="90000"/>
              </a:lnSpc>
              <a:buNone/>
            </a:pPr>
            <a:r>
              <a:rPr lang="en-US" sz="2333" dirty="0" smtClean="0"/>
              <a:t>-    3 </a:t>
            </a:r>
            <a:r>
              <a:rPr lang="en-US" sz="2333" dirty="0"/>
              <a:t>x 90 min absences allowed </a:t>
            </a:r>
            <a:r>
              <a:rPr lang="en-US" sz="2333" dirty="0" smtClean="0"/>
              <a:t>  (</a:t>
            </a:r>
            <a:r>
              <a:rPr lang="en-US" sz="2333" dirty="0"/>
              <a:t>additional absences -&gt; - 5 points</a:t>
            </a:r>
            <a:r>
              <a:rPr lang="en-US" sz="2333" dirty="0" smtClean="0"/>
              <a:t>)</a:t>
            </a:r>
            <a:endParaRPr lang="en-US" sz="2333" dirty="0"/>
          </a:p>
          <a:p>
            <a:pPr marL="7937" indent="0">
              <a:lnSpc>
                <a:spcPct val="90000"/>
              </a:lnSpc>
              <a:buNone/>
            </a:pPr>
            <a:r>
              <a:rPr lang="en-US" sz="2333" dirty="0"/>
              <a:t>-    Compulsory attendance: Online sessions</a:t>
            </a:r>
            <a:br>
              <a:rPr lang="en-US" sz="2333" dirty="0"/>
            </a:br>
            <a:r>
              <a:rPr lang="en-US" sz="2333" dirty="0"/>
              <a:t>                                              Exam</a:t>
            </a:r>
          </a:p>
          <a:p>
            <a:pPr marL="7937" indent="0">
              <a:lnSpc>
                <a:spcPct val="90000"/>
              </a:lnSpc>
              <a:buNone/>
            </a:pPr>
            <a:r>
              <a:rPr lang="en-US" sz="2333" dirty="0"/>
              <a:t>                                              Presentation rehearsal</a:t>
            </a:r>
            <a:br>
              <a:rPr lang="en-US" sz="2333" dirty="0"/>
            </a:br>
            <a:r>
              <a:rPr lang="en-US" sz="2333" dirty="0"/>
              <a:t>                                              Final </a:t>
            </a:r>
            <a:r>
              <a:rPr lang="en-US" sz="2333" dirty="0" smtClean="0"/>
              <a:t>presentations</a:t>
            </a:r>
            <a:endParaRPr lang="en-US" sz="2333" b="1" dirty="0"/>
          </a:p>
          <a:p>
            <a:pPr marL="7937" indent="0">
              <a:lnSpc>
                <a:spcPct val="90000"/>
              </a:lnSpc>
              <a:buNone/>
            </a:pPr>
            <a:r>
              <a:rPr lang="en-US" sz="2333" dirty="0"/>
              <a:t>-    No way to make up for missed classes.</a:t>
            </a:r>
          </a:p>
          <a:p>
            <a:pPr marL="7937" indent="0">
              <a:lnSpc>
                <a:spcPct val="90000"/>
              </a:lnSpc>
              <a:buNone/>
            </a:pPr>
            <a:r>
              <a:rPr lang="en-US" dirty="0"/>
              <a:t>                                    </a:t>
            </a:r>
          </a:p>
          <a:p>
            <a:pPr marL="0" indent="0">
              <a:buNone/>
            </a:pPr>
            <a:endParaRPr lang="en-US" dirty="0"/>
          </a:p>
          <a:p>
            <a:endParaRPr lang="en-US" dirty="0"/>
          </a:p>
        </p:txBody>
      </p:sp>
      <p:sp>
        <p:nvSpPr>
          <p:cNvPr id="5" name="Title 1"/>
          <p:cNvSpPr>
            <a:spLocks noGrp="1"/>
          </p:cNvSpPr>
          <p:nvPr>
            <p:ph type="title"/>
          </p:nvPr>
        </p:nvSpPr>
        <p:spPr>
          <a:xfrm>
            <a:off x="1031607" y="7198"/>
            <a:ext cx="7200800" cy="637300"/>
          </a:xfrm>
        </p:spPr>
        <p:txBody>
          <a:bodyPr>
            <a:noAutofit/>
          </a:bodyPr>
          <a:lstStyle/>
          <a:p>
            <a:r>
              <a:rPr lang="fi-FI" sz="3000" dirty="0" err="1">
                <a:solidFill>
                  <a:schemeClr val="accent1"/>
                </a:solidFill>
                <a:latin typeface="Arial Black" pitchFamily="34" charset="0"/>
              </a:rPr>
              <a:t>What</a:t>
            </a:r>
            <a:r>
              <a:rPr lang="fi-FI" sz="3000" dirty="0">
                <a:solidFill>
                  <a:schemeClr val="accent1"/>
                </a:solidFill>
                <a:latin typeface="Arial Black" pitchFamily="34" charset="0"/>
              </a:rPr>
              <a:t> </a:t>
            </a:r>
            <a:r>
              <a:rPr lang="fi-FI" sz="3000" dirty="0" err="1">
                <a:solidFill>
                  <a:schemeClr val="accent1"/>
                </a:solidFill>
                <a:latin typeface="Arial Black" pitchFamily="34" charset="0"/>
              </a:rPr>
              <a:t>else</a:t>
            </a:r>
            <a:r>
              <a:rPr lang="fi-FI" sz="3000" dirty="0">
                <a:solidFill>
                  <a:schemeClr val="accent1"/>
                </a:solidFill>
                <a:latin typeface="Arial Black" pitchFamily="34" charset="0"/>
              </a:rPr>
              <a:t> </a:t>
            </a:r>
            <a:r>
              <a:rPr lang="fi-FI" sz="3000" dirty="0" err="1">
                <a:solidFill>
                  <a:schemeClr val="accent1"/>
                </a:solidFill>
                <a:latin typeface="Arial Black" pitchFamily="34" charset="0"/>
              </a:rPr>
              <a:t>should</a:t>
            </a:r>
            <a:r>
              <a:rPr lang="fi-FI" sz="3000" dirty="0">
                <a:solidFill>
                  <a:schemeClr val="accent1"/>
                </a:solidFill>
                <a:latin typeface="Arial Black" pitchFamily="34" charset="0"/>
              </a:rPr>
              <a:t> I </a:t>
            </a:r>
            <a:r>
              <a:rPr lang="fi-FI" sz="3000" dirty="0" err="1">
                <a:solidFill>
                  <a:schemeClr val="accent1"/>
                </a:solidFill>
                <a:latin typeface="Arial Black" pitchFamily="34" charset="0"/>
              </a:rPr>
              <a:t>know</a:t>
            </a:r>
            <a:r>
              <a:rPr lang="fi-FI" sz="3000" dirty="0">
                <a:solidFill>
                  <a:schemeClr val="accent1"/>
                </a:solidFill>
                <a:latin typeface="Arial Black" pitchFamily="34" charset="0"/>
              </a:rPr>
              <a:t>?</a:t>
            </a:r>
            <a:endParaRPr lang="en-US" sz="3000" dirty="0">
              <a:solidFill>
                <a:schemeClr val="accent1"/>
              </a:solidFill>
              <a:latin typeface="Arial Black" pitchFamily="34" charset="0"/>
            </a:endParaRPr>
          </a:p>
        </p:txBody>
      </p:sp>
      <p:sp>
        <p:nvSpPr>
          <p:cNvPr id="7" name="Text Placeholder 7"/>
          <p:cNvSpPr>
            <a:spLocks noGrp="1"/>
          </p:cNvSpPr>
          <p:nvPr>
            <p:ph type="body" sz="quarter" idx="13"/>
          </p:nvPr>
        </p:nvSpPr>
        <p:spPr>
          <a:xfrm>
            <a:off x="4572000" y="5121000"/>
            <a:ext cx="3960440" cy="366081"/>
          </a:xfrm>
        </p:spPr>
        <p:txBody>
          <a:bodyPr/>
          <a:lstStyle/>
          <a:p>
            <a:r>
              <a:rPr lang="fi-FI" sz="1600" dirty="0" smtClean="0"/>
              <a:t>LC-1114 </a:t>
            </a:r>
            <a:r>
              <a:rPr lang="fi-FI" sz="1600" dirty="0" err="1" smtClean="0"/>
              <a:t>Communicating</a:t>
            </a:r>
            <a:r>
              <a:rPr lang="fi-FI" sz="1600" dirty="0" smtClean="0"/>
              <a:t> </a:t>
            </a:r>
            <a:r>
              <a:rPr lang="fi-FI" sz="1600" dirty="0" err="1" smtClean="0"/>
              <a:t>technology</a:t>
            </a:r>
            <a:endParaRPr lang="en-GB" sz="1600" dirty="0"/>
          </a:p>
        </p:txBody>
      </p:sp>
      <p:sp>
        <p:nvSpPr>
          <p:cNvPr id="2" name="Text Placeholder 1"/>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96608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9000" y="1631754"/>
            <a:ext cx="6477000" cy="1110000"/>
          </a:xfrm>
        </p:spPr>
        <p:txBody>
          <a:bodyPr/>
          <a:lstStyle/>
          <a:p>
            <a:pPr eaLnBrk="1" hangingPunct="1">
              <a:spcBef>
                <a:spcPct val="50000"/>
              </a:spcBef>
            </a:pPr>
            <a:r>
              <a:rPr lang="fi-FI" b="1" dirty="0" err="1"/>
              <a:t>Any</a:t>
            </a:r>
            <a:r>
              <a:rPr lang="fi-FI" b="1" dirty="0"/>
              <a:t> </a:t>
            </a:r>
            <a:r>
              <a:rPr lang="fi-FI" b="1" dirty="0" err="1"/>
              <a:t>questions</a:t>
            </a:r>
            <a:r>
              <a:rPr lang="fi-FI" b="1" dirty="0"/>
              <a:t>?</a:t>
            </a:r>
            <a:br>
              <a:rPr lang="fi-FI" b="1" dirty="0"/>
            </a:br>
            <a:r>
              <a:rPr lang="fi-FI" b="1" dirty="0"/>
              <a:t>  Still </a:t>
            </a:r>
            <a:r>
              <a:rPr lang="fi-FI" b="1" dirty="0" err="1"/>
              <a:t>interested</a:t>
            </a:r>
            <a:r>
              <a:rPr lang="fi-FI" b="1" dirty="0"/>
              <a:t> in </a:t>
            </a:r>
            <a:r>
              <a:rPr lang="fi-FI" b="1" dirty="0" err="1"/>
              <a:t>the</a:t>
            </a:r>
            <a:r>
              <a:rPr lang="fi-FI" b="1" dirty="0"/>
              <a:t> </a:t>
            </a:r>
            <a:r>
              <a:rPr lang="fi-FI" b="1" dirty="0" err="1"/>
              <a:t>course</a:t>
            </a:r>
            <a:r>
              <a:rPr lang="fi-FI" b="1" dirty="0"/>
              <a:t>?</a:t>
            </a:r>
            <a:br>
              <a:rPr lang="fi-FI" b="1" dirty="0"/>
            </a:b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1"/>
          </p:nvPr>
        </p:nvSpPr>
        <p:spPr/>
        <p:txBody>
          <a:bodyPr/>
          <a:lstStyle/>
          <a:p>
            <a:endParaRPr lang="en-US"/>
          </a:p>
        </p:txBody>
      </p:sp>
      <p:sp>
        <p:nvSpPr>
          <p:cNvPr id="5" name="Text Placeholder 4"/>
          <p:cNvSpPr>
            <a:spLocks noGrp="1"/>
          </p:cNvSpPr>
          <p:nvPr>
            <p:ph type="body" sz="quarter" idx="12"/>
          </p:nvPr>
        </p:nvSpPr>
        <p:spPr/>
        <p:txBody>
          <a:bodyPr/>
          <a:lstStyle/>
          <a:p>
            <a:endParaRPr lang="en-US"/>
          </a:p>
        </p:txBody>
      </p:sp>
      <p:sp>
        <p:nvSpPr>
          <p:cNvPr id="6" name="Text Placeholder 5"/>
          <p:cNvSpPr>
            <a:spLocks noGrp="1"/>
          </p:cNvSpPr>
          <p:nvPr>
            <p:ph type="body" sz="quarter" idx="13"/>
          </p:nvPr>
        </p:nvSpPr>
        <p:spPr/>
        <p:txBody>
          <a:bodyPr/>
          <a:lstStyle/>
          <a:p>
            <a:endParaRPr lang="en-US"/>
          </a:p>
        </p:txBody>
      </p:sp>
      <p:sp>
        <p:nvSpPr>
          <p:cNvPr id="7" name="Text Placeholder 6"/>
          <p:cNvSpPr>
            <a:spLocks noGrp="1"/>
          </p:cNvSpPr>
          <p:nvPr>
            <p:ph type="body" sz="quarter" idx="14"/>
          </p:nvPr>
        </p:nvSpPr>
        <p:spPr/>
        <p:txBody>
          <a:bodyPr/>
          <a:lstStyle/>
          <a:p>
            <a:endParaRPr lang="en-US"/>
          </a:p>
        </p:txBody>
      </p:sp>
      <p:sp>
        <p:nvSpPr>
          <p:cNvPr id="8" name="Text Placeholder 7"/>
          <p:cNvSpPr>
            <a:spLocks noGrp="1"/>
          </p:cNvSpPr>
          <p:nvPr>
            <p:ph type="body" sz="quarter" idx="15"/>
          </p:nvPr>
        </p:nvSpPr>
        <p:spPr/>
        <p:txBody>
          <a:bodyPr>
            <a:normAutofit lnSpcReduction="10000"/>
          </a:bodyPr>
          <a:lstStyle/>
          <a:p>
            <a:endParaRPr lang="en-US"/>
          </a:p>
        </p:txBody>
      </p:sp>
    </p:spTree>
    <p:extLst>
      <p:ext uri="{BB962C8B-B14F-4D97-AF65-F5344CB8AC3E}">
        <p14:creationId xmlns:p14="http://schemas.microsoft.com/office/powerpoint/2010/main" val="2139763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468" y="193204"/>
            <a:ext cx="7140793" cy="900000"/>
          </a:xfrm>
        </p:spPr>
        <p:txBody>
          <a:bodyPr>
            <a:noAutofit/>
          </a:bodyPr>
          <a:lstStyle/>
          <a:p>
            <a:r>
              <a:rPr lang="fi-FI" sz="3000" dirty="0">
                <a:solidFill>
                  <a:schemeClr val="accent1"/>
                </a:solidFill>
                <a:latin typeface="Arial Black" pitchFamily="34" charset="0"/>
              </a:rPr>
              <a:t>Group </a:t>
            </a:r>
            <a:r>
              <a:rPr lang="fi-FI" sz="3000" dirty="0" err="1">
                <a:solidFill>
                  <a:schemeClr val="accent1"/>
                </a:solidFill>
                <a:latin typeface="Arial Black" pitchFamily="34" charset="0"/>
              </a:rPr>
              <a:t>work</a:t>
            </a:r>
            <a:r>
              <a:rPr lang="fi-FI" sz="3000" dirty="0">
                <a:solidFill>
                  <a:schemeClr val="accent1"/>
                </a:solidFill>
                <a:latin typeface="Arial Black" pitchFamily="34" charset="0"/>
              </a:rPr>
              <a:t> 1: </a:t>
            </a:r>
            <a:r>
              <a:rPr lang="fi-FI" sz="3000" dirty="0" err="1">
                <a:solidFill>
                  <a:schemeClr val="accent1"/>
                </a:solidFill>
                <a:latin typeface="Arial Black" pitchFamily="34" charset="0"/>
              </a:rPr>
              <a:t>getting</a:t>
            </a:r>
            <a:r>
              <a:rPr lang="fi-FI" sz="3000" dirty="0">
                <a:solidFill>
                  <a:schemeClr val="accent1"/>
                </a:solidFill>
                <a:latin typeface="Arial Black" pitchFamily="34" charset="0"/>
              </a:rPr>
              <a:t> </a:t>
            </a:r>
            <a:r>
              <a:rPr lang="fi-FI" sz="3000" dirty="0" err="1">
                <a:solidFill>
                  <a:schemeClr val="accent1"/>
                </a:solidFill>
                <a:latin typeface="Arial Black" pitchFamily="34" charset="0"/>
              </a:rPr>
              <a:t>acquainted</a:t>
            </a:r>
            <a:r>
              <a:rPr lang="en-US" sz="3000" dirty="0">
                <a:solidFill>
                  <a:schemeClr val="accent1"/>
                </a:solidFill>
                <a:latin typeface="Arial Black" pitchFamily="34" charset="0"/>
              </a:rPr>
              <a:t/>
            </a:r>
            <a:br>
              <a:rPr lang="en-US" sz="3000" dirty="0">
                <a:solidFill>
                  <a:schemeClr val="accent1"/>
                </a:solidFill>
                <a:latin typeface="Arial Black" pitchFamily="34" charset="0"/>
              </a:rPr>
            </a:br>
            <a:endParaRPr lang="en-US" sz="3000" dirty="0">
              <a:solidFill>
                <a:schemeClr val="accent1"/>
              </a:solidFill>
              <a:latin typeface="Arial Black" pitchFamily="34" charset="0"/>
            </a:endParaRPr>
          </a:p>
        </p:txBody>
      </p:sp>
      <p:sp>
        <p:nvSpPr>
          <p:cNvPr id="3" name="Content Placeholder 2"/>
          <p:cNvSpPr>
            <a:spLocks noGrp="1"/>
          </p:cNvSpPr>
          <p:nvPr>
            <p:ph idx="1"/>
          </p:nvPr>
        </p:nvSpPr>
        <p:spPr>
          <a:xfrm>
            <a:off x="1170598" y="868170"/>
            <a:ext cx="6657000" cy="4204749"/>
          </a:xfrm>
        </p:spPr>
        <p:txBody>
          <a:bodyPr>
            <a:normAutofit fontScale="92500" lnSpcReduction="10000"/>
          </a:bodyPr>
          <a:lstStyle/>
          <a:p>
            <a:r>
              <a:rPr lang="fi-FI" sz="2667" b="1" kern="0" dirty="0" err="1">
                <a:solidFill>
                  <a:srgbClr val="333399"/>
                </a:solidFill>
              </a:rPr>
              <a:t>Introduce</a:t>
            </a:r>
            <a:r>
              <a:rPr lang="fi-FI" sz="2667" b="1" kern="0" dirty="0">
                <a:solidFill>
                  <a:srgbClr val="333399"/>
                </a:solidFill>
              </a:rPr>
              <a:t> </a:t>
            </a:r>
            <a:r>
              <a:rPr lang="fi-FI" sz="2667" b="1" kern="0" dirty="0" err="1">
                <a:solidFill>
                  <a:srgbClr val="333399"/>
                </a:solidFill>
              </a:rPr>
              <a:t>yourself</a:t>
            </a:r>
            <a:r>
              <a:rPr lang="fi-FI" sz="2667" b="1" kern="0" dirty="0">
                <a:solidFill>
                  <a:srgbClr val="333399"/>
                </a:solidFill>
              </a:rPr>
              <a:t> </a:t>
            </a:r>
            <a:r>
              <a:rPr lang="fi-FI" sz="2667" b="1" kern="0" dirty="0" err="1">
                <a:solidFill>
                  <a:srgbClr val="333399"/>
                </a:solidFill>
              </a:rPr>
              <a:t>briefly</a:t>
            </a:r>
            <a:r>
              <a:rPr lang="fi-FI" sz="2667" b="1" kern="0" dirty="0">
                <a:solidFill>
                  <a:srgbClr val="333399"/>
                </a:solidFill>
              </a:rPr>
              <a:t>:</a:t>
            </a:r>
          </a:p>
          <a:p>
            <a:pPr lvl="1"/>
            <a:r>
              <a:rPr lang="fi-FI" sz="2667" dirty="0" err="1"/>
              <a:t>Name</a:t>
            </a:r>
            <a:endParaRPr lang="fi-FI" sz="2667" dirty="0"/>
          </a:p>
          <a:p>
            <a:pPr lvl="1"/>
            <a:r>
              <a:rPr lang="fi-FI" sz="2667" dirty="0"/>
              <a:t>Major </a:t>
            </a:r>
            <a:r>
              <a:rPr lang="fi-FI" sz="2667" dirty="0" err="1"/>
              <a:t>subject</a:t>
            </a:r>
            <a:endParaRPr lang="fi-FI" sz="2667" dirty="0"/>
          </a:p>
          <a:p>
            <a:pPr marL="380985" lvl="1" indent="0">
              <a:buNone/>
            </a:pPr>
            <a:endParaRPr lang="fi-FI" sz="2333" b="1" kern="0" dirty="0">
              <a:solidFill>
                <a:srgbClr val="333399"/>
              </a:solidFill>
            </a:endParaRPr>
          </a:p>
          <a:p>
            <a:r>
              <a:rPr lang="fi-FI" sz="2667" b="1" kern="0" dirty="0" err="1">
                <a:solidFill>
                  <a:srgbClr val="333399"/>
                </a:solidFill>
              </a:rPr>
              <a:t>Introduce</a:t>
            </a:r>
            <a:r>
              <a:rPr lang="fi-FI" sz="2667" b="1" kern="0" dirty="0">
                <a:solidFill>
                  <a:srgbClr val="333399"/>
                </a:solidFill>
              </a:rPr>
              <a:t> </a:t>
            </a:r>
            <a:r>
              <a:rPr lang="fi-FI" sz="2667" b="1" kern="0" dirty="0" err="1">
                <a:solidFill>
                  <a:srgbClr val="333399"/>
                </a:solidFill>
              </a:rPr>
              <a:t>one</a:t>
            </a:r>
            <a:r>
              <a:rPr lang="fi-FI" sz="2667" b="1" kern="0" dirty="0">
                <a:solidFill>
                  <a:srgbClr val="333399"/>
                </a:solidFill>
              </a:rPr>
              <a:t> of </a:t>
            </a:r>
            <a:r>
              <a:rPr lang="fi-FI" sz="2667" b="1" kern="0" dirty="0" err="1">
                <a:solidFill>
                  <a:srgbClr val="333399"/>
                </a:solidFill>
              </a:rPr>
              <a:t>the</a:t>
            </a:r>
            <a:r>
              <a:rPr lang="fi-FI" sz="2667" b="1" kern="0" dirty="0">
                <a:solidFill>
                  <a:srgbClr val="333399"/>
                </a:solidFill>
              </a:rPr>
              <a:t> </a:t>
            </a:r>
            <a:r>
              <a:rPr lang="fi-FI" sz="2667" b="1" kern="0" dirty="0" err="1">
                <a:solidFill>
                  <a:srgbClr val="333399"/>
                </a:solidFill>
              </a:rPr>
              <a:t>solutions</a:t>
            </a:r>
            <a:r>
              <a:rPr lang="fi-FI" sz="2667" b="1" kern="0" dirty="0">
                <a:solidFill>
                  <a:srgbClr val="333399"/>
                </a:solidFill>
              </a:rPr>
              <a:t> </a:t>
            </a:r>
            <a:r>
              <a:rPr lang="fi-FI" sz="2667" b="1" kern="0" dirty="0" err="1">
                <a:solidFill>
                  <a:srgbClr val="333399"/>
                </a:solidFill>
              </a:rPr>
              <a:t>from</a:t>
            </a:r>
            <a:r>
              <a:rPr lang="fi-FI" sz="2667" b="1" kern="0" dirty="0">
                <a:solidFill>
                  <a:srgbClr val="333399"/>
                </a:solidFill>
              </a:rPr>
              <a:t> </a:t>
            </a:r>
            <a:r>
              <a:rPr lang="fi-FI" sz="2667" b="1" kern="0" dirty="0" err="1">
                <a:solidFill>
                  <a:srgbClr val="333399"/>
                </a:solidFill>
              </a:rPr>
              <a:t>the</a:t>
            </a:r>
            <a:r>
              <a:rPr lang="fi-FI" sz="2667" b="1" kern="0" dirty="0">
                <a:solidFill>
                  <a:srgbClr val="333399"/>
                </a:solidFill>
              </a:rPr>
              <a:t> </a:t>
            </a:r>
            <a:r>
              <a:rPr lang="fi-FI" sz="2667" b="1" kern="0" dirty="0" err="1">
                <a:solidFill>
                  <a:srgbClr val="333399"/>
                </a:solidFill>
              </a:rPr>
              <a:t>pre-course</a:t>
            </a:r>
            <a:r>
              <a:rPr lang="fi-FI" sz="2667" b="1" kern="0" dirty="0">
                <a:solidFill>
                  <a:srgbClr val="333399"/>
                </a:solidFill>
              </a:rPr>
              <a:t> </a:t>
            </a:r>
            <a:r>
              <a:rPr lang="fi-FI" sz="2667" b="1" kern="0" dirty="0" err="1">
                <a:solidFill>
                  <a:srgbClr val="333399"/>
                </a:solidFill>
              </a:rPr>
              <a:t>task</a:t>
            </a:r>
            <a:endParaRPr lang="fi-FI" sz="2667" b="1" kern="0" dirty="0">
              <a:solidFill>
                <a:srgbClr val="333399"/>
              </a:solidFill>
            </a:endParaRPr>
          </a:p>
          <a:p>
            <a:pPr lvl="1">
              <a:lnSpc>
                <a:spcPct val="110000"/>
              </a:lnSpc>
            </a:pPr>
            <a:r>
              <a:rPr lang="fi-FI" sz="2667" dirty="0" err="1"/>
              <a:t>What</a:t>
            </a:r>
            <a:r>
              <a:rPr lang="fi-FI" sz="2667" dirty="0"/>
              <a:t> is it </a:t>
            </a:r>
            <a:r>
              <a:rPr lang="fi-FI" sz="2667" dirty="0" err="1"/>
              <a:t>called</a:t>
            </a:r>
            <a:r>
              <a:rPr lang="fi-FI" sz="2667" dirty="0"/>
              <a:t>?</a:t>
            </a:r>
          </a:p>
          <a:p>
            <a:pPr lvl="1">
              <a:lnSpc>
                <a:spcPct val="110000"/>
              </a:lnSpc>
            </a:pPr>
            <a:r>
              <a:rPr lang="fi-FI" sz="2667" dirty="0" err="1"/>
              <a:t>What</a:t>
            </a:r>
            <a:r>
              <a:rPr lang="fi-FI" sz="2667" dirty="0"/>
              <a:t> </a:t>
            </a:r>
            <a:r>
              <a:rPr lang="fi-FI" sz="2667" dirty="0" err="1"/>
              <a:t>can</a:t>
            </a:r>
            <a:r>
              <a:rPr lang="fi-FI" sz="2667" dirty="0"/>
              <a:t> </a:t>
            </a:r>
            <a:r>
              <a:rPr lang="fi-FI" sz="2667" dirty="0" err="1"/>
              <a:t>be</a:t>
            </a:r>
            <a:r>
              <a:rPr lang="fi-FI" sz="2667" dirty="0"/>
              <a:t> </a:t>
            </a:r>
            <a:r>
              <a:rPr lang="fi-FI" sz="2667" dirty="0" err="1"/>
              <a:t>done</a:t>
            </a:r>
            <a:r>
              <a:rPr lang="fi-FI" sz="2667" dirty="0"/>
              <a:t> </a:t>
            </a:r>
            <a:r>
              <a:rPr lang="fi-FI" sz="2667" dirty="0" err="1"/>
              <a:t>with</a:t>
            </a:r>
            <a:r>
              <a:rPr lang="fi-FI" sz="2667" dirty="0"/>
              <a:t> it?</a:t>
            </a:r>
          </a:p>
          <a:p>
            <a:pPr lvl="1">
              <a:lnSpc>
                <a:spcPct val="110000"/>
              </a:lnSpc>
            </a:pPr>
            <a:r>
              <a:rPr lang="fi-FI" sz="2667" dirty="0" err="1"/>
              <a:t>Who</a:t>
            </a:r>
            <a:r>
              <a:rPr lang="fi-FI" sz="2667" dirty="0"/>
              <a:t> </a:t>
            </a:r>
            <a:r>
              <a:rPr lang="fi-FI" sz="2667" dirty="0" err="1"/>
              <a:t>uses</a:t>
            </a:r>
            <a:r>
              <a:rPr lang="fi-FI" sz="2667" dirty="0"/>
              <a:t>/</a:t>
            </a:r>
            <a:r>
              <a:rPr lang="fi-FI" sz="2667" dirty="0" err="1"/>
              <a:t>needs</a:t>
            </a:r>
            <a:r>
              <a:rPr lang="fi-FI" sz="2667" dirty="0"/>
              <a:t> it?  </a:t>
            </a:r>
          </a:p>
          <a:p>
            <a:pPr lvl="1">
              <a:lnSpc>
                <a:spcPct val="110000"/>
              </a:lnSpc>
            </a:pPr>
            <a:r>
              <a:rPr lang="fi-FI" sz="2667" dirty="0" err="1"/>
              <a:t>Why</a:t>
            </a:r>
            <a:r>
              <a:rPr lang="fi-FI" sz="2667" dirty="0"/>
              <a:t> is it </a:t>
            </a:r>
            <a:r>
              <a:rPr lang="fi-FI" sz="2667" dirty="0" err="1"/>
              <a:t>useful</a:t>
            </a:r>
            <a:r>
              <a:rPr lang="fi-FI" sz="2667" dirty="0"/>
              <a:t>/</a:t>
            </a:r>
            <a:r>
              <a:rPr lang="fi-FI" sz="2667" dirty="0" err="1"/>
              <a:t>needed</a:t>
            </a:r>
            <a:r>
              <a:rPr lang="fi-FI" sz="2667" dirty="0"/>
              <a:t>?</a:t>
            </a:r>
          </a:p>
          <a:p>
            <a:pPr marL="380985" lvl="1" indent="0">
              <a:buNone/>
            </a:pPr>
            <a:endParaRPr lang="fi-FI" sz="2667" dirty="0">
              <a:solidFill>
                <a:srgbClr val="000099"/>
              </a:solidFill>
            </a:endParaRPr>
          </a:p>
        </p:txBody>
      </p:sp>
      <p:sp>
        <p:nvSpPr>
          <p:cNvPr id="5" name="AutoShape 5"/>
          <p:cNvSpPr>
            <a:spLocks noChangeArrowheads="1"/>
          </p:cNvSpPr>
          <p:nvPr/>
        </p:nvSpPr>
        <p:spPr bwMode="auto">
          <a:xfrm>
            <a:off x="6012160" y="903967"/>
            <a:ext cx="3002203" cy="3360373"/>
          </a:xfrm>
          <a:prstGeom prst="cloudCallout">
            <a:avLst>
              <a:gd name="adj1" fmla="val -56157"/>
              <a:gd name="adj2" fmla="val 50554"/>
            </a:avLst>
          </a:prstGeom>
          <a:solidFill>
            <a:srgbClr val="FFFF3B"/>
          </a:solidFill>
          <a:ln w="9525">
            <a:solidFill>
              <a:schemeClr val="tx1"/>
            </a:solidFill>
            <a:round/>
            <a:headEnd/>
            <a:tailEnd/>
          </a:ln>
        </p:spPr>
        <p:txBody>
          <a:bodyPr/>
          <a:lstStyle/>
          <a:p>
            <a:pPr algn="ctr" defTabSz="761970"/>
            <a:r>
              <a:rPr lang="fi-FI" sz="2667" dirty="0" err="1">
                <a:solidFill>
                  <a:srgbClr val="000099"/>
                </a:solidFill>
                <a:latin typeface="Arial"/>
                <a:ea typeface="+mn-ea"/>
                <a:cs typeface="+mn-cs"/>
              </a:rPr>
              <a:t>The</a:t>
            </a:r>
            <a:r>
              <a:rPr lang="fi-FI" sz="2667" dirty="0">
                <a:solidFill>
                  <a:srgbClr val="000099"/>
                </a:solidFill>
                <a:latin typeface="Arial"/>
                <a:ea typeface="+mn-ea"/>
                <a:cs typeface="+mn-cs"/>
              </a:rPr>
              <a:t> </a:t>
            </a:r>
            <a:r>
              <a:rPr lang="fi-FI" sz="2667" dirty="0" err="1">
                <a:solidFill>
                  <a:srgbClr val="000099"/>
                </a:solidFill>
                <a:latin typeface="Arial"/>
                <a:ea typeface="+mn-ea"/>
                <a:cs typeface="+mn-cs"/>
              </a:rPr>
              <a:t>others</a:t>
            </a:r>
            <a:r>
              <a:rPr lang="fi-FI" sz="2667" dirty="0">
                <a:solidFill>
                  <a:srgbClr val="000099"/>
                </a:solidFill>
                <a:latin typeface="Arial"/>
                <a:ea typeface="+mn-ea"/>
                <a:cs typeface="+mn-cs"/>
              </a:rPr>
              <a:t> </a:t>
            </a:r>
            <a:r>
              <a:rPr lang="fi-FI" sz="2667" dirty="0" err="1">
                <a:solidFill>
                  <a:srgbClr val="000099"/>
                </a:solidFill>
                <a:latin typeface="Arial"/>
                <a:ea typeface="+mn-ea"/>
                <a:cs typeface="+mn-cs"/>
              </a:rPr>
              <a:t>ask</a:t>
            </a:r>
            <a:r>
              <a:rPr lang="fi-FI" sz="2667" dirty="0">
                <a:solidFill>
                  <a:srgbClr val="000099"/>
                </a:solidFill>
                <a:latin typeface="Arial"/>
                <a:ea typeface="+mn-ea"/>
                <a:cs typeface="+mn-cs"/>
              </a:rPr>
              <a:t> </a:t>
            </a:r>
            <a:r>
              <a:rPr lang="fi-FI" sz="2667" dirty="0" err="1">
                <a:solidFill>
                  <a:srgbClr val="000099"/>
                </a:solidFill>
                <a:latin typeface="Arial Black" panose="020B0A04020102020204" pitchFamily="34" charset="0"/>
                <a:ea typeface="+mn-ea"/>
                <a:cs typeface="+mn-cs"/>
              </a:rPr>
              <a:t>one</a:t>
            </a:r>
            <a:r>
              <a:rPr lang="fi-FI" sz="2667" dirty="0">
                <a:solidFill>
                  <a:srgbClr val="000099"/>
                </a:solidFill>
                <a:latin typeface="Arial"/>
                <a:ea typeface="+mn-ea"/>
                <a:cs typeface="+mn-cs"/>
              </a:rPr>
              <a:t> </a:t>
            </a:r>
            <a:r>
              <a:rPr lang="fi-FI" sz="2667" dirty="0" err="1">
                <a:solidFill>
                  <a:srgbClr val="000099"/>
                </a:solidFill>
                <a:latin typeface="Arial"/>
                <a:ea typeface="+mn-ea"/>
                <a:cs typeface="+mn-cs"/>
              </a:rPr>
              <a:t>further</a:t>
            </a:r>
            <a:r>
              <a:rPr lang="fi-FI" sz="2667" dirty="0">
                <a:solidFill>
                  <a:srgbClr val="000099"/>
                </a:solidFill>
                <a:latin typeface="Arial"/>
                <a:ea typeface="+mn-ea"/>
                <a:cs typeface="+mn-cs"/>
              </a:rPr>
              <a:t> </a:t>
            </a:r>
            <a:r>
              <a:rPr lang="fi-FI" sz="2667" dirty="0" err="1">
                <a:solidFill>
                  <a:srgbClr val="000099"/>
                </a:solidFill>
                <a:latin typeface="Arial"/>
                <a:ea typeface="+mn-ea"/>
                <a:cs typeface="+mn-cs"/>
              </a:rPr>
              <a:t>question</a:t>
            </a:r>
            <a:r>
              <a:rPr lang="fi-FI" sz="2667" dirty="0">
                <a:solidFill>
                  <a:srgbClr val="000099"/>
                </a:solidFill>
                <a:latin typeface="Arial"/>
                <a:ea typeface="+mn-ea"/>
                <a:cs typeface="+mn-cs"/>
              </a:rPr>
              <a:t> </a:t>
            </a:r>
            <a:r>
              <a:rPr lang="fi-FI" sz="2667" dirty="0" err="1">
                <a:solidFill>
                  <a:srgbClr val="000099"/>
                </a:solidFill>
                <a:latin typeface="Arial"/>
                <a:ea typeface="+mn-ea"/>
                <a:cs typeface="+mn-cs"/>
              </a:rPr>
              <a:t>each</a:t>
            </a:r>
            <a:r>
              <a:rPr lang="fi-FI" sz="2667" dirty="0">
                <a:solidFill>
                  <a:srgbClr val="000099"/>
                </a:solidFill>
                <a:latin typeface="Arial"/>
                <a:ea typeface="+mn-ea"/>
                <a:cs typeface="+mn-cs"/>
              </a:rPr>
              <a:t>!</a:t>
            </a:r>
            <a:endParaRPr lang="en-US" sz="3000" dirty="0">
              <a:solidFill>
                <a:srgbClr val="000099"/>
              </a:solidFill>
              <a:latin typeface="Arial"/>
              <a:ea typeface="+mn-ea"/>
              <a:cs typeface="+mn-cs"/>
            </a:endParaRPr>
          </a:p>
        </p:txBody>
      </p:sp>
      <p:sp>
        <p:nvSpPr>
          <p:cNvPr id="4" name="Text Placeholder 3"/>
          <p:cNvSpPr>
            <a:spLocks noGrp="1"/>
          </p:cNvSpPr>
          <p:nvPr>
            <p:ph type="body" sz="quarter" idx="13"/>
          </p:nvPr>
        </p:nvSpPr>
        <p:spPr/>
        <p:txBody>
          <a:bodyPr/>
          <a:lstStyle/>
          <a:p>
            <a:endParaRPr lang="en-GB"/>
          </a:p>
        </p:txBody>
      </p:sp>
      <p:sp>
        <p:nvSpPr>
          <p:cNvPr id="7" name="Text Placeholder 7"/>
          <p:cNvSpPr>
            <a:spLocks noGrp="1"/>
          </p:cNvSpPr>
          <p:nvPr>
            <p:ph type="body" sz="quarter" idx="13"/>
          </p:nvPr>
        </p:nvSpPr>
        <p:spPr>
          <a:xfrm>
            <a:off x="4572000" y="5121000"/>
            <a:ext cx="3960440" cy="366081"/>
          </a:xfrm>
        </p:spPr>
        <p:txBody>
          <a:bodyPr/>
          <a:lstStyle/>
          <a:p>
            <a:r>
              <a:rPr lang="fi-FI" sz="1600" dirty="0" smtClean="0"/>
              <a:t>LC-1114 </a:t>
            </a:r>
            <a:r>
              <a:rPr lang="fi-FI" sz="1600" dirty="0" err="1" smtClean="0"/>
              <a:t>Communicating</a:t>
            </a:r>
            <a:r>
              <a:rPr lang="fi-FI" sz="1600" dirty="0" smtClean="0"/>
              <a:t> </a:t>
            </a:r>
            <a:r>
              <a:rPr lang="fi-FI" sz="1600" dirty="0" err="1" smtClean="0"/>
              <a:t>technology</a:t>
            </a:r>
            <a:endParaRPr lang="en-GB" sz="1600" dirty="0"/>
          </a:p>
        </p:txBody>
      </p:sp>
    </p:spTree>
    <p:extLst>
      <p:ext uri="{BB962C8B-B14F-4D97-AF65-F5344CB8AC3E}">
        <p14:creationId xmlns:p14="http://schemas.microsoft.com/office/powerpoint/2010/main" val="345264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7213"/>
            <a:ext cx="7140793" cy="900000"/>
          </a:xfrm>
        </p:spPr>
        <p:txBody>
          <a:bodyPr>
            <a:noAutofit/>
          </a:bodyPr>
          <a:lstStyle/>
          <a:p>
            <a:r>
              <a:rPr lang="fi-FI" sz="3000" dirty="0">
                <a:solidFill>
                  <a:schemeClr val="accent1"/>
                </a:solidFill>
                <a:latin typeface="Arial Black" pitchFamily="34" charset="0"/>
              </a:rPr>
              <a:t>Group </a:t>
            </a:r>
            <a:r>
              <a:rPr lang="fi-FI" sz="3000" dirty="0" err="1">
                <a:solidFill>
                  <a:schemeClr val="accent1"/>
                </a:solidFill>
                <a:latin typeface="Arial Black" pitchFamily="34" charset="0"/>
              </a:rPr>
              <a:t>work</a:t>
            </a:r>
            <a:r>
              <a:rPr lang="fi-FI" sz="3000" dirty="0">
                <a:solidFill>
                  <a:schemeClr val="accent1"/>
                </a:solidFill>
                <a:latin typeface="Arial Black" pitchFamily="34" charset="0"/>
              </a:rPr>
              <a:t> 2: </a:t>
            </a:r>
            <a:r>
              <a:rPr lang="fi-FI" sz="3000" dirty="0" err="1">
                <a:solidFill>
                  <a:schemeClr val="accent1"/>
                </a:solidFill>
                <a:latin typeface="Arial Black" pitchFamily="34" charset="0"/>
              </a:rPr>
              <a:t>getting</a:t>
            </a:r>
            <a:r>
              <a:rPr lang="fi-FI" sz="3000" dirty="0">
                <a:solidFill>
                  <a:schemeClr val="accent1"/>
                </a:solidFill>
                <a:latin typeface="Arial Black" pitchFamily="34" charset="0"/>
              </a:rPr>
              <a:t> </a:t>
            </a:r>
            <a:r>
              <a:rPr lang="fi-FI" sz="3000" dirty="0" err="1">
                <a:solidFill>
                  <a:schemeClr val="accent1"/>
                </a:solidFill>
                <a:latin typeface="Arial Black" pitchFamily="34" charset="0"/>
              </a:rPr>
              <a:t>acquainted</a:t>
            </a:r>
            <a:r>
              <a:rPr lang="en-US" sz="3000" dirty="0">
                <a:solidFill>
                  <a:schemeClr val="accent1"/>
                </a:solidFill>
                <a:latin typeface="Arial Black" pitchFamily="34" charset="0"/>
              </a:rPr>
              <a:t/>
            </a:r>
            <a:br>
              <a:rPr lang="en-US" sz="3000" dirty="0">
                <a:solidFill>
                  <a:schemeClr val="accent1"/>
                </a:solidFill>
                <a:latin typeface="Arial Black" pitchFamily="34" charset="0"/>
              </a:rPr>
            </a:br>
            <a:r>
              <a:rPr lang="en-US" sz="3000" dirty="0">
                <a:solidFill>
                  <a:schemeClr val="accent1"/>
                </a:solidFill>
                <a:latin typeface="Arial Black" pitchFamily="34" charset="0"/>
              </a:rPr>
              <a:t/>
            </a:r>
            <a:br>
              <a:rPr lang="en-US" sz="3000" dirty="0">
                <a:solidFill>
                  <a:schemeClr val="accent1"/>
                </a:solidFill>
                <a:latin typeface="Arial Black" pitchFamily="34" charset="0"/>
              </a:rPr>
            </a:br>
            <a:endParaRPr lang="en-US" sz="3000" dirty="0">
              <a:solidFill>
                <a:schemeClr val="accent1"/>
              </a:solidFill>
              <a:latin typeface="Arial Black" pitchFamily="34" charset="0"/>
            </a:endParaRPr>
          </a:p>
        </p:txBody>
      </p:sp>
      <p:sp>
        <p:nvSpPr>
          <p:cNvPr id="3" name="Content Placeholder 2"/>
          <p:cNvSpPr>
            <a:spLocks noGrp="1"/>
          </p:cNvSpPr>
          <p:nvPr>
            <p:ph idx="1"/>
          </p:nvPr>
        </p:nvSpPr>
        <p:spPr>
          <a:xfrm>
            <a:off x="683568" y="937287"/>
            <a:ext cx="7491039" cy="3889720"/>
          </a:xfrm>
        </p:spPr>
        <p:txBody>
          <a:bodyPr>
            <a:normAutofit fontScale="92500" lnSpcReduction="20000"/>
          </a:bodyPr>
          <a:lstStyle/>
          <a:p>
            <a:r>
              <a:rPr lang="fi-FI" sz="2667" b="1" kern="0" dirty="0" err="1">
                <a:solidFill>
                  <a:srgbClr val="333399"/>
                </a:solidFill>
              </a:rPr>
              <a:t>Introduce</a:t>
            </a:r>
            <a:r>
              <a:rPr lang="fi-FI" sz="2667" b="1" kern="0" dirty="0">
                <a:solidFill>
                  <a:srgbClr val="333399"/>
                </a:solidFill>
              </a:rPr>
              <a:t> </a:t>
            </a:r>
            <a:r>
              <a:rPr lang="fi-FI" sz="2667" b="1" kern="0" dirty="0" err="1">
                <a:solidFill>
                  <a:srgbClr val="333399"/>
                </a:solidFill>
              </a:rPr>
              <a:t>yourself</a:t>
            </a:r>
            <a:r>
              <a:rPr lang="fi-FI" sz="2667" b="1" kern="0" dirty="0">
                <a:solidFill>
                  <a:srgbClr val="333399"/>
                </a:solidFill>
              </a:rPr>
              <a:t> </a:t>
            </a:r>
            <a:r>
              <a:rPr lang="fi-FI" sz="2667" b="1" kern="0" dirty="0" err="1">
                <a:solidFill>
                  <a:srgbClr val="333399"/>
                </a:solidFill>
              </a:rPr>
              <a:t>briefly</a:t>
            </a:r>
            <a:r>
              <a:rPr lang="fi-FI" sz="2667" b="1" kern="0" dirty="0">
                <a:solidFill>
                  <a:srgbClr val="333399"/>
                </a:solidFill>
              </a:rPr>
              <a:t>:</a:t>
            </a:r>
          </a:p>
          <a:p>
            <a:pPr lvl="1"/>
            <a:r>
              <a:rPr lang="fi-FI" sz="2333" kern="0" dirty="0">
                <a:solidFill>
                  <a:srgbClr val="000000"/>
                </a:solidFill>
              </a:rPr>
              <a:t> </a:t>
            </a:r>
            <a:r>
              <a:rPr lang="fi-FI" sz="2333" kern="0" dirty="0" err="1">
                <a:solidFill>
                  <a:srgbClr val="000000"/>
                </a:solidFill>
              </a:rPr>
              <a:t>Name</a:t>
            </a:r>
            <a:endParaRPr lang="fi-FI" sz="2333" kern="0" dirty="0">
              <a:solidFill>
                <a:srgbClr val="000000"/>
              </a:solidFill>
            </a:endParaRPr>
          </a:p>
          <a:p>
            <a:pPr lvl="1"/>
            <a:r>
              <a:rPr lang="fi-FI" sz="2333" kern="0" dirty="0">
                <a:solidFill>
                  <a:srgbClr val="000000"/>
                </a:solidFill>
              </a:rPr>
              <a:t> Major </a:t>
            </a:r>
            <a:r>
              <a:rPr lang="fi-FI" sz="2333" kern="0" dirty="0" err="1">
                <a:solidFill>
                  <a:srgbClr val="000000"/>
                </a:solidFill>
              </a:rPr>
              <a:t>subject</a:t>
            </a:r>
            <a:r>
              <a:rPr lang="fi-FI" sz="2333" kern="0" dirty="0">
                <a:solidFill>
                  <a:srgbClr val="000000"/>
                </a:solidFill>
              </a:rPr>
              <a:t/>
            </a:r>
            <a:br>
              <a:rPr lang="fi-FI" sz="2333" kern="0" dirty="0">
                <a:solidFill>
                  <a:srgbClr val="000000"/>
                </a:solidFill>
              </a:rPr>
            </a:br>
            <a:endParaRPr lang="en-US" sz="2333" kern="0" dirty="0">
              <a:solidFill>
                <a:srgbClr val="333399"/>
              </a:solidFill>
            </a:endParaRPr>
          </a:p>
          <a:p>
            <a:pPr marL="452419" indent="-444482" fontAlgn="base">
              <a:spcBef>
                <a:spcPct val="20000"/>
              </a:spcBef>
              <a:spcAft>
                <a:spcPct val="0"/>
              </a:spcAft>
            </a:pPr>
            <a:r>
              <a:rPr lang="en-US" sz="2667" b="1" kern="0" dirty="0">
                <a:solidFill>
                  <a:srgbClr val="333399"/>
                </a:solidFill>
              </a:rPr>
              <a:t>What is Technical Writing? </a:t>
            </a:r>
            <a:endParaRPr lang="en-US" sz="2333" kern="0" dirty="0">
              <a:solidFill>
                <a:srgbClr val="000000"/>
              </a:solidFill>
            </a:endParaRPr>
          </a:p>
          <a:p>
            <a:pPr marL="370402" lvl="1" indent="0" fontAlgn="base">
              <a:spcBef>
                <a:spcPct val="20000"/>
              </a:spcBef>
              <a:spcAft>
                <a:spcPct val="0"/>
              </a:spcAft>
              <a:buNone/>
            </a:pPr>
            <a:r>
              <a:rPr lang="fi-FI" sz="2333" kern="0" dirty="0">
                <a:solidFill>
                  <a:srgbClr val="000000"/>
                </a:solidFill>
              </a:rPr>
              <a:t>-   </a:t>
            </a:r>
            <a:r>
              <a:rPr lang="fi-FI" sz="2333" kern="0" dirty="0" err="1">
                <a:solidFill>
                  <a:srgbClr val="000000"/>
                </a:solidFill>
              </a:rPr>
              <a:t>What</a:t>
            </a:r>
            <a:r>
              <a:rPr lang="fi-FI" sz="2333" kern="0" dirty="0">
                <a:solidFill>
                  <a:srgbClr val="000000"/>
                </a:solidFill>
              </a:rPr>
              <a:t> </a:t>
            </a:r>
            <a:r>
              <a:rPr lang="fi-FI" sz="2333" kern="0" dirty="0" err="1">
                <a:solidFill>
                  <a:srgbClr val="000000"/>
                </a:solidFill>
              </a:rPr>
              <a:t>are</a:t>
            </a:r>
            <a:r>
              <a:rPr lang="fi-FI" sz="2333" kern="0" dirty="0">
                <a:solidFill>
                  <a:srgbClr val="000000"/>
                </a:solidFill>
              </a:rPr>
              <a:t> </a:t>
            </a:r>
            <a:r>
              <a:rPr lang="fi-FI" sz="2333" kern="0" dirty="0" err="1">
                <a:solidFill>
                  <a:srgbClr val="000000"/>
                </a:solidFill>
              </a:rPr>
              <a:t>the</a:t>
            </a:r>
            <a:r>
              <a:rPr lang="fi-FI" sz="2333" kern="0" dirty="0">
                <a:solidFill>
                  <a:srgbClr val="000000"/>
                </a:solidFill>
              </a:rPr>
              <a:t> </a:t>
            </a:r>
            <a:r>
              <a:rPr lang="fi-FI" sz="2333" b="1" kern="0" dirty="0" err="1">
                <a:solidFill>
                  <a:srgbClr val="000000"/>
                </a:solidFill>
              </a:rPr>
              <a:t>characteristics</a:t>
            </a:r>
            <a:r>
              <a:rPr lang="fi-FI" sz="2333" kern="0" dirty="0">
                <a:solidFill>
                  <a:srgbClr val="000000"/>
                </a:solidFill>
              </a:rPr>
              <a:t>?</a:t>
            </a:r>
          </a:p>
          <a:p>
            <a:pPr marL="713302" lvl="1" indent="-342900" fontAlgn="base">
              <a:spcBef>
                <a:spcPct val="20000"/>
              </a:spcBef>
              <a:spcAft>
                <a:spcPct val="0"/>
              </a:spcAft>
              <a:buFontTx/>
              <a:buChar char="-"/>
            </a:pPr>
            <a:r>
              <a:rPr lang="fi-FI" sz="2333" kern="0" dirty="0" smtClean="0">
                <a:solidFill>
                  <a:srgbClr val="000000"/>
                </a:solidFill>
              </a:rPr>
              <a:t>How </a:t>
            </a:r>
            <a:r>
              <a:rPr lang="fi-FI" sz="2333" kern="0" dirty="0" err="1">
                <a:solidFill>
                  <a:srgbClr val="000000"/>
                </a:solidFill>
              </a:rPr>
              <a:t>does</a:t>
            </a:r>
            <a:r>
              <a:rPr lang="fi-FI" sz="2333" kern="0" dirty="0">
                <a:solidFill>
                  <a:srgbClr val="000000"/>
                </a:solidFill>
              </a:rPr>
              <a:t> it </a:t>
            </a:r>
            <a:r>
              <a:rPr lang="fi-FI" sz="2333" kern="0" dirty="0" err="1">
                <a:solidFill>
                  <a:srgbClr val="000000"/>
                </a:solidFill>
              </a:rPr>
              <a:t>differ</a:t>
            </a:r>
            <a:r>
              <a:rPr lang="fi-FI" sz="2333" kern="0" dirty="0">
                <a:solidFill>
                  <a:srgbClr val="000000"/>
                </a:solidFill>
              </a:rPr>
              <a:t> </a:t>
            </a:r>
            <a:r>
              <a:rPr lang="fi-FI" sz="2333" kern="0" dirty="0" err="1">
                <a:solidFill>
                  <a:srgbClr val="000000"/>
                </a:solidFill>
              </a:rPr>
              <a:t>from</a:t>
            </a:r>
            <a:r>
              <a:rPr lang="fi-FI" sz="2333" kern="0" dirty="0">
                <a:solidFill>
                  <a:srgbClr val="000000"/>
                </a:solidFill>
              </a:rPr>
              <a:t> </a:t>
            </a:r>
            <a:r>
              <a:rPr lang="fi-FI" sz="2333" kern="0" dirty="0" err="1">
                <a:solidFill>
                  <a:srgbClr val="000000"/>
                </a:solidFill>
              </a:rPr>
              <a:t>other</a:t>
            </a:r>
            <a:r>
              <a:rPr lang="fi-FI" sz="2333" kern="0" dirty="0">
                <a:solidFill>
                  <a:srgbClr val="000000"/>
                </a:solidFill>
              </a:rPr>
              <a:t> </a:t>
            </a:r>
            <a:r>
              <a:rPr lang="fi-FI" sz="2333" b="1" kern="0" dirty="0" err="1">
                <a:solidFill>
                  <a:srgbClr val="000000"/>
                </a:solidFill>
              </a:rPr>
              <a:t>types</a:t>
            </a:r>
            <a:r>
              <a:rPr lang="fi-FI" sz="2333" b="1" kern="0" dirty="0">
                <a:solidFill>
                  <a:srgbClr val="000000"/>
                </a:solidFill>
              </a:rPr>
              <a:t> of </a:t>
            </a:r>
            <a:r>
              <a:rPr lang="fi-FI" sz="2333" b="1" kern="0" dirty="0" err="1">
                <a:solidFill>
                  <a:srgbClr val="000000"/>
                </a:solidFill>
              </a:rPr>
              <a:t>writing</a:t>
            </a:r>
            <a:r>
              <a:rPr lang="fi-FI" sz="2333" kern="0" dirty="0">
                <a:solidFill>
                  <a:srgbClr val="000000"/>
                </a:solidFill>
              </a:rPr>
              <a:t> </a:t>
            </a:r>
            <a:br>
              <a:rPr lang="fi-FI" sz="2333" kern="0" dirty="0">
                <a:solidFill>
                  <a:srgbClr val="000000"/>
                </a:solidFill>
              </a:rPr>
            </a:br>
            <a:r>
              <a:rPr lang="fi-FI" sz="2333" kern="0" dirty="0">
                <a:solidFill>
                  <a:srgbClr val="000000"/>
                </a:solidFill>
              </a:rPr>
              <a:t>    (</a:t>
            </a:r>
            <a:r>
              <a:rPr lang="fi-FI" sz="2333" kern="0" dirty="0" err="1">
                <a:solidFill>
                  <a:srgbClr val="000000"/>
                </a:solidFill>
              </a:rPr>
              <a:t>e.g</a:t>
            </a:r>
            <a:r>
              <a:rPr lang="fi-FI" sz="2333" kern="0" dirty="0">
                <a:solidFill>
                  <a:srgbClr val="000000"/>
                </a:solidFill>
              </a:rPr>
              <a:t>., </a:t>
            </a:r>
            <a:r>
              <a:rPr lang="fi-FI" sz="2333" kern="0" dirty="0" err="1">
                <a:solidFill>
                  <a:srgbClr val="000000"/>
                </a:solidFill>
              </a:rPr>
              <a:t>writing</a:t>
            </a:r>
            <a:r>
              <a:rPr lang="fi-FI" sz="2333" kern="0" dirty="0">
                <a:solidFill>
                  <a:srgbClr val="000000"/>
                </a:solidFill>
              </a:rPr>
              <a:t> </a:t>
            </a:r>
            <a:r>
              <a:rPr lang="fi-FI" sz="2333" i="1" kern="0" dirty="0" err="1">
                <a:solidFill>
                  <a:srgbClr val="000000"/>
                </a:solidFill>
              </a:rPr>
              <a:t>essays</a:t>
            </a:r>
            <a:r>
              <a:rPr lang="fi-FI" sz="2333" kern="0" dirty="0">
                <a:solidFill>
                  <a:srgbClr val="000000"/>
                </a:solidFill>
              </a:rPr>
              <a:t>, </a:t>
            </a:r>
            <a:r>
              <a:rPr lang="fi-FI" sz="2333" kern="0" dirty="0" err="1">
                <a:solidFill>
                  <a:srgbClr val="000000"/>
                </a:solidFill>
              </a:rPr>
              <a:t>your</a:t>
            </a:r>
            <a:r>
              <a:rPr lang="fi-FI" sz="2333" kern="0" dirty="0">
                <a:solidFill>
                  <a:srgbClr val="000000"/>
                </a:solidFill>
              </a:rPr>
              <a:t> </a:t>
            </a:r>
            <a:r>
              <a:rPr lang="fi-FI" sz="2333" i="1" kern="0" dirty="0" err="1">
                <a:solidFill>
                  <a:srgbClr val="000000"/>
                </a:solidFill>
              </a:rPr>
              <a:t>thesis</a:t>
            </a:r>
            <a:r>
              <a:rPr lang="fi-FI" sz="2333" kern="0" dirty="0" smtClean="0">
                <a:solidFill>
                  <a:srgbClr val="000000"/>
                </a:solidFill>
              </a:rPr>
              <a:t>)?</a:t>
            </a:r>
          </a:p>
          <a:p>
            <a:pPr marL="370402" lvl="1" indent="0" fontAlgn="base">
              <a:spcBef>
                <a:spcPct val="20000"/>
              </a:spcBef>
              <a:spcAft>
                <a:spcPct val="0"/>
              </a:spcAft>
              <a:buNone/>
            </a:pPr>
            <a:endParaRPr lang="fi-FI" sz="2667" b="1" kern="0" dirty="0" smtClean="0">
              <a:solidFill>
                <a:srgbClr val="333399"/>
              </a:solidFill>
            </a:endParaRPr>
          </a:p>
          <a:p>
            <a:pPr marL="370402" lvl="1" indent="0" fontAlgn="base">
              <a:spcBef>
                <a:spcPct val="20000"/>
              </a:spcBef>
              <a:spcAft>
                <a:spcPct val="0"/>
              </a:spcAft>
              <a:buNone/>
            </a:pPr>
            <a:r>
              <a:rPr lang="fi-FI" sz="2667" b="1" kern="0" dirty="0" smtClean="0">
                <a:solidFill>
                  <a:srgbClr val="333399"/>
                </a:solidFill>
              </a:rPr>
              <a:t>Write </a:t>
            </a:r>
            <a:r>
              <a:rPr lang="fi-FI" sz="2667" b="1" kern="0" dirty="0">
                <a:solidFill>
                  <a:srgbClr val="333399"/>
                </a:solidFill>
              </a:rPr>
              <a:t>a </a:t>
            </a:r>
            <a:r>
              <a:rPr lang="fi-FI" sz="2667" b="1" kern="0" dirty="0" err="1">
                <a:solidFill>
                  <a:srgbClr val="333399"/>
                </a:solidFill>
              </a:rPr>
              <a:t>one-sentence</a:t>
            </a:r>
            <a:r>
              <a:rPr lang="fi-FI" sz="2667" b="1" kern="0" dirty="0">
                <a:solidFill>
                  <a:srgbClr val="333399"/>
                </a:solidFill>
              </a:rPr>
              <a:t> definition of </a:t>
            </a:r>
            <a:r>
              <a:rPr lang="fi-FI" sz="2667" b="1" kern="0" dirty="0" err="1">
                <a:solidFill>
                  <a:srgbClr val="333399"/>
                </a:solidFill>
              </a:rPr>
              <a:t>technical</a:t>
            </a:r>
            <a:r>
              <a:rPr lang="fi-FI" sz="2667" b="1" kern="0" dirty="0">
                <a:solidFill>
                  <a:srgbClr val="333399"/>
                </a:solidFill>
              </a:rPr>
              <a:t> </a:t>
            </a:r>
            <a:r>
              <a:rPr lang="fi-FI" sz="2667" b="1" kern="0" dirty="0" err="1">
                <a:solidFill>
                  <a:srgbClr val="333399"/>
                </a:solidFill>
              </a:rPr>
              <a:t>writing</a:t>
            </a:r>
            <a:r>
              <a:rPr lang="fi-FI" sz="2667" b="1" kern="0" dirty="0">
                <a:solidFill>
                  <a:srgbClr val="333399"/>
                </a:solidFill>
              </a:rPr>
              <a:t>.</a:t>
            </a:r>
          </a:p>
          <a:p>
            <a:pPr marL="751387" lvl="1" indent="-380985" fontAlgn="base">
              <a:spcBef>
                <a:spcPct val="20000"/>
              </a:spcBef>
              <a:spcAft>
                <a:spcPct val="0"/>
              </a:spcAft>
              <a:buNone/>
            </a:pPr>
            <a:endParaRPr lang="fi-FI" sz="2667" b="1" kern="0" dirty="0">
              <a:solidFill>
                <a:srgbClr val="333399"/>
              </a:solidFill>
            </a:endParaRPr>
          </a:p>
          <a:p>
            <a:pPr marL="7937" indent="0" fontAlgn="base">
              <a:lnSpc>
                <a:spcPct val="90000"/>
              </a:lnSpc>
              <a:spcBef>
                <a:spcPct val="20000"/>
              </a:spcBef>
              <a:spcAft>
                <a:spcPct val="0"/>
              </a:spcAft>
              <a:buNone/>
            </a:pPr>
            <a:endParaRPr lang="en-US" dirty="0"/>
          </a:p>
        </p:txBody>
      </p:sp>
      <p:sp>
        <p:nvSpPr>
          <p:cNvPr id="4" name="Text Placeholder 3"/>
          <p:cNvSpPr>
            <a:spLocks noGrp="1"/>
          </p:cNvSpPr>
          <p:nvPr>
            <p:ph type="body" sz="quarter" idx="13"/>
          </p:nvPr>
        </p:nvSpPr>
        <p:spPr/>
        <p:txBody>
          <a:bodyPr/>
          <a:lstStyle/>
          <a:p>
            <a:endParaRPr lang="en-GB"/>
          </a:p>
        </p:txBody>
      </p:sp>
      <p:sp>
        <p:nvSpPr>
          <p:cNvPr id="7" name="Text Placeholder 7"/>
          <p:cNvSpPr>
            <a:spLocks noGrp="1"/>
          </p:cNvSpPr>
          <p:nvPr>
            <p:ph type="body" sz="quarter" idx="13"/>
          </p:nvPr>
        </p:nvSpPr>
        <p:spPr>
          <a:xfrm>
            <a:off x="4572000" y="5121000"/>
            <a:ext cx="3960440" cy="366081"/>
          </a:xfrm>
        </p:spPr>
        <p:txBody>
          <a:bodyPr/>
          <a:lstStyle/>
          <a:p>
            <a:r>
              <a:rPr lang="fi-FI" sz="1600" dirty="0" smtClean="0"/>
              <a:t>LC-1114 </a:t>
            </a:r>
            <a:r>
              <a:rPr lang="fi-FI" sz="1600" dirty="0" err="1" smtClean="0"/>
              <a:t>Communicating</a:t>
            </a:r>
            <a:r>
              <a:rPr lang="fi-FI" sz="1600" dirty="0" smtClean="0"/>
              <a:t> </a:t>
            </a:r>
            <a:r>
              <a:rPr lang="fi-FI" sz="1600" dirty="0" err="1" smtClean="0"/>
              <a:t>technology</a:t>
            </a:r>
            <a:endParaRPr lang="en-GB" sz="1600" dirty="0"/>
          </a:p>
        </p:txBody>
      </p:sp>
    </p:spTree>
    <p:extLst>
      <p:ext uri="{BB962C8B-B14F-4D97-AF65-F5344CB8AC3E}">
        <p14:creationId xmlns:p14="http://schemas.microsoft.com/office/powerpoint/2010/main" val="187026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619100" indent="-238115" eaLnBrk="0" hangingPunct="0">
              <a:defRPr>
                <a:solidFill>
                  <a:schemeClr val="tx1"/>
                </a:solidFill>
                <a:latin typeface="Arial" charset="0"/>
              </a:defRPr>
            </a:lvl2pPr>
            <a:lvl3pPr marL="952462" indent="-190492" eaLnBrk="0" hangingPunct="0">
              <a:defRPr>
                <a:solidFill>
                  <a:schemeClr val="tx1"/>
                </a:solidFill>
                <a:latin typeface="Arial" charset="0"/>
              </a:defRPr>
            </a:lvl3pPr>
            <a:lvl4pPr marL="1333447" indent="-190492" eaLnBrk="0" hangingPunct="0">
              <a:defRPr>
                <a:solidFill>
                  <a:schemeClr val="tx1"/>
                </a:solidFill>
                <a:latin typeface="Arial" charset="0"/>
              </a:defRPr>
            </a:lvl4pPr>
            <a:lvl5pPr marL="1714431" indent="-190492" eaLnBrk="0" hangingPunct="0">
              <a:defRPr>
                <a:solidFill>
                  <a:schemeClr val="tx1"/>
                </a:solidFill>
                <a:latin typeface="Arial" charset="0"/>
              </a:defRPr>
            </a:lvl5pPr>
            <a:lvl6pPr marL="2095416" indent="-190492" eaLnBrk="0" fontAlgn="base" hangingPunct="0">
              <a:spcBef>
                <a:spcPct val="0"/>
              </a:spcBef>
              <a:spcAft>
                <a:spcPct val="0"/>
              </a:spcAft>
              <a:defRPr>
                <a:solidFill>
                  <a:schemeClr val="tx1"/>
                </a:solidFill>
                <a:latin typeface="Arial" charset="0"/>
              </a:defRPr>
            </a:lvl6pPr>
            <a:lvl7pPr marL="2476401" indent="-190492" eaLnBrk="0" fontAlgn="base" hangingPunct="0">
              <a:spcBef>
                <a:spcPct val="0"/>
              </a:spcBef>
              <a:spcAft>
                <a:spcPct val="0"/>
              </a:spcAft>
              <a:defRPr>
                <a:solidFill>
                  <a:schemeClr val="tx1"/>
                </a:solidFill>
                <a:latin typeface="Arial" charset="0"/>
              </a:defRPr>
            </a:lvl7pPr>
            <a:lvl8pPr marL="2857386" indent="-190492" eaLnBrk="0" fontAlgn="base" hangingPunct="0">
              <a:spcBef>
                <a:spcPct val="0"/>
              </a:spcBef>
              <a:spcAft>
                <a:spcPct val="0"/>
              </a:spcAft>
              <a:defRPr>
                <a:solidFill>
                  <a:schemeClr val="tx1"/>
                </a:solidFill>
                <a:latin typeface="Arial" charset="0"/>
              </a:defRPr>
            </a:lvl8pPr>
            <a:lvl9pPr marL="3238370" indent="-190492" eaLnBrk="0" fontAlgn="base" hangingPunct="0">
              <a:spcBef>
                <a:spcPct val="0"/>
              </a:spcBef>
              <a:spcAft>
                <a:spcPct val="0"/>
              </a:spcAft>
              <a:defRPr>
                <a:solidFill>
                  <a:schemeClr val="tx1"/>
                </a:solidFill>
                <a:latin typeface="Arial" charset="0"/>
              </a:defRPr>
            </a:lvl9pPr>
          </a:lstStyle>
          <a:p>
            <a:pPr defTabSz="761970" eaLnBrk="1" hangingPunct="1"/>
            <a:fld id="{D57E6707-E8EA-421E-B641-D89B41878E06}" type="slidenum">
              <a:rPr lang="en-US">
                <a:solidFill>
                  <a:srgbClr val="000000"/>
                </a:solidFill>
                <a:cs typeface="+mn-cs"/>
              </a:rPr>
              <a:pPr defTabSz="761970" eaLnBrk="1" hangingPunct="1"/>
              <a:t>16</a:t>
            </a:fld>
            <a:endParaRPr lang="en-US">
              <a:solidFill>
                <a:srgbClr val="000000"/>
              </a:solidFill>
              <a:cs typeface="+mn-cs"/>
            </a:endParaRPr>
          </a:p>
        </p:txBody>
      </p:sp>
      <p:sp>
        <p:nvSpPr>
          <p:cNvPr id="15363" name="Rectangle 2"/>
          <p:cNvSpPr>
            <a:spLocks noGrp="1" noChangeArrowheads="1"/>
          </p:cNvSpPr>
          <p:nvPr>
            <p:ph type="title"/>
          </p:nvPr>
        </p:nvSpPr>
        <p:spPr>
          <a:xfrm>
            <a:off x="1259632" y="409228"/>
            <a:ext cx="5520531" cy="584729"/>
          </a:xfrm>
        </p:spPr>
        <p:txBody>
          <a:bodyPr/>
          <a:lstStyle/>
          <a:p>
            <a:pPr algn="l" eaLnBrk="1" hangingPunct="1"/>
            <a:r>
              <a:rPr lang="en-US" sz="3000" b="1" dirty="0">
                <a:solidFill>
                  <a:schemeClr val="accent2"/>
                </a:solidFill>
                <a:latin typeface="Tahoma" pitchFamily="34" charset="0"/>
              </a:rPr>
              <a:t>What is Technical Writing?</a:t>
            </a:r>
          </a:p>
        </p:txBody>
      </p:sp>
      <p:sp>
        <p:nvSpPr>
          <p:cNvPr id="14339" name="Rectangle 3"/>
          <p:cNvSpPr>
            <a:spLocks noGrp="1" noChangeArrowheads="1"/>
          </p:cNvSpPr>
          <p:nvPr>
            <p:ph type="body" idx="1"/>
          </p:nvPr>
        </p:nvSpPr>
        <p:spPr>
          <a:xfrm>
            <a:off x="1091407" y="1236928"/>
            <a:ext cx="6667500" cy="3810000"/>
          </a:xfrm>
        </p:spPr>
        <p:txBody>
          <a:bodyPr/>
          <a:lstStyle/>
          <a:p>
            <a:pPr marL="101861" indent="-101861" eaLnBrk="1" hangingPunct="1">
              <a:buClr>
                <a:srgbClr val="A50021"/>
              </a:buClr>
              <a:buNone/>
            </a:pPr>
            <a:r>
              <a:rPr lang="en-US" sz="2333" dirty="0"/>
              <a:t>“Technical writing conveys </a:t>
            </a:r>
            <a:r>
              <a:rPr lang="en-US" sz="2333" b="1" i="1" dirty="0"/>
              <a:t>specific </a:t>
            </a:r>
            <a:r>
              <a:rPr lang="en-US" sz="2333" b="1" i="1" dirty="0">
                <a:solidFill>
                  <a:schemeClr val="accent2"/>
                </a:solidFill>
              </a:rPr>
              <a:t>information</a:t>
            </a:r>
            <a:r>
              <a:rPr lang="en-US" sz="2333" dirty="0"/>
              <a:t> about a technical subject to a </a:t>
            </a:r>
            <a:r>
              <a:rPr lang="en-US" sz="2333" b="1" i="1" dirty="0"/>
              <a:t>specific </a:t>
            </a:r>
            <a:r>
              <a:rPr lang="en-US" sz="2333" b="1" i="1" dirty="0">
                <a:solidFill>
                  <a:schemeClr val="accent2"/>
                </a:solidFill>
              </a:rPr>
              <a:t>audience</a:t>
            </a:r>
            <a:r>
              <a:rPr lang="en-US" sz="2333" dirty="0"/>
              <a:t> for a </a:t>
            </a:r>
            <a:r>
              <a:rPr lang="en-US" sz="2333" b="1" i="1" dirty="0"/>
              <a:t>specific </a:t>
            </a:r>
            <a:r>
              <a:rPr lang="en-US" sz="2333" b="1" i="1" dirty="0">
                <a:solidFill>
                  <a:schemeClr val="accent2"/>
                </a:solidFill>
              </a:rPr>
              <a:t>purpose</a:t>
            </a:r>
            <a:r>
              <a:rPr lang="en-US" sz="2333" dirty="0">
                <a:solidFill>
                  <a:schemeClr val="accent2"/>
                </a:solidFill>
              </a:rPr>
              <a:t>…</a:t>
            </a:r>
            <a:r>
              <a:rPr lang="en-US" sz="2333" dirty="0"/>
              <a:t>The words and graphics of technical writing are meant to be </a:t>
            </a:r>
            <a:r>
              <a:rPr lang="en-US" sz="2333" b="1" i="1" dirty="0">
                <a:solidFill>
                  <a:srgbClr val="CC0000"/>
                </a:solidFill>
              </a:rPr>
              <a:t>practical</a:t>
            </a:r>
            <a:r>
              <a:rPr lang="en-US" sz="2333" i="1" dirty="0"/>
              <a:t>;</a:t>
            </a:r>
            <a:r>
              <a:rPr lang="en-US" sz="2333" dirty="0"/>
              <a:t> that is, to communicate a body of factual information that will help an audience </a:t>
            </a:r>
            <a:r>
              <a:rPr lang="en-US" sz="2333" b="1" i="1" dirty="0">
                <a:solidFill>
                  <a:srgbClr val="CC0000"/>
                </a:solidFill>
              </a:rPr>
              <a:t>understand</a:t>
            </a:r>
            <a:r>
              <a:rPr lang="en-US" sz="2333" dirty="0"/>
              <a:t> a subject or </a:t>
            </a:r>
            <a:r>
              <a:rPr lang="en-US" sz="2333" b="1" i="1" dirty="0">
                <a:solidFill>
                  <a:srgbClr val="CC0000"/>
                </a:solidFill>
              </a:rPr>
              <a:t>perform</a:t>
            </a:r>
            <a:r>
              <a:rPr lang="en-US" sz="2333" dirty="0"/>
              <a:t> a task.”</a:t>
            </a:r>
          </a:p>
          <a:p>
            <a:pPr marL="101861" indent="-101861" eaLnBrk="1" hangingPunct="1">
              <a:buClr>
                <a:srgbClr val="A50021"/>
              </a:buClr>
              <a:buNone/>
            </a:pPr>
            <a:endParaRPr lang="en-US" sz="833" dirty="0"/>
          </a:p>
          <a:p>
            <a:pPr marL="101861" indent="-101861" algn="r" eaLnBrk="1" hangingPunct="1">
              <a:lnSpc>
                <a:spcPct val="80000"/>
              </a:lnSpc>
              <a:buClr>
                <a:srgbClr val="A50021"/>
              </a:buClr>
              <a:buNone/>
            </a:pPr>
            <a:r>
              <a:rPr lang="en-US" sz="2000" dirty="0"/>
              <a:t>-Michael H. Markel</a:t>
            </a:r>
            <a:br>
              <a:rPr lang="en-US" sz="2000" dirty="0"/>
            </a:br>
            <a:r>
              <a:rPr lang="en-US" sz="2000" dirty="0"/>
              <a:t>Director of Technical Communication</a:t>
            </a:r>
          </a:p>
          <a:p>
            <a:pPr marL="101861" indent="-101861" algn="r" eaLnBrk="1" hangingPunct="1">
              <a:lnSpc>
                <a:spcPct val="80000"/>
              </a:lnSpc>
              <a:buClr>
                <a:srgbClr val="A50021"/>
              </a:buClr>
              <a:buNone/>
            </a:pPr>
            <a:r>
              <a:rPr lang="en-US" sz="2000" dirty="0"/>
              <a:t>Boise State University</a:t>
            </a:r>
          </a:p>
        </p:txBody>
      </p:sp>
    </p:spTree>
    <p:extLst>
      <p:ext uri="{BB962C8B-B14F-4D97-AF65-F5344CB8AC3E}">
        <p14:creationId xmlns:p14="http://schemas.microsoft.com/office/powerpoint/2010/main" val="20286213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619100" indent="-238115" eaLnBrk="0" hangingPunct="0">
              <a:defRPr>
                <a:solidFill>
                  <a:schemeClr val="tx1"/>
                </a:solidFill>
                <a:latin typeface="Arial" charset="0"/>
              </a:defRPr>
            </a:lvl2pPr>
            <a:lvl3pPr marL="952462" indent="-190492" eaLnBrk="0" hangingPunct="0">
              <a:defRPr>
                <a:solidFill>
                  <a:schemeClr val="tx1"/>
                </a:solidFill>
                <a:latin typeface="Arial" charset="0"/>
              </a:defRPr>
            </a:lvl3pPr>
            <a:lvl4pPr marL="1333447" indent="-190492" eaLnBrk="0" hangingPunct="0">
              <a:defRPr>
                <a:solidFill>
                  <a:schemeClr val="tx1"/>
                </a:solidFill>
                <a:latin typeface="Arial" charset="0"/>
              </a:defRPr>
            </a:lvl4pPr>
            <a:lvl5pPr marL="1714431" indent="-190492" eaLnBrk="0" hangingPunct="0">
              <a:defRPr>
                <a:solidFill>
                  <a:schemeClr val="tx1"/>
                </a:solidFill>
                <a:latin typeface="Arial" charset="0"/>
              </a:defRPr>
            </a:lvl5pPr>
            <a:lvl6pPr marL="2095416" indent="-190492" eaLnBrk="0" fontAlgn="base" hangingPunct="0">
              <a:spcBef>
                <a:spcPct val="0"/>
              </a:spcBef>
              <a:spcAft>
                <a:spcPct val="0"/>
              </a:spcAft>
              <a:defRPr>
                <a:solidFill>
                  <a:schemeClr val="tx1"/>
                </a:solidFill>
                <a:latin typeface="Arial" charset="0"/>
              </a:defRPr>
            </a:lvl6pPr>
            <a:lvl7pPr marL="2476401" indent="-190492" eaLnBrk="0" fontAlgn="base" hangingPunct="0">
              <a:spcBef>
                <a:spcPct val="0"/>
              </a:spcBef>
              <a:spcAft>
                <a:spcPct val="0"/>
              </a:spcAft>
              <a:defRPr>
                <a:solidFill>
                  <a:schemeClr val="tx1"/>
                </a:solidFill>
                <a:latin typeface="Arial" charset="0"/>
              </a:defRPr>
            </a:lvl7pPr>
            <a:lvl8pPr marL="2857386" indent="-190492" eaLnBrk="0" fontAlgn="base" hangingPunct="0">
              <a:spcBef>
                <a:spcPct val="0"/>
              </a:spcBef>
              <a:spcAft>
                <a:spcPct val="0"/>
              </a:spcAft>
              <a:defRPr>
                <a:solidFill>
                  <a:schemeClr val="tx1"/>
                </a:solidFill>
                <a:latin typeface="Arial" charset="0"/>
              </a:defRPr>
            </a:lvl8pPr>
            <a:lvl9pPr marL="3238370" indent="-190492" eaLnBrk="0" fontAlgn="base" hangingPunct="0">
              <a:spcBef>
                <a:spcPct val="0"/>
              </a:spcBef>
              <a:spcAft>
                <a:spcPct val="0"/>
              </a:spcAft>
              <a:defRPr>
                <a:solidFill>
                  <a:schemeClr val="tx1"/>
                </a:solidFill>
                <a:latin typeface="Arial" charset="0"/>
              </a:defRPr>
            </a:lvl9pPr>
          </a:lstStyle>
          <a:p>
            <a:pPr defTabSz="761970" eaLnBrk="1" hangingPunct="1"/>
            <a:fld id="{1069F5E0-23BF-474C-B631-A3C99C38E572}" type="slidenum">
              <a:rPr lang="en-US">
                <a:solidFill>
                  <a:srgbClr val="000000"/>
                </a:solidFill>
                <a:ea typeface="+mn-ea"/>
                <a:cs typeface="+mn-cs"/>
              </a:rPr>
              <a:pPr defTabSz="761970" eaLnBrk="1" hangingPunct="1"/>
              <a:t>17</a:t>
            </a:fld>
            <a:endParaRPr lang="en-US">
              <a:solidFill>
                <a:srgbClr val="000000"/>
              </a:solidFill>
              <a:ea typeface="+mn-ea"/>
              <a:cs typeface="+mn-cs"/>
            </a:endParaRPr>
          </a:p>
        </p:txBody>
      </p:sp>
      <p:sp>
        <p:nvSpPr>
          <p:cNvPr id="16387" name="Rectangle 2"/>
          <p:cNvSpPr>
            <a:spLocks noGrp="1" noChangeArrowheads="1"/>
          </p:cNvSpPr>
          <p:nvPr>
            <p:ph type="title"/>
          </p:nvPr>
        </p:nvSpPr>
        <p:spPr>
          <a:xfrm>
            <a:off x="1043608" y="408716"/>
            <a:ext cx="6802438" cy="584729"/>
          </a:xfrm>
        </p:spPr>
        <p:txBody>
          <a:bodyPr/>
          <a:lstStyle/>
          <a:p>
            <a:pPr algn="l" eaLnBrk="1" hangingPunct="1"/>
            <a:r>
              <a:rPr lang="en-US" sz="2667" b="1" dirty="0">
                <a:solidFill>
                  <a:srgbClr val="CC0000"/>
                </a:solidFill>
                <a:latin typeface="Tahoma" pitchFamily="34" charset="0"/>
              </a:rPr>
              <a:t>Consider These Statements….</a:t>
            </a:r>
          </a:p>
        </p:txBody>
      </p:sp>
      <p:sp>
        <p:nvSpPr>
          <p:cNvPr id="10243" name="Rectangle 3"/>
          <p:cNvSpPr>
            <a:spLocks noChangeArrowheads="1"/>
          </p:cNvSpPr>
          <p:nvPr/>
        </p:nvSpPr>
        <p:spPr bwMode="auto">
          <a:xfrm>
            <a:off x="1043608" y="1267354"/>
            <a:ext cx="64135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07980" indent="-507980" defTabSz="761970">
              <a:spcBef>
                <a:spcPct val="20000"/>
              </a:spcBef>
              <a:buClr>
                <a:srgbClr val="000000"/>
              </a:buClr>
              <a:buFontTx/>
              <a:buChar char="•"/>
            </a:pPr>
            <a:r>
              <a:rPr lang="en-US" sz="2667" dirty="0">
                <a:solidFill>
                  <a:srgbClr val="000000"/>
                </a:solidFill>
                <a:latin typeface="Arial" pitchFamily="34" charset="0"/>
                <a:ea typeface="+mn-ea"/>
                <a:cs typeface="+mn-cs"/>
              </a:rPr>
              <a:t>Looking into the azure blue sky, one could see the golden orb of the sun slip gently beneath the western sky.</a:t>
            </a:r>
          </a:p>
          <a:p>
            <a:pPr marL="507980" indent="-507980" defTabSz="761970">
              <a:spcBef>
                <a:spcPct val="20000"/>
              </a:spcBef>
              <a:buClr>
                <a:srgbClr val="000000"/>
              </a:buClr>
              <a:buFontTx/>
              <a:buChar char="•"/>
            </a:pPr>
            <a:endParaRPr lang="en-US" sz="2667" dirty="0">
              <a:solidFill>
                <a:srgbClr val="000000"/>
              </a:solidFill>
              <a:latin typeface="Arial" pitchFamily="34" charset="0"/>
              <a:ea typeface="+mn-ea"/>
              <a:cs typeface="+mn-cs"/>
            </a:endParaRPr>
          </a:p>
          <a:p>
            <a:pPr marL="507980" indent="-507980" defTabSz="761970">
              <a:spcBef>
                <a:spcPct val="20000"/>
              </a:spcBef>
              <a:buClr>
                <a:srgbClr val="000000"/>
              </a:buClr>
              <a:buFontTx/>
              <a:buChar char="•"/>
            </a:pPr>
            <a:r>
              <a:rPr lang="en-US" sz="2667" dirty="0">
                <a:solidFill>
                  <a:srgbClr val="000000"/>
                </a:solidFill>
                <a:latin typeface="Arial" pitchFamily="34" charset="0"/>
                <a:ea typeface="+mn-ea"/>
                <a:cs typeface="+mn-cs"/>
              </a:rPr>
              <a:t>The sun sets in the west.</a:t>
            </a:r>
          </a:p>
        </p:txBody>
      </p:sp>
      <p:sp>
        <p:nvSpPr>
          <p:cNvPr id="16389" name="Rectangle 4"/>
          <p:cNvSpPr>
            <a:spLocks noChangeArrowheads="1"/>
          </p:cNvSpPr>
          <p:nvPr/>
        </p:nvSpPr>
        <p:spPr bwMode="auto">
          <a:xfrm>
            <a:off x="4762500" y="1587500"/>
            <a:ext cx="31750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61970">
              <a:spcBef>
                <a:spcPct val="20000"/>
              </a:spcBef>
              <a:buClr>
                <a:srgbClr val="A50021"/>
              </a:buClr>
            </a:pPr>
            <a:endParaRPr lang="fi-FI" sz="2667">
              <a:solidFill>
                <a:srgbClr val="000000"/>
              </a:solidFill>
              <a:latin typeface="Georgia" pitchFamily="18" charset="0"/>
              <a:ea typeface="+mn-ea"/>
              <a:cs typeface="+mn-cs"/>
            </a:endParaRPr>
          </a:p>
        </p:txBody>
      </p:sp>
      <p:sp>
        <p:nvSpPr>
          <p:cNvPr id="10245" name="AutoShape 5"/>
          <p:cNvSpPr>
            <a:spLocks noChangeArrowheads="1"/>
          </p:cNvSpPr>
          <p:nvPr/>
        </p:nvSpPr>
        <p:spPr bwMode="auto">
          <a:xfrm>
            <a:off x="4480720" y="3397250"/>
            <a:ext cx="3901281" cy="1199886"/>
          </a:xfrm>
          <a:prstGeom prst="cloudCallout">
            <a:avLst>
              <a:gd name="adj1" fmla="val -75468"/>
              <a:gd name="adj2" fmla="val -51102"/>
            </a:avLst>
          </a:prstGeom>
          <a:solidFill>
            <a:srgbClr val="FFFF3B"/>
          </a:solidFill>
          <a:ln w="9525">
            <a:solidFill>
              <a:schemeClr val="tx1"/>
            </a:solidFill>
            <a:round/>
            <a:headEnd/>
            <a:tailEnd/>
          </a:ln>
        </p:spPr>
        <p:txBody>
          <a:bodyPr/>
          <a:lstStyle/>
          <a:p>
            <a:pPr algn="ctr" defTabSz="761970"/>
            <a:r>
              <a:rPr lang="fi-FI" sz="2667">
                <a:solidFill>
                  <a:srgbClr val="333399"/>
                </a:solidFill>
                <a:latin typeface="Arial Black" pitchFamily="34" charset="0"/>
                <a:ea typeface="+mn-ea"/>
                <a:cs typeface="+mn-cs"/>
              </a:rPr>
              <a:t>TECHNICAL</a:t>
            </a:r>
            <a:r>
              <a:rPr lang="fi-FI" sz="3000">
                <a:solidFill>
                  <a:srgbClr val="333399"/>
                </a:solidFill>
                <a:latin typeface="Arial Black" pitchFamily="34" charset="0"/>
                <a:ea typeface="+mn-ea"/>
                <a:cs typeface="+mn-cs"/>
              </a:rPr>
              <a:t>!</a:t>
            </a:r>
            <a:endParaRPr lang="en-US" sz="3000">
              <a:solidFill>
                <a:srgbClr val="333399"/>
              </a:solidFill>
              <a:latin typeface="Arial Black" pitchFamily="34" charset="0"/>
              <a:ea typeface="+mn-ea"/>
              <a:cs typeface="+mn-cs"/>
            </a:endParaRPr>
          </a:p>
        </p:txBody>
      </p:sp>
    </p:spTree>
    <p:extLst>
      <p:ext uri="{BB962C8B-B14F-4D97-AF65-F5344CB8AC3E}">
        <p14:creationId xmlns:p14="http://schemas.microsoft.com/office/powerpoint/2010/main" val="37904800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blinds(horizontal)">
                                      <p:cBhvr>
                                        <p:cTn id="12" dur="500"/>
                                        <p:tgtEl>
                                          <p:spTgt spid="1024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619100" indent="-238115" eaLnBrk="0" hangingPunct="0">
              <a:defRPr>
                <a:solidFill>
                  <a:schemeClr val="tx1"/>
                </a:solidFill>
                <a:latin typeface="Arial" charset="0"/>
              </a:defRPr>
            </a:lvl2pPr>
            <a:lvl3pPr marL="952462" indent="-190492" eaLnBrk="0" hangingPunct="0">
              <a:defRPr>
                <a:solidFill>
                  <a:schemeClr val="tx1"/>
                </a:solidFill>
                <a:latin typeface="Arial" charset="0"/>
              </a:defRPr>
            </a:lvl3pPr>
            <a:lvl4pPr marL="1333447" indent="-190492" eaLnBrk="0" hangingPunct="0">
              <a:defRPr>
                <a:solidFill>
                  <a:schemeClr val="tx1"/>
                </a:solidFill>
                <a:latin typeface="Arial" charset="0"/>
              </a:defRPr>
            </a:lvl4pPr>
            <a:lvl5pPr marL="1714431" indent="-190492" eaLnBrk="0" hangingPunct="0">
              <a:defRPr>
                <a:solidFill>
                  <a:schemeClr val="tx1"/>
                </a:solidFill>
                <a:latin typeface="Arial" charset="0"/>
              </a:defRPr>
            </a:lvl5pPr>
            <a:lvl6pPr marL="2095416" indent="-190492" eaLnBrk="0" fontAlgn="base" hangingPunct="0">
              <a:spcBef>
                <a:spcPct val="0"/>
              </a:spcBef>
              <a:spcAft>
                <a:spcPct val="0"/>
              </a:spcAft>
              <a:defRPr>
                <a:solidFill>
                  <a:schemeClr val="tx1"/>
                </a:solidFill>
                <a:latin typeface="Arial" charset="0"/>
              </a:defRPr>
            </a:lvl6pPr>
            <a:lvl7pPr marL="2476401" indent="-190492" eaLnBrk="0" fontAlgn="base" hangingPunct="0">
              <a:spcBef>
                <a:spcPct val="0"/>
              </a:spcBef>
              <a:spcAft>
                <a:spcPct val="0"/>
              </a:spcAft>
              <a:defRPr>
                <a:solidFill>
                  <a:schemeClr val="tx1"/>
                </a:solidFill>
                <a:latin typeface="Arial" charset="0"/>
              </a:defRPr>
            </a:lvl7pPr>
            <a:lvl8pPr marL="2857386" indent="-190492" eaLnBrk="0" fontAlgn="base" hangingPunct="0">
              <a:spcBef>
                <a:spcPct val="0"/>
              </a:spcBef>
              <a:spcAft>
                <a:spcPct val="0"/>
              </a:spcAft>
              <a:defRPr>
                <a:solidFill>
                  <a:schemeClr val="tx1"/>
                </a:solidFill>
                <a:latin typeface="Arial" charset="0"/>
              </a:defRPr>
            </a:lvl8pPr>
            <a:lvl9pPr marL="3238370" indent="-190492" eaLnBrk="0" fontAlgn="base" hangingPunct="0">
              <a:spcBef>
                <a:spcPct val="0"/>
              </a:spcBef>
              <a:spcAft>
                <a:spcPct val="0"/>
              </a:spcAft>
              <a:defRPr>
                <a:solidFill>
                  <a:schemeClr val="tx1"/>
                </a:solidFill>
                <a:latin typeface="Arial" charset="0"/>
              </a:defRPr>
            </a:lvl9pPr>
          </a:lstStyle>
          <a:p>
            <a:pPr defTabSz="761970" eaLnBrk="1" hangingPunct="1"/>
            <a:fld id="{1F2649A0-3C41-43AE-9C76-6DB4414A2A59}" type="slidenum">
              <a:rPr lang="en-US">
                <a:solidFill>
                  <a:srgbClr val="000000"/>
                </a:solidFill>
                <a:ea typeface="+mn-ea"/>
                <a:cs typeface="+mn-cs"/>
              </a:rPr>
              <a:pPr defTabSz="761970" eaLnBrk="1" hangingPunct="1"/>
              <a:t>18</a:t>
            </a:fld>
            <a:endParaRPr lang="en-US">
              <a:solidFill>
                <a:srgbClr val="000000"/>
              </a:solidFill>
              <a:ea typeface="+mn-ea"/>
              <a:cs typeface="+mn-cs"/>
            </a:endParaRPr>
          </a:p>
        </p:txBody>
      </p:sp>
      <p:sp>
        <p:nvSpPr>
          <p:cNvPr id="17411" name="Rectangle 2"/>
          <p:cNvSpPr>
            <a:spLocks noGrp="1" noChangeArrowheads="1"/>
          </p:cNvSpPr>
          <p:nvPr>
            <p:ph type="title"/>
          </p:nvPr>
        </p:nvSpPr>
        <p:spPr>
          <a:xfrm>
            <a:off x="395536" y="216959"/>
            <a:ext cx="7986464" cy="1180042"/>
          </a:xfrm>
        </p:spPr>
        <p:txBody>
          <a:bodyPr/>
          <a:lstStyle/>
          <a:p>
            <a:pPr algn="l" eaLnBrk="1" hangingPunct="1"/>
            <a:r>
              <a:rPr lang="en-US" sz="2667" b="1" dirty="0">
                <a:solidFill>
                  <a:schemeClr val="accent2"/>
                </a:solidFill>
                <a:latin typeface="Tahoma" pitchFamily="34" charset="0"/>
              </a:rPr>
              <a:t>Characteristics of </a:t>
            </a:r>
            <a:r>
              <a:rPr lang="en-US" sz="2667" b="1" dirty="0" smtClean="0">
                <a:solidFill>
                  <a:schemeClr val="accent2"/>
                </a:solidFill>
                <a:latin typeface="Tahoma" pitchFamily="34" charset="0"/>
              </a:rPr>
              <a:t>Effective </a:t>
            </a:r>
            <a:r>
              <a:rPr lang="en-US" sz="2667" b="1" dirty="0">
                <a:solidFill>
                  <a:schemeClr val="accent2"/>
                </a:solidFill>
                <a:latin typeface="Tahoma" pitchFamily="34" charset="0"/>
              </a:rPr>
              <a:t>Technical Writing</a:t>
            </a:r>
          </a:p>
        </p:txBody>
      </p:sp>
      <p:sp>
        <p:nvSpPr>
          <p:cNvPr id="16387" name="Rectangle 3"/>
          <p:cNvSpPr>
            <a:spLocks noGrp="1" noChangeArrowheads="1"/>
          </p:cNvSpPr>
          <p:nvPr>
            <p:ph type="body" idx="1"/>
          </p:nvPr>
        </p:nvSpPr>
        <p:spPr>
          <a:xfrm>
            <a:off x="1152261" y="1397001"/>
            <a:ext cx="7229739" cy="3980779"/>
          </a:xfrm>
        </p:spPr>
        <p:txBody>
          <a:bodyPr/>
          <a:lstStyle/>
          <a:p>
            <a:pPr marL="101861" indent="-101861" eaLnBrk="1" hangingPunct="1">
              <a:buClr>
                <a:srgbClr val="A50021"/>
              </a:buClr>
              <a:buNone/>
            </a:pPr>
            <a:r>
              <a:rPr lang="en-US" b="1" dirty="0" smtClean="0"/>
              <a:t>The four C’s:</a:t>
            </a:r>
          </a:p>
          <a:p>
            <a:pPr marL="489460" lvl="1" eaLnBrk="1" hangingPunct="1">
              <a:buClr>
                <a:schemeClr val="tx2"/>
              </a:buClr>
              <a:buFontTx/>
              <a:buChar char="•"/>
            </a:pPr>
            <a:r>
              <a:rPr lang="en-US" dirty="0" smtClean="0">
                <a:solidFill>
                  <a:srgbClr val="CC0000"/>
                </a:solidFill>
                <a:latin typeface="Arial Black" pitchFamily="34" charset="0"/>
              </a:rPr>
              <a:t>C</a:t>
            </a:r>
            <a:r>
              <a:rPr lang="en-US" sz="2000" dirty="0">
                <a:solidFill>
                  <a:srgbClr val="CC0000"/>
                </a:solidFill>
                <a:latin typeface="Arial Black" pitchFamily="34" charset="0"/>
              </a:rPr>
              <a:t>larity</a:t>
            </a:r>
            <a:r>
              <a:rPr lang="en-US" sz="2000" dirty="0"/>
              <a:t> </a:t>
            </a:r>
            <a:r>
              <a:rPr lang="en-US" sz="2000" dirty="0">
                <a:solidFill>
                  <a:schemeClr val="accent2"/>
                </a:solidFill>
              </a:rPr>
              <a:t>(Audience and Organization)</a:t>
            </a:r>
            <a:r>
              <a:rPr lang="en-US" sz="2000" dirty="0"/>
              <a:t> </a:t>
            </a:r>
            <a:br>
              <a:rPr lang="en-US" sz="2000" dirty="0"/>
            </a:br>
            <a:r>
              <a:rPr lang="en-US" sz="2000" dirty="0"/>
              <a:t>Easily understood by your intended reader</a:t>
            </a:r>
            <a:endParaRPr lang="en-US" sz="2000" dirty="0">
              <a:solidFill>
                <a:schemeClr val="accent2"/>
              </a:solidFill>
            </a:endParaRPr>
          </a:p>
          <a:p>
            <a:pPr marL="489460" lvl="1" eaLnBrk="1" hangingPunct="1">
              <a:spcBef>
                <a:spcPct val="50000"/>
              </a:spcBef>
              <a:buClr>
                <a:schemeClr val="tx2"/>
              </a:buClr>
              <a:buFontTx/>
              <a:buChar char="•"/>
            </a:pPr>
            <a:r>
              <a:rPr lang="en-US" dirty="0" smtClean="0">
                <a:solidFill>
                  <a:srgbClr val="CC0000"/>
                </a:solidFill>
                <a:latin typeface="Arial Black" pitchFamily="34" charset="0"/>
              </a:rPr>
              <a:t>C</a:t>
            </a:r>
            <a:r>
              <a:rPr lang="en-US" sz="2000" dirty="0">
                <a:solidFill>
                  <a:srgbClr val="CC0000"/>
                </a:solidFill>
                <a:latin typeface="Arial Black" pitchFamily="34" charset="0"/>
              </a:rPr>
              <a:t>omprehensiveness</a:t>
            </a:r>
            <a:r>
              <a:rPr lang="en-US" sz="2000" dirty="0"/>
              <a:t> </a:t>
            </a:r>
            <a:r>
              <a:rPr lang="en-US" sz="2000" dirty="0">
                <a:solidFill>
                  <a:schemeClr val="accent2"/>
                </a:solidFill>
              </a:rPr>
              <a:t>(Content)</a:t>
            </a:r>
            <a:br>
              <a:rPr lang="en-US" sz="2000" dirty="0">
                <a:solidFill>
                  <a:schemeClr val="accent2"/>
                </a:solidFill>
              </a:rPr>
            </a:br>
            <a:r>
              <a:rPr lang="en-US" sz="2000" dirty="0"/>
              <a:t>Contains </a:t>
            </a:r>
            <a:r>
              <a:rPr lang="en-US" sz="2000" u="sng" dirty="0"/>
              <a:t>ALL</a:t>
            </a:r>
            <a:r>
              <a:rPr lang="en-US" sz="2000" dirty="0"/>
              <a:t> necessary information. </a:t>
            </a:r>
          </a:p>
          <a:p>
            <a:pPr marL="489460" lvl="1" eaLnBrk="1" hangingPunct="1">
              <a:spcBef>
                <a:spcPct val="50000"/>
              </a:spcBef>
              <a:buClr>
                <a:schemeClr val="tx2"/>
              </a:buClr>
              <a:buFontTx/>
              <a:buChar char="•"/>
            </a:pPr>
            <a:r>
              <a:rPr lang="en-US" sz="2000" dirty="0">
                <a:solidFill>
                  <a:srgbClr val="CC0000"/>
                </a:solidFill>
                <a:latin typeface="Arial Black" pitchFamily="34" charset="0"/>
              </a:rPr>
              <a:t>Conciseness</a:t>
            </a:r>
            <a:r>
              <a:rPr lang="en-US" sz="2000" dirty="0"/>
              <a:t> </a:t>
            </a:r>
            <a:br>
              <a:rPr lang="en-US" sz="2000" dirty="0"/>
            </a:br>
            <a:r>
              <a:rPr lang="en-US" sz="2000" dirty="0"/>
              <a:t>Clear </a:t>
            </a:r>
            <a:r>
              <a:rPr lang="en-US" sz="2000" i="1" u="sng" dirty="0"/>
              <a:t>without</a:t>
            </a:r>
            <a:r>
              <a:rPr lang="en-US" sz="2000" i="1" dirty="0"/>
              <a:t> excess</a:t>
            </a:r>
            <a:r>
              <a:rPr lang="en-US" sz="2000" dirty="0"/>
              <a:t> </a:t>
            </a:r>
            <a:r>
              <a:rPr lang="en-US" sz="2000" i="1" dirty="0"/>
              <a:t>words (no politeness, no hedging)</a:t>
            </a:r>
            <a:endParaRPr lang="en-US" sz="2000" dirty="0"/>
          </a:p>
          <a:p>
            <a:pPr marL="489460" lvl="1" eaLnBrk="1" hangingPunct="1">
              <a:spcBef>
                <a:spcPct val="50000"/>
              </a:spcBef>
              <a:buClr>
                <a:schemeClr val="tx2"/>
              </a:buClr>
              <a:buFontTx/>
              <a:buChar char="•"/>
            </a:pPr>
            <a:r>
              <a:rPr lang="en-US" sz="2000" dirty="0">
                <a:solidFill>
                  <a:srgbClr val="CC0000"/>
                </a:solidFill>
                <a:latin typeface="Arial Black" pitchFamily="34" charset="0"/>
              </a:rPr>
              <a:t>Correctness</a:t>
            </a:r>
            <a:r>
              <a:rPr lang="en-US" sz="2000" dirty="0"/>
              <a:t> </a:t>
            </a:r>
            <a:r>
              <a:rPr lang="en-US" sz="2000" dirty="0">
                <a:solidFill>
                  <a:schemeClr val="accent2"/>
                </a:solidFill>
              </a:rPr>
              <a:t>(Style)</a:t>
            </a:r>
            <a:r>
              <a:rPr lang="en-US" sz="2000" dirty="0"/>
              <a:t> </a:t>
            </a:r>
            <a:br>
              <a:rPr lang="en-US" sz="2000" dirty="0"/>
            </a:br>
            <a:r>
              <a:rPr lang="en-US" sz="2000" dirty="0"/>
              <a:t>Grammatical and follows </a:t>
            </a:r>
            <a:r>
              <a:rPr lang="en-US" sz="2000" b="1" i="1" dirty="0"/>
              <a:t>conventions</a:t>
            </a:r>
            <a:endParaRPr lang="en-US" sz="2000" dirty="0">
              <a:solidFill>
                <a:schemeClr val="accent2"/>
              </a:solidFill>
            </a:endParaRPr>
          </a:p>
          <a:p>
            <a:pPr marL="489460" lvl="1" eaLnBrk="1" hangingPunct="1">
              <a:spcBef>
                <a:spcPct val="50000"/>
              </a:spcBef>
              <a:buClr>
                <a:schemeClr val="tx2"/>
              </a:buClr>
              <a:buFontTx/>
              <a:buChar char="•"/>
            </a:pPr>
            <a:endParaRPr lang="en-US" sz="2000" b="1" i="1" dirty="0"/>
          </a:p>
        </p:txBody>
      </p:sp>
    </p:spTree>
    <p:extLst>
      <p:ext uri="{BB962C8B-B14F-4D97-AF65-F5344CB8AC3E}">
        <p14:creationId xmlns:p14="http://schemas.microsoft.com/office/powerpoint/2010/main" val="36592439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ctrTitle"/>
          </p:nvPr>
        </p:nvSpPr>
        <p:spPr>
          <a:xfrm>
            <a:off x="1239573" y="1631157"/>
            <a:ext cx="6477000" cy="1111250"/>
          </a:xfrm>
        </p:spPr>
        <p:txBody>
          <a:bodyPr/>
          <a:lstStyle/>
          <a:p>
            <a:pPr eaLnBrk="1" hangingPunct="1">
              <a:spcBef>
                <a:spcPct val="50000"/>
              </a:spcBef>
            </a:pPr>
            <a:r>
              <a:rPr lang="fi-FI" altLang="en-US" b="1" dirty="0" smtClean="0"/>
              <a:t/>
            </a:r>
            <a:br>
              <a:rPr lang="fi-FI" altLang="en-US" b="1" dirty="0" smtClean="0"/>
            </a:br>
            <a:r>
              <a:rPr lang="fi-FI" altLang="en-US" b="1" dirty="0" err="1" smtClean="0"/>
              <a:t>Principles</a:t>
            </a:r>
            <a:r>
              <a:rPr lang="fi-FI" altLang="en-US" b="1" dirty="0" smtClean="0"/>
              <a:t> of </a:t>
            </a:r>
            <a:r>
              <a:rPr lang="fi-FI" altLang="en-US" b="1" dirty="0" err="1" smtClean="0"/>
              <a:t>succesful</a:t>
            </a:r>
            <a:r>
              <a:rPr lang="fi-FI" altLang="en-US" b="1" dirty="0" smtClean="0"/>
              <a:t> </a:t>
            </a:r>
            <a:r>
              <a:rPr lang="fi-FI" altLang="en-US" b="1" dirty="0" err="1" smtClean="0"/>
              <a:t>communication</a:t>
            </a:r>
            <a:r>
              <a:rPr lang="fi-FI" altLang="en-US" b="1" dirty="0" smtClean="0"/>
              <a:t/>
            </a:r>
            <a:br>
              <a:rPr lang="fi-FI" altLang="en-US" b="1" dirty="0" smtClean="0"/>
            </a:br>
            <a:r>
              <a:rPr lang="fi-FI" altLang="en-US" b="1" dirty="0"/>
              <a:t>1</a:t>
            </a:r>
            <a:r>
              <a:rPr lang="fi-FI" altLang="en-US" b="1" dirty="0" smtClean="0"/>
              <a:t/>
            </a:r>
            <a:br>
              <a:rPr lang="fi-FI" altLang="en-US" b="1" dirty="0" smtClean="0"/>
            </a:br>
            <a:endParaRPr lang="en-US" altLang="en-US" dirty="0" smtClean="0"/>
          </a:p>
        </p:txBody>
      </p:sp>
      <p:sp>
        <p:nvSpPr>
          <p:cNvPr id="3" name="Subtitle 2"/>
          <p:cNvSpPr>
            <a:spLocks noGrp="1"/>
          </p:cNvSpPr>
          <p:nvPr>
            <p:ph type="subTitle" idx="1"/>
          </p:nvPr>
        </p:nvSpPr>
        <p:spPr>
          <a:xfrm>
            <a:off x="1445948" y="2651126"/>
            <a:ext cx="5237427" cy="1949979"/>
          </a:xfrm>
        </p:spPr>
        <p:txBody>
          <a:bodyPr/>
          <a:lstStyle/>
          <a:p>
            <a:r>
              <a:rPr lang="fi-FI" altLang="en-US" dirty="0" smtClean="0"/>
              <a:t>             </a:t>
            </a:r>
          </a:p>
          <a:p>
            <a:r>
              <a:rPr lang="fi-FI" altLang="en-US" dirty="0"/>
              <a:t> </a:t>
            </a:r>
            <a:r>
              <a:rPr lang="fi-FI" altLang="en-US" dirty="0" smtClean="0"/>
              <a:t>            </a:t>
            </a:r>
            <a:r>
              <a:rPr lang="fi-FI" altLang="en-US" dirty="0" err="1" smtClean="0"/>
              <a:t>Audience</a:t>
            </a:r>
            <a:r>
              <a:rPr lang="fi-FI" altLang="en-US" dirty="0" smtClean="0"/>
              <a:t>, </a:t>
            </a:r>
            <a:r>
              <a:rPr lang="fi-FI" altLang="en-US" dirty="0" err="1" smtClean="0"/>
              <a:t>purpose</a:t>
            </a:r>
            <a:r>
              <a:rPr lang="fi-FI" altLang="en-US" dirty="0" smtClean="0"/>
              <a:t>, </a:t>
            </a:r>
            <a:r>
              <a:rPr lang="fi-FI" altLang="en-US" dirty="0" err="1" smtClean="0"/>
              <a:t>form</a:t>
            </a:r>
            <a:endParaRPr lang="en-US" altLang="en-US" dirty="0" smtClean="0"/>
          </a:p>
        </p:txBody>
      </p:sp>
      <p:sp>
        <p:nvSpPr>
          <p:cNvPr id="118788" name="Text Placeholder 3"/>
          <p:cNvSpPr>
            <a:spLocks noGrp="1"/>
          </p:cNvSpPr>
          <p:nvPr>
            <p:ph type="body" sz="quarter" idx="11"/>
          </p:nvPr>
        </p:nvSpPr>
        <p:spPr>
          <a:xfrm>
            <a:off x="5049573" y="4967553"/>
            <a:ext cx="1633802" cy="527843"/>
          </a:xfrm>
        </p:spPr>
        <p:txBody>
          <a:bodyPr/>
          <a:lstStyle/>
          <a:p>
            <a:pPr>
              <a:spcBef>
                <a:spcPct val="0"/>
              </a:spcBef>
            </a:pPr>
            <a:endParaRPr lang="en-US" altLang="en-US" smtClean="0"/>
          </a:p>
        </p:txBody>
      </p:sp>
      <p:sp>
        <p:nvSpPr>
          <p:cNvPr id="118789" name="Text Placeholder 4"/>
          <p:cNvSpPr>
            <a:spLocks noGrp="1"/>
          </p:cNvSpPr>
          <p:nvPr>
            <p:ph type="body" sz="quarter" idx="12"/>
          </p:nvPr>
        </p:nvSpPr>
        <p:spPr>
          <a:xfrm>
            <a:off x="6950605" y="4967553"/>
            <a:ext cx="945886" cy="527843"/>
          </a:xfrm>
        </p:spPr>
        <p:txBody>
          <a:bodyPr/>
          <a:lstStyle/>
          <a:p>
            <a:pPr>
              <a:spcBef>
                <a:spcPct val="0"/>
              </a:spcBef>
            </a:pPr>
            <a:endParaRPr lang="en-US" altLang="en-US" smtClean="0"/>
          </a:p>
        </p:txBody>
      </p:sp>
      <p:sp>
        <p:nvSpPr>
          <p:cNvPr id="118790" name="Text Placeholder 5"/>
          <p:cNvSpPr>
            <a:spLocks noGrp="1"/>
          </p:cNvSpPr>
          <p:nvPr>
            <p:ph type="body" sz="quarter" idx="13"/>
          </p:nvPr>
        </p:nvSpPr>
        <p:spPr>
          <a:xfrm>
            <a:off x="3147220" y="5114396"/>
            <a:ext cx="1689364" cy="381000"/>
          </a:xfrm>
        </p:spPr>
        <p:txBody>
          <a:bodyPr/>
          <a:lstStyle/>
          <a:p>
            <a:pPr>
              <a:spcBef>
                <a:spcPct val="0"/>
              </a:spcBef>
            </a:pPr>
            <a:endParaRPr lang="en-US" altLang="en-US" smtClean="0"/>
          </a:p>
        </p:txBody>
      </p:sp>
      <p:sp>
        <p:nvSpPr>
          <p:cNvPr id="118791" name="Text Placeholder 6"/>
          <p:cNvSpPr>
            <a:spLocks noGrp="1"/>
          </p:cNvSpPr>
          <p:nvPr>
            <p:ph type="body" sz="quarter" idx="14"/>
          </p:nvPr>
        </p:nvSpPr>
        <p:spPr>
          <a:xfrm>
            <a:off x="1239574" y="5114396"/>
            <a:ext cx="1706563" cy="381000"/>
          </a:xfrm>
        </p:spPr>
        <p:txBody>
          <a:bodyPr/>
          <a:lstStyle/>
          <a:p>
            <a:pPr>
              <a:spcBef>
                <a:spcPct val="0"/>
              </a:spcBef>
            </a:pPr>
            <a:endParaRPr lang="en-US" altLang="en-US" smtClean="0"/>
          </a:p>
        </p:txBody>
      </p:sp>
      <p:sp>
        <p:nvSpPr>
          <p:cNvPr id="8" name="Text Placeholder 7"/>
          <p:cNvSpPr>
            <a:spLocks noGrp="1"/>
          </p:cNvSpPr>
          <p:nvPr>
            <p:ph type="body" sz="quarter" idx="15"/>
          </p:nvPr>
        </p:nvSpPr>
        <p:spPr>
          <a:xfrm>
            <a:off x="1239574" y="4967553"/>
            <a:ext cx="1706563" cy="146843"/>
          </a:xfrm>
        </p:spPr>
        <p:txBody>
          <a:bodyPr>
            <a:normAutofit lnSpcReduction="10000"/>
          </a:bodyPr>
          <a:lstStyle/>
          <a:p>
            <a:pPr>
              <a:defRPr/>
            </a:pPr>
            <a:endParaRPr lang="en-US"/>
          </a:p>
        </p:txBody>
      </p:sp>
      <p:pic>
        <p:nvPicPr>
          <p:cNvPr id="118793" name="Picture 8" descr="MPj043940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9568" y="3845719"/>
            <a:ext cx="1403615" cy="1510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9246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85" y="459930"/>
            <a:ext cx="7308812" cy="558000"/>
          </a:xfrm>
        </p:spPr>
        <p:txBody>
          <a:bodyPr>
            <a:noAutofit/>
          </a:bodyPr>
          <a:lstStyle/>
          <a:p>
            <a:pPr>
              <a:spcBef>
                <a:spcPct val="50000"/>
              </a:spcBef>
            </a:pPr>
            <a:r>
              <a:rPr lang="fi-FI" sz="3000" dirty="0" err="1">
                <a:solidFill>
                  <a:schemeClr val="accent1"/>
                </a:solidFill>
                <a:latin typeface="Arial Black" pitchFamily="34" charset="0"/>
              </a:rPr>
              <a:t>What</a:t>
            </a:r>
            <a:r>
              <a:rPr lang="fi-FI" sz="3000" dirty="0">
                <a:solidFill>
                  <a:schemeClr val="accent1"/>
                </a:solidFill>
                <a:latin typeface="Arial Black" pitchFamily="34" charset="0"/>
              </a:rPr>
              <a:t> </a:t>
            </a:r>
            <a:r>
              <a:rPr lang="fi-FI" sz="3000" dirty="0" err="1">
                <a:solidFill>
                  <a:schemeClr val="accent1"/>
                </a:solidFill>
                <a:latin typeface="Arial Black" pitchFamily="34" charset="0"/>
              </a:rPr>
              <a:t>does</a:t>
            </a:r>
            <a:r>
              <a:rPr lang="fi-FI" sz="3000" dirty="0">
                <a:solidFill>
                  <a:schemeClr val="accent1"/>
                </a:solidFill>
                <a:latin typeface="Arial Black" pitchFamily="34" charset="0"/>
              </a:rPr>
              <a:t> </a:t>
            </a:r>
            <a:r>
              <a:rPr lang="fi-FI" sz="3000" dirty="0" err="1">
                <a:solidFill>
                  <a:schemeClr val="accent1"/>
                </a:solidFill>
                <a:latin typeface="Arial Black" pitchFamily="34" charset="0"/>
              </a:rPr>
              <a:t>this</a:t>
            </a:r>
            <a:r>
              <a:rPr lang="fi-FI" sz="3000" dirty="0">
                <a:solidFill>
                  <a:schemeClr val="accent1"/>
                </a:solidFill>
                <a:latin typeface="Arial Black" pitchFamily="34" charset="0"/>
              </a:rPr>
              <a:t> </a:t>
            </a:r>
            <a:r>
              <a:rPr lang="fi-FI" sz="3000" dirty="0" err="1">
                <a:solidFill>
                  <a:schemeClr val="accent1"/>
                </a:solidFill>
                <a:latin typeface="Arial Black" pitchFamily="34" charset="0"/>
              </a:rPr>
              <a:t>course</a:t>
            </a:r>
            <a:r>
              <a:rPr lang="fi-FI" sz="3000" dirty="0">
                <a:solidFill>
                  <a:schemeClr val="accent1"/>
                </a:solidFill>
                <a:latin typeface="Arial Black" pitchFamily="34" charset="0"/>
              </a:rPr>
              <a:t> </a:t>
            </a:r>
            <a:r>
              <a:rPr lang="fi-FI" sz="3000" dirty="0" err="1">
                <a:solidFill>
                  <a:schemeClr val="accent1"/>
                </a:solidFill>
                <a:latin typeface="Arial Black" pitchFamily="34" charset="0"/>
              </a:rPr>
              <a:t>aim</a:t>
            </a:r>
            <a:r>
              <a:rPr lang="fi-FI" sz="3000" dirty="0">
                <a:solidFill>
                  <a:schemeClr val="accent1"/>
                </a:solidFill>
                <a:latin typeface="Arial Black" pitchFamily="34" charset="0"/>
              </a:rPr>
              <a:t> to </a:t>
            </a:r>
            <a:r>
              <a:rPr lang="fi-FI" sz="3000" dirty="0" err="1">
                <a:solidFill>
                  <a:schemeClr val="accent1"/>
                </a:solidFill>
                <a:latin typeface="Arial Black" pitchFamily="34" charset="0"/>
              </a:rPr>
              <a:t>do</a:t>
            </a:r>
            <a:r>
              <a:rPr lang="fi-FI" sz="3000" dirty="0">
                <a:solidFill>
                  <a:schemeClr val="accent1"/>
                </a:solidFill>
                <a:latin typeface="Arial Black" pitchFamily="34" charset="0"/>
              </a:rPr>
              <a:t>?</a:t>
            </a:r>
            <a:endParaRPr lang="en-US" sz="3000" dirty="0">
              <a:solidFill>
                <a:schemeClr val="accent1"/>
              </a:solidFill>
              <a:latin typeface="Arial Black" pitchFamily="34" charset="0"/>
            </a:endParaRPr>
          </a:p>
        </p:txBody>
      </p:sp>
      <p:sp>
        <p:nvSpPr>
          <p:cNvPr id="3" name="Content Placeholder 2"/>
          <p:cNvSpPr>
            <a:spLocks noGrp="1"/>
          </p:cNvSpPr>
          <p:nvPr>
            <p:ph idx="1"/>
          </p:nvPr>
        </p:nvSpPr>
        <p:spPr>
          <a:xfrm>
            <a:off x="1239000" y="1177313"/>
            <a:ext cx="6657000" cy="3589687"/>
          </a:xfrm>
        </p:spPr>
        <p:txBody>
          <a:bodyPr>
            <a:normAutofit/>
          </a:bodyPr>
          <a:lstStyle/>
          <a:p>
            <a:r>
              <a:rPr lang="en-GB" dirty="0"/>
              <a:t>Help you </a:t>
            </a:r>
            <a:r>
              <a:rPr lang="en-GB" b="1" dirty="0"/>
              <a:t>recognize</a:t>
            </a:r>
            <a:r>
              <a:rPr lang="en-GB" dirty="0"/>
              <a:t> elements and strategies that enhance  clarity and audience-friendliness</a:t>
            </a:r>
            <a:br>
              <a:rPr lang="en-GB" dirty="0"/>
            </a:br>
            <a:r>
              <a:rPr lang="en-GB" dirty="0"/>
              <a:t> </a:t>
            </a:r>
          </a:p>
          <a:p>
            <a:r>
              <a:rPr lang="en-GB" dirty="0"/>
              <a:t>Help you </a:t>
            </a:r>
            <a:r>
              <a:rPr lang="en-GB" b="1" dirty="0"/>
              <a:t>apply</a:t>
            </a:r>
            <a:r>
              <a:rPr lang="en-GB" dirty="0"/>
              <a:t> these strategies and elements </a:t>
            </a:r>
          </a:p>
          <a:p>
            <a:pPr marL="0" indent="0">
              <a:buNone/>
            </a:pPr>
            <a:r>
              <a:rPr lang="en-GB" dirty="0"/>
              <a:t>   -  in writing related to your field of study</a:t>
            </a:r>
          </a:p>
          <a:p>
            <a:pPr marL="0" indent="0">
              <a:buNone/>
            </a:pPr>
            <a:r>
              <a:rPr lang="en-GB" dirty="0"/>
              <a:t>   -  in an oral presentation</a:t>
            </a:r>
          </a:p>
          <a:p>
            <a:pPr marL="0" indent="0">
              <a:buNone/>
            </a:pPr>
            <a:endParaRPr lang="en-GB" dirty="0"/>
          </a:p>
          <a:p>
            <a:r>
              <a:rPr lang="en-GB" dirty="0"/>
              <a:t>Help you </a:t>
            </a:r>
            <a:r>
              <a:rPr lang="en-GB" b="1" dirty="0"/>
              <a:t>distinguish</a:t>
            </a:r>
            <a:r>
              <a:rPr lang="en-GB" dirty="0"/>
              <a:t> between formal and informal </a:t>
            </a:r>
            <a:r>
              <a:rPr lang="en-GB" b="1" dirty="0"/>
              <a:t>styles</a:t>
            </a:r>
            <a:r>
              <a:rPr lang="en-GB" dirty="0"/>
              <a:t> of communication</a:t>
            </a:r>
          </a:p>
        </p:txBody>
      </p:sp>
      <p:sp>
        <p:nvSpPr>
          <p:cNvPr id="6" name="Rectangle 9"/>
          <p:cNvSpPr>
            <a:spLocks noChangeArrowheads="1"/>
          </p:cNvSpPr>
          <p:nvPr/>
        </p:nvSpPr>
        <p:spPr bwMode="auto">
          <a:xfrm>
            <a:off x="2716186" y="1897394"/>
            <a:ext cx="5423708" cy="1074763"/>
          </a:xfrm>
          <a:prstGeom prst="rect">
            <a:avLst/>
          </a:prstGeom>
          <a:solidFill>
            <a:srgbClr val="FFFF00"/>
          </a:solidFill>
          <a:ln w="9525">
            <a:solidFill>
              <a:srgbClr val="CC0000"/>
            </a:solidFill>
            <a:miter lim="800000"/>
            <a:headEnd/>
            <a:tailEnd/>
          </a:ln>
        </p:spPr>
        <p:txBody>
          <a:bodyPr/>
          <a:lstStyle/>
          <a:p>
            <a:pPr marL="285739" indent="-285739" defTabSz="761970">
              <a:spcBef>
                <a:spcPct val="20000"/>
              </a:spcBef>
              <a:defRPr/>
            </a:pPr>
            <a:endParaRPr lang="en-US" sz="2333" b="1" i="1" dirty="0">
              <a:solidFill>
                <a:srgbClr val="6639B7"/>
              </a:solidFill>
              <a:latin typeface="Arial" pitchFamily="34" charset="0"/>
              <a:ea typeface="+mn-ea"/>
              <a:cs typeface="+mn-cs"/>
            </a:endParaRPr>
          </a:p>
          <a:p>
            <a:pPr marL="285739" indent="-285739" defTabSz="761970">
              <a:spcBef>
                <a:spcPct val="20000"/>
              </a:spcBef>
              <a:defRPr/>
            </a:pPr>
            <a:r>
              <a:rPr lang="en-US" sz="2333" b="1" i="1" dirty="0">
                <a:solidFill>
                  <a:srgbClr val="6639B7"/>
                </a:solidFill>
                <a:latin typeface="Arial" pitchFamily="34" charset="0"/>
                <a:ea typeface="+mn-ea"/>
                <a:cs typeface="+mn-cs"/>
              </a:rPr>
              <a:t>Transferable communication skills…</a:t>
            </a:r>
            <a:endParaRPr lang="en-US" sz="2333" b="1" i="1" dirty="0">
              <a:solidFill>
                <a:srgbClr val="FFFF3B"/>
              </a:solidFill>
              <a:latin typeface="Arial" pitchFamily="34" charset="0"/>
              <a:ea typeface="+mn-ea"/>
              <a:cs typeface="+mn-cs"/>
            </a:endParaRPr>
          </a:p>
        </p:txBody>
      </p:sp>
      <p:sp>
        <p:nvSpPr>
          <p:cNvPr id="7" name="Rectangle 9"/>
          <p:cNvSpPr>
            <a:spLocks noChangeArrowheads="1"/>
          </p:cNvSpPr>
          <p:nvPr/>
        </p:nvSpPr>
        <p:spPr bwMode="auto">
          <a:xfrm>
            <a:off x="2687177" y="2802008"/>
            <a:ext cx="5424920" cy="1118063"/>
          </a:xfrm>
          <a:prstGeom prst="rect">
            <a:avLst/>
          </a:prstGeom>
          <a:solidFill>
            <a:srgbClr val="FFFF00"/>
          </a:solidFill>
          <a:ln w="9525">
            <a:solidFill>
              <a:srgbClr val="CC0000"/>
            </a:solidFill>
            <a:miter lim="800000"/>
            <a:headEnd/>
            <a:tailEnd/>
          </a:ln>
        </p:spPr>
        <p:txBody>
          <a:bodyPr/>
          <a:lstStyle/>
          <a:p>
            <a:pPr marL="285739" indent="-285739" defTabSz="761970">
              <a:spcBef>
                <a:spcPct val="20000"/>
              </a:spcBef>
              <a:defRPr/>
            </a:pPr>
            <a:r>
              <a:rPr lang="en-US" sz="2333" b="1" i="1" dirty="0">
                <a:solidFill>
                  <a:srgbClr val="FFFF3B"/>
                </a:solidFill>
                <a:latin typeface="Arial" pitchFamily="34" charset="0"/>
                <a:ea typeface="+mn-ea"/>
                <a:cs typeface="+mn-cs"/>
              </a:rPr>
              <a:t> </a:t>
            </a:r>
            <a:r>
              <a:rPr lang="en-US" sz="2333" b="1" i="1" dirty="0">
                <a:solidFill>
                  <a:srgbClr val="6639B7"/>
                </a:solidFill>
                <a:latin typeface="Arial" pitchFamily="34" charset="0"/>
                <a:ea typeface="+mn-ea"/>
                <a:cs typeface="+mn-cs"/>
              </a:rPr>
              <a:t>   …for conveying expert knowledge to a non-expert audience.</a:t>
            </a:r>
            <a:endParaRPr lang="en-US" sz="2333" b="1" i="1" dirty="0">
              <a:solidFill>
                <a:srgbClr val="FFFF3B"/>
              </a:solidFill>
              <a:latin typeface="Arial" pitchFamily="34" charset="0"/>
              <a:ea typeface="+mn-ea"/>
              <a:cs typeface="+mn-cs"/>
            </a:endParaRPr>
          </a:p>
        </p:txBody>
      </p:sp>
      <p:sp>
        <p:nvSpPr>
          <p:cNvPr id="8" name="Text Placeholder 7"/>
          <p:cNvSpPr>
            <a:spLocks noGrp="1"/>
          </p:cNvSpPr>
          <p:nvPr>
            <p:ph type="body" sz="quarter" idx="13"/>
          </p:nvPr>
        </p:nvSpPr>
        <p:spPr>
          <a:xfrm>
            <a:off x="4572000" y="5121000"/>
            <a:ext cx="3960440" cy="366081"/>
          </a:xfrm>
        </p:spPr>
        <p:txBody>
          <a:bodyPr/>
          <a:lstStyle/>
          <a:p>
            <a:r>
              <a:rPr lang="fi-FI" sz="1600" dirty="0" smtClean="0"/>
              <a:t>LC-1114 </a:t>
            </a:r>
            <a:r>
              <a:rPr lang="fi-FI" sz="1600" dirty="0" err="1" smtClean="0"/>
              <a:t>Communicating</a:t>
            </a:r>
            <a:r>
              <a:rPr lang="fi-FI" sz="1600" dirty="0" smtClean="0"/>
              <a:t> </a:t>
            </a:r>
            <a:r>
              <a:rPr lang="fi-FI" sz="1600" dirty="0" err="1" smtClean="0"/>
              <a:t>technology</a:t>
            </a:r>
            <a:endParaRPr lang="en-GB" sz="1600" dirty="0"/>
          </a:p>
        </p:txBody>
      </p:sp>
    </p:spTree>
    <p:extLst>
      <p:ext uri="{BB962C8B-B14F-4D97-AF65-F5344CB8AC3E}">
        <p14:creationId xmlns:p14="http://schemas.microsoft.com/office/powerpoint/2010/main" val="24985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pPr algn="l"/>
            <a:r>
              <a:rPr lang="fi-FI" altLang="en-US" sz="3000" dirty="0" err="1">
                <a:latin typeface="Arial Black" panose="020B0A04020102020204" pitchFamily="34" charset="0"/>
              </a:rPr>
              <a:t>Successful</a:t>
            </a:r>
            <a:r>
              <a:rPr lang="fi-FI" altLang="en-US" sz="3000" dirty="0">
                <a:latin typeface="Arial Black" panose="020B0A04020102020204" pitchFamily="34" charset="0"/>
              </a:rPr>
              <a:t> </a:t>
            </a:r>
            <a:r>
              <a:rPr lang="fi-FI" altLang="en-US" sz="3000" dirty="0" err="1">
                <a:latin typeface="Arial Black" panose="020B0A04020102020204" pitchFamily="34" charset="0"/>
              </a:rPr>
              <a:t>communication</a:t>
            </a:r>
            <a:endParaRPr lang="fi-FI" altLang="en-US" sz="3000" dirty="0">
              <a:latin typeface="Arial Black" panose="020B0A04020102020204" pitchFamily="34" charset="0"/>
            </a:endParaRPr>
          </a:p>
        </p:txBody>
      </p:sp>
      <p:sp>
        <p:nvSpPr>
          <p:cNvPr id="121859"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defTabSz="761970">
              <a:spcBef>
                <a:spcPct val="0"/>
              </a:spcBef>
              <a:buNone/>
            </a:pPr>
            <a:fld id="{166927ED-81D4-4CDC-BB8F-1AECA3193DB2}" type="slidenum">
              <a:rPr lang="en-US" altLang="ja-JP" sz="1167">
                <a:solidFill>
                  <a:srgbClr val="000000"/>
                </a:solidFill>
                <a:cs typeface="+mn-cs"/>
              </a:rPr>
              <a:pPr defTabSz="761970">
                <a:spcBef>
                  <a:spcPct val="0"/>
                </a:spcBef>
                <a:buNone/>
              </a:pPr>
              <a:t>20</a:t>
            </a:fld>
            <a:endParaRPr lang="en-US" altLang="ja-JP" sz="1167">
              <a:solidFill>
                <a:srgbClr val="000000"/>
              </a:solidFill>
              <a:cs typeface="+mn-cs"/>
            </a:endParaRPr>
          </a:p>
        </p:txBody>
      </p:sp>
      <p:pic>
        <p:nvPicPr>
          <p:cNvPr id="121860" name="Picture 2"/>
          <p:cNvPicPr>
            <a:picLocks noChangeAspect="1" noChangeArrowheads="1"/>
          </p:cNvPicPr>
          <p:nvPr/>
        </p:nvPicPr>
        <p:blipFill>
          <a:blip r:embed="rId3">
            <a:extLst>
              <a:ext uri="{28A0092B-C50C-407E-A947-70E740481C1C}">
                <a14:useLocalDpi xmlns:a14="http://schemas.microsoft.com/office/drawing/2010/main" val="0"/>
              </a:ext>
            </a:extLst>
          </a:blip>
          <a:srcRect l="26428" t="26572" r="25179" b="8572"/>
          <a:stretch>
            <a:fillRect/>
          </a:stretch>
        </p:blipFill>
        <p:spPr bwMode="auto">
          <a:xfrm>
            <a:off x="4773084" y="2137834"/>
            <a:ext cx="3099594"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1333500" y="1072886"/>
            <a:ext cx="6667500" cy="2066976"/>
          </a:xfrm>
          <a:prstGeom prst="rect">
            <a:avLst/>
          </a:prstGeom>
          <a:noFill/>
          <a:ln>
            <a:noFill/>
          </a:ln>
          <a:extLst/>
        </p:spPr>
        <p:txBody>
          <a:bodyPr>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80985" indent="-380985" defTabSz="761970" eaLnBrk="1" hangingPunct="1">
              <a:spcBef>
                <a:spcPct val="50000"/>
              </a:spcBef>
              <a:defRPr/>
            </a:pPr>
            <a:r>
              <a:rPr lang="en-US" altLang="ja-JP" sz="2333" dirty="0">
                <a:solidFill>
                  <a:srgbClr val="000000"/>
                </a:solidFill>
                <a:ea typeface="ＭＳ Ｐゴシック" charset="-128"/>
                <a:cs typeface="+mn-cs"/>
              </a:rPr>
              <a:t>Product of three considerations:</a:t>
            </a:r>
            <a:r>
              <a:rPr lang="en-US" altLang="ja-JP" sz="2333" b="1" dirty="0">
                <a:solidFill>
                  <a:srgbClr val="000000"/>
                </a:solidFill>
                <a:ea typeface="ＭＳ Ｐゴシック" charset="-128"/>
                <a:cs typeface="+mn-cs"/>
              </a:rPr>
              <a:t> </a:t>
            </a:r>
          </a:p>
          <a:p>
            <a:pPr marL="599258" indent="-380985" defTabSz="761970" eaLnBrk="1" hangingPunct="1">
              <a:spcBef>
                <a:spcPct val="50000"/>
              </a:spcBef>
              <a:buFontTx/>
              <a:buAutoNum type="arabicPeriod"/>
              <a:defRPr/>
            </a:pPr>
            <a:r>
              <a:rPr lang="en-US" altLang="ja-JP" sz="2333" b="1" dirty="0">
                <a:solidFill>
                  <a:srgbClr val="006600"/>
                </a:solidFill>
                <a:ea typeface="ＭＳ Ｐゴシック" charset="-128"/>
                <a:cs typeface="+mn-cs"/>
              </a:rPr>
              <a:t>Audience</a:t>
            </a:r>
          </a:p>
          <a:p>
            <a:pPr marL="599258" indent="-380985" defTabSz="761970" eaLnBrk="1" hangingPunct="1">
              <a:spcBef>
                <a:spcPct val="50000"/>
              </a:spcBef>
              <a:buFontTx/>
              <a:buAutoNum type="arabicPeriod"/>
              <a:defRPr/>
            </a:pPr>
            <a:r>
              <a:rPr lang="en-US" altLang="ja-JP" sz="2333" b="1" dirty="0">
                <a:solidFill>
                  <a:srgbClr val="0000FF"/>
                </a:solidFill>
                <a:ea typeface="ＭＳ Ｐゴシック" charset="-128"/>
                <a:cs typeface="+mn-cs"/>
              </a:rPr>
              <a:t>Purpose</a:t>
            </a:r>
          </a:p>
          <a:p>
            <a:pPr marL="599258" indent="-380985" defTabSz="761970" eaLnBrk="1" hangingPunct="1">
              <a:spcBef>
                <a:spcPct val="50000"/>
              </a:spcBef>
              <a:buFontTx/>
              <a:buAutoNum type="arabicPeriod"/>
              <a:defRPr/>
            </a:pPr>
            <a:r>
              <a:rPr lang="en-US" altLang="ja-JP" sz="2333" b="1" dirty="0">
                <a:solidFill>
                  <a:srgbClr val="C00000"/>
                </a:solidFill>
                <a:ea typeface="ＭＳ Ｐゴシック" charset="-128"/>
                <a:cs typeface="+mn-cs"/>
              </a:rPr>
              <a:t>Form</a:t>
            </a:r>
          </a:p>
        </p:txBody>
      </p:sp>
    </p:spTree>
    <p:extLst>
      <p:ext uri="{BB962C8B-B14F-4D97-AF65-F5344CB8AC3E}">
        <p14:creationId xmlns:p14="http://schemas.microsoft.com/office/powerpoint/2010/main" val="906570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3">
            <a:extLst>
              <a:ext uri="{28A0092B-C50C-407E-A947-70E740481C1C}">
                <a14:useLocalDpi xmlns:a14="http://schemas.microsoft.com/office/drawing/2010/main" val="0"/>
              </a:ext>
            </a:extLst>
          </a:blip>
          <a:srcRect l="26428" t="26572" r="25179" b="8572"/>
          <a:stretch>
            <a:fillRect/>
          </a:stretch>
        </p:blipFill>
        <p:spPr bwMode="auto">
          <a:xfrm>
            <a:off x="6241521" y="911490"/>
            <a:ext cx="1549136" cy="129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7"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defTabSz="761970">
              <a:spcBef>
                <a:spcPct val="0"/>
              </a:spcBef>
              <a:buNone/>
            </a:pPr>
            <a:fld id="{EDEBF7F2-3716-446E-AF4E-B593E3CB0155}" type="slidenum">
              <a:rPr lang="en-US" altLang="ja-JP" sz="1167">
                <a:solidFill>
                  <a:srgbClr val="000000"/>
                </a:solidFill>
                <a:cs typeface="+mn-cs"/>
              </a:rPr>
              <a:pPr defTabSz="761970">
                <a:spcBef>
                  <a:spcPct val="0"/>
                </a:spcBef>
                <a:buNone/>
              </a:pPr>
              <a:t>21</a:t>
            </a:fld>
            <a:endParaRPr lang="en-US" altLang="ja-JP" sz="1167">
              <a:solidFill>
                <a:srgbClr val="000000"/>
              </a:solidFill>
              <a:cs typeface="+mn-cs"/>
            </a:endParaRPr>
          </a:p>
        </p:txBody>
      </p:sp>
      <p:sp>
        <p:nvSpPr>
          <p:cNvPr id="123908" name="Text Box 2"/>
          <p:cNvSpPr txBox="1">
            <a:spLocks noChangeArrowheads="1"/>
          </p:cNvSpPr>
          <p:nvPr/>
        </p:nvSpPr>
        <p:spPr bwMode="auto">
          <a:xfrm>
            <a:off x="898100" y="1032976"/>
            <a:ext cx="372004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80985" indent="-380985" defTabSz="761970">
              <a:spcBef>
                <a:spcPct val="50000"/>
              </a:spcBef>
              <a:buFontTx/>
              <a:buAutoNum type="arabicPeriod"/>
            </a:pPr>
            <a:r>
              <a:rPr lang="en-US" altLang="ja-JP" sz="3000" b="1" dirty="0">
                <a:solidFill>
                  <a:srgbClr val="006600"/>
                </a:solidFill>
                <a:ea typeface="ＭＳ Ｐゴシック" panose="020B0600070205080204" pitchFamily="34" charset="-128"/>
                <a:cs typeface="+mn-cs"/>
              </a:rPr>
              <a:t>Audience</a:t>
            </a:r>
            <a:endParaRPr lang="en-US" altLang="ja-JP" sz="3333" b="1" dirty="0">
              <a:solidFill>
                <a:srgbClr val="006600"/>
              </a:solidFill>
              <a:ea typeface="ＭＳ Ｐゴシック" panose="020B0600070205080204" pitchFamily="34" charset="-128"/>
              <a:cs typeface="+mn-cs"/>
            </a:endParaRPr>
          </a:p>
        </p:txBody>
      </p:sp>
      <p:sp>
        <p:nvSpPr>
          <p:cNvPr id="9" name="Rectangle 8"/>
          <p:cNvSpPr/>
          <p:nvPr/>
        </p:nvSpPr>
        <p:spPr>
          <a:xfrm>
            <a:off x="6192573" y="911490"/>
            <a:ext cx="660135" cy="64955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1970">
              <a:defRPr/>
            </a:pPr>
            <a:endParaRPr lang="fi-FI" sz="1500">
              <a:solidFill>
                <a:srgbClr val="FFFFFF"/>
              </a:solidFill>
              <a:latin typeface="Arial"/>
            </a:endParaRPr>
          </a:p>
        </p:txBody>
      </p:sp>
      <p:sp>
        <p:nvSpPr>
          <p:cNvPr id="123910" name="Title 1"/>
          <p:cNvSpPr txBox="1">
            <a:spLocks/>
          </p:cNvSpPr>
          <p:nvPr/>
        </p:nvSpPr>
        <p:spPr bwMode="auto">
          <a:xfrm>
            <a:off x="1143000" y="228865"/>
            <a:ext cx="6858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761970" eaLnBrk="0" hangingPunct="0">
              <a:spcBef>
                <a:spcPct val="0"/>
              </a:spcBef>
              <a:buNone/>
            </a:pPr>
            <a:r>
              <a:rPr lang="fi-FI" altLang="en-US" sz="3000">
                <a:solidFill>
                  <a:srgbClr val="000000"/>
                </a:solidFill>
                <a:latin typeface="Arial Black" panose="020B0A04020102020204" pitchFamily="34" charset="0"/>
                <a:ea typeface="+mn-ea"/>
                <a:cs typeface="+mn-cs"/>
              </a:rPr>
              <a:t>Successful communication</a:t>
            </a:r>
          </a:p>
        </p:txBody>
      </p:sp>
      <p:sp>
        <p:nvSpPr>
          <p:cNvPr id="123911" name="Rectangle 1"/>
          <p:cNvSpPr>
            <a:spLocks noChangeArrowheads="1"/>
          </p:cNvSpPr>
          <p:nvPr/>
        </p:nvSpPr>
        <p:spPr bwMode="auto">
          <a:xfrm>
            <a:off x="1259632" y="1657615"/>
            <a:ext cx="3810000" cy="45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761970">
              <a:spcBef>
                <a:spcPct val="0"/>
              </a:spcBef>
              <a:buNone/>
            </a:pPr>
            <a:r>
              <a:rPr lang="en-US" altLang="en-US" sz="2333" b="1" dirty="0">
                <a:solidFill>
                  <a:srgbClr val="006600"/>
                </a:solidFill>
                <a:ea typeface="+mn-ea"/>
                <a:cs typeface="+mn-cs"/>
              </a:rPr>
              <a:t>Who are you writing to? </a:t>
            </a:r>
          </a:p>
        </p:txBody>
      </p:sp>
      <p:sp>
        <p:nvSpPr>
          <p:cNvPr id="4104" name="Rectangle 2"/>
          <p:cNvSpPr>
            <a:spLocks noChangeArrowheads="1"/>
          </p:cNvSpPr>
          <p:nvPr/>
        </p:nvSpPr>
        <p:spPr bwMode="auto">
          <a:xfrm>
            <a:off x="1150937" y="2210594"/>
            <a:ext cx="7535863"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38115" indent="-238115" defTabSz="761970">
              <a:spcBef>
                <a:spcPts val="1000"/>
              </a:spcBef>
            </a:pPr>
            <a:r>
              <a:rPr lang="en-US" altLang="en-US" sz="2000" dirty="0">
                <a:solidFill>
                  <a:srgbClr val="000000"/>
                </a:solidFill>
                <a:ea typeface="+mn-ea"/>
                <a:cs typeface="+mn-cs"/>
              </a:rPr>
              <a:t>Is a </a:t>
            </a:r>
            <a:r>
              <a:rPr lang="en-US" altLang="en-US" sz="2000" b="1" dirty="0">
                <a:solidFill>
                  <a:srgbClr val="000000"/>
                </a:solidFill>
                <a:ea typeface="+mn-ea"/>
                <a:cs typeface="+mn-cs"/>
              </a:rPr>
              <a:t>formal</a:t>
            </a:r>
            <a:r>
              <a:rPr lang="en-US" altLang="en-US" sz="2000" dirty="0">
                <a:solidFill>
                  <a:srgbClr val="000000"/>
                </a:solidFill>
                <a:ea typeface="+mn-ea"/>
                <a:cs typeface="+mn-cs"/>
              </a:rPr>
              <a:t> or </a:t>
            </a:r>
            <a:r>
              <a:rPr lang="en-US" altLang="en-US" sz="2000" b="1" dirty="0">
                <a:solidFill>
                  <a:srgbClr val="000000"/>
                </a:solidFill>
                <a:ea typeface="+mn-ea"/>
                <a:cs typeface="+mn-cs"/>
              </a:rPr>
              <a:t>informal</a:t>
            </a:r>
            <a:r>
              <a:rPr lang="en-US" altLang="en-US" sz="2000" dirty="0">
                <a:solidFill>
                  <a:srgbClr val="000000"/>
                </a:solidFill>
                <a:ea typeface="+mn-ea"/>
                <a:cs typeface="+mn-cs"/>
              </a:rPr>
              <a:t> style more appropriate for this audience? </a:t>
            </a:r>
            <a:endParaRPr lang="fi-FI" altLang="en-US" sz="2000" dirty="0">
              <a:solidFill>
                <a:srgbClr val="000000"/>
              </a:solidFill>
              <a:ea typeface="+mn-ea"/>
              <a:cs typeface="+mn-cs"/>
            </a:endParaRPr>
          </a:p>
          <a:p>
            <a:pPr marL="238115" indent="-238115" defTabSz="761970">
              <a:spcBef>
                <a:spcPts val="1000"/>
              </a:spcBef>
            </a:pPr>
            <a:r>
              <a:rPr lang="en-US" altLang="en-US" sz="2000" b="1" dirty="0">
                <a:solidFill>
                  <a:srgbClr val="000000"/>
                </a:solidFill>
                <a:ea typeface="+mn-ea"/>
                <a:cs typeface="+mn-cs"/>
              </a:rPr>
              <a:t>How much information</a:t>
            </a:r>
            <a:r>
              <a:rPr lang="en-US" altLang="en-US" sz="2000" dirty="0">
                <a:solidFill>
                  <a:srgbClr val="000000"/>
                </a:solidFill>
                <a:ea typeface="+mn-ea"/>
                <a:cs typeface="+mn-cs"/>
              </a:rPr>
              <a:t> does this audience already know?</a:t>
            </a:r>
          </a:p>
          <a:p>
            <a:pPr marL="238115" indent="-238115" defTabSz="761970">
              <a:spcBef>
                <a:spcPts val="1000"/>
              </a:spcBef>
            </a:pPr>
            <a:r>
              <a:rPr lang="en-US" altLang="en-US" sz="2000" b="1" dirty="0">
                <a:solidFill>
                  <a:srgbClr val="000000"/>
                </a:solidFill>
                <a:ea typeface="+mn-ea"/>
                <a:cs typeface="+mn-cs"/>
              </a:rPr>
              <a:t>How much detail </a:t>
            </a:r>
            <a:r>
              <a:rPr lang="en-US" altLang="en-US" sz="2000" dirty="0">
                <a:solidFill>
                  <a:srgbClr val="000000"/>
                </a:solidFill>
                <a:ea typeface="+mn-ea"/>
                <a:cs typeface="+mn-cs"/>
              </a:rPr>
              <a:t>can they take?</a:t>
            </a:r>
            <a:endParaRPr lang="fi-FI" altLang="en-US" sz="2000" dirty="0">
              <a:solidFill>
                <a:srgbClr val="000000"/>
              </a:solidFill>
              <a:ea typeface="+mn-ea"/>
              <a:cs typeface="+mn-cs"/>
            </a:endParaRPr>
          </a:p>
          <a:p>
            <a:pPr marL="238115" indent="-238115" defTabSz="761970">
              <a:spcBef>
                <a:spcPts val="1000"/>
              </a:spcBef>
            </a:pPr>
            <a:r>
              <a:rPr lang="en-US" altLang="en-US" sz="2000" b="1" dirty="0">
                <a:solidFill>
                  <a:srgbClr val="000000"/>
                </a:solidFill>
                <a:ea typeface="+mn-ea"/>
                <a:cs typeface="+mn-cs"/>
              </a:rPr>
              <a:t>What</a:t>
            </a:r>
            <a:r>
              <a:rPr lang="en-US" altLang="en-US" sz="2000" dirty="0">
                <a:solidFill>
                  <a:srgbClr val="000000"/>
                </a:solidFill>
                <a:ea typeface="+mn-ea"/>
                <a:cs typeface="+mn-cs"/>
              </a:rPr>
              <a:t> </a:t>
            </a:r>
            <a:r>
              <a:rPr lang="en-US" altLang="en-US" sz="2000" b="1" dirty="0">
                <a:solidFill>
                  <a:srgbClr val="000000"/>
                </a:solidFill>
                <a:ea typeface="+mn-ea"/>
                <a:cs typeface="+mn-cs"/>
              </a:rPr>
              <a:t>information</a:t>
            </a:r>
            <a:r>
              <a:rPr lang="en-US" altLang="en-US" sz="2000" dirty="0">
                <a:solidFill>
                  <a:srgbClr val="000000"/>
                </a:solidFill>
                <a:ea typeface="+mn-ea"/>
                <a:cs typeface="+mn-cs"/>
              </a:rPr>
              <a:t> on this subject does this audience need? </a:t>
            </a:r>
            <a:endParaRPr lang="fi-FI" altLang="en-US" sz="2000" dirty="0">
              <a:solidFill>
                <a:srgbClr val="000000"/>
              </a:solidFill>
              <a:ea typeface="+mn-ea"/>
              <a:cs typeface="+mn-cs"/>
            </a:endParaRPr>
          </a:p>
        </p:txBody>
      </p:sp>
    </p:spTree>
    <p:extLst>
      <p:ext uri="{BB962C8B-B14F-4D97-AF65-F5344CB8AC3E}">
        <p14:creationId xmlns:p14="http://schemas.microsoft.com/office/powerpoint/2010/main" val="71923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3">
            <a:extLst>
              <a:ext uri="{28A0092B-C50C-407E-A947-70E740481C1C}">
                <a14:useLocalDpi xmlns:a14="http://schemas.microsoft.com/office/drawing/2010/main" val="0"/>
              </a:ext>
            </a:extLst>
          </a:blip>
          <a:srcRect l="26428" t="26572" r="25179" b="8572"/>
          <a:stretch>
            <a:fillRect/>
          </a:stretch>
        </p:blipFill>
        <p:spPr bwMode="auto">
          <a:xfrm>
            <a:off x="6241521" y="911490"/>
            <a:ext cx="1549136" cy="129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defTabSz="761970">
              <a:spcBef>
                <a:spcPct val="0"/>
              </a:spcBef>
              <a:buNone/>
            </a:pPr>
            <a:fld id="{B804F3E9-3FFF-4606-B0C1-CC6B601FC527}" type="slidenum">
              <a:rPr lang="en-US" altLang="ja-JP" sz="1167">
                <a:solidFill>
                  <a:srgbClr val="000000"/>
                </a:solidFill>
                <a:cs typeface="+mn-cs"/>
              </a:rPr>
              <a:pPr defTabSz="761970">
                <a:spcBef>
                  <a:spcPct val="0"/>
                </a:spcBef>
                <a:buNone/>
              </a:pPr>
              <a:t>22</a:t>
            </a:fld>
            <a:endParaRPr lang="en-US" altLang="ja-JP" sz="1167">
              <a:solidFill>
                <a:srgbClr val="000000"/>
              </a:solidFill>
              <a:cs typeface="+mn-cs"/>
            </a:endParaRPr>
          </a:p>
        </p:txBody>
      </p:sp>
      <p:sp>
        <p:nvSpPr>
          <p:cNvPr id="125956" name="Text Box 2"/>
          <p:cNvSpPr txBox="1">
            <a:spLocks noChangeArrowheads="1"/>
          </p:cNvSpPr>
          <p:nvPr/>
        </p:nvSpPr>
        <p:spPr bwMode="auto">
          <a:xfrm>
            <a:off x="683568" y="1102570"/>
            <a:ext cx="372004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65150" indent="-5651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70939" indent="-470939" defTabSz="761970">
              <a:spcBef>
                <a:spcPct val="50000"/>
              </a:spcBef>
              <a:buFontTx/>
              <a:buAutoNum type="arabicPeriod" startAt="2"/>
            </a:pPr>
            <a:r>
              <a:rPr lang="en-US" altLang="ja-JP" sz="3000" b="1" dirty="0">
                <a:solidFill>
                  <a:srgbClr val="0000FF"/>
                </a:solidFill>
                <a:ea typeface="ＭＳ Ｐゴシック" panose="020B0600070205080204" pitchFamily="34" charset="-128"/>
                <a:cs typeface="+mn-cs"/>
              </a:rPr>
              <a:t>Purpose</a:t>
            </a:r>
            <a:endParaRPr lang="en-US" altLang="ja-JP" sz="3333" b="1" dirty="0">
              <a:solidFill>
                <a:srgbClr val="0000FF"/>
              </a:solidFill>
              <a:ea typeface="ＭＳ Ｐゴシック" panose="020B0600070205080204" pitchFamily="34" charset="-128"/>
              <a:cs typeface="+mn-cs"/>
            </a:endParaRPr>
          </a:p>
        </p:txBody>
      </p:sp>
      <p:sp>
        <p:nvSpPr>
          <p:cNvPr id="9" name="Rectangle 8"/>
          <p:cNvSpPr/>
          <p:nvPr/>
        </p:nvSpPr>
        <p:spPr>
          <a:xfrm>
            <a:off x="7151688" y="899584"/>
            <a:ext cx="720990" cy="64955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1970">
              <a:defRPr/>
            </a:pPr>
            <a:endParaRPr lang="fi-FI" sz="1500">
              <a:solidFill>
                <a:srgbClr val="FFFFFF"/>
              </a:solidFill>
              <a:latin typeface="Arial"/>
            </a:endParaRPr>
          </a:p>
        </p:txBody>
      </p:sp>
      <p:sp>
        <p:nvSpPr>
          <p:cNvPr id="125958" name="Title 1"/>
          <p:cNvSpPr txBox="1">
            <a:spLocks/>
          </p:cNvSpPr>
          <p:nvPr/>
        </p:nvSpPr>
        <p:spPr bwMode="auto">
          <a:xfrm>
            <a:off x="1164168" y="291043"/>
            <a:ext cx="6858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761970" eaLnBrk="0" hangingPunct="0">
              <a:spcBef>
                <a:spcPct val="0"/>
              </a:spcBef>
              <a:buNone/>
            </a:pPr>
            <a:r>
              <a:rPr lang="fi-FI" altLang="en-US" sz="3000">
                <a:solidFill>
                  <a:srgbClr val="000000"/>
                </a:solidFill>
                <a:latin typeface="Arial Black" panose="020B0A04020102020204" pitchFamily="34" charset="0"/>
                <a:ea typeface="+mn-ea"/>
                <a:cs typeface="+mn-cs"/>
              </a:rPr>
              <a:t>Successful communication</a:t>
            </a:r>
          </a:p>
        </p:txBody>
      </p:sp>
      <p:sp>
        <p:nvSpPr>
          <p:cNvPr id="125959" name="Rectangle 1"/>
          <p:cNvSpPr>
            <a:spLocks noChangeArrowheads="1"/>
          </p:cNvSpPr>
          <p:nvPr/>
        </p:nvSpPr>
        <p:spPr bwMode="auto">
          <a:xfrm>
            <a:off x="1043608" y="1657615"/>
            <a:ext cx="55683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761970">
              <a:spcBef>
                <a:spcPct val="0"/>
              </a:spcBef>
              <a:buNone/>
            </a:pPr>
            <a:r>
              <a:rPr lang="en-US" altLang="en-US" sz="2000" dirty="0">
                <a:solidFill>
                  <a:srgbClr val="0000FF"/>
                </a:solidFill>
                <a:ea typeface="+mn-ea"/>
                <a:cs typeface="+mn-cs"/>
              </a:rPr>
              <a:t>What are </a:t>
            </a:r>
            <a:r>
              <a:rPr lang="en-US" altLang="en-US" sz="2000" b="1" u="sng" dirty="0">
                <a:solidFill>
                  <a:srgbClr val="0000FF"/>
                </a:solidFill>
                <a:ea typeface="+mn-ea"/>
                <a:cs typeface="+mn-cs"/>
              </a:rPr>
              <a:t>you</a:t>
            </a:r>
            <a:r>
              <a:rPr lang="en-US" altLang="en-US" sz="2000" dirty="0">
                <a:solidFill>
                  <a:srgbClr val="0000FF"/>
                </a:solidFill>
                <a:ea typeface="+mn-ea"/>
                <a:cs typeface="+mn-cs"/>
              </a:rPr>
              <a:t> hoping to achieve with this text? </a:t>
            </a:r>
            <a:endParaRPr lang="en-US" altLang="en-US" sz="2333" b="1" dirty="0">
              <a:solidFill>
                <a:srgbClr val="0000FF"/>
              </a:solidFill>
              <a:ea typeface="+mn-ea"/>
              <a:cs typeface="+mn-cs"/>
            </a:endParaRPr>
          </a:p>
        </p:txBody>
      </p:sp>
      <p:sp>
        <p:nvSpPr>
          <p:cNvPr id="125960" name="Rectangle 2"/>
          <p:cNvSpPr>
            <a:spLocks noChangeArrowheads="1"/>
          </p:cNvSpPr>
          <p:nvPr/>
        </p:nvSpPr>
        <p:spPr bwMode="auto">
          <a:xfrm>
            <a:off x="1631157" y="3217334"/>
            <a:ext cx="5820833" cy="119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761970">
              <a:spcBef>
                <a:spcPct val="0"/>
              </a:spcBef>
              <a:buNone/>
            </a:pPr>
            <a:r>
              <a:rPr lang="en-US" altLang="en-US" sz="2000">
                <a:solidFill>
                  <a:srgbClr val="000000"/>
                </a:solidFill>
                <a:ea typeface="+mn-ea"/>
                <a:cs typeface="+mn-cs"/>
              </a:rPr>
              <a:t/>
            </a:r>
            <a:br>
              <a:rPr lang="en-US" altLang="en-US" sz="2000">
                <a:solidFill>
                  <a:srgbClr val="000000"/>
                </a:solidFill>
                <a:ea typeface="+mn-ea"/>
                <a:cs typeface="+mn-cs"/>
              </a:rPr>
            </a:br>
            <a:r>
              <a:rPr lang="en-US" altLang="en-US" sz="1500">
                <a:solidFill>
                  <a:srgbClr val="000000"/>
                </a:solidFill>
                <a:ea typeface="+mn-ea"/>
                <a:cs typeface="+mn-cs"/>
              </a:rPr>
              <a:t> </a:t>
            </a:r>
            <a:endParaRPr lang="fi-FI" altLang="en-US" sz="1333">
              <a:solidFill>
                <a:srgbClr val="000000"/>
              </a:solidFill>
              <a:ea typeface="+mn-ea"/>
              <a:cs typeface="+mn-cs"/>
            </a:endParaRPr>
          </a:p>
          <a:p>
            <a:pPr defTabSz="761970">
              <a:spcBef>
                <a:spcPct val="0"/>
              </a:spcBef>
              <a:buNone/>
            </a:pPr>
            <a:r>
              <a:rPr lang="en-US" altLang="en-US" sz="2000">
                <a:solidFill>
                  <a:srgbClr val="000000"/>
                </a:solidFill>
                <a:ea typeface="+mn-ea"/>
                <a:cs typeface="+mn-cs"/>
              </a:rPr>
              <a:t>  </a:t>
            </a:r>
            <a:endParaRPr lang="fi-FI" altLang="en-US" sz="1667">
              <a:solidFill>
                <a:srgbClr val="000000"/>
              </a:solidFill>
              <a:ea typeface="+mn-ea"/>
              <a:cs typeface="+mn-cs"/>
            </a:endParaRPr>
          </a:p>
          <a:p>
            <a:pPr defTabSz="761970">
              <a:spcBef>
                <a:spcPct val="0"/>
              </a:spcBef>
              <a:buNone/>
            </a:pPr>
            <a:endParaRPr lang="fi-FI" altLang="en-US" sz="1667">
              <a:solidFill>
                <a:srgbClr val="000000"/>
              </a:solidFill>
              <a:ea typeface="+mn-ea"/>
              <a:cs typeface="+mn-cs"/>
            </a:endParaRPr>
          </a:p>
        </p:txBody>
      </p:sp>
      <p:sp>
        <p:nvSpPr>
          <p:cNvPr id="7177" name="Rectangle 3"/>
          <p:cNvSpPr>
            <a:spLocks noChangeArrowheads="1"/>
          </p:cNvSpPr>
          <p:nvPr/>
        </p:nvSpPr>
        <p:spPr bwMode="auto">
          <a:xfrm>
            <a:off x="1043608" y="2332303"/>
            <a:ext cx="7416824" cy="2195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39" indent="-285739" defTabSz="761970">
              <a:spcBef>
                <a:spcPct val="0"/>
              </a:spcBef>
              <a:spcAft>
                <a:spcPts val="1000"/>
              </a:spcAft>
              <a:buFont typeface="Wingdings" panose="05000000000000000000" pitchFamily="2" charset="2"/>
              <a:buChar char="§"/>
            </a:pPr>
            <a:r>
              <a:rPr lang="en-US" altLang="en-US" sz="2000" dirty="0">
                <a:solidFill>
                  <a:srgbClr val="0000FF"/>
                </a:solidFill>
                <a:ea typeface="+mn-ea"/>
                <a:cs typeface="+mn-cs"/>
              </a:rPr>
              <a:t>To</a:t>
            </a:r>
            <a:r>
              <a:rPr lang="en-US" altLang="en-US" sz="2000" dirty="0">
                <a:solidFill>
                  <a:srgbClr val="000000"/>
                </a:solidFill>
                <a:ea typeface="+mn-ea"/>
                <a:cs typeface="+mn-cs"/>
              </a:rPr>
              <a:t> </a:t>
            </a:r>
            <a:r>
              <a:rPr lang="en-US" altLang="en-US" sz="2000" b="1" dirty="0">
                <a:solidFill>
                  <a:srgbClr val="0000FF"/>
                </a:solidFill>
                <a:ea typeface="+mn-ea"/>
                <a:cs typeface="+mn-cs"/>
              </a:rPr>
              <a:t>inform</a:t>
            </a:r>
            <a:r>
              <a:rPr lang="en-US" altLang="en-US" sz="2000" dirty="0">
                <a:solidFill>
                  <a:srgbClr val="000000"/>
                </a:solidFill>
                <a:ea typeface="+mn-ea"/>
                <a:cs typeface="+mn-cs"/>
              </a:rPr>
              <a:t>? </a:t>
            </a:r>
            <a:br>
              <a:rPr lang="en-US" altLang="en-US" sz="2000" dirty="0">
                <a:solidFill>
                  <a:srgbClr val="000000"/>
                </a:solidFill>
                <a:ea typeface="+mn-ea"/>
                <a:cs typeface="+mn-cs"/>
              </a:rPr>
            </a:br>
            <a:r>
              <a:rPr lang="en-US" altLang="en-US" sz="2000" dirty="0">
                <a:solidFill>
                  <a:srgbClr val="000000"/>
                </a:solidFill>
                <a:ea typeface="+mn-ea"/>
                <a:cs typeface="+mn-cs"/>
              </a:rPr>
              <a:t>What do you want the audience to </a:t>
            </a:r>
            <a:r>
              <a:rPr lang="en-US" altLang="en-US" sz="2000" b="1" dirty="0">
                <a:solidFill>
                  <a:srgbClr val="000000"/>
                </a:solidFill>
                <a:ea typeface="+mn-ea"/>
                <a:cs typeface="+mn-cs"/>
              </a:rPr>
              <a:t>know</a:t>
            </a:r>
            <a:r>
              <a:rPr lang="en-US" altLang="en-US" sz="2000" dirty="0">
                <a:solidFill>
                  <a:srgbClr val="000000"/>
                </a:solidFill>
                <a:ea typeface="+mn-ea"/>
                <a:cs typeface="+mn-cs"/>
              </a:rPr>
              <a:t> when you are done?</a:t>
            </a:r>
          </a:p>
          <a:p>
            <a:pPr marL="285739" indent="-285739" defTabSz="761970">
              <a:spcBef>
                <a:spcPct val="0"/>
              </a:spcBef>
              <a:spcAft>
                <a:spcPts val="1000"/>
              </a:spcAft>
              <a:buFont typeface="Wingdings" panose="05000000000000000000" pitchFamily="2" charset="2"/>
              <a:buChar char="§"/>
            </a:pPr>
            <a:r>
              <a:rPr lang="en-US" altLang="en-US" sz="2000" dirty="0">
                <a:solidFill>
                  <a:srgbClr val="0000FF"/>
                </a:solidFill>
                <a:ea typeface="+mn-ea"/>
                <a:cs typeface="+mn-cs"/>
              </a:rPr>
              <a:t>To</a:t>
            </a:r>
            <a:r>
              <a:rPr lang="en-US" altLang="en-US" sz="2000" dirty="0">
                <a:solidFill>
                  <a:srgbClr val="000000"/>
                </a:solidFill>
                <a:ea typeface="+mn-ea"/>
                <a:cs typeface="+mn-cs"/>
              </a:rPr>
              <a:t> </a:t>
            </a:r>
            <a:r>
              <a:rPr lang="en-US" altLang="en-US" sz="2000" b="1" dirty="0">
                <a:solidFill>
                  <a:srgbClr val="0000FF"/>
                </a:solidFill>
                <a:ea typeface="+mn-ea"/>
                <a:cs typeface="+mn-cs"/>
              </a:rPr>
              <a:t>persuade</a:t>
            </a:r>
            <a:r>
              <a:rPr lang="en-US" altLang="en-US" sz="2000" dirty="0">
                <a:solidFill>
                  <a:srgbClr val="000000"/>
                </a:solidFill>
                <a:ea typeface="+mn-ea"/>
                <a:cs typeface="+mn-cs"/>
              </a:rPr>
              <a:t>? </a:t>
            </a:r>
            <a:br>
              <a:rPr lang="en-US" altLang="en-US" sz="2000" dirty="0">
                <a:solidFill>
                  <a:srgbClr val="000000"/>
                </a:solidFill>
                <a:ea typeface="+mn-ea"/>
                <a:cs typeface="+mn-cs"/>
              </a:rPr>
            </a:br>
            <a:r>
              <a:rPr lang="en-US" altLang="en-US" sz="2000" dirty="0">
                <a:solidFill>
                  <a:srgbClr val="000000"/>
                </a:solidFill>
                <a:ea typeface="+mn-ea"/>
                <a:cs typeface="+mn-cs"/>
              </a:rPr>
              <a:t>What do you want the audience to </a:t>
            </a:r>
            <a:r>
              <a:rPr lang="en-US" altLang="en-US" sz="2000" b="1" dirty="0">
                <a:solidFill>
                  <a:srgbClr val="000000"/>
                </a:solidFill>
                <a:ea typeface="+mn-ea"/>
                <a:cs typeface="+mn-cs"/>
              </a:rPr>
              <a:t>believe</a:t>
            </a:r>
            <a:r>
              <a:rPr lang="en-US" altLang="en-US" sz="2000" dirty="0">
                <a:solidFill>
                  <a:srgbClr val="000000"/>
                </a:solidFill>
                <a:ea typeface="+mn-ea"/>
                <a:cs typeface="+mn-cs"/>
              </a:rPr>
              <a:t> or </a:t>
            </a:r>
            <a:r>
              <a:rPr lang="en-US" altLang="en-US" sz="2000" b="1" dirty="0">
                <a:solidFill>
                  <a:srgbClr val="000000"/>
                </a:solidFill>
                <a:ea typeface="+mn-ea"/>
                <a:cs typeface="+mn-cs"/>
              </a:rPr>
              <a:t>agree with</a:t>
            </a:r>
            <a:r>
              <a:rPr lang="en-US" altLang="en-US" sz="2000" dirty="0">
                <a:solidFill>
                  <a:srgbClr val="000000"/>
                </a:solidFill>
                <a:ea typeface="+mn-ea"/>
                <a:cs typeface="+mn-cs"/>
              </a:rPr>
              <a:t>?</a:t>
            </a:r>
          </a:p>
          <a:p>
            <a:pPr marL="285739" indent="-285739" defTabSz="761970">
              <a:spcBef>
                <a:spcPct val="0"/>
              </a:spcBef>
              <a:buFont typeface="Wingdings" panose="05000000000000000000" pitchFamily="2" charset="2"/>
              <a:buChar char="§"/>
            </a:pPr>
            <a:r>
              <a:rPr lang="en-US" altLang="en-US" sz="2000" dirty="0">
                <a:solidFill>
                  <a:srgbClr val="0000FF"/>
                </a:solidFill>
                <a:ea typeface="+mn-ea"/>
                <a:cs typeface="+mn-cs"/>
              </a:rPr>
              <a:t>To</a:t>
            </a:r>
            <a:r>
              <a:rPr lang="en-US" altLang="en-US" sz="2000" dirty="0">
                <a:solidFill>
                  <a:srgbClr val="000000"/>
                </a:solidFill>
                <a:ea typeface="+mn-ea"/>
                <a:cs typeface="+mn-cs"/>
              </a:rPr>
              <a:t> </a:t>
            </a:r>
            <a:r>
              <a:rPr lang="en-US" altLang="en-US" sz="2000" b="1" dirty="0">
                <a:solidFill>
                  <a:srgbClr val="0000FF"/>
                </a:solidFill>
                <a:ea typeface="+mn-ea"/>
                <a:cs typeface="+mn-cs"/>
              </a:rPr>
              <a:t>entertain</a:t>
            </a:r>
            <a:r>
              <a:rPr lang="en-US" altLang="en-US" sz="2000" dirty="0">
                <a:solidFill>
                  <a:srgbClr val="000000"/>
                </a:solidFill>
                <a:ea typeface="+mn-ea"/>
                <a:cs typeface="+mn-cs"/>
              </a:rPr>
              <a:t>?</a:t>
            </a:r>
            <a:br>
              <a:rPr lang="en-US" altLang="en-US" sz="2000" dirty="0">
                <a:solidFill>
                  <a:srgbClr val="000000"/>
                </a:solidFill>
                <a:ea typeface="+mn-ea"/>
                <a:cs typeface="+mn-cs"/>
              </a:rPr>
            </a:br>
            <a:r>
              <a:rPr lang="en-US" altLang="en-US" sz="2000" dirty="0">
                <a:solidFill>
                  <a:srgbClr val="000000"/>
                </a:solidFill>
                <a:ea typeface="+mn-ea"/>
                <a:cs typeface="+mn-cs"/>
              </a:rPr>
              <a:t>What </a:t>
            </a:r>
            <a:r>
              <a:rPr lang="en-US" altLang="en-US" sz="2000" b="1" dirty="0">
                <a:solidFill>
                  <a:srgbClr val="000000"/>
                </a:solidFill>
                <a:ea typeface="+mn-ea"/>
                <a:cs typeface="+mn-cs"/>
              </a:rPr>
              <a:t>action</a:t>
            </a:r>
            <a:r>
              <a:rPr lang="en-US" altLang="en-US" sz="2000" dirty="0">
                <a:solidFill>
                  <a:srgbClr val="000000"/>
                </a:solidFill>
                <a:ea typeface="+mn-ea"/>
                <a:cs typeface="+mn-cs"/>
              </a:rPr>
              <a:t> do you want the audience to take? </a:t>
            </a:r>
            <a:endParaRPr lang="fi-FI" altLang="en-US" sz="2000" dirty="0">
              <a:solidFill>
                <a:srgbClr val="000000"/>
              </a:solidFill>
              <a:ea typeface="+mn-ea"/>
              <a:cs typeface="+mn-cs"/>
            </a:endParaRPr>
          </a:p>
        </p:txBody>
      </p:sp>
    </p:spTree>
    <p:extLst>
      <p:ext uri="{BB962C8B-B14F-4D97-AF65-F5344CB8AC3E}">
        <p14:creationId xmlns:p14="http://schemas.microsoft.com/office/powerpoint/2010/main" val="17000724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77">
                                            <p:txEl>
                                              <p:pRg st="0" end="0"/>
                                            </p:txEl>
                                          </p:spTgt>
                                        </p:tgtEl>
                                        <p:attrNameLst>
                                          <p:attrName>style.visibility</p:attrName>
                                        </p:attrNameLst>
                                      </p:cBhvr>
                                      <p:to>
                                        <p:strVal val="visible"/>
                                      </p:to>
                                    </p:set>
                                    <p:animEffect transition="in" filter="blinds(horizontal)">
                                      <p:cBhvr>
                                        <p:cTn id="7" dur="500"/>
                                        <p:tgtEl>
                                          <p:spTgt spid="717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177">
                                            <p:txEl>
                                              <p:pRg st="1" end="1"/>
                                            </p:txEl>
                                          </p:spTgt>
                                        </p:tgtEl>
                                        <p:attrNameLst>
                                          <p:attrName>style.visibility</p:attrName>
                                        </p:attrNameLst>
                                      </p:cBhvr>
                                      <p:to>
                                        <p:strVal val="visible"/>
                                      </p:to>
                                    </p:set>
                                    <p:animEffect transition="in" filter="blinds(horizontal)">
                                      <p:cBhvr>
                                        <p:cTn id="12" dur="500"/>
                                        <p:tgtEl>
                                          <p:spTgt spid="717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177">
                                            <p:txEl>
                                              <p:pRg st="2" end="2"/>
                                            </p:txEl>
                                          </p:spTgt>
                                        </p:tgtEl>
                                        <p:attrNameLst>
                                          <p:attrName>style.visibility</p:attrName>
                                        </p:attrNameLst>
                                      </p:cBhvr>
                                      <p:to>
                                        <p:strVal val="visible"/>
                                      </p:to>
                                    </p:set>
                                    <p:animEffect transition="in" filter="blinds(horizontal)">
                                      <p:cBhvr>
                                        <p:cTn id="17" dur="500"/>
                                        <p:tgtEl>
                                          <p:spTgt spid="717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defTabSz="761970">
              <a:spcBef>
                <a:spcPct val="0"/>
              </a:spcBef>
              <a:buNone/>
            </a:pPr>
            <a:fld id="{E8F8B31A-A1FA-4E0A-A92C-4E893E9C9E76}" type="slidenum">
              <a:rPr lang="en-US" altLang="ja-JP" sz="1167">
                <a:solidFill>
                  <a:srgbClr val="000000"/>
                </a:solidFill>
                <a:cs typeface="+mn-cs"/>
              </a:rPr>
              <a:pPr defTabSz="761970">
                <a:spcBef>
                  <a:spcPct val="0"/>
                </a:spcBef>
                <a:buNone/>
              </a:pPr>
              <a:t>23</a:t>
            </a:fld>
            <a:endParaRPr lang="en-US" altLang="ja-JP" sz="1167">
              <a:solidFill>
                <a:srgbClr val="000000"/>
              </a:solidFill>
              <a:cs typeface="+mn-cs"/>
            </a:endParaRPr>
          </a:p>
        </p:txBody>
      </p:sp>
      <p:pic>
        <p:nvPicPr>
          <p:cNvPr id="128003" name="Picture 3"/>
          <p:cNvPicPr>
            <a:picLocks noChangeAspect="1" noChangeArrowheads="1"/>
          </p:cNvPicPr>
          <p:nvPr/>
        </p:nvPicPr>
        <p:blipFill>
          <a:blip r:embed="rId3">
            <a:extLst>
              <a:ext uri="{28A0092B-C50C-407E-A947-70E740481C1C}">
                <a14:useLocalDpi xmlns:a14="http://schemas.microsoft.com/office/drawing/2010/main" val="0"/>
              </a:ext>
            </a:extLst>
          </a:blip>
          <a:srcRect l="42857" t="46857" r="32680" b="38571"/>
          <a:stretch>
            <a:fillRect/>
          </a:stretch>
        </p:blipFill>
        <p:spPr bwMode="auto">
          <a:xfrm>
            <a:off x="4504926" y="823918"/>
            <a:ext cx="2767374" cy="1030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7" name="Picture 5"/>
          <p:cNvPicPr>
            <a:picLocks noChangeAspect="1" noChangeArrowheads="1"/>
          </p:cNvPicPr>
          <p:nvPr/>
        </p:nvPicPr>
        <p:blipFill>
          <a:blip r:embed="rId3">
            <a:extLst>
              <a:ext uri="{28A0092B-C50C-407E-A947-70E740481C1C}">
                <a14:useLocalDpi xmlns:a14="http://schemas.microsoft.com/office/drawing/2010/main" val="0"/>
              </a:ext>
            </a:extLst>
          </a:blip>
          <a:srcRect l="50000" t="69714" r="39642" b="15715"/>
          <a:stretch>
            <a:fillRect/>
          </a:stretch>
        </p:blipFill>
        <p:spPr bwMode="auto">
          <a:xfrm>
            <a:off x="5035668" y="2027400"/>
            <a:ext cx="1602193" cy="133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5" name="Title 1"/>
          <p:cNvSpPr txBox="1">
            <a:spLocks/>
          </p:cNvSpPr>
          <p:nvPr/>
        </p:nvSpPr>
        <p:spPr bwMode="auto">
          <a:xfrm>
            <a:off x="1143000" y="228865"/>
            <a:ext cx="6858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761970" eaLnBrk="0" hangingPunct="0">
              <a:spcBef>
                <a:spcPct val="0"/>
              </a:spcBef>
              <a:buNone/>
            </a:pPr>
            <a:r>
              <a:rPr lang="fi-FI" altLang="en-US" sz="3000">
                <a:solidFill>
                  <a:srgbClr val="000000"/>
                </a:solidFill>
                <a:latin typeface="Arial Black" panose="020B0A04020102020204" pitchFamily="34" charset="0"/>
                <a:ea typeface="+mn-ea"/>
                <a:cs typeface="+mn-cs"/>
              </a:rPr>
              <a:t>Successful communication</a:t>
            </a:r>
          </a:p>
        </p:txBody>
      </p:sp>
      <p:sp>
        <p:nvSpPr>
          <p:cNvPr id="128006" name="TextBox 2"/>
          <p:cNvSpPr txBox="1">
            <a:spLocks noChangeArrowheads="1"/>
          </p:cNvSpPr>
          <p:nvPr/>
        </p:nvSpPr>
        <p:spPr bwMode="auto">
          <a:xfrm>
            <a:off x="1207162" y="1971146"/>
            <a:ext cx="3000375" cy="11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761970">
              <a:spcBef>
                <a:spcPct val="0"/>
              </a:spcBef>
              <a:buNone/>
            </a:pPr>
            <a:r>
              <a:rPr lang="fi-FI" altLang="en-US" sz="2333" dirty="0" err="1">
                <a:solidFill>
                  <a:srgbClr val="C00000"/>
                </a:solidFill>
                <a:latin typeface="Arial Black" panose="020B0A04020102020204" pitchFamily="34" charset="0"/>
                <a:ea typeface="+mn-ea"/>
                <a:cs typeface="+mn-cs"/>
              </a:rPr>
              <a:t>Form</a:t>
            </a:r>
            <a:r>
              <a:rPr lang="fi-FI" altLang="en-US" sz="2333" dirty="0">
                <a:solidFill>
                  <a:srgbClr val="000000"/>
                </a:solidFill>
                <a:ea typeface="+mn-ea"/>
                <a:cs typeface="+mn-cs"/>
              </a:rPr>
              <a:t> is </a:t>
            </a:r>
            <a:r>
              <a:rPr lang="fi-FI" altLang="en-US" sz="2333" dirty="0" err="1">
                <a:solidFill>
                  <a:srgbClr val="000000"/>
                </a:solidFill>
                <a:ea typeface="+mn-ea"/>
                <a:cs typeface="+mn-cs"/>
              </a:rPr>
              <a:t>determined</a:t>
            </a:r>
            <a:r>
              <a:rPr lang="fi-FI" altLang="en-US" sz="2333" dirty="0">
                <a:solidFill>
                  <a:srgbClr val="000000"/>
                </a:solidFill>
                <a:ea typeface="+mn-ea"/>
                <a:cs typeface="+mn-cs"/>
              </a:rPr>
              <a:t> </a:t>
            </a:r>
            <a:r>
              <a:rPr lang="fi-FI" altLang="en-US" sz="2333" dirty="0" err="1">
                <a:solidFill>
                  <a:srgbClr val="000000"/>
                </a:solidFill>
                <a:ea typeface="+mn-ea"/>
                <a:cs typeface="+mn-cs"/>
              </a:rPr>
              <a:t>by</a:t>
            </a:r>
            <a:r>
              <a:rPr lang="fi-FI" altLang="en-US" sz="2333" dirty="0">
                <a:solidFill>
                  <a:srgbClr val="000000"/>
                </a:solidFill>
                <a:ea typeface="+mn-ea"/>
                <a:cs typeface="+mn-cs"/>
              </a:rPr>
              <a:t> </a:t>
            </a:r>
            <a:r>
              <a:rPr lang="fi-FI" altLang="en-US" sz="2333" dirty="0" err="1">
                <a:solidFill>
                  <a:srgbClr val="006600"/>
                </a:solidFill>
                <a:latin typeface="Arial Black" panose="020B0A04020102020204" pitchFamily="34" charset="0"/>
                <a:ea typeface="+mn-ea"/>
                <a:cs typeface="+mn-cs"/>
              </a:rPr>
              <a:t>audience</a:t>
            </a:r>
            <a:r>
              <a:rPr lang="fi-FI" altLang="en-US" sz="2333" dirty="0">
                <a:solidFill>
                  <a:srgbClr val="000000"/>
                </a:solidFill>
                <a:ea typeface="+mn-ea"/>
                <a:cs typeface="+mn-cs"/>
              </a:rPr>
              <a:t> and </a:t>
            </a:r>
            <a:r>
              <a:rPr lang="fi-FI" altLang="en-US" sz="2333" dirty="0" err="1">
                <a:solidFill>
                  <a:srgbClr val="0000FF"/>
                </a:solidFill>
                <a:latin typeface="Arial Black" panose="020B0A04020102020204" pitchFamily="34" charset="0"/>
                <a:ea typeface="+mn-ea"/>
                <a:cs typeface="+mn-cs"/>
              </a:rPr>
              <a:t>purpose</a:t>
            </a:r>
            <a:r>
              <a:rPr lang="fi-FI" altLang="en-US" sz="2333" dirty="0">
                <a:solidFill>
                  <a:srgbClr val="000000"/>
                </a:solidFill>
                <a:ea typeface="+mn-ea"/>
                <a:cs typeface="+mn-cs"/>
              </a:rPr>
              <a:t>.</a:t>
            </a:r>
          </a:p>
        </p:txBody>
      </p:sp>
      <p:sp>
        <p:nvSpPr>
          <p:cNvPr id="6" name="Plus 5"/>
          <p:cNvSpPr/>
          <p:nvPr/>
        </p:nvSpPr>
        <p:spPr>
          <a:xfrm>
            <a:off x="5569480" y="1066271"/>
            <a:ext cx="562694" cy="544137"/>
          </a:xfrm>
          <a:prstGeom prst="mathPlus">
            <a:avLst/>
          </a:prstGeom>
          <a:solidFill>
            <a:srgbClr val="333399"/>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1970">
              <a:defRPr/>
            </a:pPr>
            <a:endParaRPr lang="fi-FI" sz="1500">
              <a:solidFill>
                <a:srgbClr val="FFFFFF"/>
              </a:solidFill>
              <a:latin typeface="Arial"/>
            </a:endParaRPr>
          </a:p>
        </p:txBody>
      </p:sp>
      <p:sp>
        <p:nvSpPr>
          <p:cNvPr id="10" name="Down Arrow 9"/>
          <p:cNvSpPr/>
          <p:nvPr/>
        </p:nvSpPr>
        <p:spPr>
          <a:xfrm rot="3190906">
            <a:off x="4827840" y="3134157"/>
            <a:ext cx="415656" cy="738868"/>
          </a:xfrm>
          <a:prstGeom prst="downArrow">
            <a:avLst/>
          </a:prstGeom>
          <a:solidFill>
            <a:srgbClr val="FFCC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1970">
              <a:defRPr/>
            </a:pPr>
            <a:endParaRPr lang="fi-FI" sz="1500">
              <a:solidFill>
                <a:srgbClr val="FFFFFF"/>
              </a:solidFill>
              <a:latin typeface="Arial"/>
            </a:endParaRPr>
          </a:p>
        </p:txBody>
      </p:sp>
      <p:sp>
        <p:nvSpPr>
          <p:cNvPr id="15" name="Down Arrow 14"/>
          <p:cNvSpPr/>
          <p:nvPr/>
        </p:nvSpPr>
        <p:spPr>
          <a:xfrm rot="19087069">
            <a:off x="6362585" y="3222989"/>
            <a:ext cx="461665" cy="682237"/>
          </a:xfrm>
          <a:prstGeom prst="downArrow">
            <a:avLst/>
          </a:prstGeom>
          <a:solidFill>
            <a:srgbClr val="FFCC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1970">
              <a:defRPr/>
            </a:pPr>
            <a:endParaRPr lang="fi-FI" sz="1500">
              <a:solidFill>
                <a:srgbClr val="FFFFFF"/>
              </a:solidFill>
              <a:latin typeface="Arial"/>
            </a:endParaRPr>
          </a:p>
        </p:txBody>
      </p:sp>
      <p:sp>
        <p:nvSpPr>
          <p:cNvPr id="11" name="TextBox 10"/>
          <p:cNvSpPr txBox="1">
            <a:spLocks noChangeArrowheads="1"/>
          </p:cNvSpPr>
          <p:nvPr/>
        </p:nvSpPr>
        <p:spPr bwMode="auto">
          <a:xfrm>
            <a:off x="3131840" y="3861105"/>
            <a:ext cx="2307010" cy="45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761970">
              <a:spcBef>
                <a:spcPct val="0"/>
              </a:spcBef>
              <a:buNone/>
            </a:pPr>
            <a:r>
              <a:rPr lang="fi-FI" altLang="en-US" sz="2333" dirty="0">
                <a:solidFill>
                  <a:srgbClr val="C00000"/>
                </a:solidFill>
                <a:latin typeface="Arial Black" panose="020B0A04020102020204" pitchFamily="34" charset="0"/>
                <a:ea typeface="+mn-ea"/>
                <a:cs typeface="+mn-cs"/>
              </a:rPr>
              <a:t>Organization</a:t>
            </a:r>
          </a:p>
        </p:txBody>
      </p:sp>
      <p:sp>
        <p:nvSpPr>
          <p:cNvPr id="17" name="TextBox 16"/>
          <p:cNvSpPr txBox="1">
            <a:spLocks noChangeArrowheads="1"/>
          </p:cNvSpPr>
          <p:nvPr/>
        </p:nvSpPr>
        <p:spPr bwMode="auto">
          <a:xfrm>
            <a:off x="6355178" y="3892490"/>
            <a:ext cx="1097142" cy="45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761970">
              <a:spcBef>
                <a:spcPct val="0"/>
              </a:spcBef>
              <a:buNone/>
            </a:pPr>
            <a:r>
              <a:rPr lang="fi-FI" altLang="en-US" sz="2333" dirty="0">
                <a:solidFill>
                  <a:srgbClr val="C00000"/>
                </a:solidFill>
                <a:latin typeface="Arial Black" panose="020B0A04020102020204" pitchFamily="34" charset="0"/>
                <a:ea typeface="+mn-ea"/>
                <a:cs typeface="+mn-cs"/>
              </a:rPr>
              <a:t>Style</a:t>
            </a:r>
          </a:p>
        </p:txBody>
      </p:sp>
      <p:sp>
        <p:nvSpPr>
          <p:cNvPr id="13" name="Right Brace 12"/>
          <p:cNvSpPr/>
          <p:nvPr/>
        </p:nvSpPr>
        <p:spPr>
          <a:xfrm rot="5400000">
            <a:off x="5714915" y="1287629"/>
            <a:ext cx="243701" cy="1190883"/>
          </a:xfrm>
          <a:prstGeom prst="rightBrace">
            <a:avLst>
              <a:gd name="adj1" fmla="val 8333"/>
              <a:gd name="adj2" fmla="val 51894"/>
            </a:avLst>
          </a:prstGeom>
          <a:solidFill>
            <a:schemeClr val="bg1"/>
          </a:solidFill>
          <a:ln w="76200">
            <a:solidFill>
              <a:srgbClr val="333399"/>
            </a:solidFill>
          </a:ln>
        </p:spPr>
        <p:style>
          <a:lnRef idx="1">
            <a:schemeClr val="accent1"/>
          </a:lnRef>
          <a:fillRef idx="0">
            <a:schemeClr val="accent1"/>
          </a:fillRef>
          <a:effectRef idx="0">
            <a:schemeClr val="accent1"/>
          </a:effectRef>
          <a:fontRef idx="minor">
            <a:schemeClr val="tx1"/>
          </a:fontRef>
        </p:style>
        <p:txBody>
          <a:bodyPr anchor="ctr"/>
          <a:lstStyle/>
          <a:p>
            <a:pPr algn="ctr" defTabSz="761970">
              <a:defRPr/>
            </a:pPr>
            <a:endParaRPr lang="fi-FI" sz="1333" b="1" dirty="0">
              <a:ln w="18000">
                <a:solidFill>
                  <a:srgbClr val="333399">
                    <a:satMod val="140000"/>
                  </a:srgbClr>
                </a:solidFill>
                <a:prstDash val="solid"/>
                <a:miter lim="800000"/>
              </a:ln>
              <a:noFill/>
              <a:effectLst>
                <a:outerShdw blurRad="25500" dist="23000" dir="7020000" algn="tl">
                  <a:srgbClr val="000000">
                    <a:alpha val="50000"/>
                  </a:srgbClr>
                </a:outerShdw>
              </a:effectLst>
              <a:latin typeface="Arial"/>
            </a:endParaRPr>
          </a:p>
        </p:txBody>
      </p:sp>
      <p:sp>
        <p:nvSpPr>
          <p:cNvPr id="14" name="Text Box 2"/>
          <p:cNvSpPr txBox="1">
            <a:spLocks noChangeArrowheads="1"/>
          </p:cNvSpPr>
          <p:nvPr/>
        </p:nvSpPr>
        <p:spPr bwMode="auto">
          <a:xfrm>
            <a:off x="1143000" y="960164"/>
            <a:ext cx="297096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65150" indent="-5651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70939" indent="-470939" defTabSz="761970">
              <a:spcBef>
                <a:spcPct val="50000"/>
              </a:spcBef>
              <a:buFontTx/>
              <a:buAutoNum type="arabicPeriod" startAt="3"/>
            </a:pPr>
            <a:r>
              <a:rPr lang="en-US" altLang="ja-JP" sz="3000" b="1" dirty="0">
                <a:solidFill>
                  <a:srgbClr val="C00000"/>
                </a:solidFill>
                <a:ea typeface="ＭＳ Ｐゴシック" panose="020B0600070205080204" pitchFamily="34" charset="-128"/>
                <a:cs typeface="+mn-cs"/>
              </a:rPr>
              <a:t>Form</a:t>
            </a:r>
            <a:endParaRPr lang="en-US" altLang="ja-JP" sz="3333" b="1" dirty="0">
              <a:solidFill>
                <a:srgbClr val="C00000"/>
              </a:solidFill>
              <a:ea typeface="ＭＳ Ｐゴシック" panose="020B0600070205080204" pitchFamily="34" charset="-128"/>
              <a:cs typeface="+mn-cs"/>
            </a:endParaRPr>
          </a:p>
        </p:txBody>
      </p:sp>
    </p:spTree>
    <p:extLst>
      <p:ext uri="{BB962C8B-B14F-4D97-AF65-F5344CB8AC3E}">
        <p14:creationId xmlns:p14="http://schemas.microsoft.com/office/powerpoint/2010/main" val="3894482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131077"/>
                                        </p:tgtEl>
                                        <p:attrNameLst>
                                          <p:attrName>style.visibility</p:attrName>
                                        </p:attrNameLst>
                                      </p:cBhvr>
                                      <p:to>
                                        <p:strVal val="visible"/>
                                      </p:to>
                                    </p:set>
                                    <p:animEffect transition="in" filter="circle(in)">
                                      <p:cBhvr>
                                        <p:cTn id="7" dur="2000"/>
                                        <p:tgtEl>
                                          <p:spTgt spid="1310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nodeType="afterGroup">
                            <p:stCondLst>
                              <p:cond delay="500"/>
                            </p:stCondLst>
                            <p:childTnLst>
                              <p:par>
                                <p:cTn id="19" presetID="31"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fltVal val="0"/>
                                          </p:val>
                                        </p:tav>
                                        <p:tav tm="100000">
                                          <p:val>
                                            <p:strVal val="#ppt_w"/>
                                          </p:val>
                                        </p:tav>
                                      </p:tavLst>
                                    </p:anim>
                                    <p:anim calcmode="lin" valueType="num">
                                      <p:cBhvr>
                                        <p:cTn id="22" dur="1000" fill="hold"/>
                                        <p:tgtEl>
                                          <p:spTgt spid="15"/>
                                        </p:tgtEl>
                                        <p:attrNameLst>
                                          <p:attrName>ppt_h</p:attrName>
                                        </p:attrNameLst>
                                      </p:cBhvr>
                                      <p:tavLst>
                                        <p:tav tm="0">
                                          <p:val>
                                            <p:fltVal val="0"/>
                                          </p:val>
                                        </p:tav>
                                        <p:tav tm="100000">
                                          <p:val>
                                            <p:strVal val="#ppt_h"/>
                                          </p:val>
                                        </p:tav>
                                      </p:tavLst>
                                    </p:anim>
                                    <p:anim calcmode="lin" valueType="num">
                                      <p:cBhvr>
                                        <p:cTn id="23" dur="1000" fill="hold"/>
                                        <p:tgtEl>
                                          <p:spTgt spid="15"/>
                                        </p:tgtEl>
                                        <p:attrNameLst>
                                          <p:attrName>style.rotation</p:attrName>
                                        </p:attrNameLst>
                                      </p:cBhvr>
                                      <p:tavLst>
                                        <p:tav tm="0">
                                          <p:val>
                                            <p:fltVal val="90"/>
                                          </p:val>
                                        </p:tav>
                                        <p:tav tm="100000">
                                          <p:val>
                                            <p:fltVal val="0"/>
                                          </p:val>
                                        </p:tav>
                                      </p:tavLst>
                                    </p:anim>
                                    <p:animEffect transition="in" filter="fade">
                                      <p:cBhvr>
                                        <p:cTn id="24" dur="1000"/>
                                        <p:tgtEl>
                                          <p:spTgt spid="1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1"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defTabSz="761970">
              <a:spcBef>
                <a:spcPct val="0"/>
              </a:spcBef>
              <a:buNone/>
            </a:pPr>
            <a:fld id="{854101C9-1D40-4797-8E31-608D1178293A}" type="slidenum">
              <a:rPr lang="en-US" altLang="ja-JP" sz="1167">
                <a:solidFill>
                  <a:srgbClr val="000000"/>
                </a:solidFill>
                <a:cs typeface="+mn-cs"/>
              </a:rPr>
              <a:pPr defTabSz="761970">
                <a:spcBef>
                  <a:spcPct val="0"/>
                </a:spcBef>
                <a:buNone/>
              </a:pPr>
              <a:t>24</a:t>
            </a:fld>
            <a:endParaRPr lang="en-US" altLang="ja-JP" sz="1167">
              <a:solidFill>
                <a:srgbClr val="000000"/>
              </a:solidFill>
              <a:cs typeface="+mn-cs"/>
            </a:endParaRPr>
          </a:p>
        </p:txBody>
      </p:sp>
      <p:sp>
        <p:nvSpPr>
          <p:cNvPr id="130052" name="Text Box 2"/>
          <p:cNvSpPr txBox="1">
            <a:spLocks noChangeArrowheads="1"/>
          </p:cNvSpPr>
          <p:nvPr/>
        </p:nvSpPr>
        <p:spPr bwMode="auto">
          <a:xfrm>
            <a:off x="1060979" y="997479"/>
            <a:ext cx="372004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65150" indent="-5651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70939" indent="-470939" defTabSz="761970">
              <a:spcBef>
                <a:spcPct val="50000"/>
              </a:spcBef>
              <a:buFontTx/>
              <a:buAutoNum type="arabicPeriod" startAt="3"/>
            </a:pPr>
            <a:r>
              <a:rPr lang="en-US" altLang="ja-JP" sz="3000" b="1" dirty="0">
                <a:solidFill>
                  <a:srgbClr val="C00000"/>
                </a:solidFill>
                <a:ea typeface="ＭＳ Ｐゴシック" panose="020B0600070205080204" pitchFamily="34" charset="-128"/>
                <a:cs typeface="+mn-cs"/>
              </a:rPr>
              <a:t>Form</a:t>
            </a:r>
            <a:endParaRPr lang="en-US" altLang="ja-JP" sz="3333" b="1" dirty="0">
              <a:solidFill>
                <a:srgbClr val="C00000"/>
              </a:solidFill>
              <a:ea typeface="ＭＳ Ｐゴシック" panose="020B0600070205080204" pitchFamily="34" charset="-128"/>
              <a:cs typeface="+mn-cs"/>
            </a:endParaRPr>
          </a:p>
        </p:txBody>
      </p:sp>
      <p:sp>
        <p:nvSpPr>
          <p:cNvPr id="130054" name="Title 1"/>
          <p:cNvSpPr txBox="1">
            <a:spLocks/>
          </p:cNvSpPr>
          <p:nvPr/>
        </p:nvSpPr>
        <p:spPr bwMode="auto">
          <a:xfrm>
            <a:off x="1143000" y="268207"/>
            <a:ext cx="6858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761970" eaLnBrk="0" hangingPunct="0">
              <a:spcBef>
                <a:spcPct val="0"/>
              </a:spcBef>
              <a:buNone/>
            </a:pPr>
            <a:r>
              <a:rPr lang="fi-FI" altLang="en-US" sz="2667" dirty="0" err="1">
                <a:solidFill>
                  <a:srgbClr val="000000"/>
                </a:solidFill>
                <a:latin typeface="Arial Black" panose="020B0A04020102020204" pitchFamily="34" charset="0"/>
                <a:ea typeface="+mn-ea"/>
                <a:cs typeface="+mn-cs"/>
              </a:rPr>
              <a:t>Successful</a:t>
            </a:r>
            <a:r>
              <a:rPr lang="fi-FI" altLang="en-US" sz="2667" dirty="0">
                <a:solidFill>
                  <a:srgbClr val="000000"/>
                </a:solidFill>
                <a:latin typeface="Arial Black" panose="020B0A04020102020204" pitchFamily="34" charset="0"/>
                <a:ea typeface="+mn-ea"/>
                <a:cs typeface="+mn-cs"/>
              </a:rPr>
              <a:t> </a:t>
            </a:r>
            <a:r>
              <a:rPr lang="fi-FI" altLang="en-US" sz="2667" dirty="0" err="1">
                <a:solidFill>
                  <a:srgbClr val="000000"/>
                </a:solidFill>
                <a:latin typeface="Arial Black" panose="020B0A04020102020204" pitchFamily="34" charset="0"/>
                <a:ea typeface="+mn-ea"/>
                <a:cs typeface="+mn-cs"/>
              </a:rPr>
              <a:t>communication</a:t>
            </a:r>
            <a:endParaRPr lang="fi-FI" altLang="en-US" sz="2667" dirty="0">
              <a:solidFill>
                <a:srgbClr val="000000"/>
              </a:solidFill>
              <a:latin typeface="Arial Black" panose="020B0A04020102020204" pitchFamily="34" charset="0"/>
              <a:ea typeface="+mn-ea"/>
              <a:cs typeface="+mn-cs"/>
            </a:endParaRPr>
          </a:p>
        </p:txBody>
      </p:sp>
      <p:sp>
        <p:nvSpPr>
          <p:cNvPr id="130055" name="Rectangle 1"/>
          <p:cNvSpPr>
            <a:spLocks noChangeArrowheads="1"/>
          </p:cNvSpPr>
          <p:nvPr/>
        </p:nvSpPr>
        <p:spPr bwMode="auto">
          <a:xfrm>
            <a:off x="1508434" y="1559178"/>
            <a:ext cx="534061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761970">
              <a:spcBef>
                <a:spcPct val="0"/>
              </a:spcBef>
              <a:buNone/>
            </a:pPr>
            <a:r>
              <a:rPr lang="en-US" altLang="en-US" sz="2000" dirty="0">
                <a:solidFill>
                  <a:srgbClr val="C00000"/>
                </a:solidFill>
                <a:ea typeface="+mn-ea"/>
                <a:cs typeface="+mn-cs"/>
              </a:rPr>
              <a:t>What form will best accomplish </a:t>
            </a:r>
          </a:p>
          <a:p>
            <a:pPr defTabSz="761970">
              <a:spcBef>
                <a:spcPct val="0"/>
              </a:spcBef>
              <a:buNone/>
            </a:pPr>
            <a:r>
              <a:rPr lang="en-US" altLang="en-US" sz="2000" dirty="0">
                <a:solidFill>
                  <a:srgbClr val="C00000"/>
                </a:solidFill>
                <a:ea typeface="+mn-ea"/>
                <a:cs typeface="+mn-cs"/>
              </a:rPr>
              <a:t>your </a:t>
            </a:r>
            <a:r>
              <a:rPr lang="en-US" altLang="en-US" sz="2000" b="1" u="sng" dirty="0">
                <a:solidFill>
                  <a:srgbClr val="0000FF"/>
                </a:solidFill>
                <a:ea typeface="+mn-ea"/>
                <a:cs typeface="+mn-cs"/>
              </a:rPr>
              <a:t>purpose</a:t>
            </a:r>
            <a:r>
              <a:rPr lang="en-US" altLang="en-US" sz="2000" dirty="0">
                <a:solidFill>
                  <a:srgbClr val="C00000"/>
                </a:solidFill>
                <a:ea typeface="+mn-ea"/>
                <a:cs typeface="+mn-cs"/>
              </a:rPr>
              <a:t> with this particular </a:t>
            </a:r>
            <a:r>
              <a:rPr lang="en-US" altLang="en-US" sz="2000" b="1" u="sng" dirty="0">
                <a:solidFill>
                  <a:srgbClr val="006600"/>
                </a:solidFill>
                <a:ea typeface="+mn-ea"/>
                <a:cs typeface="+mn-cs"/>
              </a:rPr>
              <a:t>audience</a:t>
            </a:r>
            <a:r>
              <a:rPr lang="en-US" altLang="en-US" sz="2000" dirty="0">
                <a:solidFill>
                  <a:srgbClr val="C00000"/>
                </a:solidFill>
                <a:ea typeface="+mn-ea"/>
                <a:cs typeface="+mn-cs"/>
              </a:rPr>
              <a:t>? </a:t>
            </a:r>
            <a:endParaRPr lang="en-US" altLang="en-US" sz="2333" b="1" dirty="0">
              <a:solidFill>
                <a:srgbClr val="C00000"/>
              </a:solidFill>
              <a:ea typeface="+mn-ea"/>
              <a:cs typeface="+mn-cs"/>
            </a:endParaRPr>
          </a:p>
        </p:txBody>
      </p:sp>
      <p:sp>
        <p:nvSpPr>
          <p:cNvPr id="130056" name="Rectangle 2"/>
          <p:cNvSpPr>
            <a:spLocks noChangeArrowheads="1"/>
          </p:cNvSpPr>
          <p:nvPr/>
        </p:nvSpPr>
        <p:spPr bwMode="auto">
          <a:xfrm>
            <a:off x="1631157" y="3217334"/>
            <a:ext cx="5820833" cy="119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761970">
              <a:spcBef>
                <a:spcPct val="0"/>
              </a:spcBef>
              <a:buNone/>
            </a:pPr>
            <a:r>
              <a:rPr lang="en-US" altLang="en-US" sz="2000">
                <a:solidFill>
                  <a:srgbClr val="000000"/>
                </a:solidFill>
                <a:ea typeface="+mn-ea"/>
                <a:cs typeface="+mn-cs"/>
              </a:rPr>
              <a:t/>
            </a:r>
            <a:br>
              <a:rPr lang="en-US" altLang="en-US" sz="2000">
                <a:solidFill>
                  <a:srgbClr val="000000"/>
                </a:solidFill>
                <a:ea typeface="+mn-ea"/>
                <a:cs typeface="+mn-cs"/>
              </a:rPr>
            </a:br>
            <a:r>
              <a:rPr lang="en-US" altLang="en-US" sz="1500">
                <a:solidFill>
                  <a:srgbClr val="000000"/>
                </a:solidFill>
                <a:ea typeface="+mn-ea"/>
                <a:cs typeface="+mn-cs"/>
              </a:rPr>
              <a:t> </a:t>
            </a:r>
            <a:endParaRPr lang="fi-FI" altLang="en-US" sz="1333">
              <a:solidFill>
                <a:srgbClr val="000000"/>
              </a:solidFill>
              <a:ea typeface="+mn-ea"/>
              <a:cs typeface="+mn-cs"/>
            </a:endParaRPr>
          </a:p>
          <a:p>
            <a:pPr defTabSz="761970">
              <a:spcBef>
                <a:spcPct val="0"/>
              </a:spcBef>
              <a:buNone/>
            </a:pPr>
            <a:r>
              <a:rPr lang="en-US" altLang="en-US" sz="2000">
                <a:solidFill>
                  <a:srgbClr val="000000"/>
                </a:solidFill>
                <a:ea typeface="+mn-ea"/>
                <a:cs typeface="+mn-cs"/>
              </a:rPr>
              <a:t>  </a:t>
            </a:r>
            <a:endParaRPr lang="fi-FI" altLang="en-US" sz="1667">
              <a:solidFill>
                <a:srgbClr val="000000"/>
              </a:solidFill>
              <a:ea typeface="+mn-ea"/>
              <a:cs typeface="+mn-cs"/>
            </a:endParaRPr>
          </a:p>
          <a:p>
            <a:pPr defTabSz="761970">
              <a:spcBef>
                <a:spcPct val="0"/>
              </a:spcBef>
              <a:buNone/>
            </a:pPr>
            <a:endParaRPr lang="fi-FI" altLang="en-US" sz="1667">
              <a:solidFill>
                <a:srgbClr val="000000"/>
              </a:solidFill>
              <a:ea typeface="+mn-ea"/>
              <a:cs typeface="+mn-cs"/>
            </a:endParaRPr>
          </a:p>
        </p:txBody>
      </p:sp>
      <p:sp>
        <p:nvSpPr>
          <p:cNvPr id="9225" name="Rectangle 3"/>
          <p:cNvSpPr>
            <a:spLocks noChangeArrowheads="1"/>
          </p:cNvSpPr>
          <p:nvPr/>
        </p:nvSpPr>
        <p:spPr bwMode="auto">
          <a:xfrm>
            <a:off x="1862005" y="2489964"/>
            <a:ext cx="5838031" cy="293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39" indent="-285739" defTabSz="761970">
              <a:spcBef>
                <a:spcPts val="1000"/>
              </a:spcBef>
              <a:buFont typeface="Wingdings" panose="05000000000000000000" pitchFamily="2" charset="2"/>
              <a:buChar char="§"/>
            </a:pPr>
            <a:r>
              <a:rPr lang="en-US" altLang="en-US" sz="2000" dirty="0">
                <a:solidFill>
                  <a:srgbClr val="000000"/>
                </a:solidFill>
                <a:ea typeface="+mn-ea"/>
                <a:cs typeface="+mn-cs"/>
              </a:rPr>
              <a:t>Would </a:t>
            </a:r>
            <a:r>
              <a:rPr lang="en-US" altLang="en-US" sz="2000" b="1" dirty="0">
                <a:solidFill>
                  <a:srgbClr val="000000"/>
                </a:solidFill>
                <a:latin typeface="Arial Black" panose="020B0A04020102020204" pitchFamily="34" charset="0"/>
                <a:ea typeface="+mn-ea"/>
                <a:cs typeface="+mn-cs"/>
              </a:rPr>
              <a:t>formal</a:t>
            </a:r>
            <a:r>
              <a:rPr lang="en-US" altLang="en-US" sz="2000" dirty="0">
                <a:solidFill>
                  <a:srgbClr val="000000"/>
                </a:solidFill>
                <a:latin typeface="Arial Black" panose="020B0A04020102020204" pitchFamily="34" charset="0"/>
                <a:ea typeface="+mn-ea"/>
                <a:cs typeface="+mn-cs"/>
              </a:rPr>
              <a:t> </a:t>
            </a:r>
            <a:r>
              <a:rPr lang="en-US" altLang="en-US" sz="2000" dirty="0">
                <a:solidFill>
                  <a:srgbClr val="000000"/>
                </a:solidFill>
                <a:ea typeface="+mn-ea"/>
                <a:cs typeface="+mn-cs"/>
              </a:rPr>
              <a:t>or </a:t>
            </a:r>
            <a:r>
              <a:rPr lang="en-US" altLang="en-US" sz="2000" b="1" dirty="0">
                <a:solidFill>
                  <a:srgbClr val="000000"/>
                </a:solidFill>
                <a:latin typeface="Arial Black" panose="020B0A04020102020204" pitchFamily="34" charset="0"/>
                <a:ea typeface="+mn-ea"/>
                <a:cs typeface="+mn-cs"/>
              </a:rPr>
              <a:t>informal</a:t>
            </a:r>
            <a:r>
              <a:rPr lang="en-US" altLang="en-US" sz="2000" dirty="0">
                <a:solidFill>
                  <a:srgbClr val="000000"/>
                </a:solidFill>
                <a:latin typeface="Arial Black" panose="020B0A04020102020204" pitchFamily="34" charset="0"/>
                <a:ea typeface="+mn-ea"/>
                <a:cs typeface="+mn-cs"/>
              </a:rPr>
              <a:t> style </a:t>
            </a:r>
            <a:r>
              <a:rPr lang="en-US" altLang="en-US" sz="2000" dirty="0">
                <a:solidFill>
                  <a:srgbClr val="000000"/>
                </a:solidFill>
                <a:ea typeface="+mn-ea"/>
                <a:cs typeface="+mn-cs"/>
              </a:rPr>
              <a:t>be more appropriate for your audience and purpose?</a:t>
            </a:r>
          </a:p>
          <a:p>
            <a:pPr marL="285739" indent="-285739" defTabSz="761970">
              <a:spcBef>
                <a:spcPts val="1000"/>
              </a:spcBef>
              <a:buFont typeface="Wingdings" panose="05000000000000000000" pitchFamily="2" charset="2"/>
              <a:buChar char="§"/>
            </a:pPr>
            <a:r>
              <a:rPr lang="en-US" altLang="en-US" sz="2000" dirty="0">
                <a:solidFill>
                  <a:srgbClr val="000000"/>
                </a:solidFill>
                <a:ea typeface="+mn-ea"/>
                <a:cs typeface="+mn-cs"/>
              </a:rPr>
              <a:t>How can you best</a:t>
            </a:r>
            <a:r>
              <a:rPr lang="en-US" altLang="en-US" sz="2000" dirty="0">
                <a:solidFill>
                  <a:srgbClr val="000000"/>
                </a:solidFill>
                <a:latin typeface="Arial Black" panose="020B0A04020102020204" pitchFamily="34" charset="0"/>
                <a:ea typeface="+mn-ea"/>
                <a:cs typeface="+mn-cs"/>
              </a:rPr>
              <a:t> </a:t>
            </a:r>
            <a:r>
              <a:rPr lang="en-US" altLang="en-US" sz="2000" b="1" dirty="0">
                <a:solidFill>
                  <a:srgbClr val="000000"/>
                </a:solidFill>
                <a:latin typeface="Arial Black" panose="020B0A04020102020204" pitchFamily="34" charset="0"/>
                <a:ea typeface="+mn-ea"/>
                <a:cs typeface="+mn-cs"/>
              </a:rPr>
              <a:t>organize</a:t>
            </a:r>
            <a:r>
              <a:rPr lang="en-US" altLang="en-US" sz="2000" dirty="0">
                <a:solidFill>
                  <a:srgbClr val="000000"/>
                </a:solidFill>
                <a:latin typeface="Arial Black" panose="020B0A04020102020204" pitchFamily="34" charset="0"/>
                <a:ea typeface="+mn-ea"/>
                <a:cs typeface="+mn-cs"/>
              </a:rPr>
              <a:t> </a:t>
            </a:r>
            <a:r>
              <a:rPr lang="en-US" altLang="en-US" sz="2000" dirty="0">
                <a:solidFill>
                  <a:srgbClr val="000000"/>
                </a:solidFill>
                <a:ea typeface="+mn-ea"/>
                <a:cs typeface="+mn-cs"/>
              </a:rPr>
              <a:t>your information to have the greatest impact on your audience?</a:t>
            </a:r>
          </a:p>
          <a:p>
            <a:pPr marL="285739" indent="-285739" defTabSz="761970">
              <a:spcBef>
                <a:spcPts val="1000"/>
              </a:spcBef>
              <a:buFont typeface="Wingdings" panose="05000000000000000000" pitchFamily="2" charset="2"/>
              <a:buChar char="§"/>
            </a:pPr>
            <a:r>
              <a:rPr lang="en-US" altLang="en-US" sz="2000" dirty="0">
                <a:solidFill>
                  <a:srgbClr val="000000"/>
                </a:solidFill>
                <a:ea typeface="+mn-ea"/>
                <a:cs typeface="+mn-cs"/>
              </a:rPr>
              <a:t>Is there a </a:t>
            </a:r>
            <a:r>
              <a:rPr lang="en-US" altLang="en-US" sz="2000" b="1" dirty="0">
                <a:solidFill>
                  <a:srgbClr val="000000"/>
                </a:solidFill>
                <a:ea typeface="+mn-ea"/>
                <a:cs typeface="+mn-cs"/>
              </a:rPr>
              <a:t>model</a:t>
            </a:r>
            <a:r>
              <a:rPr lang="en-US" altLang="en-US" sz="2000" dirty="0">
                <a:solidFill>
                  <a:srgbClr val="000000"/>
                </a:solidFill>
                <a:ea typeface="+mn-ea"/>
                <a:cs typeface="+mn-cs"/>
              </a:rPr>
              <a:t> or </a:t>
            </a:r>
            <a:r>
              <a:rPr lang="en-US" altLang="en-US" sz="2000" b="1" dirty="0">
                <a:solidFill>
                  <a:srgbClr val="000000"/>
                </a:solidFill>
                <a:latin typeface="Arial Black" panose="020B0A04020102020204" pitchFamily="34" charset="0"/>
                <a:ea typeface="+mn-ea"/>
                <a:cs typeface="+mn-cs"/>
              </a:rPr>
              <a:t>format</a:t>
            </a:r>
            <a:r>
              <a:rPr lang="en-US" altLang="en-US" sz="2000" dirty="0">
                <a:solidFill>
                  <a:srgbClr val="000000"/>
                </a:solidFill>
                <a:ea typeface="+mn-ea"/>
                <a:cs typeface="+mn-cs"/>
              </a:rPr>
              <a:t> that you should follow? </a:t>
            </a:r>
            <a:br>
              <a:rPr lang="en-US" altLang="en-US" sz="2000" dirty="0">
                <a:solidFill>
                  <a:srgbClr val="000000"/>
                </a:solidFill>
                <a:ea typeface="+mn-ea"/>
                <a:cs typeface="+mn-cs"/>
              </a:rPr>
            </a:br>
            <a:r>
              <a:rPr lang="en-US" altLang="en-US" sz="2000" dirty="0">
                <a:solidFill>
                  <a:srgbClr val="000000"/>
                </a:solidFill>
                <a:ea typeface="+mn-ea"/>
                <a:cs typeface="+mn-cs"/>
              </a:rPr>
              <a:t> -  Problem-solution pattern of organization?</a:t>
            </a:r>
            <a:endParaRPr lang="fi-FI" altLang="en-US" sz="2000" dirty="0">
              <a:solidFill>
                <a:srgbClr val="000000"/>
              </a:solidFill>
              <a:ea typeface="+mn-ea"/>
              <a:cs typeface="+mn-cs"/>
            </a:endParaRPr>
          </a:p>
          <a:p>
            <a:pPr marL="285739" indent="-285739" defTabSz="761970">
              <a:spcBef>
                <a:spcPts val="1000"/>
              </a:spcBef>
              <a:buFont typeface="Wingdings" panose="05000000000000000000" pitchFamily="2" charset="2"/>
              <a:buChar char="§"/>
            </a:pPr>
            <a:endParaRPr lang="fi-FI" altLang="en-US" sz="2000" dirty="0">
              <a:solidFill>
                <a:srgbClr val="000000"/>
              </a:solidFill>
              <a:ea typeface="+mn-ea"/>
              <a:cs typeface="+mn-cs"/>
            </a:endParaRPr>
          </a:p>
        </p:txBody>
      </p:sp>
      <p:pic>
        <p:nvPicPr>
          <p:cNvPr id="11"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41965" t="52000" r="18036" b="12572"/>
          <a:stretch>
            <a:fillRect/>
          </a:stretch>
        </p:blipFill>
        <p:spPr bwMode="auto">
          <a:xfrm>
            <a:off x="6223000" y="443243"/>
            <a:ext cx="2048847" cy="1180042"/>
          </a:xfrm>
          <a:prstGeom prst="rect">
            <a:avLst/>
          </a:prstGeom>
          <a:noFill/>
          <a:ln>
            <a:noFill/>
          </a:ln>
          <a:extLst/>
        </p:spPr>
      </p:pic>
    </p:spTree>
    <p:extLst>
      <p:ext uri="{BB962C8B-B14F-4D97-AF65-F5344CB8AC3E}">
        <p14:creationId xmlns:p14="http://schemas.microsoft.com/office/powerpoint/2010/main" val="257163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Number Placeholder 3"/>
          <p:cNvSpPr>
            <a:spLocks noGrp="1"/>
          </p:cNvSpPr>
          <p:nvPr>
            <p:ph type="sldNum" sz="quarter" idx="12"/>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defTabSz="761970" eaLnBrk="1" hangingPunct="1">
              <a:spcBef>
                <a:spcPct val="0"/>
              </a:spcBef>
              <a:buNone/>
            </a:pPr>
            <a:fld id="{27D00729-38CF-431D-A3B5-AD24771985E5}" type="slidenum">
              <a:rPr lang="en-US" altLang="ja-JP" sz="1167">
                <a:solidFill>
                  <a:srgbClr val="000000"/>
                </a:solidFill>
                <a:cs typeface="+mn-cs"/>
              </a:rPr>
              <a:pPr defTabSz="761970" eaLnBrk="1" hangingPunct="1">
                <a:spcBef>
                  <a:spcPct val="0"/>
                </a:spcBef>
                <a:buNone/>
              </a:pPr>
              <a:t>25</a:t>
            </a:fld>
            <a:endParaRPr lang="en-US" altLang="ja-JP" sz="1167">
              <a:solidFill>
                <a:srgbClr val="000000"/>
              </a:solidFill>
              <a:cs typeface="+mn-cs"/>
            </a:endParaRPr>
          </a:p>
        </p:txBody>
      </p:sp>
      <p:sp>
        <p:nvSpPr>
          <p:cNvPr id="133123" name="Rectangle 2"/>
          <p:cNvSpPr txBox="1">
            <a:spLocks noChangeArrowheads="1"/>
          </p:cNvSpPr>
          <p:nvPr/>
        </p:nvSpPr>
        <p:spPr bwMode="auto">
          <a:xfrm>
            <a:off x="2072372" y="168010"/>
            <a:ext cx="5589323" cy="90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761970">
              <a:spcBef>
                <a:spcPct val="0"/>
              </a:spcBef>
              <a:buNone/>
            </a:pPr>
            <a:r>
              <a:rPr lang="en-US" altLang="ja-JP" sz="2667" b="1">
                <a:solidFill>
                  <a:srgbClr val="000099"/>
                </a:solidFill>
                <a:ea typeface="ＭＳ Ｐゴシック" panose="020B0600070205080204" pitchFamily="34" charset="-128"/>
                <a:cs typeface="+mn-cs"/>
              </a:rPr>
              <a:t>        </a:t>
            </a:r>
            <a:endParaRPr lang="en-GB" altLang="en-US" sz="3333" b="1">
              <a:solidFill>
                <a:srgbClr val="000099"/>
              </a:solidFill>
              <a:ea typeface="+mn-ea"/>
              <a:cs typeface="Times New Roman" panose="02020603050405020304" pitchFamily="18" charset="0"/>
            </a:endParaRPr>
          </a:p>
        </p:txBody>
      </p:sp>
      <p:sp>
        <p:nvSpPr>
          <p:cNvPr id="133125" name="Text Box 2"/>
          <p:cNvSpPr txBox="1">
            <a:spLocks noChangeArrowheads="1"/>
          </p:cNvSpPr>
          <p:nvPr/>
        </p:nvSpPr>
        <p:spPr bwMode="auto">
          <a:xfrm>
            <a:off x="1146819" y="1835068"/>
            <a:ext cx="6840803" cy="224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80985" indent="-380985" defTabSz="761970">
              <a:spcBef>
                <a:spcPct val="50000"/>
              </a:spcBef>
              <a:buNone/>
            </a:pPr>
            <a:r>
              <a:rPr lang="en-AU" altLang="en-US" sz="2333" b="1" dirty="0">
                <a:solidFill>
                  <a:srgbClr val="333399"/>
                </a:solidFill>
                <a:ea typeface="+mn-ea"/>
                <a:cs typeface="+mn-cs"/>
              </a:rPr>
              <a:t>=   distinctive type of text</a:t>
            </a:r>
            <a:r>
              <a:rPr lang="en-US" altLang="ja-JP" sz="2333" b="1" dirty="0">
                <a:solidFill>
                  <a:srgbClr val="333399"/>
                </a:solidFill>
                <a:ea typeface="ＭＳ Ｐゴシック" panose="020B0600070205080204" pitchFamily="34" charset="-128"/>
                <a:cs typeface="+mn-cs"/>
              </a:rPr>
              <a:t> for a particular </a:t>
            </a:r>
            <a:r>
              <a:rPr lang="en-US" altLang="ja-JP" sz="2333" b="1" i="1" dirty="0">
                <a:solidFill>
                  <a:srgbClr val="FF0000"/>
                </a:solidFill>
                <a:ea typeface="ＭＳ Ｐゴシック" panose="020B0600070205080204" pitchFamily="34" charset="-128"/>
                <a:cs typeface="+mn-cs"/>
              </a:rPr>
              <a:t>audience</a:t>
            </a:r>
            <a:r>
              <a:rPr lang="en-US" altLang="ja-JP" sz="2333" b="1" dirty="0">
                <a:solidFill>
                  <a:srgbClr val="333399"/>
                </a:solidFill>
                <a:ea typeface="ＭＳ Ｐゴシック" panose="020B0600070205080204" pitchFamily="34" charset="-128"/>
                <a:cs typeface="+mn-cs"/>
              </a:rPr>
              <a:t>, characterized by a common </a:t>
            </a:r>
            <a:r>
              <a:rPr lang="en-US" altLang="ja-JP" sz="2333" b="1" i="1" dirty="0">
                <a:solidFill>
                  <a:srgbClr val="FF0000"/>
                </a:solidFill>
                <a:ea typeface="ＭＳ Ｐゴシック" panose="020B0600070205080204" pitchFamily="34" charset="-128"/>
                <a:cs typeface="+mn-cs"/>
              </a:rPr>
              <a:t>purpose</a:t>
            </a:r>
            <a:r>
              <a:rPr lang="en-US" altLang="ja-JP" sz="2333" b="1" dirty="0">
                <a:solidFill>
                  <a:srgbClr val="333399"/>
                </a:solidFill>
                <a:ea typeface="ＭＳ Ｐゴシック" panose="020B0600070205080204" pitchFamily="34" charset="-128"/>
                <a:cs typeface="+mn-cs"/>
              </a:rPr>
              <a:t>, and distinctive </a:t>
            </a:r>
            <a:r>
              <a:rPr lang="en-US" altLang="ja-JP" sz="2333" b="1" dirty="0">
                <a:solidFill>
                  <a:srgbClr val="FF0000"/>
                </a:solidFill>
                <a:ea typeface="ＭＳ Ｐゴシック" panose="020B0600070205080204" pitchFamily="34" charset="-128"/>
                <a:cs typeface="+mn-cs"/>
              </a:rPr>
              <a:t>style, form </a:t>
            </a:r>
            <a:r>
              <a:rPr lang="en-US" altLang="ja-JP" sz="2333" b="1" dirty="0">
                <a:solidFill>
                  <a:srgbClr val="333399"/>
                </a:solidFill>
                <a:ea typeface="ＭＳ Ｐゴシック" panose="020B0600070205080204" pitchFamily="34" charset="-128"/>
                <a:cs typeface="+mn-cs"/>
              </a:rPr>
              <a:t>and </a:t>
            </a:r>
            <a:r>
              <a:rPr lang="en-US" altLang="ja-JP" sz="2333" b="1" dirty="0">
                <a:solidFill>
                  <a:srgbClr val="FF0000"/>
                </a:solidFill>
                <a:ea typeface="ＭＳ Ｐゴシック" panose="020B0600070205080204" pitchFamily="34" charset="-128"/>
                <a:cs typeface="+mn-cs"/>
              </a:rPr>
              <a:t>content.</a:t>
            </a:r>
            <a:r>
              <a:rPr lang="en-US" altLang="ja-JP" sz="2333" b="1" dirty="0">
                <a:solidFill>
                  <a:srgbClr val="333399"/>
                </a:solidFill>
                <a:ea typeface="ＭＳ Ｐゴシック" panose="020B0600070205080204" pitchFamily="34" charset="-128"/>
                <a:cs typeface="+mn-cs"/>
              </a:rPr>
              <a:t/>
            </a:r>
            <a:br>
              <a:rPr lang="en-US" altLang="ja-JP" sz="2333" b="1" dirty="0">
                <a:solidFill>
                  <a:srgbClr val="333399"/>
                </a:solidFill>
                <a:ea typeface="ＭＳ Ｐゴシック" panose="020B0600070205080204" pitchFamily="34" charset="-128"/>
                <a:cs typeface="+mn-cs"/>
              </a:rPr>
            </a:br>
            <a:r>
              <a:rPr lang="en-US" altLang="ja-JP" sz="2333" b="1" dirty="0">
                <a:solidFill>
                  <a:srgbClr val="333399"/>
                </a:solidFill>
                <a:ea typeface="ＭＳ Ｐゴシック" panose="020B0600070205080204" pitchFamily="34" charset="-128"/>
                <a:cs typeface="+mn-cs"/>
              </a:rPr>
              <a:t/>
            </a:r>
            <a:br>
              <a:rPr lang="en-US" altLang="ja-JP" sz="2333" b="1" dirty="0">
                <a:solidFill>
                  <a:srgbClr val="333399"/>
                </a:solidFill>
                <a:ea typeface="ＭＳ Ｐゴシック" panose="020B0600070205080204" pitchFamily="34" charset="-128"/>
                <a:cs typeface="+mn-cs"/>
              </a:rPr>
            </a:br>
            <a:r>
              <a:rPr lang="en-US" altLang="ja-JP" sz="2333" b="1" dirty="0">
                <a:solidFill>
                  <a:srgbClr val="333399"/>
                </a:solidFill>
                <a:ea typeface="ＭＳ Ｐゴシック" panose="020B0600070205080204" pitchFamily="34" charset="-128"/>
                <a:cs typeface="+mn-cs"/>
              </a:rPr>
              <a:t>                                    </a:t>
            </a:r>
            <a:endParaRPr lang="en-GB" altLang="en-US" sz="2333" dirty="0">
              <a:solidFill>
                <a:srgbClr val="000000"/>
              </a:solidFill>
              <a:ea typeface="+mn-ea"/>
              <a:cs typeface="+mn-cs"/>
            </a:endParaRPr>
          </a:p>
        </p:txBody>
      </p:sp>
      <p:sp>
        <p:nvSpPr>
          <p:cNvPr id="3" name="Rectangle 2"/>
          <p:cNvSpPr>
            <a:spLocks noChangeArrowheads="1"/>
          </p:cNvSpPr>
          <p:nvPr/>
        </p:nvSpPr>
        <p:spPr bwMode="auto">
          <a:xfrm>
            <a:off x="3671900" y="3130635"/>
            <a:ext cx="2879990" cy="21030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761970">
              <a:lnSpc>
                <a:spcPct val="80000"/>
              </a:lnSpc>
              <a:spcBef>
                <a:spcPct val="0"/>
              </a:spcBef>
              <a:buNone/>
            </a:pPr>
            <a:r>
              <a:rPr lang="fi-FI" altLang="en-US" sz="2000" b="1" i="1" dirty="0" err="1">
                <a:solidFill>
                  <a:srgbClr val="000000"/>
                </a:solidFill>
                <a:ea typeface="+mn-ea"/>
                <a:cs typeface="+mn-cs"/>
              </a:rPr>
              <a:t>Textbook</a:t>
            </a:r>
            <a:endParaRPr lang="fi-FI" altLang="en-US" sz="2000" b="1" i="1" dirty="0">
              <a:solidFill>
                <a:srgbClr val="000000"/>
              </a:solidFill>
              <a:ea typeface="+mn-ea"/>
              <a:cs typeface="+mn-cs"/>
            </a:endParaRPr>
          </a:p>
          <a:p>
            <a:pPr defTabSz="761970">
              <a:lnSpc>
                <a:spcPct val="80000"/>
              </a:lnSpc>
              <a:spcBef>
                <a:spcPct val="0"/>
              </a:spcBef>
              <a:buNone/>
            </a:pPr>
            <a:r>
              <a:rPr lang="fi-FI" altLang="ja-JP" sz="2000" b="1" i="1" dirty="0">
                <a:solidFill>
                  <a:srgbClr val="000000"/>
                </a:solidFill>
                <a:ea typeface="ＭＳ Ｐゴシック" panose="020B0600070205080204" pitchFamily="34" charset="-128"/>
                <a:cs typeface="+mn-cs"/>
              </a:rPr>
              <a:t>Journal </a:t>
            </a:r>
            <a:r>
              <a:rPr lang="fi-FI" altLang="ja-JP" sz="2000" b="1" i="1" dirty="0" err="1">
                <a:solidFill>
                  <a:srgbClr val="000000"/>
                </a:solidFill>
                <a:ea typeface="ＭＳ Ｐゴシック" panose="020B0600070205080204" pitchFamily="34" charset="-128"/>
                <a:cs typeface="+mn-cs"/>
              </a:rPr>
              <a:t>article</a:t>
            </a:r>
            <a:endParaRPr lang="fi-FI" altLang="ja-JP" sz="2000" b="1" i="1" dirty="0">
              <a:solidFill>
                <a:srgbClr val="000000"/>
              </a:solidFill>
              <a:ea typeface="ＭＳ Ｐゴシック" panose="020B0600070205080204" pitchFamily="34" charset="-128"/>
              <a:cs typeface="+mn-cs"/>
            </a:endParaRPr>
          </a:p>
          <a:p>
            <a:pPr defTabSz="761970">
              <a:lnSpc>
                <a:spcPct val="80000"/>
              </a:lnSpc>
              <a:spcBef>
                <a:spcPct val="0"/>
              </a:spcBef>
              <a:buNone/>
            </a:pPr>
            <a:r>
              <a:rPr lang="fi-FI" altLang="ja-JP" sz="2000" b="1" i="1" dirty="0" err="1">
                <a:solidFill>
                  <a:srgbClr val="000000"/>
                </a:solidFill>
                <a:ea typeface="ＭＳ Ｐゴシック" panose="020B0600070205080204" pitchFamily="34" charset="-128"/>
                <a:cs typeface="+mn-cs"/>
              </a:rPr>
              <a:t>Research</a:t>
            </a:r>
            <a:r>
              <a:rPr lang="fi-FI" altLang="ja-JP" sz="2000" b="1" i="1" dirty="0">
                <a:solidFill>
                  <a:srgbClr val="000000"/>
                </a:solidFill>
                <a:ea typeface="ＭＳ Ｐゴシック" panose="020B0600070205080204" pitchFamily="34" charset="-128"/>
                <a:cs typeface="+mn-cs"/>
              </a:rPr>
              <a:t> </a:t>
            </a:r>
            <a:r>
              <a:rPr lang="fi-FI" altLang="ja-JP" sz="2000" b="1" i="1" dirty="0" err="1">
                <a:solidFill>
                  <a:srgbClr val="000000"/>
                </a:solidFill>
                <a:ea typeface="ＭＳ Ｐゴシック" panose="020B0600070205080204" pitchFamily="34" charset="-128"/>
                <a:cs typeface="+mn-cs"/>
              </a:rPr>
              <a:t>report</a:t>
            </a:r>
            <a:endParaRPr lang="fi-FI" altLang="ja-JP" sz="2000" b="1" i="1" dirty="0">
              <a:solidFill>
                <a:srgbClr val="000000"/>
              </a:solidFill>
              <a:ea typeface="ＭＳ Ｐゴシック" panose="020B0600070205080204" pitchFamily="34" charset="-128"/>
              <a:cs typeface="+mn-cs"/>
            </a:endParaRPr>
          </a:p>
          <a:p>
            <a:pPr defTabSz="761970">
              <a:lnSpc>
                <a:spcPct val="80000"/>
              </a:lnSpc>
              <a:spcBef>
                <a:spcPct val="0"/>
              </a:spcBef>
              <a:buNone/>
            </a:pPr>
            <a:r>
              <a:rPr lang="fi-FI" altLang="ja-JP" sz="2000" b="1" i="1" dirty="0">
                <a:solidFill>
                  <a:srgbClr val="000000"/>
                </a:solidFill>
                <a:ea typeface="ＭＳ Ｐゴシック" panose="020B0600070205080204" pitchFamily="34" charset="-128"/>
                <a:cs typeface="+mn-cs"/>
              </a:rPr>
              <a:t>Magazine </a:t>
            </a:r>
            <a:r>
              <a:rPr lang="fi-FI" altLang="ja-JP" sz="2000" b="1" i="1" dirty="0" err="1">
                <a:solidFill>
                  <a:srgbClr val="000000"/>
                </a:solidFill>
                <a:ea typeface="ＭＳ Ｐゴシック" panose="020B0600070205080204" pitchFamily="34" charset="-128"/>
                <a:cs typeface="+mn-cs"/>
              </a:rPr>
              <a:t>article</a:t>
            </a:r>
            <a:r>
              <a:rPr lang="fi-FI" altLang="ja-JP" sz="2000" b="1" i="1" dirty="0">
                <a:solidFill>
                  <a:srgbClr val="000000"/>
                </a:solidFill>
                <a:ea typeface="ＭＳ Ｐゴシック" panose="020B0600070205080204" pitchFamily="34" charset="-128"/>
                <a:cs typeface="+mn-cs"/>
              </a:rPr>
              <a:t> </a:t>
            </a:r>
            <a:r>
              <a:rPr lang="fi-FI" altLang="ja-JP" sz="2000" b="1" i="1" dirty="0" err="1">
                <a:solidFill>
                  <a:srgbClr val="000000"/>
                </a:solidFill>
                <a:ea typeface="ＭＳ Ｐゴシック" panose="020B0600070205080204" pitchFamily="34" charset="-128"/>
                <a:cs typeface="+mn-cs"/>
              </a:rPr>
              <a:t>Blog</a:t>
            </a:r>
            <a:endParaRPr lang="fi-FI" altLang="ja-JP" sz="2000" b="1" i="1" dirty="0">
              <a:solidFill>
                <a:srgbClr val="000000"/>
              </a:solidFill>
              <a:ea typeface="ＭＳ Ｐゴシック" panose="020B0600070205080204" pitchFamily="34" charset="-128"/>
              <a:cs typeface="+mn-cs"/>
            </a:endParaRPr>
          </a:p>
          <a:p>
            <a:pPr defTabSz="761970">
              <a:lnSpc>
                <a:spcPct val="80000"/>
              </a:lnSpc>
              <a:spcBef>
                <a:spcPct val="0"/>
              </a:spcBef>
              <a:buNone/>
            </a:pPr>
            <a:r>
              <a:rPr lang="fi-FI" altLang="ja-JP" sz="2000" b="1" i="1" dirty="0" err="1">
                <a:solidFill>
                  <a:srgbClr val="000000"/>
                </a:solidFill>
                <a:ea typeface="ＭＳ Ｐゴシック" panose="020B0600070205080204" pitchFamily="34" charset="-128"/>
                <a:cs typeface="+mn-cs"/>
              </a:rPr>
              <a:t>User’s</a:t>
            </a:r>
            <a:r>
              <a:rPr lang="fi-FI" altLang="ja-JP" sz="2000" b="1" i="1" dirty="0">
                <a:solidFill>
                  <a:srgbClr val="000000"/>
                </a:solidFill>
                <a:ea typeface="ＭＳ Ｐゴシック" panose="020B0600070205080204" pitchFamily="34" charset="-128"/>
                <a:cs typeface="+mn-cs"/>
              </a:rPr>
              <a:t>  </a:t>
            </a:r>
            <a:r>
              <a:rPr lang="fi-FI" altLang="ja-JP" sz="2000" b="1" i="1" dirty="0" err="1">
                <a:solidFill>
                  <a:srgbClr val="000000"/>
                </a:solidFill>
                <a:ea typeface="ＭＳ Ｐゴシック" panose="020B0600070205080204" pitchFamily="34" charset="-128"/>
                <a:cs typeface="+mn-cs"/>
              </a:rPr>
              <a:t>guide</a:t>
            </a:r>
            <a:endParaRPr lang="fi-FI" altLang="ja-JP" sz="2000" b="1" i="1" dirty="0">
              <a:solidFill>
                <a:srgbClr val="000000"/>
              </a:solidFill>
              <a:ea typeface="ＭＳ Ｐゴシック" panose="020B0600070205080204" pitchFamily="34" charset="-128"/>
              <a:cs typeface="+mn-cs"/>
            </a:endParaRPr>
          </a:p>
          <a:p>
            <a:pPr defTabSz="761970">
              <a:lnSpc>
                <a:spcPct val="80000"/>
              </a:lnSpc>
              <a:spcBef>
                <a:spcPct val="0"/>
              </a:spcBef>
              <a:buNone/>
            </a:pPr>
            <a:r>
              <a:rPr lang="fi-FI" altLang="ja-JP" sz="2000" b="1" i="1" dirty="0">
                <a:solidFill>
                  <a:srgbClr val="000000"/>
                </a:solidFill>
                <a:ea typeface="ＭＳ Ｐゴシック" panose="020B0600070205080204" pitchFamily="34" charset="-128"/>
                <a:cs typeface="+mn-cs"/>
              </a:rPr>
              <a:t>Conference </a:t>
            </a:r>
            <a:r>
              <a:rPr lang="fi-FI" altLang="ja-JP" sz="2000" b="1" i="1" dirty="0" err="1">
                <a:solidFill>
                  <a:srgbClr val="000000"/>
                </a:solidFill>
                <a:ea typeface="ＭＳ Ｐゴシック" panose="020B0600070205080204" pitchFamily="34" charset="-128"/>
                <a:cs typeface="+mn-cs"/>
              </a:rPr>
              <a:t>paper</a:t>
            </a:r>
            <a:endParaRPr lang="fi-FI" altLang="ja-JP" sz="2000" b="1" i="1" dirty="0">
              <a:solidFill>
                <a:srgbClr val="000000"/>
              </a:solidFill>
              <a:ea typeface="ＭＳ Ｐゴシック" panose="020B0600070205080204" pitchFamily="34" charset="-128"/>
              <a:cs typeface="+mn-cs"/>
            </a:endParaRPr>
          </a:p>
          <a:p>
            <a:pPr defTabSz="761970">
              <a:lnSpc>
                <a:spcPct val="80000"/>
              </a:lnSpc>
              <a:spcBef>
                <a:spcPct val="0"/>
              </a:spcBef>
              <a:buNone/>
            </a:pPr>
            <a:r>
              <a:rPr lang="fi-FI" altLang="ja-JP" sz="2000" b="1" i="1" dirty="0" err="1">
                <a:solidFill>
                  <a:srgbClr val="000000"/>
                </a:solidFill>
                <a:ea typeface="ＭＳ Ｐゴシック" panose="020B0600070205080204" pitchFamily="34" charset="-128"/>
                <a:cs typeface="+mn-cs"/>
              </a:rPr>
              <a:t>Lab</a:t>
            </a:r>
            <a:r>
              <a:rPr lang="fi-FI" altLang="ja-JP" sz="2000" b="1" i="1" dirty="0">
                <a:solidFill>
                  <a:srgbClr val="000000"/>
                </a:solidFill>
                <a:ea typeface="ＭＳ Ｐゴシック" panose="020B0600070205080204" pitchFamily="34" charset="-128"/>
                <a:cs typeface="+mn-cs"/>
              </a:rPr>
              <a:t> </a:t>
            </a:r>
            <a:r>
              <a:rPr lang="fi-FI" altLang="ja-JP" sz="2000" b="1" i="1" dirty="0" err="1">
                <a:solidFill>
                  <a:srgbClr val="000000"/>
                </a:solidFill>
                <a:ea typeface="ＭＳ Ｐゴシック" panose="020B0600070205080204" pitchFamily="34" charset="-128"/>
                <a:cs typeface="+mn-cs"/>
              </a:rPr>
              <a:t>report</a:t>
            </a:r>
            <a:endParaRPr lang="fi-FI" altLang="ja-JP" sz="2000" b="1" i="1" dirty="0">
              <a:solidFill>
                <a:srgbClr val="000000"/>
              </a:solidFill>
              <a:ea typeface="ＭＳ Ｐゴシック" panose="020B0600070205080204" pitchFamily="34" charset="-128"/>
              <a:cs typeface="+mn-cs"/>
            </a:endParaRPr>
          </a:p>
          <a:p>
            <a:pPr defTabSz="761970">
              <a:lnSpc>
                <a:spcPct val="80000"/>
              </a:lnSpc>
              <a:spcBef>
                <a:spcPct val="0"/>
              </a:spcBef>
              <a:buNone/>
            </a:pPr>
            <a:r>
              <a:rPr lang="fi-FI" altLang="ja-JP" sz="2000" b="1" i="1" dirty="0">
                <a:solidFill>
                  <a:srgbClr val="000000"/>
                </a:solidFill>
                <a:ea typeface="ＭＳ Ｐゴシック" panose="020B0600070205080204" pitchFamily="34" charset="-128"/>
                <a:cs typeface="+mn-cs"/>
              </a:rPr>
              <a:t>Wikipedia </a:t>
            </a:r>
            <a:r>
              <a:rPr lang="fi-FI" altLang="ja-JP" sz="2000" b="1" i="1" dirty="0" err="1">
                <a:solidFill>
                  <a:srgbClr val="000000"/>
                </a:solidFill>
                <a:ea typeface="ＭＳ Ｐゴシック" panose="020B0600070205080204" pitchFamily="34" charset="-128"/>
                <a:cs typeface="+mn-cs"/>
              </a:rPr>
              <a:t>article</a:t>
            </a:r>
            <a:r>
              <a:rPr lang="fi-FI" altLang="ja-JP" sz="2333" b="1" i="1" dirty="0">
                <a:solidFill>
                  <a:srgbClr val="000000"/>
                </a:solidFill>
                <a:ea typeface="ＭＳ Ｐゴシック" panose="020B0600070205080204" pitchFamily="34" charset="-128"/>
                <a:cs typeface="+mn-cs"/>
              </a:rPr>
              <a:t> </a:t>
            </a:r>
          </a:p>
        </p:txBody>
      </p:sp>
      <p:pic>
        <p:nvPicPr>
          <p:cNvPr id="13312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l="41965" t="52000" r="18036" b="12572"/>
          <a:stretch>
            <a:fillRect/>
          </a:stretch>
        </p:blipFill>
        <p:spPr bwMode="auto">
          <a:xfrm>
            <a:off x="5183184" y="200482"/>
            <a:ext cx="2478511"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8" name="Rectangle 3"/>
          <p:cNvSpPr>
            <a:spLocks noChangeArrowheads="1"/>
          </p:cNvSpPr>
          <p:nvPr/>
        </p:nvSpPr>
        <p:spPr bwMode="auto">
          <a:xfrm>
            <a:off x="1493574" y="410375"/>
            <a:ext cx="3449983" cy="10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761970" eaLnBrk="0" hangingPunct="0">
              <a:spcBef>
                <a:spcPct val="0"/>
              </a:spcBef>
              <a:buNone/>
            </a:pPr>
            <a:r>
              <a:rPr lang="en-AU" altLang="en-US" sz="2667" b="1" dirty="0">
                <a:solidFill>
                  <a:srgbClr val="333399"/>
                </a:solidFill>
                <a:latin typeface="Arial Black" panose="020B0A04020102020204" pitchFamily="34" charset="0"/>
                <a:ea typeface="+mn-ea"/>
                <a:cs typeface="+mn-cs"/>
              </a:rPr>
              <a:t>GENRE</a:t>
            </a:r>
          </a:p>
          <a:p>
            <a:pPr defTabSz="761970" eaLnBrk="0" hangingPunct="0">
              <a:spcBef>
                <a:spcPct val="0"/>
              </a:spcBef>
              <a:buNone/>
            </a:pPr>
            <a:r>
              <a:rPr lang="en-AU" altLang="en-US" sz="1500" dirty="0">
                <a:solidFill>
                  <a:srgbClr val="000000"/>
                </a:solidFill>
                <a:ea typeface="+mn-ea"/>
                <a:cs typeface="+mn-cs"/>
              </a:rPr>
              <a:t>(</a:t>
            </a:r>
            <a:r>
              <a:rPr lang="en-AU" altLang="en-US" sz="2000" dirty="0">
                <a:solidFill>
                  <a:srgbClr val="000000"/>
                </a:solidFill>
                <a:ea typeface="+mn-ea"/>
                <a:cs typeface="+mn-cs"/>
              </a:rPr>
              <a:t>originally </a:t>
            </a:r>
            <a:r>
              <a:rPr lang="en-AU" altLang="en-US" sz="2000" b="1" i="1" dirty="0">
                <a:solidFill>
                  <a:srgbClr val="000000"/>
                </a:solidFill>
                <a:ea typeface="+mn-ea"/>
                <a:cs typeface="+mn-cs"/>
              </a:rPr>
              <a:t>"kind"</a:t>
            </a:r>
            <a:r>
              <a:rPr lang="en-AU" altLang="en-US" sz="2000" dirty="0">
                <a:solidFill>
                  <a:srgbClr val="000000"/>
                </a:solidFill>
                <a:ea typeface="+mn-ea"/>
                <a:cs typeface="+mn-cs"/>
              </a:rPr>
              <a:t> or </a:t>
            </a:r>
            <a:r>
              <a:rPr lang="en-AU" altLang="en-US" sz="2000" b="1" i="1" dirty="0">
                <a:solidFill>
                  <a:srgbClr val="000000"/>
                </a:solidFill>
                <a:ea typeface="+mn-ea"/>
                <a:cs typeface="+mn-cs"/>
              </a:rPr>
              <a:t>"class”)</a:t>
            </a:r>
            <a:endParaRPr lang="en-AU" altLang="en-US" sz="2000" dirty="0">
              <a:solidFill>
                <a:srgbClr val="000000"/>
              </a:solidFill>
              <a:ea typeface="+mn-ea"/>
              <a:cs typeface="+mn-cs"/>
            </a:endParaRPr>
          </a:p>
          <a:p>
            <a:pPr defTabSz="761970" eaLnBrk="0" hangingPunct="0">
              <a:spcBef>
                <a:spcPct val="0"/>
              </a:spcBef>
              <a:buNone/>
            </a:pPr>
            <a:r>
              <a:rPr lang="en-AU" altLang="en-US" sz="1500" b="1" dirty="0">
                <a:solidFill>
                  <a:srgbClr val="333399"/>
                </a:solidFill>
                <a:ea typeface="+mn-ea"/>
                <a:cs typeface="+mn-cs"/>
              </a:rPr>
              <a:t> </a:t>
            </a:r>
            <a:endParaRPr lang="en-US" altLang="en-US" sz="1500" dirty="0">
              <a:solidFill>
                <a:srgbClr val="000000"/>
              </a:solidFill>
              <a:ea typeface="+mn-ea"/>
              <a:cs typeface="+mn-cs"/>
            </a:endParaRPr>
          </a:p>
        </p:txBody>
      </p:sp>
    </p:spTree>
    <p:extLst>
      <p:ext uri="{BB962C8B-B14F-4D97-AF65-F5344CB8AC3E}">
        <p14:creationId xmlns:p14="http://schemas.microsoft.com/office/powerpoint/2010/main" val="169223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Number Placeholder 5"/>
          <p:cNvSpPr>
            <a:spLocks noGrp="1"/>
          </p:cNvSpPr>
          <p:nvPr>
            <p:ph type="sldNum" sz="quarter" idx="12"/>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defTabSz="761970" eaLnBrk="1" hangingPunct="1">
              <a:spcBef>
                <a:spcPct val="0"/>
              </a:spcBef>
              <a:buNone/>
            </a:pPr>
            <a:fld id="{15E27399-07B9-4A28-A32B-54D8EDE96D20}" type="slidenum">
              <a:rPr lang="en-US" altLang="ja-JP" sz="1167">
                <a:solidFill>
                  <a:srgbClr val="000000"/>
                </a:solidFill>
                <a:cs typeface="+mn-cs"/>
              </a:rPr>
              <a:pPr defTabSz="761970" eaLnBrk="1" hangingPunct="1">
                <a:spcBef>
                  <a:spcPct val="0"/>
                </a:spcBef>
                <a:buNone/>
              </a:pPr>
              <a:t>26</a:t>
            </a:fld>
            <a:endParaRPr lang="en-US" altLang="ja-JP" sz="1167">
              <a:solidFill>
                <a:srgbClr val="000000"/>
              </a:solidFill>
              <a:cs typeface="+mn-cs"/>
            </a:endParaRPr>
          </a:p>
        </p:txBody>
      </p:sp>
      <p:sp>
        <p:nvSpPr>
          <p:cNvPr id="134147" name="Rectangle 2"/>
          <p:cNvSpPr>
            <a:spLocks noGrp="1" noChangeArrowheads="1"/>
          </p:cNvSpPr>
          <p:nvPr>
            <p:ph type="title"/>
          </p:nvPr>
        </p:nvSpPr>
        <p:spPr>
          <a:xfrm>
            <a:off x="1001449" y="346604"/>
            <a:ext cx="7261489" cy="508000"/>
          </a:xfrm>
        </p:spPr>
        <p:txBody>
          <a:bodyPr/>
          <a:lstStyle/>
          <a:p>
            <a:pPr algn="l" eaLnBrk="1" hangingPunct="1"/>
            <a:r>
              <a:rPr lang="fi-FI" altLang="en-US" sz="3000" b="1" dirty="0" err="1">
                <a:solidFill>
                  <a:srgbClr val="006600"/>
                </a:solidFill>
              </a:rPr>
              <a:t>Which</a:t>
            </a:r>
            <a:r>
              <a:rPr lang="fi-FI" altLang="en-US" sz="3000" b="1" dirty="0">
                <a:solidFill>
                  <a:srgbClr val="006600"/>
                </a:solidFill>
              </a:rPr>
              <a:t> genre </a:t>
            </a:r>
            <a:r>
              <a:rPr lang="fi-FI" altLang="en-US" sz="3000" b="1" dirty="0" err="1">
                <a:solidFill>
                  <a:srgbClr val="006600"/>
                </a:solidFill>
              </a:rPr>
              <a:t>does</a:t>
            </a:r>
            <a:r>
              <a:rPr lang="fi-FI" altLang="en-US" sz="3000" b="1" dirty="0">
                <a:solidFill>
                  <a:srgbClr val="006600"/>
                </a:solidFill>
              </a:rPr>
              <a:t> </a:t>
            </a:r>
            <a:r>
              <a:rPr lang="fi-FI" altLang="en-US" sz="3000" b="1" dirty="0" err="1">
                <a:solidFill>
                  <a:srgbClr val="006600"/>
                </a:solidFill>
              </a:rPr>
              <a:t>this</a:t>
            </a:r>
            <a:r>
              <a:rPr lang="fi-FI" altLang="en-US" sz="3000" b="1" dirty="0">
                <a:solidFill>
                  <a:srgbClr val="006600"/>
                </a:solidFill>
              </a:rPr>
              <a:t> </a:t>
            </a:r>
            <a:r>
              <a:rPr lang="fi-FI" altLang="en-US" sz="3000" b="1" dirty="0" err="1">
                <a:solidFill>
                  <a:srgbClr val="006600"/>
                </a:solidFill>
              </a:rPr>
              <a:t>text</a:t>
            </a:r>
            <a:r>
              <a:rPr lang="fi-FI" altLang="en-US" sz="3000" b="1" dirty="0">
                <a:solidFill>
                  <a:srgbClr val="006600"/>
                </a:solidFill>
              </a:rPr>
              <a:t> </a:t>
            </a:r>
            <a:r>
              <a:rPr lang="fi-FI" altLang="en-US" sz="3000" b="1" dirty="0" err="1">
                <a:solidFill>
                  <a:srgbClr val="006600"/>
                </a:solidFill>
              </a:rPr>
              <a:t>represent</a:t>
            </a:r>
            <a:r>
              <a:rPr lang="fi-FI" altLang="en-US" sz="3000" b="1" dirty="0">
                <a:solidFill>
                  <a:srgbClr val="006600"/>
                </a:solidFill>
              </a:rPr>
              <a:t>?</a:t>
            </a:r>
            <a:endParaRPr lang="en-GB" altLang="en-US" sz="3000" b="1" dirty="0">
              <a:solidFill>
                <a:srgbClr val="006600"/>
              </a:solidFill>
              <a:ea typeface="ＭＳ Ｐゴシック" panose="020B0600070205080204" pitchFamily="34" charset="-128"/>
            </a:endParaRPr>
          </a:p>
        </p:txBody>
      </p:sp>
      <p:pic>
        <p:nvPicPr>
          <p:cNvPr id="134148" name="Picture 3" descr="my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3646" y="4293795"/>
            <a:ext cx="1170782" cy="1121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9" name="Text Box 4"/>
          <p:cNvSpPr txBox="1">
            <a:spLocks noChangeArrowheads="1"/>
          </p:cNvSpPr>
          <p:nvPr/>
        </p:nvSpPr>
        <p:spPr bwMode="auto">
          <a:xfrm>
            <a:off x="1020671" y="1296821"/>
            <a:ext cx="736775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761970">
              <a:spcBef>
                <a:spcPct val="0"/>
              </a:spcBef>
              <a:buNone/>
            </a:pPr>
            <a:r>
              <a:rPr lang="en-US" altLang="ja-JP" sz="2000" baseline="30000" dirty="0">
                <a:solidFill>
                  <a:srgbClr val="CC0000"/>
                </a:solidFill>
                <a:latin typeface="Arial Black" panose="020B0A04020102020204" pitchFamily="34" charset="0"/>
                <a:ea typeface="ＭＳ Ｐゴシック" panose="020B0600070205080204" pitchFamily="34" charset="-128"/>
                <a:cs typeface="+mn-cs"/>
              </a:rPr>
              <a:t>1</a:t>
            </a:r>
            <a:r>
              <a:rPr lang="en-US" altLang="ja-JP" sz="2000" dirty="0">
                <a:solidFill>
                  <a:srgbClr val="000000"/>
                </a:solidFill>
                <a:ea typeface="ＭＳ Ｐゴシック" panose="020B0600070205080204" pitchFamily="34" charset="-128"/>
                <a:cs typeface="+mn-cs"/>
              </a:rPr>
              <a:t>In this menu option, you can import or export existing channel lists into or out of the </a:t>
            </a:r>
            <a:r>
              <a:rPr lang="en-US" altLang="ja-JP" sz="2000" dirty="0" err="1">
                <a:solidFill>
                  <a:srgbClr val="000000"/>
                </a:solidFill>
                <a:ea typeface="ＭＳ Ｐゴシック" panose="020B0600070205080204" pitchFamily="34" charset="-128"/>
                <a:cs typeface="+mn-cs"/>
              </a:rPr>
              <a:t>MultiCast</a:t>
            </a:r>
            <a:r>
              <a:rPr lang="en-US" altLang="ja-JP" sz="2000" dirty="0">
                <a:solidFill>
                  <a:srgbClr val="000000"/>
                </a:solidFill>
                <a:ea typeface="ＭＳ Ｐゴシック" panose="020B0600070205080204" pitchFamily="34" charset="-128"/>
                <a:cs typeface="+mn-cs"/>
              </a:rPr>
              <a:t> Media Centre. </a:t>
            </a:r>
            <a:r>
              <a:rPr lang="en-US" altLang="ja-JP" sz="2000" baseline="30000" dirty="0">
                <a:solidFill>
                  <a:srgbClr val="CC0000"/>
                </a:solidFill>
                <a:latin typeface="Arial Black" panose="020B0A04020102020204" pitchFamily="34" charset="0"/>
                <a:ea typeface="ＭＳ Ｐゴシック" panose="020B0600070205080204" pitchFamily="34" charset="-128"/>
                <a:cs typeface="+mn-cs"/>
              </a:rPr>
              <a:t>2</a:t>
            </a:r>
            <a:r>
              <a:rPr lang="en-US" altLang="ja-JP" sz="2000" dirty="0">
                <a:solidFill>
                  <a:srgbClr val="000000"/>
                </a:solidFill>
                <a:ea typeface="ＭＳ Ｐゴシック" panose="020B0600070205080204" pitchFamily="34" charset="-128"/>
                <a:cs typeface="+mn-cs"/>
              </a:rPr>
              <a:t>This lets you save channel lists for different broadcast areas, and to activate them at the corresponding location—without having to perform a channel scan again. </a:t>
            </a:r>
            <a:r>
              <a:rPr lang="en-US" altLang="ja-JP" sz="2000" baseline="30000" dirty="0">
                <a:solidFill>
                  <a:srgbClr val="CC0000"/>
                </a:solidFill>
                <a:latin typeface="Arial Black" panose="020B0A04020102020204" pitchFamily="34" charset="0"/>
                <a:ea typeface="ＭＳ Ｐゴシック" panose="020B0600070205080204" pitchFamily="34" charset="-128"/>
                <a:cs typeface="+mn-cs"/>
              </a:rPr>
              <a:t>3</a:t>
            </a:r>
            <a:r>
              <a:rPr lang="en-US" altLang="ja-JP" sz="2000" dirty="0">
                <a:solidFill>
                  <a:srgbClr val="000000"/>
                </a:solidFill>
                <a:ea typeface="ＭＳ Ｐゴシック" panose="020B0600070205080204" pitchFamily="34" charset="-128"/>
                <a:cs typeface="+mn-cs"/>
              </a:rPr>
              <a:t>To import a channel list into the </a:t>
            </a:r>
            <a:r>
              <a:rPr lang="en-US" altLang="ja-JP" sz="2000" dirty="0" err="1">
                <a:solidFill>
                  <a:srgbClr val="000000"/>
                </a:solidFill>
                <a:ea typeface="ＭＳ Ｐゴシック" panose="020B0600070205080204" pitchFamily="34" charset="-128"/>
                <a:cs typeface="+mn-cs"/>
              </a:rPr>
              <a:t>MultiCast</a:t>
            </a:r>
            <a:r>
              <a:rPr lang="en-US" altLang="ja-JP" sz="2000" dirty="0">
                <a:solidFill>
                  <a:srgbClr val="000000"/>
                </a:solidFill>
                <a:ea typeface="ＭＳ Ｐゴシック" panose="020B0600070205080204" pitchFamily="34" charset="-128"/>
                <a:cs typeface="+mn-cs"/>
              </a:rPr>
              <a:t> Media Centre, click the import button. </a:t>
            </a:r>
            <a:r>
              <a:rPr lang="en-US" altLang="ja-JP" sz="2000" baseline="30000" dirty="0">
                <a:solidFill>
                  <a:srgbClr val="CC0000"/>
                </a:solidFill>
                <a:latin typeface="Arial Black" panose="020B0A04020102020204" pitchFamily="34" charset="0"/>
                <a:ea typeface="ＭＳ Ｐゴシック" panose="020B0600070205080204" pitchFamily="34" charset="-128"/>
                <a:cs typeface="+mn-cs"/>
              </a:rPr>
              <a:t>4</a:t>
            </a:r>
            <a:r>
              <a:rPr lang="en-US" altLang="ja-JP" sz="2000" dirty="0">
                <a:solidFill>
                  <a:srgbClr val="000000"/>
                </a:solidFill>
                <a:ea typeface="ＭＳ Ｐゴシック" panose="020B0600070205080204" pitchFamily="34" charset="-128"/>
                <a:cs typeface="+mn-cs"/>
              </a:rPr>
              <a:t>Now the open dialogue appears where you can select the channel list that you want. </a:t>
            </a:r>
            <a:r>
              <a:rPr lang="en-US" altLang="ja-JP" sz="2000" baseline="30000" dirty="0">
                <a:solidFill>
                  <a:srgbClr val="CC0000"/>
                </a:solidFill>
                <a:latin typeface="Arial Black" panose="020B0A04020102020204" pitchFamily="34" charset="0"/>
                <a:ea typeface="ＭＳ Ｐゴシック" panose="020B0600070205080204" pitchFamily="34" charset="-128"/>
                <a:cs typeface="+mn-cs"/>
              </a:rPr>
              <a:t>5</a:t>
            </a:r>
            <a:r>
              <a:rPr lang="en-US" altLang="ja-JP" sz="2000" dirty="0">
                <a:solidFill>
                  <a:srgbClr val="000000"/>
                </a:solidFill>
                <a:ea typeface="ＭＳ Ｐゴシック" panose="020B0600070205080204" pitchFamily="34" charset="-128"/>
                <a:cs typeface="+mn-cs"/>
              </a:rPr>
              <a:t>After that, click Open again. </a:t>
            </a:r>
            <a:r>
              <a:rPr lang="en-US" altLang="ja-JP" sz="2000" baseline="30000" dirty="0">
                <a:solidFill>
                  <a:srgbClr val="CC0000"/>
                </a:solidFill>
                <a:latin typeface="Arial Black" panose="020B0A04020102020204" pitchFamily="34" charset="0"/>
                <a:ea typeface="ＭＳ Ｐゴシック" panose="020B0600070205080204" pitchFamily="34" charset="-128"/>
                <a:cs typeface="+mn-cs"/>
              </a:rPr>
              <a:t>6</a:t>
            </a:r>
            <a:r>
              <a:rPr lang="en-US" altLang="ja-JP" sz="2000" dirty="0">
                <a:solidFill>
                  <a:srgbClr val="000000"/>
                </a:solidFill>
                <a:ea typeface="ＭＳ Ｐゴシック" panose="020B0600070205080204" pitchFamily="34" charset="-128"/>
                <a:cs typeface="+mn-cs"/>
              </a:rPr>
              <a:t>The channel list that you selected is now imported into the </a:t>
            </a:r>
            <a:r>
              <a:rPr lang="en-US" altLang="ja-JP" sz="2000" dirty="0" err="1">
                <a:solidFill>
                  <a:srgbClr val="000000"/>
                </a:solidFill>
                <a:ea typeface="ＭＳ Ｐゴシック" panose="020B0600070205080204" pitchFamily="34" charset="-128"/>
                <a:cs typeface="+mn-cs"/>
              </a:rPr>
              <a:t>MultiCast</a:t>
            </a:r>
            <a:r>
              <a:rPr lang="en-US" altLang="ja-JP" sz="2000" dirty="0">
                <a:solidFill>
                  <a:srgbClr val="000000"/>
                </a:solidFill>
                <a:ea typeface="ＭＳ Ｐゴシック" panose="020B0600070205080204" pitchFamily="34" charset="-128"/>
                <a:cs typeface="+mn-cs"/>
              </a:rPr>
              <a:t> Media Centre. </a:t>
            </a:r>
          </a:p>
        </p:txBody>
      </p:sp>
      <p:sp>
        <p:nvSpPr>
          <p:cNvPr id="400390" name="Text Box 6"/>
          <p:cNvSpPr txBox="1">
            <a:spLocks noChangeArrowheads="1"/>
          </p:cNvSpPr>
          <p:nvPr/>
        </p:nvSpPr>
        <p:spPr bwMode="auto">
          <a:xfrm>
            <a:off x="4631532" y="1379803"/>
            <a:ext cx="3033448" cy="1734129"/>
          </a:xfrm>
          <a:prstGeom prst="rect">
            <a:avLst/>
          </a:prstGeom>
          <a:solidFill>
            <a:schemeClr val="bg1"/>
          </a:solidFill>
          <a:ln w="28575">
            <a:solidFill>
              <a:srgbClr val="000000"/>
            </a:solidFill>
            <a:miter lim="800000"/>
            <a:headEnd/>
            <a:tailEnd/>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761970">
              <a:spcBef>
                <a:spcPct val="50000"/>
              </a:spcBef>
              <a:buNone/>
            </a:pPr>
            <a:endParaRPr lang="fi-FI" altLang="en-US" sz="2667" i="1" dirty="0">
              <a:solidFill>
                <a:srgbClr val="000099"/>
              </a:solidFill>
              <a:latin typeface="Arial Black" panose="020B0A04020102020204" pitchFamily="34" charset="0"/>
              <a:ea typeface="+mn-ea"/>
              <a:cs typeface="+mn-cs"/>
            </a:endParaRPr>
          </a:p>
          <a:p>
            <a:pPr defTabSz="761970">
              <a:spcBef>
                <a:spcPct val="50000"/>
              </a:spcBef>
              <a:buNone/>
            </a:pPr>
            <a:r>
              <a:rPr lang="fi-FI" altLang="en-US" sz="2667" i="1" dirty="0">
                <a:solidFill>
                  <a:srgbClr val="000099"/>
                </a:solidFill>
                <a:latin typeface="Arial Black" panose="020B0A04020102020204" pitchFamily="34" charset="0"/>
                <a:ea typeface="+mn-ea"/>
                <a:cs typeface="+mn-cs"/>
              </a:rPr>
              <a:t>  </a:t>
            </a:r>
            <a:r>
              <a:rPr lang="fi-FI" altLang="en-US" sz="2667" i="1" dirty="0" err="1">
                <a:solidFill>
                  <a:srgbClr val="000099"/>
                </a:solidFill>
                <a:latin typeface="Arial Black" panose="020B0A04020102020204" pitchFamily="34" charset="0"/>
                <a:ea typeface="+mn-ea"/>
                <a:cs typeface="+mn-cs"/>
              </a:rPr>
              <a:t>User’s</a:t>
            </a:r>
            <a:r>
              <a:rPr lang="fi-FI" altLang="en-US" sz="2667" i="1" dirty="0">
                <a:solidFill>
                  <a:srgbClr val="000099"/>
                </a:solidFill>
                <a:latin typeface="Arial Black" panose="020B0A04020102020204" pitchFamily="34" charset="0"/>
                <a:ea typeface="+mn-ea"/>
                <a:cs typeface="+mn-cs"/>
              </a:rPr>
              <a:t> </a:t>
            </a:r>
            <a:r>
              <a:rPr lang="fi-FI" altLang="en-US" sz="2667" i="1" dirty="0" err="1">
                <a:solidFill>
                  <a:srgbClr val="000099"/>
                </a:solidFill>
                <a:latin typeface="Arial Black" panose="020B0A04020102020204" pitchFamily="34" charset="0"/>
                <a:ea typeface="+mn-ea"/>
                <a:cs typeface="+mn-cs"/>
              </a:rPr>
              <a:t>guide</a:t>
            </a:r>
            <a:endParaRPr lang="fi-FI" altLang="en-US" sz="2667" i="1" dirty="0">
              <a:solidFill>
                <a:srgbClr val="000099"/>
              </a:solidFill>
              <a:latin typeface="Arial Black" panose="020B0A04020102020204" pitchFamily="34" charset="0"/>
              <a:ea typeface="+mn-ea"/>
              <a:cs typeface="+mn-cs"/>
            </a:endParaRPr>
          </a:p>
          <a:p>
            <a:pPr defTabSz="761970">
              <a:spcBef>
                <a:spcPct val="50000"/>
              </a:spcBef>
              <a:buNone/>
            </a:pPr>
            <a:endParaRPr lang="en-US" altLang="ja-JP" sz="2667" i="1" dirty="0">
              <a:solidFill>
                <a:srgbClr val="000099"/>
              </a:solidFill>
              <a:latin typeface="Arial Black" panose="020B0A040201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1942051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0390"/>
                                        </p:tgtEl>
                                        <p:attrNameLst>
                                          <p:attrName>style.visibility</p:attrName>
                                        </p:attrNameLst>
                                      </p:cBhvr>
                                      <p:to>
                                        <p:strVal val="visible"/>
                                      </p:to>
                                    </p:set>
                                    <p:animEffect transition="in" filter="blinds(horizontal)">
                                      <p:cBhvr>
                                        <p:cTn id="7" dur="500"/>
                                        <p:tgtEl>
                                          <p:spTgt spid="400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9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Number Placeholder 5"/>
          <p:cNvSpPr>
            <a:spLocks noGrp="1"/>
          </p:cNvSpPr>
          <p:nvPr>
            <p:ph type="sldNum" sz="quarter" idx="12"/>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defTabSz="761970" eaLnBrk="1" hangingPunct="1">
              <a:spcBef>
                <a:spcPct val="0"/>
              </a:spcBef>
              <a:buNone/>
            </a:pPr>
            <a:fld id="{15E27399-07B9-4A28-A32B-54D8EDE96D20}" type="slidenum">
              <a:rPr lang="en-US" altLang="ja-JP" sz="1167">
                <a:solidFill>
                  <a:srgbClr val="000000"/>
                </a:solidFill>
                <a:cs typeface="+mn-cs"/>
              </a:rPr>
              <a:pPr defTabSz="761970" eaLnBrk="1" hangingPunct="1">
                <a:spcBef>
                  <a:spcPct val="0"/>
                </a:spcBef>
                <a:buNone/>
              </a:pPr>
              <a:t>27</a:t>
            </a:fld>
            <a:endParaRPr lang="en-US" altLang="ja-JP" sz="1167">
              <a:solidFill>
                <a:srgbClr val="000000"/>
              </a:solidFill>
              <a:cs typeface="+mn-cs"/>
            </a:endParaRPr>
          </a:p>
        </p:txBody>
      </p:sp>
      <p:sp>
        <p:nvSpPr>
          <p:cNvPr id="134147" name="Rectangle 2"/>
          <p:cNvSpPr>
            <a:spLocks noGrp="1" noChangeArrowheads="1"/>
          </p:cNvSpPr>
          <p:nvPr>
            <p:ph type="title"/>
          </p:nvPr>
        </p:nvSpPr>
        <p:spPr>
          <a:xfrm>
            <a:off x="1001449" y="346604"/>
            <a:ext cx="7261489" cy="508000"/>
          </a:xfrm>
        </p:spPr>
        <p:txBody>
          <a:bodyPr/>
          <a:lstStyle/>
          <a:p>
            <a:pPr algn="l" eaLnBrk="1" hangingPunct="1"/>
            <a:r>
              <a:rPr lang="fi-FI" altLang="en-US" sz="3000" b="1" dirty="0" smtClean="0">
                <a:solidFill>
                  <a:srgbClr val="006600"/>
                </a:solidFill>
              </a:rPr>
              <a:t>How </a:t>
            </a:r>
            <a:r>
              <a:rPr lang="fi-FI" altLang="en-US" sz="3000" b="1" dirty="0" err="1" smtClean="0">
                <a:solidFill>
                  <a:srgbClr val="006600"/>
                </a:solidFill>
              </a:rPr>
              <a:t>did</a:t>
            </a:r>
            <a:r>
              <a:rPr lang="fi-FI" altLang="en-US" sz="3000" b="1" dirty="0" smtClean="0">
                <a:solidFill>
                  <a:srgbClr val="006600"/>
                </a:solidFill>
              </a:rPr>
              <a:t> </a:t>
            </a:r>
            <a:r>
              <a:rPr lang="fi-FI" altLang="en-US" sz="3000" b="1" dirty="0" err="1" smtClean="0">
                <a:solidFill>
                  <a:srgbClr val="006600"/>
                </a:solidFill>
              </a:rPr>
              <a:t>you</a:t>
            </a:r>
            <a:r>
              <a:rPr lang="fi-FI" altLang="en-US" sz="3000" b="1" dirty="0" smtClean="0">
                <a:solidFill>
                  <a:srgbClr val="006600"/>
                </a:solidFill>
              </a:rPr>
              <a:t> </a:t>
            </a:r>
            <a:r>
              <a:rPr lang="fi-FI" altLang="en-US" sz="3000" b="1" dirty="0" err="1" smtClean="0">
                <a:solidFill>
                  <a:srgbClr val="006600"/>
                </a:solidFill>
              </a:rPr>
              <a:t>know</a:t>
            </a:r>
            <a:r>
              <a:rPr lang="fi-FI" altLang="en-US" sz="3000" b="1" dirty="0" smtClean="0">
                <a:solidFill>
                  <a:srgbClr val="006600"/>
                </a:solidFill>
              </a:rPr>
              <a:t>??</a:t>
            </a:r>
            <a:endParaRPr lang="en-GB" altLang="en-US" sz="3000" b="1" dirty="0">
              <a:solidFill>
                <a:srgbClr val="006600"/>
              </a:solidFill>
              <a:ea typeface="ＭＳ Ｐゴシック" panose="020B0600070205080204" pitchFamily="34" charset="-128"/>
            </a:endParaRPr>
          </a:p>
        </p:txBody>
      </p:sp>
      <p:pic>
        <p:nvPicPr>
          <p:cNvPr id="134148" name="Picture 3" descr="my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8098" y="4479396"/>
            <a:ext cx="1170782" cy="1121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9" name="Text Box 4"/>
          <p:cNvSpPr txBox="1">
            <a:spLocks noChangeArrowheads="1"/>
          </p:cNvSpPr>
          <p:nvPr/>
        </p:nvSpPr>
        <p:spPr bwMode="auto">
          <a:xfrm>
            <a:off x="1020671" y="1296821"/>
            <a:ext cx="736775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761970">
              <a:spcBef>
                <a:spcPct val="0"/>
              </a:spcBef>
              <a:buNone/>
            </a:pPr>
            <a:r>
              <a:rPr lang="en-US" altLang="ja-JP" sz="2000" baseline="30000" dirty="0">
                <a:solidFill>
                  <a:srgbClr val="CC0000"/>
                </a:solidFill>
                <a:latin typeface="Arial Black" panose="020B0A04020102020204" pitchFamily="34" charset="0"/>
                <a:ea typeface="ＭＳ Ｐゴシック" panose="020B0600070205080204" pitchFamily="34" charset="-128"/>
                <a:cs typeface="+mn-cs"/>
              </a:rPr>
              <a:t>1</a:t>
            </a:r>
            <a:r>
              <a:rPr lang="en-US" altLang="ja-JP" sz="2000" dirty="0">
                <a:solidFill>
                  <a:srgbClr val="000000"/>
                </a:solidFill>
                <a:ea typeface="ＭＳ Ｐゴシック" panose="020B0600070205080204" pitchFamily="34" charset="-128"/>
                <a:cs typeface="+mn-cs"/>
              </a:rPr>
              <a:t>In this menu option, you can import or export existing channel lists into or out of the </a:t>
            </a:r>
            <a:r>
              <a:rPr lang="en-US" altLang="ja-JP" sz="2000" dirty="0" err="1">
                <a:solidFill>
                  <a:srgbClr val="000000"/>
                </a:solidFill>
                <a:ea typeface="ＭＳ Ｐゴシック" panose="020B0600070205080204" pitchFamily="34" charset="-128"/>
                <a:cs typeface="+mn-cs"/>
              </a:rPr>
              <a:t>MultiCast</a:t>
            </a:r>
            <a:r>
              <a:rPr lang="en-US" altLang="ja-JP" sz="2000" dirty="0">
                <a:solidFill>
                  <a:srgbClr val="000000"/>
                </a:solidFill>
                <a:ea typeface="ＭＳ Ｐゴシック" panose="020B0600070205080204" pitchFamily="34" charset="-128"/>
                <a:cs typeface="+mn-cs"/>
              </a:rPr>
              <a:t> Media Centre. </a:t>
            </a:r>
            <a:r>
              <a:rPr lang="en-US" altLang="ja-JP" sz="2000" baseline="30000" dirty="0">
                <a:solidFill>
                  <a:srgbClr val="CC0000"/>
                </a:solidFill>
                <a:latin typeface="Arial Black" panose="020B0A04020102020204" pitchFamily="34" charset="0"/>
                <a:ea typeface="ＭＳ Ｐゴシック" panose="020B0600070205080204" pitchFamily="34" charset="-128"/>
                <a:cs typeface="+mn-cs"/>
              </a:rPr>
              <a:t>2</a:t>
            </a:r>
            <a:r>
              <a:rPr lang="en-US" altLang="ja-JP" sz="2000" dirty="0">
                <a:solidFill>
                  <a:srgbClr val="000000"/>
                </a:solidFill>
                <a:ea typeface="ＭＳ Ｐゴシック" panose="020B0600070205080204" pitchFamily="34" charset="-128"/>
                <a:cs typeface="+mn-cs"/>
              </a:rPr>
              <a:t>This lets you save channel lists for different broadcast areas, and to activate them at the corresponding location—without having to perform a channel scan again. </a:t>
            </a:r>
            <a:r>
              <a:rPr lang="en-US" altLang="ja-JP" sz="2000" baseline="30000" dirty="0">
                <a:solidFill>
                  <a:srgbClr val="CC0000"/>
                </a:solidFill>
                <a:latin typeface="Arial Black" panose="020B0A04020102020204" pitchFamily="34" charset="0"/>
                <a:ea typeface="ＭＳ Ｐゴシック" panose="020B0600070205080204" pitchFamily="34" charset="-128"/>
                <a:cs typeface="+mn-cs"/>
              </a:rPr>
              <a:t>3</a:t>
            </a:r>
            <a:r>
              <a:rPr lang="en-US" altLang="ja-JP" sz="2000" dirty="0">
                <a:solidFill>
                  <a:srgbClr val="000000"/>
                </a:solidFill>
                <a:ea typeface="ＭＳ Ｐゴシック" panose="020B0600070205080204" pitchFamily="34" charset="-128"/>
                <a:cs typeface="+mn-cs"/>
              </a:rPr>
              <a:t>To import a channel list into the </a:t>
            </a:r>
            <a:r>
              <a:rPr lang="en-US" altLang="ja-JP" sz="2000" dirty="0" err="1">
                <a:solidFill>
                  <a:srgbClr val="000000"/>
                </a:solidFill>
                <a:ea typeface="ＭＳ Ｐゴシック" panose="020B0600070205080204" pitchFamily="34" charset="-128"/>
                <a:cs typeface="+mn-cs"/>
              </a:rPr>
              <a:t>MultiCast</a:t>
            </a:r>
            <a:r>
              <a:rPr lang="en-US" altLang="ja-JP" sz="2000" dirty="0">
                <a:solidFill>
                  <a:srgbClr val="000000"/>
                </a:solidFill>
                <a:ea typeface="ＭＳ Ｐゴシック" panose="020B0600070205080204" pitchFamily="34" charset="-128"/>
                <a:cs typeface="+mn-cs"/>
              </a:rPr>
              <a:t> Media Centre, click the import button. </a:t>
            </a:r>
            <a:r>
              <a:rPr lang="en-US" altLang="ja-JP" sz="2000" baseline="30000" dirty="0">
                <a:solidFill>
                  <a:srgbClr val="CC0000"/>
                </a:solidFill>
                <a:latin typeface="Arial Black" panose="020B0A04020102020204" pitchFamily="34" charset="0"/>
                <a:ea typeface="ＭＳ Ｐゴシック" panose="020B0600070205080204" pitchFamily="34" charset="-128"/>
                <a:cs typeface="+mn-cs"/>
              </a:rPr>
              <a:t>4</a:t>
            </a:r>
            <a:r>
              <a:rPr lang="en-US" altLang="ja-JP" sz="2000" dirty="0">
                <a:solidFill>
                  <a:srgbClr val="000000"/>
                </a:solidFill>
                <a:ea typeface="ＭＳ Ｐゴシック" panose="020B0600070205080204" pitchFamily="34" charset="-128"/>
                <a:cs typeface="+mn-cs"/>
              </a:rPr>
              <a:t>Now the open dialogue appears where you can select the channel list that you want. </a:t>
            </a:r>
            <a:r>
              <a:rPr lang="en-US" altLang="ja-JP" sz="2000" baseline="30000" dirty="0">
                <a:solidFill>
                  <a:srgbClr val="CC0000"/>
                </a:solidFill>
                <a:latin typeface="Arial Black" panose="020B0A04020102020204" pitchFamily="34" charset="0"/>
                <a:ea typeface="ＭＳ Ｐゴシック" panose="020B0600070205080204" pitchFamily="34" charset="-128"/>
                <a:cs typeface="+mn-cs"/>
              </a:rPr>
              <a:t>5</a:t>
            </a:r>
            <a:r>
              <a:rPr lang="en-US" altLang="ja-JP" sz="2000" dirty="0">
                <a:solidFill>
                  <a:srgbClr val="000000"/>
                </a:solidFill>
                <a:ea typeface="ＭＳ Ｐゴシック" panose="020B0600070205080204" pitchFamily="34" charset="-128"/>
                <a:cs typeface="+mn-cs"/>
              </a:rPr>
              <a:t>After that, click Open again. </a:t>
            </a:r>
            <a:r>
              <a:rPr lang="en-US" altLang="ja-JP" sz="2000" baseline="30000" dirty="0">
                <a:solidFill>
                  <a:srgbClr val="CC0000"/>
                </a:solidFill>
                <a:latin typeface="Arial Black" panose="020B0A04020102020204" pitchFamily="34" charset="0"/>
                <a:ea typeface="ＭＳ Ｐゴシック" panose="020B0600070205080204" pitchFamily="34" charset="-128"/>
                <a:cs typeface="+mn-cs"/>
              </a:rPr>
              <a:t>6</a:t>
            </a:r>
            <a:r>
              <a:rPr lang="en-US" altLang="ja-JP" sz="2000" dirty="0">
                <a:solidFill>
                  <a:srgbClr val="000000"/>
                </a:solidFill>
                <a:ea typeface="ＭＳ Ｐゴシック" panose="020B0600070205080204" pitchFamily="34" charset="-128"/>
                <a:cs typeface="+mn-cs"/>
              </a:rPr>
              <a:t>The channel list that you selected is now imported into the </a:t>
            </a:r>
            <a:r>
              <a:rPr lang="en-US" altLang="ja-JP" sz="2000" dirty="0" err="1">
                <a:solidFill>
                  <a:srgbClr val="000000"/>
                </a:solidFill>
                <a:ea typeface="ＭＳ Ｐゴシック" panose="020B0600070205080204" pitchFamily="34" charset="-128"/>
                <a:cs typeface="+mn-cs"/>
              </a:rPr>
              <a:t>MultiCast</a:t>
            </a:r>
            <a:r>
              <a:rPr lang="en-US" altLang="ja-JP" sz="2000" dirty="0">
                <a:solidFill>
                  <a:srgbClr val="000000"/>
                </a:solidFill>
                <a:ea typeface="ＭＳ Ｐゴシック" panose="020B0600070205080204" pitchFamily="34" charset="-128"/>
                <a:cs typeface="+mn-cs"/>
              </a:rPr>
              <a:t> Media Centre. </a:t>
            </a:r>
          </a:p>
        </p:txBody>
      </p:sp>
      <p:sp>
        <p:nvSpPr>
          <p:cNvPr id="7" name="Text Box 4"/>
          <p:cNvSpPr txBox="1">
            <a:spLocks noChangeArrowheads="1"/>
          </p:cNvSpPr>
          <p:nvPr/>
        </p:nvSpPr>
        <p:spPr bwMode="auto">
          <a:xfrm>
            <a:off x="1001449" y="1322259"/>
            <a:ext cx="7499176" cy="2862322"/>
          </a:xfrm>
          <a:prstGeom prst="rect">
            <a:avLst/>
          </a:prstGeom>
          <a:solidFill>
            <a:schemeClr val="bg1"/>
          </a:solidFill>
          <a:ln>
            <a:noFill/>
          </a:ln>
          <a:effectLs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761970">
              <a:spcBef>
                <a:spcPct val="0"/>
              </a:spcBef>
              <a:buNone/>
            </a:pPr>
            <a:r>
              <a:rPr lang="en-US" altLang="ja-JP" sz="2000" b="1" baseline="30000" dirty="0">
                <a:solidFill>
                  <a:srgbClr val="CC0000"/>
                </a:solidFill>
                <a:ea typeface="ＭＳ Ｐゴシック" panose="020B0600070205080204" pitchFamily="34" charset="-128"/>
                <a:cs typeface="+mn-cs"/>
              </a:rPr>
              <a:t>1</a:t>
            </a:r>
            <a:r>
              <a:rPr lang="en-US" altLang="ja-JP" sz="2000" dirty="0">
                <a:solidFill>
                  <a:srgbClr val="000000"/>
                </a:solidFill>
                <a:ea typeface="ＭＳ Ｐゴシック" panose="020B0600070205080204" pitchFamily="34" charset="-128"/>
                <a:cs typeface="+mn-cs"/>
              </a:rPr>
              <a:t>In this menu option, </a:t>
            </a:r>
            <a:r>
              <a:rPr lang="en-US" altLang="ja-JP" sz="2000" dirty="0">
                <a:solidFill>
                  <a:srgbClr val="CC0000"/>
                </a:solidFill>
                <a:latin typeface="Arial Black" panose="020B0A04020102020204" pitchFamily="34" charset="0"/>
                <a:ea typeface="ＭＳ Ｐゴシック" panose="020B0600070205080204" pitchFamily="34" charset="-128"/>
                <a:cs typeface="+mn-cs"/>
              </a:rPr>
              <a:t>you</a:t>
            </a:r>
            <a:r>
              <a:rPr lang="en-US" altLang="ja-JP" sz="2000" dirty="0">
                <a:solidFill>
                  <a:srgbClr val="000000"/>
                </a:solidFill>
                <a:ea typeface="ＭＳ Ｐゴシック" panose="020B0600070205080204" pitchFamily="34" charset="-128"/>
                <a:cs typeface="+mn-cs"/>
              </a:rPr>
              <a:t> can import or export existing channel lists into or out of the </a:t>
            </a:r>
            <a:r>
              <a:rPr lang="en-US" altLang="ja-JP" sz="2000" dirty="0" err="1">
                <a:solidFill>
                  <a:srgbClr val="000000"/>
                </a:solidFill>
                <a:ea typeface="ＭＳ Ｐゴシック" panose="020B0600070205080204" pitchFamily="34" charset="-128"/>
                <a:cs typeface="+mn-cs"/>
              </a:rPr>
              <a:t>MultiCast</a:t>
            </a:r>
            <a:r>
              <a:rPr lang="en-US" altLang="ja-JP" sz="2000" dirty="0">
                <a:solidFill>
                  <a:srgbClr val="000000"/>
                </a:solidFill>
                <a:ea typeface="ＭＳ Ｐゴシック" panose="020B0600070205080204" pitchFamily="34" charset="-128"/>
                <a:cs typeface="+mn-cs"/>
              </a:rPr>
              <a:t> Media Centre. </a:t>
            </a:r>
            <a:r>
              <a:rPr lang="en-US" altLang="ja-JP" sz="2000" b="1" baseline="30000" dirty="0">
                <a:solidFill>
                  <a:srgbClr val="CC0000"/>
                </a:solidFill>
                <a:ea typeface="ＭＳ Ｐゴシック" panose="020B0600070205080204" pitchFamily="34" charset="-128"/>
                <a:cs typeface="+mn-cs"/>
              </a:rPr>
              <a:t>2</a:t>
            </a:r>
            <a:r>
              <a:rPr lang="en-US" altLang="ja-JP" sz="2000" dirty="0">
                <a:solidFill>
                  <a:srgbClr val="000000"/>
                </a:solidFill>
                <a:ea typeface="ＭＳ Ｐゴシック" panose="020B0600070205080204" pitchFamily="34" charset="-128"/>
                <a:cs typeface="+mn-cs"/>
              </a:rPr>
              <a:t>This lets </a:t>
            </a:r>
            <a:r>
              <a:rPr lang="en-US" altLang="ja-JP" sz="2000" dirty="0">
                <a:solidFill>
                  <a:srgbClr val="CC0000"/>
                </a:solidFill>
                <a:latin typeface="Arial Black" panose="020B0A04020102020204" pitchFamily="34" charset="0"/>
                <a:ea typeface="ＭＳ Ｐゴシック" panose="020B0600070205080204" pitchFamily="34" charset="-128"/>
                <a:cs typeface="+mn-cs"/>
              </a:rPr>
              <a:t>you</a:t>
            </a:r>
            <a:r>
              <a:rPr lang="en-US" altLang="ja-JP" sz="2000" dirty="0">
                <a:solidFill>
                  <a:srgbClr val="000000"/>
                </a:solidFill>
                <a:ea typeface="ＭＳ Ｐゴシック" panose="020B0600070205080204" pitchFamily="34" charset="-128"/>
                <a:cs typeface="+mn-cs"/>
              </a:rPr>
              <a:t> save channel lists for different broadcast areas, and to activate them at the corresponding location—without having to perform a channel scan again. </a:t>
            </a:r>
            <a:r>
              <a:rPr lang="en-US" altLang="ja-JP" sz="2000" b="1" baseline="30000" dirty="0">
                <a:solidFill>
                  <a:srgbClr val="CC0000"/>
                </a:solidFill>
                <a:ea typeface="ＭＳ Ｐゴシック" panose="020B0600070205080204" pitchFamily="34" charset="-128"/>
                <a:cs typeface="+mn-cs"/>
              </a:rPr>
              <a:t>3</a:t>
            </a:r>
            <a:r>
              <a:rPr lang="en-US" altLang="ja-JP" sz="2000" dirty="0">
                <a:solidFill>
                  <a:srgbClr val="000000"/>
                </a:solidFill>
                <a:ea typeface="ＭＳ Ｐゴシック" panose="020B0600070205080204" pitchFamily="34" charset="-128"/>
                <a:cs typeface="+mn-cs"/>
              </a:rPr>
              <a:t>To import a channel list into the </a:t>
            </a:r>
            <a:r>
              <a:rPr lang="en-US" altLang="ja-JP" sz="2000" dirty="0" err="1">
                <a:solidFill>
                  <a:srgbClr val="000000"/>
                </a:solidFill>
                <a:ea typeface="ＭＳ Ｐゴシック" panose="020B0600070205080204" pitchFamily="34" charset="-128"/>
                <a:cs typeface="+mn-cs"/>
              </a:rPr>
              <a:t>MultiCast</a:t>
            </a:r>
            <a:r>
              <a:rPr lang="en-US" altLang="ja-JP" sz="2000" dirty="0">
                <a:solidFill>
                  <a:srgbClr val="000000"/>
                </a:solidFill>
                <a:ea typeface="ＭＳ Ｐゴシック" panose="020B0600070205080204" pitchFamily="34" charset="-128"/>
                <a:cs typeface="+mn-cs"/>
              </a:rPr>
              <a:t> Media Centre, </a:t>
            </a:r>
            <a:r>
              <a:rPr lang="en-US" altLang="ja-JP" sz="2000" u="sng" dirty="0">
                <a:solidFill>
                  <a:srgbClr val="333399"/>
                </a:solidFill>
                <a:latin typeface="Arial Black" panose="020B0A04020102020204" pitchFamily="34" charset="0"/>
                <a:ea typeface="ＭＳ Ｐゴシック" panose="020B0600070205080204" pitchFamily="34" charset="-128"/>
                <a:cs typeface="+mn-cs"/>
              </a:rPr>
              <a:t>click</a:t>
            </a:r>
            <a:r>
              <a:rPr lang="en-US" altLang="ja-JP" sz="2000" dirty="0">
                <a:solidFill>
                  <a:srgbClr val="000000"/>
                </a:solidFill>
                <a:ea typeface="ＭＳ Ｐゴシック" panose="020B0600070205080204" pitchFamily="34" charset="-128"/>
                <a:cs typeface="+mn-cs"/>
              </a:rPr>
              <a:t> the import button. </a:t>
            </a:r>
            <a:r>
              <a:rPr lang="en-US" altLang="ja-JP" sz="2000" b="1" baseline="30000" dirty="0">
                <a:solidFill>
                  <a:srgbClr val="CC0000"/>
                </a:solidFill>
                <a:ea typeface="ＭＳ Ｐゴシック" panose="020B0600070205080204" pitchFamily="34" charset="-128"/>
                <a:cs typeface="+mn-cs"/>
              </a:rPr>
              <a:t>4</a:t>
            </a:r>
            <a:r>
              <a:rPr lang="en-US" altLang="ja-JP" sz="2000" dirty="0">
                <a:solidFill>
                  <a:srgbClr val="000000"/>
                </a:solidFill>
                <a:latin typeface="Arial Black" panose="020B0A04020102020204" pitchFamily="34" charset="0"/>
                <a:ea typeface="ＭＳ Ｐゴシック" panose="020B0600070205080204" pitchFamily="34" charset="-128"/>
                <a:cs typeface="+mn-cs"/>
              </a:rPr>
              <a:t>Now</a:t>
            </a:r>
            <a:r>
              <a:rPr lang="en-US" altLang="ja-JP" sz="2000" dirty="0">
                <a:solidFill>
                  <a:srgbClr val="000000"/>
                </a:solidFill>
                <a:ea typeface="ＭＳ Ｐゴシック" panose="020B0600070205080204" pitchFamily="34" charset="-128"/>
                <a:cs typeface="+mn-cs"/>
              </a:rPr>
              <a:t> the open dialogue appears where </a:t>
            </a:r>
            <a:r>
              <a:rPr lang="en-US" altLang="ja-JP" sz="2000" b="1" dirty="0">
                <a:solidFill>
                  <a:srgbClr val="CC0000"/>
                </a:solidFill>
                <a:ea typeface="ＭＳ Ｐゴシック" panose="020B0600070205080204" pitchFamily="34" charset="-128"/>
                <a:cs typeface="+mn-cs"/>
              </a:rPr>
              <a:t>you</a:t>
            </a:r>
            <a:r>
              <a:rPr lang="en-US" altLang="ja-JP" sz="2000" dirty="0">
                <a:solidFill>
                  <a:srgbClr val="000000"/>
                </a:solidFill>
                <a:ea typeface="ＭＳ Ｐゴシック" panose="020B0600070205080204" pitchFamily="34" charset="-128"/>
                <a:cs typeface="+mn-cs"/>
              </a:rPr>
              <a:t> can select the channel list that you want. </a:t>
            </a:r>
            <a:r>
              <a:rPr lang="en-US" altLang="ja-JP" sz="2000" b="1" baseline="30000" dirty="0">
                <a:solidFill>
                  <a:srgbClr val="CC0000"/>
                </a:solidFill>
                <a:ea typeface="ＭＳ Ｐゴシック" panose="020B0600070205080204" pitchFamily="34" charset="-128"/>
                <a:cs typeface="+mn-cs"/>
              </a:rPr>
              <a:t>5</a:t>
            </a:r>
            <a:r>
              <a:rPr lang="en-US" altLang="ja-JP" sz="2000" dirty="0">
                <a:solidFill>
                  <a:srgbClr val="000000"/>
                </a:solidFill>
                <a:latin typeface="Arial Black" panose="020B0A04020102020204" pitchFamily="34" charset="0"/>
                <a:ea typeface="ＭＳ Ｐゴシック" panose="020B0600070205080204" pitchFamily="34" charset="-128"/>
                <a:cs typeface="+mn-cs"/>
              </a:rPr>
              <a:t>After that</a:t>
            </a:r>
            <a:r>
              <a:rPr lang="en-US" altLang="ja-JP" sz="2000" dirty="0">
                <a:solidFill>
                  <a:srgbClr val="000000"/>
                </a:solidFill>
                <a:ea typeface="ＭＳ Ｐゴシック" panose="020B0600070205080204" pitchFamily="34" charset="-128"/>
                <a:cs typeface="+mn-cs"/>
              </a:rPr>
              <a:t>, </a:t>
            </a:r>
            <a:r>
              <a:rPr lang="en-US" altLang="ja-JP" sz="2000" u="sng" dirty="0">
                <a:solidFill>
                  <a:srgbClr val="333399"/>
                </a:solidFill>
                <a:latin typeface="Arial Black" panose="020B0A04020102020204" pitchFamily="34" charset="0"/>
                <a:ea typeface="ＭＳ Ｐゴシック" panose="020B0600070205080204" pitchFamily="34" charset="-128"/>
                <a:cs typeface="+mn-cs"/>
              </a:rPr>
              <a:t>click</a:t>
            </a:r>
            <a:r>
              <a:rPr lang="en-US" altLang="ja-JP" sz="2000" dirty="0">
                <a:solidFill>
                  <a:srgbClr val="000000"/>
                </a:solidFill>
                <a:ea typeface="ＭＳ Ｐゴシック" panose="020B0600070205080204" pitchFamily="34" charset="-128"/>
                <a:cs typeface="+mn-cs"/>
              </a:rPr>
              <a:t> Open again. </a:t>
            </a:r>
            <a:r>
              <a:rPr lang="en-US" altLang="ja-JP" sz="2000" b="1" baseline="30000" dirty="0">
                <a:solidFill>
                  <a:srgbClr val="CC0000"/>
                </a:solidFill>
                <a:ea typeface="ＭＳ Ｐゴシック" panose="020B0600070205080204" pitchFamily="34" charset="-128"/>
                <a:cs typeface="+mn-cs"/>
              </a:rPr>
              <a:t>6</a:t>
            </a:r>
            <a:r>
              <a:rPr lang="en-US" altLang="ja-JP" sz="2000" dirty="0">
                <a:solidFill>
                  <a:srgbClr val="000000"/>
                </a:solidFill>
                <a:ea typeface="ＭＳ Ｐゴシック" panose="020B0600070205080204" pitchFamily="34" charset="-128"/>
                <a:cs typeface="+mn-cs"/>
              </a:rPr>
              <a:t>The channel list that </a:t>
            </a:r>
            <a:r>
              <a:rPr lang="en-US" altLang="ja-JP" sz="2000" dirty="0">
                <a:solidFill>
                  <a:srgbClr val="CC0000"/>
                </a:solidFill>
                <a:latin typeface="Arial Black" panose="020B0A04020102020204" pitchFamily="34" charset="0"/>
                <a:ea typeface="ＭＳ Ｐゴシック" panose="020B0600070205080204" pitchFamily="34" charset="-128"/>
                <a:cs typeface="+mn-cs"/>
              </a:rPr>
              <a:t>you</a:t>
            </a:r>
            <a:r>
              <a:rPr lang="en-US" altLang="ja-JP" sz="2000" dirty="0">
                <a:solidFill>
                  <a:srgbClr val="000000"/>
                </a:solidFill>
                <a:ea typeface="ＭＳ Ｐゴシック" panose="020B0600070205080204" pitchFamily="34" charset="-128"/>
                <a:cs typeface="+mn-cs"/>
              </a:rPr>
              <a:t> selected is </a:t>
            </a:r>
            <a:r>
              <a:rPr lang="en-US" altLang="ja-JP" sz="2000" dirty="0">
                <a:solidFill>
                  <a:srgbClr val="000000"/>
                </a:solidFill>
                <a:latin typeface="Arial Black" panose="020B0A04020102020204" pitchFamily="34" charset="0"/>
                <a:ea typeface="ＭＳ Ｐゴシック" panose="020B0600070205080204" pitchFamily="34" charset="-128"/>
                <a:cs typeface="+mn-cs"/>
              </a:rPr>
              <a:t>now</a:t>
            </a:r>
            <a:r>
              <a:rPr lang="en-US" altLang="ja-JP" sz="2000" dirty="0">
                <a:solidFill>
                  <a:srgbClr val="000000"/>
                </a:solidFill>
                <a:ea typeface="ＭＳ Ｐゴシック" panose="020B0600070205080204" pitchFamily="34" charset="-128"/>
                <a:cs typeface="+mn-cs"/>
              </a:rPr>
              <a:t> imported into the </a:t>
            </a:r>
            <a:r>
              <a:rPr lang="en-US" altLang="ja-JP" sz="2000" dirty="0" err="1">
                <a:solidFill>
                  <a:srgbClr val="000000"/>
                </a:solidFill>
                <a:ea typeface="ＭＳ Ｐゴシック" panose="020B0600070205080204" pitchFamily="34" charset="-128"/>
                <a:cs typeface="+mn-cs"/>
              </a:rPr>
              <a:t>MultiCast</a:t>
            </a:r>
            <a:r>
              <a:rPr lang="en-US" altLang="ja-JP" sz="2000" dirty="0">
                <a:solidFill>
                  <a:srgbClr val="000000"/>
                </a:solidFill>
                <a:ea typeface="ＭＳ Ｐゴシック" panose="020B0600070205080204" pitchFamily="34" charset="-128"/>
                <a:cs typeface="+mn-cs"/>
              </a:rPr>
              <a:t> Media Centre. </a:t>
            </a:r>
          </a:p>
        </p:txBody>
      </p:sp>
    </p:spTree>
    <p:extLst>
      <p:ext uri="{BB962C8B-B14F-4D97-AF65-F5344CB8AC3E}">
        <p14:creationId xmlns:p14="http://schemas.microsoft.com/office/powerpoint/2010/main" val="206339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pPr eaLnBrk="1" hangingPunct="1"/>
            <a:r>
              <a:rPr lang="fi-FI" altLang="en-US" sz="3667" dirty="0"/>
              <a:t>1-1 Genre </a:t>
            </a:r>
            <a:r>
              <a:rPr lang="fi-FI" altLang="en-US" sz="3667" dirty="0" err="1"/>
              <a:t>recognition</a:t>
            </a:r>
            <a:r>
              <a:rPr lang="fi-FI" altLang="en-US" sz="3667" dirty="0"/>
              <a:t> </a:t>
            </a:r>
            <a:r>
              <a:rPr lang="fi-FI" altLang="en-US" sz="3667" dirty="0" err="1"/>
              <a:t>task</a:t>
            </a:r>
            <a:endParaRPr lang="en-US" altLang="en-US" sz="3667" dirty="0"/>
          </a:p>
        </p:txBody>
      </p:sp>
      <p:sp>
        <p:nvSpPr>
          <p:cNvPr id="3" name="Content Placeholder 2"/>
          <p:cNvSpPr>
            <a:spLocks noGrp="1"/>
          </p:cNvSpPr>
          <p:nvPr>
            <p:ph idx="1"/>
          </p:nvPr>
        </p:nvSpPr>
        <p:spPr>
          <a:xfrm>
            <a:off x="1091407" y="1236927"/>
            <a:ext cx="6961188" cy="3529542"/>
          </a:xfrm>
        </p:spPr>
        <p:txBody>
          <a:bodyPr rtlCol="0">
            <a:normAutofit/>
          </a:bodyPr>
          <a:lstStyle/>
          <a:p>
            <a:pPr eaLnBrk="1" fontAlgn="auto" hangingPunct="1">
              <a:spcAft>
                <a:spcPts val="0"/>
              </a:spcAft>
              <a:defRPr/>
            </a:pPr>
            <a:r>
              <a:rPr lang="fi-FI" dirty="0" err="1" smtClean="0"/>
              <a:t>Work</a:t>
            </a:r>
            <a:r>
              <a:rPr lang="fi-FI" dirty="0" smtClean="0"/>
              <a:t> </a:t>
            </a:r>
            <a:r>
              <a:rPr lang="fi-FI" dirty="0"/>
              <a:t>in </a:t>
            </a:r>
            <a:r>
              <a:rPr lang="fi-FI" dirty="0" err="1"/>
              <a:t>pairs</a:t>
            </a:r>
            <a:r>
              <a:rPr lang="fi-FI" dirty="0"/>
              <a:t>/</a:t>
            </a:r>
            <a:r>
              <a:rPr lang="fi-FI" dirty="0" err="1"/>
              <a:t>groups</a:t>
            </a:r>
            <a:r>
              <a:rPr lang="fi-FI" dirty="0"/>
              <a:t> of </a:t>
            </a:r>
            <a:r>
              <a:rPr lang="fi-FI" dirty="0" smtClean="0"/>
              <a:t>3 </a:t>
            </a:r>
            <a:r>
              <a:rPr lang="fi-FI" dirty="0" err="1" smtClean="0"/>
              <a:t>students</a:t>
            </a:r>
            <a:endParaRPr lang="fi-FI" dirty="0"/>
          </a:p>
          <a:p>
            <a:pPr eaLnBrk="1" fontAlgn="auto" hangingPunct="1">
              <a:spcAft>
                <a:spcPts val="0"/>
              </a:spcAft>
              <a:defRPr/>
            </a:pPr>
            <a:r>
              <a:rPr lang="fi-FI" dirty="0"/>
              <a:t>Read </a:t>
            </a:r>
            <a:r>
              <a:rPr lang="fi-FI" dirty="0" err="1"/>
              <a:t>the</a:t>
            </a:r>
            <a:r>
              <a:rPr lang="fi-FI" dirty="0"/>
              <a:t> </a:t>
            </a:r>
            <a:r>
              <a:rPr lang="fi-FI" dirty="0" err="1"/>
              <a:t>texts</a:t>
            </a:r>
            <a:r>
              <a:rPr lang="fi-FI" dirty="0"/>
              <a:t> in </a:t>
            </a:r>
            <a:r>
              <a:rPr lang="fi-FI" dirty="0" err="1"/>
              <a:t>the</a:t>
            </a:r>
            <a:r>
              <a:rPr lang="fi-FI" dirty="0"/>
              <a:t> </a:t>
            </a:r>
            <a:r>
              <a:rPr lang="fi-FI" dirty="0" err="1"/>
              <a:t>handout</a:t>
            </a:r>
            <a:r>
              <a:rPr lang="fi-FI" dirty="0"/>
              <a:t> and </a:t>
            </a:r>
            <a:r>
              <a:rPr lang="fi-FI" dirty="0" err="1" smtClean="0"/>
              <a:t>discuss</a:t>
            </a:r>
            <a:r>
              <a:rPr lang="fi-FI" dirty="0" smtClean="0"/>
              <a:t/>
            </a:r>
            <a:br>
              <a:rPr lang="fi-FI" dirty="0" smtClean="0"/>
            </a:br>
            <a:endParaRPr lang="fi-FI" dirty="0" smtClean="0"/>
          </a:p>
          <a:p>
            <a:pPr marL="0" indent="0" eaLnBrk="1" fontAlgn="auto" hangingPunct="1">
              <a:spcAft>
                <a:spcPts val="0"/>
              </a:spcAft>
              <a:buNone/>
              <a:defRPr/>
            </a:pPr>
            <a:r>
              <a:rPr lang="fi-FI" dirty="0" smtClean="0"/>
              <a:t>        1)  </a:t>
            </a:r>
            <a:r>
              <a:rPr lang="fi-FI" b="1" dirty="0" err="1" smtClean="0"/>
              <a:t>Which</a:t>
            </a:r>
            <a:r>
              <a:rPr lang="fi-FI" b="1" dirty="0" smtClean="0"/>
              <a:t> genre </a:t>
            </a:r>
            <a:r>
              <a:rPr lang="fi-FI" dirty="0" err="1" smtClean="0"/>
              <a:t>does</a:t>
            </a:r>
            <a:r>
              <a:rPr lang="fi-FI" dirty="0" smtClean="0"/>
              <a:t> </a:t>
            </a:r>
            <a:r>
              <a:rPr lang="fi-FI" dirty="0" err="1" smtClean="0"/>
              <a:t>each</a:t>
            </a:r>
            <a:r>
              <a:rPr lang="fi-FI" dirty="0" smtClean="0"/>
              <a:t> </a:t>
            </a:r>
            <a:r>
              <a:rPr lang="fi-FI" dirty="0" err="1" smtClean="0"/>
              <a:t>text</a:t>
            </a:r>
            <a:r>
              <a:rPr lang="fi-FI" dirty="0" smtClean="0"/>
              <a:t> </a:t>
            </a:r>
            <a:r>
              <a:rPr lang="fi-FI" dirty="0" err="1" smtClean="0"/>
              <a:t>belong</a:t>
            </a:r>
            <a:r>
              <a:rPr lang="fi-FI" dirty="0" smtClean="0"/>
              <a:t> to? </a:t>
            </a:r>
          </a:p>
          <a:p>
            <a:pPr marL="0" indent="0" eaLnBrk="1" fontAlgn="auto" hangingPunct="1">
              <a:spcAft>
                <a:spcPts val="0"/>
              </a:spcAft>
              <a:buNone/>
              <a:defRPr/>
            </a:pPr>
            <a:r>
              <a:rPr lang="fi-FI" dirty="0" smtClean="0"/>
              <a:t>        2)  </a:t>
            </a:r>
            <a:r>
              <a:rPr lang="en-US" dirty="0" smtClean="0"/>
              <a:t>What </a:t>
            </a:r>
            <a:r>
              <a:rPr lang="en-US" dirty="0"/>
              <a:t>is the possible </a:t>
            </a:r>
            <a:r>
              <a:rPr lang="en-US" b="1" dirty="0"/>
              <a:t>source</a:t>
            </a:r>
            <a:r>
              <a:rPr lang="en-US" dirty="0"/>
              <a:t> (type of </a:t>
            </a:r>
            <a:r>
              <a:rPr lang="en-US" dirty="0" smtClean="0"/>
              <a:t>publication)</a:t>
            </a:r>
          </a:p>
          <a:p>
            <a:pPr marL="0" indent="0" eaLnBrk="1" fontAlgn="auto" hangingPunct="1">
              <a:spcAft>
                <a:spcPts val="0"/>
              </a:spcAft>
              <a:buNone/>
              <a:defRPr/>
            </a:pPr>
            <a:r>
              <a:rPr lang="en-US" dirty="0" smtClean="0"/>
              <a:t>        3)  What </a:t>
            </a:r>
            <a:r>
              <a:rPr lang="en-US" b="1" dirty="0" smtClean="0"/>
              <a:t>features of the text </a:t>
            </a:r>
            <a:r>
              <a:rPr lang="en-US" dirty="0" smtClean="0"/>
              <a:t>support your </a:t>
            </a:r>
            <a:r>
              <a:rPr lang="en-US" dirty="0"/>
              <a:t>conclusions? </a:t>
            </a:r>
          </a:p>
          <a:p>
            <a:pPr marL="0" indent="0" eaLnBrk="1" fontAlgn="auto" hangingPunct="1">
              <a:spcAft>
                <a:spcPts val="0"/>
              </a:spcAft>
              <a:buNone/>
              <a:defRPr/>
            </a:pPr>
            <a:r>
              <a:rPr lang="en-US" dirty="0" smtClean="0"/>
              <a:t>        4)  What </a:t>
            </a:r>
            <a:r>
              <a:rPr lang="en-US" b="1" dirty="0"/>
              <a:t>informal</a:t>
            </a:r>
            <a:r>
              <a:rPr lang="en-US" dirty="0"/>
              <a:t>/</a:t>
            </a:r>
            <a:r>
              <a:rPr lang="en-US" b="1" dirty="0"/>
              <a:t>formal</a:t>
            </a:r>
            <a:r>
              <a:rPr lang="en-US" dirty="0"/>
              <a:t> features </a:t>
            </a:r>
            <a:r>
              <a:rPr lang="en-US" dirty="0" smtClean="0"/>
              <a:t>can you identify in </a:t>
            </a:r>
            <a:br>
              <a:rPr lang="en-US" dirty="0" smtClean="0"/>
            </a:br>
            <a:r>
              <a:rPr lang="en-US" dirty="0" smtClean="0"/>
              <a:t>             the texts (</a:t>
            </a:r>
            <a:r>
              <a:rPr lang="en-US" u="sng" dirty="0" smtClean="0"/>
              <a:t>underline</a:t>
            </a:r>
            <a:r>
              <a:rPr lang="en-US" dirty="0" smtClean="0"/>
              <a:t>).</a:t>
            </a:r>
            <a:endParaRPr lang="fi-FI" dirty="0"/>
          </a:p>
        </p:txBody>
      </p:sp>
      <p:sp>
        <p:nvSpPr>
          <p:cNvPr id="5" name="Text Placeholder 4"/>
          <p:cNvSpPr>
            <a:spLocks noGrp="1"/>
          </p:cNvSpPr>
          <p:nvPr>
            <p:ph type="body" sz="quarter" idx="14"/>
          </p:nvPr>
        </p:nvSpPr>
        <p:spPr>
          <a:xfrm>
            <a:off x="6477000" y="5121011"/>
            <a:ext cx="1419490" cy="317500"/>
          </a:xfrm>
        </p:spPr>
        <p:txBody>
          <a:bodyPr rtlCol="0"/>
          <a:lstStyle/>
          <a:p>
            <a:pPr eaLnBrk="1" fontAlgn="auto" hangingPunct="1">
              <a:spcAft>
                <a:spcPts val="0"/>
              </a:spcAft>
              <a:defRPr/>
            </a:pPr>
            <a:endParaRPr lang="en-US"/>
          </a:p>
        </p:txBody>
      </p:sp>
      <p:sp>
        <p:nvSpPr>
          <p:cNvPr id="136197" name="Text Placeholder 3"/>
          <p:cNvSpPr>
            <a:spLocks noGrp="1"/>
          </p:cNvSpPr>
          <p:nvPr>
            <p:ph type="body" sz="quarter" idx="13"/>
          </p:nvPr>
        </p:nvSpPr>
        <p:spPr>
          <a:xfrm>
            <a:off x="4214813" y="5197740"/>
            <a:ext cx="3684323" cy="317500"/>
          </a:xfrm>
        </p:spPr>
        <p:txBody>
          <a:bodyPr/>
          <a:lstStyle/>
          <a:p>
            <a:pPr eaLnBrk="1" hangingPunct="1">
              <a:spcBef>
                <a:spcPct val="0"/>
              </a:spcBef>
            </a:pPr>
            <a:r>
              <a:rPr lang="fi-FI" altLang="en-US" sz="1500" dirty="0" smtClean="0"/>
              <a:t>LC-1114 </a:t>
            </a:r>
            <a:r>
              <a:rPr lang="fi-FI" altLang="en-US" sz="1500" dirty="0" err="1"/>
              <a:t>Communicating</a:t>
            </a:r>
            <a:r>
              <a:rPr lang="fi-FI" altLang="en-US" sz="1500" dirty="0"/>
              <a:t> </a:t>
            </a:r>
            <a:r>
              <a:rPr lang="fi-FI" altLang="en-US" sz="1500" dirty="0" err="1"/>
              <a:t>technology</a:t>
            </a:r>
            <a:endParaRPr lang="fi-FI" altLang="en-US" sz="1500" dirty="0"/>
          </a:p>
        </p:txBody>
      </p:sp>
      <p:sp>
        <p:nvSpPr>
          <p:cNvPr id="6" name="Rectangle 5"/>
          <p:cNvSpPr>
            <a:spLocks noChangeArrowheads="1"/>
          </p:cNvSpPr>
          <p:nvPr/>
        </p:nvSpPr>
        <p:spPr bwMode="auto">
          <a:xfrm>
            <a:off x="6090738" y="159958"/>
            <a:ext cx="2878667" cy="2841740"/>
          </a:xfrm>
          <a:prstGeom prst="rect">
            <a:avLst/>
          </a:prstGeom>
          <a:solidFill>
            <a:schemeClr val="accent5">
              <a:lumMod val="20000"/>
              <a:lumOff val="80000"/>
            </a:schemeClr>
          </a:solidFill>
          <a:ln w="19050">
            <a:solidFill>
              <a:srgbClr val="006600"/>
            </a:solid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761970">
              <a:lnSpc>
                <a:spcPct val="80000"/>
              </a:lnSpc>
              <a:spcBef>
                <a:spcPct val="0"/>
              </a:spcBef>
              <a:buNone/>
              <a:defRPr/>
            </a:pPr>
            <a:endParaRPr lang="fi-FI" altLang="en-US" sz="2000" b="1" i="1" dirty="0">
              <a:solidFill>
                <a:srgbClr val="000000"/>
              </a:solidFill>
              <a:ea typeface="+mn-ea"/>
              <a:cs typeface="+mn-cs"/>
            </a:endParaRPr>
          </a:p>
          <a:p>
            <a:pPr defTabSz="761970">
              <a:lnSpc>
                <a:spcPct val="80000"/>
              </a:lnSpc>
              <a:spcBef>
                <a:spcPct val="0"/>
              </a:spcBef>
              <a:buNone/>
              <a:defRPr/>
            </a:pPr>
            <a:r>
              <a:rPr lang="fi-FI" altLang="en-US" sz="2000" b="1" i="1" dirty="0">
                <a:solidFill>
                  <a:srgbClr val="000000"/>
                </a:solidFill>
                <a:ea typeface="+mn-ea"/>
                <a:cs typeface="+mn-cs"/>
              </a:rPr>
              <a:t>  </a:t>
            </a:r>
            <a:r>
              <a:rPr lang="fi-FI" altLang="en-US" sz="2000" b="1" i="1" dirty="0" err="1">
                <a:solidFill>
                  <a:srgbClr val="000000"/>
                </a:solidFill>
                <a:ea typeface="+mn-ea"/>
                <a:cs typeface="+mn-cs"/>
              </a:rPr>
              <a:t>Textbook</a:t>
            </a:r>
            <a:endParaRPr lang="fi-FI" altLang="en-US" sz="2000" b="1" i="1" dirty="0">
              <a:solidFill>
                <a:srgbClr val="000000"/>
              </a:solidFill>
              <a:ea typeface="+mn-ea"/>
              <a:cs typeface="+mn-cs"/>
            </a:endParaRPr>
          </a:p>
          <a:p>
            <a:pPr defTabSz="761970">
              <a:lnSpc>
                <a:spcPct val="80000"/>
              </a:lnSpc>
              <a:spcBef>
                <a:spcPct val="0"/>
              </a:spcBef>
              <a:buNone/>
              <a:defRPr/>
            </a:pPr>
            <a:r>
              <a:rPr lang="fi-FI" altLang="ja-JP" sz="2000" b="1" i="1" dirty="0">
                <a:solidFill>
                  <a:srgbClr val="000000"/>
                </a:solidFill>
                <a:ea typeface="ＭＳ Ｐゴシック" panose="020B0600070205080204" pitchFamily="34" charset="-128"/>
                <a:cs typeface="+mn-cs"/>
              </a:rPr>
              <a:t>  Journal </a:t>
            </a:r>
            <a:r>
              <a:rPr lang="fi-FI" altLang="ja-JP" sz="2000" b="1" i="1" dirty="0" err="1">
                <a:solidFill>
                  <a:srgbClr val="000000"/>
                </a:solidFill>
                <a:ea typeface="ＭＳ Ｐゴシック" panose="020B0600070205080204" pitchFamily="34" charset="-128"/>
                <a:cs typeface="+mn-cs"/>
              </a:rPr>
              <a:t>article</a:t>
            </a:r>
            <a:endParaRPr lang="fi-FI" altLang="ja-JP" sz="2000" b="1" i="1" dirty="0">
              <a:solidFill>
                <a:srgbClr val="000000"/>
              </a:solidFill>
              <a:ea typeface="ＭＳ Ｐゴシック" panose="020B0600070205080204" pitchFamily="34" charset="-128"/>
              <a:cs typeface="+mn-cs"/>
            </a:endParaRPr>
          </a:p>
          <a:p>
            <a:pPr defTabSz="761970">
              <a:lnSpc>
                <a:spcPct val="80000"/>
              </a:lnSpc>
              <a:spcBef>
                <a:spcPct val="0"/>
              </a:spcBef>
              <a:buNone/>
              <a:defRPr/>
            </a:pPr>
            <a:r>
              <a:rPr lang="fi-FI" altLang="ja-JP" sz="2000" b="1" i="1" dirty="0">
                <a:solidFill>
                  <a:srgbClr val="000000"/>
                </a:solidFill>
                <a:ea typeface="ＭＳ Ｐゴシック" panose="020B0600070205080204" pitchFamily="34" charset="-128"/>
                <a:cs typeface="+mn-cs"/>
              </a:rPr>
              <a:t>  </a:t>
            </a:r>
            <a:r>
              <a:rPr lang="fi-FI" altLang="ja-JP" sz="2000" b="1" i="1" dirty="0" err="1">
                <a:solidFill>
                  <a:srgbClr val="000000"/>
                </a:solidFill>
                <a:ea typeface="ＭＳ Ｐゴシック" panose="020B0600070205080204" pitchFamily="34" charset="-128"/>
                <a:cs typeface="+mn-cs"/>
              </a:rPr>
              <a:t>Research</a:t>
            </a:r>
            <a:r>
              <a:rPr lang="fi-FI" altLang="ja-JP" sz="2000" b="1" i="1" dirty="0">
                <a:solidFill>
                  <a:srgbClr val="000000"/>
                </a:solidFill>
                <a:ea typeface="ＭＳ Ｐゴシック" panose="020B0600070205080204" pitchFamily="34" charset="-128"/>
                <a:cs typeface="+mn-cs"/>
              </a:rPr>
              <a:t> </a:t>
            </a:r>
            <a:r>
              <a:rPr lang="fi-FI" altLang="ja-JP" sz="2000" b="1" i="1" dirty="0" err="1">
                <a:solidFill>
                  <a:srgbClr val="000000"/>
                </a:solidFill>
                <a:ea typeface="ＭＳ Ｐゴシック" panose="020B0600070205080204" pitchFamily="34" charset="-128"/>
                <a:cs typeface="+mn-cs"/>
              </a:rPr>
              <a:t>report</a:t>
            </a:r>
            <a:endParaRPr lang="fi-FI" altLang="ja-JP" sz="2000" b="1" i="1" dirty="0">
              <a:solidFill>
                <a:srgbClr val="000000"/>
              </a:solidFill>
              <a:ea typeface="ＭＳ Ｐゴシック" panose="020B0600070205080204" pitchFamily="34" charset="-128"/>
              <a:cs typeface="+mn-cs"/>
            </a:endParaRPr>
          </a:p>
          <a:p>
            <a:pPr defTabSz="761970">
              <a:lnSpc>
                <a:spcPct val="80000"/>
              </a:lnSpc>
              <a:spcBef>
                <a:spcPct val="0"/>
              </a:spcBef>
              <a:buNone/>
              <a:defRPr/>
            </a:pPr>
            <a:r>
              <a:rPr lang="fi-FI" altLang="ja-JP" sz="2000" b="1" i="1" dirty="0">
                <a:solidFill>
                  <a:srgbClr val="000000"/>
                </a:solidFill>
                <a:ea typeface="ＭＳ Ｐゴシック" panose="020B0600070205080204" pitchFamily="34" charset="-128"/>
                <a:cs typeface="+mn-cs"/>
              </a:rPr>
              <a:t>  Magazine </a:t>
            </a:r>
            <a:r>
              <a:rPr lang="fi-FI" altLang="ja-JP" sz="2000" b="1" i="1" dirty="0" err="1">
                <a:solidFill>
                  <a:srgbClr val="000000"/>
                </a:solidFill>
                <a:ea typeface="ＭＳ Ｐゴシック" panose="020B0600070205080204" pitchFamily="34" charset="-128"/>
                <a:cs typeface="+mn-cs"/>
              </a:rPr>
              <a:t>article</a:t>
            </a:r>
            <a:r>
              <a:rPr lang="fi-FI" altLang="ja-JP" sz="2000" b="1" i="1" dirty="0">
                <a:solidFill>
                  <a:srgbClr val="000000"/>
                </a:solidFill>
                <a:ea typeface="ＭＳ Ｐゴシック" panose="020B0600070205080204" pitchFamily="34" charset="-128"/>
                <a:cs typeface="+mn-cs"/>
              </a:rPr>
              <a:t>   </a:t>
            </a:r>
          </a:p>
          <a:p>
            <a:pPr defTabSz="761970">
              <a:lnSpc>
                <a:spcPct val="80000"/>
              </a:lnSpc>
              <a:spcBef>
                <a:spcPct val="0"/>
              </a:spcBef>
              <a:buNone/>
              <a:defRPr/>
            </a:pPr>
            <a:r>
              <a:rPr lang="fi-FI" altLang="ja-JP" sz="2000" b="1" i="1" dirty="0">
                <a:solidFill>
                  <a:srgbClr val="000000"/>
                </a:solidFill>
                <a:ea typeface="ＭＳ Ｐゴシック" panose="020B0600070205080204" pitchFamily="34" charset="-128"/>
                <a:cs typeface="+mn-cs"/>
              </a:rPr>
              <a:t>  </a:t>
            </a:r>
            <a:r>
              <a:rPr lang="fi-FI" altLang="ja-JP" sz="2000" b="1" i="1" dirty="0" err="1">
                <a:solidFill>
                  <a:srgbClr val="000000"/>
                </a:solidFill>
                <a:ea typeface="ＭＳ Ｐゴシック" panose="020B0600070205080204" pitchFamily="34" charset="-128"/>
                <a:cs typeface="+mn-cs"/>
              </a:rPr>
              <a:t>Blog</a:t>
            </a:r>
            <a:endParaRPr lang="fi-FI" altLang="ja-JP" sz="2000" b="1" i="1" dirty="0">
              <a:solidFill>
                <a:srgbClr val="000000"/>
              </a:solidFill>
              <a:ea typeface="ＭＳ Ｐゴシック" panose="020B0600070205080204" pitchFamily="34" charset="-128"/>
              <a:cs typeface="+mn-cs"/>
            </a:endParaRPr>
          </a:p>
          <a:p>
            <a:pPr defTabSz="761970">
              <a:lnSpc>
                <a:spcPct val="80000"/>
              </a:lnSpc>
              <a:spcBef>
                <a:spcPct val="0"/>
              </a:spcBef>
              <a:buNone/>
              <a:defRPr/>
            </a:pPr>
            <a:r>
              <a:rPr lang="fi-FI" altLang="ja-JP" sz="2000" b="1" i="1" dirty="0">
                <a:solidFill>
                  <a:srgbClr val="000000"/>
                </a:solidFill>
                <a:ea typeface="ＭＳ Ｐゴシック" panose="020B0600070205080204" pitchFamily="34" charset="-128"/>
                <a:cs typeface="+mn-cs"/>
              </a:rPr>
              <a:t>  </a:t>
            </a:r>
            <a:r>
              <a:rPr lang="fi-FI" altLang="ja-JP" sz="2000" b="1" i="1" dirty="0" err="1">
                <a:solidFill>
                  <a:srgbClr val="000000"/>
                </a:solidFill>
                <a:ea typeface="ＭＳ Ｐゴシック" panose="020B0600070205080204" pitchFamily="34" charset="-128"/>
                <a:cs typeface="+mn-cs"/>
              </a:rPr>
              <a:t>User’s</a:t>
            </a:r>
            <a:r>
              <a:rPr lang="fi-FI" altLang="ja-JP" sz="2000" b="1" i="1" dirty="0">
                <a:solidFill>
                  <a:srgbClr val="000000"/>
                </a:solidFill>
                <a:ea typeface="ＭＳ Ｐゴシック" panose="020B0600070205080204" pitchFamily="34" charset="-128"/>
                <a:cs typeface="+mn-cs"/>
              </a:rPr>
              <a:t>  </a:t>
            </a:r>
            <a:r>
              <a:rPr lang="fi-FI" altLang="ja-JP" sz="2000" b="1" i="1" dirty="0" err="1">
                <a:solidFill>
                  <a:srgbClr val="000000"/>
                </a:solidFill>
                <a:ea typeface="ＭＳ Ｐゴシック" panose="020B0600070205080204" pitchFamily="34" charset="-128"/>
                <a:cs typeface="+mn-cs"/>
              </a:rPr>
              <a:t>guide</a:t>
            </a:r>
            <a:endParaRPr lang="fi-FI" altLang="ja-JP" sz="2000" b="1" i="1" dirty="0">
              <a:solidFill>
                <a:srgbClr val="000000"/>
              </a:solidFill>
              <a:ea typeface="ＭＳ Ｐゴシック" panose="020B0600070205080204" pitchFamily="34" charset="-128"/>
              <a:cs typeface="+mn-cs"/>
            </a:endParaRPr>
          </a:p>
          <a:p>
            <a:pPr defTabSz="761970">
              <a:lnSpc>
                <a:spcPct val="80000"/>
              </a:lnSpc>
              <a:spcBef>
                <a:spcPct val="0"/>
              </a:spcBef>
              <a:buNone/>
              <a:defRPr/>
            </a:pPr>
            <a:r>
              <a:rPr lang="fi-FI" altLang="ja-JP" sz="2000" b="1" i="1" dirty="0">
                <a:solidFill>
                  <a:srgbClr val="000000"/>
                </a:solidFill>
                <a:ea typeface="ＭＳ Ｐゴシック" panose="020B0600070205080204" pitchFamily="34" charset="-128"/>
                <a:cs typeface="+mn-cs"/>
              </a:rPr>
              <a:t>  Conference </a:t>
            </a:r>
            <a:r>
              <a:rPr lang="fi-FI" altLang="ja-JP" sz="2000" b="1" i="1" dirty="0" err="1">
                <a:solidFill>
                  <a:srgbClr val="000000"/>
                </a:solidFill>
                <a:ea typeface="ＭＳ Ｐゴシック" panose="020B0600070205080204" pitchFamily="34" charset="-128"/>
                <a:cs typeface="+mn-cs"/>
              </a:rPr>
              <a:t>paper</a:t>
            </a:r>
            <a:endParaRPr lang="fi-FI" altLang="ja-JP" sz="2000" b="1" i="1" dirty="0">
              <a:solidFill>
                <a:srgbClr val="000000"/>
              </a:solidFill>
              <a:ea typeface="ＭＳ Ｐゴシック" panose="020B0600070205080204" pitchFamily="34" charset="-128"/>
              <a:cs typeface="+mn-cs"/>
            </a:endParaRPr>
          </a:p>
          <a:p>
            <a:pPr defTabSz="761970">
              <a:lnSpc>
                <a:spcPct val="80000"/>
              </a:lnSpc>
              <a:spcBef>
                <a:spcPct val="0"/>
              </a:spcBef>
              <a:buNone/>
              <a:defRPr/>
            </a:pPr>
            <a:r>
              <a:rPr lang="fi-FI" altLang="ja-JP" sz="2000" b="1" i="1" dirty="0">
                <a:solidFill>
                  <a:srgbClr val="000000"/>
                </a:solidFill>
                <a:ea typeface="ＭＳ Ｐゴシック" panose="020B0600070205080204" pitchFamily="34" charset="-128"/>
                <a:cs typeface="+mn-cs"/>
              </a:rPr>
              <a:t>  </a:t>
            </a:r>
            <a:r>
              <a:rPr lang="fi-FI" altLang="ja-JP" sz="2000" b="1" i="1" dirty="0" err="1">
                <a:solidFill>
                  <a:srgbClr val="000000"/>
                </a:solidFill>
                <a:ea typeface="ＭＳ Ｐゴシック" panose="020B0600070205080204" pitchFamily="34" charset="-128"/>
                <a:cs typeface="+mn-cs"/>
              </a:rPr>
              <a:t>Lab</a:t>
            </a:r>
            <a:r>
              <a:rPr lang="fi-FI" altLang="ja-JP" sz="2000" b="1" i="1" dirty="0">
                <a:solidFill>
                  <a:srgbClr val="000000"/>
                </a:solidFill>
                <a:ea typeface="ＭＳ Ｐゴシック" panose="020B0600070205080204" pitchFamily="34" charset="-128"/>
                <a:cs typeface="+mn-cs"/>
              </a:rPr>
              <a:t> </a:t>
            </a:r>
            <a:r>
              <a:rPr lang="fi-FI" altLang="ja-JP" sz="2000" b="1" i="1" dirty="0" err="1">
                <a:solidFill>
                  <a:srgbClr val="000000"/>
                </a:solidFill>
                <a:ea typeface="ＭＳ Ｐゴシック" panose="020B0600070205080204" pitchFamily="34" charset="-128"/>
                <a:cs typeface="+mn-cs"/>
              </a:rPr>
              <a:t>report</a:t>
            </a:r>
            <a:endParaRPr lang="fi-FI" altLang="ja-JP" sz="2000" b="1" i="1" dirty="0">
              <a:solidFill>
                <a:srgbClr val="000000"/>
              </a:solidFill>
              <a:ea typeface="ＭＳ Ｐゴシック" panose="020B0600070205080204" pitchFamily="34" charset="-128"/>
              <a:cs typeface="+mn-cs"/>
            </a:endParaRPr>
          </a:p>
          <a:p>
            <a:pPr defTabSz="761970">
              <a:lnSpc>
                <a:spcPct val="80000"/>
              </a:lnSpc>
              <a:spcBef>
                <a:spcPct val="0"/>
              </a:spcBef>
              <a:buNone/>
              <a:defRPr/>
            </a:pPr>
            <a:r>
              <a:rPr lang="fi-FI" altLang="ja-JP" sz="2000" b="1" i="1" dirty="0">
                <a:solidFill>
                  <a:srgbClr val="000000"/>
                </a:solidFill>
                <a:ea typeface="ＭＳ Ｐゴシック" panose="020B0600070205080204" pitchFamily="34" charset="-128"/>
                <a:cs typeface="+mn-cs"/>
              </a:rPr>
              <a:t>  Wikipedia </a:t>
            </a:r>
            <a:r>
              <a:rPr lang="fi-FI" altLang="ja-JP" sz="2000" b="1" i="1" dirty="0" err="1">
                <a:solidFill>
                  <a:srgbClr val="000000"/>
                </a:solidFill>
                <a:ea typeface="ＭＳ Ｐゴシック" panose="020B0600070205080204" pitchFamily="34" charset="-128"/>
                <a:cs typeface="+mn-cs"/>
              </a:rPr>
              <a:t>article</a:t>
            </a:r>
            <a:r>
              <a:rPr lang="fi-FI" altLang="ja-JP" sz="2000" b="1" i="1" dirty="0">
                <a:solidFill>
                  <a:srgbClr val="000000"/>
                </a:solidFill>
                <a:ea typeface="ＭＳ Ｐゴシック" panose="020B0600070205080204" pitchFamily="34" charset="-128"/>
                <a:cs typeface="+mn-cs"/>
              </a:rPr>
              <a:t> </a:t>
            </a:r>
          </a:p>
          <a:p>
            <a:pPr defTabSz="761970">
              <a:lnSpc>
                <a:spcPct val="80000"/>
              </a:lnSpc>
              <a:spcBef>
                <a:spcPct val="0"/>
              </a:spcBef>
              <a:buNone/>
              <a:defRPr/>
            </a:pPr>
            <a:endParaRPr lang="en-US" altLang="ja-JP" sz="2333" b="1" i="1" dirty="0">
              <a:solidFill>
                <a:srgbClr val="CC0000"/>
              </a:solidFill>
              <a:ea typeface="ＭＳ Ｐゴシック" panose="020B0600070205080204" pitchFamily="34" charset="-128"/>
              <a:cs typeface="+mn-cs"/>
            </a:endParaRPr>
          </a:p>
        </p:txBody>
      </p:sp>
    </p:spTree>
    <p:extLst>
      <p:ext uri="{BB962C8B-B14F-4D97-AF65-F5344CB8AC3E}">
        <p14:creationId xmlns:p14="http://schemas.microsoft.com/office/powerpoint/2010/main" val="10342186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a:xfrm>
            <a:off x="1098021" y="273844"/>
            <a:ext cx="6656917" cy="899583"/>
          </a:xfrm>
        </p:spPr>
        <p:txBody>
          <a:bodyPr/>
          <a:lstStyle/>
          <a:p>
            <a:pPr eaLnBrk="1" hangingPunct="1"/>
            <a:r>
              <a:rPr lang="fi-FI" altLang="en-US" sz="3667" dirty="0"/>
              <a:t>1-1   TEXT 1</a:t>
            </a:r>
            <a:endParaRPr lang="en-US" altLang="en-US" sz="3667" dirty="0"/>
          </a:p>
        </p:txBody>
      </p:sp>
      <p:sp>
        <p:nvSpPr>
          <p:cNvPr id="3" name="Content Placeholder 2"/>
          <p:cNvSpPr>
            <a:spLocks noGrp="1"/>
          </p:cNvSpPr>
          <p:nvPr>
            <p:ph idx="1"/>
          </p:nvPr>
        </p:nvSpPr>
        <p:spPr>
          <a:xfrm>
            <a:off x="1091407" y="1057011"/>
            <a:ext cx="6961188" cy="3807354"/>
          </a:xfrm>
        </p:spPr>
        <p:txBody>
          <a:bodyPr rtlCol="0">
            <a:normAutofit fontScale="77500" lnSpcReduction="20000"/>
          </a:bodyPr>
          <a:lstStyle/>
          <a:p>
            <a:pPr marL="0" indent="0" eaLnBrk="1" fontAlgn="auto" hangingPunct="1">
              <a:spcAft>
                <a:spcPts val="0"/>
              </a:spcAft>
              <a:buNone/>
              <a:defRPr/>
            </a:pPr>
            <a:r>
              <a:rPr lang="en-US" dirty="0"/>
              <a:t>The 'cloud' is a real buzzword these days, but what exactly is the cloud, how does it impact what you do, and is it anything really new? </a:t>
            </a:r>
          </a:p>
          <a:p>
            <a:pPr marL="0" indent="0" eaLnBrk="1" fontAlgn="auto" hangingPunct="1">
              <a:spcAft>
                <a:spcPts val="0"/>
              </a:spcAft>
              <a:buNone/>
              <a:defRPr/>
            </a:pPr>
            <a:r>
              <a:rPr lang="en-US" dirty="0"/>
              <a:t>"What's the cloud?" "Where is the cloud?" "Are we in the cloud now?!" These are all questions you've probably heard (and not just from Amy </a:t>
            </a:r>
            <a:r>
              <a:rPr lang="en-US" dirty="0" err="1"/>
              <a:t>Poehler</a:t>
            </a:r>
            <a:r>
              <a:rPr lang="en-US" dirty="0"/>
              <a:t> in Best Buy's Super Bowl ad) or even asked yourself.  –</a:t>
            </a:r>
            <a:endParaRPr lang="fi-FI" dirty="0"/>
          </a:p>
          <a:p>
            <a:pPr marL="0" indent="0" eaLnBrk="1" fontAlgn="auto" hangingPunct="1">
              <a:spcAft>
                <a:spcPts val="0"/>
              </a:spcAft>
              <a:buNone/>
              <a:defRPr/>
            </a:pPr>
            <a:r>
              <a:rPr lang="en-US" dirty="0"/>
              <a:t>In the simplest terms, cloud computing means storing and accessing data and programs over the Internet instead of your computer's hard drive. The cloud is just a metaphor for the Internet. It goes back to the days of flowcharts and presentations that would represent the gigantic server-farm infrastructure of the Internet as nothing but a puffy, white cumulonimbus cloud, accepting connections and doling out information as it floats.</a:t>
            </a:r>
            <a:endParaRPr lang="fi-FI" dirty="0"/>
          </a:p>
          <a:p>
            <a:pPr marL="0" indent="0" eaLnBrk="1" fontAlgn="auto" hangingPunct="1">
              <a:spcAft>
                <a:spcPts val="0"/>
              </a:spcAft>
              <a:buNone/>
              <a:defRPr/>
            </a:pPr>
            <a:r>
              <a:rPr lang="en-US" dirty="0"/>
              <a:t>What cloud computing is not about is your hard drive. When you store data on--or run programs from the hard drive, that's called local storage and computing. Everything you need is physically close to you, which means accessing your data is fast and easy (for that one computer, or others on the local network). Working off your hard drive is how the computer industry functioned for decades and some argue it's still superior to cloud computing, for reasons I'll explain shortly.</a:t>
            </a:r>
            <a:endParaRPr lang="fi-FI" dirty="0"/>
          </a:p>
        </p:txBody>
      </p:sp>
      <p:sp>
        <p:nvSpPr>
          <p:cNvPr id="5" name="Text Placeholder 4"/>
          <p:cNvSpPr>
            <a:spLocks noGrp="1"/>
          </p:cNvSpPr>
          <p:nvPr>
            <p:ph type="body" sz="quarter" idx="14"/>
          </p:nvPr>
        </p:nvSpPr>
        <p:spPr>
          <a:xfrm>
            <a:off x="6477000" y="5121011"/>
            <a:ext cx="1419490" cy="317500"/>
          </a:xfrm>
        </p:spPr>
        <p:txBody>
          <a:bodyPr rtlCol="0"/>
          <a:lstStyle/>
          <a:p>
            <a:pPr eaLnBrk="1" fontAlgn="auto" hangingPunct="1">
              <a:spcAft>
                <a:spcPts val="0"/>
              </a:spcAft>
              <a:defRPr/>
            </a:pPr>
            <a:endParaRPr lang="en-US"/>
          </a:p>
        </p:txBody>
      </p:sp>
      <p:sp>
        <p:nvSpPr>
          <p:cNvPr id="7" name="Oval 6"/>
          <p:cNvSpPr/>
          <p:nvPr/>
        </p:nvSpPr>
        <p:spPr>
          <a:xfrm>
            <a:off x="1973795" y="4357667"/>
            <a:ext cx="2058145" cy="50669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6" name="Title 1"/>
          <p:cNvSpPr txBox="1">
            <a:spLocks/>
          </p:cNvSpPr>
          <p:nvPr/>
        </p:nvSpPr>
        <p:spPr bwMode="auto">
          <a:xfrm>
            <a:off x="1113305" y="273844"/>
            <a:ext cx="6656917" cy="899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b="1" kern="1200">
                <a:solidFill>
                  <a:srgbClr val="009B3A"/>
                </a:solidFill>
                <a:latin typeface="+mj-lt"/>
                <a:ea typeface="+mj-ea"/>
                <a:cs typeface="+mj-cs"/>
              </a:defRPr>
            </a:lvl1pPr>
            <a:lvl2pPr algn="l" rtl="0" eaLnBrk="0" fontAlgn="base" hangingPunct="0">
              <a:spcBef>
                <a:spcPct val="0"/>
              </a:spcBef>
              <a:spcAft>
                <a:spcPct val="0"/>
              </a:spcAft>
              <a:defRPr sz="3200" b="1">
                <a:solidFill>
                  <a:srgbClr val="009B3A"/>
                </a:solidFill>
                <a:latin typeface="Arial" panose="020B0604020202020204" pitchFamily="34" charset="0"/>
              </a:defRPr>
            </a:lvl2pPr>
            <a:lvl3pPr algn="l" rtl="0" eaLnBrk="0" fontAlgn="base" hangingPunct="0">
              <a:spcBef>
                <a:spcPct val="0"/>
              </a:spcBef>
              <a:spcAft>
                <a:spcPct val="0"/>
              </a:spcAft>
              <a:defRPr sz="3200" b="1">
                <a:solidFill>
                  <a:srgbClr val="009B3A"/>
                </a:solidFill>
                <a:latin typeface="Arial" panose="020B0604020202020204" pitchFamily="34" charset="0"/>
              </a:defRPr>
            </a:lvl3pPr>
            <a:lvl4pPr algn="l" rtl="0" eaLnBrk="0" fontAlgn="base" hangingPunct="0">
              <a:spcBef>
                <a:spcPct val="0"/>
              </a:spcBef>
              <a:spcAft>
                <a:spcPct val="0"/>
              </a:spcAft>
              <a:defRPr sz="3200" b="1">
                <a:solidFill>
                  <a:srgbClr val="009B3A"/>
                </a:solidFill>
                <a:latin typeface="Arial" panose="020B0604020202020204" pitchFamily="34" charset="0"/>
              </a:defRPr>
            </a:lvl4pPr>
            <a:lvl5pPr algn="l" rtl="0" eaLnBrk="0" fontAlgn="base" hangingPunct="0">
              <a:spcBef>
                <a:spcPct val="0"/>
              </a:spcBef>
              <a:spcAft>
                <a:spcPct val="0"/>
              </a:spcAft>
              <a:defRPr sz="3200" b="1">
                <a:solidFill>
                  <a:srgbClr val="009B3A"/>
                </a:solidFill>
                <a:latin typeface="Arial" panose="020B0604020202020204" pitchFamily="34" charset="0"/>
              </a:defRPr>
            </a:lvl5pPr>
            <a:lvl6pPr marL="457200" algn="l" rtl="0" fontAlgn="base">
              <a:spcBef>
                <a:spcPct val="0"/>
              </a:spcBef>
              <a:spcAft>
                <a:spcPct val="0"/>
              </a:spcAft>
              <a:defRPr sz="3200" b="1">
                <a:solidFill>
                  <a:srgbClr val="009B3A"/>
                </a:solidFill>
                <a:latin typeface="Arial" panose="020B0604020202020204" pitchFamily="34" charset="0"/>
              </a:defRPr>
            </a:lvl6pPr>
            <a:lvl7pPr marL="914400" algn="l" rtl="0" fontAlgn="base">
              <a:spcBef>
                <a:spcPct val="0"/>
              </a:spcBef>
              <a:spcAft>
                <a:spcPct val="0"/>
              </a:spcAft>
              <a:defRPr sz="3200" b="1">
                <a:solidFill>
                  <a:srgbClr val="009B3A"/>
                </a:solidFill>
                <a:latin typeface="Arial" panose="020B0604020202020204" pitchFamily="34" charset="0"/>
              </a:defRPr>
            </a:lvl7pPr>
            <a:lvl8pPr marL="1371600" algn="l" rtl="0" fontAlgn="base">
              <a:spcBef>
                <a:spcPct val="0"/>
              </a:spcBef>
              <a:spcAft>
                <a:spcPct val="0"/>
              </a:spcAft>
              <a:defRPr sz="3200" b="1">
                <a:solidFill>
                  <a:srgbClr val="009B3A"/>
                </a:solidFill>
                <a:latin typeface="Arial" panose="020B0604020202020204" pitchFamily="34" charset="0"/>
              </a:defRPr>
            </a:lvl8pPr>
            <a:lvl9pPr marL="1828800" algn="l" rtl="0" fontAlgn="base">
              <a:spcBef>
                <a:spcPct val="0"/>
              </a:spcBef>
              <a:spcAft>
                <a:spcPct val="0"/>
              </a:spcAft>
              <a:defRPr sz="3200" b="1">
                <a:solidFill>
                  <a:srgbClr val="009B3A"/>
                </a:solidFill>
                <a:latin typeface="Arial" panose="020B0604020202020204" pitchFamily="34" charset="0"/>
              </a:defRPr>
            </a:lvl9pPr>
          </a:lstStyle>
          <a:p>
            <a:pPr defTabSz="761970" eaLnBrk="1" hangingPunct="1"/>
            <a:r>
              <a:rPr lang="fi-FI" altLang="en-US" sz="3667">
                <a:latin typeface="Arial"/>
              </a:rPr>
              <a:t>1-1   TEXT 1  </a:t>
            </a:r>
            <a:r>
              <a:rPr lang="fi-FI" altLang="en-US" sz="3667" i="1">
                <a:latin typeface="Arial"/>
              </a:rPr>
              <a:t>Magazine article</a:t>
            </a:r>
            <a:endParaRPr lang="en-US" altLang="en-US" sz="3667" i="1" dirty="0">
              <a:latin typeface="Arial"/>
            </a:endParaRPr>
          </a:p>
        </p:txBody>
      </p:sp>
    </p:spTree>
    <p:extLst>
      <p:ext uri="{BB962C8B-B14F-4D97-AF65-F5344CB8AC3E}">
        <p14:creationId xmlns:p14="http://schemas.microsoft.com/office/powerpoint/2010/main" val="262590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000" y="408000"/>
            <a:ext cx="6657000" cy="558000"/>
          </a:xfrm>
        </p:spPr>
        <p:txBody>
          <a:bodyPr>
            <a:normAutofit/>
          </a:bodyPr>
          <a:lstStyle/>
          <a:p>
            <a:pPr>
              <a:spcBef>
                <a:spcPct val="50000"/>
              </a:spcBef>
            </a:pPr>
            <a:r>
              <a:rPr lang="fi-FI" sz="3333" dirty="0" err="1">
                <a:solidFill>
                  <a:schemeClr val="accent1"/>
                </a:solidFill>
                <a:latin typeface="Arial Black" pitchFamily="34" charset="0"/>
              </a:rPr>
              <a:t>Why</a:t>
            </a:r>
            <a:r>
              <a:rPr lang="fi-FI" sz="3333" dirty="0">
                <a:solidFill>
                  <a:schemeClr val="accent1"/>
                </a:solidFill>
                <a:latin typeface="Arial Black" pitchFamily="34" charset="0"/>
              </a:rPr>
              <a:t> </a:t>
            </a:r>
            <a:r>
              <a:rPr lang="fi-FI" sz="3333" dirty="0" err="1">
                <a:solidFill>
                  <a:schemeClr val="accent1"/>
                </a:solidFill>
                <a:latin typeface="Arial Black" pitchFamily="34" charset="0"/>
              </a:rPr>
              <a:t>bother</a:t>
            </a:r>
            <a:r>
              <a:rPr lang="fi-FI" sz="3333" dirty="0">
                <a:solidFill>
                  <a:schemeClr val="accent1"/>
                </a:solidFill>
                <a:latin typeface="Arial Black" pitchFamily="34" charset="0"/>
              </a:rPr>
              <a:t> ?</a:t>
            </a:r>
            <a:endParaRPr lang="en-US" sz="3333" dirty="0">
              <a:solidFill>
                <a:schemeClr val="accent1"/>
              </a:solidFill>
              <a:latin typeface="Arial Black" pitchFamily="34" charset="0"/>
            </a:endParaRPr>
          </a:p>
        </p:txBody>
      </p:sp>
      <p:sp>
        <p:nvSpPr>
          <p:cNvPr id="3" name="Content Placeholder 2"/>
          <p:cNvSpPr>
            <a:spLocks noGrp="1"/>
          </p:cNvSpPr>
          <p:nvPr>
            <p:ph idx="1"/>
          </p:nvPr>
        </p:nvSpPr>
        <p:spPr>
          <a:xfrm>
            <a:off x="1239000" y="1177313"/>
            <a:ext cx="6657000" cy="3589687"/>
          </a:xfrm>
        </p:spPr>
        <p:txBody>
          <a:bodyPr>
            <a:normAutofit/>
          </a:bodyPr>
          <a:lstStyle/>
          <a:p>
            <a:pPr marL="223564" indent="-223564">
              <a:buFont typeface="Wingdings" pitchFamily="2" charset="2"/>
              <a:buChar char="§"/>
            </a:pPr>
            <a:r>
              <a:rPr lang="en-US" sz="2333" dirty="0">
                <a:solidFill>
                  <a:srgbClr val="000099"/>
                </a:solidFill>
                <a:latin typeface="Arial Black" pitchFamily="34" charset="0"/>
              </a:rPr>
              <a:t>Globalism</a:t>
            </a:r>
            <a:r>
              <a:rPr lang="en-US" sz="2333" dirty="0">
                <a:solidFill>
                  <a:srgbClr val="000099"/>
                </a:solidFill>
              </a:rPr>
              <a:t>: Too many engineering graduates </a:t>
            </a:r>
          </a:p>
          <a:p>
            <a:pPr marL="1199838" lvl="2" indent="-374371">
              <a:buFont typeface="Arial" charset="0"/>
              <a:buChar char="→"/>
            </a:pPr>
            <a:r>
              <a:rPr lang="fi-FI" sz="2000" dirty="0"/>
              <a:t> </a:t>
            </a:r>
            <a:r>
              <a:rPr lang="fi-FI" sz="2000" dirty="0" err="1"/>
              <a:t>field-knowledge</a:t>
            </a:r>
            <a:r>
              <a:rPr lang="fi-FI" sz="2000" dirty="0"/>
              <a:t> </a:t>
            </a:r>
            <a:r>
              <a:rPr lang="fi-FI" sz="2000" dirty="0" err="1"/>
              <a:t>only</a:t>
            </a:r>
            <a:r>
              <a:rPr lang="fi-FI" sz="2000" dirty="0"/>
              <a:t> is </a:t>
            </a:r>
            <a:r>
              <a:rPr lang="fi-FI" sz="2000" dirty="0" err="1"/>
              <a:t>not</a:t>
            </a:r>
            <a:r>
              <a:rPr lang="fi-FI" sz="2000" dirty="0"/>
              <a:t> </a:t>
            </a:r>
            <a:r>
              <a:rPr lang="fi-FI" sz="2000" dirty="0" err="1"/>
              <a:t>competitive</a:t>
            </a:r>
            <a:r>
              <a:rPr lang="fi-FI" dirty="0"/>
              <a:t/>
            </a:r>
            <a:br>
              <a:rPr lang="fi-FI" dirty="0"/>
            </a:br>
            <a:endParaRPr lang="en-US" dirty="0"/>
          </a:p>
          <a:p>
            <a:pPr marL="223564" indent="-223564">
              <a:buFont typeface="Wingdings" pitchFamily="2" charset="2"/>
              <a:buChar char="§"/>
            </a:pPr>
            <a:r>
              <a:rPr lang="en-US" sz="2333" dirty="0">
                <a:solidFill>
                  <a:srgbClr val="000099"/>
                </a:solidFill>
              </a:rPr>
              <a:t>What will give you a </a:t>
            </a:r>
            <a:r>
              <a:rPr lang="en-US" sz="2333" dirty="0">
                <a:solidFill>
                  <a:srgbClr val="000099"/>
                </a:solidFill>
                <a:latin typeface="Arial Black" pitchFamily="34" charset="0"/>
              </a:rPr>
              <a:t>competitive edge</a:t>
            </a:r>
            <a:r>
              <a:rPr lang="en-US" sz="2333" dirty="0">
                <a:solidFill>
                  <a:srgbClr val="000099"/>
                </a:solidFill>
              </a:rPr>
              <a:t>? </a:t>
            </a:r>
          </a:p>
          <a:p>
            <a:pPr marL="675984" lvl="1" indent="-302936">
              <a:buFontTx/>
              <a:buAutoNum type="arabicPeriod"/>
            </a:pPr>
            <a:r>
              <a:rPr lang="en-US" sz="2000" b="1" dirty="0">
                <a:solidFill>
                  <a:srgbClr val="CC0000"/>
                </a:solidFill>
              </a:rPr>
              <a:t>Communication skills</a:t>
            </a:r>
          </a:p>
          <a:p>
            <a:pPr marL="1199838" lvl="2" indent="-374371">
              <a:buFont typeface="Arial Black" pitchFamily="34" charset="0"/>
              <a:buChar char="→"/>
            </a:pPr>
            <a:r>
              <a:rPr lang="fi-FI" sz="2000" dirty="0" err="1"/>
              <a:t>valued</a:t>
            </a:r>
            <a:r>
              <a:rPr lang="fi-FI" sz="2000" dirty="0"/>
              <a:t> </a:t>
            </a:r>
            <a:r>
              <a:rPr lang="fi-FI" sz="2000" dirty="0" err="1"/>
              <a:t>more</a:t>
            </a:r>
            <a:r>
              <a:rPr lang="fi-FI" sz="2000" dirty="0"/>
              <a:t> in </a:t>
            </a:r>
            <a:r>
              <a:rPr lang="fi-FI" sz="2000" dirty="0" err="1"/>
              <a:t>recruitment</a:t>
            </a:r>
            <a:r>
              <a:rPr lang="fi-FI" sz="2000" dirty="0"/>
              <a:t> </a:t>
            </a:r>
            <a:r>
              <a:rPr lang="fi-FI" sz="2000" dirty="0" err="1"/>
              <a:t>than</a:t>
            </a:r>
            <a:r>
              <a:rPr lang="fi-FI" sz="2000" dirty="0"/>
              <a:t> </a:t>
            </a:r>
            <a:r>
              <a:rPr lang="fi-FI" sz="2000" dirty="0" err="1"/>
              <a:t>actual</a:t>
            </a:r>
            <a:r>
              <a:rPr lang="fi-FI" sz="2000" dirty="0"/>
              <a:t> </a:t>
            </a:r>
            <a:r>
              <a:rPr lang="fi-FI" sz="2000" dirty="0" err="1"/>
              <a:t>field</a:t>
            </a:r>
            <a:r>
              <a:rPr lang="fi-FI" sz="2000" dirty="0"/>
              <a:t> </a:t>
            </a:r>
            <a:r>
              <a:rPr lang="fi-FI" sz="2000" dirty="0" err="1"/>
              <a:t>knowledge</a:t>
            </a:r>
            <a:r>
              <a:rPr lang="fi-FI" sz="2000" dirty="0"/>
              <a:t> </a:t>
            </a:r>
          </a:p>
          <a:p>
            <a:pPr marL="675984" lvl="1" indent="-302936">
              <a:buFontTx/>
              <a:buAutoNum type="arabicPeriod"/>
            </a:pPr>
            <a:r>
              <a:rPr lang="fi-FI" sz="2000" b="1" dirty="0" err="1">
                <a:solidFill>
                  <a:srgbClr val="CC0000"/>
                </a:solidFill>
              </a:rPr>
              <a:t>Strong</a:t>
            </a:r>
            <a:r>
              <a:rPr lang="fi-FI" sz="2000" b="1" dirty="0">
                <a:solidFill>
                  <a:srgbClr val="CC0000"/>
                </a:solidFill>
              </a:rPr>
              <a:t> English </a:t>
            </a:r>
            <a:r>
              <a:rPr lang="fi-FI" sz="2000" b="1" dirty="0" err="1">
                <a:solidFill>
                  <a:srgbClr val="CC0000"/>
                </a:solidFill>
              </a:rPr>
              <a:t>skills</a:t>
            </a:r>
            <a:r>
              <a:rPr lang="fi-FI" sz="2000" b="1" dirty="0">
                <a:solidFill>
                  <a:srgbClr val="CC0000"/>
                </a:solidFill>
                <a:latin typeface="Arial Black" pitchFamily="34" charset="0"/>
              </a:rPr>
              <a:t> </a:t>
            </a:r>
          </a:p>
          <a:p>
            <a:pPr marL="1199838" lvl="2" indent="-374371">
              <a:buFont typeface="Arial" charset="0"/>
              <a:buChar char="→"/>
            </a:pPr>
            <a:r>
              <a:rPr lang="fi-FI" sz="2000" dirty="0" err="1"/>
              <a:t>significant</a:t>
            </a:r>
            <a:r>
              <a:rPr lang="fi-FI" sz="2000" dirty="0"/>
              <a:t> </a:t>
            </a:r>
            <a:r>
              <a:rPr lang="fi-FI" sz="2000" dirty="0" err="1"/>
              <a:t>factor</a:t>
            </a:r>
            <a:r>
              <a:rPr lang="fi-FI" sz="2000" dirty="0"/>
              <a:t> in </a:t>
            </a:r>
            <a:r>
              <a:rPr lang="fi-FI" sz="2000" dirty="0" err="1"/>
              <a:t>career</a:t>
            </a:r>
            <a:r>
              <a:rPr lang="fi-FI" sz="2000" dirty="0"/>
              <a:t> </a:t>
            </a:r>
            <a:r>
              <a:rPr lang="fi-FI" sz="2000" dirty="0" err="1"/>
              <a:t>advancement</a:t>
            </a:r>
            <a:endParaRPr lang="en-GB" sz="2000" dirty="0"/>
          </a:p>
        </p:txBody>
      </p:sp>
      <p:sp>
        <p:nvSpPr>
          <p:cNvPr id="5" name="Text Placeholder 4"/>
          <p:cNvSpPr>
            <a:spLocks noGrp="1"/>
          </p:cNvSpPr>
          <p:nvPr>
            <p:ph type="body" sz="quarter" idx="14"/>
          </p:nvPr>
        </p:nvSpPr>
        <p:spPr/>
        <p:txBody>
          <a:bodyPr/>
          <a:lstStyle/>
          <a:p>
            <a:endParaRPr lang="fi-FI"/>
          </a:p>
        </p:txBody>
      </p:sp>
      <p:sp>
        <p:nvSpPr>
          <p:cNvPr id="6" name="Text Placeholder 5"/>
          <p:cNvSpPr>
            <a:spLocks noGrp="1"/>
          </p:cNvSpPr>
          <p:nvPr>
            <p:ph type="body" sz="quarter" idx="13"/>
          </p:nvPr>
        </p:nvSpPr>
        <p:spPr/>
        <p:txBody>
          <a:bodyPr/>
          <a:lstStyle/>
          <a:p>
            <a:endParaRPr lang="en-GB"/>
          </a:p>
        </p:txBody>
      </p:sp>
      <p:sp>
        <p:nvSpPr>
          <p:cNvPr id="7" name="Text Placeholder 7"/>
          <p:cNvSpPr txBox="1">
            <a:spLocks/>
          </p:cNvSpPr>
          <p:nvPr/>
        </p:nvSpPr>
        <p:spPr>
          <a:xfrm>
            <a:off x="4572000" y="5121000"/>
            <a:ext cx="3960440" cy="366081"/>
          </a:xfrm>
          <a:prstGeom prst="rect">
            <a:avLst/>
          </a:prstGeom>
        </p:spPr>
        <p:txBody>
          <a:bodyPr vert="horz" lIns="0" tIns="0" rIns="0" bIns="0" rtlCol="0">
            <a:noAutofit/>
          </a:bodyPr>
          <a:lstStyle>
            <a:lvl1pPr marL="0" indent="0" algn="l" defTabSz="761970" rtl="0" eaLnBrk="1" latinLnBrk="0" hangingPunct="1">
              <a:lnSpc>
                <a:spcPts val="792"/>
              </a:lnSpc>
              <a:spcBef>
                <a:spcPts val="0"/>
              </a:spcBef>
              <a:buFont typeface="Arial" pitchFamily="34" charset="0"/>
              <a:buNone/>
              <a:defRPr sz="792" b="1" kern="1200">
                <a:solidFill>
                  <a:schemeClr val="bg2"/>
                </a:solidFill>
                <a:latin typeface="+mn-lt"/>
                <a:ea typeface="+mn-ea"/>
                <a:cs typeface="+mn-cs"/>
              </a:defRPr>
            </a:lvl1pPr>
            <a:lvl2pPr marL="227533" indent="-85987" algn="l" defTabSz="761970" rtl="0" eaLnBrk="1" latinLnBrk="0" hangingPunct="1">
              <a:spcBef>
                <a:spcPts val="333"/>
              </a:spcBef>
              <a:buFont typeface="Arial" pitchFamily="34" charset="0"/>
              <a:buChar char="–"/>
              <a:defRPr lang="en-US" sz="792" kern="1200" dirty="0" smtClean="0">
                <a:solidFill>
                  <a:schemeClr val="tx1"/>
                </a:solidFill>
                <a:latin typeface="+mn-lt"/>
                <a:ea typeface="+mn-ea"/>
                <a:cs typeface="+mn-cs"/>
              </a:defRPr>
            </a:lvl2pPr>
            <a:lvl3pPr marL="227533" indent="-78049" algn="l" defTabSz="761970" rtl="0" eaLnBrk="1" latinLnBrk="0" hangingPunct="1">
              <a:spcBef>
                <a:spcPts val="333"/>
              </a:spcBef>
              <a:buFont typeface="Symbol" pitchFamily="18" charset="2"/>
              <a:buNone/>
              <a:defRPr sz="750" kern="1200">
                <a:solidFill>
                  <a:schemeClr val="tx1"/>
                </a:solidFill>
                <a:latin typeface="+mn-lt"/>
                <a:ea typeface="+mn-ea"/>
                <a:cs typeface="+mn-cs"/>
              </a:defRPr>
            </a:lvl3pPr>
            <a:lvl4pPr marL="227533" indent="-78049" algn="l" defTabSz="761970" rtl="0" eaLnBrk="1" latinLnBrk="0" hangingPunct="1">
              <a:spcBef>
                <a:spcPts val="333"/>
              </a:spcBef>
              <a:buFont typeface="Arial" pitchFamily="34" charset="0"/>
              <a:buChar char="–"/>
              <a:defRPr sz="750" kern="1200">
                <a:solidFill>
                  <a:schemeClr val="tx1"/>
                </a:solidFill>
                <a:latin typeface="+mn-lt"/>
                <a:ea typeface="+mn-ea"/>
                <a:cs typeface="+mn-cs"/>
              </a:defRPr>
            </a:lvl4pPr>
            <a:lvl5pPr marL="227533" indent="-78049" algn="l" defTabSz="761970" rtl="0" eaLnBrk="1" latinLnBrk="0" hangingPunct="1">
              <a:spcBef>
                <a:spcPts val="250"/>
              </a:spcBef>
              <a:buFont typeface="Symbol" pitchFamily="18" charset="2"/>
              <a:buChar char="-"/>
              <a:defRPr sz="750" kern="1200">
                <a:solidFill>
                  <a:schemeClr val="tx1"/>
                </a:solidFill>
                <a:latin typeface="+mn-lt"/>
                <a:ea typeface="+mn-ea"/>
                <a:cs typeface="+mn-cs"/>
              </a:defRPr>
            </a:lvl5pPr>
            <a:lvl6pPr marL="227991" indent="-77997" algn="l" defTabSz="761970" rtl="0" eaLnBrk="1" latinLnBrk="0" hangingPunct="1">
              <a:spcBef>
                <a:spcPts val="250"/>
              </a:spcBef>
              <a:buFont typeface="Symbol" pitchFamily="18" charset="2"/>
              <a:buChar char="-"/>
              <a:defRPr sz="750" kern="1200">
                <a:solidFill>
                  <a:schemeClr val="tx1"/>
                </a:solidFill>
                <a:latin typeface="+mn-lt"/>
                <a:ea typeface="+mn-ea"/>
                <a:cs typeface="+mn-cs"/>
              </a:defRPr>
            </a:lvl6pPr>
            <a:lvl7pPr marL="227991" indent="-77997" algn="l" defTabSz="761970" rtl="0" eaLnBrk="1" latinLnBrk="0" hangingPunct="1">
              <a:spcBef>
                <a:spcPts val="250"/>
              </a:spcBef>
              <a:buFont typeface="Symbol" pitchFamily="18" charset="2"/>
              <a:buChar char="-"/>
              <a:defRPr sz="750" kern="1200">
                <a:solidFill>
                  <a:schemeClr val="tx1"/>
                </a:solidFill>
                <a:latin typeface="+mn-lt"/>
                <a:ea typeface="+mn-ea"/>
                <a:cs typeface="+mn-cs"/>
              </a:defRPr>
            </a:lvl7pPr>
            <a:lvl8pPr marL="227991" indent="-77997" algn="l" defTabSz="761970" rtl="0" eaLnBrk="1" latinLnBrk="0" hangingPunct="1">
              <a:spcBef>
                <a:spcPts val="250"/>
              </a:spcBef>
              <a:buFont typeface="Symbol" pitchFamily="18" charset="2"/>
              <a:buChar char="-"/>
              <a:defRPr sz="750" kern="1200">
                <a:solidFill>
                  <a:schemeClr val="tx1"/>
                </a:solidFill>
                <a:latin typeface="+mn-lt"/>
                <a:ea typeface="+mn-ea"/>
                <a:cs typeface="+mn-cs"/>
              </a:defRPr>
            </a:lvl8pPr>
            <a:lvl9pPr marL="227991" indent="-77997" algn="l" defTabSz="761970" rtl="0" eaLnBrk="1" latinLnBrk="0" hangingPunct="1">
              <a:spcBef>
                <a:spcPts val="250"/>
              </a:spcBef>
              <a:buFont typeface="Symbol" pitchFamily="18" charset="2"/>
              <a:buChar char="-"/>
              <a:defRPr sz="750" kern="1200">
                <a:solidFill>
                  <a:schemeClr val="tx1"/>
                </a:solidFill>
                <a:latin typeface="+mn-lt"/>
                <a:ea typeface="+mn-ea"/>
                <a:cs typeface="+mn-cs"/>
              </a:defRPr>
            </a:lvl9pPr>
          </a:lstStyle>
          <a:p>
            <a:pPr fontAlgn="auto">
              <a:spcAft>
                <a:spcPts val="0"/>
              </a:spcAft>
            </a:pPr>
            <a:r>
              <a:rPr lang="fi-FI" sz="1600" smtClean="0"/>
              <a:t>LC-1114 Communicating technology</a:t>
            </a:r>
            <a:endParaRPr lang="en-GB" sz="1600" dirty="0"/>
          </a:p>
        </p:txBody>
      </p:sp>
    </p:spTree>
    <p:extLst>
      <p:ext uri="{BB962C8B-B14F-4D97-AF65-F5344CB8AC3E}">
        <p14:creationId xmlns:p14="http://schemas.microsoft.com/office/powerpoint/2010/main" val="384834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a:xfrm>
            <a:off x="1098021" y="273844"/>
            <a:ext cx="6656917" cy="899583"/>
          </a:xfrm>
        </p:spPr>
        <p:txBody>
          <a:bodyPr/>
          <a:lstStyle/>
          <a:p>
            <a:pPr eaLnBrk="1" hangingPunct="1"/>
            <a:r>
              <a:rPr lang="fi-FI" altLang="en-US" sz="3667" dirty="0"/>
              <a:t>1-1   TEXT 1  </a:t>
            </a:r>
            <a:r>
              <a:rPr lang="fi-FI" altLang="en-US" sz="3667" i="1" dirty="0"/>
              <a:t>Magazine </a:t>
            </a:r>
            <a:r>
              <a:rPr lang="fi-FI" altLang="en-US" sz="3667" i="1" dirty="0" err="1"/>
              <a:t>article</a:t>
            </a:r>
            <a:endParaRPr lang="en-US" altLang="en-US" sz="3667" i="1" dirty="0"/>
          </a:p>
        </p:txBody>
      </p:sp>
      <p:sp>
        <p:nvSpPr>
          <p:cNvPr id="3" name="Content Placeholder 2"/>
          <p:cNvSpPr>
            <a:spLocks noGrp="1"/>
          </p:cNvSpPr>
          <p:nvPr>
            <p:ph idx="1"/>
          </p:nvPr>
        </p:nvSpPr>
        <p:spPr>
          <a:xfrm>
            <a:off x="1098021" y="997480"/>
            <a:ext cx="6961188" cy="3866886"/>
          </a:xfrm>
        </p:spPr>
        <p:txBody>
          <a:bodyPr rtlCol="0">
            <a:normAutofit fontScale="77500" lnSpcReduction="20000"/>
          </a:bodyPr>
          <a:lstStyle/>
          <a:p>
            <a:pPr marL="0" indent="0" eaLnBrk="1" fontAlgn="auto" hangingPunct="1">
              <a:spcAft>
                <a:spcPts val="0"/>
              </a:spcAft>
              <a:buNone/>
              <a:defRPr/>
            </a:pPr>
            <a:r>
              <a:rPr lang="en-US" dirty="0"/>
              <a:t>The 'cloud' is a </a:t>
            </a:r>
            <a:r>
              <a:rPr lang="en-US" b="1" dirty="0">
                <a:solidFill>
                  <a:srgbClr val="0070C0"/>
                </a:solidFill>
              </a:rPr>
              <a:t>real buzzword </a:t>
            </a:r>
            <a:r>
              <a:rPr lang="en-US" dirty="0"/>
              <a:t>these days, but </a:t>
            </a:r>
            <a:r>
              <a:rPr lang="en-US" b="1" dirty="0">
                <a:solidFill>
                  <a:srgbClr val="0070C0"/>
                </a:solidFill>
              </a:rPr>
              <a:t>what exactly is the cloud, how does it impact what you do, and is it anything really new?</a:t>
            </a:r>
            <a:r>
              <a:rPr lang="en-US" b="1" dirty="0"/>
              <a:t> </a:t>
            </a:r>
          </a:p>
          <a:p>
            <a:pPr marL="0" indent="0" eaLnBrk="1" fontAlgn="auto" hangingPunct="1">
              <a:spcAft>
                <a:spcPts val="0"/>
              </a:spcAft>
              <a:buNone/>
              <a:defRPr/>
            </a:pPr>
            <a:r>
              <a:rPr lang="en-US" b="1" dirty="0">
                <a:solidFill>
                  <a:srgbClr val="0070C0"/>
                </a:solidFill>
              </a:rPr>
              <a:t>"What's the cloud?" "Where is the cloud?" "Are we in the cloud now?!"</a:t>
            </a:r>
            <a:r>
              <a:rPr lang="en-US" dirty="0"/>
              <a:t> These are all questions </a:t>
            </a:r>
            <a:r>
              <a:rPr lang="en-US" b="1" dirty="0">
                <a:solidFill>
                  <a:srgbClr val="0070C0"/>
                </a:solidFill>
              </a:rPr>
              <a:t>you've </a:t>
            </a:r>
            <a:r>
              <a:rPr lang="en-US" dirty="0"/>
              <a:t>probably heard </a:t>
            </a:r>
            <a:r>
              <a:rPr lang="en-US" b="1" dirty="0">
                <a:solidFill>
                  <a:srgbClr val="0070C0"/>
                </a:solidFill>
              </a:rPr>
              <a:t>(and not just from Amy </a:t>
            </a:r>
            <a:r>
              <a:rPr lang="en-US" b="1" dirty="0" err="1">
                <a:solidFill>
                  <a:srgbClr val="0070C0"/>
                </a:solidFill>
              </a:rPr>
              <a:t>Poehler</a:t>
            </a:r>
            <a:r>
              <a:rPr lang="en-US" b="1" dirty="0">
                <a:solidFill>
                  <a:srgbClr val="0070C0"/>
                </a:solidFill>
              </a:rPr>
              <a:t> in Best Buy's Super Bowl ad) </a:t>
            </a:r>
            <a:r>
              <a:rPr lang="en-US" dirty="0"/>
              <a:t>or even asked yourself.  –</a:t>
            </a:r>
            <a:endParaRPr lang="fi-FI" dirty="0"/>
          </a:p>
          <a:p>
            <a:pPr marL="0" indent="0" eaLnBrk="1" fontAlgn="auto" hangingPunct="1">
              <a:spcAft>
                <a:spcPts val="0"/>
              </a:spcAft>
              <a:buNone/>
              <a:defRPr/>
            </a:pPr>
            <a:r>
              <a:rPr lang="en-US" dirty="0">
                <a:solidFill>
                  <a:srgbClr val="FF0000"/>
                </a:solidFill>
              </a:rPr>
              <a:t>In the simplest terms, cloud computing means storing and accessing data and programs over the Internet instead of </a:t>
            </a:r>
            <a:r>
              <a:rPr lang="en-US" b="1" dirty="0">
                <a:solidFill>
                  <a:srgbClr val="0070C0"/>
                </a:solidFill>
              </a:rPr>
              <a:t>your</a:t>
            </a:r>
            <a:r>
              <a:rPr lang="en-US" dirty="0"/>
              <a:t> </a:t>
            </a:r>
            <a:r>
              <a:rPr lang="en-US" dirty="0">
                <a:solidFill>
                  <a:srgbClr val="FF0000"/>
                </a:solidFill>
              </a:rPr>
              <a:t>computer's hard drive. </a:t>
            </a:r>
            <a:r>
              <a:rPr lang="en-US" dirty="0"/>
              <a:t>The cloud is </a:t>
            </a:r>
            <a:r>
              <a:rPr lang="en-US" b="1" dirty="0">
                <a:solidFill>
                  <a:srgbClr val="0070C0"/>
                </a:solidFill>
              </a:rPr>
              <a:t>just</a:t>
            </a:r>
            <a:r>
              <a:rPr lang="en-US" dirty="0">
                <a:solidFill>
                  <a:srgbClr val="0070C0"/>
                </a:solidFill>
              </a:rPr>
              <a:t> </a:t>
            </a:r>
            <a:r>
              <a:rPr lang="en-US" dirty="0"/>
              <a:t>a metaphor for the Internet. It </a:t>
            </a:r>
            <a:r>
              <a:rPr lang="en-US" b="1" dirty="0">
                <a:solidFill>
                  <a:srgbClr val="0070C0"/>
                </a:solidFill>
              </a:rPr>
              <a:t>goes back to </a:t>
            </a:r>
            <a:r>
              <a:rPr lang="en-US" dirty="0"/>
              <a:t>the days of flowcharts and presentations that would represent the </a:t>
            </a:r>
            <a:r>
              <a:rPr lang="en-US" b="1" dirty="0">
                <a:solidFill>
                  <a:srgbClr val="0070C0"/>
                </a:solidFill>
              </a:rPr>
              <a:t>gigantic</a:t>
            </a:r>
            <a:r>
              <a:rPr lang="en-US" dirty="0"/>
              <a:t> server-farm infrastructure of the Internet as nothing but a puffy, white cumulonimbus cloud, accepting connections and doling out information as it floats.</a:t>
            </a:r>
            <a:endParaRPr lang="fi-FI" dirty="0"/>
          </a:p>
          <a:p>
            <a:pPr marL="0" indent="0" eaLnBrk="1" fontAlgn="auto" hangingPunct="1">
              <a:spcAft>
                <a:spcPts val="0"/>
              </a:spcAft>
              <a:buNone/>
              <a:defRPr/>
            </a:pPr>
            <a:r>
              <a:rPr lang="en-US" dirty="0"/>
              <a:t>What cloud computing is not about is your hard drive. When </a:t>
            </a:r>
            <a:r>
              <a:rPr lang="en-US" b="1" dirty="0">
                <a:solidFill>
                  <a:srgbClr val="0070C0"/>
                </a:solidFill>
              </a:rPr>
              <a:t>you store data </a:t>
            </a:r>
            <a:r>
              <a:rPr lang="en-US" dirty="0"/>
              <a:t>on--or run programs from the hard drive, </a:t>
            </a:r>
            <a:r>
              <a:rPr lang="en-US" b="1" dirty="0">
                <a:solidFill>
                  <a:srgbClr val="0070C0"/>
                </a:solidFill>
              </a:rPr>
              <a:t>that's</a:t>
            </a:r>
            <a:r>
              <a:rPr lang="en-US" dirty="0"/>
              <a:t> called local storage and computing. Everything you need is physically close to you, which means accessing your data is fast and easy (for that one computer, or others on the local network). Working off your hard drive is how the computer industry functioned for decades and some argue </a:t>
            </a:r>
            <a:r>
              <a:rPr lang="en-US" b="1" dirty="0">
                <a:solidFill>
                  <a:srgbClr val="0070C0"/>
                </a:solidFill>
              </a:rPr>
              <a:t>it's</a:t>
            </a:r>
            <a:r>
              <a:rPr lang="en-US" dirty="0"/>
              <a:t> still superior to cloud computing, for reasons </a:t>
            </a:r>
            <a:r>
              <a:rPr lang="en-US" b="1" dirty="0">
                <a:solidFill>
                  <a:srgbClr val="0070C0"/>
                </a:solidFill>
              </a:rPr>
              <a:t>I'll explain shortly</a:t>
            </a:r>
            <a:r>
              <a:rPr lang="en-US" dirty="0"/>
              <a:t>.</a:t>
            </a:r>
            <a:endParaRPr lang="fi-FI" dirty="0"/>
          </a:p>
        </p:txBody>
      </p:sp>
      <p:sp>
        <p:nvSpPr>
          <p:cNvPr id="5" name="Text Placeholder 4"/>
          <p:cNvSpPr>
            <a:spLocks noGrp="1"/>
          </p:cNvSpPr>
          <p:nvPr>
            <p:ph type="body" sz="quarter" idx="14"/>
          </p:nvPr>
        </p:nvSpPr>
        <p:spPr>
          <a:xfrm>
            <a:off x="6477000" y="5121011"/>
            <a:ext cx="1419490" cy="317500"/>
          </a:xfrm>
        </p:spPr>
        <p:txBody>
          <a:bodyPr rtlCol="0"/>
          <a:lstStyle/>
          <a:p>
            <a:pPr eaLnBrk="1" fontAlgn="auto" hangingPunct="1">
              <a:spcAft>
                <a:spcPts val="0"/>
              </a:spcAft>
              <a:defRPr/>
            </a:pPr>
            <a:endParaRPr lang="en-US"/>
          </a:p>
        </p:txBody>
      </p:sp>
      <p:sp>
        <p:nvSpPr>
          <p:cNvPr id="138245" name="Text Box 2"/>
          <p:cNvSpPr txBox="1">
            <a:spLocks noChangeArrowheads="1"/>
          </p:cNvSpPr>
          <p:nvPr/>
        </p:nvSpPr>
        <p:spPr bwMode="auto">
          <a:xfrm>
            <a:off x="2771511" y="4864365"/>
            <a:ext cx="5490104" cy="70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ts val="4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ts val="400"/>
              </a:spcBef>
              <a:buFont typeface="Arial" panose="020B0604020202020204" pitchFamily="34" charset="0"/>
              <a:buChar char="•"/>
              <a:defRPr>
                <a:solidFill>
                  <a:schemeClr val="tx1"/>
                </a:solidFill>
                <a:latin typeface="Arial" panose="020B0604020202020204" pitchFamily="34" charset="0"/>
              </a:defRPr>
            </a:lvl3pPr>
            <a:lvl4pPr marL="1600200" indent="-228600">
              <a:spcBef>
                <a:spcPts val="4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ts val="3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ts val="3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ts val="3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ts val="3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ts val="3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defTabSz="761970">
              <a:spcBef>
                <a:spcPct val="0"/>
              </a:spcBef>
              <a:buNone/>
            </a:pPr>
            <a:r>
              <a:rPr lang="en-US" altLang="en-US" sz="1333" dirty="0">
                <a:solidFill>
                  <a:srgbClr val="333399"/>
                </a:solidFill>
                <a:ea typeface="+mn-ea"/>
                <a:cs typeface="+mn-cs"/>
              </a:rPr>
              <a:t>Griffith, E. (2013). </a:t>
            </a:r>
            <a:r>
              <a:rPr lang="en-US" altLang="en-US" sz="1333" i="1" dirty="0">
                <a:solidFill>
                  <a:srgbClr val="333399"/>
                </a:solidFill>
                <a:ea typeface="+mn-ea"/>
                <a:cs typeface="+mn-cs"/>
              </a:rPr>
              <a:t>What Is Cloud Computing? </a:t>
            </a:r>
            <a:r>
              <a:rPr lang="en-US" altLang="en-US" sz="1333" dirty="0">
                <a:solidFill>
                  <a:srgbClr val="333399"/>
                </a:solidFill>
                <a:ea typeface="+mn-ea"/>
                <a:cs typeface="+mn-cs"/>
              </a:rPr>
              <a:t>Retrieved September 4, 2014, from: </a:t>
            </a:r>
            <a:r>
              <a:rPr lang="en-US" altLang="en-US" sz="1333" dirty="0">
                <a:solidFill>
                  <a:srgbClr val="333399"/>
                </a:solidFill>
                <a:ea typeface="+mn-ea"/>
                <a:cs typeface="+mn-cs"/>
                <a:hlinkClick r:id="rId2"/>
              </a:rPr>
              <a:t>http://www.pcmag.com/article2/0,2817,2372163,00.asp</a:t>
            </a:r>
            <a:r>
              <a:rPr lang="en-US" altLang="en-US" sz="1333" dirty="0">
                <a:solidFill>
                  <a:srgbClr val="333399"/>
                </a:solidFill>
                <a:ea typeface="+mn-ea"/>
                <a:cs typeface="+mn-cs"/>
              </a:rPr>
              <a:t> (</a:t>
            </a:r>
            <a:r>
              <a:rPr lang="en-US" altLang="en-US" sz="1333" dirty="0" err="1">
                <a:solidFill>
                  <a:srgbClr val="333399"/>
                </a:solidFill>
                <a:ea typeface="+mn-ea"/>
                <a:cs typeface="+mn-cs"/>
              </a:rPr>
              <a:t>PCMag</a:t>
            </a:r>
            <a:r>
              <a:rPr lang="en-US" altLang="en-US" sz="1333" dirty="0">
                <a:solidFill>
                  <a:srgbClr val="333399"/>
                </a:solidFill>
                <a:ea typeface="+mn-ea"/>
                <a:cs typeface="+mn-cs"/>
              </a:rPr>
              <a:t> article, published March 13, 2013)</a:t>
            </a:r>
            <a:endParaRPr lang="fi-FI" altLang="en-US" sz="1333" dirty="0">
              <a:solidFill>
                <a:srgbClr val="333399"/>
              </a:solidFill>
              <a:ea typeface="+mn-ea"/>
              <a:cs typeface="+mn-cs"/>
            </a:endParaRPr>
          </a:p>
        </p:txBody>
      </p:sp>
      <p:sp>
        <p:nvSpPr>
          <p:cNvPr id="2" name="Oval 1"/>
          <p:cNvSpPr/>
          <p:nvPr/>
        </p:nvSpPr>
        <p:spPr>
          <a:xfrm>
            <a:off x="4318742" y="2652697"/>
            <a:ext cx="1500167" cy="3062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8" name="Oval 7"/>
          <p:cNvSpPr/>
          <p:nvPr/>
        </p:nvSpPr>
        <p:spPr>
          <a:xfrm>
            <a:off x="1006652" y="1297328"/>
            <a:ext cx="2065181" cy="4800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9" name="Oval 8"/>
          <p:cNvSpPr/>
          <p:nvPr/>
        </p:nvSpPr>
        <p:spPr>
          <a:xfrm>
            <a:off x="3071834" y="1537354"/>
            <a:ext cx="660073" cy="3727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11" name="Oval 10"/>
          <p:cNvSpPr/>
          <p:nvPr/>
        </p:nvSpPr>
        <p:spPr>
          <a:xfrm>
            <a:off x="4211959" y="2396051"/>
            <a:ext cx="1606950" cy="2814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12" name="Oval 11"/>
          <p:cNvSpPr/>
          <p:nvPr/>
        </p:nvSpPr>
        <p:spPr>
          <a:xfrm>
            <a:off x="2411760" y="836374"/>
            <a:ext cx="1500167" cy="4653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13" name="Oval 12"/>
          <p:cNvSpPr/>
          <p:nvPr/>
        </p:nvSpPr>
        <p:spPr>
          <a:xfrm>
            <a:off x="4451988" y="3403634"/>
            <a:ext cx="1260140" cy="3727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14" name="Oval 13"/>
          <p:cNvSpPr/>
          <p:nvPr/>
        </p:nvSpPr>
        <p:spPr>
          <a:xfrm>
            <a:off x="1973795" y="4357667"/>
            <a:ext cx="2058145" cy="4200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15" name="Oval 14"/>
          <p:cNvSpPr/>
          <p:nvPr/>
        </p:nvSpPr>
        <p:spPr>
          <a:xfrm>
            <a:off x="7332307" y="1327331"/>
            <a:ext cx="726902" cy="39004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17" name="Rounded Rectangular Callout 16"/>
          <p:cNvSpPr/>
          <p:nvPr/>
        </p:nvSpPr>
        <p:spPr>
          <a:xfrm>
            <a:off x="450240" y="2286151"/>
            <a:ext cx="3047109" cy="3332638"/>
          </a:xfrm>
          <a:prstGeom prst="wedgeRoundRectCallout">
            <a:avLst>
              <a:gd name="adj1" fmla="val 35173"/>
              <a:gd name="adj2" fmla="val -56029"/>
              <a:gd name="adj3" fmla="val 16667"/>
            </a:avLst>
          </a:prstGeom>
          <a:solidFill>
            <a:srgbClr val="002060"/>
          </a:solidFill>
          <a:ln w="12700" cap="flat" cmpd="sng" algn="ctr">
            <a:solidFill>
              <a:srgbClr val="5B9BD5">
                <a:shade val="50000"/>
              </a:srgbClr>
            </a:solidFill>
            <a:prstDash val="solid"/>
            <a:miter lim="800000"/>
          </a:ln>
          <a:effectLst/>
        </p:spPr>
        <p:txBody>
          <a:bodyPr anchor="ctr"/>
          <a:lstStyle/>
          <a:p>
            <a:pPr algn="ctr" defTabSz="761970" fontAlgn="auto">
              <a:spcBef>
                <a:spcPts val="0"/>
              </a:spcBef>
              <a:spcAft>
                <a:spcPts val="0"/>
              </a:spcAft>
              <a:defRPr/>
            </a:pPr>
            <a:endParaRPr lang="fi-FI" sz="1500" kern="0" dirty="0">
              <a:solidFill>
                <a:prstClr val="white"/>
              </a:solidFill>
              <a:latin typeface="Calibri" panose="020F0502020204030204"/>
              <a:ea typeface="+mn-ea"/>
              <a:cs typeface="+mn-cs"/>
            </a:endParaRPr>
          </a:p>
          <a:p>
            <a:pPr marL="1523939" lvl="3" indent="-380985" algn="ctr" defTabSz="761970" fontAlgn="auto">
              <a:spcBef>
                <a:spcPts val="0"/>
              </a:spcBef>
              <a:spcAft>
                <a:spcPts val="0"/>
              </a:spcAft>
              <a:buFont typeface="Arial" panose="020B0604020202020204" pitchFamily="34" charset="0"/>
              <a:buChar char="•"/>
              <a:defRPr/>
            </a:pPr>
            <a:endParaRPr lang="fi-FI" sz="2333" kern="0" dirty="0">
              <a:solidFill>
                <a:prstClr val="white"/>
              </a:solidFill>
              <a:latin typeface="Calibri" panose="020F0502020204030204"/>
              <a:ea typeface="+mn-ea"/>
              <a:cs typeface="+mn-cs"/>
            </a:endParaRPr>
          </a:p>
          <a:p>
            <a:pPr marL="380985" indent="-380985" algn="ctr" defTabSz="761970" fontAlgn="auto">
              <a:spcBef>
                <a:spcPts val="0"/>
              </a:spcBef>
              <a:spcAft>
                <a:spcPts val="0"/>
              </a:spcAft>
              <a:buFont typeface="Arial" panose="020B0604020202020204" pitchFamily="34" charset="0"/>
              <a:buChar char="•"/>
              <a:defRPr/>
            </a:pPr>
            <a:endParaRPr lang="fi-FI" sz="2000" b="1" kern="0" dirty="0" smtClean="0">
              <a:solidFill>
                <a:prstClr val="white"/>
              </a:solidFill>
              <a:latin typeface="Calibri" panose="020F0502020204030204"/>
              <a:ea typeface="+mn-ea"/>
              <a:cs typeface="+mn-cs"/>
            </a:endParaRPr>
          </a:p>
          <a:p>
            <a:pPr marL="380985" indent="-380985" algn="ctr" defTabSz="761970" fontAlgn="auto">
              <a:spcBef>
                <a:spcPts val="0"/>
              </a:spcBef>
              <a:spcAft>
                <a:spcPts val="0"/>
              </a:spcAft>
              <a:buFont typeface="Arial" panose="020B0604020202020204" pitchFamily="34" charset="0"/>
              <a:buChar char="•"/>
              <a:defRPr/>
            </a:pPr>
            <a:r>
              <a:rPr lang="fi-FI" sz="2000" b="1" kern="0" dirty="0" err="1" smtClean="0">
                <a:solidFill>
                  <a:prstClr val="white"/>
                </a:solidFill>
                <a:latin typeface="Calibri" panose="020F0502020204030204"/>
                <a:ea typeface="+mn-ea"/>
                <a:cs typeface="+mn-cs"/>
              </a:rPr>
              <a:t>Informal</a:t>
            </a:r>
            <a:r>
              <a:rPr lang="fi-FI" sz="2000" b="1" kern="0" dirty="0" smtClean="0">
                <a:solidFill>
                  <a:prstClr val="white"/>
                </a:solidFill>
                <a:latin typeface="Calibri" panose="020F0502020204030204"/>
                <a:ea typeface="+mn-ea"/>
                <a:cs typeface="+mn-cs"/>
              </a:rPr>
              <a:t> </a:t>
            </a:r>
            <a:r>
              <a:rPr lang="fi-FI" sz="2000" b="1" kern="0" dirty="0" err="1">
                <a:solidFill>
                  <a:prstClr val="white"/>
                </a:solidFill>
                <a:latin typeface="Calibri" panose="020F0502020204030204"/>
                <a:ea typeface="+mn-ea"/>
                <a:cs typeface="+mn-cs"/>
              </a:rPr>
              <a:t>elements</a:t>
            </a:r>
            <a:r>
              <a:rPr lang="fi-FI" sz="2000" b="1" kern="0" dirty="0">
                <a:solidFill>
                  <a:prstClr val="white"/>
                </a:solidFill>
                <a:latin typeface="Calibri" panose="020F0502020204030204"/>
                <a:ea typeface="+mn-ea"/>
                <a:cs typeface="+mn-cs"/>
              </a:rPr>
              <a:t> </a:t>
            </a:r>
            <a:r>
              <a:rPr lang="fi-FI" sz="2000" kern="0" dirty="0">
                <a:solidFill>
                  <a:prstClr val="white"/>
                </a:solidFill>
                <a:latin typeface="Calibri" panose="020F0502020204030204"/>
                <a:ea typeface="+mn-ea"/>
                <a:cs typeface="+mn-cs"/>
              </a:rPr>
              <a:t/>
            </a:r>
            <a:br>
              <a:rPr lang="fi-FI" sz="2000" kern="0" dirty="0">
                <a:solidFill>
                  <a:prstClr val="white"/>
                </a:solidFill>
                <a:latin typeface="Calibri" panose="020F0502020204030204"/>
                <a:ea typeface="+mn-ea"/>
                <a:cs typeface="+mn-cs"/>
              </a:rPr>
            </a:br>
            <a:r>
              <a:rPr lang="fi-FI" sz="2000" kern="0" dirty="0">
                <a:solidFill>
                  <a:prstClr val="white"/>
                </a:solidFill>
                <a:latin typeface="Calibri" panose="020F0502020204030204"/>
                <a:ea typeface="+mn-ea"/>
                <a:cs typeface="+mn-cs"/>
              </a:rPr>
              <a:t>-    </a:t>
            </a:r>
            <a:r>
              <a:rPr lang="fi-FI" sz="2000" kern="0" dirty="0" err="1">
                <a:solidFill>
                  <a:prstClr val="white"/>
                </a:solidFill>
                <a:latin typeface="Calibri" panose="020F0502020204030204"/>
                <a:ea typeface="+mn-ea"/>
                <a:cs typeface="+mn-cs"/>
              </a:rPr>
              <a:t>phrasal</a:t>
            </a:r>
            <a:r>
              <a:rPr lang="fi-FI" sz="2000" kern="0" dirty="0">
                <a:solidFill>
                  <a:prstClr val="white"/>
                </a:solidFill>
                <a:latin typeface="Calibri" panose="020F0502020204030204"/>
                <a:ea typeface="+mn-ea"/>
                <a:cs typeface="+mn-cs"/>
              </a:rPr>
              <a:t> </a:t>
            </a:r>
            <a:r>
              <a:rPr lang="fi-FI" sz="2000" kern="0" dirty="0" err="1">
                <a:solidFill>
                  <a:prstClr val="white"/>
                </a:solidFill>
                <a:latin typeface="Calibri" panose="020F0502020204030204"/>
                <a:ea typeface="+mn-ea"/>
                <a:cs typeface="+mn-cs"/>
              </a:rPr>
              <a:t>verbs</a:t>
            </a:r>
            <a:r>
              <a:rPr lang="fi-FI" sz="2000" kern="0" dirty="0">
                <a:solidFill>
                  <a:prstClr val="white"/>
                </a:solidFill>
                <a:latin typeface="Calibri" panose="020F0502020204030204"/>
                <a:ea typeface="+mn-ea"/>
                <a:cs typeface="+mn-cs"/>
              </a:rPr>
              <a:t>     .</a:t>
            </a:r>
            <a:br>
              <a:rPr lang="fi-FI" sz="2000" kern="0" dirty="0">
                <a:solidFill>
                  <a:prstClr val="white"/>
                </a:solidFill>
                <a:latin typeface="Calibri" panose="020F0502020204030204"/>
                <a:ea typeface="+mn-ea"/>
                <a:cs typeface="+mn-cs"/>
              </a:rPr>
            </a:br>
            <a:r>
              <a:rPr lang="fi-FI" sz="2000" kern="0" dirty="0">
                <a:solidFill>
                  <a:prstClr val="white"/>
                </a:solidFill>
                <a:latin typeface="Calibri" panose="020F0502020204030204"/>
                <a:ea typeface="+mn-ea"/>
                <a:cs typeface="+mn-cs"/>
              </a:rPr>
              <a:t>-    </a:t>
            </a:r>
            <a:r>
              <a:rPr lang="fi-FI" sz="2000" kern="0" dirty="0" err="1">
                <a:solidFill>
                  <a:prstClr val="white"/>
                </a:solidFill>
                <a:latin typeface="Calibri" panose="020F0502020204030204"/>
                <a:ea typeface="+mn-ea"/>
                <a:cs typeface="+mn-cs"/>
              </a:rPr>
              <a:t>direct</a:t>
            </a:r>
            <a:r>
              <a:rPr lang="fi-FI" sz="2000" kern="0" dirty="0">
                <a:solidFill>
                  <a:prstClr val="white"/>
                </a:solidFill>
                <a:latin typeface="Calibri" panose="020F0502020204030204"/>
                <a:ea typeface="+mn-ea"/>
                <a:cs typeface="+mn-cs"/>
              </a:rPr>
              <a:t> </a:t>
            </a:r>
            <a:r>
              <a:rPr lang="fi-FI" sz="2000" kern="0" dirty="0" err="1">
                <a:solidFill>
                  <a:prstClr val="white"/>
                </a:solidFill>
                <a:latin typeface="Calibri" panose="020F0502020204030204"/>
                <a:ea typeface="+mn-ea"/>
                <a:cs typeface="+mn-cs"/>
              </a:rPr>
              <a:t>questions</a:t>
            </a:r>
            <a:r>
              <a:rPr lang="fi-FI" sz="2000" kern="0" dirty="0">
                <a:solidFill>
                  <a:prstClr val="white"/>
                </a:solidFill>
                <a:latin typeface="Calibri" panose="020F0502020204030204"/>
                <a:ea typeface="+mn-ea"/>
                <a:cs typeface="+mn-cs"/>
              </a:rPr>
              <a:t> </a:t>
            </a:r>
            <a:r>
              <a:rPr lang="fi-FI" sz="2000" kern="0" dirty="0">
                <a:solidFill>
                  <a:prstClr val="black"/>
                </a:solidFill>
                <a:latin typeface="Calibri" panose="020F0502020204030204"/>
                <a:ea typeface="+mn-ea"/>
                <a:cs typeface="+mn-cs"/>
              </a:rPr>
              <a:t>.</a:t>
            </a:r>
            <a:r>
              <a:rPr lang="fi-FI" sz="2000" kern="0" dirty="0">
                <a:solidFill>
                  <a:prstClr val="white"/>
                </a:solidFill>
                <a:latin typeface="Calibri" panose="020F0502020204030204"/>
                <a:ea typeface="+mn-ea"/>
                <a:cs typeface="+mn-cs"/>
              </a:rPr>
              <a:t/>
            </a:r>
            <a:br>
              <a:rPr lang="fi-FI" sz="2000" kern="0" dirty="0">
                <a:solidFill>
                  <a:prstClr val="white"/>
                </a:solidFill>
                <a:latin typeface="Calibri" panose="020F0502020204030204"/>
                <a:ea typeface="+mn-ea"/>
                <a:cs typeface="+mn-cs"/>
              </a:rPr>
            </a:br>
            <a:r>
              <a:rPr lang="fi-FI" sz="2000" kern="0" dirty="0">
                <a:solidFill>
                  <a:prstClr val="white"/>
                </a:solidFill>
                <a:latin typeface="Calibri" panose="020F0502020204030204"/>
                <a:ea typeface="+mn-ea"/>
                <a:cs typeface="+mn-cs"/>
              </a:rPr>
              <a:t>-    </a:t>
            </a:r>
            <a:r>
              <a:rPr lang="fi-FI" sz="2000" kern="0" dirty="0" err="1">
                <a:solidFill>
                  <a:prstClr val="white"/>
                </a:solidFill>
                <a:latin typeface="Calibri" panose="020F0502020204030204"/>
                <a:ea typeface="+mn-ea"/>
                <a:cs typeface="+mn-cs"/>
              </a:rPr>
              <a:t>exclamations</a:t>
            </a:r>
            <a:r>
              <a:rPr lang="fi-FI" sz="2000" kern="0" dirty="0">
                <a:solidFill>
                  <a:prstClr val="white"/>
                </a:solidFill>
                <a:latin typeface="Calibri" panose="020F0502020204030204"/>
                <a:ea typeface="+mn-ea"/>
                <a:cs typeface="+mn-cs"/>
              </a:rPr>
              <a:t>      </a:t>
            </a:r>
            <a:r>
              <a:rPr lang="fi-FI" sz="2000" kern="0" dirty="0">
                <a:solidFill>
                  <a:srgbClr val="000099"/>
                </a:solidFill>
                <a:latin typeface="Calibri" panose="020F0502020204030204"/>
                <a:ea typeface="+mn-ea"/>
                <a:cs typeface="+mn-cs"/>
              </a:rPr>
              <a:t>.</a:t>
            </a:r>
            <a:r>
              <a:rPr lang="fi-FI" sz="2000" kern="0" dirty="0">
                <a:solidFill>
                  <a:prstClr val="white"/>
                </a:solidFill>
                <a:latin typeface="Calibri" panose="020F0502020204030204"/>
                <a:ea typeface="+mn-ea"/>
                <a:cs typeface="+mn-cs"/>
              </a:rPr>
              <a:t>  </a:t>
            </a:r>
            <a:br>
              <a:rPr lang="fi-FI" sz="2000" kern="0" dirty="0">
                <a:solidFill>
                  <a:prstClr val="white"/>
                </a:solidFill>
                <a:latin typeface="Calibri" panose="020F0502020204030204"/>
                <a:ea typeface="+mn-ea"/>
                <a:cs typeface="+mn-cs"/>
              </a:rPr>
            </a:br>
            <a:r>
              <a:rPr lang="fi-FI" sz="2000" kern="0" dirty="0">
                <a:solidFill>
                  <a:prstClr val="white"/>
                </a:solidFill>
                <a:latin typeface="Calibri" panose="020F0502020204030204"/>
                <a:ea typeface="+mn-ea"/>
                <a:cs typeface="+mn-cs"/>
              </a:rPr>
              <a:t>-    </a:t>
            </a:r>
            <a:r>
              <a:rPr lang="fi-FI" sz="2000" kern="0" dirty="0" err="1">
                <a:solidFill>
                  <a:prstClr val="white"/>
                </a:solidFill>
                <a:latin typeface="Calibri" panose="020F0502020204030204"/>
                <a:ea typeface="+mn-ea"/>
                <a:cs typeface="+mn-cs"/>
              </a:rPr>
              <a:t>addressing</a:t>
            </a:r>
            <a:r>
              <a:rPr lang="fi-FI" sz="2000" kern="0" dirty="0">
                <a:solidFill>
                  <a:prstClr val="white"/>
                </a:solidFill>
                <a:latin typeface="Calibri" panose="020F0502020204030204"/>
                <a:ea typeface="+mn-ea"/>
                <a:cs typeface="+mn-cs"/>
              </a:rPr>
              <a:t> </a:t>
            </a:r>
            <a:r>
              <a:rPr lang="fi-FI" sz="2000" kern="0" dirty="0" err="1">
                <a:solidFill>
                  <a:prstClr val="white"/>
                </a:solidFill>
                <a:latin typeface="Calibri" panose="020F0502020204030204"/>
                <a:ea typeface="+mn-ea"/>
                <a:cs typeface="+mn-cs"/>
              </a:rPr>
              <a:t>the</a:t>
            </a:r>
            <a:r>
              <a:rPr lang="fi-FI" sz="2000" kern="0" dirty="0">
                <a:solidFill>
                  <a:prstClr val="white"/>
                </a:solidFill>
                <a:latin typeface="Calibri" panose="020F0502020204030204"/>
                <a:ea typeface="+mn-ea"/>
                <a:cs typeface="+mn-cs"/>
              </a:rPr>
              <a:t>   </a:t>
            </a:r>
            <a:r>
              <a:rPr lang="fi-FI" sz="2000" kern="0" dirty="0">
                <a:solidFill>
                  <a:srgbClr val="000099"/>
                </a:solidFill>
                <a:latin typeface="Calibri" panose="020F0502020204030204"/>
                <a:ea typeface="+mn-ea"/>
                <a:cs typeface="+mn-cs"/>
              </a:rPr>
              <a:t> .</a:t>
            </a:r>
            <a:br>
              <a:rPr lang="fi-FI" sz="2000" kern="0" dirty="0">
                <a:solidFill>
                  <a:srgbClr val="000099"/>
                </a:solidFill>
                <a:latin typeface="Calibri" panose="020F0502020204030204"/>
                <a:ea typeface="+mn-ea"/>
                <a:cs typeface="+mn-cs"/>
              </a:rPr>
            </a:br>
            <a:r>
              <a:rPr lang="fi-FI" sz="2000" kern="0" dirty="0">
                <a:solidFill>
                  <a:prstClr val="white"/>
                </a:solidFill>
                <a:latin typeface="Calibri" panose="020F0502020204030204"/>
                <a:ea typeface="+mn-ea"/>
                <a:cs typeface="+mn-cs"/>
              </a:rPr>
              <a:t>      </a:t>
            </a:r>
            <a:r>
              <a:rPr lang="fi-FI" sz="2000" kern="0" dirty="0" err="1">
                <a:solidFill>
                  <a:prstClr val="white"/>
                </a:solidFill>
                <a:latin typeface="Calibri" panose="020F0502020204030204"/>
                <a:ea typeface="+mn-ea"/>
                <a:cs typeface="+mn-cs"/>
              </a:rPr>
              <a:t>reader</a:t>
            </a:r>
            <a:r>
              <a:rPr lang="fi-FI" sz="2000" kern="0" dirty="0">
                <a:solidFill>
                  <a:prstClr val="white"/>
                </a:solidFill>
                <a:latin typeface="Calibri" panose="020F0502020204030204"/>
                <a:ea typeface="+mn-ea"/>
                <a:cs typeface="+mn-cs"/>
              </a:rPr>
              <a:t> </a:t>
            </a:r>
            <a:r>
              <a:rPr lang="fi-FI" sz="2000" kern="0" dirty="0" err="1">
                <a:solidFill>
                  <a:prstClr val="white"/>
                </a:solidFill>
                <a:latin typeface="Calibri" panose="020F0502020204030204"/>
                <a:ea typeface="+mn-ea"/>
                <a:cs typeface="+mn-cs"/>
              </a:rPr>
              <a:t>with</a:t>
            </a:r>
            <a:r>
              <a:rPr lang="fi-FI" sz="2000" kern="0" dirty="0">
                <a:solidFill>
                  <a:prstClr val="white"/>
                </a:solidFill>
                <a:latin typeface="Calibri" panose="020F0502020204030204"/>
                <a:ea typeface="+mn-ea"/>
                <a:cs typeface="+mn-cs"/>
              </a:rPr>
              <a:t> ”</a:t>
            </a:r>
            <a:r>
              <a:rPr lang="fi-FI" sz="2000" kern="0" dirty="0" err="1">
                <a:solidFill>
                  <a:prstClr val="white"/>
                </a:solidFill>
                <a:latin typeface="Calibri" panose="020F0502020204030204"/>
                <a:ea typeface="+mn-ea"/>
                <a:cs typeface="+mn-cs"/>
              </a:rPr>
              <a:t>you</a:t>
            </a:r>
            <a:r>
              <a:rPr lang="fi-FI" sz="2000" kern="0" dirty="0">
                <a:solidFill>
                  <a:prstClr val="white"/>
                </a:solidFill>
                <a:latin typeface="Calibri" panose="020F0502020204030204"/>
                <a:ea typeface="+mn-ea"/>
                <a:cs typeface="+mn-cs"/>
              </a:rPr>
              <a:t>”</a:t>
            </a:r>
            <a:br>
              <a:rPr lang="fi-FI" sz="2000" kern="0" dirty="0">
                <a:solidFill>
                  <a:prstClr val="white"/>
                </a:solidFill>
                <a:latin typeface="Calibri" panose="020F0502020204030204"/>
                <a:ea typeface="+mn-ea"/>
                <a:cs typeface="+mn-cs"/>
              </a:rPr>
            </a:br>
            <a:r>
              <a:rPr lang="fi-FI" sz="2000" kern="0" dirty="0">
                <a:solidFill>
                  <a:prstClr val="white"/>
                </a:solidFill>
                <a:latin typeface="Calibri" panose="020F0502020204030204"/>
                <a:ea typeface="+mn-ea"/>
                <a:cs typeface="+mn-cs"/>
              </a:rPr>
              <a:t>-    </a:t>
            </a:r>
            <a:r>
              <a:rPr lang="fi-FI" sz="2000" kern="0" dirty="0" err="1">
                <a:solidFill>
                  <a:prstClr val="white"/>
                </a:solidFill>
                <a:latin typeface="Calibri" panose="020F0502020204030204"/>
                <a:ea typeface="+mn-ea"/>
                <a:cs typeface="+mn-cs"/>
              </a:rPr>
              <a:t>contracted</a:t>
            </a:r>
            <a:r>
              <a:rPr lang="fi-FI" sz="2000" kern="0" dirty="0">
                <a:solidFill>
                  <a:prstClr val="white"/>
                </a:solidFill>
                <a:latin typeface="Calibri" panose="020F0502020204030204"/>
                <a:ea typeface="+mn-ea"/>
                <a:cs typeface="+mn-cs"/>
              </a:rPr>
              <a:t> </a:t>
            </a:r>
            <a:r>
              <a:rPr lang="fi-FI" sz="2000" kern="0" dirty="0" err="1">
                <a:solidFill>
                  <a:prstClr val="white"/>
                </a:solidFill>
                <a:latin typeface="Calibri" panose="020F0502020204030204"/>
                <a:ea typeface="+mn-ea"/>
                <a:cs typeface="+mn-cs"/>
              </a:rPr>
              <a:t>forms</a:t>
            </a:r>
            <a:r>
              <a:rPr lang="fi-FI" sz="2000" kern="0" dirty="0">
                <a:solidFill>
                  <a:prstClr val="white"/>
                </a:solidFill>
                <a:latin typeface="Calibri" panose="020F0502020204030204"/>
                <a:ea typeface="+mn-ea"/>
                <a:cs typeface="+mn-cs"/>
              </a:rPr>
              <a:t/>
            </a:r>
            <a:br>
              <a:rPr lang="fi-FI" sz="2000" kern="0" dirty="0">
                <a:solidFill>
                  <a:prstClr val="white"/>
                </a:solidFill>
                <a:latin typeface="Calibri" panose="020F0502020204030204"/>
                <a:ea typeface="+mn-ea"/>
                <a:cs typeface="+mn-cs"/>
              </a:rPr>
            </a:br>
            <a:endParaRPr lang="fi-FI" sz="2000" kern="0" dirty="0">
              <a:solidFill>
                <a:prstClr val="white"/>
              </a:solidFill>
              <a:latin typeface="Calibri" panose="020F0502020204030204"/>
              <a:ea typeface="+mn-ea"/>
              <a:cs typeface="+mn-cs"/>
            </a:endParaRPr>
          </a:p>
          <a:p>
            <a:pPr marL="380985" indent="-380985" algn="ctr" defTabSz="761970" fontAlgn="auto">
              <a:spcBef>
                <a:spcPts val="0"/>
              </a:spcBef>
              <a:spcAft>
                <a:spcPts val="0"/>
              </a:spcAft>
              <a:buFont typeface="Arial" panose="020B0604020202020204" pitchFamily="34" charset="0"/>
              <a:buChar char="•"/>
              <a:defRPr/>
            </a:pPr>
            <a:r>
              <a:rPr lang="fi-FI" sz="2000" b="1" kern="0" dirty="0">
                <a:solidFill>
                  <a:prstClr val="white"/>
                </a:solidFill>
                <a:latin typeface="Calibri" panose="020F0502020204030204"/>
                <a:ea typeface="+mn-ea"/>
                <a:cs typeface="+mn-cs"/>
              </a:rPr>
              <a:t>Definition </a:t>
            </a:r>
            <a:r>
              <a:rPr lang="fi-FI" sz="2000" b="1" kern="0" dirty="0" err="1" smtClean="0">
                <a:solidFill>
                  <a:prstClr val="white"/>
                </a:solidFill>
                <a:latin typeface="Calibri" panose="020F0502020204030204"/>
                <a:ea typeface="+mn-ea"/>
                <a:cs typeface="+mn-cs"/>
              </a:rPr>
              <a:t>provided</a:t>
            </a:r>
            <a:endParaRPr lang="fi-FI" sz="2000" b="1" kern="0" dirty="0" smtClean="0">
              <a:solidFill>
                <a:prstClr val="white"/>
              </a:solidFill>
              <a:latin typeface="Calibri" panose="020F0502020204030204"/>
              <a:ea typeface="+mn-ea"/>
              <a:cs typeface="+mn-cs"/>
            </a:endParaRPr>
          </a:p>
          <a:p>
            <a:pPr marL="380985" indent="-380985" algn="ctr" defTabSz="761970" fontAlgn="auto">
              <a:spcBef>
                <a:spcPts val="0"/>
              </a:spcBef>
              <a:spcAft>
                <a:spcPts val="0"/>
              </a:spcAft>
              <a:buFont typeface="Arial" panose="020B0604020202020204" pitchFamily="34" charset="0"/>
              <a:buChar char="•"/>
              <a:defRPr/>
            </a:pPr>
            <a:endParaRPr lang="fi-FI" sz="2000" b="1" kern="0" dirty="0">
              <a:solidFill>
                <a:prstClr val="white"/>
              </a:solidFill>
              <a:latin typeface="Calibri" panose="020F0502020204030204"/>
              <a:ea typeface="+mn-ea"/>
              <a:cs typeface="+mn-cs"/>
            </a:endParaRPr>
          </a:p>
          <a:p>
            <a:pPr marL="380985" indent="-380985" algn="ctr" defTabSz="761970" fontAlgn="auto">
              <a:spcBef>
                <a:spcPts val="0"/>
              </a:spcBef>
              <a:spcAft>
                <a:spcPts val="0"/>
              </a:spcAft>
              <a:buFont typeface="Arial" panose="020B0604020202020204" pitchFamily="34" charset="0"/>
              <a:buChar char="•"/>
              <a:defRPr/>
            </a:pPr>
            <a:endParaRPr lang="fi-FI" sz="2333" kern="0" dirty="0">
              <a:solidFill>
                <a:prstClr val="white"/>
              </a:solidFill>
              <a:latin typeface="Calibri" panose="020F0502020204030204"/>
              <a:ea typeface="+mn-ea"/>
              <a:cs typeface="+mn-cs"/>
            </a:endParaRPr>
          </a:p>
          <a:p>
            <a:pPr algn="ctr" defTabSz="761970" fontAlgn="auto">
              <a:spcBef>
                <a:spcPts val="0"/>
              </a:spcBef>
              <a:spcAft>
                <a:spcPts val="0"/>
              </a:spcAft>
              <a:defRPr/>
            </a:pPr>
            <a:endParaRPr lang="fi-FI" sz="1500" kern="0" dirty="0">
              <a:solidFill>
                <a:prstClr val="white"/>
              </a:solidFill>
              <a:latin typeface="Calibri" panose="020F0502020204030204"/>
              <a:ea typeface="+mn-ea"/>
              <a:cs typeface="+mn-cs"/>
            </a:endParaRPr>
          </a:p>
          <a:p>
            <a:pPr algn="ctr" defTabSz="761970" fontAlgn="auto">
              <a:spcBef>
                <a:spcPts val="0"/>
              </a:spcBef>
              <a:spcAft>
                <a:spcPts val="0"/>
              </a:spcAft>
              <a:defRPr/>
            </a:pPr>
            <a:endParaRPr lang="fi-FI" sz="1500" kern="0" dirty="0">
              <a:solidFill>
                <a:prstClr val="white"/>
              </a:solidFill>
              <a:latin typeface="Calibri" panose="020F0502020204030204"/>
              <a:ea typeface="+mn-ea"/>
              <a:cs typeface="+mn-cs"/>
            </a:endParaRPr>
          </a:p>
        </p:txBody>
      </p:sp>
      <p:sp>
        <p:nvSpPr>
          <p:cNvPr id="16" name="Oval 15"/>
          <p:cNvSpPr/>
          <p:nvPr/>
        </p:nvSpPr>
        <p:spPr>
          <a:xfrm>
            <a:off x="4511994" y="4171280"/>
            <a:ext cx="660073" cy="3727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18" name="Oval 17"/>
          <p:cNvSpPr/>
          <p:nvPr/>
        </p:nvSpPr>
        <p:spPr>
          <a:xfrm>
            <a:off x="4451988" y="4171280"/>
            <a:ext cx="900099" cy="3727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Tree>
    <p:extLst>
      <p:ext uri="{BB962C8B-B14F-4D97-AF65-F5344CB8AC3E}">
        <p14:creationId xmlns:p14="http://schemas.microsoft.com/office/powerpoint/2010/main" val="105964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animBg="1"/>
      <p:bldP spid="12" grpId="0" animBg="1"/>
      <p:bldP spid="13" grpId="0" animBg="1"/>
      <p:bldP spid="15" grpId="0" animBg="1"/>
      <p:bldP spid="17" grpId="0" animBg="1"/>
      <p:bldP spid="16"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698" y="157428"/>
            <a:ext cx="6656917" cy="899583"/>
          </a:xfrm>
        </p:spPr>
        <p:txBody>
          <a:bodyPr rtlCol="0">
            <a:normAutofit fontScale="90000"/>
          </a:bodyPr>
          <a:lstStyle/>
          <a:p>
            <a:pPr eaLnBrk="1" fontAlgn="auto" hangingPunct="1">
              <a:spcAft>
                <a:spcPts val="0"/>
              </a:spcAft>
              <a:defRPr/>
            </a:pPr>
            <a:r>
              <a:rPr lang="fi-FI" sz="3667" dirty="0"/>
              <a:t>1-1  TEXT 2 </a:t>
            </a:r>
            <a:br>
              <a:rPr lang="fi-FI" sz="3667" dirty="0"/>
            </a:br>
            <a:endParaRPr lang="en-US" sz="3000" dirty="0"/>
          </a:p>
        </p:txBody>
      </p:sp>
      <p:sp>
        <p:nvSpPr>
          <p:cNvPr id="3" name="Content Placeholder 2"/>
          <p:cNvSpPr>
            <a:spLocks noGrp="1"/>
          </p:cNvSpPr>
          <p:nvPr>
            <p:ph idx="1"/>
          </p:nvPr>
        </p:nvSpPr>
        <p:spPr>
          <a:xfrm>
            <a:off x="1098021" y="877095"/>
            <a:ext cx="6961188" cy="4140729"/>
          </a:xfrm>
        </p:spPr>
        <p:txBody>
          <a:bodyPr rtlCol="0">
            <a:normAutofit fontScale="85000" lnSpcReduction="10000"/>
          </a:bodyPr>
          <a:lstStyle/>
          <a:p>
            <a:pPr marL="0" indent="0" defTabSz="571477" eaLnBrk="1" fontAlgn="auto" hangingPunct="1">
              <a:lnSpc>
                <a:spcPct val="90000"/>
              </a:lnSpc>
              <a:spcBef>
                <a:spcPts val="625"/>
              </a:spcBef>
              <a:spcAft>
                <a:spcPts val="0"/>
              </a:spcAft>
              <a:buNone/>
              <a:defRPr/>
            </a:pPr>
            <a:r>
              <a:rPr lang="en-US" sz="1917" b="1" dirty="0">
                <a:solidFill>
                  <a:prstClr val="black"/>
                </a:solidFill>
                <a:latin typeface="Calibri" panose="020F0502020204030204"/>
              </a:rPr>
              <a:t>Cloud computing</a:t>
            </a:r>
            <a:r>
              <a:rPr lang="en-US" sz="1917" dirty="0">
                <a:solidFill>
                  <a:prstClr val="black"/>
                </a:solidFill>
                <a:latin typeface="Calibri" panose="020F0502020204030204"/>
              </a:rPr>
              <a:t> is the delivery of </a:t>
            </a:r>
            <a:r>
              <a:rPr lang="en-US" sz="1917" u="sng" dirty="0">
                <a:solidFill>
                  <a:prstClr val="black"/>
                </a:solidFill>
                <a:latin typeface="Calibri" panose="020F0502020204030204"/>
                <a:hlinkClick r:id="rId2" tooltip="Computing"/>
              </a:rPr>
              <a:t>computing</a:t>
            </a:r>
            <a:r>
              <a:rPr lang="en-US" sz="1917" dirty="0">
                <a:solidFill>
                  <a:prstClr val="black"/>
                </a:solidFill>
                <a:latin typeface="Calibri" panose="020F0502020204030204"/>
              </a:rPr>
              <a:t> as a </a:t>
            </a:r>
            <a:r>
              <a:rPr lang="en-US" sz="1917" u="sng" dirty="0">
                <a:solidFill>
                  <a:prstClr val="black"/>
                </a:solidFill>
                <a:latin typeface="Calibri" panose="020F0502020204030204"/>
                <a:hlinkClick r:id="rId3" tooltip="Service (economics)"/>
              </a:rPr>
              <a:t>service</a:t>
            </a:r>
            <a:r>
              <a:rPr lang="en-US" sz="1917" dirty="0">
                <a:solidFill>
                  <a:prstClr val="black"/>
                </a:solidFill>
                <a:latin typeface="Calibri" panose="020F0502020204030204"/>
              </a:rPr>
              <a:t> rather than a </a:t>
            </a:r>
            <a:r>
              <a:rPr lang="en-US" sz="1917" u="sng" dirty="0">
                <a:solidFill>
                  <a:prstClr val="black"/>
                </a:solidFill>
                <a:latin typeface="Calibri" panose="020F0502020204030204"/>
                <a:hlinkClick r:id="rId4" tooltip="Product (business)"/>
              </a:rPr>
              <a:t>product</a:t>
            </a:r>
            <a:r>
              <a:rPr lang="en-US" sz="1917" dirty="0">
                <a:solidFill>
                  <a:prstClr val="black"/>
                </a:solidFill>
                <a:latin typeface="Calibri" panose="020F0502020204030204"/>
              </a:rPr>
              <a:t>, whereby shared resources, software, and information are provided to computers and other devices as a </a:t>
            </a:r>
            <a:r>
              <a:rPr lang="en-US" sz="1917" u="sng" dirty="0">
                <a:solidFill>
                  <a:prstClr val="black"/>
                </a:solidFill>
                <a:latin typeface="Calibri" panose="020F0502020204030204"/>
                <a:hlinkClick r:id="rId5" tooltip="Utility computing"/>
              </a:rPr>
              <a:t>utility</a:t>
            </a:r>
            <a:r>
              <a:rPr lang="en-US" sz="1917" dirty="0">
                <a:solidFill>
                  <a:prstClr val="black"/>
                </a:solidFill>
                <a:latin typeface="Calibri" panose="020F0502020204030204"/>
              </a:rPr>
              <a:t> (like the </a:t>
            </a:r>
            <a:r>
              <a:rPr lang="en-US" sz="1917" u="sng" dirty="0">
                <a:solidFill>
                  <a:prstClr val="black"/>
                </a:solidFill>
                <a:latin typeface="Calibri" panose="020F0502020204030204"/>
                <a:hlinkClick r:id="rId6" tooltip="Electrical grid"/>
              </a:rPr>
              <a:t>electricity grid</a:t>
            </a:r>
            <a:r>
              <a:rPr lang="en-US" sz="1917" dirty="0">
                <a:solidFill>
                  <a:prstClr val="black"/>
                </a:solidFill>
                <a:latin typeface="Calibri" panose="020F0502020204030204"/>
              </a:rPr>
              <a:t>) over a </a:t>
            </a:r>
            <a:r>
              <a:rPr lang="en-US" sz="1917" u="sng" dirty="0">
                <a:solidFill>
                  <a:prstClr val="black"/>
                </a:solidFill>
                <a:latin typeface="Calibri" panose="020F0502020204030204"/>
                <a:hlinkClick r:id="rId7" tooltip="Computer network"/>
              </a:rPr>
              <a:t>network</a:t>
            </a:r>
            <a:r>
              <a:rPr lang="en-US" sz="1917" dirty="0">
                <a:solidFill>
                  <a:prstClr val="black"/>
                </a:solidFill>
                <a:latin typeface="Calibri" panose="020F0502020204030204"/>
              </a:rPr>
              <a:t> (typically the </a:t>
            </a:r>
            <a:r>
              <a:rPr lang="en-US" sz="1917" u="sng" dirty="0">
                <a:solidFill>
                  <a:prstClr val="black"/>
                </a:solidFill>
                <a:latin typeface="Calibri" panose="020F0502020204030204"/>
                <a:hlinkClick r:id="rId8" tooltip="Internet"/>
              </a:rPr>
              <a:t>Internet</a:t>
            </a:r>
            <a:r>
              <a:rPr lang="en-US" sz="1917" dirty="0">
                <a:solidFill>
                  <a:prstClr val="black"/>
                </a:solidFill>
                <a:latin typeface="Calibri" panose="020F0502020204030204"/>
              </a:rPr>
              <a:t>). Clouds can be classified as public, private or </a:t>
            </a:r>
            <a:r>
              <a:rPr lang="en-US" sz="1917" u="sng" dirty="0">
                <a:solidFill>
                  <a:prstClr val="black"/>
                </a:solidFill>
                <a:latin typeface="Calibri" panose="020F0502020204030204"/>
                <a:hlinkClick r:id="rId9" tooltip="Hybrid cloud"/>
              </a:rPr>
              <a:t>hybrid</a:t>
            </a:r>
            <a:r>
              <a:rPr lang="en-US" sz="1917" dirty="0">
                <a:solidFill>
                  <a:prstClr val="black"/>
                </a:solidFill>
                <a:latin typeface="Calibri" panose="020F0502020204030204"/>
              </a:rPr>
              <a:t>.</a:t>
            </a:r>
            <a:r>
              <a:rPr lang="en-US" sz="1917" u="sng" baseline="30000" dirty="0">
                <a:solidFill>
                  <a:prstClr val="black"/>
                </a:solidFill>
                <a:latin typeface="Calibri" panose="020F0502020204030204"/>
                <a:hlinkClick r:id="rId10"/>
              </a:rPr>
              <a:t>[1]</a:t>
            </a:r>
            <a:endParaRPr lang="fi-FI" sz="1917" dirty="0">
              <a:solidFill>
                <a:prstClr val="black"/>
              </a:solidFill>
              <a:latin typeface="Calibri" panose="020F0502020204030204"/>
            </a:endParaRPr>
          </a:p>
          <a:p>
            <a:pPr marL="0" indent="0" defTabSz="571477" eaLnBrk="1" fontAlgn="auto" hangingPunct="1">
              <a:lnSpc>
                <a:spcPct val="90000"/>
              </a:lnSpc>
              <a:spcBef>
                <a:spcPts val="625"/>
              </a:spcBef>
              <a:spcAft>
                <a:spcPts val="0"/>
              </a:spcAft>
              <a:buNone/>
              <a:defRPr/>
            </a:pPr>
            <a:r>
              <a:rPr lang="en-US" sz="1917" dirty="0">
                <a:solidFill>
                  <a:prstClr val="black"/>
                </a:solidFill>
                <a:latin typeface="Calibri" panose="020F0502020204030204"/>
              </a:rPr>
              <a:t>-- Cloud computing relies on sharing of resources to achieve coherence and </a:t>
            </a:r>
            <a:r>
              <a:rPr lang="en-US" sz="1917" u="sng" dirty="0">
                <a:solidFill>
                  <a:prstClr val="black"/>
                </a:solidFill>
                <a:latin typeface="Calibri" panose="020F0502020204030204"/>
                <a:hlinkClick r:id="rId11" tooltip="Economies of scale"/>
              </a:rPr>
              <a:t>economies of scale</a:t>
            </a:r>
            <a:r>
              <a:rPr lang="en-US" sz="1917" dirty="0">
                <a:solidFill>
                  <a:prstClr val="black"/>
                </a:solidFill>
                <a:latin typeface="Calibri" panose="020F0502020204030204"/>
              </a:rPr>
              <a:t>, similar to a utility (like the </a:t>
            </a:r>
            <a:r>
              <a:rPr lang="en-US" sz="1917" u="sng" dirty="0">
                <a:solidFill>
                  <a:prstClr val="black"/>
                </a:solidFill>
                <a:latin typeface="Calibri" panose="020F0502020204030204"/>
                <a:hlinkClick r:id="rId6" tooltip="Electrical grid"/>
              </a:rPr>
              <a:t>electricity grid</a:t>
            </a:r>
            <a:r>
              <a:rPr lang="en-US" sz="1917" dirty="0">
                <a:solidFill>
                  <a:prstClr val="black"/>
                </a:solidFill>
                <a:latin typeface="Calibri" panose="020F0502020204030204"/>
              </a:rPr>
              <a:t>) over a network.</a:t>
            </a:r>
            <a:r>
              <a:rPr lang="en-US" sz="1917" u="sng" baseline="30000" dirty="0">
                <a:solidFill>
                  <a:prstClr val="black"/>
                </a:solidFill>
                <a:latin typeface="Calibri" panose="020F0502020204030204"/>
                <a:hlinkClick r:id="rId10"/>
              </a:rPr>
              <a:t>[1]</a:t>
            </a:r>
            <a:r>
              <a:rPr lang="en-US" sz="1917" dirty="0">
                <a:solidFill>
                  <a:prstClr val="black"/>
                </a:solidFill>
                <a:latin typeface="Calibri" panose="020F0502020204030204"/>
              </a:rPr>
              <a:t> At the foundation of cloud computing is the broader concept of </a:t>
            </a:r>
            <a:r>
              <a:rPr lang="en-US" sz="1917" u="sng" dirty="0">
                <a:solidFill>
                  <a:prstClr val="black"/>
                </a:solidFill>
                <a:latin typeface="Calibri" panose="020F0502020204030204"/>
                <a:hlinkClick r:id="rId12" tooltip="Converged infrastructure"/>
              </a:rPr>
              <a:t>converged infrastructure</a:t>
            </a:r>
            <a:r>
              <a:rPr lang="en-US" sz="1917" dirty="0">
                <a:solidFill>
                  <a:prstClr val="black"/>
                </a:solidFill>
                <a:latin typeface="Calibri" panose="020F0502020204030204"/>
              </a:rPr>
              <a:t> and </a:t>
            </a:r>
            <a:r>
              <a:rPr lang="en-US" sz="1917" u="sng" dirty="0">
                <a:solidFill>
                  <a:prstClr val="black"/>
                </a:solidFill>
                <a:latin typeface="Calibri" panose="020F0502020204030204"/>
                <a:hlinkClick r:id="rId13" tooltip="Shared services"/>
              </a:rPr>
              <a:t>shared services</a:t>
            </a:r>
            <a:r>
              <a:rPr lang="en-US" sz="1917" dirty="0">
                <a:solidFill>
                  <a:prstClr val="black"/>
                </a:solidFill>
                <a:latin typeface="Calibri" panose="020F0502020204030204"/>
              </a:rPr>
              <a:t>.</a:t>
            </a:r>
            <a:endParaRPr lang="fi-FI" sz="1917" dirty="0">
              <a:solidFill>
                <a:prstClr val="black"/>
              </a:solidFill>
              <a:latin typeface="Calibri" panose="020F0502020204030204"/>
            </a:endParaRPr>
          </a:p>
          <a:p>
            <a:pPr marL="0" indent="0" defTabSz="571477" eaLnBrk="1" fontAlgn="auto" hangingPunct="1">
              <a:lnSpc>
                <a:spcPct val="90000"/>
              </a:lnSpc>
              <a:spcBef>
                <a:spcPts val="625"/>
              </a:spcBef>
              <a:spcAft>
                <a:spcPts val="0"/>
              </a:spcAft>
              <a:buNone/>
              <a:defRPr/>
            </a:pPr>
            <a:r>
              <a:rPr lang="en-US" sz="1917" dirty="0">
                <a:solidFill>
                  <a:prstClr val="black"/>
                </a:solidFill>
                <a:latin typeface="Calibri" panose="020F0502020204030204"/>
              </a:rPr>
              <a:t>Cloud computing, or in simpler shorthand just "the cloud", also focuses on maximizing the effectiveness of the shared resources. Cloud resources are usually not only shared by multiple users but are also dynamically reallocated per demand. This can work for allocating resources to users. For example, a cloud computer facility that serves European users during European business hours with a specific application (e.g., email) may reallocate the same resources to serve North American users during North America's business hours with a different application (e.g., a web server). This approach should maximize the use of computing power thus reducing environmental damage as well since less power, air conditioning, </a:t>
            </a:r>
            <a:r>
              <a:rPr lang="en-US" sz="1917" dirty="0" err="1">
                <a:solidFill>
                  <a:prstClr val="black"/>
                </a:solidFill>
                <a:latin typeface="Calibri" panose="020F0502020204030204"/>
              </a:rPr>
              <a:t>rackspace</a:t>
            </a:r>
            <a:r>
              <a:rPr lang="en-US" sz="1917" dirty="0">
                <a:solidFill>
                  <a:prstClr val="black"/>
                </a:solidFill>
                <a:latin typeface="Calibri" panose="020F0502020204030204"/>
              </a:rPr>
              <a:t>, etc. are required for a variety of functions. With cloud computing, multiple users can access a single server to retrieve and update their data without purchasing licenses for different applications.</a:t>
            </a:r>
            <a:endParaRPr lang="fi-FI" sz="1917" dirty="0">
              <a:solidFill>
                <a:prstClr val="black"/>
              </a:solidFill>
              <a:latin typeface="Calibri" panose="020F0502020204030204"/>
            </a:endParaRPr>
          </a:p>
          <a:p>
            <a:pPr marL="0" indent="0" defTabSz="571477" eaLnBrk="1" fontAlgn="auto" hangingPunct="1">
              <a:lnSpc>
                <a:spcPct val="90000"/>
              </a:lnSpc>
              <a:spcBef>
                <a:spcPts val="625"/>
              </a:spcBef>
              <a:spcAft>
                <a:spcPts val="0"/>
              </a:spcAft>
              <a:buNone/>
              <a:defRPr/>
            </a:pPr>
            <a:endParaRPr lang="fi-FI" sz="1917" dirty="0">
              <a:solidFill>
                <a:prstClr val="black"/>
              </a:solidFill>
              <a:latin typeface="Calibri" panose="020F0502020204030204"/>
            </a:endParaRPr>
          </a:p>
        </p:txBody>
      </p:sp>
      <p:sp>
        <p:nvSpPr>
          <p:cNvPr id="139268" name="Text Placeholder 4"/>
          <p:cNvSpPr>
            <a:spLocks noGrp="1"/>
          </p:cNvSpPr>
          <p:nvPr>
            <p:ph type="body" sz="quarter" idx="14"/>
          </p:nvPr>
        </p:nvSpPr>
        <p:spPr>
          <a:xfrm>
            <a:off x="3012282" y="5121011"/>
            <a:ext cx="5099843" cy="497417"/>
          </a:xfrm>
        </p:spPr>
        <p:txBody>
          <a:bodyPr/>
          <a:lstStyle/>
          <a:p>
            <a:pPr eaLnBrk="1" hangingPunct="1">
              <a:spcBef>
                <a:spcPct val="0"/>
              </a:spcBef>
            </a:pPr>
            <a:endParaRPr lang="en-US" altLang="en-US" sz="1500"/>
          </a:p>
        </p:txBody>
      </p:sp>
    </p:spTree>
    <p:extLst>
      <p:ext uri="{BB962C8B-B14F-4D97-AF65-F5344CB8AC3E}">
        <p14:creationId xmlns:p14="http://schemas.microsoft.com/office/powerpoint/2010/main" val="22517017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021" y="96574"/>
            <a:ext cx="6656917" cy="900906"/>
          </a:xfrm>
        </p:spPr>
        <p:txBody>
          <a:bodyPr rtlCol="0">
            <a:normAutofit fontScale="90000"/>
          </a:bodyPr>
          <a:lstStyle/>
          <a:p>
            <a:pPr eaLnBrk="1" fontAlgn="auto" hangingPunct="1">
              <a:spcAft>
                <a:spcPts val="0"/>
              </a:spcAft>
              <a:defRPr/>
            </a:pPr>
            <a:r>
              <a:rPr lang="fi-FI" sz="3667" dirty="0"/>
              <a:t>1-1  TEXT 2   </a:t>
            </a:r>
            <a:r>
              <a:rPr lang="fi-FI" sz="3000" i="1" dirty="0"/>
              <a:t>Wikipedia </a:t>
            </a:r>
            <a:r>
              <a:rPr lang="fi-FI" sz="3000" i="1" dirty="0" err="1"/>
              <a:t>article</a:t>
            </a:r>
            <a:r>
              <a:rPr lang="fi-FI" sz="3000" i="1" dirty="0"/>
              <a:t/>
            </a:r>
            <a:br>
              <a:rPr lang="fi-FI" sz="3000" i="1" dirty="0"/>
            </a:br>
            <a:endParaRPr lang="en-US" sz="3000" i="1" dirty="0"/>
          </a:p>
        </p:txBody>
      </p:sp>
      <p:sp>
        <p:nvSpPr>
          <p:cNvPr id="3" name="Content Placeholder 2"/>
          <p:cNvSpPr>
            <a:spLocks noGrp="1"/>
          </p:cNvSpPr>
          <p:nvPr>
            <p:ph idx="1"/>
          </p:nvPr>
        </p:nvSpPr>
        <p:spPr>
          <a:xfrm>
            <a:off x="1098021" y="816902"/>
            <a:ext cx="6961188" cy="3840427"/>
          </a:xfrm>
        </p:spPr>
        <p:txBody>
          <a:bodyPr/>
          <a:lstStyle/>
          <a:p>
            <a:pPr marL="0" indent="0" eaLnBrk="1" hangingPunct="1">
              <a:lnSpc>
                <a:spcPct val="90000"/>
              </a:lnSpc>
              <a:buNone/>
            </a:pPr>
            <a:r>
              <a:rPr lang="en-US" altLang="en-US" sz="1417" b="1" dirty="0">
                <a:solidFill>
                  <a:srgbClr val="0070C0"/>
                </a:solidFill>
              </a:rPr>
              <a:t>Cloud computing is </a:t>
            </a:r>
            <a:r>
              <a:rPr lang="en-US" altLang="en-US" sz="1417" dirty="0">
                <a:solidFill>
                  <a:srgbClr val="FF0000"/>
                </a:solidFill>
              </a:rPr>
              <a:t>the delivery of </a:t>
            </a:r>
            <a:r>
              <a:rPr lang="en-US" altLang="en-US" sz="1417" b="1" u="sng" dirty="0">
                <a:hlinkClick r:id="rId2" tooltip="Computing"/>
              </a:rPr>
              <a:t>computing</a:t>
            </a:r>
            <a:r>
              <a:rPr lang="en-US" altLang="en-US" sz="1417" dirty="0"/>
              <a:t> </a:t>
            </a:r>
            <a:r>
              <a:rPr lang="en-US" altLang="en-US" sz="1417" dirty="0">
                <a:solidFill>
                  <a:srgbClr val="FF0000"/>
                </a:solidFill>
              </a:rPr>
              <a:t>as a </a:t>
            </a:r>
            <a:r>
              <a:rPr lang="en-US" altLang="en-US" sz="1417" b="1" u="sng" dirty="0">
                <a:hlinkClick r:id="rId3" tooltip="Service (economics)"/>
              </a:rPr>
              <a:t>service</a:t>
            </a:r>
            <a:r>
              <a:rPr lang="en-US" altLang="en-US" sz="1417" dirty="0"/>
              <a:t> </a:t>
            </a:r>
            <a:r>
              <a:rPr lang="en-US" altLang="en-US" sz="1417" dirty="0">
                <a:solidFill>
                  <a:srgbClr val="FF0000"/>
                </a:solidFill>
              </a:rPr>
              <a:t>rather than a </a:t>
            </a:r>
            <a:r>
              <a:rPr lang="en-US" altLang="en-US" sz="1417" b="1" u="sng" dirty="0">
                <a:hlinkClick r:id="rId4" tooltip="Product (business)"/>
              </a:rPr>
              <a:t>product</a:t>
            </a:r>
            <a:r>
              <a:rPr lang="en-US" altLang="en-US" sz="1417" dirty="0"/>
              <a:t>, </a:t>
            </a:r>
            <a:r>
              <a:rPr lang="en-US" altLang="en-US" sz="1417" dirty="0">
                <a:solidFill>
                  <a:srgbClr val="FF0000"/>
                </a:solidFill>
              </a:rPr>
              <a:t>whereby shared resources, software, and information are provided to computers and other devices as a </a:t>
            </a:r>
            <a:r>
              <a:rPr lang="en-US" altLang="en-US" sz="1417" b="1" u="sng" dirty="0">
                <a:hlinkClick r:id="rId5" tooltip="Utility computing"/>
              </a:rPr>
              <a:t>utility</a:t>
            </a:r>
            <a:r>
              <a:rPr lang="en-US" altLang="en-US" sz="1417" dirty="0"/>
              <a:t> </a:t>
            </a:r>
            <a:r>
              <a:rPr lang="en-US" altLang="en-US" sz="1417" dirty="0">
                <a:solidFill>
                  <a:srgbClr val="FF0000"/>
                </a:solidFill>
              </a:rPr>
              <a:t>(like the </a:t>
            </a:r>
            <a:r>
              <a:rPr lang="en-US" altLang="en-US" sz="1417" b="1" u="sng" dirty="0">
                <a:hlinkClick r:id="rId6" tooltip="Electrical grid"/>
              </a:rPr>
              <a:t>electricity grid</a:t>
            </a:r>
            <a:r>
              <a:rPr lang="en-US" altLang="en-US" sz="1417" dirty="0"/>
              <a:t>) </a:t>
            </a:r>
            <a:r>
              <a:rPr lang="en-US" altLang="en-US" sz="1417" dirty="0">
                <a:solidFill>
                  <a:srgbClr val="FF0000"/>
                </a:solidFill>
              </a:rPr>
              <a:t>over a </a:t>
            </a:r>
            <a:r>
              <a:rPr lang="en-US" altLang="en-US" sz="1417" b="1" u="sng" dirty="0">
                <a:hlinkClick r:id="rId7" tooltip="Computer network"/>
              </a:rPr>
              <a:t>network</a:t>
            </a:r>
            <a:r>
              <a:rPr lang="en-US" altLang="en-US" sz="1417" dirty="0"/>
              <a:t> </a:t>
            </a:r>
            <a:r>
              <a:rPr lang="en-US" altLang="en-US" sz="1417" dirty="0">
                <a:solidFill>
                  <a:srgbClr val="FF0000"/>
                </a:solidFill>
              </a:rPr>
              <a:t>(typically the </a:t>
            </a:r>
            <a:r>
              <a:rPr lang="en-US" altLang="en-US" sz="1417" b="1" u="sng" dirty="0">
                <a:hlinkClick r:id="rId8" tooltip="Internet"/>
              </a:rPr>
              <a:t>Internet</a:t>
            </a:r>
            <a:r>
              <a:rPr lang="en-US" altLang="en-US" sz="1417" dirty="0"/>
              <a:t>). </a:t>
            </a:r>
            <a:r>
              <a:rPr lang="en-US" altLang="en-US" sz="1417" b="1" dirty="0">
                <a:solidFill>
                  <a:srgbClr val="0070C0"/>
                </a:solidFill>
              </a:rPr>
              <a:t>Clouds can be classified as </a:t>
            </a:r>
            <a:r>
              <a:rPr lang="en-US" altLang="en-US" sz="1417" dirty="0"/>
              <a:t>public, private or </a:t>
            </a:r>
            <a:r>
              <a:rPr lang="en-US" altLang="en-US" sz="1417" b="1" u="sng" dirty="0">
                <a:hlinkClick r:id="rId9" tooltip="Hybrid cloud"/>
              </a:rPr>
              <a:t>hybrid</a:t>
            </a:r>
            <a:r>
              <a:rPr lang="en-US" altLang="en-US" sz="1417" b="1" dirty="0"/>
              <a:t>.</a:t>
            </a:r>
            <a:r>
              <a:rPr lang="en-US" altLang="en-US" sz="1417" b="1" u="sng" baseline="30000" dirty="0">
                <a:hlinkClick r:id="rId10"/>
              </a:rPr>
              <a:t>[1]</a:t>
            </a:r>
            <a:endParaRPr lang="fi-FI" altLang="en-US" sz="1417" b="1" dirty="0"/>
          </a:p>
          <a:p>
            <a:pPr marL="0" indent="0" eaLnBrk="1" hangingPunct="1">
              <a:lnSpc>
                <a:spcPct val="90000"/>
              </a:lnSpc>
              <a:buNone/>
            </a:pPr>
            <a:r>
              <a:rPr lang="en-US" altLang="en-US" sz="1417" dirty="0"/>
              <a:t>-- Cloud computing relies on sharing of resources to achieve coherence and </a:t>
            </a:r>
            <a:r>
              <a:rPr lang="en-US" altLang="en-US" sz="1417" b="1" u="sng" dirty="0">
                <a:hlinkClick r:id="rId11" tooltip="Economies of scale"/>
              </a:rPr>
              <a:t>economies of scale</a:t>
            </a:r>
            <a:r>
              <a:rPr lang="en-US" altLang="en-US" sz="1417" dirty="0"/>
              <a:t>, similar to a utility </a:t>
            </a:r>
            <a:r>
              <a:rPr lang="en-US" altLang="en-US" sz="1417" b="1" dirty="0">
                <a:solidFill>
                  <a:srgbClr val="006699"/>
                </a:solidFill>
              </a:rPr>
              <a:t>(like </a:t>
            </a:r>
            <a:r>
              <a:rPr lang="en-US" altLang="en-US" sz="1417" dirty="0"/>
              <a:t>the </a:t>
            </a:r>
            <a:r>
              <a:rPr lang="en-US" altLang="en-US" sz="1417" b="1" u="sng" dirty="0">
                <a:hlinkClick r:id="rId6" tooltip="Electrical grid"/>
              </a:rPr>
              <a:t>electricity grid</a:t>
            </a:r>
            <a:r>
              <a:rPr lang="en-US" altLang="en-US" sz="1417" dirty="0"/>
              <a:t>) over a network.</a:t>
            </a:r>
            <a:r>
              <a:rPr lang="en-US" altLang="en-US" sz="1417" b="1" u="sng" baseline="30000" dirty="0">
                <a:hlinkClick r:id="rId10"/>
              </a:rPr>
              <a:t>[1]</a:t>
            </a:r>
            <a:r>
              <a:rPr lang="en-US" altLang="en-US" sz="1417" b="1" dirty="0"/>
              <a:t> </a:t>
            </a:r>
            <a:r>
              <a:rPr lang="en-US" altLang="en-US" sz="1417" dirty="0"/>
              <a:t>At the foundation of cloud computing is the broader concept of </a:t>
            </a:r>
            <a:r>
              <a:rPr lang="en-US" altLang="en-US" sz="1417" b="1" u="sng" dirty="0">
                <a:hlinkClick r:id="rId12" tooltip="Converged infrastructure"/>
              </a:rPr>
              <a:t>converged infrastructure</a:t>
            </a:r>
            <a:r>
              <a:rPr lang="en-US" altLang="en-US" sz="1417" b="1" dirty="0"/>
              <a:t> </a:t>
            </a:r>
            <a:r>
              <a:rPr lang="en-US" altLang="en-US" sz="1417" dirty="0"/>
              <a:t>and </a:t>
            </a:r>
            <a:r>
              <a:rPr lang="en-US" altLang="en-US" sz="1417" b="1" u="sng" dirty="0">
                <a:hlinkClick r:id="rId13" tooltip="Shared services"/>
              </a:rPr>
              <a:t>shared services</a:t>
            </a:r>
            <a:r>
              <a:rPr lang="en-US" altLang="en-US" sz="1417" dirty="0"/>
              <a:t>.</a:t>
            </a:r>
            <a:endParaRPr lang="fi-FI" altLang="en-US" sz="1417" dirty="0"/>
          </a:p>
          <a:p>
            <a:pPr marL="0" indent="0" eaLnBrk="1" hangingPunct="1">
              <a:lnSpc>
                <a:spcPct val="90000"/>
              </a:lnSpc>
              <a:buNone/>
            </a:pPr>
            <a:r>
              <a:rPr lang="en-US" altLang="en-US" sz="1417" dirty="0"/>
              <a:t>Cloud computing, or in simpler shorthand just "the cloud", also focuses on maximizing the effectiveness of the shared resources. </a:t>
            </a:r>
            <a:r>
              <a:rPr lang="en-US" altLang="en-US" sz="1417" b="1" dirty="0">
                <a:solidFill>
                  <a:srgbClr val="0070C0"/>
                </a:solidFill>
              </a:rPr>
              <a:t>Cloud resources are usually </a:t>
            </a:r>
            <a:r>
              <a:rPr lang="en-US" altLang="en-US" sz="1417" dirty="0"/>
              <a:t>not only shared by multiple users but are also dynamically reallocated per demand. This can work for allocating resources to users. </a:t>
            </a:r>
            <a:r>
              <a:rPr lang="en-US" altLang="en-US" sz="1417" b="1" dirty="0">
                <a:solidFill>
                  <a:srgbClr val="0070C0"/>
                </a:solidFill>
              </a:rPr>
              <a:t>For example, </a:t>
            </a:r>
            <a:r>
              <a:rPr lang="en-US" altLang="en-US" sz="1417" dirty="0"/>
              <a:t>a cloud computer facility that serves European users during European business hours with a specific application (e.g., email) may reallocate the same resources to serve North American users during North America's business hours with a different application (e.g., a web server). This approach should maximize the use of computing power </a:t>
            </a:r>
            <a:r>
              <a:rPr lang="en-US" altLang="en-US" sz="1417" b="1" dirty="0">
                <a:solidFill>
                  <a:srgbClr val="0070C0"/>
                </a:solidFill>
              </a:rPr>
              <a:t>thus reducing </a:t>
            </a:r>
            <a:r>
              <a:rPr lang="en-US" altLang="en-US" sz="1417" dirty="0"/>
              <a:t>environmental damage as well since less power, air conditioning, </a:t>
            </a:r>
            <a:r>
              <a:rPr lang="en-US" altLang="en-US" sz="1417" dirty="0" err="1"/>
              <a:t>rackspace</a:t>
            </a:r>
            <a:r>
              <a:rPr lang="en-US" altLang="en-US" sz="1417" dirty="0"/>
              <a:t>, </a:t>
            </a:r>
            <a:r>
              <a:rPr lang="en-US" altLang="en-US" sz="1417" b="1" dirty="0">
                <a:solidFill>
                  <a:srgbClr val="0070C0"/>
                </a:solidFill>
              </a:rPr>
              <a:t>etc. </a:t>
            </a:r>
            <a:r>
              <a:rPr lang="en-US" altLang="en-US" sz="1417" dirty="0"/>
              <a:t>are required for a variety of functions. With cloud computing, multiple users can access a single server to retrieve and update their data without purchasing licenses for different applications.</a:t>
            </a:r>
            <a:endParaRPr lang="fi-FI" altLang="en-US" sz="1417" dirty="0"/>
          </a:p>
          <a:p>
            <a:pPr marL="0" indent="0" eaLnBrk="1" hangingPunct="1">
              <a:lnSpc>
                <a:spcPct val="80000"/>
              </a:lnSpc>
              <a:spcBef>
                <a:spcPts val="625"/>
              </a:spcBef>
              <a:buNone/>
            </a:pPr>
            <a:endParaRPr lang="fi-FI" altLang="en-US" sz="1750" dirty="0">
              <a:solidFill>
                <a:srgbClr val="000000"/>
              </a:solidFill>
              <a:latin typeface="Calibri" panose="020F0502020204030204" pitchFamily="34" charset="0"/>
            </a:endParaRPr>
          </a:p>
        </p:txBody>
      </p:sp>
      <p:sp>
        <p:nvSpPr>
          <p:cNvPr id="140292" name="Text Placeholder 4"/>
          <p:cNvSpPr>
            <a:spLocks noGrp="1"/>
          </p:cNvSpPr>
          <p:nvPr>
            <p:ph type="body" sz="quarter" idx="14"/>
          </p:nvPr>
        </p:nvSpPr>
        <p:spPr>
          <a:xfrm>
            <a:off x="4091782" y="5199063"/>
            <a:ext cx="4193646" cy="359833"/>
          </a:xfrm>
        </p:spPr>
        <p:txBody>
          <a:bodyPr/>
          <a:lstStyle/>
          <a:p>
            <a:pPr eaLnBrk="1" hangingPunct="1">
              <a:spcBef>
                <a:spcPct val="0"/>
              </a:spcBef>
            </a:pPr>
            <a:r>
              <a:rPr lang="fi-FI" altLang="en-US" sz="1500" b="0" dirty="0">
                <a:hlinkClick r:id="rId14"/>
              </a:rPr>
              <a:t/>
            </a:r>
            <a:br>
              <a:rPr lang="fi-FI" altLang="en-US" sz="1500" b="0" dirty="0">
                <a:hlinkClick r:id="rId14"/>
              </a:rPr>
            </a:br>
            <a:r>
              <a:rPr lang="fi-FI" altLang="en-US" sz="1500" b="0" dirty="0">
                <a:hlinkClick r:id="rId14"/>
              </a:rPr>
              <a:t>http://en.wikipedia.org/wiki/Cloud_computing</a:t>
            </a:r>
            <a:r>
              <a:rPr lang="fi-FI" altLang="en-US" sz="1500" b="0" dirty="0"/>
              <a:t> </a:t>
            </a:r>
            <a:endParaRPr lang="en-US" altLang="en-US" sz="1500" b="0" dirty="0"/>
          </a:p>
        </p:txBody>
      </p:sp>
      <p:sp>
        <p:nvSpPr>
          <p:cNvPr id="6" name="Rounded Rectangular Callout 5"/>
          <p:cNvSpPr/>
          <p:nvPr/>
        </p:nvSpPr>
        <p:spPr>
          <a:xfrm>
            <a:off x="395536" y="2909459"/>
            <a:ext cx="3464787" cy="2517473"/>
          </a:xfrm>
          <a:prstGeom prst="wedgeRoundRectCallout">
            <a:avLst>
              <a:gd name="adj1" fmla="val -2107"/>
              <a:gd name="adj2" fmla="val -70221"/>
              <a:gd name="adj3" fmla="val 16667"/>
            </a:avLst>
          </a:prstGeom>
          <a:solidFill>
            <a:srgbClr val="002060"/>
          </a:solidFill>
          <a:ln w="12700" cap="flat" cmpd="sng" algn="ctr">
            <a:solidFill>
              <a:srgbClr val="5B9BD5">
                <a:shade val="50000"/>
              </a:srgbClr>
            </a:solidFill>
            <a:prstDash val="solid"/>
            <a:miter lim="800000"/>
          </a:ln>
          <a:effectLst/>
        </p:spPr>
        <p:txBody>
          <a:bodyPr anchor="ctr"/>
          <a:lstStyle/>
          <a:p>
            <a:pPr marL="380985" indent="-380985" algn="ctr" defTabSz="761970" fontAlgn="auto">
              <a:spcBef>
                <a:spcPts val="0"/>
              </a:spcBef>
              <a:spcAft>
                <a:spcPts val="0"/>
              </a:spcAft>
              <a:buFont typeface="Arial" panose="020B0604020202020204" pitchFamily="34" charset="0"/>
              <a:buChar char="•"/>
              <a:defRPr/>
            </a:pPr>
            <a:endParaRPr lang="fi-FI" sz="2333" kern="0" dirty="0">
              <a:solidFill>
                <a:prstClr val="white"/>
              </a:solidFill>
              <a:latin typeface="Calibri" panose="020F0502020204030204"/>
              <a:ea typeface="+mn-ea"/>
              <a:cs typeface="+mn-cs"/>
            </a:endParaRPr>
          </a:p>
          <a:p>
            <a:pPr marL="380985" indent="-380985" algn="ctr" defTabSz="761970" fontAlgn="auto">
              <a:spcBef>
                <a:spcPts val="0"/>
              </a:spcBef>
              <a:spcAft>
                <a:spcPts val="0"/>
              </a:spcAft>
              <a:buFont typeface="Arial" panose="020B0604020202020204" pitchFamily="34" charset="0"/>
              <a:buChar char="•"/>
              <a:defRPr/>
            </a:pPr>
            <a:r>
              <a:rPr lang="fi-FI" sz="2333" kern="0" dirty="0" err="1">
                <a:solidFill>
                  <a:prstClr val="white"/>
                </a:solidFill>
                <a:latin typeface="Calibri" panose="020F0502020204030204"/>
                <a:ea typeface="+mn-ea"/>
                <a:cs typeface="+mn-cs"/>
              </a:rPr>
              <a:t>Hyperlinks</a:t>
            </a:r>
            <a:endParaRPr lang="fi-FI" sz="2333" kern="0" dirty="0">
              <a:solidFill>
                <a:prstClr val="white"/>
              </a:solidFill>
              <a:latin typeface="Calibri" panose="020F0502020204030204"/>
              <a:ea typeface="+mn-ea"/>
              <a:cs typeface="+mn-cs"/>
            </a:endParaRPr>
          </a:p>
          <a:p>
            <a:pPr marL="380985" indent="-380985" algn="ctr" defTabSz="761970" fontAlgn="auto">
              <a:spcBef>
                <a:spcPts val="0"/>
              </a:spcBef>
              <a:spcAft>
                <a:spcPts val="0"/>
              </a:spcAft>
              <a:buFont typeface="Arial" panose="020B0604020202020204" pitchFamily="34" charset="0"/>
              <a:buChar char="•"/>
              <a:defRPr/>
            </a:pPr>
            <a:r>
              <a:rPr lang="fi-FI" sz="2333" kern="0" dirty="0">
                <a:solidFill>
                  <a:prstClr val="white"/>
                </a:solidFill>
                <a:latin typeface="Calibri" panose="020F0502020204030204"/>
                <a:ea typeface="+mn-ea"/>
                <a:cs typeface="+mn-cs"/>
              </a:rPr>
              <a:t>A </a:t>
            </a:r>
            <a:r>
              <a:rPr lang="fi-FI" sz="2333" kern="0" dirty="0" err="1">
                <a:solidFill>
                  <a:prstClr val="white"/>
                </a:solidFill>
                <a:latin typeface="Calibri" panose="020F0502020204030204"/>
                <a:ea typeface="+mn-ea"/>
                <a:cs typeface="+mn-cs"/>
              </a:rPr>
              <a:t>mixture</a:t>
            </a:r>
            <a:r>
              <a:rPr lang="fi-FI" sz="2333" kern="0" dirty="0">
                <a:solidFill>
                  <a:prstClr val="white"/>
                </a:solidFill>
                <a:latin typeface="Calibri" panose="020F0502020204030204"/>
                <a:ea typeface="+mn-ea"/>
                <a:cs typeface="+mn-cs"/>
              </a:rPr>
              <a:t> of </a:t>
            </a:r>
            <a:r>
              <a:rPr lang="fi-FI" sz="2333" kern="0" dirty="0" err="1">
                <a:solidFill>
                  <a:prstClr val="white"/>
                </a:solidFill>
                <a:latin typeface="Calibri" panose="020F0502020204030204"/>
                <a:ea typeface="+mn-ea"/>
                <a:cs typeface="+mn-cs"/>
              </a:rPr>
              <a:t>informal</a:t>
            </a:r>
            <a:r>
              <a:rPr lang="fi-FI" sz="2333" kern="0" dirty="0">
                <a:solidFill>
                  <a:prstClr val="white"/>
                </a:solidFill>
                <a:latin typeface="Calibri" panose="020F0502020204030204"/>
                <a:ea typeface="+mn-ea"/>
                <a:cs typeface="+mn-cs"/>
              </a:rPr>
              <a:t> and </a:t>
            </a:r>
            <a:r>
              <a:rPr lang="fi-FI" sz="2333" kern="0" dirty="0" err="1">
                <a:solidFill>
                  <a:prstClr val="white"/>
                </a:solidFill>
                <a:latin typeface="Calibri" panose="020F0502020204030204"/>
                <a:ea typeface="+mn-ea"/>
                <a:cs typeface="+mn-cs"/>
              </a:rPr>
              <a:t>formal</a:t>
            </a:r>
            <a:r>
              <a:rPr lang="fi-FI" sz="2333" kern="0" dirty="0">
                <a:solidFill>
                  <a:prstClr val="white"/>
                </a:solidFill>
                <a:latin typeface="Calibri" panose="020F0502020204030204"/>
                <a:ea typeface="+mn-ea"/>
                <a:cs typeface="+mn-cs"/>
              </a:rPr>
              <a:t> </a:t>
            </a:r>
            <a:r>
              <a:rPr lang="fi-FI" sz="2333" kern="0" dirty="0" err="1">
                <a:solidFill>
                  <a:prstClr val="white"/>
                </a:solidFill>
                <a:latin typeface="Calibri" panose="020F0502020204030204"/>
                <a:ea typeface="+mn-ea"/>
                <a:cs typeface="+mn-cs"/>
              </a:rPr>
              <a:t>language</a:t>
            </a:r>
            <a:endParaRPr lang="fi-FI" sz="2333" kern="0" dirty="0">
              <a:solidFill>
                <a:prstClr val="white"/>
              </a:solidFill>
              <a:latin typeface="Calibri" panose="020F0502020204030204"/>
              <a:ea typeface="+mn-ea"/>
              <a:cs typeface="+mn-cs"/>
            </a:endParaRPr>
          </a:p>
          <a:p>
            <a:pPr marL="380985" indent="-380985" algn="ctr" defTabSz="761970" fontAlgn="auto">
              <a:spcBef>
                <a:spcPts val="0"/>
              </a:spcBef>
              <a:spcAft>
                <a:spcPts val="0"/>
              </a:spcAft>
              <a:buFont typeface="Arial" panose="020B0604020202020204" pitchFamily="34" charset="0"/>
              <a:buChar char="•"/>
              <a:defRPr/>
            </a:pPr>
            <a:r>
              <a:rPr lang="fi-FI" sz="2333" kern="0" dirty="0">
                <a:solidFill>
                  <a:prstClr val="white"/>
                </a:solidFill>
                <a:latin typeface="Calibri" panose="020F0502020204030204"/>
                <a:ea typeface="+mn-ea"/>
                <a:cs typeface="+mn-cs"/>
              </a:rPr>
              <a:t>Definition </a:t>
            </a:r>
            <a:r>
              <a:rPr lang="fi-FI" sz="2333" kern="0" dirty="0" err="1">
                <a:solidFill>
                  <a:prstClr val="white"/>
                </a:solidFill>
                <a:latin typeface="Calibri" panose="020F0502020204030204"/>
                <a:ea typeface="+mn-ea"/>
                <a:cs typeface="+mn-cs"/>
              </a:rPr>
              <a:t>provided</a:t>
            </a:r>
            <a:endParaRPr lang="fi-FI" sz="2333" kern="0" dirty="0">
              <a:solidFill>
                <a:prstClr val="white"/>
              </a:solidFill>
              <a:latin typeface="Calibri" panose="020F0502020204030204"/>
              <a:ea typeface="+mn-ea"/>
              <a:cs typeface="+mn-cs"/>
            </a:endParaRPr>
          </a:p>
          <a:p>
            <a:pPr marL="380985" indent="-380985" algn="ctr" defTabSz="761970" fontAlgn="auto">
              <a:spcBef>
                <a:spcPts val="0"/>
              </a:spcBef>
              <a:spcAft>
                <a:spcPts val="0"/>
              </a:spcAft>
              <a:buFont typeface="Arial" panose="020B0604020202020204" pitchFamily="34" charset="0"/>
              <a:buChar char="•"/>
              <a:defRPr/>
            </a:pPr>
            <a:endParaRPr lang="fi-FI" sz="2333" kern="0" dirty="0">
              <a:solidFill>
                <a:prstClr val="white"/>
              </a:solidFill>
              <a:latin typeface="Calibri" panose="020F0502020204030204"/>
              <a:ea typeface="+mn-ea"/>
              <a:cs typeface="+mn-cs"/>
            </a:endParaRPr>
          </a:p>
        </p:txBody>
      </p:sp>
      <p:sp>
        <p:nvSpPr>
          <p:cNvPr id="7" name="Oval 6"/>
          <p:cNvSpPr/>
          <p:nvPr/>
        </p:nvSpPr>
        <p:spPr>
          <a:xfrm>
            <a:off x="3851920" y="697261"/>
            <a:ext cx="2460273" cy="44941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8" name="Oval 7"/>
          <p:cNvSpPr/>
          <p:nvPr/>
        </p:nvSpPr>
        <p:spPr>
          <a:xfrm>
            <a:off x="2714625" y="2376517"/>
            <a:ext cx="2097402" cy="4508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9" name="Oval 8"/>
          <p:cNvSpPr/>
          <p:nvPr/>
        </p:nvSpPr>
        <p:spPr>
          <a:xfrm>
            <a:off x="5652121" y="4057634"/>
            <a:ext cx="900099" cy="2527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10" name="Oval 9"/>
          <p:cNvSpPr/>
          <p:nvPr/>
        </p:nvSpPr>
        <p:spPr>
          <a:xfrm>
            <a:off x="2771801" y="1767083"/>
            <a:ext cx="900099" cy="3727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11" name="Oval 10"/>
          <p:cNvSpPr/>
          <p:nvPr/>
        </p:nvSpPr>
        <p:spPr>
          <a:xfrm>
            <a:off x="3946758" y="1767082"/>
            <a:ext cx="900099" cy="3727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12" name="Oval 11"/>
          <p:cNvSpPr/>
          <p:nvPr/>
        </p:nvSpPr>
        <p:spPr>
          <a:xfrm>
            <a:off x="5427318" y="3710698"/>
            <a:ext cx="1522572" cy="3727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13" name="Oval 12"/>
          <p:cNvSpPr/>
          <p:nvPr/>
        </p:nvSpPr>
        <p:spPr>
          <a:xfrm>
            <a:off x="4007270" y="4421380"/>
            <a:ext cx="1142688" cy="3727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14" name="Oval 13"/>
          <p:cNvSpPr/>
          <p:nvPr/>
        </p:nvSpPr>
        <p:spPr>
          <a:xfrm>
            <a:off x="4396807" y="4124006"/>
            <a:ext cx="900099" cy="3727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Tree>
    <p:extLst>
      <p:ext uri="{BB962C8B-B14F-4D97-AF65-F5344CB8AC3E}">
        <p14:creationId xmlns:p14="http://schemas.microsoft.com/office/powerpoint/2010/main" val="34411407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a:xfrm>
            <a:off x="1239573" y="242095"/>
            <a:ext cx="6656917" cy="900906"/>
          </a:xfrm>
        </p:spPr>
        <p:txBody>
          <a:bodyPr/>
          <a:lstStyle/>
          <a:p>
            <a:pPr eaLnBrk="1" hangingPunct="1"/>
            <a:r>
              <a:rPr lang="fi-FI" altLang="en-US" sz="3667" dirty="0"/>
              <a:t>1-1  TEXT 3</a:t>
            </a:r>
            <a:endParaRPr lang="en-US" altLang="en-US" sz="3667" dirty="0"/>
          </a:p>
        </p:txBody>
      </p:sp>
      <p:sp>
        <p:nvSpPr>
          <p:cNvPr id="148483" name="Content Placeholder 2"/>
          <p:cNvSpPr>
            <a:spLocks noGrp="1"/>
          </p:cNvSpPr>
          <p:nvPr>
            <p:ph idx="1"/>
          </p:nvPr>
        </p:nvSpPr>
        <p:spPr>
          <a:xfrm>
            <a:off x="1239573" y="997480"/>
            <a:ext cx="6656917" cy="3394604"/>
          </a:xfrm>
        </p:spPr>
        <p:txBody>
          <a:bodyPr/>
          <a:lstStyle/>
          <a:p>
            <a:pPr marL="0" indent="0" defTabSz="571477" eaLnBrk="1" fontAlgn="auto" hangingPunct="1">
              <a:lnSpc>
                <a:spcPct val="90000"/>
              </a:lnSpc>
              <a:spcBef>
                <a:spcPts val="625"/>
              </a:spcBef>
              <a:spcAft>
                <a:spcPts val="0"/>
              </a:spcAft>
              <a:buNone/>
              <a:defRPr/>
            </a:pPr>
            <a:r>
              <a:rPr lang="en-US" sz="1250" dirty="0">
                <a:solidFill>
                  <a:prstClr val="black"/>
                </a:solidFill>
                <a:latin typeface="Calibri" panose="020F0502020204030204"/>
              </a:rPr>
              <a:t>Cloud computing is one of the most significant shifts in modern ICT and service for enterprise applications and has become a powerful architecture to perform large-scale and complex computing. The advantages of cloud computing include virtualized resources, parallel processing, security, and data service integration with scalable data storage. Cloud computing can not only minimize the cost and restriction for automation and computerization by individuals and enterprises but can also provide reduced infrastructure maintenance cost, efficient management, and user access [4]. As a result of the said advantages, a number of applications that leverage various cloud platforms have been developed and resulted in a tremendous increase in the scale of data generated and consumed by such applications. Some of the first adopters of big data in cloud computing are users that deployed Hadoop clusters in highly scalable and elastic computing environments provided by vendors, such as IBM, Microsoft Azure, and Amazon AWS [5]. Virtualization is one of the base technologies applicable to the implementation of cloud computing. The basis for many platform attributes required to access, store, analyze, and manage distributed computing components in a big data environment is achieved through virtualization. Virtualization is a process of resource sharing and isolation of underlying hardware to increase computer resource utilization, efficiency, and scalability.</a:t>
            </a:r>
            <a:endParaRPr lang="fi-FI" sz="1250" dirty="0">
              <a:solidFill>
                <a:prstClr val="black"/>
              </a:solidFill>
              <a:latin typeface="Calibri" panose="020F0502020204030204"/>
            </a:endParaRPr>
          </a:p>
          <a:p>
            <a:pPr marL="0" indent="0" defTabSz="571477" eaLnBrk="1" fontAlgn="auto" hangingPunct="1">
              <a:lnSpc>
                <a:spcPct val="90000"/>
              </a:lnSpc>
              <a:spcBef>
                <a:spcPts val="625"/>
              </a:spcBef>
              <a:spcAft>
                <a:spcPts val="0"/>
              </a:spcAft>
              <a:buNone/>
              <a:defRPr/>
            </a:pPr>
            <a:r>
              <a:rPr lang="en-US" sz="1250" dirty="0">
                <a:solidFill>
                  <a:prstClr val="black"/>
                </a:solidFill>
                <a:latin typeface="Calibri" panose="020F0502020204030204"/>
              </a:rPr>
              <a:t>The goal of this study is to implement a comprehensive investigation of the status of big data in cloud computing environments and provide the definition, characteristics, and classification of big data along with some discussions on cloud computing. The relationship between big data and cloud computing, big data storage systems, and Hadoop technology are discussed. Furthermore, research challenges are discussed, with focus on scalability, availability, data integrity, data transformation, data quality, data heterogeneity, privacy, legal and regulatory issues, and governance. Several open research issues that require substantial research efforts are likewise summarized.</a:t>
            </a:r>
            <a:endParaRPr lang="fi-FI" sz="1250" dirty="0">
              <a:solidFill>
                <a:prstClr val="black"/>
              </a:solidFill>
              <a:latin typeface="Calibri" panose="020F0502020204030204"/>
            </a:endParaRPr>
          </a:p>
          <a:p>
            <a:pPr eaLnBrk="1" hangingPunct="1">
              <a:defRPr/>
            </a:pPr>
            <a:endParaRPr lang="en-US" altLang="en-US" dirty="0" smtClean="0"/>
          </a:p>
        </p:txBody>
      </p:sp>
      <p:sp>
        <p:nvSpPr>
          <p:cNvPr id="5" name="Text Placeholder 4"/>
          <p:cNvSpPr>
            <a:spLocks noGrp="1"/>
          </p:cNvSpPr>
          <p:nvPr>
            <p:ph type="body" sz="quarter" idx="14"/>
          </p:nvPr>
        </p:nvSpPr>
        <p:spPr>
          <a:xfrm>
            <a:off x="6477000" y="5121011"/>
            <a:ext cx="1419490" cy="317500"/>
          </a:xfrm>
        </p:spPr>
        <p:txBody>
          <a:bodyPr rtlCol="0"/>
          <a:lstStyle/>
          <a:p>
            <a:pPr eaLnBrk="1" fontAlgn="auto" hangingPunct="1">
              <a:spcAft>
                <a:spcPts val="0"/>
              </a:spcAft>
              <a:defRPr/>
            </a:pPr>
            <a:endParaRPr lang="en-US"/>
          </a:p>
        </p:txBody>
      </p:sp>
      <p:sp>
        <p:nvSpPr>
          <p:cNvPr id="2" name="Text Placeholder 1"/>
          <p:cNvSpPr>
            <a:spLocks noGrp="1"/>
          </p:cNvSpPr>
          <p:nvPr>
            <p:ph type="body" sz="quarter" idx="13"/>
          </p:nvPr>
        </p:nvSpPr>
        <p:spPr>
          <a:xfrm>
            <a:off x="5049574" y="5121011"/>
            <a:ext cx="1280583" cy="317500"/>
          </a:xfrm>
        </p:spPr>
        <p:txBody>
          <a:bodyPr/>
          <a:lstStyle/>
          <a:p>
            <a:pPr eaLnBrk="1" hangingPunct="1">
              <a:defRPr/>
            </a:pPr>
            <a:endParaRPr lang="en-US"/>
          </a:p>
        </p:txBody>
      </p:sp>
      <p:sp>
        <p:nvSpPr>
          <p:cNvPr id="6" name="Title 1"/>
          <p:cNvSpPr txBox="1">
            <a:spLocks/>
          </p:cNvSpPr>
          <p:nvPr/>
        </p:nvSpPr>
        <p:spPr bwMode="auto">
          <a:xfrm>
            <a:off x="1239573" y="242095"/>
            <a:ext cx="6656917" cy="90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b="1" kern="1200">
                <a:solidFill>
                  <a:srgbClr val="009B3A"/>
                </a:solidFill>
                <a:latin typeface="+mj-lt"/>
                <a:ea typeface="+mj-ea"/>
                <a:cs typeface="+mj-cs"/>
              </a:defRPr>
            </a:lvl1pPr>
            <a:lvl2pPr algn="l" rtl="0" eaLnBrk="0" fontAlgn="base" hangingPunct="0">
              <a:spcBef>
                <a:spcPct val="0"/>
              </a:spcBef>
              <a:spcAft>
                <a:spcPct val="0"/>
              </a:spcAft>
              <a:defRPr sz="3200" b="1">
                <a:solidFill>
                  <a:srgbClr val="009B3A"/>
                </a:solidFill>
                <a:latin typeface="Arial" panose="020B0604020202020204" pitchFamily="34" charset="0"/>
              </a:defRPr>
            </a:lvl2pPr>
            <a:lvl3pPr algn="l" rtl="0" eaLnBrk="0" fontAlgn="base" hangingPunct="0">
              <a:spcBef>
                <a:spcPct val="0"/>
              </a:spcBef>
              <a:spcAft>
                <a:spcPct val="0"/>
              </a:spcAft>
              <a:defRPr sz="3200" b="1">
                <a:solidFill>
                  <a:srgbClr val="009B3A"/>
                </a:solidFill>
                <a:latin typeface="Arial" panose="020B0604020202020204" pitchFamily="34" charset="0"/>
              </a:defRPr>
            </a:lvl3pPr>
            <a:lvl4pPr algn="l" rtl="0" eaLnBrk="0" fontAlgn="base" hangingPunct="0">
              <a:spcBef>
                <a:spcPct val="0"/>
              </a:spcBef>
              <a:spcAft>
                <a:spcPct val="0"/>
              </a:spcAft>
              <a:defRPr sz="3200" b="1">
                <a:solidFill>
                  <a:srgbClr val="009B3A"/>
                </a:solidFill>
                <a:latin typeface="Arial" panose="020B0604020202020204" pitchFamily="34" charset="0"/>
              </a:defRPr>
            </a:lvl4pPr>
            <a:lvl5pPr algn="l" rtl="0" eaLnBrk="0" fontAlgn="base" hangingPunct="0">
              <a:spcBef>
                <a:spcPct val="0"/>
              </a:spcBef>
              <a:spcAft>
                <a:spcPct val="0"/>
              </a:spcAft>
              <a:defRPr sz="3200" b="1">
                <a:solidFill>
                  <a:srgbClr val="009B3A"/>
                </a:solidFill>
                <a:latin typeface="Arial" panose="020B0604020202020204" pitchFamily="34" charset="0"/>
              </a:defRPr>
            </a:lvl5pPr>
            <a:lvl6pPr marL="457200" algn="l" rtl="0" fontAlgn="base">
              <a:spcBef>
                <a:spcPct val="0"/>
              </a:spcBef>
              <a:spcAft>
                <a:spcPct val="0"/>
              </a:spcAft>
              <a:defRPr sz="3200" b="1">
                <a:solidFill>
                  <a:srgbClr val="009B3A"/>
                </a:solidFill>
                <a:latin typeface="Arial" panose="020B0604020202020204" pitchFamily="34" charset="0"/>
              </a:defRPr>
            </a:lvl6pPr>
            <a:lvl7pPr marL="914400" algn="l" rtl="0" fontAlgn="base">
              <a:spcBef>
                <a:spcPct val="0"/>
              </a:spcBef>
              <a:spcAft>
                <a:spcPct val="0"/>
              </a:spcAft>
              <a:defRPr sz="3200" b="1">
                <a:solidFill>
                  <a:srgbClr val="009B3A"/>
                </a:solidFill>
                <a:latin typeface="Arial" panose="020B0604020202020204" pitchFamily="34" charset="0"/>
              </a:defRPr>
            </a:lvl7pPr>
            <a:lvl8pPr marL="1371600" algn="l" rtl="0" fontAlgn="base">
              <a:spcBef>
                <a:spcPct val="0"/>
              </a:spcBef>
              <a:spcAft>
                <a:spcPct val="0"/>
              </a:spcAft>
              <a:defRPr sz="3200" b="1">
                <a:solidFill>
                  <a:srgbClr val="009B3A"/>
                </a:solidFill>
                <a:latin typeface="Arial" panose="020B0604020202020204" pitchFamily="34" charset="0"/>
              </a:defRPr>
            </a:lvl8pPr>
            <a:lvl9pPr marL="1828800" algn="l" rtl="0" fontAlgn="base">
              <a:spcBef>
                <a:spcPct val="0"/>
              </a:spcBef>
              <a:spcAft>
                <a:spcPct val="0"/>
              </a:spcAft>
              <a:defRPr sz="3200" b="1">
                <a:solidFill>
                  <a:srgbClr val="009B3A"/>
                </a:solidFill>
                <a:latin typeface="Arial" panose="020B0604020202020204" pitchFamily="34" charset="0"/>
              </a:defRPr>
            </a:lvl9pPr>
          </a:lstStyle>
          <a:p>
            <a:pPr defTabSz="761970" eaLnBrk="1" hangingPunct="1"/>
            <a:r>
              <a:rPr lang="fi-FI" altLang="en-US" sz="3667">
                <a:latin typeface="Arial"/>
              </a:rPr>
              <a:t>1-1  TEXT 3  </a:t>
            </a:r>
            <a:r>
              <a:rPr lang="fi-FI" altLang="en-US" sz="3667" i="1">
                <a:latin typeface="Arial"/>
              </a:rPr>
              <a:t>Journal article</a:t>
            </a:r>
            <a:r>
              <a:rPr lang="fi-FI" altLang="en-US" sz="3667">
                <a:latin typeface="Arial"/>
              </a:rPr>
              <a:t/>
            </a:r>
            <a:br>
              <a:rPr lang="fi-FI" altLang="en-US" sz="3667">
                <a:latin typeface="Arial"/>
              </a:rPr>
            </a:br>
            <a:endParaRPr lang="en-US" altLang="en-US" sz="3667" dirty="0">
              <a:latin typeface="Arial"/>
            </a:endParaRPr>
          </a:p>
        </p:txBody>
      </p:sp>
    </p:spTree>
    <p:extLst>
      <p:ext uri="{BB962C8B-B14F-4D97-AF65-F5344CB8AC3E}">
        <p14:creationId xmlns:p14="http://schemas.microsoft.com/office/powerpoint/2010/main" val="370740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a:xfrm>
            <a:off x="1152261" y="242095"/>
            <a:ext cx="6656917" cy="900906"/>
          </a:xfrm>
        </p:spPr>
        <p:txBody>
          <a:bodyPr/>
          <a:lstStyle/>
          <a:p>
            <a:pPr eaLnBrk="1" hangingPunct="1"/>
            <a:r>
              <a:rPr lang="fi-FI" altLang="en-US" sz="3667" smtClean="0"/>
              <a:t>1-1  </a:t>
            </a:r>
            <a:r>
              <a:rPr lang="fi-FI" altLang="en-US" sz="3667" dirty="0"/>
              <a:t>TEXT 3  </a:t>
            </a:r>
            <a:r>
              <a:rPr lang="fi-FI" altLang="en-US" sz="3667" i="1" dirty="0"/>
              <a:t>Journal </a:t>
            </a:r>
            <a:r>
              <a:rPr lang="fi-FI" altLang="en-US" sz="3667" i="1" dirty="0" err="1"/>
              <a:t>article</a:t>
            </a:r>
            <a:r>
              <a:rPr lang="fi-FI" altLang="en-US" sz="3667" dirty="0"/>
              <a:t/>
            </a:r>
            <a:br>
              <a:rPr lang="fi-FI" altLang="en-US" sz="3667" dirty="0"/>
            </a:br>
            <a:endParaRPr lang="en-US" altLang="en-US" sz="3667" dirty="0"/>
          </a:p>
        </p:txBody>
      </p:sp>
      <p:sp>
        <p:nvSpPr>
          <p:cNvPr id="148483" name="Content Placeholder 2"/>
          <p:cNvSpPr>
            <a:spLocks noGrp="1"/>
          </p:cNvSpPr>
          <p:nvPr>
            <p:ph idx="1"/>
          </p:nvPr>
        </p:nvSpPr>
        <p:spPr>
          <a:xfrm>
            <a:off x="1238850" y="890049"/>
            <a:ext cx="6656917" cy="3446198"/>
          </a:xfrm>
        </p:spPr>
        <p:txBody>
          <a:bodyPr/>
          <a:lstStyle/>
          <a:p>
            <a:pPr marL="0" indent="0" defTabSz="571477" eaLnBrk="1" fontAlgn="auto" hangingPunct="1">
              <a:lnSpc>
                <a:spcPct val="90000"/>
              </a:lnSpc>
              <a:spcBef>
                <a:spcPts val="625"/>
              </a:spcBef>
              <a:spcAft>
                <a:spcPts val="0"/>
              </a:spcAft>
              <a:buNone/>
              <a:defRPr/>
            </a:pPr>
            <a:r>
              <a:rPr lang="en-US" sz="1250" dirty="0">
                <a:solidFill>
                  <a:prstClr val="black"/>
                </a:solidFill>
                <a:latin typeface="Calibri" panose="020F0502020204030204"/>
              </a:rPr>
              <a:t>Cloud computing is one of the most significant shifts in modern ICT and service for enterprise applications and has become a powerful architecture to perform large-scale and complex computing. The advantages of cloud computing include </a:t>
            </a:r>
            <a:r>
              <a:rPr lang="en-US" sz="1250" b="1" dirty="0">
                <a:solidFill>
                  <a:srgbClr val="0070C0"/>
                </a:solidFill>
                <a:latin typeface="Calibri" panose="020F0502020204030204"/>
              </a:rPr>
              <a:t>virtualized resources, parallel processing, security, and data service integration </a:t>
            </a:r>
            <a:r>
              <a:rPr lang="en-US" sz="1250" dirty="0">
                <a:solidFill>
                  <a:prstClr val="black"/>
                </a:solidFill>
                <a:latin typeface="Calibri" panose="020F0502020204030204"/>
              </a:rPr>
              <a:t>with </a:t>
            </a:r>
            <a:r>
              <a:rPr lang="en-US" sz="1250" b="1" dirty="0">
                <a:solidFill>
                  <a:srgbClr val="0070C0"/>
                </a:solidFill>
                <a:latin typeface="Calibri" panose="020F0502020204030204"/>
              </a:rPr>
              <a:t>scalable data storage</a:t>
            </a:r>
            <a:r>
              <a:rPr lang="en-US" sz="1250" dirty="0">
                <a:solidFill>
                  <a:prstClr val="black"/>
                </a:solidFill>
                <a:latin typeface="Calibri" panose="020F0502020204030204"/>
              </a:rPr>
              <a:t>. Cloud computing can not only minimize the cost and restriction for automation and computerization by individuals and enterprises but can also </a:t>
            </a:r>
            <a:r>
              <a:rPr lang="en-US" sz="1250" b="1" dirty="0">
                <a:solidFill>
                  <a:srgbClr val="0070C0"/>
                </a:solidFill>
                <a:latin typeface="Calibri" panose="020F0502020204030204"/>
              </a:rPr>
              <a:t>provide reduced infrastructure maintenance cost</a:t>
            </a:r>
            <a:r>
              <a:rPr lang="en-US" sz="1250" dirty="0">
                <a:solidFill>
                  <a:prstClr val="black"/>
                </a:solidFill>
                <a:latin typeface="Calibri" panose="020F0502020204030204"/>
              </a:rPr>
              <a:t>, efficient management, and user access </a:t>
            </a:r>
            <a:r>
              <a:rPr lang="en-US" sz="1250" b="1" dirty="0">
                <a:solidFill>
                  <a:srgbClr val="0070C0"/>
                </a:solidFill>
                <a:latin typeface="Calibri" panose="020F0502020204030204"/>
              </a:rPr>
              <a:t>[4]</a:t>
            </a:r>
            <a:r>
              <a:rPr lang="en-US" sz="1250" dirty="0">
                <a:solidFill>
                  <a:prstClr val="black"/>
                </a:solidFill>
                <a:latin typeface="Calibri" panose="020F0502020204030204"/>
              </a:rPr>
              <a:t>. </a:t>
            </a:r>
            <a:r>
              <a:rPr lang="en-US" sz="1250" b="1" dirty="0">
                <a:solidFill>
                  <a:srgbClr val="0070C0"/>
                </a:solidFill>
                <a:latin typeface="Calibri" panose="020F0502020204030204"/>
              </a:rPr>
              <a:t>As a result of </a:t>
            </a:r>
            <a:r>
              <a:rPr lang="en-US" sz="1250" dirty="0">
                <a:solidFill>
                  <a:prstClr val="black"/>
                </a:solidFill>
                <a:latin typeface="Calibri" panose="020F0502020204030204"/>
              </a:rPr>
              <a:t>the said advantages, a number of applications that leverage various cloud platforms have been developed and resulted in a tremendous increase in the scale of data generated and consumed by such applications. Some of the first adopters of big data in cloud computing are users that deployed Hadoop clusters in highly scalable and elastic computing environments provided by vendors, such as IBM, Microsoft Azure, and Amazon AWS </a:t>
            </a:r>
            <a:r>
              <a:rPr lang="en-US" sz="1250" b="1" dirty="0">
                <a:solidFill>
                  <a:srgbClr val="0070C0"/>
                </a:solidFill>
                <a:latin typeface="Calibri" panose="020F0502020204030204"/>
              </a:rPr>
              <a:t>[5]</a:t>
            </a:r>
            <a:r>
              <a:rPr lang="en-US" sz="1250" dirty="0">
                <a:solidFill>
                  <a:prstClr val="black"/>
                </a:solidFill>
                <a:latin typeface="Calibri" panose="020F0502020204030204"/>
              </a:rPr>
              <a:t>. Virtualization is one of the base technologies </a:t>
            </a:r>
            <a:r>
              <a:rPr lang="en-US" sz="1250" b="1" dirty="0">
                <a:solidFill>
                  <a:srgbClr val="0070C0"/>
                </a:solidFill>
                <a:latin typeface="Calibri" panose="020F0502020204030204"/>
              </a:rPr>
              <a:t>applicable to</a:t>
            </a:r>
            <a:r>
              <a:rPr lang="en-US" sz="1250" dirty="0">
                <a:solidFill>
                  <a:prstClr val="black"/>
                </a:solidFill>
                <a:latin typeface="Calibri" panose="020F0502020204030204"/>
              </a:rPr>
              <a:t> the </a:t>
            </a:r>
            <a:r>
              <a:rPr lang="en-US" sz="1250" b="1" dirty="0">
                <a:solidFill>
                  <a:srgbClr val="0070C0"/>
                </a:solidFill>
                <a:latin typeface="Calibri" panose="020F0502020204030204"/>
              </a:rPr>
              <a:t>implementation of</a:t>
            </a:r>
            <a:r>
              <a:rPr lang="en-US" sz="1250" dirty="0">
                <a:solidFill>
                  <a:prstClr val="black"/>
                </a:solidFill>
                <a:latin typeface="Calibri" panose="020F0502020204030204"/>
              </a:rPr>
              <a:t> cloud computing. The basis for many platform attributes required to access, store, analyze, and manage distributed computing components in a big data environment </a:t>
            </a:r>
            <a:r>
              <a:rPr lang="en-US" sz="1250" b="1" dirty="0">
                <a:solidFill>
                  <a:srgbClr val="0070C0"/>
                </a:solidFill>
                <a:latin typeface="Calibri" panose="020F0502020204030204"/>
              </a:rPr>
              <a:t>is achieved through virtualization.</a:t>
            </a:r>
            <a:r>
              <a:rPr lang="en-US" sz="1250" dirty="0">
                <a:solidFill>
                  <a:prstClr val="black"/>
                </a:solidFill>
                <a:latin typeface="Calibri" panose="020F0502020204030204"/>
              </a:rPr>
              <a:t> Virtualization is a process of resource sharing and isolation of underlying hardware to increase computer resource utilization, efficiency, and scalability.</a:t>
            </a:r>
            <a:endParaRPr lang="fi-FI" sz="1250" dirty="0">
              <a:solidFill>
                <a:prstClr val="black"/>
              </a:solidFill>
              <a:latin typeface="Calibri" panose="020F0502020204030204"/>
            </a:endParaRPr>
          </a:p>
          <a:p>
            <a:pPr marL="0" indent="0" defTabSz="571477" eaLnBrk="1" fontAlgn="auto" hangingPunct="1">
              <a:lnSpc>
                <a:spcPct val="90000"/>
              </a:lnSpc>
              <a:spcBef>
                <a:spcPts val="625"/>
              </a:spcBef>
              <a:spcAft>
                <a:spcPts val="0"/>
              </a:spcAft>
              <a:buNone/>
              <a:defRPr/>
            </a:pPr>
            <a:r>
              <a:rPr lang="en-US" sz="1250" b="1" dirty="0">
                <a:solidFill>
                  <a:srgbClr val="0070C0"/>
                </a:solidFill>
                <a:latin typeface="Calibri" panose="020F0502020204030204"/>
              </a:rPr>
              <a:t>The goal of this study is to implement </a:t>
            </a:r>
            <a:r>
              <a:rPr lang="en-US" sz="1250" dirty="0">
                <a:solidFill>
                  <a:prstClr val="black"/>
                </a:solidFill>
                <a:latin typeface="Calibri" panose="020F0502020204030204"/>
              </a:rPr>
              <a:t>a </a:t>
            </a:r>
            <a:r>
              <a:rPr lang="en-US" sz="1250" b="1" dirty="0">
                <a:solidFill>
                  <a:srgbClr val="0070C0"/>
                </a:solidFill>
                <a:latin typeface="Calibri" panose="020F0502020204030204"/>
              </a:rPr>
              <a:t>comprehensive investigation </a:t>
            </a:r>
            <a:r>
              <a:rPr lang="en-US" sz="1250" dirty="0">
                <a:solidFill>
                  <a:prstClr val="black"/>
                </a:solidFill>
                <a:latin typeface="Calibri" panose="020F0502020204030204"/>
              </a:rPr>
              <a:t>of the status of big data in cloud computing environments and </a:t>
            </a:r>
            <a:r>
              <a:rPr lang="en-US" sz="1250" b="1" dirty="0">
                <a:solidFill>
                  <a:srgbClr val="0070C0"/>
                </a:solidFill>
                <a:latin typeface="Calibri" panose="020F0502020204030204"/>
              </a:rPr>
              <a:t>provide</a:t>
            </a:r>
            <a:r>
              <a:rPr lang="en-US" sz="1250" dirty="0">
                <a:solidFill>
                  <a:srgbClr val="0070C0"/>
                </a:solidFill>
                <a:latin typeface="Calibri" panose="020F0502020204030204"/>
              </a:rPr>
              <a:t> </a:t>
            </a:r>
            <a:r>
              <a:rPr lang="en-US" sz="1250" dirty="0">
                <a:solidFill>
                  <a:prstClr val="black"/>
                </a:solidFill>
                <a:latin typeface="Calibri" panose="020F0502020204030204"/>
              </a:rPr>
              <a:t>the definition, characteristics, and classification of big data along with some discussions on cloud computing. The relationship between big data and cloud computing, big data storage systems, and Hadoop technology are discussed. </a:t>
            </a:r>
            <a:r>
              <a:rPr lang="en-US" sz="1250" b="1" dirty="0">
                <a:solidFill>
                  <a:srgbClr val="0070C0"/>
                </a:solidFill>
                <a:latin typeface="Calibri" panose="020F0502020204030204"/>
              </a:rPr>
              <a:t>Furthermore, </a:t>
            </a:r>
            <a:r>
              <a:rPr lang="en-US" sz="1250" dirty="0">
                <a:solidFill>
                  <a:prstClr val="black"/>
                </a:solidFill>
                <a:latin typeface="Calibri" panose="020F0502020204030204"/>
              </a:rPr>
              <a:t>research challenges are discussed, with focus on scalability, availability, data integrity, data transformation, data quality, data heterogeneity, privacy, legal and regulatory issues, and governance. Several open research issues that require substantial research efforts are likewise summarized.</a:t>
            </a:r>
            <a:endParaRPr lang="fi-FI" sz="1250" dirty="0">
              <a:solidFill>
                <a:prstClr val="black"/>
              </a:solidFill>
              <a:latin typeface="Calibri" panose="020F0502020204030204"/>
            </a:endParaRPr>
          </a:p>
          <a:p>
            <a:pPr eaLnBrk="1" hangingPunct="1">
              <a:defRPr/>
            </a:pPr>
            <a:endParaRPr lang="en-US" altLang="en-US" dirty="0" smtClean="0"/>
          </a:p>
        </p:txBody>
      </p:sp>
      <p:sp>
        <p:nvSpPr>
          <p:cNvPr id="6" name="Rounded Rectangular Callout 5"/>
          <p:cNvSpPr/>
          <p:nvPr/>
        </p:nvSpPr>
        <p:spPr>
          <a:xfrm>
            <a:off x="279128" y="755533"/>
            <a:ext cx="3107535" cy="2690159"/>
          </a:xfrm>
          <a:prstGeom prst="wedgeRoundRectCallout">
            <a:avLst>
              <a:gd name="adj1" fmla="val 59614"/>
              <a:gd name="adj2" fmla="val 20526"/>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1970" fontAlgn="auto">
              <a:spcBef>
                <a:spcPts val="0"/>
              </a:spcBef>
              <a:spcAft>
                <a:spcPts val="0"/>
              </a:spcAft>
              <a:defRPr/>
            </a:pPr>
            <a:r>
              <a:rPr lang="fi-FI" sz="2000" dirty="0">
                <a:solidFill>
                  <a:prstClr val="white"/>
                </a:solidFill>
                <a:latin typeface="Arial"/>
              </a:rPr>
              <a:t>In-</a:t>
            </a:r>
            <a:r>
              <a:rPr lang="fi-FI" sz="2000" dirty="0" err="1">
                <a:solidFill>
                  <a:prstClr val="white"/>
                </a:solidFill>
                <a:latin typeface="Arial"/>
              </a:rPr>
              <a:t>text</a:t>
            </a:r>
            <a:r>
              <a:rPr lang="fi-FI" sz="2000" dirty="0">
                <a:solidFill>
                  <a:prstClr val="white"/>
                </a:solidFill>
                <a:latin typeface="Arial"/>
              </a:rPr>
              <a:t> </a:t>
            </a:r>
            <a:r>
              <a:rPr lang="fi-FI" sz="2000" dirty="0" err="1">
                <a:solidFill>
                  <a:prstClr val="white"/>
                </a:solidFill>
                <a:latin typeface="Arial"/>
              </a:rPr>
              <a:t>citations</a:t>
            </a:r>
            <a:endParaRPr lang="fi-FI" sz="2000" dirty="0">
              <a:solidFill>
                <a:prstClr val="white"/>
              </a:solidFill>
              <a:latin typeface="Arial"/>
            </a:endParaRPr>
          </a:p>
          <a:p>
            <a:pPr algn="ctr" defTabSz="761970" fontAlgn="auto">
              <a:spcBef>
                <a:spcPts val="0"/>
              </a:spcBef>
              <a:spcAft>
                <a:spcPts val="0"/>
              </a:spcAft>
              <a:defRPr/>
            </a:pPr>
            <a:r>
              <a:rPr lang="fi-FI" sz="2000" dirty="0" err="1">
                <a:solidFill>
                  <a:prstClr val="white"/>
                </a:solidFill>
                <a:latin typeface="Arial"/>
              </a:rPr>
              <a:t>Formal</a:t>
            </a:r>
            <a:r>
              <a:rPr lang="fi-FI" sz="2000" dirty="0">
                <a:solidFill>
                  <a:prstClr val="white"/>
                </a:solidFill>
                <a:latin typeface="Arial"/>
              </a:rPr>
              <a:t> </a:t>
            </a:r>
            <a:r>
              <a:rPr lang="fi-FI" sz="2000" dirty="0" err="1">
                <a:solidFill>
                  <a:prstClr val="white"/>
                </a:solidFill>
                <a:latin typeface="Arial"/>
              </a:rPr>
              <a:t>language</a:t>
            </a:r>
            <a:r>
              <a:rPr lang="fi-FI" sz="2000" dirty="0">
                <a:solidFill>
                  <a:prstClr val="white"/>
                </a:solidFill>
                <a:latin typeface="Arial"/>
              </a:rPr>
              <a:t> </a:t>
            </a:r>
            <a:r>
              <a:rPr lang="fi-FI" sz="2000" dirty="0" err="1">
                <a:solidFill>
                  <a:prstClr val="white"/>
                </a:solidFill>
                <a:latin typeface="Arial"/>
              </a:rPr>
              <a:t>use</a:t>
            </a:r>
            <a:r>
              <a:rPr lang="fi-FI" sz="2000" dirty="0">
                <a:solidFill>
                  <a:prstClr val="white"/>
                </a:solidFill>
                <a:latin typeface="Arial"/>
              </a:rPr>
              <a:t> (</a:t>
            </a:r>
            <a:r>
              <a:rPr lang="fi-FI" sz="2000" dirty="0" err="1">
                <a:solidFill>
                  <a:prstClr val="white"/>
                </a:solidFill>
                <a:latin typeface="Arial"/>
              </a:rPr>
              <a:t>e.g</a:t>
            </a:r>
            <a:r>
              <a:rPr lang="fi-FI" sz="2000" dirty="0">
                <a:solidFill>
                  <a:prstClr val="white"/>
                </a:solidFill>
                <a:latin typeface="Arial"/>
              </a:rPr>
              <a:t>. </a:t>
            </a:r>
            <a:r>
              <a:rPr lang="fi-FI" sz="2000" dirty="0" err="1">
                <a:solidFill>
                  <a:prstClr val="white"/>
                </a:solidFill>
                <a:latin typeface="Arial"/>
              </a:rPr>
              <a:t>passive</a:t>
            </a:r>
            <a:r>
              <a:rPr lang="fi-FI" sz="2000" dirty="0">
                <a:solidFill>
                  <a:prstClr val="white"/>
                </a:solidFill>
                <a:latin typeface="Arial"/>
              </a:rPr>
              <a:t> </a:t>
            </a:r>
            <a:r>
              <a:rPr lang="fi-FI" sz="2000" dirty="0" err="1">
                <a:solidFill>
                  <a:prstClr val="white"/>
                </a:solidFill>
                <a:latin typeface="Arial"/>
              </a:rPr>
              <a:t>voice</a:t>
            </a:r>
            <a:r>
              <a:rPr lang="fi-FI" sz="2000" dirty="0">
                <a:solidFill>
                  <a:prstClr val="white"/>
                </a:solidFill>
                <a:latin typeface="Arial"/>
              </a:rPr>
              <a:t>, </a:t>
            </a:r>
            <a:r>
              <a:rPr lang="fi-FI" sz="2000" dirty="0" err="1">
                <a:solidFill>
                  <a:prstClr val="white"/>
                </a:solidFill>
                <a:latin typeface="Arial"/>
              </a:rPr>
              <a:t>connectors</a:t>
            </a:r>
            <a:r>
              <a:rPr lang="fi-FI" sz="2000" dirty="0">
                <a:solidFill>
                  <a:prstClr val="white"/>
                </a:solidFill>
                <a:latin typeface="Arial"/>
              </a:rPr>
              <a:t>…)</a:t>
            </a:r>
          </a:p>
          <a:p>
            <a:pPr algn="ctr" defTabSz="761970" fontAlgn="auto">
              <a:spcBef>
                <a:spcPts val="0"/>
              </a:spcBef>
              <a:spcAft>
                <a:spcPts val="0"/>
              </a:spcAft>
              <a:defRPr/>
            </a:pPr>
            <a:r>
              <a:rPr lang="fi-FI" sz="2000" dirty="0" err="1">
                <a:solidFill>
                  <a:prstClr val="white"/>
                </a:solidFill>
                <a:latin typeface="Arial"/>
              </a:rPr>
              <a:t>Field-specific</a:t>
            </a:r>
            <a:r>
              <a:rPr lang="fi-FI" sz="2000" dirty="0">
                <a:solidFill>
                  <a:prstClr val="white"/>
                </a:solidFill>
                <a:latin typeface="Arial"/>
              </a:rPr>
              <a:t> </a:t>
            </a:r>
            <a:r>
              <a:rPr lang="fi-FI" sz="2000" dirty="0" err="1">
                <a:solidFill>
                  <a:prstClr val="white"/>
                </a:solidFill>
                <a:latin typeface="Arial"/>
              </a:rPr>
              <a:t>vocabulary</a:t>
            </a:r>
            <a:endParaRPr lang="fi-FI" sz="2000" dirty="0">
              <a:solidFill>
                <a:prstClr val="white"/>
              </a:solidFill>
              <a:latin typeface="Arial"/>
            </a:endParaRPr>
          </a:p>
          <a:p>
            <a:pPr algn="ctr" defTabSz="761970" fontAlgn="auto">
              <a:spcBef>
                <a:spcPts val="0"/>
              </a:spcBef>
              <a:spcAft>
                <a:spcPts val="0"/>
              </a:spcAft>
              <a:defRPr/>
            </a:pPr>
            <a:r>
              <a:rPr lang="fi-FI" sz="2000" dirty="0">
                <a:solidFill>
                  <a:prstClr val="white"/>
                </a:solidFill>
                <a:latin typeface="Arial"/>
              </a:rPr>
              <a:t>A </a:t>
            </a:r>
            <a:r>
              <a:rPr lang="fi-FI" sz="2000" dirty="0" err="1">
                <a:solidFill>
                  <a:prstClr val="white"/>
                </a:solidFill>
                <a:latin typeface="Arial"/>
              </a:rPr>
              <a:t>reference</a:t>
            </a:r>
            <a:r>
              <a:rPr lang="fi-FI" sz="2000" dirty="0">
                <a:solidFill>
                  <a:prstClr val="white"/>
                </a:solidFill>
                <a:latin typeface="Arial"/>
              </a:rPr>
              <a:t> to </a:t>
            </a:r>
            <a:r>
              <a:rPr lang="fi-FI" sz="2000" dirty="0" err="1">
                <a:solidFill>
                  <a:prstClr val="white"/>
                </a:solidFill>
                <a:latin typeface="Arial"/>
              </a:rPr>
              <a:t>the</a:t>
            </a:r>
            <a:r>
              <a:rPr lang="fi-FI" sz="2000" dirty="0">
                <a:solidFill>
                  <a:prstClr val="white"/>
                </a:solidFill>
                <a:latin typeface="Arial"/>
              </a:rPr>
              <a:t> </a:t>
            </a:r>
            <a:r>
              <a:rPr lang="fi-FI" sz="2000" dirty="0" err="1">
                <a:solidFill>
                  <a:prstClr val="white"/>
                </a:solidFill>
                <a:latin typeface="Arial"/>
              </a:rPr>
              <a:t>writers</a:t>
            </a:r>
            <a:r>
              <a:rPr lang="fi-FI" sz="2000" dirty="0">
                <a:solidFill>
                  <a:prstClr val="white"/>
                </a:solidFill>
                <a:latin typeface="Arial"/>
              </a:rPr>
              <a:t>’ </a:t>
            </a:r>
            <a:r>
              <a:rPr lang="fi-FI" sz="2000" dirty="0" err="1">
                <a:solidFill>
                  <a:prstClr val="white"/>
                </a:solidFill>
                <a:latin typeface="Arial"/>
              </a:rPr>
              <a:t>goal</a:t>
            </a:r>
            <a:endParaRPr lang="fi-FI" sz="2000" dirty="0">
              <a:solidFill>
                <a:prstClr val="white"/>
              </a:solidFill>
              <a:latin typeface="Arial"/>
            </a:endParaRPr>
          </a:p>
        </p:txBody>
      </p:sp>
      <p:sp>
        <p:nvSpPr>
          <p:cNvPr id="7" name="Title 1"/>
          <p:cNvSpPr txBox="1">
            <a:spLocks/>
          </p:cNvSpPr>
          <p:nvPr/>
        </p:nvSpPr>
        <p:spPr bwMode="auto">
          <a:xfrm>
            <a:off x="2891896" y="4777053"/>
            <a:ext cx="5554928" cy="82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fontScale="90000" lnSpcReduction="10000"/>
          </a:bodyPr>
          <a:lstStyle>
            <a:lvl1pPr algn="l" rtl="0" fontAlgn="base">
              <a:spcBef>
                <a:spcPct val="0"/>
              </a:spcBef>
              <a:spcAft>
                <a:spcPct val="0"/>
              </a:spcAft>
              <a:defRPr sz="3200" b="1" kern="1200">
                <a:solidFill>
                  <a:srgbClr val="009B3A"/>
                </a:solidFill>
                <a:latin typeface="+mj-lt"/>
                <a:ea typeface="+mj-ea"/>
                <a:cs typeface="+mj-cs"/>
              </a:defRPr>
            </a:lvl1pPr>
            <a:lvl2pPr algn="l" rtl="0" fontAlgn="base">
              <a:spcBef>
                <a:spcPct val="0"/>
              </a:spcBef>
              <a:spcAft>
                <a:spcPct val="0"/>
              </a:spcAft>
              <a:defRPr sz="3200" b="1">
                <a:solidFill>
                  <a:srgbClr val="009B3A"/>
                </a:solidFill>
                <a:latin typeface="Arial" panose="020B0604020202020204" pitchFamily="34" charset="0"/>
              </a:defRPr>
            </a:lvl2pPr>
            <a:lvl3pPr algn="l" rtl="0" fontAlgn="base">
              <a:spcBef>
                <a:spcPct val="0"/>
              </a:spcBef>
              <a:spcAft>
                <a:spcPct val="0"/>
              </a:spcAft>
              <a:defRPr sz="3200" b="1">
                <a:solidFill>
                  <a:srgbClr val="009B3A"/>
                </a:solidFill>
                <a:latin typeface="Arial" panose="020B0604020202020204" pitchFamily="34" charset="0"/>
              </a:defRPr>
            </a:lvl3pPr>
            <a:lvl4pPr algn="l" rtl="0" fontAlgn="base">
              <a:spcBef>
                <a:spcPct val="0"/>
              </a:spcBef>
              <a:spcAft>
                <a:spcPct val="0"/>
              </a:spcAft>
              <a:defRPr sz="3200" b="1">
                <a:solidFill>
                  <a:srgbClr val="009B3A"/>
                </a:solidFill>
                <a:latin typeface="Arial" panose="020B0604020202020204" pitchFamily="34" charset="0"/>
              </a:defRPr>
            </a:lvl4pPr>
            <a:lvl5pPr algn="l" rtl="0" fontAlgn="base">
              <a:spcBef>
                <a:spcPct val="0"/>
              </a:spcBef>
              <a:spcAft>
                <a:spcPct val="0"/>
              </a:spcAft>
              <a:defRPr sz="3200" b="1">
                <a:solidFill>
                  <a:srgbClr val="009B3A"/>
                </a:solidFill>
                <a:latin typeface="Arial" panose="020B0604020202020204" pitchFamily="34" charset="0"/>
              </a:defRPr>
            </a:lvl5pPr>
            <a:lvl6pPr marL="457200" algn="l" rtl="0" fontAlgn="base">
              <a:spcBef>
                <a:spcPct val="0"/>
              </a:spcBef>
              <a:spcAft>
                <a:spcPct val="0"/>
              </a:spcAft>
              <a:defRPr sz="3200" b="1">
                <a:solidFill>
                  <a:srgbClr val="009B3A"/>
                </a:solidFill>
                <a:latin typeface="Arial" panose="020B0604020202020204" pitchFamily="34" charset="0"/>
              </a:defRPr>
            </a:lvl6pPr>
            <a:lvl7pPr marL="914400" algn="l" rtl="0" fontAlgn="base">
              <a:spcBef>
                <a:spcPct val="0"/>
              </a:spcBef>
              <a:spcAft>
                <a:spcPct val="0"/>
              </a:spcAft>
              <a:defRPr sz="3200" b="1">
                <a:solidFill>
                  <a:srgbClr val="009B3A"/>
                </a:solidFill>
                <a:latin typeface="Arial" panose="020B0604020202020204" pitchFamily="34" charset="0"/>
              </a:defRPr>
            </a:lvl7pPr>
            <a:lvl8pPr marL="1371600" algn="l" rtl="0" fontAlgn="base">
              <a:spcBef>
                <a:spcPct val="0"/>
              </a:spcBef>
              <a:spcAft>
                <a:spcPct val="0"/>
              </a:spcAft>
              <a:defRPr sz="3200" b="1">
                <a:solidFill>
                  <a:srgbClr val="009B3A"/>
                </a:solidFill>
                <a:latin typeface="Arial" panose="020B0604020202020204" pitchFamily="34" charset="0"/>
              </a:defRPr>
            </a:lvl8pPr>
            <a:lvl9pPr marL="1828800" algn="l" rtl="0" fontAlgn="base">
              <a:spcBef>
                <a:spcPct val="0"/>
              </a:spcBef>
              <a:spcAft>
                <a:spcPct val="0"/>
              </a:spcAft>
              <a:defRPr sz="3200" b="1">
                <a:solidFill>
                  <a:srgbClr val="009B3A"/>
                </a:solidFill>
                <a:latin typeface="Arial" panose="020B0604020202020204" pitchFamily="34" charset="0"/>
              </a:defRPr>
            </a:lvl9pPr>
          </a:lstStyle>
          <a:p>
            <a:pPr defTabSz="761970" fontAlgn="auto">
              <a:spcAft>
                <a:spcPts val="0"/>
              </a:spcAft>
              <a:defRPr/>
            </a:pPr>
            <a:r>
              <a:rPr lang="fi-FI" sz="2667" dirty="0">
                <a:latin typeface="Arial"/>
              </a:rPr>
              <a:t/>
            </a:r>
            <a:br>
              <a:rPr lang="fi-FI" sz="2667" dirty="0">
                <a:latin typeface="Arial"/>
              </a:rPr>
            </a:br>
            <a:r>
              <a:rPr lang="en-US" sz="1167" b="0" dirty="0">
                <a:solidFill>
                  <a:srgbClr val="333399"/>
                </a:solidFill>
                <a:latin typeface="Arial"/>
              </a:rPr>
              <a:t>Ibrahim </a:t>
            </a:r>
            <a:r>
              <a:rPr lang="en-US" sz="1167" b="0" dirty="0" err="1">
                <a:solidFill>
                  <a:srgbClr val="333399"/>
                </a:solidFill>
                <a:latin typeface="Arial"/>
              </a:rPr>
              <a:t>Abaker</a:t>
            </a:r>
            <a:r>
              <a:rPr lang="en-US" sz="1167" b="0" dirty="0">
                <a:solidFill>
                  <a:srgbClr val="333399"/>
                </a:solidFill>
                <a:latin typeface="Arial"/>
              </a:rPr>
              <a:t> </a:t>
            </a:r>
            <a:r>
              <a:rPr lang="en-US" sz="1167" b="0" dirty="0" err="1">
                <a:solidFill>
                  <a:srgbClr val="333399"/>
                </a:solidFill>
                <a:latin typeface="Arial"/>
              </a:rPr>
              <a:t>Targio</a:t>
            </a:r>
            <a:r>
              <a:rPr lang="en-US" sz="1167" b="0" dirty="0">
                <a:solidFill>
                  <a:srgbClr val="333399"/>
                </a:solidFill>
                <a:latin typeface="Arial"/>
              </a:rPr>
              <a:t> Hashem, </a:t>
            </a:r>
            <a:r>
              <a:rPr lang="en-US" sz="1167" b="0" dirty="0" err="1">
                <a:solidFill>
                  <a:srgbClr val="333399"/>
                </a:solidFill>
                <a:latin typeface="Arial"/>
              </a:rPr>
              <a:t>Ibrar</a:t>
            </a:r>
            <a:r>
              <a:rPr lang="en-US" sz="1167" b="0" dirty="0">
                <a:solidFill>
                  <a:srgbClr val="333399"/>
                </a:solidFill>
                <a:latin typeface="Arial"/>
              </a:rPr>
              <a:t> </a:t>
            </a:r>
            <a:r>
              <a:rPr lang="en-US" sz="1167" b="0" dirty="0" err="1">
                <a:solidFill>
                  <a:srgbClr val="333399"/>
                </a:solidFill>
                <a:latin typeface="Arial"/>
              </a:rPr>
              <a:t>Yaqoob</a:t>
            </a:r>
            <a:r>
              <a:rPr lang="en-US" sz="1167" b="0" dirty="0">
                <a:solidFill>
                  <a:srgbClr val="333399"/>
                </a:solidFill>
                <a:latin typeface="Arial"/>
              </a:rPr>
              <a:t>, Nor </a:t>
            </a:r>
            <a:r>
              <a:rPr lang="en-US" sz="1167" b="0" dirty="0" err="1">
                <a:solidFill>
                  <a:srgbClr val="333399"/>
                </a:solidFill>
                <a:latin typeface="Arial"/>
              </a:rPr>
              <a:t>Badrul</a:t>
            </a:r>
            <a:r>
              <a:rPr lang="en-US" sz="1167" b="0" dirty="0">
                <a:solidFill>
                  <a:srgbClr val="333399"/>
                </a:solidFill>
                <a:latin typeface="Arial"/>
              </a:rPr>
              <a:t> </a:t>
            </a:r>
            <a:r>
              <a:rPr lang="en-US" sz="1167" b="0" dirty="0" err="1">
                <a:solidFill>
                  <a:srgbClr val="333399"/>
                </a:solidFill>
                <a:latin typeface="Arial"/>
              </a:rPr>
              <a:t>Anuar</a:t>
            </a:r>
            <a:r>
              <a:rPr lang="en-US" sz="1167" b="0" dirty="0">
                <a:solidFill>
                  <a:srgbClr val="333399"/>
                </a:solidFill>
                <a:latin typeface="Arial"/>
              </a:rPr>
              <a:t>, </a:t>
            </a:r>
            <a:r>
              <a:rPr lang="en-US" sz="1167" b="0" dirty="0" err="1">
                <a:solidFill>
                  <a:srgbClr val="333399"/>
                </a:solidFill>
                <a:latin typeface="Arial"/>
              </a:rPr>
              <a:t>Salimah</a:t>
            </a:r>
            <a:r>
              <a:rPr lang="en-US" sz="1167" b="0" dirty="0">
                <a:solidFill>
                  <a:srgbClr val="333399"/>
                </a:solidFill>
                <a:latin typeface="Arial"/>
              </a:rPr>
              <a:t> </a:t>
            </a:r>
            <a:r>
              <a:rPr lang="en-US" sz="1167" b="0" dirty="0" err="1">
                <a:solidFill>
                  <a:srgbClr val="333399"/>
                </a:solidFill>
                <a:latin typeface="Arial"/>
              </a:rPr>
              <a:t>Mokhtar</a:t>
            </a:r>
            <a:r>
              <a:rPr lang="en-US" sz="1167" b="0" dirty="0">
                <a:solidFill>
                  <a:srgbClr val="333399"/>
                </a:solidFill>
                <a:latin typeface="Arial"/>
              </a:rPr>
              <a:t>, Abdullah </a:t>
            </a:r>
            <a:r>
              <a:rPr lang="en-US" sz="1167" b="0" dirty="0" err="1">
                <a:solidFill>
                  <a:srgbClr val="333399"/>
                </a:solidFill>
                <a:latin typeface="Arial"/>
              </a:rPr>
              <a:t>Gani</a:t>
            </a:r>
            <a:r>
              <a:rPr lang="en-US" sz="1167" b="0" dirty="0">
                <a:solidFill>
                  <a:srgbClr val="333399"/>
                </a:solidFill>
                <a:latin typeface="Arial"/>
              </a:rPr>
              <a:t>, </a:t>
            </a:r>
            <a:r>
              <a:rPr lang="en-US" sz="1167" b="0" dirty="0" err="1">
                <a:solidFill>
                  <a:srgbClr val="333399"/>
                </a:solidFill>
                <a:latin typeface="Arial"/>
              </a:rPr>
              <a:t>Samee</a:t>
            </a:r>
            <a:r>
              <a:rPr lang="en-US" sz="1167" b="0" dirty="0">
                <a:solidFill>
                  <a:srgbClr val="333399"/>
                </a:solidFill>
                <a:latin typeface="Arial"/>
              </a:rPr>
              <a:t> </a:t>
            </a:r>
            <a:r>
              <a:rPr lang="en-US" sz="1167" b="0" dirty="0" err="1">
                <a:solidFill>
                  <a:srgbClr val="333399"/>
                </a:solidFill>
                <a:latin typeface="Arial"/>
              </a:rPr>
              <a:t>Ullah</a:t>
            </a:r>
            <a:r>
              <a:rPr lang="en-US" sz="1167" b="0" dirty="0">
                <a:solidFill>
                  <a:srgbClr val="333399"/>
                </a:solidFill>
                <a:latin typeface="Arial"/>
              </a:rPr>
              <a:t> Khan. (2015). The rise of ”big data” on cloud computing: Review and open research issues. </a:t>
            </a:r>
            <a:r>
              <a:rPr lang="en-US" sz="1167" b="0" i="1" dirty="0">
                <a:solidFill>
                  <a:srgbClr val="333399"/>
                </a:solidFill>
                <a:latin typeface="Arial"/>
              </a:rPr>
              <a:t>Information Systems 47</a:t>
            </a:r>
            <a:r>
              <a:rPr lang="en-US" sz="1167" b="0" dirty="0">
                <a:solidFill>
                  <a:srgbClr val="333399"/>
                </a:solidFill>
                <a:latin typeface="Arial"/>
              </a:rPr>
              <a:t>, 98-115.</a:t>
            </a:r>
            <a:endParaRPr lang="fi-FI" sz="1167" b="0" dirty="0">
              <a:solidFill>
                <a:srgbClr val="333399"/>
              </a:solidFill>
              <a:latin typeface="Arial"/>
            </a:endParaRPr>
          </a:p>
        </p:txBody>
      </p:sp>
      <p:sp>
        <p:nvSpPr>
          <p:cNvPr id="8" name="Oval 7"/>
          <p:cNvSpPr/>
          <p:nvPr/>
        </p:nvSpPr>
        <p:spPr>
          <a:xfrm>
            <a:off x="6300176" y="1665440"/>
            <a:ext cx="507999" cy="3563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9" name="Oval 8"/>
          <p:cNvSpPr/>
          <p:nvPr/>
        </p:nvSpPr>
        <p:spPr>
          <a:xfrm>
            <a:off x="5172067" y="3958009"/>
            <a:ext cx="1320147" cy="3516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10" name="Oval 9"/>
          <p:cNvSpPr/>
          <p:nvPr/>
        </p:nvSpPr>
        <p:spPr>
          <a:xfrm>
            <a:off x="3830110" y="1106859"/>
            <a:ext cx="3622210" cy="4089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12" name="Oval 11"/>
          <p:cNvSpPr/>
          <p:nvPr/>
        </p:nvSpPr>
        <p:spPr>
          <a:xfrm>
            <a:off x="6300176" y="2847730"/>
            <a:ext cx="1682181" cy="4418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13" name="Oval 12"/>
          <p:cNvSpPr/>
          <p:nvPr/>
        </p:nvSpPr>
        <p:spPr>
          <a:xfrm>
            <a:off x="1031606" y="3448941"/>
            <a:ext cx="2460273" cy="3752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14" name="Oval 13"/>
          <p:cNvSpPr/>
          <p:nvPr/>
        </p:nvSpPr>
        <p:spPr>
          <a:xfrm>
            <a:off x="3699122" y="3445692"/>
            <a:ext cx="2253031" cy="3596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15" name="Oval 14"/>
          <p:cNvSpPr/>
          <p:nvPr/>
        </p:nvSpPr>
        <p:spPr>
          <a:xfrm>
            <a:off x="6762855" y="1637746"/>
            <a:ext cx="1178233" cy="3596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Tree>
    <p:extLst>
      <p:ext uri="{BB962C8B-B14F-4D97-AF65-F5344CB8AC3E}">
        <p14:creationId xmlns:p14="http://schemas.microsoft.com/office/powerpoint/2010/main" val="2730165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animBg="1"/>
      <p:bldP spid="13" grpId="0" animBg="1"/>
      <p:bldP spid="14"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pPr eaLnBrk="1" hangingPunct="1"/>
            <a:r>
              <a:rPr lang="fi-FI" altLang="en-US" sz="3667" dirty="0"/>
              <a:t>1-1  TEXT 4</a:t>
            </a:r>
            <a:endParaRPr lang="en-US" altLang="en-US" sz="3667" dirty="0"/>
          </a:p>
        </p:txBody>
      </p:sp>
      <p:sp>
        <p:nvSpPr>
          <p:cNvPr id="148483" name="Content Placeholder 2"/>
          <p:cNvSpPr>
            <a:spLocks noGrp="1"/>
          </p:cNvSpPr>
          <p:nvPr>
            <p:ph idx="1"/>
          </p:nvPr>
        </p:nvSpPr>
        <p:spPr>
          <a:xfrm>
            <a:off x="1252042" y="1177314"/>
            <a:ext cx="6656917" cy="3589073"/>
          </a:xfrm>
        </p:spPr>
        <p:txBody>
          <a:bodyPr/>
          <a:lstStyle/>
          <a:p>
            <a:pPr marL="0" indent="0" defTabSz="571477" eaLnBrk="1" fontAlgn="auto" hangingPunct="1">
              <a:lnSpc>
                <a:spcPct val="90000"/>
              </a:lnSpc>
              <a:spcBef>
                <a:spcPts val="625"/>
              </a:spcBef>
              <a:spcAft>
                <a:spcPts val="0"/>
              </a:spcAft>
              <a:buNone/>
              <a:defRPr/>
            </a:pPr>
            <a:r>
              <a:rPr lang="en-US" sz="1583" dirty="0">
                <a:solidFill>
                  <a:prstClr val="black"/>
                </a:solidFill>
                <a:latin typeface="Calibri" panose="020F0502020204030204"/>
              </a:rPr>
              <a:t>Today the term cloud computing describes the abstraction of web-based computers, resources, and services that system developers can utilize to implement complex web-based systems. Often these cloud-based resources are viewed as virtual, meaning that if a system or solution needs more resources, such as processors or disk space, the resources can simply be added on demand and usually transparently to the application that uses them. Through their virtual nature, cloud-based solutions can be scaled up or down in size, and the companies whose solutions reside in the clouds normally pay only for the resources they consume. Thus, companies that once relied on expensive data centers to house their processing resources can now shift their costs and maintenance efforts to pay-as-you-go, scalable, cloud-based alternatives. -- For years, when companies wanted to place content on the web, they hired web developers, who created the underlying HTML documents. Through this process, the number of documents on the web exploded to billions worldwide. Web 2.0 is a term used to describe the set of tools and websites that allow users to publish content to the web without the direct use of HTML.</a:t>
            </a:r>
            <a:endParaRPr lang="fi-FI" sz="1583" dirty="0">
              <a:solidFill>
                <a:prstClr val="black"/>
              </a:solidFill>
              <a:latin typeface="Calibri" panose="020F0502020204030204"/>
            </a:endParaRPr>
          </a:p>
          <a:p>
            <a:pPr eaLnBrk="1" hangingPunct="1">
              <a:defRPr/>
            </a:pPr>
            <a:endParaRPr lang="en-US" altLang="en-US" dirty="0" smtClean="0"/>
          </a:p>
        </p:txBody>
      </p:sp>
      <p:sp>
        <p:nvSpPr>
          <p:cNvPr id="5" name="Text Placeholder 4"/>
          <p:cNvSpPr>
            <a:spLocks noGrp="1"/>
          </p:cNvSpPr>
          <p:nvPr>
            <p:ph type="body" sz="quarter" idx="14"/>
          </p:nvPr>
        </p:nvSpPr>
        <p:spPr>
          <a:xfrm>
            <a:off x="6477000" y="5121011"/>
            <a:ext cx="1419490" cy="317500"/>
          </a:xfrm>
        </p:spPr>
        <p:txBody>
          <a:bodyPr rtlCol="0"/>
          <a:lstStyle/>
          <a:p>
            <a:pPr eaLnBrk="1" fontAlgn="auto" hangingPunct="1">
              <a:spcAft>
                <a:spcPts val="0"/>
              </a:spcAft>
              <a:defRPr/>
            </a:pPr>
            <a:endParaRPr lang="en-US"/>
          </a:p>
        </p:txBody>
      </p:sp>
      <p:sp>
        <p:nvSpPr>
          <p:cNvPr id="143365" name="Text Placeholder 3"/>
          <p:cNvSpPr>
            <a:spLocks noGrp="1"/>
          </p:cNvSpPr>
          <p:nvPr>
            <p:ph type="body" sz="quarter" idx="13"/>
          </p:nvPr>
        </p:nvSpPr>
        <p:spPr>
          <a:xfrm>
            <a:off x="4214813" y="5197740"/>
            <a:ext cx="3684323" cy="317500"/>
          </a:xfrm>
        </p:spPr>
        <p:txBody>
          <a:bodyPr/>
          <a:lstStyle/>
          <a:p>
            <a:pPr eaLnBrk="1" hangingPunct="1">
              <a:spcBef>
                <a:spcPct val="0"/>
              </a:spcBef>
            </a:pPr>
            <a:r>
              <a:rPr lang="fi-FI" altLang="en-US" sz="1500" dirty="0"/>
              <a:t> </a:t>
            </a:r>
            <a:r>
              <a:rPr lang="fi-FI" altLang="en-US" sz="1500" dirty="0" smtClean="0"/>
              <a:t>LC-1114 </a:t>
            </a:r>
            <a:r>
              <a:rPr lang="fi-FI" altLang="en-US" sz="1500" dirty="0" err="1"/>
              <a:t>Communicating</a:t>
            </a:r>
            <a:r>
              <a:rPr lang="fi-FI" altLang="en-US" sz="1500" dirty="0"/>
              <a:t> </a:t>
            </a:r>
            <a:r>
              <a:rPr lang="fi-FI" altLang="en-US" sz="1500" dirty="0" err="1"/>
              <a:t>technology</a:t>
            </a:r>
            <a:endParaRPr lang="fi-FI" altLang="en-US" sz="1500" dirty="0"/>
          </a:p>
        </p:txBody>
      </p:sp>
      <p:sp>
        <p:nvSpPr>
          <p:cNvPr id="6" name="Title 1"/>
          <p:cNvSpPr txBox="1">
            <a:spLocks/>
          </p:cNvSpPr>
          <p:nvPr/>
        </p:nvSpPr>
        <p:spPr bwMode="auto">
          <a:xfrm>
            <a:off x="573088" y="407458"/>
            <a:ext cx="6656917" cy="900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b="1" kern="1200">
                <a:solidFill>
                  <a:srgbClr val="009B3A"/>
                </a:solidFill>
                <a:latin typeface="+mj-lt"/>
                <a:ea typeface="+mj-ea"/>
                <a:cs typeface="+mj-cs"/>
              </a:defRPr>
            </a:lvl1pPr>
            <a:lvl2pPr algn="l" rtl="0" eaLnBrk="0" fontAlgn="base" hangingPunct="0">
              <a:spcBef>
                <a:spcPct val="0"/>
              </a:spcBef>
              <a:spcAft>
                <a:spcPct val="0"/>
              </a:spcAft>
              <a:defRPr sz="3200" b="1">
                <a:solidFill>
                  <a:srgbClr val="009B3A"/>
                </a:solidFill>
                <a:latin typeface="Arial" panose="020B0604020202020204" pitchFamily="34" charset="0"/>
              </a:defRPr>
            </a:lvl2pPr>
            <a:lvl3pPr algn="l" rtl="0" eaLnBrk="0" fontAlgn="base" hangingPunct="0">
              <a:spcBef>
                <a:spcPct val="0"/>
              </a:spcBef>
              <a:spcAft>
                <a:spcPct val="0"/>
              </a:spcAft>
              <a:defRPr sz="3200" b="1">
                <a:solidFill>
                  <a:srgbClr val="009B3A"/>
                </a:solidFill>
                <a:latin typeface="Arial" panose="020B0604020202020204" pitchFamily="34" charset="0"/>
              </a:defRPr>
            </a:lvl3pPr>
            <a:lvl4pPr algn="l" rtl="0" eaLnBrk="0" fontAlgn="base" hangingPunct="0">
              <a:spcBef>
                <a:spcPct val="0"/>
              </a:spcBef>
              <a:spcAft>
                <a:spcPct val="0"/>
              </a:spcAft>
              <a:defRPr sz="3200" b="1">
                <a:solidFill>
                  <a:srgbClr val="009B3A"/>
                </a:solidFill>
                <a:latin typeface="Arial" panose="020B0604020202020204" pitchFamily="34" charset="0"/>
              </a:defRPr>
            </a:lvl4pPr>
            <a:lvl5pPr algn="l" rtl="0" eaLnBrk="0" fontAlgn="base" hangingPunct="0">
              <a:spcBef>
                <a:spcPct val="0"/>
              </a:spcBef>
              <a:spcAft>
                <a:spcPct val="0"/>
              </a:spcAft>
              <a:defRPr sz="3200" b="1">
                <a:solidFill>
                  <a:srgbClr val="009B3A"/>
                </a:solidFill>
                <a:latin typeface="Arial" panose="020B0604020202020204" pitchFamily="34" charset="0"/>
              </a:defRPr>
            </a:lvl5pPr>
            <a:lvl6pPr marL="457200" algn="l" rtl="0" fontAlgn="base">
              <a:spcBef>
                <a:spcPct val="0"/>
              </a:spcBef>
              <a:spcAft>
                <a:spcPct val="0"/>
              </a:spcAft>
              <a:defRPr sz="3200" b="1">
                <a:solidFill>
                  <a:srgbClr val="009B3A"/>
                </a:solidFill>
                <a:latin typeface="Arial" panose="020B0604020202020204" pitchFamily="34" charset="0"/>
              </a:defRPr>
            </a:lvl6pPr>
            <a:lvl7pPr marL="914400" algn="l" rtl="0" fontAlgn="base">
              <a:spcBef>
                <a:spcPct val="0"/>
              </a:spcBef>
              <a:spcAft>
                <a:spcPct val="0"/>
              </a:spcAft>
              <a:defRPr sz="3200" b="1">
                <a:solidFill>
                  <a:srgbClr val="009B3A"/>
                </a:solidFill>
                <a:latin typeface="Arial" panose="020B0604020202020204" pitchFamily="34" charset="0"/>
              </a:defRPr>
            </a:lvl7pPr>
            <a:lvl8pPr marL="1371600" algn="l" rtl="0" fontAlgn="base">
              <a:spcBef>
                <a:spcPct val="0"/>
              </a:spcBef>
              <a:spcAft>
                <a:spcPct val="0"/>
              </a:spcAft>
              <a:defRPr sz="3200" b="1">
                <a:solidFill>
                  <a:srgbClr val="009B3A"/>
                </a:solidFill>
                <a:latin typeface="Arial" panose="020B0604020202020204" pitchFamily="34" charset="0"/>
              </a:defRPr>
            </a:lvl8pPr>
            <a:lvl9pPr marL="1828800" algn="l" rtl="0" fontAlgn="base">
              <a:spcBef>
                <a:spcPct val="0"/>
              </a:spcBef>
              <a:spcAft>
                <a:spcPct val="0"/>
              </a:spcAft>
              <a:defRPr sz="3200" b="1">
                <a:solidFill>
                  <a:srgbClr val="009B3A"/>
                </a:solidFill>
                <a:latin typeface="Arial" panose="020B0604020202020204" pitchFamily="34" charset="0"/>
              </a:defRPr>
            </a:lvl9pPr>
          </a:lstStyle>
          <a:p>
            <a:pPr defTabSz="761970" eaLnBrk="1" hangingPunct="1"/>
            <a:r>
              <a:rPr lang="fi-FI" altLang="en-US" sz="3667" dirty="0">
                <a:latin typeface="Arial"/>
              </a:rPr>
              <a:t>1-1  TEXT 4  </a:t>
            </a:r>
            <a:r>
              <a:rPr lang="fi-FI" altLang="en-US" sz="3667" i="1" dirty="0">
                <a:latin typeface="Arial"/>
              </a:rPr>
              <a:t>A </a:t>
            </a:r>
            <a:r>
              <a:rPr lang="fi-FI" altLang="en-US" sz="3667" i="1" dirty="0" err="1">
                <a:latin typeface="Arial"/>
              </a:rPr>
              <a:t>course</a:t>
            </a:r>
            <a:r>
              <a:rPr lang="fi-FI" altLang="en-US" sz="3667" i="1" dirty="0">
                <a:latin typeface="Arial"/>
              </a:rPr>
              <a:t> </a:t>
            </a:r>
            <a:r>
              <a:rPr lang="fi-FI" altLang="en-US" sz="3667" i="1" dirty="0" err="1">
                <a:latin typeface="Arial"/>
              </a:rPr>
              <a:t>book</a:t>
            </a:r>
            <a:r>
              <a:rPr lang="fi-FI" altLang="en-US" sz="3667" i="1" dirty="0">
                <a:latin typeface="Arial"/>
              </a:rPr>
              <a:t>? </a:t>
            </a:r>
            <a:endParaRPr lang="en-US" altLang="en-US" sz="3667" i="1" dirty="0">
              <a:latin typeface="Arial"/>
            </a:endParaRPr>
          </a:p>
        </p:txBody>
      </p:sp>
    </p:spTree>
    <p:extLst>
      <p:ext uri="{BB962C8B-B14F-4D97-AF65-F5344CB8AC3E}">
        <p14:creationId xmlns:p14="http://schemas.microsoft.com/office/powerpoint/2010/main" val="408795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pPr eaLnBrk="1" hangingPunct="1"/>
            <a:r>
              <a:rPr lang="fi-FI" altLang="en-US" sz="3667" dirty="0"/>
              <a:t>1-1   TEXT 4  </a:t>
            </a:r>
            <a:r>
              <a:rPr lang="fi-FI" altLang="en-US" sz="3667" i="1" dirty="0"/>
              <a:t>A </a:t>
            </a:r>
            <a:r>
              <a:rPr lang="fi-FI" altLang="en-US" sz="3667" i="1" dirty="0" err="1"/>
              <a:t>course</a:t>
            </a:r>
            <a:r>
              <a:rPr lang="fi-FI" altLang="en-US" sz="3667" i="1" dirty="0"/>
              <a:t> </a:t>
            </a:r>
            <a:r>
              <a:rPr lang="fi-FI" altLang="en-US" sz="3667" i="1" dirty="0" err="1"/>
              <a:t>book</a:t>
            </a:r>
            <a:r>
              <a:rPr lang="fi-FI" altLang="en-US" sz="3667" i="1" dirty="0"/>
              <a:t>? </a:t>
            </a:r>
            <a:endParaRPr lang="en-US" altLang="en-US" sz="3667" i="1" dirty="0"/>
          </a:p>
        </p:txBody>
      </p:sp>
      <p:sp>
        <p:nvSpPr>
          <p:cNvPr id="148483" name="Content Placeholder 2"/>
          <p:cNvSpPr>
            <a:spLocks noGrp="1"/>
          </p:cNvSpPr>
          <p:nvPr>
            <p:ph idx="1"/>
          </p:nvPr>
        </p:nvSpPr>
        <p:spPr>
          <a:xfrm>
            <a:off x="1239573" y="1177396"/>
            <a:ext cx="6656917" cy="3589073"/>
          </a:xfrm>
        </p:spPr>
        <p:txBody>
          <a:bodyPr/>
          <a:lstStyle/>
          <a:p>
            <a:pPr marL="0" indent="0" defTabSz="571477" eaLnBrk="1" fontAlgn="auto" hangingPunct="1">
              <a:lnSpc>
                <a:spcPct val="90000"/>
              </a:lnSpc>
              <a:spcBef>
                <a:spcPts val="625"/>
              </a:spcBef>
              <a:spcAft>
                <a:spcPts val="0"/>
              </a:spcAft>
              <a:buNone/>
              <a:defRPr/>
            </a:pPr>
            <a:r>
              <a:rPr lang="en-US" sz="1583" b="1" dirty="0">
                <a:solidFill>
                  <a:srgbClr val="0070C0"/>
                </a:solidFill>
                <a:latin typeface="Calibri" panose="020F0502020204030204"/>
              </a:rPr>
              <a:t>Today the term cloud computing describes the abstraction of </a:t>
            </a:r>
            <a:r>
              <a:rPr lang="en-US" sz="1583" dirty="0">
                <a:solidFill>
                  <a:srgbClr val="FF0000"/>
                </a:solidFill>
                <a:latin typeface="Calibri" panose="020F0502020204030204"/>
              </a:rPr>
              <a:t>web-based computers, resources, and services that system developers can utilize </a:t>
            </a:r>
            <a:r>
              <a:rPr lang="en-US" sz="1583" b="1" dirty="0">
                <a:solidFill>
                  <a:srgbClr val="0070C0"/>
                </a:solidFill>
                <a:latin typeface="Calibri" panose="020F0502020204030204"/>
              </a:rPr>
              <a:t>to implement </a:t>
            </a:r>
            <a:r>
              <a:rPr lang="en-US" sz="1583" dirty="0">
                <a:solidFill>
                  <a:prstClr val="black"/>
                </a:solidFill>
                <a:latin typeface="Calibri" panose="020F0502020204030204"/>
              </a:rPr>
              <a:t>complex web-based systems. </a:t>
            </a:r>
            <a:r>
              <a:rPr lang="en-US" sz="1583" b="1" dirty="0">
                <a:solidFill>
                  <a:srgbClr val="0070C0"/>
                </a:solidFill>
                <a:latin typeface="Calibri" panose="020F0502020204030204"/>
              </a:rPr>
              <a:t>Often these cloud-based resources are viewed as </a:t>
            </a:r>
            <a:r>
              <a:rPr lang="en-US" sz="1583" dirty="0">
                <a:solidFill>
                  <a:prstClr val="black"/>
                </a:solidFill>
                <a:latin typeface="Calibri" panose="020F0502020204030204"/>
              </a:rPr>
              <a:t>virtual, </a:t>
            </a:r>
            <a:r>
              <a:rPr lang="en-US" sz="1583" b="1" dirty="0">
                <a:solidFill>
                  <a:srgbClr val="0070C0"/>
                </a:solidFill>
                <a:latin typeface="Calibri" panose="020F0502020204030204"/>
              </a:rPr>
              <a:t>meaning that </a:t>
            </a:r>
            <a:r>
              <a:rPr lang="en-US" sz="1583" dirty="0">
                <a:solidFill>
                  <a:prstClr val="black"/>
                </a:solidFill>
                <a:latin typeface="Calibri" panose="020F0502020204030204"/>
              </a:rPr>
              <a:t>if a system or solution needs more resources, </a:t>
            </a:r>
            <a:r>
              <a:rPr lang="en-US" sz="1583" b="1" dirty="0">
                <a:solidFill>
                  <a:srgbClr val="0070C0"/>
                </a:solidFill>
                <a:latin typeface="Calibri" panose="020F0502020204030204"/>
              </a:rPr>
              <a:t>such as </a:t>
            </a:r>
            <a:r>
              <a:rPr lang="en-US" sz="1583" dirty="0">
                <a:solidFill>
                  <a:prstClr val="black"/>
                </a:solidFill>
                <a:latin typeface="Calibri" panose="020F0502020204030204"/>
              </a:rPr>
              <a:t>processors or disk space, the resources can simply be added on demand and</a:t>
            </a:r>
            <a:r>
              <a:rPr lang="en-US" sz="1583" b="1" dirty="0">
                <a:solidFill>
                  <a:srgbClr val="0070C0"/>
                </a:solidFill>
                <a:latin typeface="Calibri" panose="020F0502020204030204"/>
              </a:rPr>
              <a:t> usually transparently </a:t>
            </a:r>
            <a:r>
              <a:rPr lang="en-US" sz="1583" dirty="0">
                <a:solidFill>
                  <a:prstClr val="black"/>
                </a:solidFill>
                <a:latin typeface="Calibri" panose="020F0502020204030204"/>
              </a:rPr>
              <a:t>to the application that uses them. Through their virtual nature, cloud-based solutions can be scaled up or down in size, and the companies whose solutions reside in the clouds normally pay only for the resources they consume. </a:t>
            </a:r>
            <a:r>
              <a:rPr lang="en-US" sz="1583" b="1" dirty="0">
                <a:solidFill>
                  <a:srgbClr val="0070C0"/>
                </a:solidFill>
                <a:latin typeface="Calibri" panose="020F0502020204030204"/>
              </a:rPr>
              <a:t>Thus, </a:t>
            </a:r>
            <a:r>
              <a:rPr lang="en-US" sz="1583" dirty="0">
                <a:solidFill>
                  <a:prstClr val="black"/>
                </a:solidFill>
                <a:latin typeface="Calibri" panose="020F0502020204030204"/>
              </a:rPr>
              <a:t>companies that once relied on expensive data centers to house their processing resources can now shift their costs and maintenance efforts to pay-as-you-go, scalable, cloud-based alternatives. -- For years, when companies wanted to place content on the web, they hired web developers, who created the underlying HTML documents. </a:t>
            </a:r>
            <a:r>
              <a:rPr lang="en-US" sz="1583" b="1" dirty="0">
                <a:solidFill>
                  <a:srgbClr val="0070C0"/>
                </a:solidFill>
                <a:latin typeface="Calibri" panose="020F0502020204030204"/>
              </a:rPr>
              <a:t>Through this process, </a:t>
            </a:r>
            <a:r>
              <a:rPr lang="en-US" sz="1583" dirty="0">
                <a:solidFill>
                  <a:prstClr val="black"/>
                </a:solidFill>
                <a:latin typeface="Calibri" panose="020F0502020204030204"/>
              </a:rPr>
              <a:t>the number of documents on the web exploded to billions worldwide. </a:t>
            </a:r>
            <a:r>
              <a:rPr lang="en-US" sz="1583" b="1" dirty="0">
                <a:solidFill>
                  <a:srgbClr val="0070C0"/>
                </a:solidFill>
                <a:latin typeface="Calibri" panose="020F0502020204030204"/>
              </a:rPr>
              <a:t>Web 2.0 is a term used to describe </a:t>
            </a:r>
            <a:r>
              <a:rPr lang="en-US" sz="1583" dirty="0">
                <a:solidFill>
                  <a:prstClr val="black"/>
                </a:solidFill>
                <a:latin typeface="Calibri" panose="020F0502020204030204"/>
              </a:rPr>
              <a:t>the set of tools and websites that allow users to publish content to the web without the direct use of HTML.</a:t>
            </a:r>
            <a:endParaRPr lang="fi-FI" sz="1583" dirty="0">
              <a:solidFill>
                <a:prstClr val="black"/>
              </a:solidFill>
              <a:latin typeface="Calibri" panose="020F0502020204030204"/>
            </a:endParaRPr>
          </a:p>
          <a:p>
            <a:pPr eaLnBrk="1" hangingPunct="1">
              <a:defRPr/>
            </a:pPr>
            <a:endParaRPr lang="en-US" altLang="en-US" dirty="0" smtClean="0"/>
          </a:p>
        </p:txBody>
      </p:sp>
      <p:sp>
        <p:nvSpPr>
          <p:cNvPr id="7" name="Title 1"/>
          <p:cNvSpPr txBox="1">
            <a:spLocks/>
          </p:cNvSpPr>
          <p:nvPr/>
        </p:nvSpPr>
        <p:spPr bwMode="auto">
          <a:xfrm>
            <a:off x="2711979" y="5077354"/>
            <a:ext cx="5790407" cy="45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fontScale="97500"/>
          </a:bodyPr>
          <a:lstStyle>
            <a:lvl1pPr algn="l" rtl="0" fontAlgn="base">
              <a:spcBef>
                <a:spcPct val="0"/>
              </a:spcBef>
              <a:spcAft>
                <a:spcPct val="0"/>
              </a:spcAft>
              <a:defRPr sz="3200" b="1" kern="1200">
                <a:solidFill>
                  <a:srgbClr val="009B3A"/>
                </a:solidFill>
                <a:latin typeface="+mj-lt"/>
                <a:ea typeface="+mj-ea"/>
                <a:cs typeface="+mj-cs"/>
              </a:defRPr>
            </a:lvl1pPr>
            <a:lvl2pPr algn="l" rtl="0" fontAlgn="base">
              <a:spcBef>
                <a:spcPct val="0"/>
              </a:spcBef>
              <a:spcAft>
                <a:spcPct val="0"/>
              </a:spcAft>
              <a:defRPr sz="3200" b="1">
                <a:solidFill>
                  <a:srgbClr val="009B3A"/>
                </a:solidFill>
                <a:latin typeface="Arial" panose="020B0604020202020204" pitchFamily="34" charset="0"/>
              </a:defRPr>
            </a:lvl2pPr>
            <a:lvl3pPr algn="l" rtl="0" fontAlgn="base">
              <a:spcBef>
                <a:spcPct val="0"/>
              </a:spcBef>
              <a:spcAft>
                <a:spcPct val="0"/>
              </a:spcAft>
              <a:defRPr sz="3200" b="1">
                <a:solidFill>
                  <a:srgbClr val="009B3A"/>
                </a:solidFill>
                <a:latin typeface="Arial" panose="020B0604020202020204" pitchFamily="34" charset="0"/>
              </a:defRPr>
            </a:lvl3pPr>
            <a:lvl4pPr algn="l" rtl="0" fontAlgn="base">
              <a:spcBef>
                <a:spcPct val="0"/>
              </a:spcBef>
              <a:spcAft>
                <a:spcPct val="0"/>
              </a:spcAft>
              <a:defRPr sz="3200" b="1">
                <a:solidFill>
                  <a:srgbClr val="009B3A"/>
                </a:solidFill>
                <a:latin typeface="Arial" panose="020B0604020202020204" pitchFamily="34" charset="0"/>
              </a:defRPr>
            </a:lvl4pPr>
            <a:lvl5pPr algn="l" rtl="0" fontAlgn="base">
              <a:spcBef>
                <a:spcPct val="0"/>
              </a:spcBef>
              <a:spcAft>
                <a:spcPct val="0"/>
              </a:spcAft>
              <a:defRPr sz="3200" b="1">
                <a:solidFill>
                  <a:srgbClr val="009B3A"/>
                </a:solidFill>
                <a:latin typeface="Arial" panose="020B0604020202020204" pitchFamily="34" charset="0"/>
              </a:defRPr>
            </a:lvl5pPr>
            <a:lvl6pPr marL="457200" algn="l" rtl="0" fontAlgn="base">
              <a:spcBef>
                <a:spcPct val="0"/>
              </a:spcBef>
              <a:spcAft>
                <a:spcPct val="0"/>
              </a:spcAft>
              <a:defRPr sz="3200" b="1">
                <a:solidFill>
                  <a:srgbClr val="009B3A"/>
                </a:solidFill>
                <a:latin typeface="Arial" panose="020B0604020202020204" pitchFamily="34" charset="0"/>
              </a:defRPr>
            </a:lvl6pPr>
            <a:lvl7pPr marL="914400" algn="l" rtl="0" fontAlgn="base">
              <a:spcBef>
                <a:spcPct val="0"/>
              </a:spcBef>
              <a:spcAft>
                <a:spcPct val="0"/>
              </a:spcAft>
              <a:defRPr sz="3200" b="1">
                <a:solidFill>
                  <a:srgbClr val="009B3A"/>
                </a:solidFill>
                <a:latin typeface="Arial" panose="020B0604020202020204" pitchFamily="34" charset="0"/>
              </a:defRPr>
            </a:lvl7pPr>
            <a:lvl8pPr marL="1371600" algn="l" rtl="0" fontAlgn="base">
              <a:spcBef>
                <a:spcPct val="0"/>
              </a:spcBef>
              <a:spcAft>
                <a:spcPct val="0"/>
              </a:spcAft>
              <a:defRPr sz="3200" b="1">
                <a:solidFill>
                  <a:srgbClr val="009B3A"/>
                </a:solidFill>
                <a:latin typeface="Arial" panose="020B0604020202020204" pitchFamily="34" charset="0"/>
              </a:defRPr>
            </a:lvl8pPr>
            <a:lvl9pPr marL="1828800" algn="l" rtl="0" fontAlgn="base">
              <a:spcBef>
                <a:spcPct val="0"/>
              </a:spcBef>
              <a:spcAft>
                <a:spcPct val="0"/>
              </a:spcAft>
              <a:defRPr sz="3200" b="1">
                <a:solidFill>
                  <a:srgbClr val="009B3A"/>
                </a:solidFill>
                <a:latin typeface="Arial" panose="020B0604020202020204" pitchFamily="34" charset="0"/>
              </a:defRPr>
            </a:lvl9pPr>
          </a:lstStyle>
          <a:p>
            <a:pPr defTabSz="761970" fontAlgn="auto">
              <a:spcAft>
                <a:spcPts val="0"/>
              </a:spcAft>
              <a:defRPr/>
            </a:pPr>
            <a:r>
              <a:rPr lang="en-US" sz="1125" b="0" dirty="0" err="1">
                <a:solidFill>
                  <a:srgbClr val="333399"/>
                </a:solidFill>
                <a:latin typeface="Arial"/>
              </a:rPr>
              <a:t>Jamsa</a:t>
            </a:r>
            <a:r>
              <a:rPr lang="en-US" sz="1125" b="0" dirty="0">
                <a:solidFill>
                  <a:srgbClr val="333399"/>
                </a:solidFill>
                <a:latin typeface="Arial"/>
              </a:rPr>
              <a:t>, K. (2013). </a:t>
            </a:r>
            <a:r>
              <a:rPr lang="en-US" sz="1125" b="0" i="1" dirty="0">
                <a:solidFill>
                  <a:srgbClr val="333399"/>
                </a:solidFill>
                <a:latin typeface="Arial"/>
              </a:rPr>
              <a:t>Cloud Computing: SaaS </a:t>
            </a:r>
            <a:r>
              <a:rPr lang="en-US" sz="1125" b="0" i="1" dirty="0" err="1">
                <a:solidFill>
                  <a:srgbClr val="333399"/>
                </a:solidFill>
                <a:latin typeface="Arial"/>
              </a:rPr>
              <a:t>PaaS</a:t>
            </a:r>
            <a:r>
              <a:rPr lang="en-US" sz="1125" b="0" i="1" dirty="0">
                <a:solidFill>
                  <a:srgbClr val="333399"/>
                </a:solidFill>
                <a:latin typeface="Arial"/>
              </a:rPr>
              <a:t>, </a:t>
            </a:r>
            <a:r>
              <a:rPr lang="en-US" sz="1125" b="0" i="1" dirty="0" err="1">
                <a:solidFill>
                  <a:srgbClr val="333399"/>
                </a:solidFill>
                <a:latin typeface="Arial"/>
              </a:rPr>
              <a:t>IaaS</a:t>
            </a:r>
            <a:r>
              <a:rPr lang="en-US" sz="1125" b="0" i="1" dirty="0">
                <a:solidFill>
                  <a:srgbClr val="333399"/>
                </a:solidFill>
                <a:latin typeface="Arial"/>
              </a:rPr>
              <a:t>, Virtualization, Business Models, Mobile, Security, and More</a:t>
            </a:r>
            <a:r>
              <a:rPr lang="en-US" sz="1125" b="0" dirty="0">
                <a:solidFill>
                  <a:srgbClr val="333399"/>
                </a:solidFill>
                <a:latin typeface="Arial"/>
              </a:rPr>
              <a:t>. Burlington, MA: Jones &amp; </a:t>
            </a:r>
            <a:r>
              <a:rPr lang="en-US" sz="1125" b="0" dirty="0" err="1">
                <a:solidFill>
                  <a:srgbClr val="333399"/>
                </a:solidFill>
                <a:latin typeface="Arial"/>
              </a:rPr>
              <a:t>Barlett</a:t>
            </a:r>
            <a:r>
              <a:rPr lang="en-US" sz="1125" b="0" dirty="0">
                <a:solidFill>
                  <a:srgbClr val="333399"/>
                </a:solidFill>
                <a:latin typeface="Arial"/>
              </a:rPr>
              <a:t> Learning. pp. 1-3</a:t>
            </a:r>
            <a:endParaRPr lang="fi-FI" sz="2667" b="0" dirty="0">
              <a:solidFill>
                <a:srgbClr val="333399"/>
              </a:solidFill>
              <a:latin typeface="Arial"/>
            </a:endParaRPr>
          </a:p>
        </p:txBody>
      </p:sp>
      <p:sp>
        <p:nvSpPr>
          <p:cNvPr id="8" name="Rounded Rectangular Callout 7"/>
          <p:cNvSpPr/>
          <p:nvPr/>
        </p:nvSpPr>
        <p:spPr>
          <a:xfrm>
            <a:off x="5724128" y="1809580"/>
            <a:ext cx="3180932" cy="3600483"/>
          </a:xfrm>
          <a:prstGeom prst="wedgeRoundRectCallout">
            <a:avLst>
              <a:gd name="adj1" fmla="val -88228"/>
              <a:gd name="adj2" fmla="val -38228"/>
              <a:gd name="adj3" fmla="val 16667"/>
            </a:avLst>
          </a:prstGeom>
          <a:solidFill>
            <a:srgbClr val="002060"/>
          </a:solidFill>
          <a:ln w="12700" cap="flat" cmpd="sng" algn="ctr">
            <a:solidFill>
              <a:srgbClr val="5B9BD5">
                <a:shade val="50000"/>
              </a:srgbClr>
            </a:solidFill>
            <a:prstDash val="solid"/>
            <a:miter lim="800000"/>
          </a:ln>
          <a:effectLst/>
        </p:spPr>
        <p:txBody>
          <a:bodyPr anchor="ctr"/>
          <a:lstStyle/>
          <a:p>
            <a:pPr algn="ctr" defTabSz="761970" fontAlgn="auto">
              <a:spcBef>
                <a:spcPts val="0"/>
              </a:spcBef>
              <a:spcAft>
                <a:spcPts val="0"/>
              </a:spcAft>
              <a:defRPr/>
            </a:pPr>
            <a:r>
              <a:rPr lang="fi-FI" sz="2333" kern="0" dirty="0" err="1">
                <a:solidFill>
                  <a:prstClr val="white"/>
                </a:solidFill>
                <a:latin typeface="Calibri" panose="020F0502020204030204"/>
                <a:ea typeface="+mn-ea"/>
                <a:cs typeface="+mn-cs"/>
              </a:rPr>
              <a:t>Fairly</a:t>
            </a:r>
            <a:r>
              <a:rPr lang="fi-FI" sz="2333" kern="0" dirty="0">
                <a:solidFill>
                  <a:prstClr val="white"/>
                </a:solidFill>
                <a:latin typeface="Calibri" panose="020F0502020204030204"/>
                <a:ea typeface="+mn-ea"/>
                <a:cs typeface="+mn-cs"/>
              </a:rPr>
              <a:t> </a:t>
            </a:r>
            <a:r>
              <a:rPr lang="fi-FI" sz="2333" kern="0" dirty="0" err="1">
                <a:solidFill>
                  <a:prstClr val="white"/>
                </a:solidFill>
                <a:latin typeface="Calibri" panose="020F0502020204030204"/>
                <a:ea typeface="+mn-ea"/>
                <a:cs typeface="+mn-cs"/>
              </a:rPr>
              <a:t>formal</a:t>
            </a:r>
            <a:r>
              <a:rPr lang="fi-FI" sz="2333" kern="0" dirty="0">
                <a:solidFill>
                  <a:prstClr val="white"/>
                </a:solidFill>
                <a:latin typeface="Calibri" panose="020F0502020204030204"/>
                <a:ea typeface="+mn-ea"/>
                <a:cs typeface="+mn-cs"/>
              </a:rPr>
              <a:t> </a:t>
            </a:r>
            <a:r>
              <a:rPr lang="fi-FI" sz="2333" kern="0" dirty="0" err="1">
                <a:solidFill>
                  <a:prstClr val="white"/>
                </a:solidFill>
                <a:latin typeface="Calibri" panose="020F0502020204030204"/>
                <a:ea typeface="+mn-ea"/>
                <a:cs typeface="+mn-cs"/>
              </a:rPr>
              <a:t>word</a:t>
            </a:r>
            <a:r>
              <a:rPr lang="fi-FI" sz="2333" kern="0" dirty="0">
                <a:solidFill>
                  <a:prstClr val="white"/>
                </a:solidFill>
                <a:latin typeface="Calibri" panose="020F0502020204030204"/>
                <a:ea typeface="+mn-ea"/>
                <a:cs typeface="+mn-cs"/>
              </a:rPr>
              <a:t> </a:t>
            </a:r>
            <a:r>
              <a:rPr lang="fi-FI" sz="2333" kern="0" dirty="0" err="1">
                <a:solidFill>
                  <a:prstClr val="white"/>
                </a:solidFill>
                <a:latin typeface="Calibri" panose="020F0502020204030204"/>
                <a:ea typeface="+mn-ea"/>
                <a:cs typeface="+mn-cs"/>
              </a:rPr>
              <a:t>choices</a:t>
            </a:r>
            <a:r>
              <a:rPr lang="fi-FI" sz="2333" kern="0" dirty="0">
                <a:solidFill>
                  <a:prstClr val="white"/>
                </a:solidFill>
                <a:latin typeface="Calibri" panose="020F0502020204030204"/>
                <a:ea typeface="+mn-ea"/>
                <a:cs typeface="+mn-cs"/>
              </a:rPr>
              <a:t> </a:t>
            </a:r>
          </a:p>
          <a:p>
            <a:pPr algn="ctr" defTabSz="761970" fontAlgn="auto">
              <a:spcBef>
                <a:spcPts val="0"/>
              </a:spcBef>
              <a:spcAft>
                <a:spcPts val="0"/>
              </a:spcAft>
              <a:defRPr/>
            </a:pPr>
            <a:r>
              <a:rPr lang="fi-FI" sz="2333" kern="0" dirty="0" err="1">
                <a:solidFill>
                  <a:prstClr val="white"/>
                </a:solidFill>
                <a:latin typeface="Calibri" panose="020F0502020204030204"/>
                <a:ea typeface="+mn-ea"/>
                <a:cs typeface="+mn-cs"/>
              </a:rPr>
              <a:t>Connectors</a:t>
            </a:r>
            <a:endParaRPr lang="fi-FI" sz="2333" kern="0" dirty="0">
              <a:solidFill>
                <a:prstClr val="white"/>
              </a:solidFill>
              <a:latin typeface="Calibri" panose="020F0502020204030204"/>
              <a:ea typeface="+mn-ea"/>
              <a:cs typeface="+mn-cs"/>
            </a:endParaRPr>
          </a:p>
          <a:p>
            <a:pPr algn="ctr" defTabSz="761970" fontAlgn="auto">
              <a:spcBef>
                <a:spcPts val="0"/>
              </a:spcBef>
              <a:spcAft>
                <a:spcPts val="0"/>
              </a:spcAft>
              <a:defRPr/>
            </a:pPr>
            <a:r>
              <a:rPr lang="fi-FI" sz="2333" kern="0" dirty="0" err="1">
                <a:solidFill>
                  <a:prstClr val="white"/>
                </a:solidFill>
                <a:latin typeface="Calibri" panose="020F0502020204030204"/>
                <a:ea typeface="+mn-ea"/>
                <a:cs typeface="+mn-cs"/>
              </a:rPr>
              <a:t>Terminology</a:t>
            </a:r>
            <a:r>
              <a:rPr lang="fi-FI" sz="2333" kern="0" dirty="0">
                <a:solidFill>
                  <a:prstClr val="white"/>
                </a:solidFill>
                <a:latin typeface="Calibri" panose="020F0502020204030204"/>
                <a:ea typeface="+mn-ea"/>
                <a:cs typeface="+mn-cs"/>
              </a:rPr>
              <a:t> </a:t>
            </a:r>
            <a:r>
              <a:rPr lang="fi-FI" sz="2333" kern="0" dirty="0" err="1">
                <a:solidFill>
                  <a:prstClr val="white"/>
                </a:solidFill>
                <a:latin typeface="Calibri" panose="020F0502020204030204"/>
                <a:ea typeface="+mn-ea"/>
                <a:cs typeface="+mn-cs"/>
              </a:rPr>
              <a:t>explained</a:t>
            </a:r>
            <a:endParaRPr lang="fi-FI" sz="2333" kern="0" dirty="0">
              <a:solidFill>
                <a:prstClr val="white"/>
              </a:solidFill>
              <a:latin typeface="Calibri" panose="020F0502020204030204"/>
              <a:ea typeface="+mn-ea"/>
              <a:cs typeface="+mn-cs"/>
            </a:endParaRPr>
          </a:p>
          <a:p>
            <a:pPr algn="ctr" defTabSz="761970" fontAlgn="auto">
              <a:spcBef>
                <a:spcPts val="0"/>
              </a:spcBef>
              <a:spcAft>
                <a:spcPts val="0"/>
              </a:spcAft>
              <a:defRPr/>
            </a:pPr>
            <a:r>
              <a:rPr lang="fi-FI" sz="2333" kern="0" dirty="0" err="1">
                <a:solidFill>
                  <a:prstClr val="white"/>
                </a:solidFill>
                <a:latin typeface="Calibri" panose="020F0502020204030204"/>
                <a:ea typeface="+mn-ea"/>
                <a:cs typeface="+mn-cs"/>
              </a:rPr>
              <a:t>Examples</a:t>
            </a:r>
            <a:r>
              <a:rPr lang="fi-FI" sz="2333" kern="0" dirty="0">
                <a:solidFill>
                  <a:prstClr val="white"/>
                </a:solidFill>
                <a:latin typeface="Calibri" panose="020F0502020204030204"/>
                <a:ea typeface="+mn-ea"/>
                <a:cs typeface="+mn-cs"/>
              </a:rPr>
              <a:t> </a:t>
            </a:r>
            <a:r>
              <a:rPr lang="fi-FI" sz="2333" kern="0" dirty="0" err="1">
                <a:solidFill>
                  <a:prstClr val="white"/>
                </a:solidFill>
                <a:latin typeface="Calibri" panose="020F0502020204030204"/>
                <a:ea typeface="+mn-ea"/>
                <a:cs typeface="+mn-cs"/>
              </a:rPr>
              <a:t>given</a:t>
            </a:r>
            <a:endParaRPr lang="fi-FI" sz="2333" kern="0" dirty="0">
              <a:solidFill>
                <a:prstClr val="white"/>
              </a:solidFill>
              <a:latin typeface="Calibri" panose="020F0502020204030204"/>
              <a:ea typeface="+mn-ea"/>
              <a:cs typeface="+mn-cs"/>
            </a:endParaRPr>
          </a:p>
          <a:p>
            <a:pPr algn="ctr" defTabSz="761970" fontAlgn="auto">
              <a:spcBef>
                <a:spcPts val="0"/>
              </a:spcBef>
              <a:spcAft>
                <a:spcPts val="0"/>
              </a:spcAft>
              <a:defRPr/>
            </a:pPr>
            <a:r>
              <a:rPr lang="fi-FI" sz="2333" kern="0" dirty="0">
                <a:solidFill>
                  <a:prstClr val="white"/>
                </a:solidFill>
                <a:latin typeface="Calibri" panose="020F0502020204030204"/>
                <a:ea typeface="+mn-ea"/>
                <a:cs typeface="+mn-cs"/>
              </a:rPr>
              <a:t>Definition </a:t>
            </a:r>
            <a:r>
              <a:rPr lang="fi-FI" sz="2333" kern="0" dirty="0" err="1">
                <a:solidFill>
                  <a:prstClr val="white"/>
                </a:solidFill>
                <a:latin typeface="Calibri" panose="020F0502020204030204"/>
                <a:ea typeface="+mn-ea"/>
                <a:cs typeface="+mn-cs"/>
              </a:rPr>
              <a:t>provided</a:t>
            </a:r>
            <a:endParaRPr lang="fi-FI" sz="2333" kern="0" dirty="0">
              <a:solidFill>
                <a:prstClr val="white"/>
              </a:solidFill>
              <a:latin typeface="Calibri" panose="020F0502020204030204"/>
              <a:ea typeface="+mn-ea"/>
              <a:cs typeface="+mn-cs"/>
            </a:endParaRPr>
          </a:p>
        </p:txBody>
      </p:sp>
      <p:sp>
        <p:nvSpPr>
          <p:cNvPr id="6" name="Oval 5"/>
          <p:cNvSpPr/>
          <p:nvPr/>
        </p:nvSpPr>
        <p:spPr>
          <a:xfrm>
            <a:off x="1047718" y="1493489"/>
            <a:ext cx="1490143" cy="3596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9" name="Oval 8"/>
          <p:cNvSpPr/>
          <p:nvPr/>
        </p:nvSpPr>
        <p:spPr>
          <a:xfrm>
            <a:off x="907220" y="1809580"/>
            <a:ext cx="1490143" cy="4478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10" name="Oval 9"/>
          <p:cNvSpPr/>
          <p:nvPr/>
        </p:nvSpPr>
        <p:spPr>
          <a:xfrm>
            <a:off x="2549489" y="1766219"/>
            <a:ext cx="1490143" cy="3596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11" name="Oval 10"/>
          <p:cNvSpPr/>
          <p:nvPr/>
        </p:nvSpPr>
        <p:spPr>
          <a:xfrm>
            <a:off x="3131840" y="2792099"/>
            <a:ext cx="960107" cy="3596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12" name="Oval 11"/>
          <p:cNvSpPr/>
          <p:nvPr/>
        </p:nvSpPr>
        <p:spPr>
          <a:xfrm>
            <a:off x="971600" y="4177647"/>
            <a:ext cx="2400267" cy="3596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13" name="Oval 12"/>
          <p:cNvSpPr/>
          <p:nvPr/>
        </p:nvSpPr>
        <p:spPr>
          <a:xfrm>
            <a:off x="1511660" y="2179485"/>
            <a:ext cx="1980220" cy="3888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14" name="Oval 13"/>
          <p:cNvSpPr/>
          <p:nvPr/>
        </p:nvSpPr>
        <p:spPr>
          <a:xfrm>
            <a:off x="762001" y="3086510"/>
            <a:ext cx="5106144" cy="10911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Tree>
    <p:extLst>
      <p:ext uri="{BB962C8B-B14F-4D97-AF65-F5344CB8AC3E}">
        <p14:creationId xmlns:p14="http://schemas.microsoft.com/office/powerpoint/2010/main" val="25783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9" grpId="0" animBg="1"/>
      <p:bldP spid="10" grpId="0" animBg="1"/>
      <p:bldP spid="11" grpId="0" animBg="1"/>
      <p:bldP spid="12" grpId="0" animBg="1"/>
      <p:bldP spid="13"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33986" y="2137420"/>
            <a:ext cx="6058394" cy="1110000"/>
          </a:xfrm>
        </p:spPr>
        <p:txBody>
          <a:bodyPr/>
          <a:lstStyle/>
          <a:p>
            <a:r>
              <a:rPr lang="fi-FI" dirty="0" smtClean="0"/>
              <a:t>Time for a </a:t>
            </a:r>
            <a:r>
              <a:rPr lang="fi-FI" dirty="0" err="1" smtClean="0"/>
              <a:t>break</a:t>
            </a:r>
            <a:r>
              <a:rPr lang="fi-FI" dirty="0" smtClean="0"/>
              <a:t>!</a:t>
            </a:r>
            <a:endParaRPr lang="en-GB" dirty="0"/>
          </a:p>
        </p:txBody>
      </p:sp>
      <p:sp>
        <p:nvSpPr>
          <p:cNvPr id="3" name="Subtitle 2"/>
          <p:cNvSpPr>
            <a:spLocks noGrp="1"/>
          </p:cNvSpPr>
          <p:nvPr>
            <p:ph type="subTitle" idx="1"/>
          </p:nvPr>
        </p:nvSpPr>
        <p:spPr/>
        <p:txBody>
          <a:bodyPr/>
          <a:lstStyle/>
          <a:p>
            <a:endParaRPr lang="en-GB" dirty="0"/>
          </a:p>
        </p:txBody>
      </p:sp>
      <p:sp>
        <p:nvSpPr>
          <p:cNvPr id="4" name="Text Placeholder 3"/>
          <p:cNvSpPr>
            <a:spLocks noGrp="1"/>
          </p:cNvSpPr>
          <p:nvPr>
            <p:ph type="body" sz="quarter" idx="11"/>
          </p:nvPr>
        </p:nvSpPr>
        <p:spPr/>
        <p:txBody>
          <a:bodyPr/>
          <a:lstStyle/>
          <a:p>
            <a:endParaRPr lang="en-GB"/>
          </a:p>
        </p:txBody>
      </p:sp>
      <p:sp>
        <p:nvSpPr>
          <p:cNvPr id="5" name="Text Placeholder 4"/>
          <p:cNvSpPr>
            <a:spLocks noGrp="1"/>
          </p:cNvSpPr>
          <p:nvPr>
            <p:ph type="body" sz="quarter" idx="12"/>
          </p:nvPr>
        </p:nvSpPr>
        <p:spPr/>
        <p:txBody>
          <a:bodyPr/>
          <a:lstStyle/>
          <a:p>
            <a:endParaRPr lang="en-GB"/>
          </a:p>
        </p:txBody>
      </p:sp>
      <p:sp>
        <p:nvSpPr>
          <p:cNvPr id="6" name="Text Placeholder 5"/>
          <p:cNvSpPr>
            <a:spLocks noGrp="1"/>
          </p:cNvSpPr>
          <p:nvPr>
            <p:ph type="body" sz="quarter" idx="13"/>
          </p:nvPr>
        </p:nvSpPr>
        <p:spPr/>
        <p:txBody>
          <a:bodyPr/>
          <a:lstStyle/>
          <a:p>
            <a:endParaRPr lang="en-GB"/>
          </a:p>
        </p:txBody>
      </p:sp>
      <p:sp>
        <p:nvSpPr>
          <p:cNvPr id="7" name="Text Placeholder 6"/>
          <p:cNvSpPr>
            <a:spLocks noGrp="1"/>
          </p:cNvSpPr>
          <p:nvPr>
            <p:ph type="body" sz="quarter" idx="14"/>
          </p:nvPr>
        </p:nvSpPr>
        <p:spPr/>
        <p:txBody>
          <a:bodyPr/>
          <a:lstStyle/>
          <a:p>
            <a:endParaRPr lang="en-GB"/>
          </a:p>
        </p:txBody>
      </p:sp>
      <p:sp>
        <p:nvSpPr>
          <p:cNvPr id="8" name="Text Placeholder 7"/>
          <p:cNvSpPr>
            <a:spLocks noGrp="1"/>
          </p:cNvSpPr>
          <p:nvPr>
            <p:ph type="body" sz="quarter" idx="15"/>
          </p:nvPr>
        </p:nvSpPr>
        <p:spPr/>
        <p:txBody>
          <a:bodyPr/>
          <a:lstStyle/>
          <a:p>
            <a:endParaRPr lang="en-GB"/>
          </a:p>
        </p:txBody>
      </p:sp>
      <p:pic>
        <p:nvPicPr>
          <p:cNvPr id="9" name="Picture 4" descr="my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6500" y="4143025"/>
            <a:ext cx="1524000" cy="1398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2972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000" y="408000"/>
            <a:ext cx="6657000" cy="558000"/>
          </a:xfrm>
        </p:spPr>
        <p:txBody>
          <a:bodyPr>
            <a:normAutofit/>
          </a:bodyPr>
          <a:lstStyle/>
          <a:p>
            <a:pPr>
              <a:spcBef>
                <a:spcPct val="50000"/>
              </a:spcBef>
            </a:pPr>
            <a:r>
              <a:rPr lang="fi-FI" sz="3333" dirty="0" err="1">
                <a:solidFill>
                  <a:schemeClr val="accent1"/>
                </a:solidFill>
                <a:latin typeface="Arial Black" pitchFamily="34" charset="0"/>
              </a:rPr>
              <a:t>Why</a:t>
            </a:r>
            <a:r>
              <a:rPr lang="fi-FI" sz="3333" dirty="0">
                <a:solidFill>
                  <a:schemeClr val="accent1"/>
                </a:solidFill>
                <a:latin typeface="Arial Black" pitchFamily="34" charset="0"/>
              </a:rPr>
              <a:t> </a:t>
            </a:r>
            <a:r>
              <a:rPr lang="fi-FI" sz="3333" dirty="0" err="1">
                <a:solidFill>
                  <a:schemeClr val="accent1"/>
                </a:solidFill>
                <a:latin typeface="Arial Black" pitchFamily="34" charset="0"/>
              </a:rPr>
              <a:t>bother</a:t>
            </a:r>
            <a:r>
              <a:rPr lang="fi-FI" sz="3333" dirty="0">
                <a:solidFill>
                  <a:schemeClr val="accent1"/>
                </a:solidFill>
                <a:latin typeface="Arial Black" pitchFamily="34" charset="0"/>
              </a:rPr>
              <a:t> ?</a:t>
            </a:r>
            <a:endParaRPr lang="en-US" sz="3333" dirty="0">
              <a:solidFill>
                <a:schemeClr val="accent1"/>
              </a:solidFill>
              <a:latin typeface="Arial Black" pitchFamily="34" charset="0"/>
            </a:endParaRPr>
          </a:p>
        </p:txBody>
      </p:sp>
      <p:sp>
        <p:nvSpPr>
          <p:cNvPr id="3" name="Content Placeholder 2"/>
          <p:cNvSpPr>
            <a:spLocks noGrp="1"/>
          </p:cNvSpPr>
          <p:nvPr>
            <p:ph idx="1"/>
          </p:nvPr>
        </p:nvSpPr>
        <p:spPr>
          <a:xfrm>
            <a:off x="1239000" y="1117307"/>
            <a:ext cx="6657000" cy="3589687"/>
          </a:xfrm>
        </p:spPr>
        <p:txBody>
          <a:bodyPr>
            <a:normAutofit/>
          </a:bodyPr>
          <a:lstStyle/>
          <a:p>
            <a:pPr lvl="0" fontAlgn="base">
              <a:spcBef>
                <a:spcPct val="20000"/>
              </a:spcBef>
              <a:spcAft>
                <a:spcPct val="0"/>
              </a:spcAft>
              <a:buFont typeface="Wingdings" pitchFamily="2" charset="2"/>
              <a:buChar char="§"/>
            </a:pPr>
            <a:r>
              <a:rPr lang="en-US" kern="0" dirty="0">
                <a:solidFill>
                  <a:srgbClr val="000099"/>
                </a:solidFill>
                <a:latin typeface="Arial Black" pitchFamily="34" charset="0"/>
              </a:rPr>
              <a:t>Innovation</a:t>
            </a:r>
            <a:endParaRPr lang="en-US" kern="0" dirty="0">
              <a:solidFill>
                <a:srgbClr val="000099"/>
              </a:solidFill>
            </a:endParaRPr>
          </a:p>
          <a:p>
            <a:pPr lvl="1" fontAlgn="base">
              <a:spcBef>
                <a:spcPct val="20000"/>
              </a:spcBef>
              <a:spcAft>
                <a:spcPct val="0"/>
              </a:spcAft>
              <a:buFontTx/>
              <a:buChar char="–"/>
            </a:pPr>
            <a:r>
              <a:rPr lang="en-US" sz="2000" kern="0" dirty="0">
                <a:solidFill>
                  <a:srgbClr val="000000"/>
                </a:solidFill>
              </a:rPr>
              <a:t>created through </a:t>
            </a:r>
            <a:r>
              <a:rPr lang="en-US" sz="2000" kern="0" dirty="0">
                <a:solidFill>
                  <a:srgbClr val="000000"/>
                </a:solidFill>
                <a:latin typeface="Arial Black" pitchFamily="34" charset="0"/>
              </a:rPr>
              <a:t>cross-disciplinary</a:t>
            </a:r>
            <a:r>
              <a:rPr lang="en-US" sz="2000" kern="0" dirty="0">
                <a:solidFill>
                  <a:srgbClr val="000000"/>
                </a:solidFill>
              </a:rPr>
              <a:t> interaction</a:t>
            </a:r>
            <a:br>
              <a:rPr lang="en-US" sz="2000" kern="0" dirty="0">
                <a:solidFill>
                  <a:srgbClr val="000000"/>
                </a:solidFill>
              </a:rPr>
            </a:br>
            <a:endParaRPr lang="en-US" sz="2000" kern="0" dirty="0">
              <a:solidFill>
                <a:srgbClr val="000000"/>
              </a:solidFill>
            </a:endParaRPr>
          </a:p>
          <a:p>
            <a:pPr lvl="0" fontAlgn="base">
              <a:spcBef>
                <a:spcPct val="20000"/>
              </a:spcBef>
              <a:spcAft>
                <a:spcPct val="0"/>
              </a:spcAft>
              <a:buFont typeface="Wingdings" pitchFamily="2" charset="2"/>
              <a:buChar char="§"/>
            </a:pPr>
            <a:r>
              <a:rPr lang="en-US" kern="0" dirty="0">
                <a:solidFill>
                  <a:srgbClr val="000099"/>
                </a:solidFill>
                <a:latin typeface="Arial Black" pitchFamily="34" charset="0"/>
              </a:rPr>
              <a:t>Wider Audience</a:t>
            </a:r>
            <a:r>
              <a:rPr lang="en-US" kern="0" dirty="0">
                <a:solidFill>
                  <a:srgbClr val="333399"/>
                </a:solidFill>
              </a:rPr>
              <a:t> </a:t>
            </a:r>
          </a:p>
          <a:p>
            <a:pPr lvl="1" fontAlgn="base">
              <a:spcBef>
                <a:spcPct val="20000"/>
              </a:spcBef>
              <a:spcAft>
                <a:spcPct val="0"/>
              </a:spcAft>
              <a:buFontTx/>
              <a:buChar char="–"/>
            </a:pPr>
            <a:r>
              <a:rPr lang="en-US" sz="2000" b="1" kern="0" dirty="0">
                <a:solidFill>
                  <a:srgbClr val="000000"/>
                </a:solidFill>
              </a:rPr>
              <a:t>Non-engineers</a:t>
            </a:r>
            <a:r>
              <a:rPr lang="en-US" sz="2000" kern="0" dirty="0">
                <a:solidFill>
                  <a:srgbClr val="000000"/>
                </a:solidFill>
              </a:rPr>
              <a:t> (Business, Design)</a:t>
            </a:r>
          </a:p>
          <a:p>
            <a:pPr lvl="1" fontAlgn="base">
              <a:spcBef>
                <a:spcPct val="20000"/>
              </a:spcBef>
              <a:spcAft>
                <a:spcPct val="0"/>
              </a:spcAft>
              <a:buFontTx/>
              <a:buChar char="–"/>
            </a:pPr>
            <a:r>
              <a:rPr lang="en-US" sz="2000" b="1" kern="0" dirty="0">
                <a:solidFill>
                  <a:srgbClr val="000000"/>
                </a:solidFill>
              </a:rPr>
              <a:t>Decision makers</a:t>
            </a:r>
            <a:r>
              <a:rPr lang="en-US" sz="2000" kern="0" dirty="0">
                <a:solidFill>
                  <a:srgbClr val="000000"/>
                </a:solidFill>
              </a:rPr>
              <a:t> </a:t>
            </a:r>
            <a:r>
              <a:rPr lang="en-US" sz="2000" kern="0" dirty="0">
                <a:solidFill>
                  <a:srgbClr val="000000"/>
                </a:solidFill>
                <a:sym typeface="Wingdings" pitchFamily="2" charset="2"/>
              </a:rPr>
              <a:t> Funding </a:t>
            </a:r>
            <a:r>
              <a:rPr lang="fi-FI" sz="2000" dirty="0"/>
              <a:t>€ </a:t>
            </a:r>
            <a:r>
              <a:rPr lang="en-US" sz="2000" kern="0" dirty="0">
                <a:solidFill>
                  <a:srgbClr val="000000"/>
                </a:solidFill>
                <a:sym typeface="Wingdings" pitchFamily="2" charset="2"/>
              </a:rPr>
              <a:t>£ $ !</a:t>
            </a:r>
            <a:br>
              <a:rPr lang="en-US" sz="2000" kern="0" dirty="0">
                <a:solidFill>
                  <a:srgbClr val="000000"/>
                </a:solidFill>
                <a:sym typeface="Wingdings" pitchFamily="2" charset="2"/>
              </a:rPr>
            </a:br>
            <a:endParaRPr lang="en-US" sz="2000" kern="0" dirty="0">
              <a:solidFill>
                <a:srgbClr val="000000"/>
              </a:solidFill>
            </a:endParaRPr>
          </a:p>
          <a:p>
            <a:pPr lvl="0" fontAlgn="base">
              <a:spcBef>
                <a:spcPct val="20000"/>
              </a:spcBef>
              <a:spcAft>
                <a:spcPct val="0"/>
              </a:spcAft>
              <a:buFont typeface="Wingdings" pitchFamily="2" charset="2"/>
              <a:buChar char="§"/>
            </a:pPr>
            <a:r>
              <a:rPr lang="fi-FI" kern="0" dirty="0" err="1">
                <a:solidFill>
                  <a:srgbClr val="000099"/>
                </a:solidFill>
                <a:latin typeface="Arial Black" pitchFamily="34" charset="0"/>
              </a:rPr>
              <a:t>Multicultural</a:t>
            </a:r>
            <a:r>
              <a:rPr lang="fi-FI" kern="0" dirty="0">
                <a:solidFill>
                  <a:srgbClr val="000099"/>
                </a:solidFill>
                <a:latin typeface="Arial Black" pitchFamily="34" charset="0"/>
              </a:rPr>
              <a:t> </a:t>
            </a:r>
            <a:r>
              <a:rPr lang="fi-FI" kern="0" dirty="0" err="1" smtClean="0">
                <a:solidFill>
                  <a:srgbClr val="000099"/>
                </a:solidFill>
                <a:latin typeface="Arial Black" pitchFamily="34" charset="0"/>
              </a:rPr>
              <a:t>Teams</a:t>
            </a:r>
            <a:endParaRPr lang="fi-FI" kern="0" dirty="0">
              <a:solidFill>
                <a:srgbClr val="000099"/>
              </a:solidFill>
              <a:latin typeface="Arial Black" pitchFamily="34" charset="0"/>
            </a:endParaRPr>
          </a:p>
          <a:p>
            <a:pPr marL="0" indent="0" fontAlgn="base">
              <a:spcBef>
                <a:spcPct val="20000"/>
              </a:spcBef>
              <a:spcAft>
                <a:spcPct val="0"/>
              </a:spcAft>
              <a:buNone/>
            </a:pPr>
            <a:r>
              <a:rPr lang="fi-FI" kern="0" dirty="0" smtClean="0">
                <a:solidFill>
                  <a:srgbClr val="000000"/>
                </a:solidFill>
              </a:rPr>
              <a:t>     -  </a:t>
            </a:r>
            <a:r>
              <a:rPr lang="fi-FI" kern="0" dirty="0">
                <a:solidFill>
                  <a:srgbClr val="000000"/>
                </a:solidFill>
              </a:rPr>
              <a:t>English </a:t>
            </a:r>
            <a:r>
              <a:rPr lang="fi-FI" kern="0" dirty="0" err="1">
                <a:solidFill>
                  <a:srgbClr val="000000"/>
                </a:solidFill>
              </a:rPr>
              <a:t>used</a:t>
            </a:r>
            <a:r>
              <a:rPr lang="fi-FI" kern="0" dirty="0">
                <a:solidFill>
                  <a:srgbClr val="000000"/>
                </a:solidFill>
              </a:rPr>
              <a:t> as </a:t>
            </a:r>
            <a:r>
              <a:rPr lang="fi-FI" b="1" kern="0" dirty="0" err="1">
                <a:solidFill>
                  <a:srgbClr val="000000"/>
                </a:solidFill>
              </a:rPr>
              <a:t>lingua</a:t>
            </a:r>
            <a:r>
              <a:rPr lang="fi-FI" b="1" kern="0" dirty="0">
                <a:solidFill>
                  <a:srgbClr val="000000"/>
                </a:solidFill>
              </a:rPr>
              <a:t> </a:t>
            </a:r>
            <a:r>
              <a:rPr lang="fi-FI" b="1" kern="0" dirty="0" err="1" smtClean="0">
                <a:solidFill>
                  <a:srgbClr val="000000"/>
                </a:solidFill>
              </a:rPr>
              <a:t>franca</a:t>
            </a:r>
            <a:endParaRPr lang="fi-FI" kern="0" dirty="0">
              <a:solidFill>
                <a:srgbClr val="000000"/>
              </a:solidFill>
            </a:endParaRPr>
          </a:p>
          <a:p>
            <a:pPr marL="0" indent="0" fontAlgn="base">
              <a:spcBef>
                <a:spcPct val="20000"/>
              </a:spcBef>
              <a:spcAft>
                <a:spcPct val="0"/>
              </a:spcAft>
              <a:buNone/>
            </a:pPr>
            <a:r>
              <a:rPr lang="fi-FI" kern="0" dirty="0" smtClean="0">
                <a:solidFill>
                  <a:srgbClr val="000000"/>
                </a:solidFill>
              </a:rPr>
              <a:t>     -  </a:t>
            </a:r>
            <a:r>
              <a:rPr lang="fi-FI" kern="0" dirty="0">
                <a:solidFill>
                  <a:srgbClr val="000000"/>
                </a:solidFill>
              </a:rPr>
              <a:t>General </a:t>
            </a:r>
            <a:r>
              <a:rPr lang="fi-FI" b="1" kern="0" dirty="0" err="1">
                <a:solidFill>
                  <a:srgbClr val="000000"/>
                </a:solidFill>
              </a:rPr>
              <a:t>communication</a:t>
            </a:r>
            <a:r>
              <a:rPr lang="fi-FI" b="1" kern="0" dirty="0">
                <a:solidFill>
                  <a:srgbClr val="000000"/>
                </a:solidFill>
              </a:rPr>
              <a:t> </a:t>
            </a:r>
            <a:r>
              <a:rPr lang="fi-FI" b="1" kern="0" dirty="0" err="1">
                <a:solidFill>
                  <a:srgbClr val="000000"/>
                </a:solidFill>
              </a:rPr>
              <a:t>skills</a:t>
            </a:r>
            <a:endParaRPr lang="en-GB" b="1" kern="0" dirty="0">
              <a:solidFill>
                <a:srgbClr val="000000"/>
              </a:solidFill>
            </a:endParaRPr>
          </a:p>
        </p:txBody>
      </p:sp>
      <p:sp>
        <p:nvSpPr>
          <p:cNvPr id="5" name="Text Placeholder 4"/>
          <p:cNvSpPr>
            <a:spLocks noGrp="1"/>
          </p:cNvSpPr>
          <p:nvPr>
            <p:ph type="body" sz="quarter" idx="14"/>
          </p:nvPr>
        </p:nvSpPr>
        <p:spPr/>
        <p:txBody>
          <a:bodyPr/>
          <a:lstStyle/>
          <a:p>
            <a:endParaRPr lang="fi-FI"/>
          </a:p>
        </p:txBody>
      </p:sp>
      <p:sp>
        <p:nvSpPr>
          <p:cNvPr id="6" name="Text Placeholder 5"/>
          <p:cNvSpPr>
            <a:spLocks noGrp="1"/>
          </p:cNvSpPr>
          <p:nvPr>
            <p:ph type="body" sz="quarter" idx="13"/>
          </p:nvPr>
        </p:nvSpPr>
        <p:spPr/>
        <p:txBody>
          <a:bodyPr/>
          <a:lstStyle/>
          <a:p>
            <a:endParaRPr lang="en-GB"/>
          </a:p>
        </p:txBody>
      </p:sp>
      <p:sp>
        <p:nvSpPr>
          <p:cNvPr id="7" name="Text Placeholder 7"/>
          <p:cNvSpPr txBox="1">
            <a:spLocks/>
          </p:cNvSpPr>
          <p:nvPr/>
        </p:nvSpPr>
        <p:spPr>
          <a:xfrm>
            <a:off x="4572000" y="5121000"/>
            <a:ext cx="3960440" cy="366081"/>
          </a:xfrm>
          <a:prstGeom prst="rect">
            <a:avLst/>
          </a:prstGeom>
        </p:spPr>
        <p:txBody>
          <a:bodyPr vert="horz" lIns="0" tIns="0" rIns="0" bIns="0" rtlCol="0">
            <a:noAutofit/>
          </a:bodyPr>
          <a:lstStyle>
            <a:lvl1pPr marL="0" indent="0" algn="l" defTabSz="761970" rtl="0" eaLnBrk="1" latinLnBrk="0" hangingPunct="1">
              <a:lnSpc>
                <a:spcPts val="792"/>
              </a:lnSpc>
              <a:spcBef>
                <a:spcPts val="0"/>
              </a:spcBef>
              <a:buFont typeface="Arial" pitchFamily="34" charset="0"/>
              <a:buNone/>
              <a:defRPr sz="792" b="1" kern="1200">
                <a:solidFill>
                  <a:schemeClr val="bg2"/>
                </a:solidFill>
                <a:latin typeface="+mn-lt"/>
                <a:ea typeface="+mn-ea"/>
                <a:cs typeface="+mn-cs"/>
              </a:defRPr>
            </a:lvl1pPr>
            <a:lvl2pPr marL="227533" indent="-85987" algn="l" defTabSz="761970" rtl="0" eaLnBrk="1" latinLnBrk="0" hangingPunct="1">
              <a:spcBef>
                <a:spcPts val="333"/>
              </a:spcBef>
              <a:buFont typeface="Arial" pitchFamily="34" charset="0"/>
              <a:buChar char="–"/>
              <a:defRPr lang="en-US" sz="792" kern="1200" dirty="0" smtClean="0">
                <a:solidFill>
                  <a:schemeClr val="tx1"/>
                </a:solidFill>
                <a:latin typeface="+mn-lt"/>
                <a:ea typeface="+mn-ea"/>
                <a:cs typeface="+mn-cs"/>
              </a:defRPr>
            </a:lvl2pPr>
            <a:lvl3pPr marL="227533" indent="-78049" algn="l" defTabSz="761970" rtl="0" eaLnBrk="1" latinLnBrk="0" hangingPunct="1">
              <a:spcBef>
                <a:spcPts val="333"/>
              </a:spcBef>
              <a:buFont typeface="Symbol" pitchFamily="18" charset="2"/>
              <a:buNone/>
              <a:defRPr sz="750" kern="1200">
                <a:solidFill>
                  <a:schemeClr val="tx1"/>
                </a:solidFill>
                <a:latin typeface="+mn-lt"/>
                <a:ea typeface="+mn-ea"/>
                <a:cs typeface="+mn-cs"/>
              </a:defRPr>
            </a:lvl3pPr>
            <a:lvl4pPr marL="227533" indent="-78049" algn="l" defTabSz="761970" rtl="0" eaLnBrk="1" latinLnBrk="0" hangingPunct="1">
              <a:spcBef>
                <a:spcPts val="333"/>
              </a:spcBef>
              <a:buFont typeface="Arial" pitchFamily="34" charset="0"/>
              <a:buChar char="–"/>
              <a:defRPr sz="750" kern="1200">
                <a:solidFill>
                  <a:schemeClr val="tx1"/>
                </a:solidFill>
                <a:latin typeface="+mn-lt"/>
                <a:ea typeface="+mn-ea"/>
                <a:cs typeface="+mn-cs"/>
              </a:defRPr>
            </a:lvl4pPr>
            <a:lvl5pPr marL="227533" indent="-78049" algn="l" defTabSz="761970" rtl="0" eaLnBrk="1" latinLnBrk="0" hangingPunct="1">
              <a:spcBef>
                <a:spcPts val="250"/>
              </a:spcBef>
              <a:buFont typeface="Symbol" pitchFamily="18" charset="2"/>
              <a:buChar char="-"/>
              <a:defRPr sz="750" kern="1200">
                <a:solidFill>
                  <a:schemeClr val="tx1"/>
                </a:solidFill>
                <a:latin typeface="+mn-lt"/>
                <a:ea typeface="+mn-ea"/>
                <a:cs typeface="+mn-cs"/>
              </a:defRPr>
            </a:lvl5pPr>
            <a:lvl6pPr marL="227991" indent="-77997" algn="l" defTabSz="761970" rtl="0" eaLnBrk="1" latinLnBrk="0" hangingPunct="1">
              <a:spcBef>
                <a:spcPts val="250"/>
              </a:spcBef>
              <a:buFont typeface="Symbol" pitchFamily="18" charset="2"/>
              <a:buChar char="-"/>
              <a:defRPr sz="750" kern="1200">
                <a:solidFill>
                  <a:schemeClr val="tx1"/>
                </a:solidFill>
                <a:latin typeface="+mn-lt"/>
                <a:ea typeface="+mn-ea"/>
                <a:cs typeface="+mn-cs"/>
              </a:defRPr>
            </a:lvl6pPr>
            <a:lvl7pPr marL="227991" indent="-77997" algn="l" defTabSz="761970" rtl="0" eaLnBrk="1" latinLnBrk="0" hangingPunct="1">
              <a:spcBef>
                <a:spcPts val="250"/>
              </a:spcBef>
              <a:buFont typeface="Symbol" pitchFamily="18" charset="2"/>
              <a:buChar char="-"/>
              <a:defRPr sz="750" kern="1200">
                <a:solidFill>
                  <a:schemeClr val="tx1"/>
                </a:solidFill>
                <a:latin typeface="+mn-lt"/>
                <a:ea typeface="+mn-ea"/>
                <a:cs typeface="+mn-cs"/>
              </a:defRPr>
            </a:lvl7pPr>
            <a:lvl8pPr marL="227991" indent="-77997" algn="l" defTabSz="761970" rtl="0" eaLnBrk="1" latinLnBrk="0" hangingPunct="1">
              <a:spcBef>
                <a:spcPts val="250"/>
              </a:spcBef>
              <a:buFont typeface="Symbol" pitchFamily="18" charset="2"/>
              <a:buChar char="-"/>
              <a:defRPr sz="750" kern="1200">
                <a:solidFill>
                  <a:schemeClr val="tx1"/>
                </a:solidFill>
                <a:latin typeface="+mn-lt"/>
                <a:ea typeface="+mn-ea"/>
                <a:cs typeface="+mn-cs"/>
              </a:defRPr>
            </a:lvl8pPr>
            <a:lvl9pPr marL="227991" indent="-77997" algn="l" defTabSz="761970" rtl="0" eaLnBrk="1" latinLnBrk="0" hangingPunct="1">
              <a:spcBef>
                <a:spcPts val="250"/>
              </a:spcBef>
              <a:buFont typeface="Symbol" pitchFamily="18" charset="2"/>
              <a:buChar char="-"/>
              <a:defRPr sz="750" kern="1200">
                <a:solidFill>
                  <a:schemeClr val="tx1"/>
                </a:solidFill>
                <a:latin typeface="+mn-lt"/>
                <a:ea typeface="+mn-ea"/>
                <a:cs typeface="+mn-cs"/>
              </a:defRPr>
            </a:lvl9pPr>
          </a:lstStyle>
          <a:p>
            <a:pPr fontAlgn="auto">
              <a:spcAft>
                <a:spcPts val="0"/>
              </a:spcAft>
            </a:pPr>
            <a:r>
              <a:rPr lang="fi-FI" sz="1600" smtClean="0"/>
              <a:t>LC-1114 Communicating technology</a:t>
            </a:r>
            <a:endParaRPr lang="en-GB" sz="1600" dirty="0"/>
          </a:p>
        </p:txBody>
      </p:sp>
    </p:spTree>
    <p:extLst>
      <p:ext uri="{BB962C8B-B14F-4D97-AF65-F5344CB8AC3E}">
        <p14:creationId xmlns:p14="http://schemas.microsoft.com/office/powerpoint/2010/main" val="205911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820254"/>
            <a:ext cx="7920880" cy="4573796"/>
          </a:xfrm>
        </p:spPr>
        <p:txBody>
          <a:bodyPr>
            <a:noAutofit/>
          </a:bodyPr>
          <a:lstStyle/>
          <a:p>
            <a:pPr marL="297645" indent="-232824">
              <a:lnSpc>
                <a:spcPct val="90000"/>
              </a:lnSpc>
              <a:buFont typeface="Wingdings" pitchFamily="2" charset="2"/>
              <a:buChar char="§"/>
              <a:defRPr/>
            </a:pPr>
            <a:r>
              <a:rPr lang="fi-FI" b="1" dirty="0" err="1"/>
              <a:t>Principles</a:t>
            </a:r>
            <a:r>
              <a:rPr lang="fi-FI" b="1" dirty="0"/>
              <a:t> of </a:t>
            </a:r>
            <a:r>
              <a:rPr lang="fi-FI" b="1" dirty="0" err="1"/>
              <a:t>readability</a:t>
            </a:r>
            <a:endParaRPr lang="fi-FI" b="1" dirty="0"/>
          </a:p>
          <a:p>
            <a:pPr marL="447128" lvl="1" indent="0">
              <a:lnSpc>
                <a:spcPct val="90000"/>
              </a:lnSpc>
              <a:buNone/>
              <a:defRPr/>
            </a:pPr>
            <a:r>
              <a:rPr lang="fi-FI" sz="2000" dirty="0" err="1"/>
              <a:t>Effective</a:t>
            </a:r>
            <a:r>
              <a:rPr lang="fi-FI" sz="2000" dirty="0"/>
              <a:t> </a:t>
            </a:r>
            <a:r>
              <a:rPr lang="fi-FI" sz="2000" dirty="0" err="1"/>
              <a:t>ordering</a:t>
            </a:r>
            <a:r>
              <a:rPr lang="fi-FI" sz="2000" dirty="0"/>
              <a:t> of </a:t>
            </a:r>
            <a:r>
              <a:rPr lang="fi-FI" sz="2000" dirty="0" err="1"/>
              <a:t>information</a:t>
            </a:r>
            <a:r>
              <a:rPr lang="fi-FI" sz="2000" dirty="0"/>
              <a:t> </a:t>
            </a:r>
          </a:p>
          <a:p>
            <a:pPr marL="447128" lvl="1" indent="0">
              <a:lnSpc>
                <a:spcPct val="90000"/>
              </a:lnSpc>
              <a:buNone/>
              <a:defRPr/>
            </a:pPr>
            <a:r>
              <a:rPr lang="en-US" sz="2000" dirty="0"/>
              <a:t>Stylistic choices according to purpose and audience</a:t>
            </a:r>
            <a:r>
              <a:rPr lang="en-US" sz="2000" b="1" dirty="0">
                <a:solidFill>
                  <a:srgbClr val="000099"/>
                </a:solidFill>
              </a:rPr>
              <a:t/>
            </a:r>
            <a:br>
              <a:rPr lang="en-US" sz="2000" b="1" dirty="0">
                <a:solidFill>
                  <a:srgbClr val="000099"/>
                </a:solidFill>
              </a:rPr>
            </a:br>
            <a:endParaRPr lang="en-US" sz="2000" b="1" dirty="0">
              <a:solidFill>
                <a:srgbClr val="000099"/>
              </a:solidFill>
            </a:endParaRPr>
          </a:p>
          <a:p>
            <a:pPr marL="297645" indent="-232824">
              <a:lnSpc>
                <a:spcPct val="90000"/>
              </a:lnSpc>
              <a:buFont typeface="Wingdings" pitchFamily="2" charset="2"/>
              <a:buChar char="§"/>
              <a:defRPr/>
            </a:pPr>
            <a:r>
              <a:rPr lang="en-US" b="1" dirty="0"/>
              <a:t>Elements of an effective oral presentation</a:t>
            </a:r>
          </a:p>
          <a:p>
            <a:pPr marL="447128" lvl="1" indent="0">
              <a:lnSpc>
                <a:spcPct val="90000"/>
              </a:lnSpc>
              <a:buNone/>
              <a:defRPr/>
            </a:pPr>
            <a:r>
              <a:rPr lang="fi-FI" sz="2000" dirty="0"/>
              <a:t>Organization</a:t>
            </a:r>
          </a:p>
          <a:p>
            <a:pPr marL="447128" lvl="1" indent="0">
              <a:lnSpc>
                <a:spcPct val="90000"/>
              </a:lnSpc>
              <a:buNone/>
              <a:defRPr/>
            </a:pPr>
            <a:r>
              <a:rPr lang="fi-FI" sz="2000" dirty="0" err="1"/>
              <a:t>Slides</a:t>
            </a:r>
            <a:endParaRPr lang="fi-FI" sz="2000" dirty="0"/>
          </a:p>
          <a:p>
            <a:pPr marL="447128" lvl="1" indent="0">
              <a:lnSpc>
                <a:spcPct val="90000"/>
              </a:lnSpc>
              <a:buNone/>
              <a:defRPr/>
            </a:pPr>
            <a:r>
              <a:rPr lang="fi-FI" sz="2000" dirty="0" smtClean="0"/>
              <a:t>Delivery</a:t>
            </a:r>
          </a:p>
          <a:p>
            <a:pPr marL="447128" lvl="1" indent="0">
              <a:lnSpc>
                <a:spcPct val="90000"/>
              </a:lnSpc>
              <a:buNone/>
              <a:defRPr/>
            </a:pPr>
            <a:r>
              <a:rPr lang="fi-FI" sz="2000" dirty="0" err="1" smtClean="0"/>
              <a:t>Metalanguage</a:t>
            </a:r>
            <a:r>
              <a:rPr lang="fi-FI" sz="2000" dirty="0" smtClean="0"/>
              <a:t>                        </a:t>
            </a:r>
            <a:r>
              <a:rPr lang="fi-FI" sz="2000" dirty="0"/>
              <a:t/>
            </a:r>
            <a:br>
              <a:rPr lang="fi-FI" sz="2000" dirty="0"/>
            </a:br>
            <a:endParaRPr lang="fi-FI" sz="2000" dirty="0"/>
          </a:p>
          <a:p>
            <a:pPr marL="297645" indent="-232824">
              <a:lnSpc>
                <a:spcPct val="90000"/>
              </a:lnSpc>
              <a:buFont typeface="Wingdings" pitchFamily="2" charset="2"/>
              <a:buChar char="§"/>
              <a:defRPr/>
            </a:pPr>
            <a:r>
              <a:rPr lang="fi-FI" b="1" dirty="0" err="1"/>
              <a:t>Distinctive</a:t>
            </a:r>
            <a:r>
              <a:rPr lang="fi-FI" b="1" dirty="0"/>
              <a:t> </a:t>
            </a:r>
            <a:r>
              <a:rPr lang="fi-FI" b="1" dirty="0" err="1"/>
              <a:t>features</a:t>
            </a:r>
            <a:r>
              <a:rPr lang="fi-FI" b="1" dirty="0"/>
              <a:t> of </a:t>
            </a:r>
            <a:r>
              <a:rPr lang="fi-FI" b="1" dirty="0" err="1"/>
              <a:t>formal</a:t>
            </a:r>
            <a:r>
              <a:rPr lang="fi-FI" b="1" dirty="0"/>
              <a:t> vs. </a:t>
            </a:r>
            <a:r>
              <a:rPr lang="fi-FI" b="1" dirty="0" err="1"/>
              <a:t>informal</a:t>
            </a:r>
            <a:r>
              <a:rPr lang="fi-FI" b="1" dirty="0"/>
              <a:t> English</a:t>
            </a:r>
          </a:p>
          <a:p>
            <a:pPr marL="447128" lvl="1" indent="0">
              <a:lnSpc>
                <a:spcPct val="90000"/>
              </a:lnSpc>
              <a:buNone/>
              <a:defRPr/>
            </a:pPr>
            <a:r>
              <a:rPr lang="fi-FI" sz="2000" dirty="0" err="1"/>
              <a:t>Vocabulary</a:t>
            </a:r>
            <a:r>
              <a:rPr lang="fi-FI" sz="2000" dirty="0"/>
              <a:t> </a:t>
            </a:r>
            <a:r>
              <a:rPr lang="fi-FI" sz="2000" dirty="0" err="1"/>
              <a:t>choice</a:t>
            </a:r>
            <a:endParaRPr lang="fi-FI" sz="2000" dirty="0"/>
          </a:p>
          <a:p>
            <a:pPr marL="447128" lvl="1" indent="0">
              <a:lnSpc>
                <a:spcPct val="90000"/>
              </a:lnSpc>
              <a:buNone/>
              <a:defRPr/>
            </a:pPr>
            <a:r>
              <a:rPr lang="fi-FI" sz="2000" dirty="0" err="1" smtClean="0"/>
              <a:t>Grammar</a:t>
            </a:r>
            <a:endParaRPr lang="fi-FI" sz="2000" dirty="0"/>
          </a:p>
        </p:txBody>
      </p:sp>
      <p:sp>
        <p:nvSpPr>
          <p:cNvPr id="8" name="Title 1"/>
          <p:cNvSpPr txBox="1">
            <a:spLocks/>
          </p:cNvSpPr>
          <p:nvPr/>
        </p:nvSpPr>
        <p:spPr>
          <a:xfrm>
            <a:off x="323529" y="193204"/>
            <a:ext cx="8820471" cy="900100"/>
          </a:xfrm>
          <a:prstGeom prst="rect">
            <a:avLst/>
          </a:prstGeom>
        </p:spPr>
        <p:txBody>
          <a:bodyPr vert="horz" lIns="0" tIns="0" rIns="0" bIns="0" rtlCol="0" anchor="t" anchorCtr="0">
            <a:noAutofit/>
          </a:bodyPr>
          <a:lstStyle>
            <a:lvl1pPr algn="l" defTabSz="914400" rtl="0" eaLnBrk="1" latinLnBrk="0" hangingPunct="1">
              <a:spcBef>
                <a:spcPct val="0"/>
              </a:spcBef>
              <a:buNone/>
              <a:defRPr sz="3200" b="1" kern="1200">
                <a:solidFill>
                  <a:srgbClr val="009B3A"/>
                </a:solidFill>
                <a:latin typeface="+mj-lt"/>
                <a:ea typeface="+mj-ea"/>
                <a:cs typeface="+mj-cs"/>
              </a:defRPr>
            </a:lvl1pPr>
          </a:lstStyle>
          <a:p>
            <a:pPr defTabSz="761970" fontAlgn="auto">
              <a:spcAft>
                <a:spcPts val="0"/>
              </a:spcAft>
            </a:pPr>
            <a:r>
              <a:rPr lang="fi-FI" sz="2800" dirty="0" err="1">
                <a:latin typeface="Arial Black" pitchFamily="34" charset="0"/>
              </a:rPr>
              <a:t>What</a:t>
            </a:r>
            <a:r>
              <a:rPr lang="fi-FI" sz="2800" dirty="0">
                <a:latin typeface="Arial Black" pitchFamily="34" charset="0"/>
              </a:rPr>
              <a:t> </a:t>
            </a:r>
            <a:r>
              <a:rPr lang="fi-FI" sz="2800" dirty="0" err="1">
                <a:latin typeface="Arial Black" pitchFamily="34" charset="0"/>
              </a:rPr>
              <a:t>will</a:t>
            </a:r>
            <a:r>
              <a:rPr lang="fi-FI" sz="2800" dirty="0">
                <a:latin typeface="Arial Black" pitchFamily="34" charset="0"/>
              </a:rPr>
              <a:t> I </a:t>
            </a:r>
            <a:r>
              <a:rPr lang="fi-FI" sz="2800" dirty="0" err="1">
                <a:latin typeface="Arial Black" pitchFamily="34" charset="0"/>
              </a:rPr>
              <a:t>know</a:t>
            </a:r>
            <a:r>
              <a:rPr lang="fi-FI" sz="2800" dirty="0">
                <a:latin typeface="Arial Black" pitchFamily="34" charset="0"/>
              </a:rPr>
              <a:t> </a:t>
            </a:r>
            <a:r>
              <a:rPr lang="fi-FI" sz="2800" dirty="0" err="1">
                <a:latin typeface="Arial Black" pitchFamily="34" charset="0"/>
              </a:rPr>
              <a:t>by</a:t>
            </a:r>
            <a:r>
              <a:rPr lang="fi-FI" sz="2800" dirty="0">
                <a:latin typeface="Arial Black" pitchFamily="34" charset="0"/>
              </a:rPr>
              <a:t> </a:t>
            </a:r>
            <a:r>
              <a:rPr lang="fi-FI" sz="2800" dirty="0" err="1">
                <a:latin typeface="Arial Black" pitchFamily="34" charset="0"/>
              </a:rPr>
              <a:t>the</a:t>
            </a:r>
            <a:r>
              <a:rPr lang="fi-FI" sz="2800" dirty="0">
                <a:latin typeface="Arial Black" pitchFamily="34" charset="0"/>
              </a:rPr>
              <a:t> </a:t>
            </a:r>
            <a:r>
              <a:rPr lang="fi-FI" sz="2800" dirty="0" err="1">
                <a:latin typeface="Arial Black" pitchFamily="34" charset="0"/>
              </a:rPr>
              <a:t>end</a:t>
            </a:r>
            <a:r>
              <a:rPr lang="fi-FI" sz="2800" dirty="0">
                <a:latin typeface="Arial Black" pitchFamily="34" charset="0"/>
              </a:rPr>
              <a:t> of </a:t>
            </a:r>
            <a:r>
              <a:rPr lang="fi-FI" sz="2800" dirty="0" err="1">
                <a:latin typeface="Arial Black" pitchFamily="34" charset="0"/>
              </a:rPr>
              <a:t>this</a:t>
            </a:r>
            <a:r>
              <a:rPr lang="fi-FI" sz="2800" dirty="0">
                <a:latin typeface="Arial Black" pitchFamily="34" charset="0"/>
              </a:rPr>
              <a:t> </a:t>
            </a:r>
            <a:r>
              <a:rPr lang="fi-FI" sz="2800" dirty="0" err="1">
                <a:latin typeface="Arial Black" pitchFamily="34" charset="0"/>
              </a:rPr>
              <a:t>course</a:t>
            </a:r>
            <a:r>
              <a:rPr lang="fi-FI" sz="2800" dirty="0">
                <a:latin typeface="Arial Black" pitchFamily="34" charset="0"/>
              </a:rPr>
              <a:t>?</a:t>
            </a:r>
            <a:endParaRPr lang="en-US" sz="2800" dirty="0">
              <a:latin typeface="Arial Black" pitchFamily="34" charset="0"/>
            </a:endParaRPr>
          </a:p>
        </p:txBody>
      </p:sp>
      <p:sp>
        <p:nvSpPr>
          <p:cNvPr id="2" name="Text Placeholder 1"/>
          <p:cNvSpPr>
            <a:spLocks noGrp="1"/>
          </p:cNvSpPr>
          <p:nvPr>
            <p:ph type="body" sz="quarter" idx="13"/>
          </p:nvPr>
        </p:nvSpPr>
        <p:spPr/>
        <p:txBody>
          <a:bodyPr/>
          <a:lstStyle/>
          <a:p>
            <a:endParaRPr lang="en-GB"/>
          </a:p>
        </p:txBody>
      </p:sp>
      <p:sp>
        <p:nvSpPr>
          <p:cNvPr id="7" name="Text Placeholder 7"/>
          <p:cNvSpPr>
            <a:spLocks noGrp="1"/>
          </p:cNvSpPr>
          <p:nvPr>
            <p:ph type="body" sz="quarter" idx="13"/>
          </p:nvPr>
        </p:nvSpPr>
        <p:spPr>
          <a:xfrm>
            <a:off x="4572000" y="5121000"/>
            <a:ext cx="3960440" cy="366081"/>
          </a:xfrm>
        </p:spPr>
        <p:txBody>
          <a:bodyPr/>
          <a:lstStyle/>
          <a:p>
            <a:r>
              <a:rPr lang="fi-FI" sz="1600" dirty="0" smtClean="0"/>
              <a:t>LC-1114 </a:t>
            </a:r>
            <a:r>
              <a:rPr lang="fi-FI" sz="1600" dirty="0" err="1" smtClean="0"/>
              <a:t>Communicating</a:t>
            </a:r>
            <a:r>
              <a:rPr lang="fi-FI" sz="1600" dirty="0" smtClean="0"/>
              <a:t> </a:t>
            </a:r>
            <a:r>
              <a:rPr lang="fi-FI" sz="1600" dirty="0" err="1" smtClean="0"/>
              <a:t>technology</a:t>
            </a:r>
            <a:endParaRPr lang="en-GB" sz="1600" dirty="0"/>
          </a:p>
        </p:txBody>
      </p:sp>
    </p:spTree>
    <p:extLst>
      <p:ext uri="{BB962C8B-B14F-4D97-AF65-F5344CB8AC3E}">
        <p14:creationId xmlns:p14="http://schemas.microsoft.com/office/powerpoint/2010/main" val="377828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3000"/>
            <a:ext cx="8424936" cy="900000"/>
          </a:xfrm>
        </p:spPr>
        <p:txBody>
          <a:bodyPr>
            <a:noAutofit/>
          </a:bodyPr>
          <a:lstStyle/>
          <a:p>
            <a:r>
              <a:rPr lang="fi-FI" sz="2800" dirty="0" err="1">
                <a:solidFill>
                  <a:schemeClr val="accent1"/>
                </a:solidFill>
                <a:latin typeface="Arial Black" pitchFamily="34" charset="0"/>
              </a:rPr>
              <a:t>What</a:t>
            </a:r>
            <a:r>
              <a:rPr lang="fi-FI" sz="2800" dirty="0">
                <a:solidFill>
                  <a:schemeClr val="accent1"/>
                </a:solidFill>
                <a:latin typeface="Arial Black" pitchFamily="34" charset="0"/>
              </a:rPr>
              <a:t> </a:t>
            </a:r>
            <a:r>
              <a:rPr lang="fi-FI" sz="2800" dirty="0" err="1">
                <a:solidFill>
                  <a:schemeClr val="accent1"/>
                </a:solidFill>
                <a:latin typeface="Arial Black" pitchFamily="34" charset="0"/>
              </a:rPr>
              <a:t>will</a:t>
            </a:r>
            <a:r>
              <a:rPr lang="fi-FI" sz="2800" dirty="0">
                <a:solidFill>
                  <a:schemeClr val="accent1"/>
                </a:solidFill>
                <a:latin typeface="Arial Black" pitchFamily="34" charset="0"/>
              </a:rPr>
              <a:t> I </a:t>
            </a:r>
            <a:r>
              <a:rPr lang="fi-FI" sz="2800" dirty="0" err="1">
                <a:solidFill>
                  <a:schemeClr val="accent1"/>
                </a:solidFill>
                <a:latin typeface="Arial Black" pitchFamily="34" charset="0"/>
              </a:rPr>
              <a:t>know</a:t>
            </a:r>
            <a:r>
              <a:rPr lang="fi-FI" sz="2800" dirty="0">
                <a:solidFill>
                  <a:schemeClr val="accent1"/>
                </a:solidFill>
                <a:latin typeface="Arial Black" pitchFamily="34" charset="0"/>
              </a:rPr>
              <a:t> </a:t>
            </a:r>
            <a:r>
              <a:rPr lang="fi-FI" sz="2800" dirty="0" err="1">
                <a:solidFill>
                  <a:schemeClr val="accent1"/>
                </a:solidFill>
                <a:latin typeface="Arial Black" pitchFamily="34" charset="0"/>
              </a:rPr>
              <a:t>by</a:t>
            </a:r>
            <a:r>
              <a:rPr lang="fi-FI" sz="2800" dirty="0">
                <a:solidFill>
                  <a:schemeClr val="accent1"/>
                </a:solidFill>
                <a:latin typeface="Arial Black" pitchFamily="34" charset="0"/>
              </a:rPr>
              <a:t> </a:t>
            </a:r>
            <a:r>
              <a:rPr lang="fi-FI" sz="2800" dirty="0" err="1">
                <a:solidFill>
                  <a:schemeClr val="accent1"/>
                </a:solidFill>
                <a:latin typeface="Arial Black" pitchFamily="34" charset="0"/>
              </a:rPr>
              <a:t>the</a:t>
            </a:r>
            <a:r>
              <a:rPr lang="fi-FI" sz="2800" dirty="0">
                <a:solidFill>
                  <a:schemeClr val="accent1"/>
                </a:solidFill>
                <a:latin typeface="Arial Black" pitchFamily="34" charset="0"/>
              </a:rPr>
              <a:t> </a:t>
            </a:r>
            <a:r>
              <a:rPr lang="fi-FI" sz="2800" dirty="0" err="1">
                <a:solidFill>
                  <a:schemeClr val="accent1"/>
                </a:solidFill>
                <a:latin typeface="Arial Black" pitchFamily="34" charset="0"/>
              </a:rPr>
              <a:t>end</a:t>
            </a:r>
            <a:r>
              <a:rPr lang="fi-FI" sz="2800" dirty="0">
                <a:solidFill>
                  <a:schemeClr val="accent1"/>
                </a:solidFill>
                <a:latin typeface="Arial Black" pitchFamily="34" charset="0"/>
              </a:rPr>
              <a:t> of </a:t>
            </a:r>
            <a:r>
              <a:rPr lang="fi-FI" sz="2800" dirty="0" err="1">
                <a:solidFill>
                  <a:schemeClr val="accent1"/>
                </a:solidFill>
                <a:latin typeface="Arial Black" pitchFamily="34" charset="0"/>
              </a:rPr>
              <a:t>this</a:t>
            </a:r>
            <a:r>
              <a:rPr lang="fi-FI" sz="2800" dirty="0">
                <a:solidFill>
                  <a:schemeClr val="accent1"/>
                </a:solidFill>
                <a:latin typeface="Arial Black" pitchFamily="34" charset="0"/>
              </a:rPr>
              <a:t> </a:t>
            </a:r>
            <a:r>
              <a:rPr lang="fi-FI" sz="2800" dirty="0" err="1">
                <a:solidFill>
                  <a:schemeClr val="accent1"/>
                </a:solidFill>
                <a:latin typeface="Arial Black" pitchFamily="34" charset="0"/>
              </a:rPr>
              <a:t>course</a:t>
            </a:r>
            <a:r>
              <a:rPr lang="fi-FI" sz="2800" dirty="0">
                <a:solidFill>
                  <a:schemeClr val="accent1"/>
                </a:solidFill>
                <a:latin typeface="Arial Black" pitchFamily="34" charset="0"/>
              </a:rPr>
              <a:t>?</a:t>
            </a:r>
            <a:r>
              <a:rPr lang="en-US" sz="3333" dirty="0">
                <a:solidFill>
                  <a:schemeClr val="accent1"/>
                </a:solidFill>
                <a:latin typeface="Arial Black" pitchFamily="34" charset="0"/>
              </a:rPr>
              <a:t/>
            </a:r>
            <a:br>
              <a:rPr lang="en-US" sz="3333" dirty="0">
                <a:solidFill>
                  <a:schemeClr val="accent1"/>
                </a:solidFill>
                <a:latin typeface="Arial Black" pitchFamily="34" charset="0"/>
              </a:rPr>
            </a:br>
            <a:endParaRPr lang="en-US" sz="3333" dirty="0">
              <a:solidFill>
                <a:schemeClr val="accent1"/>
              </a:solidFill>
              <a:latin typeface="Arial Black" pitchFamily="34" charset="0"/>
            </a:endParaRPr>
          </a:p>
        </p:txBody>
      </p:sp>
      <p:sp>
        <p:nvSpPr>
          <p:cNvPr id="3" name="Content Placeholder 2"/>
          <p:cNvSpPr>
            <a:spLocks noGrp="1"/>
          </p:cNvSpPr>
          <p:nvPr>
            <p:ph idx="1"/>
          </p:nvPr>
        </p:nvSpPr>
        <p:spPr>
          <a:xfrm>
            <a:off x="965770" y="1040471"/>
            <a:ext cx="7056784" cy="4032448"/>
          </a:xfrm>
        </p:spPr>
        <p:txBody>
          <a:bodyPr/>
          <a:lstStyle/>
          <a:p>
            <a:pPr marL="297645" lvl="1" indent="-232824">
              <a:lnSpc>
                <a:spcPct val="90000"/>
              </a:lnSpc>
              <a:buFont typeface="Wingdings" pitchFamily="2" charset="2"/>
              <a:buChar char="§"/>
              <a:defRPr/>
            </a:pPr>
            <a:r>
              <a:rPr lang="en-GB" sz="2000" b="1" dirty="0"/>
              <a:t>Organize ideas </a:t>
            </a:r>
            <a:r>
              <a:rPr lang="en-GB" sz="2000" dirty="0"/>
              <a:t>in order to present information clearly to </a:t>
            </a:r>
            <a:r>
              <a:rPr lang="en-GB" sz="2000" b="1" dirty="0"/>
              <a:t>non-experts</a:t>
            </a:r>
          </a:p>
          <a:p>
            <a:pPr marL="64821" lvl="1" indent="0">
              <a:lnSpc>
                <a:spcPct val="90000"/>
              </a:lnSpc>
              <a:buNone/>
              <a:defRPr/>
            </a:pPr>
            <a:endParaRPr lang="en-GB" sz="2000" dirty="0"/>
          </a:p>
          <a:p>
            <a:pPr marL="297645" indent="-232824">
              <a:lnSpc>
                <a:spcPct val="90000"/>
              </a:lnSpc>
              <a:buFont typeface="Wingdings" pitchFamily="2" charset="2"/>
              <a:buChar char="§"/>
              <a:defRPr/>
            </a:pPr>
            <a:r>
              <a:rPr lang="en-US" b="1" dirty="0"/>
              <a:t>Adjust my style </a:t>
            </a:r>
            <a:r>
              <a:rPr lang="en-US" dirty="0"/>
              <a:t>and level of formality depending on the genre and my </a:t>
            </a:r>
            <a:r>
              <a:rPr lang="en-US" dirty="0" smtClean="0"/>
              <a:t>audience</a:t>
            </a:r>
            <a:br>
              <a:rPr lang="en-US" dirty="0" smtClean="0"/>
            </a:br>
            <a:endParaRPr lang="en-US" dirty="0" smtClean="0"/>
          </a:p>
          <a:p>
            <a:pPr marL="297645" indent="-232824">
              <a:lnSpc>
                <a:spcPct val="90000"/>
              </a:lnSpc>
              <a:buFont typeface="Wingdings" pitchFamily="2" charset="2"/>
              <a:buChar char="§"/>
              <a:defRPr/>
            </a:pPr>
            <a:r>
              <a:rPr lang="en-US" dirty="0" smtClean="0"/>
              <a:t>Receive</a:t>
            </a:r>
            <a:r>
              <a:rPr lang="en-US" dirty="0"/>
              <a:t>, give and use</a:t>
            </a:r>
            <a:r>
              <a:rPr lang="en-US" b="1" dirty="0"/>
              <a:t> constructive feedback</a:t>
            </a:r>
          </a:p>
          <a:p>
            <a:pPr marL="64821" indent="0">
              <a:lnSpc>
                <a:spcPct val="90000"/>
              </a:lnSpc>
              <a:buNone/>
              <a:defRPr/>
            </a:pPr>
            <a:r>
              <a:rPr lang="en-US" b="1" dirty="0"/>
              <a:t> </a:t>
            </a:r>
          </a:p>
          <a:p>
            <a:pPr marL="297645" indent="-232824">
              <a:lnSpc>
                <a:spcPct val="90000"/>
              </a:lnSpc>
              <a:buFont typeface="Wingdings" pitchFamily="2" charset="2"/>
              <a:buChar char="§"/>
              <a:defRPr/>
            </a:pPr>
            <a:r>
              <a:rPr lang="en-US" b="1" dirty="0"/>
              <a:t>Use English more confidently </a:t>
            </a:r>
            <a:r>
              <a:rPr lang="en-US" dirty="0"/>
              <a:t>to discuss and evaluate solutions in my field of study</a:t>
            </a:r>
          </a:p>
          <a:p>
            <a:endParaRPr lang="en-US" dirty="0"/>
          </a:p>
        </p:txBody>
      </p:sp>
      <p:sp>
        <p:nvSpPr>
          <p:cNvPr id="5" name="Text Placeholder 7"/>
          <p:cNvSpPr>
            <a:spLocks noGrp="1"/>
          </p:cNvSpPr>
          <p:nvPr>
            <p:ph type="body" sz="quarter" idx="13"/>
          </p:nvPr>
        </p:nvSpPr>
        <p:spPr>
          <a:xfrm>
            <a:off x="4572000" y="5121000"/>
            <a:ext cx="3960440" cy="366081"/>
          </a:xfrm>
        </p:spPr>
        <p:txBody>
          <a:bodyPr/>
          <a:lstStyle/>
          <a:p>
            <a:r>
              <a:rPr lang="fi-FI" sz="1600" dirty="0" smtClean="0"/>
              <a:t>LC-1114 </a:t>
            </a:r>
            <a:r>
              <a:rPr lang="fi-FI" sz="1600" dirty="0" err="1" smtClean="0"/>
              <a:t>Communicating</a:t>
            </a:r>
            <a:r>
              <a:rPr lang="fi-FI" sz="1600" dirty="0" smtClean="0"/>
              <a:t> </a:t>
            </a:r>
            <a:r>
              <a:rPr lang="fi-FI" sz="1600" dirty="0" err="1" smtClean="0"/>
              <a:t>technology</a:t>
            </a:r>
            <a:endParaRPr lang="en-GB" sz="1600" dirty="0"/>
          </a:p>
        </p:txBody>
      </p:sp>
      <p:sp>
        <p:nvSpPr>
          <p:cNvPr id="4" name="Text Placeholder 3"/>
          <p:cNvSpPr>
            <a:spLocks noGrp="1"/>
          </p:cNvSpPr>
          <p:nvPr>
            <p:ph type="body" sz="quarter" idx="13"/>
          </p:nvPr>
        </p:nvSpPr>
        <p:spPr/>
        <p:txBody>
          <a:bodyPr/>
          <a:lstStyle/>
          <a:p>
            <a:endParaRPr lang="en-GB" dirty="0"/>
          </a:p>
        </p:txBody>
      </p:sp>
    </p:spTree>
    <p:extLst>
      <p:ext uri="{BB962C8B-B14F-4D97-AF65-F5344CB8AC3E}">
        <p14:creationId xmlns:p14="http://schemas.microsoft.com/office/powerpoint/2010/main" val="412597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5175" y="1034527"/>
            <a:ext cx="6657000" cy="3683180"/>
          </a:xfrm>
        </p:spPr>
        <p:txBody>
          <a:bodyPr>
            <a:normAutofit lnSpcReduction="10000"/>
          </a:bodyPr>
          <a:lstStyle/>
          <a:p>
            <a:pPr>
              <a:lnSpc>
                <a:spcPct val="110000"/>
              </a:lnSpc>
              <a:buFont typeface="Wingdings" panose="05000000000000000000" pitchFamily="2" charset="2"/>
              <a:buChar char="§"/>
              <a:defRPr/>
            </a:pPr>
            <a:r>
              <a:rPr lang="en-US" dirty="0"/>
              <a:t>Participate and </a:t>
            </a:r>
            <a:r>
              <a:rPr lang="en-US" b="1" dirty="0"/>
              <a:t>contribute</a:t>
            </a:r>
            <a:r>
              <a:rPr lang="en-US" dirty="0"/>
              <a:t> to class work</a:t>
            </a:r>
          </a:p>
          <a:p>
            <a:pPr>
              <a:lnSpc>
                <a:spcPct val="110000"/>
              </a:lnSpc>
              <a:buFont typeface="Wingdings" panose="05000000000000000000" pitchFamily="2" charset="2"/>
              <a:buChar char="§"/>
              <a:defRPr/>
            </a:pPr>
            <a:r>
              <a:rPr lang="en-US" dirty="0" smtClean="0"/>
              <a:t>Plan and </a:t>
            </a:r>
            <a:r>
              <a:rPr lang="en-US" b="1" dirty="0"/>
              <a:t>write </a:t>
            </a:r>
            <a:r>
              <a:rPr lang="en-US" b="1" dirty="0" smtClean="0"/>
              <a:t>texts  </a:t>
            </a:r>
            <a:r>
              <a:rPr lang="en-US" dirty="0" smtClean="0"/>
              <a:t/>
            </a:r>
            <a:br>
              <a:rPr lang="en-US" dirty="0" smtClean="0"/>
            </a:br>
            <a:r>
              <a:rPr lang="en-US" dirty="0" smtClean="0"/>
              <a:t>(final text based on preparatory assignments)</a:t>
            </a:r>
            <a:endParaRPr lang="en-US" dirty="0"/>
          </a:p>
          <a:p>
            <a:pPr>
              <a:lnSpc>
                <a:spcPct val="110000"/>
              </a:lnSpc>
              <a:buFont typeface="Wingdings" panose="05000000000000000000" pitchFamily="2" charset="2"/>
              <a:buChar char="§"/>
              <a:defRPr/>
            </a:pPr>
            <a:r>
              <a:rPr lang="en-US" dirty="0"/>
              <a:t>Complete </a:t>
            </a:r>
            <a:r>
              <a:rPr lang="en-US" b="1" dirty="0"/>
              <a:t>3 online modules </a:t>
            </a:r>
            <a:r>
              <a:rPr lang="en-US" dirty="0"/>
              <a:t>independently</a:t>
            </a:r>
          </a:p>
          <a:p>
            <a:pPr>
              <a:lnSpc>
                <a:spcPct val="110000"/>
              </a:lnSpc>
              <a:buFont typeface="Wingdings" panose="05000000000000000000" pitchFamily="2" charset="2"/>
              <a:buChar char="§"/>
              <a:defRPr/>
            </a:pPr>
            <a:r>
              <a:rPr lang="fi-FI" b="1" dirty="0" smtClean="0"/>
              <a:t>1 </a:t>
            </a:r>
            <a:r>
              <a:rPr lang="fi-FI" b="1" dirty="0" err="1" smtClean="0"/>
              <a:t>Exam</a:t>
            </a:r>
            <a:r>
              <a:rPr lang="fi-FI" b="1" dirty="0" smtClean="0"/>
              <a:t> </a:t>
            </a:r>
            <a:r>
              <a:rPr lang="fi-FI" dirty="0" smtClean="0"/>
              <a:t>(</a:t>
            </a:r>
            <a:r>
              <a:rPr lang="fi-FI" dirty="0" err="1" smtClean="0"/>
              <a:t>analysis</a:t>
            </a:r>
            <a:r>
              <a:rPr lang="fi-FI" dirty="0"/>
              <a:t> </a:t>
            </a:r>
            <a:r>
              <a:rPr lang="fi-FI" dirty="0" smtClean="0"/>
              <a:t>and </a:t>
            </a:r>
            <a:r>
              <a:rPr lang="fi-FI" dirty="0" err="1" smtClean="0"/>
              <a:t>error</a:t>
            </a:r>
            <a:r>
              <a:rPr lang="fi-FI" dirty="0" smtClean="0"/>
              <a:t> </a:t>
            </a:r>
            <a:r>
              <a:rPr lang="fi-FI" dirty="0" err="1" smtClean="0"/>
              <a:t>correction</a:t>
            </a:r>
            <a:r>
              <a:rPr lang="fi-FI" dirty="0" smtClean="0"/>
              <a:t>)</a:t>
            </a:r>
            <a:endParaRPr lang="fi-FI" dirty="0"/>
          </a:p>
          <a:p>
            <a:pPr>
              <a:lnSpc>
                <a:spcPct val="110000"/>
              </a:lnSpc>
              <a:buFont typeface="Wingdings" panose="05000000000000000000" pitchFamily="2" charset="2"/>
              <a:buChar char="§"/>
              <a:defRPr/>
            </a:pPr>
            <a:r>
              <a:rPr lang="en-US" dirty="0"/>
              <a:t>Prepare and deliver an oral </a:t>
            </a:r>
            <a:r>
              <a:rPr lang="en-US" b="1" dirty="0"/>
              <a:t>presentation</a:t>
            </a:r>
            <a:r>
              <a:rPr lang="en-US" dirty="0"/>
              <a:t> (based on the written work</a:t>
            </a:r>
            <a:r>
              <a:rPr lang="en-US" dirty="0" smtClean="0"/>
              <a:t>)</a:t>
            </a:r>
          </a:p>
          <a:p>
            <a:pPr>
              <a:lnSpc>
                <a:spcPct val="110000"/>
              </a:lnSpc>
              <a:buFont typeface="Wingdings" panose="05000000000000000000" pitchFamily="2" charset="2"/>
              <a:buChar char="§"/>
              <a:defRPr/>
            </a:pPr>
            <a:r>
              <a:rPr lang="fi-FI" dirty="0" err="1" smtClean="0"/>
              <a:t>Give</a:t>
            </a:r>
            <a:r>
              <a:rPr lang="fi-FI" dirty="0" smtClean="0"/>
              <a:t> and </a:t>
            </a:r>
            <a:r>
              <a:rPr lang="fi-FI" dirty="0" err="1" smtClean="0"/>
              <a:t>receive</a:t>
            </a:r>
            <a:r>
              <a:rPr lang="fi-FI" dirty="0" smtClean="0"/>
              <a:t> </a:t>
            </a:r>
            <a:r>
              <a:rPr lang="fi-FI" b="1" dirty="0" err="1" smtClean="0"/>
              <a:t>peer</a:t>
            </a:r>
            <a:r>
              <a:rPr lang="fi-FI" b="1" dirty="0" smtClean="0"/>
              <a:t> feedback</a:t>
            </a:r>
          </a:p>
          <a:p>
            <a:pPr>
              <a:lnSpc>
                <a:spcPct val="110000"/>
              </a:lnSpc>
              <a:buFont typeface="Wingdings" panose="05000000000000000000" pitchFamily="2" charset="2"/>
              <a:buChar char="§"/>
              <a:defRPr/>
            </a:pPr>
            <a:r>
              <a:rPr lang="fi-FI" b="1" dirty="0" err="1" smtClean="0"/>
              <a:t>Review</a:t>
            </a:r>
            <a:r>
              <a:rPr lang="fi-FI" b="1" dirty="0" smtClean="0"/>
              <a:t> and </a:t>
            </a:r>
            <a:r>
              <a:rPr lang="fi-FI" b="1" dirty="0" err="1" smtClean="0"/>
              <a:t>improve</a:t>
            </a:r>
            <a:r>
              <a:rPr lang="fi-FI" b="1" dirty="0" smtClean="0"/>
              <a:t> </a:t>
            </a:r>
            <a:r>
              <a:rPr lang="fi-FI" dirty="0" smtClean="0"/>
              <a:t>my </a:t>
            </a:r>
            <a:r>
              <a:rPr lang="fi-FI" dirty="0" err="1" smtClean="0"/>
              <a:t>work</a:t>
            </a:r>
            <a:r>
              <a:rPr lang="fi-FI" dirty="0" smtClean="0"/>
              <a:t> </a:t>
            </a:r>
            <a:r>
              <a:rPr lang="fi-FI" dirty="0" err="1" smtClean="0"/>
              <a:t>based</a:t>
            </a:r>
            <a:r>
              <a:rPr lang="fi-FI" dirty="0" smtClean="0"/>
              <a:t> on feedback</a:t>
            </a:r>
            <a:endParaRPr lang="en-US" dirty="0"/>
          </a:p>
          <a:p>
            <a:pPr marL="0" indent="0">
              <a:lnSpc>
                <a:spcPct val="80000"/>
              </a:lnSpc>
              <a:buNone/>
              <a:defRPr/>
            </a:pPr>
            <a:r>
              <a:rPr lang="fi-FI" b="1" dirty="0" smtClean="0">
                <a:solidFill>
                  <a:srgbClr val="000099"/>
                </a:solidFill>
              </a:rPr>
              <a:t> </a:t>
            </a:r>
            <a:endParaRPr lang="en-US" b="1" dirty="0">
              <a:solidFill>
                <a:srgbClr val="000099"/>
              </a:solidFill>
            </a:endParaRPr>
          </a:p>
          <a:p>
            <a:pPr marL="380985" indent="-380985">
              <a:lnSpc>
                <a:spcPct val="80000"/>
              </a:lnSpc>
              <a:buAutoNum type="arabicPlain" startAt="2"/>
              <a:defRPr/>
            </a:pPr>
            <a:endParaRPr lang="en-US" b="1" dirty="0">
              <a:solidFill>
                <a:srgbClr val="000099"/>
              </a:solidFill>
            </a:endParaRPr>
          </a:p>
        </p:txBody>
      </p:sp>
      <p:sp>
        <p:nvSpPr>
          <p:cNvPr id="8" name="Title 1"/>
          <p:cNvSpPr txBox="1">
            <a:spLocks/>
          </p:cNvSpPr>
          <p:nvPr/>
        </p:nvSpPr>
        <p:spPr>
          <a:xfrm>
            <a:off x="467544" y="312584"/>
            <a:ext cx="7908879" cy="637300"/>
          </a:xfrm>
          <a:prstGeom prst="rect">
            <a:avLst/>
          </a:prstGeom>
        </p:spPr>
        <p:txBody>
          <a:bodyPr vert="horz" lIns="0" tIns="0" rIns="0" bIns="0" rtlCol="0" anchor="t" anchorCtr="0">
            <a:noAutofit/>
          </a:bodyPr>
          <a:lstStyle>
            <a:lvl1pPr algn="l" defTabSz="914400" rtl="0" eaLnBrk="1" latinLnBrk="0" hangingPunct="1">
              <a:spcBef>
                <a:spcPct val="0"/>
              </a:spcBef>
              <a:buNone/>
              <a:defRPr sz="3200" b="1" kern="1200">
                <a:solidFill>
                  <a:srgbClr val="009B3A"/>
                </a:solidFill>
                <a:latin typeface="+mj-lt"/>
                <a:ea typeface="+mj-ea"/>
                <a:cs typeface="+mj-cs"/>
              </a:defRPr>
            </a:lvl1pPr>
          </a:lstStyle>
          <a:p>
            <a:pPr defTabSz="761970" fontAlgn="auto">
              <a:spcAft>
                <a:spcPts val="0"/>
              </a:spcAft>
            </a:pPr>
            <a:r>
              <a:rPr lang="fi-FI" sz="3000" dirty="0" err="1">
                <a:latin typeface="Arial Black" pitchFamily="34" charset="0"/>
              </a:rPr>
              <a:t>What</a:t>
            </a:r>
            <a:r>
              <a:rPr lang="fi-FI" sz="3000" dirty="0">
                <a:latin typeface="Arial Black" pitchFamily="34" charset="0"/>
              </a:rPr>
              <a:t> </a:t>
            </a:r>
            <a:r>
              <a:rPr lang="fi-FI" sz="3000" dirty="0" err="1">
                <a:latin typeface="Arial Black" pitchFamily="34" charset="0"/>
              </a:rPr>
              <a:t>will</a:t>
            </a:r>
            <a:r>
              <a:rPr lang="fi-FI" sz="3000" dirty="0">
                <a:latin typeface="Arial Black" pitchFamily="34" charset="0"/>
              </a:rPr>
              <a:t> I </a:t>
            </a:r>
            <a:r>
              <a:rPr lang="fi-FI" sz="3000" dirty="0" err="1">
                <a:latin typeface="Arial Black" pitchFamily="34" charset="0"/>
              </a:rPr>
              <a:t>do</a:t>
            </a:r>
            <a:r>
              <a:rPr lang="fi-FI" sz="3000" dirty="0">
                <a:latin typeface="Arial Black" pitchFamily="34" charset="0"/>
              </a:rPr>
              <a:t> </a:t>
            </a:r>
            <a:r>
              <a:rPr lang="fi-FI" sz="3000" dirty="0" err="1">
                <a:latin typeface="Arial Black" pitchFamily="34" charset="0"/>
              </a:rPr>
              <a:t>during</a:t>
            </a:r>
            <a:r>
              <a:rPr lang="fi-FI" sz="3000" dirty="0">
                <a:latin typeface="Arial Black" pitchFamily="34" charset="0"/>
              </a:rPr>
              <a:t> </a:t>
            </a:r>
            <a:r>
              <a:rPr lang="fi-FI" sz="3000" dirty="0" err="1">
                <a:latin typeface="Arial Black" pitchFamily="34" charset="0"/>
              </a:rPr>
              <a:t>this</a:t>
            </a:r>
            <a:r>
              <a:rPr lang="fi-FI" sz="3000" dirty="0">
                <a:latin typeface="Arial Black" pitchFamily="34" charset="0"/>
              </a:rPr>
              <a:t> </a:t>
            </a:r>
            <a:r>
              <a:rPr lang="fi-FI" sz="3000" dirty="0" err="1">
                <a:latin typeface="Arial Black" pitchFamily="34" charset="0"/>
              </a:rPr>
              <a:t>course</a:t>
            </a:r>
            <a:r>
              <a:rPr lang="fi-FI" sz="3000" dirty="0">
                <a:latin typeface="Arial Black" pitchFamily="34" charset="0"/>
              </a:rPr>
              <a:t>?</a:t>
            </a:r>
            <a:endParaRPr lang="en-US" sz="3000" dirty="0">
              <a:latin typeface="Arial Black" pitchFamily="34" charset="0"/>
            </a:endParaRPr>
          </a:p>
        </p:txBody>
      </p:sp>
      <p:sp>
        <p:nvSpPr>
          <p:cNvPr id="2" name="Text Placeholder 1"/>
          <p:cNvSpPr>
            <a:spLocks noGrp="1"/>
          </p:cNvSpPr>
          <p:nvPr>
            <p:ph type="body" sz="quarter" idx="13"/>
          </p:nvPr>
        </p:nvSpPr>
        <p:spPr/>
        <p:txBody>
          <a:bodyPr/>
          <a:lstStyle/>
          <a:p>
            <a:endParaRPr lang="en-GB"/>
          </a:p>
        </p:txBody>
      </p:sp>
      <p:sp>
        <p:nvSpPr>
          <p:cNvPr id="7" name="Text Placeholder 7"/>
          <p:cNvSpPr>
            <a:spLocks noGrp="1"/>
          </p:cNvSpPr>
          <p:nvPr>
            <p:ph type="body" sz="quarter" idx="13"/>
          </p:nvPr>
        </p:nvSpPr>
        <p:spPr>
          <a:xfrm>
            <a:off x="4572000" y="5121000"/>
            <a:ext cx="3960440" cy="366081"/>
          </a:xfrm>
        </p:spPr>
        <p:txBody>
          <a:bodyPr/>
          <a:lstStyle/>
          <a:p>
            <a:r>
              <a:rPr lang="fi-FI" sz="1600" dirty="0" smtClean="0"/>
              <a:t>LC-1114 </a:t>
            </a:r>
            <a:r>
              <a:rPr lang="fi-FI" sz="1600" dirty="0" err="1" smtClean="0"/>
              <a:t>Communicating</a:t>
            </a:r>
            <a:r>
              <a:rPr lang="fi-FI" sz="1600" dirty="0" smtClean="0"/>
              <a:t> </a:t>
            </a:r>
            <a:r>
              <a:rPr lang="fi-FI" sz="1600" dirty="0" err="1" smtClean="0"/>
              <a:t>technology</a:t>
            </a:r>
            <a:endParaRPr lang="en-GB" sz="1600" dirty="0"/>
          </a:p>
        </p:txBody>
      </p:sp>
    </p:spTree>
    <p:extLst>
      <p:ext uri="{BB962C8B-B14F-4D97-AF65-F5344CB8AC3E}">
        <p14:creationId xmlns:p14="http://schemas.microsoft.com/office/powerpoint/2010/main" val="207019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692" y="271907"/>
            <a:ext cx="6657000" cy="900000"/>
          </a:xfrm>
        </p:spPr>
        <p:txBody>
          <a:bodyPr>
            <a:normAutofit fontScale="90000"/>
          </a:bodyPr>
          <a:lstStyle/>
          <a:p>
            <a:r>
              <a:rPr lang="fi-FI" dirty="0" err="1">
                <a:solidFill>
                  <a:schemeClr val="accent1"/>
                </a:solidFill>
                <a:latin typeface="Arial Black" pitchFamily="34" charset="0"/>
              </a:rPr>
              <a:t>What</a:t>
            </a:r>
            <a:r>
              <a:rPr lang="fi-FI" dirty="0">
                <a:solidFill>
                  <a:schemeClr val="accent1"/>
                </a:solidFill>
                <a:latin typeface="Arial Black" pitchFamily="34" charset="0"/>
              </a:rPr>
              <a:t> </a:t>
            </a:r>
            <a:r>
              <a:rPr lang="fi-FI" dirty="0" err="1">
                <a:solidFill>
                  <a:schemeClr val="accent1"/>
                </a:solidFill>
                <a:latin typeface="Arial Black" pitchFamily="34" charset="0"/>
              </a:rPr>
              <a:t>will</a:t>
            </a:r>
            <a:r>
              <a:rPr lang="fi-FI" dirty="0">
                <a:solidFill>
                  <a:schemeClr val="accent1"/>
                </a:solidFill>
                <a:latin typeface="Arial Black" pitchFamily="34" charset="0"/>
              </a:rPr>
              <a:t> I </a:t>
            </a:r>
            <a:r>
              <a:rPr lang="fi-FI" dirty="0" err="1">
                <a:solidFill>
                  <a:schemeClr val="accent1"/>
                </a:solidFill>
                <a:latin typeface="Arial Black" pitchFamily="34" charset="0"/>
              </a:rPr>
              <a:t>do</a:t>
            </a:r>
            <a:r>
              <a:rPr lang="fi-FI" dirty="0">
                <a:solidFill>
                  <a:schemeClr val="accent1"/>
                </a:solidFill>
                <a:latin typeface="Arial Black" pitchFamily="34" charset="0"/>
              </a:rPr>
              <a:t> </a:t>
            </a:r>
            <a:r>
              <a:rPr lang="fi-FI" dirty="0" err="1">
                <a:solidFill>
                  <a:schemeClr val="accent1"/>
                </a:solidFill>
                <a:latin typeface="Arial Black" pitchFamily="34" charset="0"/>
              </a:rPr>
              <a:t>during</a:t>
            </a:r>
            <a:r>
              <a:rPr lang="fi-FI" dirty="0">
                <a:solidFill>
                  <a:schemeClr val="accent1"/>
                </a:solidFill>
                <a:latin typeface="Arial Black" pitchFamily="34" charset="0"/>
              </a:rPr>
              <a:t> </a:t>
            </a:r>
            <a:r>
              <a:rPr lang="fi-FI" dirty="0" err="1">
                <a:solidFill>
                  <a:schemeClr val="accent1"/>
                </a:solidFill>
                <a:latin typeface="Arial Black" pitchFamily="34" charset="0"/>
              </a:rPr>
              <a:t>this</a:t>
            </a:r>
            <a:r>
              <a:rPr lang="fi-FI" dirty="0">
                <a:solidFill>
                  <a:schemeClr val="accent1"/>
                </a:solidFill>
                <a:latin typeface="Arial Black" pitchFamily="34" charset="0"/>
              </a:rPr>
              <a:t> </a:t>
            </a:r>
            <a:r>
              <a:rPr lang="fi-FI" dirty="0" err="1">
                <a:solidFill>
                  <a:schemeClr val="accent1"/>
                </a:solidFill>
                <a:latin typeface="Arial Black" pitchFamily="34" charset="0"/>
              </a:rPr>
              <a:t>course</a:t>
            </a:r>
            <a:r>
              <a:rPr lang="fi-FI" dirty="0" smtClean="0">
                <a:solidFill>
                  <a:schemeClr val="accent1"/>
                </a:solidFill>
                <a:latin typeface="Arial Black" pitchFamily="34" charset="0"/>
              </a:rPr>
              <a:t>?</a:t>
            </a:r>
            <a:br>
              <a:rPr lang="fi-FI" dirty="0" smtClean="0">
                <a:solidFill>
                  <a:schemeClr val="accent1"/>
                </a:solidFill>
                <a:latin typeface="Arial Black" pitchFamily="34" charset="0"/>
              </a:rPr>
            </a:br>
            <a:r>
              <a:rPr lang="fi-FI" sz="1200" dirty="0" smtClean="0">
                <a:solidFill>
                  <a:schemeClr val="accent1"/>
                </a:solidFill>
                <a:latin typeface="Arial Black" pitchFamily="34" charset="0"/>
              </a:rPr>
              <a:t>.</a:t>
            </a:r>
            <a:r>
              <a:rPr lang="fi-FI" dirty="0">
                <a:solidFill>
                  <a:schemeClr val="accent1"/>
                </a:solidFill>
                <a:latin typeface="Arial Black" pitchFamily="34" charset="0"/>
              </a:rPr>
              <a:t/>
            </a:r>
            <a:br>
              <a:rPr lang="fi-FI" dirty="0">
                <a:solidFill>
                  <a:schemeClr val="accent1"/>
                </a:solidFill>
                <a:latin typeface="Arial Black" pitchFamily="34" charset="0"/>
              </a:rPr>
            </a:br>
            <a:r>
              <a:rPr lang="fi-FI" sz="2200" dirty="0" err="1">
                <a:solidFill>
                  <a:schemeClr val="tx1"/>
                </a:solidFill>
                <a:latin typeface="+mn-lt"/>
                <a:ea typeface="+mn-ea"/>
                <a:cs typeface="+mn-cs"/>
              </a:rPr>
              <a:t>Preparatory</a:t>
            </a:r>
            <a:r>
              <a:rPr lang="fi-FI" sz="2200" dirty="0">
                <a:solidFill>
                  <a:schemeClr val="tx1"/>
                </a:solidFill>
                <a:latin typeface="+mn-lt"/>
                <a:ea typeface="+mn-ea"/>
                <a:cs typeface="+mn-cs"/>
              </a:rPr>
              <a:t> </a:t>
            </a:r>
            <a:r>
              <a:rPr lang="fi-FI" sz="2200" dirty="0" err="1">
                <a:solidFill>
                  <a:schemeClr val="tx1"/>
                </a:solidFill>
                <a:latin typeface="+mn-lt"/>
                <a:ea typeface="+mn-ea"/>
                <a:cs typeface="+mn-cs"/>
              </a:rPr>
              <a:t>assignments</a:t>
            </a:r>
            <a:r>
              <a:rPr lang="fi-FI" sz="2200" dirty="0">
                <a:solidFill>
                  <a:schemeClr val="tx1"/>
                </a:solidFill>
                <a:latin typeface="+mn-lt"/>
                <a:ea typeface="+mn-ea"/>
                <a:cs typeface="+mn-cs"/>
              </a:rPr>
              <a:t>:                   </a:t>
            </a:r>
            <a:r>
              <a:rPr lang="fi-FI" sz="2200" dirty="0" smtClean="0">
                <a:solidFill>
                  <a:schemeClr val="tx1"/>
                </a:solidFill>
                <a:latin typeface="+mn-lt"/>
                <a:ea typeface="+mn-ea"/>
                <a:cs typeface="+mn-cs"/>
              </a:rPr>
              <a:t>        </a:t>
            </a:r>
            <a:r>
              <a:rPr lang="fi-FI" sz="2200" dirty="0" err="1">
                <a:solidFill>
                  <a:schemeClr val="tx1"/>
                </a:solidFill>
                <a:latin typeface="+mn-lt"/>
                <a:ea typeface="+mn-ea"/>
                <a:cs typeface="+mn-cs"/>
              </a:rPr>
              <a:t>Graded</a:t>
            </a:r>
            <a:r>
              <a:rPr lang="fi-FI" sz="2200" dirty="0">
                <a:solidFill>
                  <a:schemeClr val="tx1"/>
                </a:solidFill>
                <a:latin typeface="+mn-lt"/>
                <a:ea typeface="+mn-ea"/>
                <a:cs typeface="+mn-cs"/>
              </a:rPr>
              <a:t>:</a:t>
            </a:r>
            <a:br>
              <a:rPr lang="fi-FI" sz="2200" dirty="0">
                <a:solidFill>
                  <a:schemeClr val="tx1"/>
                </a:solidFill>
                <a:latin typeface="+mn-lt"/>
                <a:ea typeface="+mn-ea"/>
                <a:cs typeface="+mn-cs"/>
              </a:rPr>
            </a:br>
            <a:endParaRPr lang="en-US" sz="2200" dirty="0">
              <a:solidFill>
                <a:schemeClr val="tx1"/>
              </a:solidFill>
              <a:latin typeface="+mn-lt"/>
              <a:ea typeface="+mn-ea"/>
              <a:cs typeface="+mn-cs"/>
            </a:endParaRPr>
          </a:p>
        </p:txBody>
      </p:sp>
      <p:sp>
        <p:nvSpPr>
          <p:cNvPr id="3" name="Content Placeholder 2"/>
          <p:cNvSpPr>
            <a:spLocks noGrp="1"/>
          </p:cNvSpPr>
          <p:nvPr>
            <p:ph sz="half" idx="1"/>
          </p:nvPr>
        </p:nvSpPr>
        <p:spPr>
          <a:xfrm>
            <a:off x="370692" y="1369864"/>
            <a:ext cx="4443117" cy="4055247"/>
          </a:xfrm>
        </p:spPr>
        <p:txBody>
          <a:bodyPr>
            <a:normAutofit/>
          </a:bodyPr>
          <a:lstStyle/>
          <a:p>
            <a:pPr marL="0" lvl="1" indent="0">
              <a:buNone/>
              <a:defRPr/>
            </a:pPr>
            <a:r>
              <a:rPr lang="fi-FI" sz="1833" dirty="0" smtClean="0">
                <a:solidFill>
                  <a:srgbClr val="000099"/>
                </a:solidFill>
              </a:rPr>
              <a:t>A1  </a:t>
            </a:r>
            <a:r>
              <a:rPr lang="fi-FI" sz="1833" dirty="0" err="1">
                <a:solidFill>
                  <a:srgbClr val="000099"/>
                </a:solidFill>
              </a:rPr>
              <a:t>Pre-course</a:t>
            </a:r>
            <a:r>
              <a:rPr lang="fi-FI" sz="1833" dirty="0">
                <a:solidFill>
                  <a:srgbClr val="000099"/>
                </a:solidFill>
              </a:rPr>
              <a:t> </a:t>
            </a:r>
            <a:r>
              <a:rPr lang="fi-FI" sz="1833" dirty="0" err="1" smtClean="0">
                <a:solidFill>
                  <a:srgbClr val="000099"/>
                </a:solidFill>
              </a:rPr>
              <a:t>assignment</a:t>
            </a:r>
            <a:r>
              <a:rPr lang="fi-FI" sz="1833" dirty="0" smtClean="0">
                <a:solidFill>
                  <a:srgbClr val="000099"/>
                </a:solidFill>
              </a:rPr>
              <a:t>         </a:t>
            </a:r>
            <a:r>
              <a:rPr lang="fi-FI" sz="1833" b="1" dirty="0" smtClean="0">
                <a:solidFill>
                  <a:srgbClr val="000099"/>
                </a:solidFill>
              </a:rPr>
              <a:t>5 </a:t>
            </a:r>
            <a:r>
              <a:rPr lang="fi-FI" sz="1833" b="1" dirty="0" err="1" smtClean="0">
                <a:solidFill>
                  <a:srgbClr val="000099"/>
                </a:solidFill>
              </a:rPr>
              <a:t>points</a:t>
            </a:r>
            <a:endParaRPr lang="fi-FI" sz="1833" b="1" dirty="0">
              <a:solidFill>
                <a:srgbClr val="000099"/>
              </a:solidFill>
            </a:endParaRPr>
          </a:p>
          <a:p>
            <a:pPr marL="0" lvl="1" indent="0">
              <a:buNone/>
              <a:defRPr/>
            </a:pPr>
            <a:r>
              <a:rPr lang="fi-FI" sz="1833" dirty="0">
                <a:solidFill>
                  <a:srgbClr val="000099"/>
                </a:solidFill>
              </a:rPr>
              <a:t>A2  </a:t>
            </a:r>
            <a:r>
              <a:rPr lang="fi-FI" sz="1833" dirty="0" err="1">
                <a:solidFill>
                  <a:srgbClr val="000099"/>
                </a:solidFill>
              </a:rPr>
              <a:t>Introduction</a:t>
            </a:r>
            <a:r>
              <a:rPr lang="fi-FI" sz="1833" dirty="0">
                <a:solidFill>
                  <a:srgbClr val="000099"/>
                </a:solidFill>
              </a:rPr>
              <a:t> </a:t>
            </a:r>
            <a:r>
              <a:rPr lang="fi-FI" sz="1833" dirty="0" err="1">
                <a:solidFill>
                  <a:srgbClr val="000099"/>
                </a:solidFill>
              </a:rPr>
              <a:t>paragraph</a:t>
            </a:r>
            <a:r>
              <a:rPr lang="fi-FI" sz="1833" dirty="0">
                <a:solidFill>
                  <a:srgbClr val="000099"/>
                </a:solidFill>
              </a:rPr>
              <a:t> </a:t>
            </a:r>
            <a:r>
              <a:rPr lang="fi-FI" sz="1833" dirty="0" smtClean="0">
                <a:solidFill>
                  <a:srgbClr val="000099"/>
                </a:solidFill>
              </a:rPr>
              <a:t>         </a:t>
            </a:r>
            <a:r>
              <a:rPr lang="fi-FI" sz="1833" b="1" dirty="0" smtClean="0">
                <a:solidFill>
                  <a:srgbClr val="000099"/>
                </a:solidFill>
              </a:rPr>
              <a:t>5 </a:t>
            </a:r>
            <a:r>
              <a:rPr lang="fi-FI" sz="1833" b="1" dirty="0" err="1" smtClean="0">
                <a:solidFill>
                  <a:srgbClr val="000099"/>
                </a:solidFill>
              </a:rPr>
              <a:t>points</a:t>
            </a:r>
            <a:endParaRPr lang="fi-FI" sz="1833" dirty="0" smtClean="0">
              <a:solidFill>
                <a:srgbClr val="000099"/>
              </a:solidFill>
            </a:endParaRPr>
          </a:p>
          <a:p>
            <a:pPr marL="0" lvl="1" indent="0">
              <a:buNone/>
              <a:defRPr/>
            </a:pPr>
            <a:r>
              <a:rPr lang="fi-FI" sz="1833" dirty="0" smtClean="0">
                <a:solidFill>
                  <a:srgbClr val="000099"/>
                </a:solidFill>
              </a:rPr>
              <a:t>A3  </a:t>
            </a:r>
            <a:r>
              <a:rPr lang="fi-FI" sz="1833" dirty="0">
                <a:solidFill>
                  <a:srgbClr val="000099"/>
                </a:solidFill>
              </a:rPr>
              <a:t>Definition of </a:t>
            </a:r>
            <a:r>
              <a:rPr lang="fi-FI" sz="1833" i="1" dirty="0" err="1">
                <a:solidFill>
                  <a:srgbClr val="000099"/>
                </a:solidFill>
              </a:rPr>
              <a:t>solution</a:t>
            </a:r>
            <a:r>
              <a:rPr lang="fi-FI" sz="1833" i="1" dirty="0">
                <a:solidFill>
                  <a:srgbClr val="000099"/>
                </a:solidFill>
              </a:rPr>
              <a:t> </a:t>
            </a:r>
            <a:r>
              <a:rPr lang="fi-FI" sz="1833" dirty="0" err="1" smtClean="0">
                <a:solidFill>
                  <a:srgbClr val="000099"/>
                </a:solidFill>
              </a:rPr>
              <a:t>added</a:t>
            </a:r>
            <a:r>
              <a:rPr lang="fi-FI" sz="1833" dirty="0" smtClean="0">
                <a:solidFill>
                  <a:srgbClr val="000099"/>
                </a:solidFill>
              </a:rPr>
              <a:t>          </a:t>
            </a:r>
            <a:endParaRPr lang="fi-FI" sz="1833" dirty="0">
              <a:solidFill>
                <a:srgbClr val="000099"/>
              </a:solidFill>
            </a:endParaRPr>
          </a:p>
          <a:p>
            <a:pPr marL="0" lvl="1" indent="0">
              <a:buNone/>
              <a:defRPr/>
            </a:pPr>
            <a:r>
              <a:rPr lang="fi-FI" sz="1833" dirty="0" smtClean="0">
                <a:solidFill>
                  <a:srgbClr val="000099"/>
                </a:solidFill>
              </a:rPr>
              <a:t>                                                  </a:t>
            </a:r>
            <a:r>
              <a:rPr lang="fi-FI" sz="1833" b="1" dirty="0">
                <a:solidFill>
                  <a:srgbClr val="000099"/>
                </a:solidFill>
              </a:rPr>
              <a:t> </a:t>
            </a:r>
            <a:r>
              <a:rPr lang="fi-FI" sz="1833" b="1" dirty="0" smtClean="0">
                <a:solidFill>
                  <a:srgbClr val="000099"/>
                </a:solidFill>
              </a:rPr>
              <a:t> 10 </a:t>
            </a:r>
            <a:r>
              <a:rPr lang="fi-FI" sz="1833" b="1" dirty="0" err="1" smtClean="0">
                <a:solidFill>
                  <a:srgbClr val="000099"/>
                </a:solidFill>
              </a:rPr>
              <a:t>points</a:t>
            </a:r>
            <a:endParaRPr lang="fi-FI" sz="1833" b="1" dirty="0">
              <a:solidFill>
                <a:srgbClr val="000099"/>
              </a:solidFill>
            </a:endParaRPr>
          </a:p>
          <a:p>
            <a:pPr marL="0" lvl="1" indent="0">
              <a:buNone/>
              <a:defRPr/>
            </a:pPr>
            <a:r>
              <a:rPr lang="fi-FI" sz="1833" dirty="0">
                <a:solidFill>
                  <a:srgbClr val="000099"/>
                </a:solidFill>
              </a:rPr>
              <a:t>   </a:t>
            </a:r>
            <a:r>
              <a:rPr lang="fi-FI" sz="1833" dirty="0" smtClean="0">
                <a:solidFill>
                  <a:srgbClr val="000099"/>
                </a:solidFill>
              </a:rPr>
              <a:t>    - </a:t>
            </a:r>
            <a:r>
              <a:rPr lang="fi-FI" sz="1833" dirty="0">
                <a:solidFill>
                  <a:srgbClr val="000099"/>
                </a:solidFill>
              </a:rPr>
              <a:t>Peer </a:t>
            </a:r>
            <a:r>
              <a:rPr lang="fi-FI" sz="1833" dirty="0" smtClean="0">
                <a:solidFill>
                  <a:srgbClr val="000099"/>
                </a:solidFill>
              </a:rPr>
              <a:t>feedback!</a:t>
            </a:r>
            <a:r>
              <a:rPr lang="fi-FI" sz="1833" i="1" dirty="0">
                <a:solidFill>
                  <a:srgbClr val="000099"/>
                </a:solidFill>
              </a:rPr>
              <a:t/>
            </a:r>
            <a:br>
              <a:rPr lang="fi-FI" sz="1833" i="1" dirty="0">
                <a:solidFill>
                  <a:srgbClr val="000099"/>
                </a:solidFill>
              </a:rPr>
            </a:br>
            <a:endParaRPr lang="fi-FI" sz="1833" i="1" dirty="0">
              <a:solidFill>
                <a:srgbClr val="000099"/>
              </a:solidFill>
            </a:endParaRPr>
          </a:p>
          <a:p>
            <a:pPr marL="0" lvl="1" indent="0">
              <a:buNone/>
              <a:defRPr/>
            </a:pPr>
            <a:r>
              <a:rPr lang="fi-FI" sz="1833" dirty="0" smtClean="0">
                <a:solidFill>
                  <a:srgbClr val="FF0000"/>
                </a:solidFill>
              </a:rPr>
              <a:t>A5  Presentation </a:t>
            </a:r>
            <a:r>
              <a:rPr lang="fi-FI" sz="1833" dirty="0" err="1" smtClean="0">
                <a:solidFill>
                  <a:srgbClr val="FF0000"/>
                </a:solidFill>
              </a:rPr>
              <a:t>outline</a:t>
            </a:r>
            <a:r>
              <a:rPr lang="fi-FI" sz="1833" dirty="0" smtClean="0">
                <a:solidFill>
                  <a:srgbClr val="FF0000"/>
                </a:solidFill>
              </a:rPr>
              <a:t>              </a:t>
            </a:r>
            <a:r>
              <a:rPr lang="fi-FI" sz="1833" b="1" dirty="0" smtClean="0">
                <a:solidFill>
                  <a:srgbClr val="FF0000"/>
                </a:solidFill>
              </a:rPr>
              <a:t>10 </a:t>
            </a:r>
            <a:r>
              <a:rPr lang="fi-FI" sz="1833" b="1" dirty="0" err="1" smtClean="0">
                <a:solidFill>
                  <a:srgbClr val="FF0000"/>
                </a:solidFill>
              </a:rPr>
              <a:t>points</a:t>
            </a:r>
            <a:endParaRPr lang="fi-FI" sz="1833" b="1" dirty="0">
              <a:solidFill>
                <a:srgbClr val="FF0000"/>
              </a:solidFill>
            </a:endParaRPr>
          </a:p>
          <a:p>
            <a:pPr marL="0" lvl="1" indent="0">
              <a:buNone/>
              <a:defRPr/>
            </a:pPr>
            <a:r>
              <a:rPr lang="fi-FI" sz="1833" dirty="0" smtClean="0">
                <a:solidFill>
                  <a:srgbClr val="FF0000"/>
                </a:solidFill>
              </a:rPr>
              <a:t>A6  </a:t>
            </a:r>
            <a:r>
              <a:rPr lang="fi-FI" sz="1833" dirty="0" err="1" smtClean="0">
                <a:solidFill>
                  <a:srgbClr val="FF0000"/>
                </a:solidFill>
              </a:rPr>
              <a:t>Rehearsal</a:t>
            </a:r>
            <a:r>
              <a:rPr lang="fi-FI" sz="1833" dirty="0" smtClean="0">
                <a:solidFill>
                  <a:srgbClr val="FF0000"/>
                </a:solidFill>
              </a:rPr>
              <a:t> </a:t>
            </a:r>
            <a:r>
              <a:rPr lang="fi-FI" sz="1833" dirty="0">
                <a:solidFill>
                  <a:srgbClr val="FF0000"/>
                </a:solidFill>
              </a:rPr>
              <a:t>and </a:t>
            </a:r>
            <a:r>
              <a:rPr lang="fi-FI" sz="1833" dirty="0" err="1" smtClean="0">
                <a:solidFill>
                  <a:srgbClr val="FF0000"/>
                </a:solidFill>
              </a:rPr>
              <a:t>slides</a:t>
            </a:r>
            <a:r>
              <a:rPr lang="fi-FI" sz="1833" dirty="0" smtClean="0">
                <a:solidFill>
                  <a:srgbClr val="FF0000"/>
                </a:solidFill>
              </a:rPr>
              <a:t>              </a:t>
            </a:r>
            <a:r>
              <a:rPr lang="fi-FI" sz="1833" b="1" dirty="0">
                <a:solidFill>
                  <a:srgbClr val="FF0000"/>
                </a:solidFill>
              </a:rPr>
              <a:t>5 </a:t>
            </a:r>
            <a:r>
              <a:rPr lang="fi-FI" sz="1833" b="1" dirty="0" err="1" smtClean="0">
                <a:solidFill>
                  <a:srgbClr val="FF0000"/>
                </a:solidFill>
              </a:rPr>
              <a:t>points</a:t>
            </a:r>
            <a:r>
              <a:rPr lang="fi-FI" sz="1833" dirty="0" smtClean="0">
                <a:solidFill>
                  <a:srgbClr val="FF0000"/>
                </a:solidFill>
              </a:rPr>
              <a:t/>
            </a:r>
            <a:br>
              <a:rPr lang="fi-FI" sz="1833" dirty="0" smtClean="0">
                <a:solidFill>
                  <a:srgbClr val="FF0000"/>
                </a:solidFill>
              </a:rPr>
            </a:br>
            <a:r>
              <a:rPr lang="fi-FI" sz="1833" dirty="0" smtClean="0">
                <a:solidFill>
                  <a:srgbClr val="FF0000"/>
                </a:solidFill>
              </a:rPr>
              <a:t>      -  </a:t>
            </a:r>
            <a:r>
              <a:rPr lang="fi-FI" sz="1833" dirty="0" err="1" smtClean="0">
                <a:solidFill>
                  <a:srgbClr val="FF0000"/>
                </a:solidFill>
              </a:rPr>
              <a:t>peer</a:t>
            </a:r>
            <a:r>
              <a:rPr lang="fi-FI" sz="1833" dirty="0" smtClean="0">
                <a:solidFill>
                  <a:srgbClr val="FF0000"/>
                </a:solidFill>
              </a:rPr>
              <a:t> feedback!</a:t>
            </a:r>
            <a:br>
              <a:rPr lang="fi-FI" sz="1833" dirty="0" smtClean="0">
                <a:solidFill>
                  <a:srgbClr val="FF0000"/>
                </a:solidFill>
              </a:rPr>
            </a:br>
            <a:r>
              <a:rPr lang="fi-FI" sz="1833" dirty="0" smtClean="0">
                <a:solidFill>
                  <a:srgbClr val="FF0000"/>
                </a:solidFill>
              </a:rPr>
              <a:t>A7  </a:t>
            </a:r>
            <a:r>
              <a:rPr lang="fi-FI" sz="1833" dirty="0" err="1" smtClean="0">
                <a:solidFill>
                  <a:srgbClr val="FF0000"/>
                </a:solidFill>
              </a:rPr>
              <a:t>Self-evaluation</a:t>
            </a:r>
            <a:r>
              <a:rPr lang="fi-FI" sz="1833" dirty="0" smtClean="0">
                <a:solidFill>
                  <a:srgbClr val="FF0000"/>
                </a:solidFill>
              </a:rPr>
              <a:t> </a:t>
            </a:r>
            <a:r>
              <a:rPr lang="fi-FI" sz="1833" dirty="0">
                <a:solidFill>
                  <a:srgbClr val="FF0000"/>
                </a:solidFill>
              </a:rPr>
              <a:t>and </a:t>
            </a:r>
            <a:r>
              <a:rPr lang="fi-FI" sz="1833" dirty="0" err="1" smtClean="0">
                <a:solidFill>
                  <a:srgbClr val="FF0000"/>
                </a:solidFill>
              </a:rPr>
              <a:t>analysis</a:t>
            </a:r>
            <a:r>
              <a:rPr lang="fi-FI" sz="1833" dirty="0" smtClean="0">
                <a:solidFill>
                  <a:srgbClr val="FF0000"/>
                </a:solidFill>
              </a:rPr>
              <a:t>   </a:t>
            </a:r>
            <a:r>
              <a:rPr lang="fi-FI" sz="1833" b="1" dirty="0" smtClean="0">
                <a:solidFill>
                  <a:srgbClr val="FF0000"/>
                </a:solidFill>
              </a:rPr>
              <a:t>5 </a:t>
            </a:r>
            <a:r>
              <a:rPr lang="fi-FI" sz="1833" b="1" dirty="0" err="1">
                <a:solidFill>
                  <a:srgbClr val="FF0000"/>
                </a:solidFill>
              </a:rPr>
              <a:t>points</a:t>
            </a:r>
            <a:endParaRPr lang="fi-FI" sz="1833" b="1" dirty="0">
              <a:solidFill>
                <a:srgbClr val="FF0000"/>
              </a:solidFill>
            </a:endParaRPr>
          </a:p>
          <a:p>
            <a:pPr marL="0" lvl="1" indent="0">
              <a:buNone/>
              <a:defRPr/>
            </a:pPr>
            <a:endParaRPr lang="en-US" sz="1833" dirty="0"/>
          </a:p>
          <a:p>
            <a:pPr marL="0" lvl="1" indent="0">
              <a:buNone/>
              <a:defRPr/>
            </a:pPr>
            <a:endParaRPr lang="fi-FI" sz="1667" dirty="0">
              <a:solidFill>
                <a:srgbClr val="000099"/>
              </a:solidFill>
            </a:endParaRPr>
          </a:p>
          <a:p>
            <a:pPr>
              <a:buFont typeface="Wingdings" panose="05000000000000000000" pitchFamily="2" charset="2"/>
              <a:buChar char="§"/>
            </a:pPr>
            <a:endParaRPr lang="en-US" dirty="0"/>
          </a:p>
        </p:txBody>
      </p:sp>
      <p:sp>
        <p:nvSpPr>
          <p:cNvPr id="4" name="Content Placeholder 3"/>
          <p:cNvSpPr>
            <a:spLocks noGrp="1"/>
          </p:cNvSpPr>
          <p:nvPr>
            <p:ph sz="half" idx="2"/>
          </p:nvPr>
        </p:nvSpPr>
        <p:spPr>
          <a:xfrm>
            <a:off x="5076056" y="938958"/>
            <a:ext cx="3888432" cy="3829713"/>
          </a:xfrm>
        </p:spPr>
        <p:txBody>
          <a:bodyPr/>
          <a:lstStyle/>
          <a:p>
            <a:pPr marL="0" lvl="1" indent="0">
              <a:buNone/>
              <a:defRPr/>
            </a:pPr>
            <a:r>
              <a:rPr lang="fi-FI" sz="2000" b="1" dirty="0" smtClean="0"/>
              <a:t>  </a:t>
            </a:r>
            <a:endParaRPr lang="fi-FI" sz="2000" b="1" dirty="0"/>
          </a:p>
          <a:p>
            <a:pPr marL="285739" lvl="1" indent="-285739">
              <a:buFont typeface="Wingdings" panose="05000000000000000000" pitchFamily="2" charset="2"/>
              <a:buChar char="§"/>
              <a:defRPr/>
            </a:pPr>
            <a:r>
              <a:rPr lang="fi-FI" sz="2000" dirty="0" smtClean="0">
                <a:solidFill>
                  <a:srgbClr val="000099"/>
                </a:solidFill>
              </a:rPr>
              <a:t>EXAM                          </a:t>
            </a:r>
            <a:r>
              <a:rPr lang="fi-FI" sz="2000" b="1" dirty="0">
                <a:solidFill>
                  <a:srgbClr val="000099"/>
                </a:solidFill>
              </a:rPr>
              <a:t> </a:t>
            </a:r>
            <a:r>
              <a:rPr lang="fi-FI" sz="2000" b="1" dirty="0" smtClean="0">
                <a:solidFill>
                  <a:srgbClr val="000099"/>
                </a:solidFill>
              </a:rPr>
              <a:t>     20%     </a:t>
            </a:r>
            <a:r>
              <a:rPr lang="fi-FI" sz="2000" dirty="0" smtClean="0">
                <a:solidFill>
                  <a:srgbClr val="000099"/>
                </a:solidFill>
              </a:rPr>
              <a:t/>
            </a:r>
            <a:br>
              <a:rPr lang="fi-FI" sz="2000" dirty="0" smtClean="0">
                <a:solidFill>
                  <a:srgbClr val="000099"/>
                </a:solidFill>
              </a:rPr>
            </a:br>
            <a:r>
              <a:rPr lang="fi-FI" sz="2000" dirty="0" smtClean="0">
                <a:solidFill>
                  <a:srgbClr val="000099"/>
                </a:solidFill>
              </a:rPr>
              <a:t>(</a:t>
            </a:r>
            <a:r>
              <a:rPr lang="fi-FI" sz="2000" dirty="0">
                <a:solidFill>
                  <a:srgbClr val="000099"/>
                </a:solidFill>
              </a:rPr>
              <a:t>Style and </a:t>
            </a:r>
            <a:r>
              <a:rPr lang="fi-FI" sz="2000" dirty="0" err="1">
                <a:solidFill>
                  <a:srgbClr val="000099"/>
                </a:solidFill>
              </a:rPr>
              <a:t>readability</a:t>
            </a:r>
            <a:r>
              <a:rPr lang="fi-FI" sz="2000" dirty="0">
                <a:solidFill>
                  <a:srgbClr val="000099"/>
                </a:solidFill>
              </a:rPr>
              <a:t> </a:t>
            </a:r>
            <a:r>
              <a:rPr lang="fi-FI" sz="2000" dirty="0" err="1">
                <a:solidFill>
                  <a:srgbClr val="000099"/>
                </a:solidFill>
              </a:rPr>
              <a:t>principles</a:t>
            </a:r>
            <a:r>
              <a:rPr lang="fi-FI" sz="2000" dirty="0">
                <a:solidFill>
                  <a:srgbClr val="000099"/>
                </a:solidFill>
              </a:rPr>
              <a:t>)</a:t>
            </a:r>
            <a:br>
              <a:rPr lang="fi-FI" sz="2000" dirty="0">
                <a:solidFill>
                  <a:srgbClr val="000099"/>
                </a:solidFill>
              </a:rPr>
            </a:br>
            <a:endParaRPr lang="fi-FI" sz="2000" dirty="0">
              <a:solidFill>
                <a:srgbClr val="000099"/>
              </a:solidFill>
            </a:endParaRPr>
          </a:p>
          <a:p>
            <a:pPr marL="285739" lvl="1" indent="-285739">
              <a:buFont typeface="Wingdings" panose="05000000000000000000" pitchFamily="2" charset="2"/>
              <a:buChar char="§"/>
              <a:defRPr/>
            </a:pPr>
            <a:r>
              <a:rPr lang="fi-FI" sz="2000" b="1" dirty="0" err="1" smtClean="0">
                <a:solidFill>
                  <a:srgbClr val="000099"/>
                </a:solidFill>
              </a:rPr>
              <a:t>Final</a:t>
            </a:r>
            <a:r>
              <a:rPr lang="fi-FI" sz="2000" b="1" dirty="0" smtClean="0">
                <a:solidFill>
                  <a:srgbClr val="000099"/>
                </a:solidFill>
              </a:rPr>
              <a:t> </a:t>
            </a:r>
            <a:r>
              <a:rPr lang="fi-FI" sz="2000" b="1" dirty="0" err="1" smtClean="0">
                <a:solidFill>
                  <a:srgbClr val="000099"/>
                </a:solidFill>
              </a:rPr>
              <a:t>report</a:t>
            </a:r>
            <a:r>
              <a:rPr lang="fi-FI" sz="2000" b="1" dirty="0" smtClean="0">
                <a:solidFill>
                  <a:srgbClr val="000099"/>
                </a:solidFill>
              </a:rPr>
              <a:t>  </a:t>
            </a:r>
            <a:r>
              <a:rPr lang="fi-FI" sz="2000" dirty="0" smtClean="0">
                <a:solidFill>
                  <a:srgbClr val="000099"/>
                </a:solidFill>
              </a:rPr>
              <a:t>(0-5)          </a:t>
            </a:r>
            <a:r>
              <a:rPr lang="fi-FI" sz="2000" b="1" dirty="0" smtClean="0">
                <a:solidFill>
                  <a:srgbClr val="000099"/>
                </a:solidFill>
              </a:rPr>
              <a:t>20%</a:t>
            </a:r>
            <a:r>
              <a:rPr lang="fi-FI" sz="2000" dirty="0">
                <a:solidFill>
                  <a:srgbClr val="000099"/>
                </a:solidFill>
              </a:rPr>
              <a:t/>
            </a:r>
            <a:br>
              <a:rPr lang="fi-FI" sz="2000" dirty="0">
                <a:solidFill>
                  <a:srgbClr val="000099"/>
                </a:solidFill>
              </a:rPr>
            </a:br>
            <a:r>
              <a:rPr lang="fi-FI" sz="2000" dirty="0" smtClean="0">
                <a:solidFill>
                  <a:srgbClr val="000099"/>
                </a:solidFill>
              </a:rPr>
              <a:t>(A </a:t>
            </a:r>
            <a:r>
              <a:rPr lang="fi-FI" sz="2000" dirty="0" err="1">
                <a:solidFill>
                  <a:srgbClr val="000099"/>
                </a:solidFill>
              </a:rPr>
              <a:t>R</a:t>
            </a:r>
            <a:r>
              <a:rPr lang="fi-FI" sz="2000" dirty="0" err="1" smtClean="0">
                <a:solidFill>
                  <a:srgbClr val="000099"/>
                </a:solidFill>
              </a:rPr>
              <a:t>ecommendation</a:t>
            </a:r>
            <a:r>
              <a:rPr lang="fi-FI" sz="2000" dirty="0" smtClean="0">
                <a:solidFill>
                  <a:srgbClr val="000099"/>
                </a:solidFill>
              </a:rPr>
              <a:t>)</a:t>
            </a:r>
          </a:p>
          <a:p>
            <a:pPr marL="285739" lvl="1" indent="-285739">
              <a:buFont typeface="Wingdings" panose="05000000000000000000" pitchFamily="2" charset="2"/>
              <a:buChar char="§"/>
              <a:defRPr/>
            </a:pPr>
            <a:endParaRPr lang="fi-FI" sz="2000" dirty="0">
              <a:solidFill>
                <a:srgbClr val="000099"/>
              </a:solidFill>
            </a:endParaRPr>
          </a:p>
          <a:p>
            <a:pPr marL="285739" lvl="1" indent="-285739">
              <a:buFont typeface="Wingdings" panose="05000000000000000000" pitchFamily="2" charset="2"/>
              <a:buChar char="§"/>
              <a:defRPr/>
            </a:pPr>
            <a:r>
              <a:rPr lang="fi-FI" sz="2000" b="1" dirty="0" err="1" smtClean="0">
                <a:solidFill>
                  <a:srgbClr val="FF0000"/>
                </a:solidFill>
              </a:rPr>
              <a:t>Oral</a:t>
            </a:r>
            <a:r>
              <a:rPr lang="fi-FI" sz="2000" b="1" dirty="0" smtClean="0">
                <a:solidFill>
                  <a:srgbClr val="FF0000"/>
                </a:solidFill>
              </a:rPr>
              <a:t> </a:t>
            </a:r>
            <a:r>
              <a:rPr lang="fi-FI" sz="2000" b="1" dirty="0" err="1" smtClean="0">
                <a:solidFill>
                  <a:srgbClr val="FF0000"/>
                </a:solidFill>
              </a:rPr>
              <a:t>presentation</a:t>
            </a:r>
            <a:r>
              <a:rPr lang="fi-FI" sz="2000" b="1" dirty="0" smtClean="0">
                <a:solidFill>
                  <a:srgbClr val="FF0000"/>
                </a:solidFill>
              </a:rPr>
              <a:t> </a:t>
            </a:r>
            <a:r>
              <a:rPr lang="fi-FI" sz="2000" dirty="0" smtClean="0">
                <a:solidFill>
                  <a:srgbClr val="FF0000"/>
                </a:solidFill>
              </a:rPr>
              <a:t>(0-5) </a:t>
            </a:r>
            <a:r>
              <a:rPr lang="fi-FI" sz="2000" b="1" dirty="0" smtClean="0">
                <a:solidFill>
                  <a:srgbClr val="000099"/>
                </a:solidFill>
              </a:rPr>
              <a:t> </a:t>
            </a:r>
            <a:r>
              <a:rPr lang="fi-FI" sz="2000" b="1" dirty="0" smtClean="0">
                <a:solidFill>
                  <a:srgbClr val="FF0000"/>
                </a:solidFill>
              </a:rPr>
              <a:t>20%</a:t>
            </a:r>
            <a:endParaRPr lang="en-US" dirty="0">
              <a:solidFill>
                <a:srgbClr val="FF0000"/>
              </a:solidFill>
            </a:endParaRPr>
          </a:p>
        </p:txBody>
      </p:sp>
      <p:sp>
        <p:nvSpPr>
          <p:cNvPr id="6" name="Text Placeholder 7"/>
          <p:cNvSpPr>
            <a:spLocks noGrp="1"/>
          </p:cNvSpPr>
          <p:nvPr>
            <p:ph type="body" sz="quarter" idx="13"/>
          </p:nvPr>
        </p:nvSpPr>
        <p:spPr>
          <a:xfrm>
            <a:off x="4572000" y="5121000"/>
            <a:ext cx="3960440" cy="366081"/>
          </a:xfrm>
        </p:spPr>
        <p:txBody>
          <a:bodyPr/>
          <a:lstStyle/>
          <a:p>
            <a:r>
              <a:rPr lang="fi-FI" sz="1600" dirty="0" smtClean="0"/>
              <a:t>LC-1114 </a:t>
            </a:r>
            <a:r>
              <a:rPr lang="fi-FI" sz="1600" dirty="0" err="1" smtClean="0"/>
              <a:t>Communicating</a:t>
            </a:r>
            <a:r>
              <a:rPr lang="fi-FI" sz="1600" dirty="0" smtClean="0"/>
              <a:t> </a:t>
            </a:r>
            <a:r>
              <a:rPr lang="fi-FI" sz="1600" dirty="0" err="1" smtClean="0"/>
              <a:t>technology</a:t>
            </a:r>
            <a:endParaRPr lang="en-GB" sz="1600" dirty="0"/>
          </a:p>
        </p:txBody>
      </p:sp>
    </p:spTree>
    <p:extLst>
      <p:ext uri="{BB962C8B-B14F-4D97-AF65-F5344CB8AC3E}">
        <p14:creationId xmlns:p14="http://schemas.microsoft.com/office/powerpoint/2010/main" val="336178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3204"/>
            <a:ext cx="6657000" cy="900000"/>
          </a:xfrm>
        </p:spPr>
        <p:txBody>
          <a:bodyPr>
            <a:noAutofit/>
          </a:bodyPr>
          <a:lstStyle/>
          <a:p>
            <a:r>
              <a:rPr lang="fi-FI" sz="3000" dirty="0">
                <a:solidFill>
                  <a:schemeClr val="accent1"/>
                </a:solidFill>
                <a:latin typeface="Arial Black" pitchFamily="34" charset="0"/>
              </a:rPr>
              <a:t>How </a:t>
            </a:r>
            <a:r>
              <a:rPr lang="fi-FI" sz="3000" dirty="0" err="1">
                <a:solidFill>
                  <a:schemeClr val="accent1"/>
                </a:solidFill>
                <a:latin typeface="Arial Black" pitchFamily="34" charset="0"/>
              </a:rPr>
              <a:t>are</a:t>
            </a:r>
            <a:r>
              <a:rPr lang="fi-FI" sz="3000" dirty="0">
                <a:solidFill>
                  <a:schemeClr val="accent1"/>
                </a:solidFill>
                <a:latin typeface="Arial Black" pitchFamily="34" charset="0"/>
              </a:rPr>
              <a:t> </a:t>
            </a:r>
            <a:r>
              <a:rPr lang="fi-FI" sz="3000" dirty="0" err="1">
                <a:solidFill>
                  <a:schemeClr val="accent1"/>
                </a:solidFill>
                <a:latin typeface="Arial Black" pitchFamily="34" charset="0"/>
              </a:rPr>
              <a:t>we</a:t>
            </a:r>
            <a:r>
              <a:rPr lang="fi-FI" sz="3000" dirty="0">
                <a:solidFill>
                  <a:schemeClr val="accent1"/>
                </a:solidFill>
                <a:latin typeface="Arial Black" pitchFamily="34" charset="0"/>
              </a:rPr>
              <a:t> </a:t>
            </a:r>
            <a:r>
              <a:rPr lang="fi-FI" sz="3000" dirty="0" err="1">
                <a:solidFill>
                  <a:schemeClr val="accent1"/>
                </a:solidFill>
                <a:latin typeface="Arial Black" pitchFamily="34" charset="0"/>
              </a:rPr>
              <a:t>graded</a:t>
            </a:r>
            <a:r>
              <a:rPr lang="fi-FI" sz="3000" dirty="0">
                <a:solidFill>
                  <a:schemeClr val="accent1"/>
                </a:solidFill>
                <a:latin typeface="Arial Black" pitchFamily="34" charset="0"/>
              </a:rPr>
              <a:t>?</a:t>
            </a:r>
            <a:r>
              <a:rPr lang="en-US" sz="3000" dirty="0">
                <a:solidFill>
                  <a:schemeClr val="accent1"/>
                </a:solidFill>
                <a:latin typeface="Arial Black" pitchFamily="34" charset="0"/>
              </a:rPr>
              <a:t/>
            </a:r>
            <a:br>
              <a:rPr lang="en-US" sz="3000" dirty="0">
                <a:solidFill>
                  <a:schemeClr val="accent1"/>
                </a:solidFill>
                <a:latin typeface="Arial Black" pitchFamily="34" charset="0"/>
              </a:rPr>
            </a:br>
            <a:endParaRPr lang="en-US" sz="3000" dirty="0">
              <a:solidFill>
                <a:schemeClr val="accent1"/>
              </a:solidFill>
              <a:latin typeface="Arial Black" pitchFamily="34" charset="0"/>
            </a:endParaRPr>
          </a:p>
        </p:txBody>
      </p:sp>
      <p:sp>
        <p:nvSpPr>
          <p:cNvPr id="3" name="Content Placeholder 2"/>
          <p:cNvSpPr>
            <a:spLocks noGrp="1"/>
          </p:cNvSpPr>
          <p:nvPr>
            <p:ph idx="1"/>
          </p:nvPr>
        </p:nvSpPr>
        <p:spPr>
          <a:xfrm>
            <a:off x="683568" y="337220"/>
            <a:ext cx="8064896" cy="4597723"/>
          </a:xfrm>
        </p:spPr>
        <p:txBody>
          <a:bodyPr>
            <a:normAutofit fontScale="92500"/>
          </a:bodyPr>
          <a:lstStyle/>
          <a:p>
            <a:pPr marL="0" indent="0">
              <a:buNone/>
            </a:pPr>
            <a:endParaRPr lang="en-GB" sz="2400" b="1" dirty="0" smtClean="0">
              <a:solidFill>
                <a:srgbClr val="000099"/>
              </a:solidFill>
            </a:endParaRPr>
          </a:p>
          <a:p>
            <a:r>
              <a:rPr lang="en-GB" sz="2400" b="1" dirty="0" smtClean="0">
                <a:solidFill>
                  <a:srgbClr val="000099"/>
                </a:solidFill>
              </a:rPr>
              <a:t>Preparatory </a:t>
            </a:r>
            <a:r>
              <a:rPr lang="en-GB" sz="2400" b="1" dirty="0">
                <a:solidFill>
                  <a:srgbClr val="000099"/>
                </a:solidFill>
              </a:rPr>
              <a:t>assignments:   </a:t>
            </a:r>
            <a:r>
              <a:rPr lang="en-GB" sz="2400" b="1" dirty="0" smtClean="0">
                <a:solidFill>
                  <a:srgbClr val="000099"/>
                </a:solidFill>
              </a:rPr>
              <a:t>     </a:t>
            </a:r>
            <a:r>
              <a:rPr lang="en-GB" sz="2400" b="1" dirty="0" smtClean="0"/>
              <a:t>40%</a:t>
            </a:r>
          </a:p>
          <a:p>
            <a:r>
              <a:rPr lang="fi-FI" sz="2400" b="1" dirty="0" err="1">
                <a:solidFill>
                  <a:srgbClr val="000099"/>
                </a:solidFill>
              </a:rPr>
              <a:t>Points</a:t>
            </a:r>
            <a:r>
              <a:rPr lang="fi-FI" sz="2400" b="1" dirty="0">
                <a:solidFill>
                  <a:srgbClr val="000099"/>
                </a:solidFill>
              </a:rPr>
              <a:t> </a:t>
            </a:r>
            <a:r>
              <a:rPr lang="fi-FI" sz="2400" b="1" dirty="0" err="1">
                <a:solidFill>
                  <a:srgbClr val="000099"/>
                </a:solidFill>
              </a:rPr>
              <a:t>deducted</a:t>
            </a:r>
            <a:r>
              <a:rPr lang="fi-FI" sz="2400" b="1" dirty="0">
                <a:solidFill>
                  <a:srgbClr val="000099"/>
                </a:solidFill>
              </a:rPr>
              <a:t> </a:t>
            </a:r>
            <a:r>
              <a:rPr lang="fi-FI" sz="2400" b="1" dirty="0" err="1">
                <a:solidFill>
                  <a:srgbClr val="000099"/>
                </a:solidFill>
              </a:rPr>
              <a:t>due</a:t>
            </a:r>
            <a:r>
              <a:rPr lang="fi-FI" sz="2400" b="1" dirty="0">
                <a:solidFill>
                  <a:srgbClr val="000099"/>
                </a:solidFill>
              </a:rPr>
              <a:t> to </a:t>
            </a:r>
          </a:p>
          <a:p>
            <a:pPr marL="0" indent="0">
              <a:buNone/>
            </a:pPr>
            <a:r>
              <a:rPr lang="fi-FI" sz="2400" dirty="0"/>
              <a:t>  -   </a:t>
            </a:r>
            <a:r>
              <a:rPr lang="fi-FI" sz="2400" dirty="0" err="1"/>
              <a:t>deficient</a:t>
            </a:r>
            <a:r>
              <a:rPr lang="fi-FI" sz="2400" dirty="0"/>
              <a:t> </a:t>
            </a:r>
            <a:r>
              <a:rPr lang="fi-FI" sz="2400" dirty="0" err="1" smtClean="0"/>
              <a:t>submission</a:t>
            </a:r>
            <a:r>
              <a:rPr lang="fi-FI" sz="2400" dirty="0" smtClean="0"/>
              <a:t> (</a:t>
            </a:r>
            <a:r>
              <a:rPr lang="fi-FI" sz="2400" dirty="0" err="1" smtClean="0"/>
              <a:t>e.g</a:t>
            </a:r>
            <a:r>
              <a:rPr lang="fi-FI" sz="2400" dirty="0" smtClean="0"/>
              <a:t>. </a:t>
            </a:r>
            <a:r>
              <a:rPr lang="fi-FI" sz="2400" dirty="0" err="1" smtClean="0"/>
              <a:t>missing</a:t>
            </a:r>
            <a:r>
              <a:rPr lang="fi-FI" sz="2400" dirty="0" smtClean="0"/>
              <a:t> </a:t>
            </a:r>
            <a:r>
              <a:rPr lang="fi-FI" sz="2400" dirty="0" err="1" smtClean="0"/>
              <a:t>elements</a:t>
            </a:r>
            <a:r>
              <a:rPr lang="fi-FI" sz="2400" dirty="0" smtClean="0"/>
              <a:t>, </a:t>
            </a:r>
            <a:r>
              <a:rPr lang="fi-FI" sz="2400" dirty="0" err="1" smtClean="0"/>
              <a:t>late</a:t>
            </a:r>
            <a:r>
              <a:rPr lang="fi-FI" sz="2400" dirty="0" smtClean="0"/>
              <a:t> </a:t>
            </a:r>
            <a:br>
              <a:rPr lang="fi-FI" sz="2400" dirty="0" smtClean="0"/>
            </a:br>
            <a:r>
              <a:rPr lang="fi-FI" sz="2400" dirty="0" smtClean="0"/>
              <a:t>      </a:t>
            </a:r>
            <a:r>
              <a:rPr lang="fi-FI" sz="2400" dirty="0" err="1" smtClean="0"/>
              <a:t>submission</a:t>
            </a:r>
            <a:r>
              <a:rPr lang="fi-FI" sz="2400" dirty="0" smtClean="0"/>
              <a:t>). </a:t>
            </a:r>
            <a:r>
              <a:rPr lang="fi-FI" sz="2400" dirty="0" err="1" smtClean="0"/>
              <a:t>Rewrite</a:t>
            </a:r>
            <a:r>
              <a:rPr lang="fi-FI" sz="2400" dirty="0" smtClean="0"/>
              <a:t> </a:t>
            </a:r>
            <a:r>
              <a:rPr lang="fi-FI" sz="2400" dirty="0" err="1" smtClean="0"/>
              <a:t>possible</a:t>
            </a:r>
            <a:r>
              <a:rPr lang="fi-FI" sz="2400" dirty="0" smtClean="0"/>
              <a:t> for A2 and A3</a:t>
            </a:r>
            <a:r>
              <a:rPr lang="fi-FI" sz="2400" dirty="0"/>
              <a:t/>
            </a:r>
            <a:br>
              <a:rPr lang="fi-FI" sz="2400" dirty="0"/>
            </a:br>
            <a:r>
              <a:rPr lang="fi-FI" sz="2400" dirty="0"/>
              <a:t>  -   </a:t>
            </a:r>
            <a:r>
              <a:rPr lang="fi-FI" sz="2400" dirty="0" err="1"/>
              <a:t>additional</a:t>
            </a:r>
            <a:r>
              <a:rPr lang="fi-FI" sz="2400" dirty="0"/>
              <a:t> </a:t>
            </a:r>
            <a:r>
              <a:rPr lang="fi-FI" sz="2400" dirty="0" err="1" smtClean="0"/>
              <a:t>absences</a:t>
            </a:r>
            <a:r>
              <a:rPr lang="fi-FI" sz="2400" dirty="0" smtClean="0"/>
              <a:t>  -&gt; - 5 </a:t>
            </a:r>
            <a:r>
              <a:rPr lang="fi-FI" sz="2400" dirty="0" err="1" smtClean="0"/>
              <a:t>points</a:t>
            </a:r>
            <a:r>
              <a:rPr lang="fi-FI" sz="2400" dirty="0" smtClean="0"/>
              <a:t> </a:t>
            </a:r>
            <a:r>
              <a:rPr lang="fi-FI" sz="2400" dirty="0"/>
              <a:t>(</a:t>
            </a:r>
            <a:r>
              <a:rPr lang="fi-FI" sz="2400" dirty="0" err="1"/>
              <a:t>max</a:t>
            </a:r>
            <a:r>
              <a:rPr lang="fi-FI" sz="2400" dirty="0"/>
              <a:t> 3x90 min </a:t>
            </a:r>
            <a:r>
              <a:rPr lang="fi-FI" sz="2400" dirty="0" err="1"/>
              <a:t>allowed</a:t>
            </a:r>
            <a:r>
              <a:rPr lang="fi-FI" sz="2400" dirty="0"/>
              <a:t>)</a:t>
            </a:r>
            <a:endParaRPr lang="en-GB" sz="2400" b="1" dirty="0">
              <a:solidFill>
                <a:srgbClr val="005EB8"/>
              </a:solidFill>
            </a:endParaRPr>
          </a:p>
          <a:p>
            <a:endParaRPr lang="en-GB" sz="2400" dirty="0" smtClean="0"/>
          </a:p>
          <a:p>
            <a:r>
              <a:rPr lang="en-GB" sz="2400" b="1" dirty="0" smtClean="0">
                <a:solidFill>
                  <a:srgbClr val="000099"/>
                </a:solidFill>
              </a:rPr>
              <a:t>Graded assignments:</a:t>
            </a:r>
            <a:r>
              <a:rPr lang="en-GB" sz="2400" dirty="0" smtClean="0"/>
              <a:t/>
            </a:r>
            <a:br>
              <a:rPr lang="en-GB" sz="2400" dirty="0" smtClean="0"/>
            </a:br>
            <a:r>
              <a:rPr lang="en-GB" sz="2400" dirty="0" smtClean="0"/>
              <a:t>     Exam                                      </a:t>
            </a:r>
            <a:r>
              <a:rPr lang="en-GB" sz="2400" b="1" dirty="0" smtClean="0"/>
              <a:t>20%</a:t>
            </a:r>
            <a:endParaRPr lang="en-GB" sz="2400" dirty="0" smtClean="0"/>
          </a:p>
          <a:p>
            <a:pPr marL="0" indent="0">
              <a:buNone/>
            </a:pPr>
            <a:r>
              <a:rPr lang="en-GB" sz="2400" b="1" dirty="0" smtClean="0"/>
              <a:t>        </a:t>
            </a:r>
            <a:r>
              <a:rPr lang="en-GB" sz="2400" dirty="0" smtClean="0"/>
              <a:t>Final </a:t>
            </a:r>
            <a:r>
              <a:rPr lang="en-GB" sz="2400" dirty="0"/>
              <a:t>report  (0-5</a:t>
            </a:r>
            <a:r>
              <a:rPr lang="en-GB" sz="2400" dirty="0" smtClean="0"/>
              <a:t>)                    </a:t>
            </a:r>
            <a:r>
              <a:rPr lang="en-GB" sz="2400" b="1" dirty="0" smtClean="0"/>
              <a:t>20</a:t>
            </a:r>
            <a:r>
              <a:rPr lang="en-GB" sz="2400" b="1" dirty="0"/>
              <a:t>%</a:t>
            </a:r>
          </a:p>
          <a:p>
            <a:pPr marL="0" indent="0">
              <a:buNone/>
            </a:pPr>
            <a:r>
              <a:rPr lang="en-GB" sz="2400" dirty="0"/>
              <a:t> </a:t>
            </a:r>
            <a:r>
              <a:rPr lang="en-GB" sz="2400" dirty="0" smtClean="0"/>
              <a:t>       Final presentatio</a:t>
            </a:r>
            <a:r>
              <a:rPr lang="en-GB" sz="2400" b="1" dirty="0" smtClean="0"/>
              <a:t>n </a:t>
            </a:r>
            <a:r>
              <a:rPr lang="en-GB" sz="2400" dirty="0" smtClean="0"/>
              <a:t>(0-5</a:t>
            </a:r>
            <a:r>
              <a:rPr lang="en-GB" sz="2400" dirty="0"/>
              <a:t>) </a:t>
            </a:r>
            <a:r>
              <a:rPr lang="en-GB" sz="2400" dirty="0" smtClean="0"/>
              <a:t>         </a:t>
            </a:r>
            <a:r>
              <a:rPr lang="en-GB" sz="2400" b="1" u="sng" dirty="0" smtClean="0"/>
              <a:t>20%</a:t>
            </a:r>
            <a:br>
              <a:rPr lang="en-GB" sz="2400" b="1" u="sng" dirty="0" smtClean="0"/>
            </a:br>
            <a:r>
              <a:rPr lang="en-GB" sz="2400" b="1" dirty="0" smtClean="0"/>
              <a:t>                                                    </a:t>
            </a:r>
            <a:r>
              <a:rPr lang="en-GB" sz="2400" b="1" dirty="0" smtClean="0">
                <a:solidFill>
                  <a:srgbClr val="005EB8"/>
                </a:solidFill>
              </a:rPr>
              <a:t>  </a:t>
            </a:r>
            <a:r>
              <a:rPr lang="en-GB" sz="2800" b="1" dirty="0" smtClean="0">
                <a:solidFill>
                  <a:srgbClr val="005EB8"/>
                </a:solidFill>
              </a:rPr>
              <a:t>100%</a:t>
            </a:r>
          </a:p>
          <a:p>
            <a:endParaRPr lang="en-GB" sz="2400" b="1" dirty="0">
              <a:solidFill>
                <a:srgbClr val="005EB8"/>
              </a:solidFill>
            </a:endParaRPr>
          </a:p>
        </p:txBody>
      </p:sp>
      <p:sp>
        <p:nvSpPr>
          <p:cNvPr id="4" name="Text Placeholder 3"/>
          <p:cNvSpPr>
            <a:spLocks noGrp="1"/>
          </p:cNvSpPr>
          <p:nvPr>
            <p:ph type="body" sz="quarter" idx="13"/>
          </p:nvPr>
        </p:nvSpPr>
        <p:spPr/>
        <p:txBody>
          <a:bodyPr/>
          <a:lstStyle/>
          <a:p>
            <a:endParaRPr lang="en-GB"/>
          </a:p>
        </p:txBody>
      </p:sp>
      <p:sp>
        <p:nvSpPr>
          <p:cNvPr id="7" name="Text Placeholder 7"/>
          <p:cNvSpPr>
            <a:spLocks noGrp="1"/>
          </p:cNvSpPr>
          <p:nvPr>
            <p:ph type="body" sz="quarter" idx="13"/>
          </p:nvPr>
        </p:nvSpPr>
        <p:spPr>
          <a:xfrm>
            <a:off x="4572000" y="5121000"/>
            <a:ext cx="3960440" cy="366081"/>
          </a:xfrm>
        </p:spPr>
        <p:txBody>
          <a:bodyPr/>
          <a:lstStyle/>
          <a:p>
            <a:r>
              <a:rPr lang="fi-FI" sz="1600" dirty="0" smtClean="0"/>
              <a:t>LC-1114 </a:t>
            </a:r>
            <a:r>
              <a:rPr lang="fi-FI" sz="1600" dirty="0" err="1" smtClean="0"/>
              <a:t>Communicating</a:t>
            </a:r>
            <a:r>
              <a:rPr lang="fi-FI" sz="1600" dirty="0" smtClean="0"/>
              <a:t> </a:t>
            </a:r>
            <a:r>
              <a:rPr lang="fi-FI" sz="1600" dirty="0" err="1" smtClean="0"/>
              <a:t>technology</a:t>
            </a:r>
            <a:endParaRPr lang="en-GB" sz="1600" dirty="0"/>
          </a:p>
        </p:txBody>
      </p:sp>
    </p:spTree>
    <p:extLst>
      <p:ext uri="{BB962C8B-B14F-4D97-AF65-F5344CB8AC3E}">
        <p14:creationId xmlns:p14="http://schemas.microsoft.com/office/powerpoint/2010/main" val="1550884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Aalto University">
  <a:themeElements>
    <a:clrScheme name="Aalto-yliopisto">
      <a:dk1>
        <a:sysClr val="windowText" lastClr="000000"/>
      </a:dk1>
      <a:lt1>
        <a:sysClr val="window" lastClr="FFFFFF"/>
      </a:lt1>
      <a:dk2>
        <a:srgbClr val="005EB8"/>
      </a:dk2>
      <a:lt2>
        <a:srgbClr val="8C857B"/>
      </a:lt2>
      <a:accent1>
        <a:srgbClr val="FFCD00"/>
      </a:accent1>
      <a:accent2>
        <a:srgbClr val="EF3340"/>
      </a:accent2>
      <a:accent3>
        <a:srgbClr val="005EB8"/>
      </a:accent3>
      <a:accent4>
        <a:srgbClr val="8C857B"/>
      </a:accent4>
      <a:accent5>
        <a:srgbClr val="7D55C7"/>
      </a:accent5>
      <a:accent6>
        <a:srgbClr val="00965E"/>
      </a:accent6>
      <a:hlink>
        <a:srgbClr val="000000"/>
      </a:hlink>
      <a:folHlink>
        <a:srgbClr val="928B81"/>
      </a:folHlink>
    </a:clrScheme>
    <a:fontScheme name="Aalto-yliopis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extLst>
    <a:ext uri="{05A4C25C-085E-4340-85A3-A5531E510DB2}">
      <thm15:themeFamily xmlns:thm15="http://schemas.microsoft.com/office/thememl/2012/main" name="Presentation1" id="{5DFF5384-7925-49C9-826D-99D946B8D539}" vid="{3183760B-E33B-4B04-9A52-658182C5CADE}"/>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alto_yliopisto_green">
  <a:themeElements>
    <a:clrScheme name="Custom 1">
      <a:dk1>
        <a:sysClr val="windowText" lastClr="000000"/>
      </a:dk1>
      <a:lt1>
        <a:sysClr val="window" lastClr="FFFFFF"/>
      </a:lt1>
      <a:dk2>
        <a:srgbClr val="1F497D"/>
      </a:dk2>
      <a:lt2>
        <a:srgbClr val="928B81"/>
      </a:lt2>
      <a:accent1>
        <a:srgbClr val="009B3A"/>
      </a:accent1>
      <a:accent2>
        <a:srgbClr val="FF7900"/>
      </a:accent2>
      <a:accent3>
        <a:srgbClr val="0065BD"/>
      </a:accent3>
      <a:accent4>
        <a:srgbClr val="ED2939"/>
      </a:accent4>
      <a:accent5>
        <a:srgbClr val="FECB00"/>
      </a:accent5>
      <a:accent6>
        <a:srgbClr val="6639B7"/>
      </a:accent6>
      <a:hlink>
        <a:srgbClr val="0065BD"/>
      </a:hlink>
      <a:folHlink>
        <a:srgbClr val="ED2939"/>
      </a:folHlink>
    </a:clrScheme>
    <a:fontScheme name="Aalto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aalto_yliopisto_green">
  <a:themeElements>
    <a:clrScheme name="Custom 1">
      <a:dk1>
        <a:sysClr val="windowText" lastClr="000000"/>
      </a:dk1>
      <a:lt1>
        <a:sysClr val="window" lastClr="FFFFFF"/>
      </a:lt1>
      <a:dk2>
        <a:srgbClr val="1F497D"/>
      </a:dk2>
      <a:lt2>
        <a:srgbClr val="928B81"/>
      </a:lt2>
      <a:accent1>
        <a:srgbClr val="009B3A"/>
      </a:accent1>
      <a:accent2>
        <a:srgbClr val="FF7900"/>
      </a:accent2>
      <a:accent3>
        <a:srgbClr val="0065BD"/>
      </a:accent3>
      <a:accent4>
        <a:srgbClr val="ED2939"/>
      </a:accent4>
      <a:accent5>
        <a:srgbClr val="FECB00"/>
      </a:accent5>
      <a:accent6>
        <a:srgbClr val="6639B7"/>
      </a:accent6>
      <a:hlink>
        <a:srgbClr val="0065BD"/>
      </a:hlink>
      <a:folHlink>
        <a:srgbClr val="ED2939"/>
      </a:folHlink>
    </a:clrScheme>
    <a:fontScheme name="Aalto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AALTO_EN</Template>
  <TotalTime>0</TotalTime>
  <Words>3410</Words>
  <Application>Microsoft Office PowerPoint</Application>
  <PresentationFormat>On-screen Show (16:10)</PresentationFormat>
  <Paragraphs>329</Paragraphs>
  <Slides>37</Slides>
  <Notes>10</Notes>
  <HiddenSlides>0</HiddenSlides>
  <MMClips>0</MMClips>
  <ScaleCrop>false</ScaleCrop>
  <HeadingPairs>
    <vt:vector size="6" baseType="variant">
      <vt:variant>
        <vt:lpstr>Fonts Used</vt:lpstr>
      </vt:variant>
      <vt:variant>
        <vt:i4>13</vt:i4>
      </vt:variant>
      <vt:variant>
        <vt:lpstr>Theme</vt:lpstr>
      </vt:variant>
      <vt:variant>
        <vt:i4>8</vt:i4>
      </vt:variant>
      <vt:variant>
        <vt:lpstr>Slide Titles</vt:lpstr>
      </vt:variant>
      <vt:variant>
        <vt:i4>37</vt:i4>
      </vt:variant>
    </vt:vector>
  </HeadingPairs>
  <TitlesOfParts>
    <vt:vector size="58" baseType="lpstr">
      <vt:lpstr>MS PGothic</vt:lpstr>
      <vt:lpstr>MS PGothic</vt:lpstr>
      <vt:lpstr>Arial</vt:lpstr>
      <vt:lpstr>Arial Black</vt:lpstr>
      <vt:lpstr>Calibri</vt:lpstr>
      <vt:lpstr>Courier New</vt:lpstr>
      <vt:lpstr>Georgia</vt:lpstr>
      <vt:lpstr>Lucida Grande</vt:lpstr>
      <vt:lpstr>Symbol</vt:lpstr>
      <vt:lpstr>Tahoma</vt:lpstr>
      <vt:lpstr>Times New Roman</vt:lpstr>
      <vt:lpstr>Wingdings</vt:lpstr>
      <vt:lpstr>ヒラギノ角ゴ Pro W3</vt:lpstr>
      <vt:lpstr>Aalto University</vt:lpstr>
      <vt:lpstr>Default Design</vt:lpstr>
      <vt:lpstr>aalto_yliopisto_green</vt:lpstr>
      <vt:lpstr>1_Default Design</vt:lpstr>
      <vt:lpstr>2_Default Design</vt:lpstr>
      <vt:lpstr>3_Default Design</vt:lpstr>
      <vt:lpstr>4_Default Design</vt:lpstr>
      <vt:lpstr>4_aalto_yliopisto_green</vt:lpstr>
      <vt:lpstr>PowerPoint Presentation</vt:lpstr>
      <vt:lpstr>What does this course aim to do?</vt:lpstr>
      <vt:lpstr>Why bother ?</vt:lpstr>
      <vt:lpstr>Why bother ?</vt:lpstr>
      <vt:lpstr>PowerPoint Presentation</vt:lpstr>
      <vt:lpstr>What will I know by the end of this course? </vt:lpstr>
      <vt:lpstr>PowerPoint Presentation</vt:lpstr>
      <vt:lpstr>What will I do during this course? . Preparatory assignments:                           Graded: </vt:lpstr>
      <vt:lpstr>How are we graded? </vt:lpstr>
      <vt:lpstr>PowerPoint Presentation</vt:lpstr>
      <vt:lpstr>Do we have any course materials? </vt:lpstr>
      <vt:lpstr>What else should I know?</vt:lpstr>
      <vt:lpstr>Any questions?   Still interested in the course? </vt:lpstr>
      <vt:lpstr>Group work 1: getting acquainted </vt:lpstr>
      <vt:lpstr>Group work 2: getting acquainted  </vt:lpstr>
      <vt:lpstr>What is Technical Writing?</vt:lpstr>
      <vt:lpstr>Consider These Statements….</vt:lpstr>
      <vt:lpstr>Characteristics of Effective Technical Writing</vt:lpstr>
      <vt:lpstr> Principles of succesful communication 1 </vt:lpstr>
      <vt:lpstr>Successful communication</vt:lpstr>
      <vt:lpstr>PowerPoint Presentation</vt:lpstr>
      <vt:lpstr>PowerPoint Presentation</vt:lpstr>
      <vt:lpstr>PowerPoint Presentation</vt:lpstr>
      <vt:lpstr>PowerPoint Presentation</vt:lpstr>
      <vt:lpstr>PowerPoint Presentation</vt:lpstr>
      <vt:lpstr>Which genre does this text represent?</vt:lpstr>
      <vt:lpstr>How did you know??</vt:lpstr>
      <vt:lpstr>1-1 Genre recognition task</vt:lpstr>
      <vt:lpstr>1-1   TEXT 1</vt:lpstr>
      <vt:lpstr>1-1   TEXT 1  Magazine article</vt:lpstr>
      <vt:lpstr>1-1  TEXT 2  </vt:lpstr>
      <vt:lpstr>1-1  TEXT 2   Wikipedia article </vt:lpstr>
      <vt:lpstr>1-1  TEXT 3</vt:lpstr>
      <vt:lpstr>1-1  TEXT 3  Journal article </vt:lpstr>
      <vt:lpstr>1-1  TEXT 4</vt:lpstr>
      <vt:lpstr>1-1   TEXT 4  A course book? </vt:lpstr>
      <vt:lpstr>Time for a break!</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2015-03-03T12:37:15Z</dcterms:created>
  <dcterms:modified xsi:type="dcterms:W3CDTF">2019-01-10T09:44:10Z</dcterms:modified>
</cp:coreProperties>
</file>