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BEA0-5685-4600-B1B8-3C063F6D18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1805-5135-4FB4-A500-3C9780CB2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87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BEA0-5685-4600-B1B8-3C063F6D18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1805-5135-4FB4-A500-3C9780CB2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81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BEA0-5685-4600-B1B8-3C063F6D18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1805-5135-4FB4-A500-3C9780CB2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35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BEA0-5685-4600-B1B8-3C063F6D18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1805-5135-4FB4-A500-3C9780CB2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88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BEA0-5685-4600-B1B8-3C063F6D18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1805-5135-4FB4-A500-3C9780CB2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2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BEA0-5685-4600-B1B8-3C063F6D18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1805-5135-4FB4-A500-3C9780CB2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81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BEA0-5685-4600-B1B8-3C063F6D18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1805-5135-4FB4-A500-3C9780CB2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22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BEA0-5685-4600-B1B8-3C063F6D18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1805-5135-4FB4-A500-3C9780CB2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35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BEA0-5685-4600-B1B8-3C063F6D18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1805-5135-4FB4-A500-3C9780CB2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37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BEA0-5685-4600-B1B8-3C063F6D18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1805-5135-4FB4-A500-3C9780CB2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21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BEA0-5685-4600-B1B8-3C063F6D18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1805-5135-4FB4-A500-3C9780CB2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54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5BEA0-5685-4600-B1B8-3C063F6D188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01805-5135-4FB4-A500-3C9780CB2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72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5586" y="5165834"/>
            <a:ext cx="1324303" cy="7567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183821" y="5165834"/>
            <a:ext cx="1324303" cy="7567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026980" y="3279228"/>
            <a:ext cx="1324303" cy="7567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41283" y="1061544"/>
            <a:ext cx="1324303" cy="7567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974317" y="1213944"/>
            <a:ext cx="1324303" cy="7567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427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Håkan Mitts</dc:creator>
  <cp:lastModifiedBy>Håkan Mitts</cp:lastModifiedBy>
  <cp:revision>1</cp:revision>
  <dcterms:created xsi:type="dcterms:W3CDTF">2019-01-25T08:49:46Z</dcterms:created>
  <dcterms:modified xsi:type="dcterms:W3CDTF">2019-01-25T08:50:03Z</dcterms:modified>
</cp:coreProperties>
</file>