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912344-B8BA-441D-809D-D2433B20ED76}" v="11" dt="2019-01-21T10:49:03.965"/>
    <p1510:client id="{FDD88369-4CCC-4100-B706-BD76CDB382F2}" v="6" dt="2019-01-21T10:56:36.3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77666" autoAdjust="0"/>
  </p:normalViewPr>
  <p:slideViewPr>
    <p:cSldViewPr snapToGrid="0">
      <p:cViewPr varScale="1">
        <p:scale>
          <a:sx n="66" d="100"/>
          <a:sy n="66" d="100"/>
        </p:scale>
        <p:origin x="133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kos Magalios" userId="ac101ba2bcb793ac" providerId="LiveId" clId="{FDD88369-4CCC-4100-B706-BD76CDB382F2}"/>
    <pc:docChg chg="undo custSel mod addSld delSld modSld">
      <pc:chgData name="Nikos Magalios" userId="ac101ba2bcb793ac" providerId="LiveId" clId="{FDD88369-4CCC-4100-B706-BD76CDB382F2}" dt="2019-01-21T10:58:36.656" v="132" actId="20577"/>
      <pc:docMkLst>
        <pc:docMk/>
      </pc:docMkLst>
      <pc:sldChg chg="addSp delSp modSp del mod setBg setClrOvrMap">
        <pc:chgData name="Nikos Magalios" userId="ac101ba2bcb793ac" providerId="LiveId" clId="{FDD88369-4CCC-4100-B706-BD76CDB382F2}" dt="2019-01-21T10:57:19.567" v="103" actId="2696"/>
        <pc:sldMkLst>
          <pc:docMk/>
          <pc:sldMk cId="421398730" sldId="257"/>
        </pc:sldMkLst>
        <pc:spChg chg="add del mod">
          <ac:chgData name="Nikos Magalios" userId="ac101ba2bcb793ac" providerId="LiveId" clId="{FDD88369-4CCC-4100-B706-BD76CDB382F2}" dt="2019-01-21T10:52:08.745" v="18" actId="26606"/>
          <ac:spMkLst>
            <pc:docMk/>
            <pc:sldMk cId="421398730" sldId="257"/>
            <ac:spMk id="2" creationId="{0F7398A1-8605-4794-B182-8178E4A3E487}"/>
          </ac:spMkLst>
        </pc:spChg>
        <pc:spChg chg="add del mod">
          <ac:chgData name="Nikos Magalios" userId="ac101ba2bcb793ac" providerId="LiveId" clId="{FDD88369-4CCC-4100-B706-BD76CDB382F2}" dt="2019-01-21T10:55:19.868" v="93" actId="478"/>
          <ac:spMkLst>
            <pc:docMk/>
            <pc:sldMk cId="421398730" sldId="257"/>
            <ac:spMk id="3" creationId="{6E123451-4035-41F1-88D2-0E7B7EC54522}"/>
          </ac:spMkLst>
        </pc:spChg>
        <pc:spChg chg="add del">
          <ac:chgData name="Nikos Magalios" userId="ac101ba2bcb793ac" providerId="LiveId" clId="{FDD88369-4CCC-4100-B706-BD76CDB382F2}" dt="2019-01-21T10:52:08.745" v="18" actId="26606"/>
          <ac:spMkLst>
            <pc:docMk/>
            <pc:sldMk cId="421398730" sldId="257"/>
            <ac:spMk id="14" creationId="{1653AB08-C531-42A8-AA8D-C2ABAE87CCE6}"/>
          </ac:spMkLst>
        </pc:spChg>
        <pc:spChg chg="add del">
          <ac:chgData name="Nikos Magalios" userId="ac101ba2bcb793ac" providerId="LiveId" clId="{FDD88369-4CCC-4100-B706-BD76CDB382F2}" dt="2019-01-21T10:52:08.745" v="18" actId="26606"/>
          <ac:spMkLst>
            <pc:docMk/>
            <pc:sldMk cId="421398730" sldId="257"/>
            <ac:spMk id="20" creationId="{CED2641B-4430-4CF4-89AB-3FADDD630F25}"/>
          </ac:spMkLst>
        </pc:spChg>
        <pc:spChg chg="add del">
          <ac:chgData name="Nikos Magalios" userId="ac101ba2bcb793ac" providerId="LiveId" clId="{FDD88369-4CCC-4100-B706-BD76CDB382F2}" dt="2019-01-21T10:52:08.745" v="18" actId="26606"/>
          <ac:spMkLst>
            <pc:docMk/>
            <pc:sldMk cId="421398730" sldId="257"/>
            <ac:spMk id="22" creationId="{923E8915-D2AA-4327-A45A-972C3CA9574B}"/>
          </ac:spMkLst>
        </pc:spChg>
        <pc:spChg chg="add del">
          <ac:chgData name="Nikos Magalios" userId="ac101ba2bcb793ac" providerId="LiveId" clId="{FDD88369-4CCC-4100-B706-BD76CDB382F2}" dt="2019-01-21T10:52:08.745" v="18" actId="26606"/>
          <ac:spMkLst>
            <pc:docMk/>
            <pc:sldMk cId="421398730" sldId="257"/>
            <ac:spMk id="24" creationId="{8302FC3C-9804-4950-B721-5FD704BA6065}"/>
          </ac:spMkLst>
        </pc:spChg>
        <pc:spChg chg="add del">
          <ac:chgData name="Nikos Magalios" userId="ac101ba2bcb793ac" providerId="LiveId" clId="{FDD88369-4CCC-4100-B706-BD76CDB382F2}" dt="2019-01-21T10:52:08.745" v="18" actId="26606"/>
          <ac:spMkLst>
            <pc:docMk/>
            <pc:sldMk cId="421398730" sldId="257"/>
            <ac:spMk id="30" creationId="{F3798573-F27B-47EB-8EA4-7EE34954C2D6}"/>
          </ac:spMkLst>
        </pc:spChg>
        <pc:spChg chg="mod">
          <ac:chgData name="Nikos Magalios" userId="ac101ba2bcb793ac" providerId="LiveId" clId="{FDD88369-4CCC-4100-B706-BD76CDB382F2}" dt="2019-01-21T10:52:08.745" v="18" actId="26606"/>
          <ac:spMkLst>
            <pc:docMk/>
            <pc:sldMk cId="421398730" sldId="257"/>
            <ac:spMk id="42" creationId="{0065E03B-25B5-47AC-B952-695AB51B7395}"/>
          </ac:spMkLst>
        </pc:spChg>
        <pc:spChg chg="add del">
          <ac:chgData name="Nikos Magalios" userId="ac101ba2bcb793ac" providerId="LiveId" clId="{FDD88369-4CCC-4100-B706-BD76CDB382F2}" dt="2019-01-21T10:50:50.932" v="3" actId="26606"/>
          <ac:spMkLst>
            <pc:docMk/>
            <pc:sldMk cId="421398730" sldId="257"/>
            <ac:spMk id="45" creationId="{1653AB08-C531-42A8-AA8D-C2ABAE87CCE6}"/>
          </ac:spMkLst>
        </pc:spChg>
        <pc:spChg chg="add del">
          <ac:chgData name="Nikos Magalios" userId="ac101ba2bcb793ac" providerId="LiveId" clId="{FDD88369-4CCC-4100-B706-BD76CDB382F2}" dt="2019-01-21T10:50:50.932" v="3" actId="26606"/>
          <ac:spMkLst>
            <pc:docMk/>
            <pc:sldMk cId="421398730" sldId="257"/>
            <ac:spMk id="52" creationId="{CED2641B-4430-4CF4-89AB-3FADDD630F25}"/>
          </ac:spMkLst>
        </pc:spChg>
        <pc:spChg chg="add del">
          <ac:chgData name="Nikos Magalios" userId="ac101ba2bcb793ac" providerId="LiveId" clId="{FDD88369-4CCC-4100-B706-BD76CDB382F2}" dt="2019-01-21T10:50:36.196" v="1" actId="26606"/>
          <ac:spMkLst>
            <pc:docMk/>
            <pc:sldMk cId="421398730" sldId="257"/>
            <ac:spMk id="53" creationId="{B9C04DC5-313B-4FE4-B868-5672A376419F}"/>
          </ac:spMkLst>
        </pc:spChg>
        <pc:spChg chg="add del">
          <ac:chgData name="Nikos Magalios" userId="ac101ba2bcb793ac" providerId="LiveId" clId="{FDD88369-4CCC-4100-B706-BD76CDB382F2}" dt="2019-01-21T10:50:50.932" v="3" actId="26606"/>
          <ac:spMkLst>
            <pc:docMk/>
            <pc:sldMk cId="421398730" sldId="257"/>
            <ac:spMk id="54" creationId="{74171A0C-99A8-498E-9F1F-86C734DB8FD8}"/>
          </ac:spMkLst>
        </pc:spChg>
        <pc:spChg chg="add del">
          <ac:chgData name="Nikos Magalios" userId="ac101ba2bcb793ac" providerId="LiveId" clId="{FDD88369-4CCC-4100-B706-BD76CDB382F2}" dt="2019-01-21T10:50:50.932" v="3" actId="26606"/>
          <ac:spMkLst>
            <pc:docMk/>
            <pc:sldMk cId="421398730" sldId="257"/>
            <ac:spMk id="56" creationId="{270BDA80-627C-422A-AFFD-B7F1DC0F7734}"/>
          </ac:spMkLst>
        </pc:spChg>
        <pc:spChg chg="add del">
          <ac:chgData name="Nikos Magalios" userId="ac101ba2bcb793ac" providerId="LiveId" clId="{FDD88369-4CCC-4100-B706-BD76CDB382F2}" dt="2019-01-21T10:50:36.196" v="1" actId="26606"/>
          <ac:spMkLst>
            <pc:docMk/>
            <pc:sldMk cId="421398730" sldId="257"/>
            <ac:spMk id="59" creationId="{329FDD08-42D8-4AFF-90E5-5DAA5BC4CBD8}"/>
          </ac:spMkLst>
        </pc:spChg>
        <pc:spChg chg="add del">
          <ac:chgData name="Nikos Magalios" userId="ac101ba2bcb793ac" providerId="LiveId" clId="{FDD88369-4CCC-4100-B706-BD76CDB382F2}" dt="2019-01-21T10:50:36.196" v="1" actId="26606"/>
          <ac:spMkLst>
            <pc:docMk/>
            <pc:sldMk cId="421398730" sldId="257"/>
            <ac:spMk id="61" creationId="{D6CEF2A9-EF08-4FB3-AFFB-C5F77AB6E028}"/>
          </ac:spMkLst>
        </pc:spChg>
        <pc:spChg chg="add del">
          <ac:chgData name="Nikos Magalios" userId="ac101ba2bcb793ac" providerId="LiveId" clId="{FDD88369-4CCC-4100-B706-BD76CDB382F2}" dt="2019-01-21T10:51:02.385" v="5" actId="26606"/>
          <ac:spMkLst>
            <pc:docMk/>
            <pc:sldMk cId="421398730" sldId="257"/>
            <ac:spMk id="62" creationId="{81601940-FE05-4058-8C3C-93ECC6D8B4BE}"/>
          </ac:spMkLst>
        </pc:spChg>
        <pc:spChg chg="add del">
          <ac:chgData name="Nikos Magalios" userId="ac101ba2bcb793ac" providerId="LiveId" clId="{FDD88369-4CCC-4100-B706-BD76CDB382F2}" dt="2019-01-21T10:50:36.196" v="1" actId="26606"/>
          <ac:spMkLst>
            <pc:docMk/>
            <pc:sldMk cId="421398730" sldId="257"/>
            <ac:spMk id="63" creationId="{4109C3C2-C0A8-4559-8462-8007573DF44C}"/>
          </ac:spMkLst>
        </pc:spChg>
        <pc:spChg chg="add del">
          <ac:chgData name="Nikos Magalios" userId="ac101ba2bcb793ac" providerId="LiveId" clId="{FDD88369-4CCC-4100-B706-BD76CDB382F2}" dt="2019-01-21T10:50:36.196" v="1" actId="26606"/>
          <ac:spMkLst>
            <pc:docMk/>
            <pc:sldMk cId="421398730" sldId="257"/>
            <ac:spMk id="65" creationId="{4C535542-B72A-4DE0-BE5A-5EA00508C77D}"/>
          </ac:spMkLst>
        </pc:spChg>
        <pc:spChg chg="add del">
          <ac:chgData name="Nikos Magalios" userId="ac101ba2bcb793ac" providerId="LiveId" clId="{FDD88369-4CCC-4100-B706-BD76CDB382F2}" dt="2019-01-21T10:50:36.196" v="1" actId="26606"/>
          <ac:spMkLst>
            <pc:docMk/>
            <pc:sldMk cId="421398730" sldId="257"/>
            <ac:spMk id="67" creationId="{11DF0705-615B-4CF3-A16F-8C14680D8BA6}"/>
          </ac:spMkLst>
        </pc:spChg>
        <pc:spChg chg="add del">
          <ac:chgData name="Nikos Magalios" userId="ac101ba2bcb793ac" providerId="LiveId" clId="{FDD88369-4CCC-4100-B706-BD76CDB382F2}" dt="2019-01-21T10:51:02.385" v="5" actId="26606"/>
          <ac:spMkLst>
            <pc:docMk/>
            <pc:sldMk cId="421398730" sldId="257"/>
            <ac:spMk id="68" creationId="{03964ECA-3652-457C-9FDE-16AED3949BDF}"/>
          </ac:spMkLst>
        </pc:spChg>
        <pc:spChg chg="add del">
          <ac:chgData name="Nikos Magalios" userId="ac101ba2bcb793ac" providerId="LiveId" clId="{FDD88369-4CCC-4100-B706-BD76CDB382F2}" dt="2019-01-21T10:51:02.385" v="5" actId="26606"/>
          <ac:spMkLst>
            <pc:docMk/>
            <pc:sldMk cId="421398730" sldId="257"/>
            <ac:spMk id="69" creationId="{D8B9538A-2A89-47DD-996C-7D2BE2AB6CA0}"/>
          </ac:spMkLst>
        </pc:spChg>
        <pc:spChg chg="add del">
          <ac:chgData name="Nikos Magalios" userId="ac101ba2bcb793ac" providerId="LiveId" clId="{FDD88369-4CCC-4100-B706-BD76CDB382F2}" dt="2019-01-21T10:51:02.385" v="5" actId="26606"/>
          <ac:spMkLst>
            <pc:docMk/>
            <pc:sldMk cId="421398730" sldId="257"/>
            <ac:spMk id="70" creationId="{E625979B-5325-4898-8EF9-5C174B19218E}"/>
          </ac:spMkLst>
        </pc:spChg>
        <pc:spChg chg="add del">
          <ac:chgData name="Nikos Magalios" userId="ac101ba2bcb793ac" providerId="LiveId" clId="{FDD88369-4CCC-4100-B706-BD76CDB382F2}" dt="2019-01-21T10:51:02.385" v="5" actId="26606"/>
          <ac:spMkLst>
            <pc:docMk/>
            <pc:sldMk cId="421398730" sldId="257"/>
            <ac:spMk id="71" creationId="{34B22E2B-30D5-47A4-97C5-091EA1ABC728}"/>
          </ac:spMkLst>
        </pc:spChg>
        <pc:spChg chg="add del">
          <ac:chgData name="Nikos Magalios" userId="ac101ba2bcb793ac" providerId="LiveId" clId="{FDD88369-4CCC-4100-B706-BD76CDB382F2}" dt="2019-01-21T10:51:02.385" v="5" actId="26606"/>
          <ac:spMkLst>
            <pc:docMk/>
            <pc:sldMk cId="421398730" sldId="257"/>
            <ac:spMk id="72" creationId="{9B6DA3CD-A002-40ED-8194-B4E637BD7669}"/>
          </ac:spMkLst>
        </pc:spChg>
        <pc:spChg chg="add del">
          <ac:chgData name="Nikos Magalios" userId="ac101ba2bcb793ac" providerId="LiveId" clId="{FDD88369-4CCC-4100-B706-BD76CDB382F2}" dt="2019-01-21T10:51:07.837" v="7" actId="26606"/>
          <ac:spMkLst>
            <pc:docMk/>
            <pc:sldMk cId="421398730" sldId="257"/>
            <ac:spMk id="77" creationId="{1653AB08-C531-42A8-AA8D-C2ABAE87CCE6}"/>
          </ac:spMkLst>
        </pc:spChg>
        <pc:spChg chg="add del">
          <ac:chgData name="Nikos Magalios" userId="ac101ba2bcb793ac" providerId="LiveId" clId="{FDD88369-4CCC-4100-B706-BD76CDB382F2}" dt="2019-01-21T10:51:07.837" v="7" actId="26606"/>
          <ac:spMkLst>
            <pc:docMk/>
            <pc:sldMk cId="421398730" sldId="257"/>
            <ac:spMk id="80" creationId="{CED2641B-4430-4CF4-89AB-3FADDD630F25}"/>
          </ac:spMkLst>
        </pc:spChg>
        <pc:spChg chg="add del">
          <ac:chgData name="Nikos Magalios" userId="ac101ba2bcb793ac" providerId="LiveId" clId="{FDD88369-4CCC-4100-B706-BD76CDB382F2}" dt="2019-01-21T10:51:07.837" v="7" actId="26606"/>
          <ac:spMkLst>
            <pc:docMk/>
            <pc:sldMk cId="421398730" sldId="257"/>
            <ac:spMk id="81" creationId="{923E8915-D2AA-4327-A45A-972C3CA9574B}"/>
          </ac:spMkLst>
        </pc:spChg>
        <pc:spChg chg="add del">
          <ac:chgData name="Nikos Magalios" userId="ac101ba2bcb793ac" providerId="LiveId" clId="{FDD88369-4CCC-4100-B706-BD76CDB382F2}" dt="2019-01-21T10:51:07.837" v="7" actId="26606"/>
          <ac:spMkLst>
            <pc:docMk/>
            <pc:sldMk cId="421398730" sldId="257"/>
            <ac:spMk id="82" creationId="{8302FC3C-9804-4950-B721-5FD704BA6065}"/>
          </ac:spMkLst>
        </pc:spChg>
        <pc:spChg chg="add del">
          <ac:chgData name="Nikos Magalios" userId="ac101ba2bcb793ac" providerId="LiveId" clId="{FDD88369-4CCC-4100-B706-BD76CDB382F2}" dt="2019-01-21T10:51:07.837" v="7" actId="26606"/>
          <ac:spMkLst>
            <pc:docMk/>
            <pc:sldMk cId="421398730" sldId="257"/>
            <ac:spMk id="85" creationId="{F3798573-F27B-47EB-8EA4-7EE34954C2D6}"/>
          </ac:spMkLst>
        </pc:spChg>
        <pc:spChg chg="add del">
          <ac:chgData name="Nikos Magalios" userId="ac101ba2bcb793ac" providerId="LiveId" clId="{FDD88369-4CCC-4100-B706-BD76CDB382F2}" dt="2019-01-21T10:51:07.837" v="7" actId="26606"/>
          <ac:spMkLst>
            <pc:docMk/>
            <pc:sldMk cId="421398730" sldId="257"/>
            <ac:spMk id="86" creationId="{0F7398A1-8605-4794-B182-8178E4A3E487}"/>
          </ac:spMkLst>
        </pc:spChg>
        <pc:spChg chg="add del">
          <ac:chgData name="Nikos Magalios" userId="ac101ba2bcb793ac" providerId="LiveId" clId="{FDD88369-4CCC-4100-B706-BD76CDB382F2}" dt="2019-01-21T10:51:10.477" v="9" actId="26606"/>
          <ac:spMkLst>
            <pc:docMk/>
            <pc:sldMk cId="421398730" sldId="257"/>
            <ac:spMk id="90" creationId="{1653AB08-C531-42A8-AA8D-C2ABAE87CCE6}"/>
          </ac:spMkLst>
        </pc:spChg>
        <pc:spChg chg="add del">
          <ac:chgData name="Nikos Magalios" userId="ac101ba2bcb793ac" providerId="LiveId" clId="{FDD88369-4CCC-4100-B706-BD76CDB382F2}" dt="2019-01-21T10:51:10.477" v="9" actId="26606"/>
          <ac:spMkLst>
            <pc:docMk/>
            <pc:sldMk cId="421398730" sldId="257"/>
            <ac:spMk id="93" creationId="{CED2641B-4430-4CF4-89AB-3FADDD630F25}"/>
          </ac:spMkLst>
        </pc:spChg>
        <pc:spChg chg="add del">
          <ac:chgData name="Nikos Magalios" userId="ac101ba2bcb793ac" providerId="LiveId" clId="{FDD88369-4CCC-4100-B706-BD76CDB382F2}" dt="2019-01-21T10:51:10.477" v="9" actId="26606"/>
          <ac:spMkLst>
            <pc:docMk/>
            <pc:sldMk cId="421398730" sldId="257"/>
            <ac:spMk id="94" creationId="{74CD14DB-BB81-479F-A1FC-1C75640E9F84}"/>
          </ac:spMkLst>
        </pc:spChg>
        <pc:spChg chg="add del">
          <ac:chgData name="Nikos Magalios" userId="ac101ba2bcb793ac" providerId="LiveId" clId="{FDD88369-4CCC-4100-B706-BD76CDB382F2}" dt="2019-01-21T10:51:10.477" v="9" actId="26606"/>
          <ac:spMkLst>
            <pc:docMk/>
            <pc:sldMk cId="421398730" sldId="257"/>
            <ac:spMk id="95" creationId="{C943A91B-7CA7-4592-A975-73B1BF8C4C74}"/>
          </ac:spMkLst>
        </pc:spChg>
        <pc:spChg chg="add del">
          <ac:chgData name="Nikos Magalios" userId="ac101ba2bcb793ac" providerId="LiveId" clId="{FDD88369-4CCC-4100-B706-BD76CDB382F2}" dt="2019-01-21T10:51:10.477" v="9" actId="26606"/>
          <ac:spMkLst>
            <pc:docMk/>
            <pc:sldMk cId="421398730" sldId="257"/>
            <ac:spMk id="96" creationId="{EC471314-E46A-414B-8D91-74880E84F187}"/>
          </ac:spMkLst>
        </pc:spChg>
        <pc:spChg chg="add del">
          <ac:chgData name="Nikos Magalios" userId="ac101ba2bcb793ac" providerId="LiveId" clId="{FDD88369-4CCC-4100-B706-BD76CDB382F2}" dt="2019-01-21T10:51:10.477" v="9" actId="26606"/>
          <ac:spMkLst>
            <pc:docMk/>
            <pc:sldMk cId="421398730" sldId="257"/>
            <ac:spMk id="97" creationId="{6A681326-1C9D-44A3-A627-3871BDAE4127}"/>
          </ac:spMkLst>
        </pc:spChg>
        <pc:spChg chg="add del">
          <ac:chgData name="Nikos Magalios" userId="ac101ba2bcb793ac" providerId="LiveId" clId="{FDD88369-4CCC-4100-B706-BD76CDB382F2}" dt="2019-01-21T10:51:10.477" v="9" actId="26606"/>
          <ac:spMkLst>
            <pc:docMk/>
            <pc:sldMk cId="421398730" sldId="257"/>
            <ac:spMk id="98" creationId="{0F7398A1-8605-4794-B182-8178E4A3E487}"/>
          </ac:spMkLst>
        </pc:spChg>
        <pc:spChg chg="add del">
          <ac:chgData name="Nikos Magalios" userId="ac101ba2bcb793ac" providerId="LiveId" clId="{FDD88369-4CCC-4100-B706-BD76CDB382F2}" dt="2019-01-21T10:51:13.960" v="11" actId="26606"/>
          <ac:spMkLst>
            <pc:docMk/>
            <pc:sldMk cId="421398730" sldId="257"/>
            <ac:spMk id="102" creationId="{1653AB08-C531-42A8-AA8D-C2ABAE87CCE6}"/>
          </ac:spMkLst>
        </pc:spChg>
        <pc:spChg chg="add del">
          <ac:chgData name="Nikos Magalios" userId="ac101ba2bcb793ac" providerId="LiveId" clId="{FDD88369-4CCC-4100-B706-BD76CDB382F2}" dt="2019-01-21T10:51:13.960" v="11" actId="26606"/>
          <ac:spMkLst>
            <pc:docMk/>
            <pc:sldMk cId="421398730" sldId="257"/>
            <ac:spMk id="105" creationId="{CED2641B-4430-4CF4-89AB-3FADDD630F25}"/>
          </ac:spMkLst>
        </pc:spChg>
        <pc:spChg chg="add del">
          <ac:chgData name="Nikos Magalios" userId="ac101ba2bcb793ac" providerId="LiveId" clId="{FDD88369-4CCC-4100-B706-BD76CDB382F2}" dt="2019-01-21T10:51:13.960" v="11" actId="26606"/>
          <ac:spMkLst>
            <pc:docMk/>
            <pc:sldMk cId="421398730" sldId="257"/>
            <ac:spMk id="106" creationId="{74CD14DB-BB81-479F-A1FC-1C75640E9F84}"/>
          </ac:spMkLst>
        </pc:spChg>
        <pc:spChg chg="add del">
          <ac:chgData name="Nikos Magalios" userId="ac101ba2bcb793ac" providerId="LiveId" clId="{FDD88369-4CCC-4100-B706-BD76CDB382F2}" dt="2019-01-21T10:51:13.960" v="11" actId="26606"/>
          <ac:spMkLst>
            <pc:docMk/>
            <pc:sldMk cId="421398730" sldId="257"/>
            <ac:spMk id="107" creationId="{C943A91B-7CA7-4592-A975-73B1BF8C4C74}"/>
          </ac:spMkLst>
        </pc:spChg>
        <pc:spChg chg="add del">
          <ac:chgData name="Nikos Magalios" userId="ac101ba2bcb793ac" providerId="LiveId" clId="{FDD88369-4CCC-4100-B706-BD76CDB382F2}" dt="2019-01-21T10:51:13.960" v="11" actId="26606"/>
          <ac:spMkLst>
            <pc:docMk/>
            <pc:sldMk cId="421398730" sldId="257"/>
            <ac:spMk id="108" creationId="{EC471314-E46A-414B-8D91-74880E84F187}"/>
          </ac:spMkLst>
        </pc:spChg>
        <pc:spChg chg="add del">
          <ac:chgData name="Nikos Magalios" userId="ac101ba2bcb793ac" providerId="LiveId" clId="{FDD88369-4CCC-4100-B706-BD76CDB382F2}" dt="2019-01-21T10:51:13.960" v="11" actId="26606"/>
          <ac:spMkLst>
            <pc:docMk/>
            <pc:sldMk cId="421398730" sldId="257"/>
            <ac:spMk id="109" creationId="{6A681326-1C9D-44A3-A627-3871BDAE4127}"/>
          </ac:spMkLst>
        </pc:spChg>
        <pc:spChg chg="add del">
          <ac:chgData name="Nikos Magalios" userId="ac101ba2bcb793ac" providerId="LiveId" clId="{FDD88369-4CCC-4100-B706-BD76CDB382F2}" dt="2019-01-21T10:51:13.960" v="11" actId="26606"/>
          <ac:spMkLst>
            <pc:docMk/>
            <pc:sldMk cId="421398730" sldId="257"/>
            <ac:spMk id="110" creationId="{0F7398A1-8605-4794-B182-8178E4A3E487}"/>
          </ac:spMkLst>
        </pc:spChg>
        <pc:spChg chg="add del">
          <ac:chgData name="Nikos Magalios" userId="ac101ba2bcb793ac" providerId="LiveId" clId="{FDD88369-4CCC-4100-B706-BD76CDB382F2}" dt="2019-01-21T10:51:18.836" v="13" actId="26606"/>
          <ac:spMkLst>
            <pc:docMk/>
            <pc:sldMk cId="421398730" sldId="257"/>
            <ac:spMk id="114" creationId="{81601940-FE05-4058-8C3C-93ECC6D8B4BE}"/>
          </ac:spMkLst>
        </pc:spChg>
        <pc:spChg chg="add del">
          <ac:chgData name="Nikos Magalios" userId="ac101ba2bcb793ac" providerId="LiveId" clId="{FDD88369-4CCC-4100-B706-BD76CDB382F2}" dt="2019-01-21T10:51:18.836" v="13" actId="26606"/>
          <ac:spMkLst>
            <pc:docMk/>
            <pc:sldMk cId="421398730" sldId="257"/>
            <ac:spMk id="117" creationId="{03964ECA-3652-457C-9FDE-16AED3949BDF}"/>
          </ac:spMkLst>
        </pc:spChg>
        <pc:spChg chg="add del">
          <ac:chgData name="Nikos Magalios" userId="ac101ba2bcb793ac" providerId="LiveId" clId="{FDD88369-4CCC-4100-B706-BD76CDB382F2}" dt="2019-01-21T10:51:18.836" v="13" actId="26606"/>
          <ac:spMkLst>
            <pc:docMk/>
            <pc:sldMk cId="421398730" sldId="257"/>
            <ac:spMk id="118" creationId="{613C9C0A-47AD-49A5-838A-A43281BDCDA3}"/>
          </ac:spMkLst>
        </pc:spChg>
        <pc:spChg chg="add del">
          <ac:chgData name="Nikos Magalios" userId="ac101ba2bcb793ac" providerId="LiveId" clId="{FDD88369-4CCC-4100-B706-BD76CDB382F2}" dt="2019-01-21T10:51:18.836" v="13" actId="26606"/>
          <ac:spMkLst>
            <pc:docMk/>
            <pc:sldMk cId="421398730" sldId="257"/>
            <ac:spMk id="119" creationId="{79507746-2C84-4EB6-B021-47E52891065D}"/>
          </ac:spMkLst>
        </pc:spChg>
        <pc:spChg chg="add del">
          <ac:chgData name="Nikos Magalios" userId="ac101ba2bcb793ac" providerId="LiveId" clId="{FDD88369-4CCC-4100-B706-BD76CDB382F2}" dt="2019-01-21T10:51:18.836" v="13" actId="26606"/>
          <ac:spMkLst>
            <pc:docMk/>
            <pc:sldMk cId="421398730" sldId="257"/>
            <ac:spMk id="120" creationId="{7B0D28F5-B926-4D9B-9413-91E73A4C62EE}"/>
          </ac:spMkLst>
        </pc:spChg>
        <pc:spChg chg="add del">
          <ac:chgData name="Nikos Magalios" userId="ac101ba2bcb793ac" providerId="LiveId" clId="{FDD88369-4CCC-4100-B706-BD76CDB382F2}" dt="2019-01-21T10:51:18.836" v="13" actId="26606"/>
          <ac:spMkLst>
            <pc:docMk/>
            <pc:sldMk cId="421398730" sldId="257"/>
            <ac:spMk id="121" creationId="{2B3D24C5-CE61-47C8-A0D0-C767528D128F}"/>
          </ac:spMkLst>
        </pc:spChg>
        <pc:spChg chg="add del">
          <ac:chgData name="Nikos Magalios" userId="ac101ba2bcb793ac" providerId="LiveId" clId="{FDD88369-4CCC-4100-B706-BD76CDB382F2}" dt="2019-01-21T10:52:05.569" v="15" actId="26606"/>
          <ac:spMkLst>
            <pc:docMk/>
            <pc:sldMk cId="421398730" sldId="257"/>
            <ac:spMk id="126" creationId="{1653AB08-C531-42A8-AA8D-C2ABAE87CCE6}"/>
          </ac:spMkLst>
        </pc:spChg>
        <pc:spChg chg="add del">
          <ac:chgData name="Nikos Magalios" userId="ac101ba2bcb793ac" providerId="LiveId" clId="{FDD88369-4CCC-4100-B706-BD76CDB382F2}" dt="2019-01-21T10:52:05.569" v="15" actId="26606"/>
          <ac:spMkLst>
            <pc:docMk/>
            <pc:sldMk cId="421398730" sldId="257"/>
            <ac:spMk id="129" creationId="{CED2641B-4430-4CF4-89AB-3FADDD630F25}"/>
          </ac:spMkLst>
        </pc:spChg>
        <pc:spChg chg="add del">
          <ac:chgData name="Nikos Magalios" userId="ac101ba2bcb793ac" providerId="LiveId" clId="{FDD88369-4CCC-4100-B706-BD76CDB382F2}" dt="2019-01-21T10:52:05.569" v="15" actId="26606"/>
          <ac:spMkLst>
            <pc:docMk/>
            <pc:sldMk cId="421398730" sldId="257"/>
            <ac:spMk id="130" creationId="{923E8915-D2AA-4327-A45A-972C3CA9574B}"/>
          </ac:spMkLst>
        </pc:spChg>
        <pc:spChg chg="add del">
          <ac:chgData name="Nikos Magalios" userId="ac101ba2bcb793ac" providerId="LiveId" clId="{FDD88369-4CCC-4100-B706-BD76CDB382F2}" dt="2019-01-21T10:52:05.569" v="15" actId="26606"/>
          <ac:spMkLst>
            <pc:docMk/>
            <pc:sldMk cId="421398730" sldId="257"/>
            <ac:spMk id="131" creationId="{8302FC3C-9804-4950-B721-5FD704BA6065}"/>
          </ac:spMkLst>
        </pc:spChg>
        <pc:spChg chg="add del">
          <ac:chgData name="Nikos Magalios" userId="ac101ba2bcb793ac" providerId="LiveId" clId="{FDD88369-4CCC-4100-B706-BD76CDB382F2}" dt="2019-01-21T10:52:05.569" v="15" actId="26606"/>
          <ac:spMkLst>
            <pc:docMk/>
            <pc:sldMk cId="421398730" sldId="257"/>
            <ac:spMk id="134" creationId="{F3798573-F27B-47EB-8EA4-7EE34954C2D6}"/>
          </ac:spMkLst>
        </pc:spChg>
        <pc:spChg chg="add del">
          <ac:chgData name="Nikos Magalios" userId="ac101ba2bcb793ac" providerId="LiveId" clId="{FDD88369-4CCC-4100-B706-BD76CDB382F2}" dt="2019-01-21T10:52:05.569" v="15" actId="26606"/>
          <ac:spMkLst>
            <pc:docMk/>
            <pc:sldMk cId="421398730" sldId="257"/>
            <ac:spMk id="135" creationId="{0F7398A1-8605-4794-B182-8178E4A3E487}"/>
          </ac:spMkLst>
        </pc:spChg>
        <pc:spChg chg="add del">
          <ac:chgData name="Nikos Magalios" userId="ac101ba2bcb793ac" providerId="LiveId" clId="{FDD88369-4CCC-4100-B706-BD76CDB382F2}" dt="2019-01-21T10:52:08.698" v="17" actId="26606"/>
          <ac:spMkLst>
            <pc:docMk/>
            <pc:sldMk cId="421398730" sldId="257"/>
            <ac:spMk id="139" creationId="{B9C04DC5-313B-4FE4-B868-5672A376419F}"/>
          </ac:spMkLst>
        </pc:spChg>
        <pc:spChg chg="add del">
          <ac:chgData name="Nikos Magalios" userId="ac101ba2bcb793ac" providerId="LiveId" clId="{FDD88369-4CCC-4100-B706-BD76CDB382F2}" dt="2019-01-21T10:52:08.698" v="17" actId="26606"/>
          <ac:spMkLst>
            <pc:docMk/>
            <pc:sldMk cId="421398730" sldId="257"/>
            <ac:spMk id="142" creationId="{329FDD08-42D8-4AFF-90E5-5DAA5BC4CBD8}"/>
          </ac:spMkLst>
        </pc:spChg>
        <pc:spChg chg="add del">
          <ac:chgData name="Nikos Magalios" userId="ac101ba2bcb793ac" providerId="LiveId" clId="{FDD88369-4CCC-4100-B706-BD76CDB382F2}" dt="2019-01-21T10:52:08.698" v="17" actId="26606"/>
          <ac:spMkLst>
            <pc:docMk/>
            <pc:sldMk cId="421398730" sldId="257"/>
            <ac:spMk id="143" creationId="{0F7398A1-8605-4794-B182-8178E4A3E487}"/>
          </ac:spMkLst>
        </pc:spChg>
        <pc:spChg chg="add del">
          <ac:chgData name="Nikos Magalios" userId="ac101ba2bcb793ac" providerId="LiveId" clId="{FDD88369-4CCC-4100-B706-BD76CDB382F2}" dt="2019-01-21T10:52:08.698" v="17" actId="26606"/>
          <ac:spMkLst>
            <pc:docMk/>
            <pc:sldMk cId="421398730" sldId="257"/>
            <ac:spMk id="144" creationId="{D6CEF2A9-EF08-4FB3-AFFB-C5F77AB6E028}"/>
          </ac:spMkLst>
        </pc:spChg>
        <pc:spChg chg="add del">
          <ac:chgData name="Nikos Magalios" userId="ac101ba2bcb793ac" providerId="LiveId" clId="{FDD88369-4CCC-4100-B706-BD76CDB382F2}" dt="2019-01-21T10:52:08.698" v="17" actId="26606"/>
          <ac:spMkLst>
            <pc:docMk/>
            <pc:sldMk cId="421398730" sldId="257"/>
            <ac:spMk id="145" creationId="{4109C3C2-C0A8-4559-8462-8007573DF44C}"/>
          </ac:spMkLst>
        </pc:spChg>
        <pc:spChg chg="add del">
          <ac:chgData name="Nikos Magalios" userId="ac101ba2bcb793ac" providerId="LiveId" clId="{FDD88369-4CCC-4100-B706-BD76CDB382F2}" dt="2019-01-21T10:52:08.698" v="17" actId="26606"/>
          <ac:spMkLst>
            <pc:docMk/>
            <pc:sldMk cId="421398730" sldId="257"/>
            <ac:spMk id="146" creationId="{4C535542-B72A-4DE0-BE5A-5EA00508C77D}"/>
          </ac:spMkLst>
        </pc:spChg>
        <pc:spChg chg="add del">
          <ac:chgData name="Nikos Magalios" userId="ac101ba2bcb793ac" providerId="LiveId" clId="{FDD88369-4CCC-4100-B706-BD76CDB382F2}" dt="2019-01-21T10:52:08.698" v="17" actId="26606"/>
          <ac:spMkLst>
            <pc:docMk/>
            <pc:sldMk cId="421398730" sldId="257"/>
            <ac:spMk id="148" creationId="{11DF0705-615B-4CF3-A16F-8C14680D8BA6}"/>
          </ac:spMkLst>
        </pc:spChg>
        <pc:spChg chg="add">
          <ac:chgData name="Nikos Magalios" userId="ac101ba2bcb793ac" providerId="LiveId" clId="{FDD88369-4CCC-4100-B706-BD76CDB382F2}" dt="2019-01-21T10:52:08.745" v="18" actId="26606"/>
          <ac:spMkLst>
            <pc:docMk/>
            <pc:sldMk cId="421398730" sldId="257"/>
            <ac:spMk id="152" creationId="{1653AB08-C531-42A8-AA8D-C2ABAE87CCE6}"/>
          </ac:spMkLst>
        </pc:spChg>
        <pc:spChg chg="add">
          <ac:chgData name="Nikos Magalios" userId="ac101ba2bcb793ac" providerId="LiveId" clId="{FDD88369-4CCC-4100-B706-BD76CDB382F2}" dt="2019-01-21T10:52:08.745" v="18" actId="26606"/>
          <ac:spMkLst>
            <pc:docMk/>
            <pc:sldMk cId="421398730" sldId="257"/>
            <ac:spMk id="155" creationId="{CED2641B-4430-4CF4-89AB-3FADDD630F25}"/>
          </ac:spMkLst>
        </pc:spChg>
        <pc:spChg chg="add">
          <ac:chgData name="Nikos Magalios" userId="ac101ba2bcb793ac" providerId="LiveId" clId="{FDD88369-4CCC-4100-B706-BD76CDB382F2}" dt="2019-01-21T10:52:08.745" v="18" actId="26606"/>
          <ac:spMkLst>
            <pc:docMk/>
            <pc:sldMk cId="421398730" sldId="257"/>
            <ac:spMk id="156" creationId="{923E8915-D2AA-4327-A45A-972C3CA9574B}"/>
          </ac:spMkLst>
        </pc:spChg>
        <pc:spChg chg="add">
          <ac:chgData name="Nikos Magalios" userId="ac101ba2bcb793ac" providerId="LiveId" clId="{FDD88369-4CCC-4100-B706-BD76CDB382F2}" dt="2019-01-21T10:52:08.745" v="18" actId="26606"/>
          <ac:spMkLst>
            <pc:docMk/>
            <pc:sldMk cId="421398730" sldId="257"/>
            <ac:spMk id="157" creationId="{8302FC3C-9804-4950-B721-5FD704BA6065}"/>
          </ac:spMkLst>
        </pc:spChg>
        <pc:spChg chg="add">
          <ac:chgData name="Nikos Magalios" userId="ac101ba2bcb793ac" providerId="LiveId" clId="{FDD88369-4CCC-4100-B706-BD76CDB382F2}" dt="2019-01-21T10:52:08.745" v="18" actId="26606"/>
          <ac:spMkLst>
            <pc:docMk/>
            <pc:sldMk cId="421398730" sldId="257"/>
            <ac:spMk id="160" creationId="{F3798573-F27B-47EB-8EA4-7EE34954C2D6}"/>
          </ac:spMkLst>
        </pc:spChg>
        <pc:spChg chg="add">
          <ac:chgData name="Nikos Magalios" userId="ac101ba2bcb793ac" providerId="LiveId" clId="{FDD88369-4CCC-4100-B706-BD76CDB382F2}" dt="2019-01-21T10:52:08.745" v="18" actId="26606"/>
          <ac:spMkLst>
            <pc:docMk/>
            <pc:sldMk cId="421398730" sldId="257"/>
            <ac:spMk id="161" creationId="{0F7398A1-8605-4794-B182-8178E4A3E487}"/>
          </ac:spMkLst>
        </pc:spChg>
        <pc:graphicFrameChg chg="add del">
          <ac:chgData name="Nikos Magalios" userId="ac101ba2bcb793ac" providerId="LiveId" clId="{FDD88369-4CCC-4100-B706-BD76CDB382F2}" dt="2019-01-21T10:51:02.385" v="5" actId="26606"/>
          <ac:graphicFrameMkLst>
            <pc:docMk/>
            <pc:sldMk cId="421398730" sldId="257"/>
            <ac:graphicFrameMk id="73" creationId="{C1D76C33-2F39-42DE-B033-D2FC1DCB7DA1}"/>
          </ac:graphicFrameMkLst>
        </pc:graphicFrameChg>
        <pc:graphicFrameChg chg="add del">
          <ac:chgData name="Nikos Magalios" userId="ac101ba2bcb793ac" providerId="LiveId" clId="{FDD88369-4CCC-4100-B706-BD76CDB382F2}" dt="2019-01-21T10:51:18.836" v="13" actId="26606"/>
          <ac:graphicFrameMkLst>
            <pc:docMk/>
            <pc:sldMk cId="421398730" sldId="257"/>
            <ac:graphicFrameMk id="122" creationId="{11FABA78-0B5D-4891-894A-144BEDCE0194}"/>
          </ac:graphicFrameMkLst>
        </pc:graphicFrameChg>
        <pc:picChg chg="add del">
          <ac:chgData name="Nikos Magalios" userId="ac101ba2bcb793ac" providerId="LiveId" clId="{FDD88369-4CCC-4100-B706-BD76CDB382F2}" dt="2019-01-21T10:52:08.745" v="18" actId="26606"/>
          <ac:picMkLst>
            <pc:docMk/>
            <pc:sldMk cId="421398730" sldId="257"/>
            <ac:picMk id="12" creationId="{CAAD0E9B-89C2-4268-98B4-BA7BFFF2C705}"/>
          </ac:picMkLst>
        </pc:picChg>
        <pc:picChg chg="add del">
          <ac:chgData name="Nikos Magalios" userId="ac101ba2bcb793ac" providerId="LiveId" clId="{FDD88369-4CCC-4100-B706-BD76CDB382F2}" dt="2019-01-21T10:52:08.745" v="18" actId="26606"/>
          <ac:picMkLst>
            <pc:docMk/>
            <pc:sldMk cId="421398730" sldId="257"/>
            <ac:picMk id="16" creationId="{72E47EEC-33C8-4EC3-8BFC-BB02B4171FDA}"/>
          </ac:picMkLst>
        </pc:picChg>
        <pc:picChg chg="add del">
          <ac:chgData name="Nikos Magalios" userId="ac101ba2bcb793ac" providerId="LiveId" clId="{FDD88369-4CCC-4100-B706-BD76CDB382F2}" dt="2019-01-21T10:52:08.745" v="18" actId="26606"/>
          <ac:picMkLst>
            <pc:docMk/>
            <pc:sldMk cId="421398730" sldId="257"/>
            <ac:picMk id="18" creationId="{A8BC9CC6-50D5-4C61-9EDE-315A1B5F14E4}"/>
          </ac:picMkLst>
        </pc:picChg>
        <pc:picChg chg="add del">
          <ac:chgData name="Nikos Magalios" userId="ac101ba2bcb793ac" providerId="LiveId" clId="{FDD88369-4CCC-4100-B706-BD76CDB382F2}" dt="2019-01-21T10:52:08.745" v="18" actId="26606"/>
          <ac:picMkLst>
            <pc:docMk/>
            <pc:sldMk cId="421398730" sldId="257"/>
            <ac:picMk id="28" creationId="{3BC6EBB2-9BDC-4075-BA6B-43A9FBF9C86C}"/>
          </ac:picMkLst>
        </pc:picChg>
        <pc:picChg chg="add del">
          <ac:chgData name="Nikos Magalios" userId="ac101ba2bcb793ac" providerId="LiveId" clId="{FDD88369-4CCC-4100-B706-BD76CDB382F2}" dt="2019-01-21T10:52:08.745" v="18" actId="26606"/>
          <ac:picMkLst>
            <pc:docMk/>
            <pc:sldMk cId="421398730" sldId="257"/>
            <ac:picMk id="41" creationId="{5D2D844C-AB64-4A03-80BE-33212E61DD07}"/>
          </ac:picMkLst>
        </pc:picChg>
        <pc:picChg chg="add del">
          <ac:chgData name="Nikos Magalios" userId="ac101ba2bcb793ac" providerId="LiveId" clId="{FDD88369-4CCC-4100-B706-BD76CDB382F2}" dt="2019-01-21T10:50:50.932" v="3" actId="26606"/>
          <ac:picMkLst>
            <pc:docMk/>
            <pc:sldMk cId="421398730" sldId="257"/>
            <ac:picMk id="44" creationId="{CAAD0E9B-89C2-4268-98B4-BA7BFFF2C705}"/>
          </ac:picMkLst>
        </pc:picChg>
        <pc:picChg chg="add del">
          <ac:chgData name="Nikos Magalios" userId="ac101ba2bcb793ac" providerId="LiveId" clId="{FDD88369-4CCC-4100-B706-BD76CDB382F2}" dt="2019-01-21T10:50:36.196" v="1" actId="26606"/>
          <ac:picMkLst>
            <pc:docMk/>
            <pc:sldMk cId="421398730" sldId="257"/>
            <ac:picMk id="46" creationId="{7BFD5128-C6D8-4A25-BA0C-FB1DDA8333FF}"/>
          </ac:picMkLst>
        </pc:picChg>
        <pc:picChg chg="add del">
          <ac:chgData name="Nikos Magalios" userId="ac101ba2bcb793ac" providerId="LiveId" clId="{FDD88369-4CCC-4100-B706-BD76CDB382F2}" dt="2019-01-21T10:50:50.932" v="3" actId="26606"/>
          <ac:picMkLst>
            <pc:docMk/>
            <pc:sldMk cId="421398730" sldId="257"/>
            <ac:picMk id="47" creationId="{5D2D844C-AB64-4A03-80BE-33212E61DD07}"/>
          </ac:picMkLst>
        </pc:picChg>
        <pc:picChg chg="add del">
          <ac:chgData name="Nikos Magalios" userId="ac101ba2bcb793ac" providerId="LiveId" clId="{FDD88369-4CCC-4100-B706-BD76CDB382F2}" dt="2019-01-21T10:50:50.932" v="3" actId="26606"/>
          <ac:picMkLst>
            <pc:docMk/>
            <pc:sldMk cId="421398730" sldId="257"/>
            <ac:picMk id="48" creationId="{72E47EEC-33C8-4EC3-8BFC-BB02B4171FDA}"/>
          </ac:picMkLst>
        </pc:picChg>
        <pc:picChg chg="add del">
          <ac:chgData name="Nikos Magalios" userId="ac101ba2bcb793ac" providerId="LiveId" clId="{FDD88369-4CCC-4100-B706-BD76CDB382F2}" dt="2019-01-21T10:50:36.196" v="1" actId="26606"/>
          <ac:picMkLst>
            <pc:docMk/>
            <pc:sldMk cId="421398730" sldId="257"/>
            <ac:picMk id="49" creationId="{7594FC8B-8CD2-407F-94F1-9C71F5AEC2B6}"/>
          </ac:picMkLst>
        </pc:picChg>
        <pc:picChg chg="add del">
          <ac:chgData name="Nikos Magalios" userId="ac101ba2bcb793ac" providerId="LiveId" clId="{FDD88369-4CCC-4100-B706-BD76CDB382F2}" dt="2019-01-21T10:50:50.932" v="3" actId="26606"/>
          <ac:picMkLst>
            <pc:docMk/>
            <pc:sldMk cId="421398730" sldId="257"/>
            <ac:picMk id="50" creationId="{A8BC9CC6-50D5-4C61-9EDE-315A1B5F14E4}"/>
          </ac:picMkLst>
        </pc:picChg>
        <pc:picChg chg="add del">
          <ac:chgData name="Nikos Magalios" userId="ac101ba2bcb793ac" providerId="LiveId" clId="{FDD88369-4CCC-4100-B706-BD76CDB382F2}" dt="2019-01-21T10:50:36.196" v="1" actId="26606"/>
          <ac:picMkLst>
            <pc:docMk/>
            <pc:sldMk cId="421398730" sldId="257"/>
            <ac:picMk id="51" creationId="{DBABC971-8D40-4A4F-AC60-28B9172789B9}"/>
          </ac:picMkLst>
        </pc:picChg>
        <pc:picChg chg="add del">
          <ac:chgData name="Nikos Magalios" userId="ac101ba2bcb793ac" providerId="LiveId" clId="{FDD88369-4CCC-4100-B706-BD76CDB382F2}" dt="2019-01-21T10:50:36.196" v="1" actId="26606"/>
          <ac:picMkLst>
            <pc:docMk/>
            <pc:sldMk cId="421398730" sldId="257"/>
            <ac:picMk id="55" creationId="{791AE23E-90C9-4963-96E2-8DADBFC3BC09}"/>
          </ac:picMkLst>
        </pc:picChg>
        <pc:picChg chg="add del">
          <ac:chgData name="Nikos Magalios" userId="ac101ba2bcb793ac" providerId="LiveId" clId="{FDD88369-4CCC-4100-B706-BD76CDB382F2}" dt="2019-01-21T10:50:36.196" v="1" actId="26606"/>
          <ac:picMkLst>
            <pc:docMk/>
            <pc:sldMk cId="421398730" sldId="257"/>
            <ac:picMk id="57" creationId="{C5F93E90-4379-4AAC-B021-E5FA6D974AED}"/>
          </ac:picMkLst>
        </pc:picChg>
        <pc:picChg chg="add del">
          <ac:chgData name="Nikos Magalios" userId="ac101ba2bcb793ac" providerId="LiveId" clId="{FDD88369-4CCC-4100-B706-BD76CDB382F2}" dt="2019-01-21T10:51:02.385" v="5" actId="26606"/>
          <ac:picMkLst>
            <pc:docMk/>
            <pc:sldMk cId="421398730" sldId="257"/>
            <ac:picMk id="58" creationId="{0654392F-1639-4655-984D-9EC62CB792CE}"/>
          </ac:picMkLst>
        </pc:picChg>
        <pc:picChg chg="add del">
          <ac:chgData name="Nikos Magalios" userId="ac101ba2bcb793ac" providerId="LiveId" clId="{FDD88369-4CCC-4100-B706-BD76CDB382F2}" dt="2019-01-21T10:51:02.385" v="5" actId="26606"/>
          <ac:picMkLst>
            <pc:docMk/>
            <pc:sldMk cId="421398730" sldId="257"/>
            <ac:picMk id="60" creationId="{AA42ABA0-A57E-4B96-8B71-32BE731BD9AC}"/>
          </ac:picMkLst>
        </pc:picChg>
        <pc:picChg chg="add del">
          <ac:chgData name="Nikos Magalios" userId="ac101ba2bcb793ac" providerId="LiveId" clId="{FDD88369-4CCC-4100-B706-BD76CDB382F2}" dt="2019-01-21T10:51:02.385" v="5" actId="26606"/>
          <ac:picMkLst>
            <pc:docMk/>
            <pc:sldMk cId="421398730" sldId="257"/>
            <ac:picMk id="64" creationId="{A24A74BA-E5A0-4961-B27F-09544E4F53F0}"/>
          </ac:picMkLst>
        </pc:picChg>
        <pc:picChg chg="add del">
          <ac:chgData name="Nikos Magalios" userId="ac101ba2bcb793ac" providerId="LiveId" clId="{FDD88369-4CCC-4100-B706-BD76CDB382F2}" dt="2019-01-21T10:51:02.385" v="5" actId="26606"/>
          <ac:picMkLst>
            <pc:docMk/>
            <pc:sldMk cId="421398730" sldId="257"/>
            <ac:picMk id="66" creationId="{5FCC04C7-E7EE-4E3B-988E-0B9718A3CD18}"/>
          </ac:picMkLst>
        </pc:picChg>
        <pc:picChg chg="add del">
          <ac:chgData name="Nikos Magalios" userId="ac101ba2bcb793ac" providerId="LiveId" clId="{FDD88369-4CCC-4100-B706-BD76CDB382F2}" dt="2019-01-21T10:51:07.837" v="7" actId="26606"/>
          <ac:picMkLst>
            <pc:docMk/>
            <pc:sldMk cId="421398730" sldId="257"/>
            <ac:picMk id="75" creationId="{5D2D844C-AB64-4A03-80BE-33212E61DD07}"/>
          </ac:picMkLst>
        </pc:picChg>
        <pc:picChg chg="add del">
          <ac:chgData name="Nikos Magalios" userId="ac101ba2bcb793ac" providerId="LiveId" clId="{FDD88369-4CCC-4100-B706-BD76CDB382F2}" dt="2019-01-21T10:51:07.837" v="7" actId="26606"/>
          <ac:picMkLst>
            <pc:docMk/>
            <pc:sldMk cId="421398730" sldId="257"/>
            <ac:picMk id="76" creationId="{CAAD0E9B-89C2-4268-98B4-BA7BFFF2C705}"/>
          </ac:picMkLst>
        </pc:picChg>
        <pc:picChg chg="add del">
          <ac:chgData name="Nikos Magalios" userId="ac101ba2bcb793ac" providerId="LiveId" clId="{FDD88369-4CCC-4100-B706-BD76CDB382F2}" dt="2019-01-21T10:51:07.837" v="7" actId="26606"/>
          <ac:picMkLst>
            <pc:docMk/>
            <pc:sldMk cId="421398730" sldId="257"/>
            <ac:picMk id="78" creationId="{72E47EEC-33C8-4EC3-8BFC-BB02B4171FDA}"/>
          </ac:picMkLst>
        </pc:picChg>
        <pc:picChg chg="add del">
          <ac:chgData name="Nikos Magalios" userId="ac101ba2bcb793ac" providerId="LiveId" clId="{FDD88369-4CCC-4100-B706-BD76CDB382F2}" dt="2019-01-21T10:51:07.837" v="7" actId="26606"/>
          <ac:picMkLst>
            <pc:docMk/>
            <pc:sldMk cId="421398730" sldId="257"/>
            <ac:picMk id="79" creationId="{A8BC9CC6-50D5-4C61-9EDE-315A1B5F14E4}"/>
          </ac:picMkLst>
        </pc:picChg>
        <pc:picChg chg="add del">
          <ac:chgData name="Nikos Magalios" userId="ac101ba2bcb793ac" providerId="LiveId" clId="{FDD88369-4CCC-4100-B706-BD76CDB382F2}" dt="2019-01-21T10:51:07.837" v="7" actId="26606"/>
          <ac:picMkLst>
            <pc:docMk/>
            <pc:sldMk cId="421398730" sldId="257"/>
            <ac:picMk id="84" creationId="{3BC6EBB2-9BDC-4075-BA6B-43A9FBF9C86C}"/>
          </ac:picMkLst>
        </pc:picChg>
        <pc:picChg chg="add del">
          <ac:chgData name="Nikos Magalios" userId="ac101ba2bcb793ac" providerId="LiveId" clId="{FDD88369-4CCC-4100-B706-BD76CDB382F2}" dt="2019-01-21T10:51:10.477" v="9" actId="26606"/>
          <ac:picMkLst>
            <pc:docMk/>
            <pc:sldMk cId="421398730" sldId="257"/>
            <ac:picMk id="88" creationId="{5D2D844C-AB64-4A03-80BE-33212E61DD07}"/>
          </ac:picMkLst>
        </pc:picChg>
        <pc:picChg chg="add del">
          <ac:chgData name="Nikos Magalios" userId="ac101ba2bcb793ac" providerId="LiveId" clId="{FDD88369-4CCC-4100-B706-BD76CDB382F2}" dt="2019-01-21T10:51:10.477" v="9" actId="26606"/>
          <ac:picMkLst>
            <pc:docMk/>
            <pc:sldMk cId="421398730" sldId="257"/>
            <ac:picMk id="89" creationId="{CAAD0E9B-89C2-4268-98B4-BA7BFFF2C705}"/>
          </ac:picMkLst>
        </pc:picChg>
        <pc:picChg chg="add del">
          <ac:chgData name="Nikos Magalios" userId="ac101ba2bcb793ac" providerId="LiveId" clId="{FDD88369-4CCC-4100-B706-BD76CDB382F2}" dt="2019-01-21T10:51:10.477" v="9" actId="26606"/>
          <ac:picMkLst>
            <pc:docMk/>
            <pc:sldMk cId="421398730" sldId="257"/>
            <ac:picMk id="91" creationId="{72E47EEC-33C8-4EC3-8BFC-BB02B4171FDA}"/>
          </ac:picMkLst>
        </pc:picChg>
        <pc:picChg chg="add del">
          <ac:chgData name="Nikos Magalios" userId="ac101ba2bcb793ac" providerId="LiveId" clId="{FDD88369-4CCC-4100-B706-BD76CDB382F2}" dt="2019-01-21T10:51:10.477" v="9" actId="26606"/>
          <ac:picMkLst>
            <pc:docMk/>
            <pc:sldMk cId="421398730" sldId="257"/>
            <ac:picMk id="92" creationId="{A8BC9CC6-50D5-4C61-9EDE-315A1B5F14E4}"/>
          </ac:picMkLst>
        </pc:picChg>
        <pc:picChg chg="add del">
          <ac:chgData name="Nikos Magalios" userId="ac101ba2bcb793ac" providerId="LiveId" clId="{FDD88369-4CCC-4100-B706-BD76CDB382F2}" dt="2019-01-21T10:51:13.960" v="11" actId="26606"/>
          <ac:picMkLst>
            <pc:docMk/>
            <pc:sldMk cId="421398730" sldId="257"/>
            <ac:picMk id="100" creationId="{5D2D844C-AB64-4A03-80BE-33212E61DD07}"/>
          </ac:picMkLst>
        </pc:picChg>
        <pc:picChg chg="add del">
          <ac:chgData name="Nikos Magalios" userId="ac101ba2bcb793ac" providerId="LiveId" clId="{FDD88369-4CCC-4100-B706-BD76CDB382F2}" dt="2019-01-21T10:51:13.960" v="11" actId="26606"/>
          <ac:picMkLst>
            <pc:docMk/>
            <pc:sldMk cId="421398730" sldId="257"/>
            <ac:picMk id="101" creationId="{CAAD0E9B-89C2-4268-98B4-BA7BFFF2C705}"/>
          </ac:picMkLst>
        </pc:picChg>
        <pc:picChg chg="add del">
          <ac:chgData name="Nikos Magalios" userId="ac101ba2bcb793ac" providerId="LiveId" clId="{FDD88369-4CCC-4100-B706-BD76CDB382F2}" dt="2019-01-21T10:51:13.960" v="11" actId="26606"/>
          <ac:picMkLst>
            <pc:docMk/>
            <pc:sldMk cId="421398730" sldId="257"/>
            <ac:picMk id="103" creationId="{72E47EEC-33C8-4EC3-8BFC-BB02B4171FDA}"/>
          </ac:picMkLst>
        </pc:picChg>
        <pc:picChg chg="add del">
          <ac:chgData name="Nikos Magalios" userId="ac101ba2bcb793ac" providerId="LiveId" clId="{FDD88369-4CCC-4100-B706-BD76CDB382F2}" dt="2019-01-21T10:51:13.960" v="11" actId="26606"/>
          <ac:picMkLst>
            <pc:docMk/>
            <pc:sldMk cId="421398730" sldId="257"/>
            <ac:picMk id="104" creationId="{A8BC9CC6-50D5-4C61-9EDE-315A1B5F14E4}"/>
          </ac:picMkLst>
        </pc:picChg>
        <pc:picChg chg="add del">
          <ac:chgData name="Nikos Magalios" userId="ac101ba2bcb793ac" providerId="LiveId" clId="{FDD88369-4CCC-4100-B706-BD76CDB382F2}" dt="2019-01-21T10:51:18.836" v="13" actId="26606"/>
          <ac:picMkLst>
            <pc:docMk/>
            <pc:sldMk cId="421398730" sldId="257"/>
            <ac:picMk id="112" creationId="{0654392F-1639-4655-984D-9EC62CB792CE}"/>
          </ac:picMkLst>
        </pc:picChg>
        <pc:picChg chg="add del">
          <ac:chgData name="Nikos Magalios" userId="ac101ba2bcb793ac" providerId="LiveId" clId="{FDD88369-4CCC-4100-B706-BD76CDB382F2}" dt="2019-01-21T10:51:18.836" v="13" actId="26606"/>
          <ac:picMkLst>
            <pc:docMk/>
            <pc:sldMk cId="421398730" sldId="257"/>
            <ac:picMk id="113" creationId="{AA42ABA0-A57E-4B96-8B71-32BE731BD9AC}"/>
          </ac:picMkLst>
        </pc:picChg>
        <pc:picChg chg="add del">
          <ac:chgData name="Nikos Magalios" userId="ac101ba2bcb793ac" providerId="LiveId" clId="{FDD88369-4CCC-4100-B706-BD76CDB382F2}" dt="2019-01-21T10:51:18.836" v="13" actId="26606"/>
          <ac:picMkLst>
            <pc:docMk/>
            <pc:sldMk cId="421398730" sldId="257"/>
            <ac:picMk id="115" creationId="{A24A74BA-E5A0-4961-B27F-09544E4F53F0}"/>
          </ac:picMkLst>
        </pc:picChg>
        <pc:picChg chg="add del">
          <ac:chgData name="Nikos Magalios" userId="ac101ba2bcb793ac" providerId="LiveId" clId="{FDD88369-4CCC-4100-B706-BD76CDB382F2}" dt="2019-01-21T10:51:18.836" v="13" actId="26606"/>
          <ac:picMkLst>
            <pc:docMk/>
            <pc:sldMk cId="421398730" sldId="257"/>
            <ac:picMk id="116" creationId="{5FCC04C7-E7EE-4E3B-988E-0B9718A3CD18}"/>
          </ac:picMkLst>
        </pc:picChg>
        <pc:picChg chg="add del">
          <ac:chgData name="Nikos Magalios" userId="ac101ba2bcb793ac" providerId="LiveId" clId="{FDD88369-4CCC-4100-B706-BD76CDB382F2}" dt="2019-01-21T10:52:05.569" v="15" actId="26606"/>
          <ac:picMkLst>
            <pc:docMk/>
            <pc:sldMk cId="421398730" sldId="257"/>
            <ac:picMk id="124" creationId="{5D2D844C-AB64-4A03-80BE-33212E61DD07}"/>
          </ac:picMkLst>
        </pc:picChg>
        <pc:picChg chg="add del">
          <ac:chgData name="Nikos Magalios" userId="ac101ba2bcb793ac" providerId="LiveId" clId="{FDD88369-4CCC-4100-B706-BD76CDB382F2}" dt="2019-01-21T10:52:05.569" v="15" actId="26606"/>
          <ac:picMkLst>
            <pc:docMk/>
            <pc:sldMk cId="421398730" sldId="257"/>
            <ac:picMk id="125" creationId="{CAAD0E9B-89C2-4268-98B4-BA7BFFF2C705}"/>
          </ac:picMkLst>
        </pc:picChg>
        <pc:picChg chg="add del">
          <ac:chgData name="Nikos Magalios" userId="ac101ba2bcb793ac" providerId="LiveId" clId="{FDD88369-4CCC-4100-B706-BD76CDB382F2}" dt="2019-01-21T10:52:05.569" v="15" actId="26606"/>
          <ac:picMkLst>
            <pc:docMk/>
            <pc:sldMk cId="421398730" sldId="257"/>
            <ac:picMk id="127" creationId="{72E47EEC-33C8-4EC3-8BFC-BB02B4171FDA}"/>
          </ac:picMkLst>
        </pc:picChg>
        <pc:picChg chg="add del">
          <ac:chgData name="Nikos Magalios" userId="ac101ba2bcb793ac" providerId="LiveId" clId="{FDD88369-4CCC-4100-B706-BD76CDB382F2}" dt="2019-01-21T10:52:05.569" v="15" actId="26606"/>
          <ac:picMkLst>
            <pc:docMk/>
            <pc:sldMk cId="421398730" sldId="257"/>
            <ac:picMk id="128" creationId="{A8BC9CC6-50D5-4C61-9EDE-315A1B5F14E4}"/>
          </ac:picMkLst>
        </pc:picChg>
        <pc:picChg chg="add del">
          <ac:chgData name="Nikos Magalios" userId="ac101ba2bcb793ac" providerId="LiveId" clId="{FDD88369-4CCC-4100-B706-BD76CDB382F2}" dt="2019-01-21T10:52:05.569" v="15" actId="26606"/>
          <ac:picMkLst>
            <pc:docMk/>
            <pc:sldMk cId="421398730" sldId="257"/>
            <ac:picMk id="133" creationId="{3BC6EBB2-9BDC-4075-BA6B-43A9FBF9C86C}"/>
          </ac:picMkLst>
        </pc:picChg>
        <pc:picChg chg="add del">
          <ac:chgData name="Nikos Magalios" userId="ac101ba2bcb793ac" providerId="LiveId" clId="{FDD88369-4CCC-4100-B706-BD76CDB382F2}" dt="2019-01-21T10:52:08.698" v="17" actId="26606"/>
          <ac:picMkLst>
            <pc:docMk/>
            <pc:sldMk cId="421398730" sldId="257"/>
            <ac:picMk id="137" creationId="{7594FC8B-8CD2-407F-94F1-9C71F5AEC2B6}"/>
          </ac:picMkLst>
        </pc:picChg>
        <pc:picChg chg="add del">
          <ac:chgData name="Nikos Magalios" userId="ac101ba2bcb793ac" providerId="LiveId" clId="{FDD88369-4CCC-4100-B706-BD76CDB382F2}" dt="2019-01-21T10:52:08.698" v="17" actId="26606"/>
          <ac:picMkLst>
            <pc:docMk/>
            <pc:sldMk cId="421398730" sldId="257"/>
            <ac:picMk id="138" creationId="{DBABC971-8D40-4A4F-AC60-28B9172789B9}"/>
          </ac:picMkLst>
        </pc:picChg>
        <pc:picChg chg="add del">
          <ac:chgData name="Nikos Magalios" userId="ac101ba2bcb793ac" providerId="LiveId" clId="{FDD88369-4CCC-4100-B706-BD76CDB382F2}" dt="2019-01-21T10:52:08.698" v="17" actId="26606"/>
          <ac:picMkLst>
            <pc:docMk/>
            <pc:sldMk cId="421398730" sldId="257"/>
            <ac:picMk id="140" creationId="{791AE23E-90C9-4963-96E2-8DADBFC3BC09}"/>
          </ac:picMkLst>
        </pc:picChg>
        <pc:picChg chg="add del">
          <ac:chgData name="Nikos Magalios" userId="ac101ba2bcb793ac" providerId="LiveId" clId="{FDD88369-4CCC-4100-B706-BD76CDB382F2}" dt="2019-01-21T10:52:08.698" v="17" actId="26606"/>
          <ac:picMkLst>
            <pc:docMk/>
            <pc:sldMk cId="421398730" sldId="257"/>
            <ac:picMk id="141" creationId="{C5F93E90-4379-4AAC-B021-E5FA6D974AED}"/>
          </ac:picMkLst>
        </pc:picChg>
        <pc:picChg chg="add del">
          <ac:chgData name="Nikos Magalios" userId="ac101ba2bcb793ac" providerId="LiveId" clId="{FDD88369-4CCC-4100-B706-BD76CDB382F2}" dt="2019-01-21T10:52:08.698" v="17" actId="26606"/>
          <ac:picMkLst>
            <pc:docMk/>
            <pc:sldMk cId="421398730" sldId="257"/>
            <ac:picMk id="147" creationId="{CD333EBC-A8CC-4DED-94BB-A2992CBCDBA0}"/>
          </ac:picMkLst>
        </pc:picChg>
        <pc:picChg chg="add">
          <ac:chgData name="Nikos Magalios" userId="ac101ba2bcb793ac" providerId="LiveId" clId="{FDD88369-4CCC-4100-B706-BD76CDB382F2}" dt="2019-01-21T10:52:08.745" v="18" actId="26606"/>
          <ac:picMkLst>
            <pc:docMk/>
            <pc:sldMk cId="421398730" sldId="257"/>
            <ac:picMk id="150" creationId="{5D2D844C-AB64-4A03-80BE-33212E61DD07}"/>
          </ac:picMkLst>
        </pc:picChg>
        <pc:picChg chg="add">
          <ac:chgData name="Nikos Magalios" userId="ac101ba2bcb793ac" providerId="LiveId" clId="{FDD88369-4CCC-4100-B706-BD76CDB382F2}" dt="2019-01-21T10:52:08.745" v="18" actId="26606"/>
          <ac:picMkLst>
            <pc:docMk/>
            <pc:sldMk cId="421398730" sldId="257"/>
            <ac:picMk id="151" creationId="{CAAD0E9B-89C2-4268-98B4-BA7BFFF2C705}"/>
          </ac:picMkLst>
        </pc:picChg>
        <pc:picChg chg="add">
          <ac:chgData name="Nikos Magalios" userId="ac101ba2bcb793ac" providerId="LiveId" clId="{FDD88369-4CCC-4100-B706-BD76CDB382F2}" dt="2019-01-21T10:52:08.745" v="18" actId="26606"/>
          <ac:picMkLst>
            <pc:docMk/>
            <pc:sldMk cId="421398730" sldId="257"/>
            <ac:picMk id="153" creationId="{72E47EEC-33C8-4EC3-8BFC-BB02B4171FDA}"/>
          </ac:picMkLst>
        </pc:picChg>
        <pc:picChg chg="add">
          <ac:chgData name="Nikos Magalios" userId="ac101ba2bcb793ac" providerId="LiveId" clId="{FDD88369-4CCC-4100-B706-BD76CDB382F2}" dt="2019-01-21T10:52:08.745" v="18" actId="26606"/>
          <ac:picMkLst>
            <pc:docMk/>
            <pc:sldMk cId="421398730" sldId="257"/>
            <ac:picMk id="154" creationId="{A8BC9CC6-50D5-4C61-9EDE-315A1B5F14E4}"/>
          </ac:picMkLst>
        </pc:picChg>
        <pc:picChg chg="add">
          <ac:chgData name="Nikos Magalios" userId="ac101ba2bcb793ac" providerId="LiveId" clId="{FDD88369-4CCC-4100-B706-BD76CDB382F2}" dt="2019-01-21T10:52:08.745" v="18" actId="26606"/>
          <ac:picMkLst>
            <pc:docMk/>
            <pc:sldMk cId="421398730" sldId="257"/>
            <ac:picMk id="159" creationId="{3BC6EBB2-9BDC-4075-BA6B-43A9FBF9C86C}"/>
          </ac:picMkLst>
        </pc:picChg>
        <pc:cxnChg chg="add del">
          <ac:chgData name="Nikos Magalios" userId="ac101ba2bcb793ac" providerId="LiveId" clId="{FDD88369-4CCC-4100-B706-BD76CDB382F2}" dt="2019-01-21T10:52:08.745" v="18" actId="26606"/>
          <ac:cxnSpMkLst>
            <pc:docMk/>
            <pc:sldMk cId="421398730" sldId="257"/>
            <ac:cxnSpMk id="26" creationId="{6B9695BD-ECF6-49CA-8877-8C493193C65D}"/>
          </ac:cxnSpMkLst>
        </pc:cxnChg>
        <pc:cxnChg chg="add del">
          <ac:chgData name="Nikos Magalios" userId="ac101ba2bcb793ac" providerId="LiveId" clId="{FDD88369-4CCC-4100-B706-BD76CDB382F2}" dt="2019-01-21T10:51:07.837" v="7" actId="26606"/>
          <ac:cxnSpMkLst>
            <pc:docMk/>
            <pc:sldMk cId="421398730" sldId="257"/>
            <ac:cxnSpMk id="83" creationId="{6B9695BD-ECF6-49CA-8877-8C493193C65D}"/>
          </ac:cxnSpMkLst>
        </pc:cxnChg>
        <pc:cxnChg chg="add del">
          <ac:chgData name="Nikos Magalios" userId="ac101ba2bcb793ac" providerId="LiveId" clId="{FDD88369-4CCC-4100-B706-BD76CDB382F2}" dt="2019-01-21T10:52:05.569" v="15" actId="26606"/>
          <ac:cxnSpMkLst>
            <pc:docMk/>
            <pc:sldMk cId="421398730" sldId="257"/>
            <ac:cxnSpMk id="132" creationId="{6B9695BD-ECF6-49CA-8877-8C493193C65D}"/>
          </ac:cxnSpMkLst>
        </pc:cxnChg>
        <pc:cxnChg chg="add">
          <ac:chgData name="Nikos Magalios" userId="ac101ba2bcb793ac" providerId="LiveId" clId="{FDD88369-4CCC-4100-B706-BD76CDB382F2}" dt="2019-01-21T10:52:08.745" v="18" actId="26606"/>
          <ac:cxnSpMkLst>
            <pc:docMk/>
            <pc:sldMk cId="421398730" sldId="257"/>
            <ac:cxnSpMk id="158" creationId="{6B9695BD-ECF6-49CA-8877-8C493193C65D}"/>
          </ac:cxnSpMkLst>
        </pc:cxnChg>
      </pc:sldChg>
      <pc:sldChg chg="addSp delSp modSp add mod setBg setClrOvrMap">
        <pc:chgData name="Nikos Magalios" userId="ac101ba2bcb793ac" providerId="LiveId" clId="{FDD88369-4CCC-4100-B706-BD76CDB382F2}" dt="2019-01-21T10:58:36.656" v="132" actId="20577"/>
        <pc:sldMkLst>
          <pc:docMk/>
          <pc:sldMk cId="3025393653" sldId="258"/>
        </pc:sldMkLst>
        <pc:spChg chg="mod">
          <ac:chgData name="Nikos Magalios" userId="ac101ba2bcb793ac" providerId="LiveId" clId="{FDD88369-4CCC-4100-B706-BD76CDB382F2}" dt="2019-01-21T10:57:42.985" v="108" actId="14100"/>
          <ac:spMkLst>
            <pc:docMk/>
            <pc:sldMk cId="3025393653" sldId="258"/>
            <ac:spMk id="2" creationId="{0318A71F-0C14-4C47-B9DE-66DA274F6F8A}"/>
          </ac:spMkLst>
        </pc:spChg>
        <pc:spChg chg="add del mod">
          <ac:chgData name="Nikos Magalios" userId="ac101ba2bcb793ac" providerId="LiveId" clId="{FDD88369-4CCC-4100-B706-BD76CDB382F2}" dt="2019-01-21T10:56:54.533" v="102" actId="26606"/>
          <ac:spMkLst>
            <pc:docMk/>
            <pc:sldMk cId="3025393653" sldId="258"/>
            <ac:spMk id="3" creationId="{663378DE-5903-49D8-84A8-025D55CD3F5B}"/>
          </ac:spMkLst>
        </pc:spChg>
        <pc:spChg chg="add">
          <ac:chgData name="Nikos Magalios" userId="ac101ba2bcb793ac" providerId="LiveId" clId="{FDD88369-4CCC-4100-B706-BD76CDB382F2}" dt="2019-01-21T10:56:54.533" v="102" actId="26606"/>
          <ac:spMkLst>
            <pc:docMk/>
            <pc:sldMk cId="3025393653" sldId="258"/>
            <ac:spMk id="8" creationId="{74171A0C-99A8-498E-9F1F-86C734DB8FD8}"/>
          </ac:spMkLst>
        </pc:spChg>
        <pc:spChg chg="add del">
          <ac:chgData name="Nikos Magalios" userId="ac101ba2bcb793ac" providerId="LiveId" clId="{FDD88369-4CCC-4100-B706-BD76CDB382F2}" dt="2019-01-21T10:56:54.533" v="101" actId="26606"/>
          <ac:spMkLst>
            <pc:docMk/>
            <pc:sldMk cId="3025393653" sldId="258"/>
            <ac:spMk id="10" creationId="{D8B9538A-2A89-47DD-996C-7D2BE2AB6CA0}"/>
          </ac:spMkLst>
        </pc:spChg>
        <pc:spChg chg="add del">
          <ac:chgData name="Nikos Magalios" userId="ac101ba2bcb793ac" providerId="LiveId" clId="{FDD88369-4CCC-4100-B706-BD76CDB382F2}" dt="2019-01-21T10:56:54.533" v="101" actId="26606"/>
          <ac:spMkLst>
            <pc:docMk/>
            <pc:sldMk cId="3025393653" sldId="258"/>
            <ac:spMk id="12" creationId="{E625979B-5325-4898-8EF9-5C174B19218E}"/>
          </ac:spMkLst>
        </pc:spChg>
        <pc:spChg chg="add del">
          <ac:chgData name="Nikos Magalios" userId="ac101ba2bcb793ac" providerId="LiveId" clId="{FDD88369-4CCC-4100-B706-BD76CDB382F2}" dt="2019-01-21T10:56:54.533" v="101" actId="26606"/>
          <ac:spMkLst>
            <pc:docMk/>
            <pc:sldMk cId="3025393653" sldId="258"/>
            <ac:spMk id="14" creationId="{34B22E2B-30D5-47A4-97C5-091EA1ABC728}"/>
          </ac:spMkLst>
        </pc:spChg>
        <pc:spChg chg="add del">
          <ac:chgData name="Nikos Magalios" userId="ac101ba2bcb793ac" providerId="LiveId" clId="{FDD88369-4CCC-4100-B706-BD76CDB382F2}" dt="2019-01-21T10:56:54.533" v="101" actId="26606"/>
          <ac:spMkLst>
            <pc:docMk/>
            <pc:sldMk cId="3025393653" sldId="258"/>
            <ac:spMk id="16" creationId="{9B6DA3CD-A002-40ED-8194-B4E637BD7669}"/>
          </ac:spMkLst>
        </pc:spChg>
        <pc:spChg chg="add">
          <ac:chgData name="Nikos Magalios" userId="ac101ba2bcb793ac" providerId="LiveId" clId="{FDD88369-4CCC-4100-B706-BD76CDB382F2}" dt="2019-01-21T10:56:54.533" v="102" actId="26606"/>
          <ac:spMkLst>
            <pc:docMk/>
            <pc:sldMk cId="3025393653" sldId="258"/>
            <ac:spMk id="18" creationId="{270BDA80-627C-422A-AFFD-B7F1DC0F7734}"/>
          </ac:spMkLst>
        </pc:spChg>
        <pc:spChg chg="add mod">
          <ac:chgData name="Nikos Magalios" userId="ac101ba2bcb793ac" providerId="LiveId" clId="{FDD88369-4CCC-4100-B706-BD76CDB382F2}" dt="2019-01-21T10:58:36.656" v="132" actId="20577"/>
          <ac:spMkLst>
            <pc:docMk/>
            <pc:sldMk cId="3025393653" sldId="258"/>
            <ac:spMk id="19" creationId="{663378DE-5903-49D8-84A8-025D55CD3F5B}"/>
          </ac:spMkLst>
        </pc:spChg>
        <pc:graphicFrameChg chg="add del">
          <ac:chgData name="Nikos Magalios" userId="ac101ba2bcb793ac" providerId="LiveId" clId="{FDD88369-4CCC-4100-B706-BD76CDB382F2}" dt="2019-01-21T10:56:54.533" v="101" actId="26606"/>
          <ac:graphicFrameMkLst>
            <pc:docMk/>
            <pc:sldMk cId="3025393653" sldId="258"/>
            <ac:graphicFrameMk id="5" creationId="{77AA7ED2-FE8A-40AA-B3A1-115F02D871F8}"/>
          </ac:graphicFrameMkLst>
        </pc:graphicFrameChg>
      </pc:sldChg>
    </pc:docChg>
  </pc:docChgLst>
  <pc:docChgLst>
    <pc:chgData name="Nikos Magalios" userId="ac101ba2bcb793ac" providerId="LiveId" clId="{76912344-B8BA-441D-809D-D2433B20ED76}"/>
    <pc:docChg chg="custSel delSld modSld">
      <pc:chgData name="Nikos Magalios" userId="ac101ba2bcb793ac" providerId="LiveId" clId="{76912344-B8BA-441D-809D-D2433B20ED76}" dt="2019-01-21T10:49:08.794" v="167" actId="255"/>
      <pc:docMkLst>
        <pc:docMk/>
      </pc:docMkLst>
      <pc:sldChg chg="del">
        <pc:chgData name="Nikos Magalios" userId="ac101ba2bcb793ac" providerId="LiveId" clId="{76912344-B8BA-441D-809D-D2433B20ED76}" dt="2019-01-21T10:42:54.368" v="0" actId="2696"/>
        <pc:sldMkLst>
          <pc:docMk/>
          <pc:sldMk cId="629794216" sldId="256"/>
        </pc:sldMkLst>
      </pc:sldChg>
      <pc:sldChg chg="modSp">
        <pc:chgData name="Nikos Magalios" userId="ac101ba2bcb793ac" providerId="LiveId" clId="{76912344-B8BA-441D-809D-D2433B20ED76}" dt="2019-01-21T10:49:08.794" v="167" actId="255"/>
        <pc:sldMkLst>
          <pc:docMk/>
          <pc:sldMk cId="421398730" sldId="257"/>
        </pc:sldMkLst>
        <pc:spChg chg="mod">
          <ac:chgData name="Nikos Magalios" userId="ac101ba2bcb793ac" providerId="LiveId" clId="{76912344-B8BA-441D-809D-D2433B20ED76}" dt="2019-01-21T10:43:38.775" v="4" actId="207"/>
          <ac:spMkLst>
            <pc:docMk/>
            <pc:sldMk cId="421398730" sldId="257"/>
            <ac:spMk id="2" creationId="{0F7398A1-8605-4794-B182-8178E4A3E487}"/>
          </ac:spMkLst>
        </pc:spChg>
        <pc:spChg chg="mod">
          <ac:chgData name="Nikos Magalios" userId="ac101ba2bcb793ac" providerId="LiveId" clId="{76912344-B8BA-441D-809D-D2433B20ED76}" dt="2019-01-21T10:49:08.794" v="167" actId="255"/>
          <ac:spMkLst>
            <pc:docMk/>
            <pc:sldMk cId="421398730" sldId="257"/>
            <ac:spMk id="42" creationId="{0065E03B-25B5-47AC-B952-695AB51B739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F6D8A8-3F6C-4E25-8999-DD8848F726F4}" type="datetimeFigureOut">
              <a:rPr lang="en-FI" smtClean="0"/>
              <a:t>21/01/2019</a:t>
            </a:fld>
            <a:endParaRPr lang="en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7B0FCA-CEBB-42C7-9152-01B39E9BBF1C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105627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5815-243C-4934-AE65-149BC0401121}" type="datetimeFigureOut">
              <a:rPr lang="en-FI" smtClean="0"/>
              <a:t>21/01/2019</a:t>
            </a:fld>
            <a:endParaRPr lang="en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C784-AB31-495D-A20D-05175980C5F2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289019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5815-243C-4934-AE65-149BC0401121}" type="datetimeFigureOut">
              <a:rPr lang="en-FI" smtClean="0"/>
              <a:t>21/01/2019</a:t>
            </a:fld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C784-AB31-495D-A20D-05175980C5F2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058144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5815-243C-4934-AE65-149BC0401121}" type="datetimeFigureOut">
              <a:rPr lang="en-FI" smtClean="0"/>
              <a:t>21/01/2019</a:t>
            </a:fld>
            <a:endParaRPr lang="en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C784-AB31-495D-A20D-05175980C5F2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373186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5815-243C-4934-AE65-149BC0401121}" type="datetimeFigureOut">
              <a:rPr lang="en-FI" smtClean="0"/>
              <a:t>21/01/2019</a:t>
            </a:fld>
            <a:endParaRPr lang="en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C784-AB31-495D-A20D-05175980C5F2}" type="slidenum">
              <a:rPr lang="en-FI" smtClean="0"/>
              <a:t>‹#›</a:t>
            </a:fld>
            <a:endParaRPr lang="en-FI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7718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5815-243C-4934-AE65-149BC0401121}" type="datetimeFigureOut">
              <a:rPr lang="en-FI" smtClean="0"/>
              <a:t>21/01/2019</a:t>
            </a:fld>
            <a:endParaRPr lang="en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C784-AB31-495D-A20D-05175980C5F2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3382789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5815-243C-4934-AE65-149BC0401121}" type="datetimeFigureOut">
              <a:rPr lang="en-FI" smtClean="0"/>
              <a:t>21/01/2019</a:t>
            </a:fld>
            <a:endParaRPr lang="en-F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C784-AB31-495D-A20D-05175980C5F2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580282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5815-243C-4934-AE65-149BC0401121}" type="datetimeFigureOut">
              <a:rPr lang="en-FI" smtClean="0"/>
              <a:t>21/01/2019</a:t>
            </a:fld>
            <a:endParaRPr lang="en-F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C784-AB31-495D-A20D-05175980C5F2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6468378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5815-243C-4934-AE65-149BC0401121}" type="datetimeFigureOut">
              <a:rPr lang="en-FI" smtClean="0"/>
              <a:t>21/01/2019</a:t>
            </a:fld>
            <a:endParaRPr lang="en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C784-AB31-495D-A20D-05175980C5F2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15688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5815-243C-4934-AE65-149BC0401121}" type="datetimeFigureOut">
              <a:rPr lang="en-FI" smtClean="0"/>
              <a:t>21/01/2019</a:t>
            </a:fld>
            <a:endParaRPr lang="en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C784-AB31-495D-A20D-05175980C5F2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196228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5815-243C-4934-AE65-149BC0401121}" type="datetimeFigureOut">
              <a:rPr lang="en-FI" smtClean="0"/>
              <a:t>21/01/2019</a:t>
            </a:fld>
            <a:endParaRPr lang="en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C784-AB31-495D-A20D-05175980C5F2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278234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5815-243C-4934-AE65-149BC0401121}" type="datetimeFigureOut">
              <a:rPr lang="en-FI" smtClean="0"/>
              <a:t>21/01/2019</a:t>
            </a:fld>
            <a:endParaRPr lang="en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C784-AB31-495D-A20D-05175980C5F2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969454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5815-243C-4934-AE65-149BC0401121}" type="datetimeFigureOut">
              <a:rPr lang="en-FI" smtClean="0"/>
              <a:t>21/01/2019</a:t>
            </a:fld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C784-AB31-495D-A20D-05175980C5F2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51291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5815-243C-4934-AE65-149BC0401121}" type="datetimeFigureOut">
              <a:rPr lang="en-FI" smtClean="0"/>
              <a:t>21/01/2019</a:t>
            </a:fld>
            <a:endParaRPr lang="en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C784-AB31-495D-A20D-05175980C5F2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344338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5815-243C-4934-AE65-149BC0401121}" type="datetimeFigureOut">
              <a:rPr lang="en-FI" smtClean="0"/>
              <a:t>21/01/2019</a:t>
            </a:fld>
            <a:endParaRPr lang="en-FI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C784-AB31-495D-A20D-05175980C5F2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635865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5815-243C-4934-AE65-149BC0401121}" type="datetimeFigureOut">
              <a:rPr lang="en-FI" smtClean="0"/>
              <a:t>21/01/2019</a:t>
            </a:fld>
            <a:endParaRPr lang="en-FI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C784-AB31-495D-A20D-05175980C5F2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920025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5815-243C-4934-AE65-149BC0401121}" type="datetimeFigureOut">
              <a:rPr lang="en-FI" smtClean="0"/>
              <a:t>21/01/2019</a:t>
            </a:fld>
            <a:endParaRPr lang="en-FI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C784-AB31-495D-A20D-05175980C5F2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739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5815-243C-4934-AE65-149BC0401121}" type="datetimeFigureOut">
              <a:rPr lang="en-FI" smtClean="0"/>
              <a:t>21/01/2019</a:t>
            </a:fld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C784-AB31-495D-A20D-05175980C5F2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73429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CF95815-243C-4934-AE65-149BC0401121}" type="datetimeFigureOut">
              <a:rPr lang="en-FI" smtClean="0"/>
              <a:t>21/01/2019</a:t>
            </a:fld>
            <a:endParaRPr lang="en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0C784-AB31-495D-A20D-05175980C5F2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7508222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171A0C-99A8-498E-9F1F-86C734DB8F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4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9">
            <a:extLst>
              <a:ext uri="{FF2B5EF4-FFF2-40B4-BE49-F238E27FC236}">
                <a16:creationId xmlns:a16="http://schemas.microsoft.com/office/drawing/2014/main" id="{270BDA80-627C-422A-AFFD-B7F1DC0F77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18A71F-0C14-4C47-B9DE-66DA274F6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943" y="690879"/>
            <a:ext cx="4027218" cy="5557519"/>
          </a:xfrm>
        </p:spPr>
        <p:txBody>
          <a:bodyPr anchor="ctr"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 b="1" dirty="0">
                <a:solidFill>
                  <a:srgbClr val="FFFFFF"/>
                </a:solidFill>
              </a:rPr>
              <a:t>Business Idea :</a:t>
            </a:r>
            <a:br>
              <a:rPr lang="en-US" b="1" dirty="0">
                <a:solidFill>
                  <a:srgbClr val="FFFFFF"/>
                </a:solidFill>
              </a:rPr>
            </a:br>
            <a:br>
              <a:rPr lang="en-US" b="1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  Digital Temporary Agency Work</a:t>
            </a:r>
            <a:br>
              <a:rPr lang="en-US" dirty="0">
                <a:solidFill>
                  <a:srgbClr val="FFFFFF"/>
                </a:solidFill>
              </a:rPr>
            </a:br>
            <a:endParaRPr lang="en-FI" dirty="0">
              <a:solidFill>
                <a:srgbClr val="FFFFFF"/>
              </a:solidFill>
            </a:endParaRP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663378DE-5903-49D8-84A8-025D55CD3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1999" y="690880"/>
            <a:ext cx="5616158" cy="555751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Innovative: </a:t>
            </a:r>
          </a:p>
          <a:p>
            <a:pPr>
              <a:lnSpc>
                <a:spcPct val="90000"/>
              </a:lnSpc>
            </a:pPr>
            <a:r>
              <a:rPr lang="en-US" dirty="0"/>
              <a:t>Digital business model in contrast with the rest industry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Two options: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PPP or non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Profit aiming for specific people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UNSDG that are being served:    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 #1.    No Poverty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 #8.    Decent Work and Economic Worth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#10. 	  Reduce inequality by increasing 		  and sustaining income growth</a:t>
            </a:r>
          </a:p>
          <a:p>
            <a:pPr>
              <a:lnSpc>
                <a:spcPct val="90000"/>
              </a:lnSpc>
            </a:pP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30253936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Ion</vt:lpstr>
      <vt:lpstr>Business Idea :    Digital Temporary Agency Work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Nikos Magalios</dc:creator>
  <cp:lastModifiedBy>Nikos Magalios</cp:lastModifiedBy>
  <cp:revision>1</cp:revision>
  <dcterms:created xsi:type="dcterms:W3CDTF">2019-01-21T10:40:30Z</dcterms:created>
  <dcterms:modified xsi:type="dcterms:W3CDTF">2019-01-21T10:58:40Z</dcterms:modified>
</cp:coreProperties>
</file>