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1" r:id="rId9"/>
    <p:sldId id="272" r:id="rId10"/>
    <p:sldId id="264" r:id="rId11"/>
    <p:sldId id="266" r:id="rId12"/>
    <p:sldId id="269" r:id="rId13"/>
    <p:sldId id="270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2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9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3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1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4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8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8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6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B03A7-7F0C-CF4D-90C0-0D3AA6596BE1}" type="datetimeFigureOut">
              <a:rPr lang="en-US" smtClean="0"/>
              <a:t>14/01/19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88CB-61C8-F04D-8E4C-07751407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Shapes</a:t>
            </a:r>
            <a:br>
              <a:rPr lang="en-US" dirty="0" smtClean="0"/>
            </a:br>
            <a:r>
              <a:rPr lang="en-US" dirty="0" smtClean="0"/>
              <a:t>.append(“</a:t>
            </a:r>
            <a:r>
              <a:rPr lang="is-IS" dirty="0" smtClean="0"/>
              <a:t>…</a:t>
            </a:r>
            <a:r>
              <a:rPr lang="en-US" dirty="0" smtClean="0"/>
              <a:t>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91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JavaScipt</a:t>
            </a:r>
            <a:r>
              <a:rPr lang="en-US" dirty="0" smtClean="0"/>
              <a:t>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34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4582" y="59568"/>
            <a:ext cx="889941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</a:t>
            </a:r>
            <a:r>
              <a:rPr lang="en-US" sz="2400" b="1" dirty="0" smtClean="0"/>
              <a:t>or Loop:</a:t>
            </a:r>
            <a:endParaRPr lang="en-US" sz="2000" dirty="0"/>
          </a:p>
          <a:p>
            <a:r>
              <a:rPr lang="en-US" sz="2000" dirty="0" smtClean="0"/>
              <a:t>for (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= 0; </a:t>
            </a:r>
            <a:r>
              <a:rPr lang="en-US" sz="2000" dirty="0" err="1" smtClean="0"/>
              <a:t>anyName</a:t>
            </a:r>
            <a:r>
              <a:rPr lang="en-US" sz="2000" dirty="0"/>
              <a:t>&lt;</a:t>
            </a:r>
            <a:r>
              <a:rPr lang="en-US" sz="2000" dirty="0" smtClean="0"/>
              <a:t> </a:t>
            </a:r>
            <a:r>
              <a:rPr lang="en-US" sz="2000" dirty="0" err="1" smtClean="0"/>
              <a:t>defined.length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anyName</a:t>
            </a:r>
            <a:r>
              <a:rPr lang="en-US" sz="2000" dirty="0" smtClean="0"/>
              <a:t>++){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: assigned name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“&lt;” </a:t>
            </a:r>
            <a:r>
              <a:rPr lang="en-US" sz="2000" dirty="0" smtClean="0"/>
              <a:t>: </a:t>
            </a:r>
            <a:r>
              <a:rPr lang="en-US" sz="2000" dirty="0" err="1" smtClean="0"/>
              <a:t>artithmetical</a:t>
            </a:r>
            <a:r>
              <a:rPr lang="en-US" sz="2000" dirty="0" smtClean="0"/>
              <a:t> operation to define how long loop will continue, can be “&gt;&lt;=“</a:t>
            </a:r>
          </a:p>
          <a:p>
            <a:r>
              <a:rPr lang="en-US" sz="2000" dirty="0" smtClean="0"/>
              <a:t>	“</a:t>
            </a:r>
            <a:r>
              <a:rPr lang="en-US" sz="2000" dirty="0" err="1" smtClean="0"/>
              <a:t>defined.length</a:t>
            </a:r>
            <a:r>
              <a:rPr lang="en-US" sz="2000" dirty="0" smtClean="0"/>
              <a:t>” : any end number, can be also returned by function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“++” : how to change 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variable on each cycle, can be any other arithmetical operation</a:t>
            </a:r>
          </a:p>
          <a:p>
            <a:r>
              <a:rPr lang="en-US" sz="2000" dirty="0" smtClean="0"/>
              <a:t>	{: beginning of the loop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}: end of the loop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006640"/>
            <a:ext cx="899271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while Loop:</a:t>
            </a:r>
          </a:p>
          <a:p>
            <a:r>
              <a:rPr lang="en-US" sz="2000" dirty="0" smtClean="0"/>
              <a:t>  while(</a:t>
            </a:r>
            <a:r>
              <a:rPr lang="en-US" sz="2000" dirty="0" err="1" smtClean="0"/>
              <a:t>anyName</a:t>
            </a:r>
            <a:r>
              <a:rPr lang="en-US" sz="2000" dirty="0"/>
              <a:t>&lt;</a:t>
            </a:r>
            <a:r>
              <a:rPr lang="en-US" sz="2000" dirty="0" smtClean="0"/>
              <a:t> </a:t>
            </a:r>
            <a:r>
              <a:rPr lang="en-US" sz="2000" dirty="0" err="1" smtClean="0"/>
              <a:t>defined.length</a:t>
            </a:r>
            <a:r>
              <a:rPr lang="en-US" sz="2000" dirty="0" smtClean="0"/>
              <a:t>){</a:t>
            </a:r>
          </a:p>
          <a:p>
            <a:r>
              <a:rPr lang="en-US" sz="2000" dirty="0"/>
              <a:t>	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++</a:t>
            </a:r>
          </a:p>
          <a:p>
            <a:r>
              <a:rPr lang="en-US" sz="2000" dirty="0" smtClean="0"/>
              <a:t>  } </a:t>
            </a:r>
          </a:p>
          <a:p>
            <a:r>
              <a:rPr lang="en-US" sz="2000" dirty="0"/>
              <a:t>	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: assigned name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“&lt;” </a:t>
            </a:r>
            <a:r>
              <a:rPr lang="en-US" sz="2000" dirty="0" smtClean="0"/>
              <a:t>: </a:t>
            </a:r>
            <a:r>
              <a:rPr lang="en-US" sz="2000" dirty="0" err="1" smtClean="0"/>
              <a:t>artithmetical</a:t>
            </a:r>
            <a:r>
              <a:rPr lang="en-US" sz="2000" dirty="0" smtClean="0"/>
              <a:t> operation to define how long loop will continue, can be “&gt;&lt;=“</a:t>
            </a:r>
          </a:p>
          <a:p>
            <a:r>
              <a:rPr lang="en-US" sz="2000" dirty="0" smtClean="0"/>
              <a:t>	“</a:t>
            </a:r>
            <a:r>
              <a:rPr lang="en-US" sz="2000" dirty="0" err="1" smtClean="0"/>
              <a:t>defined.length</a:t>
            </a:r>
            <a:r>
              <a:rPr lang="en-US" sz="2000" dirty="0" smtClean="0"/>
              <a:t>” : any end number, can be also returned by function</a:t>
            </a:r>
          </a:p>
          <a:p>
            <a:r>
              <a:rPr lang="en-US" sz="2000" dirty="0" smtClean="0"/>
              <a:t>	“++” : how to change 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variable on each cycle, can be any other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5078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d3 Selections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09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582" y="157474"/>
            <a:ext cx="70355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.select(“</a:t>
            </a:r>
            <a:r>
              <a:rPr lang="is-IS" sz="2400" b="1" dirty="0" smtClean="0"/>
              <a:t>…</a:t>
            </a:r>
            <a:r>
              <a:rPr lang="en-US" sz="2400" b="1" dirty="0" smtClean="0"/>
              <a:t>”):</a:t>
            </a:r>
          </a:p>
          <a:p>
            <a:r>
              <a:rPr lang="en-US" sz="2400" dirty="0" smtClean="0"/>
              <a:t>selects single element, first one to encounter</a:t>
            </a:r>
          </a:p>
          <a:p>
            <a:r>
              <a:rPr lang="is-IS" sz="2400" dirty="0" smtClean="0"/>
              <a:t>… : can be name of the shape (rect, circle), </a:t>
            </a:r>
          </a:p>
          <a:p>
            <a:r>
              <a:rPr lang="is-IS" sz="2400" dirty="0" smtClean="0"/>
              <a:t>	can be name of the class (“.name”) or id (“#name”)</a:t>
            </a:r>
          </a:p>
          <a:p>
            <a:r>
              <a:rPr lang="is-IS" sz="2400" dirty="0" smtClean="0"/>
              <a:t>	can be any invented text</a:t>
            </a:r>
          </a:p>
          <a:p>
            <a:r>
              <a:rPr lang="is-IS" sz="2400" dirty="0"/>
              <a:t>	</a:t>
            </a:r>
            <a:r>
              <a:rPr lang="is-IS" sz="2400" dirty="0" smtClean="0"/>
              <a:t>can be </a:t>
            </a:r>
            <a:r>
              <a:rPr lang="is-IS" sz="2400" i="1" dirty="0" smtClean="0"/>
              <a:t>this</a:t>
            </a:r>
            <a:r>
              <a:rPr lang="is-IS" sz="2400" dirty="0" smtClean="0"/>
              <a:t> to select particular element</a:t>
            </a:r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6982" y="2660354"/>
            <a:ext cx="70355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</a:t>
            </a:r>
            <a:r>
              <a:rPr lang="en-US" sz="2400" b="1" dirty="0" err="1" smtClean="0"/>
              <a:t>selectAll</a:t>
            </a:r>
            <a:r>
              <a:rPr lang="en-US" sz="2400" b="1" dirty="0" smtClean="0"/>
              <a:t>(“</a:t>
            </a:r>
            <a:r>
              <a:rPr lang="is-IS" sz="2400" b="1" dirty="0" smtClean="0"/>
              <a:t>…</a:t>
            </a:r>
            <a:r>
              <a:rPr lang="en-US" sz="2400" b="1" dirty="0" smtClean="0"/>
              <a:t>”):</a:t>
            </a:r>
          </a:p>
          <a:p>
            <a:r>
              <a:rPr lang="en-US" sz="2400" dirty="0" smtClean="0"/>
              <a:t>selects all elements</a:t>
            </a:r>
          </a:p>
          <a:p>
            <a:r>
              <a:rPr lang="is-IS" sz="2400" dirty="0" smtClean="0"/>
              <a:t>… : can be name of the shape (rect, circle), </a:t>
            </a:r>
          </a:p>
          <a:p>
            <a:r>
              <a:rPr lang="is-IS" sz="2400" dirty="0" smtClean="0"/>
              <a:t>	can be name of the class (“.name”) or id (“#name”)</a:t>
            </a:r>
          </a:p>
          <a:p>
            <a:r>
              <a:rPr lang="is-IS" sz="2400" dirty="0" smtClean="0"/>
              <a:t>	can be any invented text</a:t>
            </a:r>
          </a:p>
        </p:txBody>
      </p:sp>
    </p:spTree>
    <p:extLst>
      <p:ext uri="{BB962C8B-B14F-4D97-AF65-F5344CB8AC3E}">
        <p14:creationId xmlns:p14="http://schemas.microsoft.com/office/powerpoint/2010/main" val="75778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d3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9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582" y="157474"/>
            <a:ext cx="2200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</a:t>
            </a:r>
            <a:r>
              <a:rPr lang="en-US" sz="2400" b="1" dirty="0" err="1" smtClean="0"/>
              <a:t>selectAll</a:t>
            </a:r>
            <a:r>
              <a:rPr lang="en-US" sz="2400" b="1" dirty="0" smtClean="0"/>
              <a:t>(“</a:t>
            </a:r>
            <a:r>
              <a:rPr lang="is-IS" sz="2400" b="1" dirty="0" smtClean="0"/>
              <a:t>…</a:t>
            </a:r>
            <a:r>
              <a:rPr lang="en-US" sz="2400" b="1" dirty="0" smtClean="0"/>
              <a:t>”)</a:t>
            </a:r>
          </a:p>
          <a:p>
            <a:r>
              <a:rPr lang="en-US" sz="2400" b="1" dirty="0" smtClean="0"/>
              <a:t>.data(</a:t>
            </a:r>
            <a:r>
              <a:rPr lang="en-US" sz="2400" b="1" dirty="0" err="1" smtClean="0"/>
              <a:t>anyArray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.enter()</a:t>
            </a:r>
          </a:p>
          <a:p>
            <a:r>
              <a:rPr lang="en-US" sz="2400" b="1" dirty="0" smtClean="0"/>
              <a:t>	.append(</a:t>
            </a:r>
            <a:r>
              <a:rPr lang="is-IS" sz="2400" b="1" dirty="0" smtClean="0"/>
              <a:t>…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907887" y="157474"/>
            <a:ext cx="63658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elects all elements that exists </a:t>
            </a:r>
          </a:p>
          <a:p>
            <a:r>
              <a:rPr lang="en-US" sz="2400" dirty="0" smtClean="0"/>
              <a:t>defines how many must be</a:t>
            </a:r>
          </a:p>
          <a:p>
            <a:r>
              <a:rPr lang="en-US" sz="2400" dirty="0" smtClean="0"/>
              <a:t>adds missing amount of elements if there are any</a:t>
            </a:r>
          </a:p>
          <a:p>
            <a:r>
              <a:rPr lang="en-US" sz="2400" b="1" dirty="0" smtClean="0"/>
              <a:t>	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6982" y="2222376"/>
            <a:ext cx="2200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</a:t>
            </a:r>
            <a:r>
              <a:rPr lang="en-US" sz="2400" b="1" dirty="0" err="1" smtClean="0"/>
              <a:t>selectAll</a:t>
            </a:r>
            <a:r>
              <a:rPr lang="en-US" sz="2400" b="1" dirty="0" smtClean="0"/>
              <a:t>(“</a:t>
            </a:r>
            <a:r>
              <a:rPr lang="is-IS" sz="2400" b="1" dirty="0" smtClean="0"/>
              <a:t>…</a:t>
            </a:r>
            <a:r>
              <a:rPr lang="en-US" sz="2400" b="1" dirty="0" smtClean="0"/>
              <a:t>”)</a:t>
            </a:r>
          </a:p>
          <a:p>
            <a:r>
              <a:rPr lang="en-US" sz="2400" b="1" dirty="0" smtClean="0"/>
              <a:t>.data(</a:t>
            </a:r>
            <a:r>
              <a:rPr lang="en-US" sz="2400" b="1" dirty="0" err="1" smtClean="0"/>
              <a:t>anyArray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.exit()</a:t>
            </a:r>
          </a:p>
          <a:p>
            <a:r>
              <a:rPr lang="en-US" sz="2400" b="1" dirty="0" smtClean="0"/>
              <a:t>	.remove()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060287" y="2222376"/>
            <a:ext cx="39798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elects all elements that exists </a:t>
            </a:r>
          </a:p>
          <a:p>
            <a:r>
              <a:rPr lang="en-US" sz="2400" dirty="0" smtClean="0"/>
              <a:t>defines how many must be</a:t>
            </a:r>
          </a:p>
          <a:p>
            <a:r>
              <a:rPr lang="en-US" sz="2400" dirty="0" smtClean="0"/>
              <a:t>takes the surplus</a:t>
            </a:r>
          </a:p>
          <a:p>
            <a:r>
              <a:rPr lang="en-US" sz="2400" dirty="0" smtClean="0"/>
              <a:t>removes it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96982" y="4301878"/>
            <a:ext cx="266190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</a:t>
            </a:r>
            <a:r>
              <a:rPr lang="en-US" sz="2400" b="1" dirty="0" err="1" smtClean="0"/>
              <a:t>selectAll</a:t>
            </a:r>
            <a:r>
              <a:rPr lang="en-US" sz="2400" b="1" dirty="0" smtClean="0"/>
              <a:t>(“</a:t>
            </a:r>
            <a:r>
              <a:rPr lang="is-IS" sz="2400" b="1" dirty="0" smtClean="0"/>
              <a:t>…</a:t>
            </a:r>
            <a:r>
              <a:rPr lang="en-US" sz="2400" b="1" dirty="0" smtClean="0"/>
              <a:t>”)</a:t>
            </a:r>
          </a:p>
          <a:p>
            <a:r>
              <a:rPr lang="en-US" sz="2400" b="1" dirty="0"/>
              <a:t>	.data(</a:t>
            </a:r>
            <a:r>
              <a:rPr lang="en-US" sz="2400" b="1" dirty="0" err="1"/>
              <a:t>anyArray</a:t>
            </a:r>
            <a:r>
              <a:rPr lang="en-US" sz="2400" b="1" dirty="0"/>
              <a:t>)</a:t>
            </a:r>
          </a:p>
          <a:p>
            <a:r>
              <a:rPr lang="en-US" sz="2400" b="1" dirty="0" smtClean="0"/>
              <a:t>		.</a:t>
            </a:r>
            <a:r>
              <a:rPr lang="en-US" sz="2400" b="1" dirty="0" err="1" smtClean="0"/>
              <a:t>attr</a:t>
            </a:r>
            <a:r>
              <a:rPr lang="en-US" sz="2400" b="1" dirty="0" smtClean="0"/>
              <a:t>(</a:t>
            </a:r>
            <a:r>
              <a:rPr lang="is-IS" sz="2400" b="1" dirty="0" smtClean="0"/>
              <a:t>…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60287" y="4301878"/>
            <a:ext cx="453411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elects all elements that exists </a:t>
            </a:r>
          </a:p>
          <a:p>
            <a:r>
              <a:rPr lang="en-US" sz="2400" dirty="0"/>
              <a:t>defines how many must </a:t>
            </a:r>
            <a:r>
              <a:rPr lang="en-US" sz="2400" dirty="0" smtClean="0"/>
              <a:t>is affected</a:t>
            </a:r>
            <a:endParaRPr lang="en-US" sz="2400" dirty="0"/>
          </a:p>
          <a:p>
            <a:r>
              <a:rPr lang="en-US" sz="2000" dirty="0" smtClean="0"/>
              <a:t>changes attributes of those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77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740" y="369668"/>
            <a:ext cx="4502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“circle” </a:t>
            </a:r>
            <a:r>
              <a:rPr lang="en-US" sz="2400" dirty="0"/>
              <a:t>attributes</a:t>
            </a:r>
            <a:r>
              <a:rPr lang="en-US" sz="2400" b="1" dirty="0"/>
              <a:t>:</a:t>
            </a:r>
          </a:p>
          <a:p>
            <a:r>
              <a:rPr lang="en-US" b="1" dirty="0"/>
              <a:t> </a:t>
            </a:r>
            <a:r>
              <a:rPr lang="en-US" sz="2000" b="1" dirty="0"/>
              <a:t> </a:t>
            </a:r>
            <a:r>
              <a:rPr lang="en-US" sz="2000" dirty="0"/>
              <a:t>“r” – size/radius (number)</a:t>
            </a:r>
          </a:p>
          <a:p>
            <a:r>
              <a:rPr lang="en-US" sz="2000" dirty="0"/>
              <a:t>  “cx” – x position (number)</a:t>
            </a:r>
          </a:p>
          <a:p>
            <a:r>
              <a:rPr lang="en-US" sz="2000" dirty="0"/>
              <a:t>  “cy” – y position (number)</a:t>
            </a:r>
          </a:p>
          <a:p>
            <a:r>
              <a:rPr lang="en-US" sz="2000" dirty="0"/>
              <a:t>  “stroke” – exterior color (text)</a:t>
            </a:r>
          </a:p>
          <a:p>
            <a:r>
              <a:rPr lang="en-US" sz="2000" dirty="0"/>
              <a:t>  “stroke-width” – size of stroke (number)</a:t>
            </a:r>
          </a:p>
          <a:p>
            <a:r>
              <a:rPr lang="en-US" sz="2000" dirty="0"/>
              <a:t>  “fill” - interior color (text)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1370" y="370368"/>
            <a:ext cx="4502630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“ellipse” </a:t>
            </a:r>
            <a:r>
              <a:rPr lang="en-US" sz="2400" dirty="0"/>
              <a:t>attributes</a:t>
            </a:r>
            <a:r>
              <a:rPr lang="en-US" sz="2400" b="1" dirty="0"/>
              <a:t>:</a:t>
            </a:r>
          </a:p>
          <a:p>
            <a:r>
              <a:rPr lang="en-US" b="1" dirty="0"/>
              <a:t> </a:t>
            </a:r>
            <a:r>
              <a:rPr lang="en-US" sz="2000" b="1" dirty="0"/>
              <a:t> </a:t>
            </a:r>
            <a:r>
              <a:rPr lang="en-US" sz="2000" dirty="0"/>
              <a:t>“</a:t>
            </a:r>
            <a:r>
              <a:rPr lang="en-US" sz="2000" dirty="0" err="1"/>
              <a:t>rx</a:t>
            </a:r>
            <a:r>
              <a:rPr lang="en-US" sz="2000" dirty="0"/>
              <a:t>” – vertical size/radius (number)</a:t>
            </a:r>
          </a:p>
          <a:p>
            <a:r>
              <a:rPr lang="en-US" sz="2000" dirty="0"/>
              <a:t>  “</a:t>
            </a:r>
            <a:r>
              <a:rPr lang="en-US" sz="2000" dirty="0" err="1"/>
              <a:t>ry</a:t>
            </a:r>
            <a:r>
              <a:rPr lang="en-US" sz="2000" dirty="0"/>
              <a:t>” – horizontal size/radius (number)</a:t>
            </a:r>
          </a:p>
          <a:p>
            <a:r>
              <a:rPr lang="en-US" sz="2000" dirty="0"/>
              <a:t>  “cx” – x position (number)</a:t>
            </a:r>
          </a:p>
          <a:p>
            <a:r>
              <a:rPr lang="en-US" sz="2000" dirty="0"/>
              <a:t>  “cy” – y position (number)</a:t>
            </a:r>
          </a:p>
          <a:p>
            <a:r>
              <a:rPr lang="en-US" sz="2000" dirty="0"/>
              <a:t>  “stroke” – exterior color (text)</a:t>
            </a:r>
          </a:p>
          <a:p>
            <a:r>
              <a:rPr lang="en-US" sz="2000" dirty="0"/>
              <a:t>  “stroke-width” – size of stroke (number)</a:t>
            </a:r>
          </a:p>
          <a:p>
            <a:r>
              <a:rPr lang="en-US" sz="2000" dirty="0"/>
              <a:t>  “fill” - interior color (text)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740" y="3329437"/>
            <a:ext cx="4502630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“</a:t>
            </a:r>
            <a:r>
              <a:rPr lang="en-US" sz="2400" b="1" dirty="0" err="1"/>
              <a:t>rect</a:t>
            </a:r>
            <a:r>
              <a:rPr lang="en-US" sz="2400" b="1" dirty="0"/>
              <a:t>” </a:t>
            </a:r>
            <a:r>
              <a:rPr lang="en-US" sz="2400" dirty="0"/>
              <a:t>attributes</a:t>
            </a:r>
            <a:r>
              <a:rPr lang="en-US" sz="2400" b="1" dirty="0"/>
              <a:t>:</a:t>
            </a:r>
          </a:p>
          <a:p>
            <a:r>
              <a:rPr lang="en-US" sz="2000" dirty="0"/>
              <a:t>  “x” – x position (number)</a:t>
            </a:r>
          </a:p>
          <a:p>
            <a:r>
              <a:rPr lang="en-US" sz="2000" dirty="0"/>
              <a:t>  “y” – y position (number)</a:t>
            </a:r>
          </a:p>
          <a:p>
            <a:r>
              <a:rPr lang="en-US" sz="2000" dirty="0"/>
              <a:t>  “width” – length of rectangle (number)</a:t>
            </a:r>
          </a:p>
          <a:p>
            <a:r>
              <a:rPr lang="en-US" sz="2000" dirty="0"/>
              <a:t>  “height” – height of rectangle (number)</a:t>
            </a:r>
          </a:p>
          <a:p>
            <a:r>
              <a:rPr lang="en-US" sz="2000" dirty="0"/>
              <a:t>  “stroke” – exterior color (text)</a:t>
            </a:r>
          </a:p>
          <a:p>
            <a:r>
              <a:rPr lang="en-US" sz="2000" dirty="0"/>
              <a:t>  “stroke-width” – size of stroke (number)</a:t>
            </a:r>
          </a:p>
          <a:p>
            <a:r>
              <a:rPr lang="en-US" sz="2000" dirty="0"/>
              <a:t>  “fill” - interior color (text)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6632" y="3402327"/>
            <a:ext cx="45026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“line” </a:t>
            </a:r>
            <a:r>
              <a:rPr lang="en-US" sz="2400" dirty="0"/>
              <a:t>attributes</a:t>
            </a:r>
            <a:r>
              <a:rPr lang="en-US" sz="2400" b="1" dirty="0"/>
              <a:t>:</a:t>
            </a:r>
          </a:p>
          <a:p>
            <a:r>
              <a:rPr lang="en-US" sz="2000" dirty="0"/>
              <a:t>  “x1” – one end x position (number)</a:t>
            </a:r>
          </a:p>
          <a:p>
            <a:r>
              <a:rPr lang="en-US" sz="2000" dirty="0"/>
              <a:t>  “y1” – one end y position (number)</a:t>
            </a:r>
          </a:p>
          <a:p>
            <a:r>
              <a:rPr lang="en-US" sz="2000" dirty="0"/>
              <a:t>  “x2” – other end x position (number)</a:t>
            </a:r>
          </a:p>
          <a:p>
            <a:r>
              <a:rPr lang="en-US" sz="2000" dirty="0"/>
              <a:t>  “y2” – other end y position (number)</a:t>
            </a:r>
          </a:p>
          <a:p>
            <a:r>
              <a:rPr lang="en-US" sz="2000" dirty="0"/>
              <a:t>  “stroke” – exterior color (text)</a:t>
            </a:r>
          </a:p>
          <a:p>
            <a:r>
              <a:rPr lang="en-US" sz="2000" dirty="0"/>
              <a:t>  “stroke-width” – size of stroke (number)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613772" y="370368"/>
            <a:ext cx="0" cy="6082631"/>
          </a:xfrm>
          <a:prstGeom prst="straightConnector1">
            <a:avLst/>
          </a:prstGeom>
          <a:ln w="12700" cmpd="sng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2316" y="3154947"/>
            <a:ext cx="8777997" cy="0"/>
          </a:xfrm>
          <a:prstGeom prst="straightConnector1">
            <a:avLst/>
          </a:prstGeom>
          <a:ln w="12700" cmpd="sng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58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740" y="369668"/>
            <a:ext cx="39459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“text” </a:t>
            </a:r>
            <a:r>
              <a:rPr lang="en-US" sz="2400" dirty="0"/>
              <a:t>attributes</a:t>
            </a:r>
            <a:r>
              <a:rPr lang="en-US" sz="2400" b="1" dirty="0"/>
              <a:t>:</a:t>
            </a:r>
          </a:p>
          <a:p>
            <a:r>
              <a:rPr lang="en-US" b="1" dirty="0"/>
              <a:t> </a:t>
            </a:r>
            <a:r>
              <a:rPr lang="en-US" sz="2000" b="1" dirty="0"/>
              <a:t> </a:t>
            </a:r>
            <a:r>
              <a:rPr lang="en-US" sz="2000" dirty="0" smtClean="0"/>
              <a:t>“text” </a:t>
            </a:r>
            <a:r>
              <a:rPr lang="en-US" sz="2000" dirty="0"/>
              <a:t>– </a:t>
            </a:r>
            <a:r>
              <a:rPr lang="en-US" sz="2000" dirty="0" smtClean="0"/>
              <a:t>text to be seen (anything)</a:t>
            </a:r>
            <a:endParaRPr lang="en-US" sz="2000" dirty="0"/>
          </a:p>
          <a:p>
            <a:r>
              <a:rPr lang="en-US" sz="2000" dirty="0"/>
              <a:t>  </a:t>
            </a:r>
            <a:r>
              <a:rPr lang="en-US" sz="2000" dirty="0" smtClean="0"/>
              <a:t>“x</a:t>
            </a:r>
            <a:r>
              <a:rPr lang="en-US" sz="2000" dirty="0"/>
              <a:t>” – x position (number)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“y</a:t>
            </a:r>
            <a:r>
              <a:rPr lang="en-US" sz="2000" dirty="0"/>
              <a:t>” – y position (number)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“font-family” </a:t>
            </a:r>
            <a:r>
              <a:rPr lang="en-US" sz="2000" dirty="0"/>
              <a:t>– </a:t>
            </a:r>
            <a:r>
              <a:rPr lang="en-US" sz="2000" dirty="0" smtClean="0"/>
              <a:t>fonts used </a:t>
            </a:r>
            <a:r>
              <a:rPr lang="en-US" sz="2000" dirty="0"/>
              <a:t>(text)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“font-size” </a:t>
            </a:r>
            <a:r>
              <a:rPr lang="en-US" sz="2000" dirty="0"/>
              <a:t>– size of </a:t>
            </a:r>
            <a:r>
              <a:rPr lang="en-US" sz="2000" dirty="0" smtClean="0"/>
              <a:t>font (</a:t>
            </a:r>
            <a:r>
              <a:rPr lang="en-US" sz="2000" dirty="0"/>
              <a:t>number)</a:t>
            </a:r>
          </a:p>
          <a:p>
            <a:r>
              <a:rPr lang="en-US" sz="2000" dirty="0"/>
              <a:t>  “fill” - </a:t>
            </a:r>
            <a:r>
              <a:rPr lang="en-US" sz="2000" dirty="0" smtClean="0"/>
              <a:t>color </a:t>
            </a:r>
            <a:r>
              <a:rPr lang="en-US" sz="2000" dirty="0"/>
              <a:t>(text)</a:t>
            </a:r>
          </a:p>
        </p:txBody>
      </p:sp>
    </p:spTree>
    <p:extLst>
      <p:ext uri="{BB962C8B-B14F-4D97-AF65-F5344CB8AC3E}">
        <p14:creationId xmlns:p14="http://schemas.microsoft.com/office/powerpoint/2010/main" val="57733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Mouse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6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4582" y="785242"/>
            <a:ext cx="751615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“.on(“</a:t>
            </a:r>
            <a:r>
              <a:rPr lang="is-IS" sz="2400" b="1" dirty="0" smtClean="0"/>
              <a:t>…</a:t>
            </a:r>
            <a:r>
              <a:rPr lang="en-US" sz="2400" b="1" dirty="0" smtClean="0"/>
              <a:t>”,”function to perform”)” </a:t>
            </a:r>
            <a:r>
              <a:rPr lang="en-US" sz="2400" dirty="0"/>
              <a:t>attributes</a:t>
            </a:r>
            <a:r>
              <a:rPr lang="en-US" sz="2400" b="1" dirty="0"/>
              <a:t>:</a:t>
            </a:r>
          </a:p>
          <a:p>
            <a:r>
              <a:rPr lang="en-US" b="1" dirty="0"/>
              <a:t> </a:t>
            </a:r>
            <a:r>
              <a:rPr lang="en-US" sz="2000" b="1" dirty="0"/>
              <a:t> </a:t>
            </a:r>
            <a:r>
              <a:rPr lang="en-US" sz="2000" dirty="0" smtClean="0"/>
              <a:t>“click” </a:t>
            </a:r>
            <a:r>
              <a:rPr lang="en-US" sz="2000" dirty="0"/>
              <a:t>– </a:t>
            </a:r>
            <a:r>
              <a:rPr lang="en-US" sz="2000" dirty="0" smtClean="0"/>
              <a:t>event happens after clicking right mouse button on..</a:t>
            </a:r>
            <a:endParaRPr lang="en-US" sz="2000" dirty="0"/>
          </a:p>
          <a:p>
            <a:r>
              <a:rPr lang="en-US" sz="2000" dirty="0"/>
              <a:t>  </a:t>
            </a:r>
            <a:r>
              <a:rPr lang="en-US" sz="2000" dirty="0" smtClean="0"/>
              <a:t>“</a:t>
            </a:r>
            <a:r>
              <a:rPr lang="en-US" sz="2000" dirty="0" err="1" smtClean="0"/>
              <a:t>mouseover</a:t>
            </a:r>
            <a:r>
              <a:rPr lang="en-US" sz="2000" dirty="0" smtClean="0"/>
              <a:t>” </a:t>
            </a:r>
            <a:r>
              <a:rPr lang="en-US" sz="2000" dirty="0"/>
              <a:t>– </a:t>
            </a:r>
            <a:r>
              <a:rPr lang="en-US" sz="2000" dirty="0" smtClean="0"/>
              <a:t>event happens after hovering mouse cursor on ..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“</a:t>
            </a:r>
            <a:r>
              <a:rPr lang="en-US" sz="2000" dirty="0" err="1" smtClean="0"/>
              <a:t>mouseout</a:t>
            </a:r>
            <a:r>
              <a:rPr lang="en-US" sz="2000" dirty="0" smtClean="0"/>
              <a:t>” </a:t>
            </a:r>
            <a:r>
              <a:rPr lang="en-US" sz="2000" dirty="0"/>
              <a:t>– </a:t>
            </a:r>
            <a:r>
              <a:rPr lang="en-US" sz="2000" dirty="0" smtClean="0"/>
              <a:t>event happens after moving away mouse cursor from..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shape on which this attribute is appended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834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9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4582" y="785242"/>
            <a:ext cx="72539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Variable:</a:t>
            </a:r>
            <a:endParaRPr lang="en-US" sz="2000" dirty="0"/>
          </a:p>
          <a:p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= </a:t>
            </a:r>
            <a:r>
              <a:rPr lang="en-US" sz="2000" dirty="0" err="1" smtClean="0"/>
              <a:t>anyValue</a:t>
            </a:r>
            <a:r>
              <a:rPr lang="en-US" sz="2000" dirty="0" smtClean="0"/>
              <a:t> (can be number, text, date, D3.object,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4582" y="1980799"/>
            <a:ext cx="89626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Array:</a:t>
            </a:r>
            <a:endParaRPr lang="en-US" sz="2000" dirty="0"/>
          </a:p>
          <a:p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= [“</a:t>
            </a:r>
            <a:r>
              <a:rPr lang="en-US" sz="2000" dirty="0" err="1" smtClean="0"/>
              <a:t>anyValue</a:t>
            </a:r>
            <a:r>
              <a:rPr lang="en-US" sz="2000" dirty="0" smtClean="0"/>
              <a:t>”, “</a:t>
            </a:r>
            <a:r>
              <a:rPr lang="en-US" sz="2000" dirty="0" err="1" smtClean="0"/>
              <a:t>anyValue</a:t>
            </a:r>
            <a:r>
              <a:rPr lang="en-US" sz="2000" dirty="0" smtClean="0"/>
              <a:t>”,</a:t>
            </a:r>
            <a:r>
              <a:rPr lang="is-IS" sz="2000" dirty="0" smtClean="0"/>
              <a:t>… , anyValue]</a:t>
            </a:r>
            <a:r>
              <a:rPr lang="en-US" sz="2000" dirty="0" smtClean="0"/>
              <a:t> (can be any value or variable)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indexed : 		0			1			n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called    :   </a:t>
            </a:r>
            <a:r>
              <a:rPr lang="en-US" sz="2000" i="1" dirty="0" err="1" smtClean="0"/>
              <a:t>anyName</a:t>
            </a:r>
            <a:r>
              <a:rPr lang="en-US" sz="2000" i="1" dirty="0" smtClean="0"/>
              <a:t>[index]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all operations can be done as with variables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Functions: .length (returns length of the variable)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		    https://</a:t>
            </a:r>
            <a:r>
              <a:rPr lang="en-US" sz="2000" i="1" dirty="0" err="1" smtClean="0"/>
              <a:t>github.com</a:t>
            </a:r>
            <a:r>
              <a:rPr lang="en-US" sz="2000" i="1" dirty="0" smtClean="0"/>
              <a:t>/d3/d3-array</a:t>
            </a:r>
          </a:p>
        </p:txBody>
      </p:sp>
    </p:spTree>
    <p:extLst>
      <p:ext uri="{BB962C8B-B14F-4D97-AF65-F5344CB8AC3E}">
        <p14:creationId xmlns:p14="http://schemas.microsoft.com/office/powerpoint/2010/main" val="2407764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2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2676"/>
            <a:ext cx="87376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JavaScript function:</a:t>
            </a:r>
          </a:p>
          <a:p>
            <a:r>
              <a:rPr lang="en-US" sz="2000" dirty="0" smtClean="0"/>
              <a:t>  function 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(anyName2, anyName3</a:t>
            </a:r>
            <a:r>
              <a:rPr lang="is-IS" sz="2000" dirty="0" smtClean="0"/>
              <a:t>…</a:t>
            </a:r>
            <a:r>
              <a:rPr lang="en-US" sz="2000" dirty="0" smtClean="0"/>
              <a:t>) {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return anyName4</a:t>
            </a:r>
          </a:p>
          <a:p>
            <a:r>
              <a:rPr lang="en-US" sz="2000" dirty="0" smtClean="0"/>
              <a:t>  } </a:t>
            </a:r>
          </a:p>
          <a:p>
            <a:r>
              <a:rPr lang="en-US" sz="2000" dirty="0"/>
              <a:t>	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 : assigned name for a function</a:t>
            </a:r>
          </a:p>
          <a:p>
            <a:r>
              <a:rPr lang="en-US" sz="2000" dirty="0" smtClean="0"/>
              <a:t>	anyName2,anyName3: assigned for a local variable passed by call to function. </a:t>
            </a:r>
          </a:p>
          <a:p>
            <a:r>
              <a:rPr lang="en-US" sz="2000" dirty="0" smtClean="0"/>
              <a:t>Can be none passed</a:t>
            </a:r>
          </a:p>
          <a:p>
            <a:r>
              <a:rPr lang="en-US" sz="2000" dirty="0" smtClean="0"/>
              <a:t>	return: passing back result to the call of function</a:t>
            </a:r>
          </a:p>
          <a:p>
            <a:r>
              <a:rPr lang="en-US" sz="2000" dirty="0"/>
              <a:t>	</a:t>
            </a:r>
            <a:r>
              <a:rPr lang="en-US" sz="2000" i="1" dirty="0" smtClean="0"/>
              <a:t>called: </a:t>
            </a:r>
            <a:r>
              <a:rPr lang="en-US" sz="2000" i="1" dirty="0" err="1" smtClean="0"/>
              <a:t>anyName</a:t>
            </a:r>
            <a:r>
              <a:rPr lang="en-US" sz="2000" i="1" dirty="0" smtClean="0"/>
              <a:t>(varToPass1, varToPass2)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called from d3: .call(</a:t>
            </a:r>
            <a:r>
              <a:rPr lang="en-US" sz="2000" i="1" dirty="0" err="1" smtClean="0"/>
              <a:t>anyName</a:t>
            </a:r>
            <a:r>
              <a:rPr lang="en-US" sz="2000" i="1" dirty="0" smtClean="0"/>
              <a:t>(varToPass1, varToPass2))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811319"/>
            <a:ext cx="76724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D3 function:</a:t>
            </a:r>
          </a:p>
          <a:p>
            <a:r>
              <a:rPr lang="en-US" sz="2000" dirty="0" smtClean="0"/>
              <a:t>  function (</a:t>
            </a:r>
            <a:r>
              <a:rPr lang="en-US" sz="2000" dirty="0" err="1" smtClean="0"/>
              <a:t>anyName</a:t>
            </a:r>
            <a:r>
              <a:rPr lang="en-US" sz="2000" dirty="0" smtClean="0"/>
              <a:t>, anyName2) {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return anyName3</a:t>
            </a:r>
          </a:p>
          <a:p>
            <a:r>
              <a:rPr lang="en-US" sz="2000" dirty="0" smtClean="0"/>
              <a:t>  } </a:t>
            </a:r>
          </a:p>
          <a:p>
            <a:r>
              <a:rPr lang="en-US" sz="2000" dirty="0"/>
              <a:t>	</a:t>
            </a:r>
            <a:r>
              <a:rPr lang="en-US" sz="2000" dirty="0" err="1" smtClean="0"/>
              <a:t>anyName</a:t>
            </a:r>
            <a:r>
              <a:rPr lang="en-US" sz="2000" dirty="0" smtClean="0"/>
              <a:t>  : value of array element if array within .data is provided</a:t>
            </a:r>
          </a:p>
          <a:p>
            <a:r>
              <a:rPr lang="en-US" sz="2000" dirty="0" smtClean="0"/>
              <a:t>	anyName2  : index of array element if array within .data is provided</a:t>
            </a:r>
          </a:p>
          <a:p>
            <a:r>
              <a:rPr lang="en-US" sz="2000" dirty="0" smtClean="0"/>
              <a:t>	return: anyName3 value return to d3 attribute</a:t>
            </a:r>
          </a:p>
        </p:txBody>
      </p:sp>
    </p:spTree>
    <p:extLst>
      <p:ext uri="{BB962C8B-B14F-4D97-AF65-F5344CB8AC3E}">
        <p14:creationId xmlns:p14="http://schemas.microsoft.com/office/powerpoint/2010/main" val="54222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706</Words>
  <Application>Microsoft Macintosh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Shapes .append(“…”)</vt:lpstr>
      <vt:lpstr>PowerPoint Presentation</vt:lpstr>
      <vt:lpstr>PowerPoint Presentation</vt:lpstr>
      <vt:lpstr>Mouse Interactions</vt:lpstr>
      <vt:lpstr>PowerPoint Presentation</vt:lpstr>
      <vt:lpstr>Data Storage</vt:lpstr>
      <vt:lpstr>PowerPoint Presentation</vt:lpstr>
      <vt:lpstr>Functions</vt:lpstr>
      <vt:lpstr>PowerPoint Presentation</vt:lpstr>
      <vt:lpstr>JavaScipt Loops</vt:lpstr>
      <vt:lpstr>PowerPoint Presentation</vt:lpstr>
      <vt:lpstr>d3 Selections</vt:lpstr>
      <vt:lpstr>PowerPoint Presentation</vt:lpstr>
      <vt:lpstr>d3 Loops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</dc:title>
  <dc:creator>Darius p</dc:creator>
  <cp:lastModifiedBy>Darius p</cp:lastModifiedBy>
  <cp:revision>24</cp:revision>
  <dcterms:created xsi:type="dcterms:W3CDTF">2019-01-14T09:14:54Z</dcterms:created>
  <dcterms:modified xsi:type="dcterms:W3CDTF">2019-01-14T13:28:14Z</dcterms:modified>
</cp:coreProperties>
</file>