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earning Occurs in Contexts (situations)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Occurs in Contexts (situations)</a:t>
            </a:r>
          </a:p>
        </p:txBody>
      </p:sp>
      <p:sp>
        <p:nvSpPr>
          <p:cNvPr id="120" name="Insights from the field of Knowledge Managemen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3663"/>
            </a:lvl1pPr>
          </a:lstStyle>
          <a:p>
            <a:pPr/>
            <a:r>
              <a:t>Insights from the field of Knowledge Management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kujiro Nonaka, Ryoko Toyama and Noboru Konn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Ikujiro </a:t>
            </a:r>
            <a:r>
              <a: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Nonaka</a:t>
            </a:r>
            <a:r>
              <a:t>, Ryoko Toyama and Noboru Konno </a:t>
            </a:r>
          </a:p>
        </p:txBody>
      </p:sp>
      <p:sp>
        <p:nvSpPr>
          <p:cNvPr id="123" name="Four aspect of the leadership tasks in Knowledge Mana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2752"/>
            </a:pPr>
            <a:r>
              <a:t>Four aspect of the leadership tasks in Knowledge Management </a:t>
            </a:r>
          </a:p>
          <a:p>
            <a:pPr lvl="1" marL="764540" indent="-382270" defTabSz="502412">
              <a:spcBef>
                <a:spcPts val="3600"/>
              </a:spcBef>
              <a:defRPr sz="2752"/>
            </a:pPr>
            <a:r>
              <a:t>SECI = Socialisation, Externalisation, Combination and Internalisation - a sequence for learning</a:t>
            </a:r>
          </a:p>
          <a:p>
            <a:pPr lvl="1" marL="764540" indent="-382270" defTabSz="502412">
              <a:spcBef>
                <a:spcPts val="3600"/>
              </a:spcBef>
              <a:defRPr sz="2752"/>
            </a:pPr>
            <a:r>
              <a:rPr i="1"/>
              <a:t>Ba</a:t>
            </a:r>
            <a:r>
              <a:t> - a context for learning - where, how and who are all vital components of the learning context</a:t>
            </a:r>
          </a:p>
          <a:p>
            <a:pPr lvl="1" marL="764540" indent="-382270" defTabSz="502412">
              <a:spcBef>
                <a:spcPts val="3600"/>
              </a:spcBef>
              <a:defRPr sz="2752"/>
            </a:pPr>
            <a:r>
              <a:t>Knowledge assets</a:t>
            </a:r>
          </a:p>
          <a:p>
            <a:pPr lvl="2" marL="1146810" indent="-382270" defTabSz="502412">
              <a:spcBef>
                <a:spcPts val="1100"/>
              </a:spcBef>
              <a:defRPr sz="2752"/>
            </a:pPr>
            <a:r>
              <a:t>Experiential </a:t>
            </a:r>
          </a:p>
          <a:p>
            <a:pPr lvl="2" marL="1146810" indent="-382270" defTabSz="502412">
              <a:spcBef>
                <a:spcPts val="1100"/>
              </a:spcBef>
              <a:defRPr sz="2752"/>
            </a:pPr>
            <a:r>
              <a:t>Conceptual  </a:t>
            </a:r>
          </a:p>
          <a:p>
            <a:pPr lvl="2" marL="1146810" indent="-382270" defTabSz="502412">
              <a:spcBef>
                <a:spcPts val="1100"/>
              </a:spcBef>
              <a:defRPr sz="2752"/>
            </a:pPr>
            <a:r>
              <a:t>Systemic </a:t>
            </a:r>
          </a:p>
          <a:p>
            <a:pPr lvl="2" marL="1146810" indent="-382270" defTabSz="502412">
              <a:spcBef>
                <a:spcPts val="1100"/>
              </a:spcBef>
              <a:defRPr sz="2752"/>
            </a:pPr>
            <a:r>
              <a:t>Routine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knowledge spiral.png" descr="knowledge spir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4950" y="1092200"/>
            <a:ext cx="11447634" cy="646103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My feedback…"/>
          <p:cNvSpPr txBox="1"/>
          <p:nvPr/>
        </p:nvSpPr>
        <p:spPr>
          <a:xfrm>
            <a:off x="2159101" y="7275170"/>
            <a:ext cx="8152950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My feedback</a:t>
            </a:r>
          </a:p>
          <a:p>
            <a:pPr algn="l"/>
            <a:r>
              <a:t> I am not seeing a lot of chaos but anticipate that it is happening at times as you plan your work</a:t>
            </a:r>
          </a:p>
          <a:p>
            <a:pPr algn="l"/>
            <a:r>
              <a:t>I am seeing al too oc action - and what I am seeing is all modelling knowledge engagement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3 KM elements.png" descr="3 KM elemen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27796"/>
            <a:ext cx="13004800" cy="7898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ECI.png" descr="SEC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2700" y="1771650"/>
            <a:ext cx="8407400" cy="67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4 types Ba.png" descr="4 types B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4850" y="1981200"/>
            <a:ext cx="9055100" cy="579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knowledge creating.png" descr="knowledge creat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08815"/>
            <a:ext cx="13004800" cy="8535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knowledge assets.png" descr="knowledge asse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2929"/>
            <a:ext cx="13004800" cy="7427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Ba context.png" descr="Ba con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720850"/>
            <a:ext cx="8966200" cy="631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explicit.png" descr="explic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" y="546100"/>
            <a:ext cx="12877800" cy="891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