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ituation…"/>
          <p:cNvSpPr txBox="1"/>
          <p:nvPr>
            <p:ph type="subTitle" idx="1"/>
          </p:nvPr>
        </p:nvSpPr>
        <p:spPr>
          <a:xfrm>
            <a:off x="1270000" y="826293"/>
            <a:ext cx="10464800" cy="7296350"/>
          </a:xfrm>
          <a:prstGeom prst="rect">
            <a:avLst/>
          </a:prstGeom>
          <a:solidFill>
            <a:schemeClr val="accent4"/>
          </a:solidFill>
          <a:ln w="63500">
            <a:solidFill>
              <a:srgbClr val="000000"/>
            </a:solidFill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/>
          <a:lstStyle/>
          <a:p>
            <a:pPr/>
          </a:p>
          <a:p>
            <a:pPr>
              <a:defRPr sz="4800"/>
            </a:pPr>
            <a:r>
              <a:t>Situation</a:t>
            </a:r>
          </a:p>
          <a:p>
            <a:pPr algn="l">
              <a:defRPr b="1" sz="2400"/>
            </a:pPr>
            <a:r>
              <a:t>The world is under threat</a:t>
            </a:r>
          </a:p>
          <a:p>
            <a:pPr algn="l">
              <a:defRPr sz="1800"/>
            </a:pPr>
          </a:p>
          <a:p>
            <a:pPr marL="250031" indent="-250031" algn="l">
              <a:buSzPct val="50000"/>
              <a:buBlip>
                <a:blip r:embed="rId2"/>
              </a:buBlip>
              <a:defRPr sz="2200"/>
            </a:pPr>
            <a:r>
              <a:t>A friendly alien space craft form out solar system has crash landed on earth in th Arctic Circle, 1,500m below sea level under and ice shelf</a:t>
            </a:r>
          </a:p>
          <a:p>
            <a:pPr marL="250031" indent="-250031" algn="l">
              <a:buSzPct val="50000"/>
              <a:buBlip>
                <a:blip r:embed="rId2"/>
              </a:buBlip>
              <a:defRPr sz="2200"/>
            </a:pPr>
            <a:r>
              <a:t>Messages ahve ben received form the alien that need to be interpreted</a:t>
            </a:r>
          </a:p>
          <a:p>
            <a:pPr marL="250031" indent="-250031" algn="l">
              <a:buSzPct val="50000"/>
              <a:buBlip>
                <a:blip r:embed="rId2"/>
              </a:buBlip>
              <a:defRPr sz="2200"/>
            </a:pPr>
            <a:r>
              <a:t>We know that there is a bomb on board that uses complex computer systems and has the potential to destroy our solar system in 20 minutes.</a:t>
            </a:r>
          </a:p>
          <a:p>
            <a:pPr marL="250031" indent="-250031" algn="l">
              <a:buSzPct val="50000"/>
              <a:buBlip>
                <a:blip r:embed="rId2"/>
              </a:buBlip>
              <a:defRPr sz="2200"/>
            </a:pPr>
            <a:r>
              <a:t>We need the aliens assistance to disarm the bomb.</a:t>
            </a:r>
          </a:p>
          <a:p>
            <a:pPr marL="250031" indent="-250031" algn="l">
              <a:buSzPct val="50000"/>
              <a:buBlip>
                <a:blip r:embed="rId2"/>
              </a:buBlip>
              <a:defRPr sz="2200"/>
            </a:pPr>
            <a:r>
              <a:t>Your role into develop a team of 4 super heroes that can</a:t>
            </a:r>
          </a:p>
          <a:p>
            <a:pPr lvl="1" marL="694531" indent="-250031" algn="l">
              <a:buSzPct val="145000"/>
              <a:buChar char="•"/>
              <a:defRPr sz="2200"/>
            </a:pPr>
            <a:r>
              <a:t>Communicate with and help the alien</a:t>
            </a:r>
          </a:p>
          <a:p>
            <a:pPr lvl="1" marL="694531" indent="-250031" algn="l">
              <a:buSzPct val="145000"/>
              <a:buChar char="•"/>
              <a:defRPr sz="2200"/>
            </a:pPr>
            <a:r>
              <a:t>Get through the ice pack</a:t>
            </a:r>
          </a:p>
          <a:p>
            <a:pPr lvl="1" marL="694531" indent="-250031" algn="l">
              <a:buSzPct val="145000"/>
              <a:buChar char="•"/>
              <a:defRPr sz="2200"/>
            </a:pPr>
            <a:r>
              <a:t>Delve 1,500m below sea level</a:t>
            </a:r>
          </a:p>
          <a:p>
            <a:pPr lvl="1" marL="694531" indent="-250031" algn="l">
              <a:buSzPct val="145000"/>
              <a:buChar char="•"/>
              <a:defRPr sz="2200"/>
            </a:pPr>
            <a:r>
              <a:t>Disarm the bomb</a:t>
            </a:r>
          </a:p>
          <a:p>
            <a:pPr lvl="1" marL="694531" indent="-250031" algn="l">
              <a:buSzPct val="145000"/>
              <a:buChar char="•"/>
              <a:defRPr sz="2200"/>
            </a:pPr>
          </a:p>
          <a:p>
            <a:pPr lvl="1" algn="l">
              <a:defRPr b="1" i="1" sz="2200"/>
            </a:pPr>
            <a:r>
              <a:t>You have 5 minutes to create your team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