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eader Profile and Reading plan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Leader Profile and Reading plans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eader profi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Leader profiles</a:t>
            </a:r>
          </a:p>
        </p:txBody>
      </p:sp>
      <p:sp>
        <p:nvSpPr>
          <p:cNvPr id="122" name="Most are clear and imaginative and show very careful thought about the kind fo work you wa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8934" indent="-368934" defTabSz="484886">
              <a:spcBef>
                <a:spcPts val="3400"/>
              </a:spcBef>
              <a:defRPr sz="2656"/>
            </a:pPr>
            <a:r>
              <a:t>Most are clear and imaginative and show very careful thought about the kind fo work you want</a:t>
            </a:r>
          </a:p>
          <a:p>
            <a:pPr lvl="1" marL="737869" indent="-368934" defTabSz="484886">
              <a:spcBef>
                <a:spcPts val="3400"/>
              </a:spcBef>
              <a:defRPr sz="2656"/>
            </a:pPr>
            <a:r>
              <a:t>A few are not so clear in their details but show attention to options and possibilities </a:t>
            </a:r>
          </a:p>
          <a:p>
            <a:pPr marL="368934" indent="-368934" defTabSz="484886">
              <a:spcBef>
                <a:spcPts val="3400"/>
              </a:spcBef>
              <a:defRPr sz="2656"/>
            </a:pPr>
            <a:r>
              <a:t>None over-estimate the time needed to get to that first Leader role </a:t>
            </a:r>
          </a:p>
          <a:p>
            <a:pPr lvl="1" marL="737869" indent="-368934" defTabSz="484886">
              <a:spcBef>
                <a:spcPts val="3400"/>
              </a:spcBef>
              <a:defRPr sz="2656"/>
            </a:pPr>
            <a:r>
              <a:t>This contrasts with what is sometimes said about people in your age bracket (that you are expecting too much too soon)</a:t>
            </a:r>
          </a:p>
          <a:p>
            <a:pPr marL="368934" indent="-368934" defTabSz="484886">
              <a:spcBef>
                <a:spcPts val="3400"/>
              </a:spcBef>
              <a:defRPr sz="2656"/>
            </a:pPr>
            <a:r>
              <a:t>You are all able to imagine the direct projections of current technology</a:t>
            </a:r>
          </a:p>
          <a:p>
            <a:pPr lvl="1" marL="737869" indent="-368934" defTabSz="484886">
              <a:spcBef>
                <a:spcPts val="3400"/>
              </a:spcBef>
              <a:defRPr sz="2656"/>
            </a:pPr>
            <a:r>
              <a:t>There is not so much about unexpected or imagined possibilities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ading pla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Reading plans</a:t>
            </a:r>
          </a:p>
        </p:txBody>
      </p:sp>
      <p:sp>
        <p:nvSpPr>
          <p:cNvPr id="125" name="All are realistic and take account of the competing demands on your ti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t>All are realistic and take account of the competing demands on your time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Some are clearer about the ways in which reading will help them achieve their goals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Some are not so clear about reading beyond the text book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When you are passionate about a topic look for readings that help you achieve new understanding about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Be curious. Be inquisitive. Ask questions. Find writers you like and read more of their work.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