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handoutMasterIdLst>
    <p:handoutMasterId r:id="rId51"/>
  </p:handoutMasterIdLst>
  <p:sldIdLst>
    <p:sldId id="256" r:id="rId2"/>
    <p:sldId id="257" r:id="rId3"/>
    <p:sldId id="277" r:id="rId4"/>
    <p:sldId id="278" r:id="rId5"/>
    <p:sldId id="268" r:id="rId6"/>
    <p:sldId id="282" r:id="rId7"/>
    <p:sldId id="296" r:id="rId8"/>
    <p:sldId id="297" r:id="rId9"/>
    <p:sldId id="298" r:id="rId10"/>
    <p:sldId id="299" r:id="rId11"/>
    <p:sldId id="300" r:id="rId12"/>
    <p:sldId id="345" r:id="rId13"/>
    <p:sldId id="346" r:id="rId14"/>
    <p:sldId id="301" r:id="rId15"/>
    <p:sldId id="316" r:id="rId16"/>
    <p:sldId id="317" r:id="rId17"/>
    <p:sldId id="318" r:id="rId18"/>
    <p:sldId id="319" r:id="rId19"/>
    <p:sldId id="302" r:id="rId20"/>
    <p:sldId id="320" r:id="rId21"/>
    <p:sldId id="321" r:id="rId22"/>
    <p:sldId id="322" r:id="rId23"/>
    <p:sldId id="323" r:id="rId24"/>
    <p:sldId id="324" r:id="rId25"/>
    <p:sldId id="310" r:id="rId26"/>
    <p:sldId id="330" r:id="rId27"/>
    <p:sldId id="325" r:id="rId28"/>
    <p:sldId id="326" r:id="rId29"/>
    <p:sldId id="327" r:id="rId30"/>
    <p:sldId id="328" r:id="rId31"/>
    <p:sldId id="329" r:id="rId32"/>
    <p:sldId id="304" r:id="rId33"/>
    <p:sldId id="331" r:id="rId34"/>
    <p:sldId id="332" r:id="rId35"/>
    <p:sldId id="333" r:id="rId36"/>
    <p:sldId id="334" r:id="rId37"/>
    <p:sldId id="311" r:id="rId38"/>
    <p:sldId id="336" r:id="rId39"/>
    <p:sldId id="335" r:id="rId40"/>
    <p:sldId id="338" r:id="rId41"/>
    <p:sldId id="337" r:id="rId42"/>
    <p:sldId id="339" r:id="rId43"/>
    <p:sldId id="312" r:id="rId44"/>
    <p:sldId id="340" r:id="rId45"/>
    <p:sldId id="341" r:id="rId46"/>
    <p:sldId id="342" r:id="rId47"/>
    <p:sldId id="343" r:id="rId48"/>
    <p:sldId id="344" r:id="rId49"/>
  </p:sldIdLst>
  <p:sldSz cx="9144000" cy="6858000" type="screen4x3"/>
  <p:notesSz cx="6742113" cy="9874250"/>
  <p:defaultTextStyle>
    <a:defPPr>
      <a:defRPr lang="en-GB"/>
    </a:defPPr>
    <a:lvl1pPr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1pPr>
    <a:lvl2pPr marL="4572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2pPr>
    <a:lvl3pPr marL="9144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3pPr>
    <a:lvl4pPr marL="13716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4pPr>
    <a:lvl5pPr marL="1828800" algn="l" defTabSz="457200" rtl="0" fontAlgn="base">
      <a:spcBef>
        <a:spcPct val="0"/>
      </a:spcBef>
      <a:spcAft>
        <a:spcPct val="0"/>
      </a:spcAft>
      <a:buClr>
        <a:srgbClr val="000000"/>
      </a:buClr>
      <a:buSzPct val="100000"/>
      <a:buFont typeface="Arial"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6">
          <p15:clr>
            <a:srgbClr val="A4A3A4"/>
          </p15:clr>
        </p15:guide>
        <p15:guide id="2" pos="218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00FF"/>
    <a:srgbClr val="990033"/>
    <a:srgbClr val="000099"/>
    <a:srgbClr val="009900"/>
    <a:srgbClr val="CC0000"/>
    <a:srgbClr val="F1FC60"/>
    <a:srgbClr val="E9F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646AF0-232F-435B-BBB0-7DE26A3C6553}" v="155" dt="2018-09-10T21:53:37.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49" autoAdjust="0"/>
    <p:restoredTop sz="94682" autoAdjust="0"/>
  </p:normalViewPr>
  <p:slideViewPr>
    <p:cSldViewPr>
      <p:cViewPr varScale="1">
        <p:scale>
          <a:sx n="65" d="100"/>
          <a:sy n="65" d="100"/>
        </p:scale>
        <p:origin x="1460" y="40"/>
      </p:cViewPr>
      <p:guideLst>
        <p:guide orient="horz" pos="2160"/>
        <p:guide pos="2880"/>
      </p:guideLst>
    </p:cSldViewPr>
  </p:slideViewPr>
  <p:outlineViewPr>
    <p:cViewPr varScale="1">
      <p:scale>
        <a:sx n="170" d="200"/>
        <a:sy n="170" d="200"/>
      </p:scale>
      <p:origin x="0" y="0"/>
    </p:cViewPr>
  </p:outlineViewPr>
  <p:notesTextViewPr>
    <p:cViewPr>
      <p:scale>
        <a:sx n="3" d="2"/>
        <a:sy n="3" d="2"/>
      </p:scale>
      <p:origin x="0" y="0"/>
    </p:cViewPr>
  </p:notesTextViewPr>
  <p:notesViewPr>
    <p:cSldViewPr>
      <p:cViewPr varScale="1">
        <p:scale>
          <a:sx n="59" d="100"/>
          <a:sy n="59" d="100"/>
        </p:scale>
        <p:origin x="-1752" y="-72"/>
      </p:cViewPr>
      <p:guideLst>
        <p:guide orient="horz" pos="2866"/>
        <p:guide pos="218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Weston" userId="ee002786-2272-4f49-9106-f378131e9d86" providerId="ADAL" clId="{5E646AF0-232F-435B-BBB0-7DE26A3C6553}"/>
    <pc:docChg chg="undo custSel addSld delSld modSld">
      <pc:chgData name="John Weston" userId="ee002786-2272-4f49-9106-f378131e9d86" providerId="ADAL" clId="{5E646AF0-232F-435B-BBB0-7DE26A3C6553}" dt="2018-09-10T21:53:37.224" v="154"/>
      <pc:docMkLst>
        <pc:docMk/>
      </pc:docMkLst>
      <pc:sldChg chg="delSp modSp">
        <pc:chgData name="John Weston" userId="ee002786-2272-4f49-9106-f378131e9d86" providerId="ADAL" clId="{5E646AF0-232F-435B-BBB0-7DE26A3C6553}" dt="2018-09-10T21:27:33.083" v="3" actId="478"/>
        <pc:sldMkLst>
          <pc:docMk/>
          <pc:sldMk cId="0" sldId="256"/>
        </pc:sldMkLst>
        <pc:spChg chg="mod">
          <ac:chgData name="John Weston" userId="ee002786-2272-4f49-9106-f378131e9d86" providerId="ADAL" clId="{5E646AF0-232F-435B-BBB0-7DE26A3C6553}" dt="2018-09-10T21:27:18.797" v="2" actId="20577"/>
          <ac:spMkLst>
            <pc:docMk/>
            <pc:sldMk cId="0" sldId="256"/>
            <ac:spMk id="2052" creationId="{00000000-0000-0000-0000-000000000000}"/>
          </ac:spMkLst>
        </pc:spChg>
        <pc:spChg chg="del">
          <ac:chgData name="John Weston" userId="ee002786-2272-4f49-9106-f378131e9d86" providerId="ADAL" clId="{5E646AF0-232F-435B-BBB0-7DE26A3C6553}" dt="2018-09-10T21:27:33.083" v="3" actId="478"/>
          <ac:spMkLst>
            <pc:docMk/>
            <pc:sldMk cId="0" sldId="256"/>
            <ac:spMk id="2053" creationId="{00000000-0000-0000-0000-000000000000}"/>
          </ac:spMkLst>
        </pc:spChg>
      </pc:sldChg>
      <pc:sldChg chg="modSp">
        <pc:chgData name="John Weston" userId="ee002786-2272-4f49-9106-f378131e9d86" providerId="ADAL" clId="{5E646AF0-232F-435B-BBB0-7DE26A3C6553}" dt="2018-09-10T21:27:44.468" v="5" actId="20577"/>
        <pc:sldMkLst>
          <pc:docMk/>
          <pc:sldMk cId="0" sldId="257"/>
        </pc:sldMkLst>
        <pc:spChg chg="mod">
          <ac:chgData name="John Weston" userId="ee002786-2272-4f49-9106-f378131e9d86" providerId="ADAL" clId="{5E646AF0-232F-435B-BBB0-7DE26A3C6553}" dt="2018-09-10T21:27:44.468" v="5" actId="20577"/>
          <ac:spMkLst>
            <pc:docMk/>
            <pc:sldMk cId="0" sldId="257"/>
            <ac:spMk id="3076" creationId="{00000000-0000-0000-0000-000000000000}"/>
          </ac:spMkLst>
        </pc:spChg>
      </pc:sldChg>
      <pc:sldChg chg="addSp">
        <pc:chgData name="John Weston" userId="ee002786-2272-4f49-9106-f378131e9d86" providerId="ADAL" clId="{5E646AF0-232F-435B-BBB0-7DE26A3C6553}" dt="2018-09-10T21:42:56" v="13"/>
        <pc:sldMkLst>
          <pc:docMk/>
          <pc:sldMk cId="0" sldId="302"/>
        </pc:sldMkLst>
        <pc:spChg chg="add">
          <ac:chgData name="John Weston" userId="ee002786-2272-4f49-9106-f378131e9d86" providerId="ADAL" clId="{5E646AF0-232F-435B-BBB0-7DE26A3C6553}" dt="2018-09-10T21:42:56" v="13"/>
          <ac:spMkLst>
            <pc:docMk/>
            <pc:sldMk cId="0" sldId="302"/>
            <ac:spMk id="4" creationId="{ABC2A1B6-C8E1-405D-A36A-03E27DAF12ED}"/>
          </ac:spMkLst>
        </pc:spChg>
      </pc:sldChg>
      <pc:sldChg chg="addSp">
        <pc:chgData name="John Weston" userId="ee002786-2272-4f49-9106-f378131e9d86" providerId="ADAL" clId="{5E646AF0-232F-435B-BBB0-7DE26A3C6553}" dt="2018-09-10T21:43:11.875" v="26"/>
        <pc:sldMkLst>
          <pc:docMk/>
          <pc:sldMk cId="0" sldId="304"/>
        </pc:sldMkLst>
        <pc:spChg chg="add">
          <ac:chgData name="John Weston" userId="ee002786-2272-4f49-9106-f378131e9d86" providerId="ADAL" clId="{5E646AF0-232F-435B-BBB0-7DE26A3C6553}" dt="2018-09-10T21:43:11.875" v="26"/>
          <ac:spMkLst>
            <pc:docMk/>
            <pc:sldMk cId="0" sldId="304"/>
            <ac:spMk id="4" creationId="{DE8E9C31-2887-4DB2-ACCE-2E1403CFC737}"/>
          </ac:spMkLst>
        </pc:spChg>
      </pc:sldChg>
      <pc:sldChg chg="addSp">
        <pc:chgData name="John Weston" userId="ee002786-2272-4f49-9106-f378131e9d86" providerId="ADAL" clId="{5E646AF0-232F-435B-BBB0-7DE26A3C6553}" dt="2018-09-10T21:43:05.302" v="19"/>
        <pc:sldMkLst>
          <pc:docMk/>
          <pc:sldMk cId="3531898210" sldId="310"/>
        </pc:sldMkLst>
        <pc:spChg chg="add">
          <ac:chgData name="John Weston" userId="ee002786-2272-4f49-9106-f378131e9d86" providerId="ADAL" clId="{5E646AF0-232F-435B-BBB0-7DE26A3C6553}" dt="2018-09-10T21:43:05.302" v="19"/>
          <ac:spMkLst>
            <pc:docMk/>
            <pc:sldMk cId="3531898210" sldId="310"/>
            <ac:spMk id="4" creationId="{BDDF97E1-A64B-4A22-9AB9-8BB3F26B7FFB}"/>
          </ac:spMkLst>
        </pc:spChg>
      </pc:sldChg>
      <pc:sldChg chg="addSp">
        <pc:chgData name="John Weston" userId="ee002786-2272-4f49-9106-f378131e9d86" providerId="ADAL" clId="{5E646AF0-232F-435B-BBB0-7DE26A3C6553}" dt="2018-09-10T21:43:15.672" v="31"/>
        <pc:sldMkLst>
          <pc:docMk/>
          <pc:sldMk cId="3882633794" sldId="311"/>
        </pc:sldMkLst>
        <pc:spChg chg="add">
          <ac:chgData name="John Weston" userId="ee002786-2272-4f49-9106-f378131e9d86" providerId="ADAL" clId="{5E646AF0-232F-435B-BBB0-7DE26A3C6553}" dt="2018-09-10T21:43:15.672" v="31"/>
          <ac:spMkLst>
            <pc:docMk/>
            <pc:sldMk cId="3882633794" sldId="311"/>
            <ac:spMk id="4" creationId="{EE89F82A-DB80-4FE3-A913-F85ACF5935BB}"/>
          </ac:spMkLst>
        </pc:spChg>
      </pc:sldChg>
      <pc:sldChg chg="addSp">
        <pc:chgData name="John Weston" userId="ee002786-2272-4f49-9106-f378131e9d86" providerId="ADAL" clId="{5E646AF0-232F-435B-BBB0-7DE26A3C6553}" dt="2018-09-10T21:43:23.889" v="37"/>
        <pc:sldMkLst>
          <pc:docMk/>
          <pc:sldMk cId="4190619518" sldId="312"/>
        </pc:sldMkLst>
        <pc:spChg chg="add">
          <ac:chgData name="John Weston" userId="ee002786-2272-4f49-9106-f378131e9d86" providerId="ADAL" clId="{5E646AF0-232F-435B-BBB0-7DE26A3C6553}" dt="2018-09-10T21:43:23.889" v="37"/>
          <ac:spMkLst>
            <pc:docMk/>
            <pc:sldMk cId="4190619518" sldId="312"/>
            <ac:spMk id="4" creationId="{462A1DBD-CD3B-41F6-BE6C-08B27EF392F2}"/>
          </ac:spMkLst>
        </pc:spChg>
      </pc:sldChg>
      <pc:sldChg chg="addSp delSp modSp">
        <pc:chgData name="John Weston" userId="ee002786-2272-4f49-9106-f378131e9d86" providerId="ADAL" clId="{5E646AF0-232F-435B-BBB0-7DE26A3C6553}" dt="2018-09-10T21:53:22.387" v="151" actId="207"/>
        <pc:sldMkLst>
          <pc:docMk/>
          <pc:sldMk cId="1330379243" sldId="316"/>
        </pc:sldMkLst>
        <pc:spChg chg="add del mod">
          <ac:chgData name="John Weston" userId="ee002786-2272-4f49-9106-f378131e9d86" providerId="ADAL" clId="{5E646AF0-232F-435B-BBB0-7DE26A3C6553}" dt="2018-09-10T21:52:44.058" v="144" actId="14100"/>
          <ac:spMkLst>
            <pc:docMk/>
            <pc:sldMk cId="1330379243" sldId="316"/>
            <ac:spMk id="2" creationId="{E72F5576-6881-47D4-A453-0E9A07E98FB0}"/>
          </ac:spMkLst>
        </pc:spChg>
        <pc:spChg chg="add mod">
          <ac:chgData name="John Weston" userId="ee002786-2272-4f49-9106-f378131e9d86" providerId="ADAL" clId="{5E646AF0-232F-435B-BBB0-7DE26A3C6553}" dt="2018-09-10T21:53:22.387" v="151" actId="207"/>
          <ac:spMkLst>
            <pc:docMk/>
            <pc:sldMk cId="1330379243" sldId="316"/>
            <ac:spMk id="5" creationId="{9922AD23-A0B6-47F2-85E5-8E4C1C2797D9}"/>
          </ac:spMkLst>
        </pc:spChg>
      </pc:sldChg>
      <pc:sldChg chg="addSp">
        <pc:chgData name="John Weston" userId="ee002786-2272-4f49-9106-f378131e9d86" providerId="ADAL" clId="{5E646AF0-232F-435B-BBB0-7DE26A3C6553}" dt="2018-09-10T21:53:33.766" v="152"/>
        <pc:sldMkLst>
          <pc:docMk/>
          <pc:sldMk cId="4015396467" sldId="317"/>
        </pc:sldMkLst>
        <pc:spChg chg="add">
          <ac:chgData name="John Weston" userId="ee002786-2272-4f49-9106-f378131e9d86" providerId="ADAL" clId="{5E646AF0-232F-435B-BBB0-7DE26A3C6553}" dt="2018-09-10T21:42:51.670" v="10"/>
          <ac:spMkLst>
            <pc:docMk/>
            <pc:sldMk cId="4015396467" sldId="317"/>
            <ac:spMk id="4" creationId="{21D4EB37-9ACB-4195-913A-E9A465855376}"/>
          </ac:spMkLst>
        </pc:spChg>
        <pc:spChg chg="add">
          <ac:chgData name="John Weston" userId="ee002786-2272-4f49-9106-f378131e9d86" providerId="ADAL" clId="{5E646AF0-232F-435B-BBB0-7DE26A3C6553}" dt="2018-09-10T21:53:33.766" v="152"/>
          <ac:spMkLst>
            <pc:docMk/>
            <pc:sldMk cId="4015396467" sldId="317"/>
            <ac:spMk id="5" creationId="{4E136D19-D833-4F0A-8092-195C28136384}"/>
          </ac:spMkLst>
        </pc:spChg>
        <pc:spChg chg="add">
          <ac:chgData name="John Weston" userId="ee002786-2272-4f49-9106-f378131e9d86" providerId="ADAL" clId="{5E646AF0-232F-435B-BBB0-7DE26A3C6553}" dt="2018-09-10T21:53:33.766" v="152"/>
          <ac:spMkLst>
            <pc:docMk/>
            <pc:sldMk cId="4015396467" sldId="317"/>
            <ac:spMk id="6" creationId="{7070E38B-AF9D-489F-817D-464F3579065B}"/>
          </ac:spMkLst>
        </pc:spChg>
      </pc:sldChg>
      <pc:sldChg chg="addSp">
        <pc:chgData name="John Weston" userId="ee002786-2272-4f49-9106-f378131e9d86" providerId="ADAL" clId="{5E646AF0-232F-435B-BBB0-7DE26A3C6553}" dt="2018-09-10T21:53:35.347" v="153"/>
        <pc:sldMkLst>
          <pc:docMk/>
          <pc:sldMk cId="4015396467" sldId="318"/>
        </pc:sldMkLst>
        <pc:spChg chg="add">
          <ac:chgData name="John Weston" userId="ee002786-2272-4f49-9106-f378131e9d86" providerId="ADAL" clId="{5E646AF0-232F-435B-BBB0-7DE26A3C6553}" dt="2018-09-10T21:42:53.108" v="11"/>
          <ac:spMkLst>
            <pc:docMk/>
            <pc:sldMk cId="4015396467" sldId="318"/>
            <ac:spMk id="4" creationId="{44A33E55-9E3B-44F9-B61C-A2816CE460F5}"/>
          </ac:spMkLst>
        </pc:spChg>
        <pc:spChg chg="add">
          <ac:chgData name="John Weston" userId="ee002786-2272-4f49-9106-f378131e9d86" providerId="ADAL" clId="{5E646AF0-232F-435B-BBB0-7DE26A3C6553}" dt="2018-09-10T21:53:35.347" v="153"/>
          <ac:spMkLst>
            <pc:docMk/>
            <pc:sldMk cId="4015396467" sldId="318"/>
            <ac:spMk id="5" creationId="{978D5DC4-2A41-460E-BCEA-86A6E073F126}"/>
          </ac:spMkLst>
        </pc:spChg>
        <pc:spChg chg="add">
          <ac:chgData name="John Weston" userId="ee002786-2272-4f49-9106-f378131e9d86" providerId="ADAL" clId="{5E646AF0-232F-435B-BBB0-7DE26A3C6553}" dt="2018-09-10T21:53:35.347" v="153"/>
          <ac:spMkLst>
            <pc:docMk/>
            <pc:sldMk cId="4015396467" sldId="318"/>
            <ac:spMk id="6" creationId="{DEF67CF2-24AF-4C53-B139-762E7E33AF68}"/>
          </ac:spMkLst>
        </pc:spChg>
      </pc:sldChg>
      <pc:sldChg chg="addSp">
        <pc:chgData name="John Weston" userId="ee002786-2272-4f49-9106-f378131e9d86" providerId="ADAL" clId="{5E646AF0-232F-435B-BBB0-7DE26A3C6553}" dt="2018-09-10T21:53:37.224" v="154"/>
        <pc:sldMkLst>
          <pc:docMk/>
          <pc:sldMk cId="4015396467" sldId="319"/>
        </pc:sldMkLst>
        <pc:spChg chg="add">
          <ac:chgData name="John Weston" userId="ee002786-2272-4f49-9106-f378131e9d86" providerId="ADAL" clId="{5E646AF0-232F-435B-BBB0-7DE26A3C6553}" dt="2018-09-10T21:42:54.531" v="12"/>
          <ac:spMkLst>
            <pc:docMk/>
            <pc:sldMk cId="4015396467" sldId="319"/>
            <ac:spMk id="4" creationId="{E6E4E894-F8F5-48D1-B83F-00215E2F4EEF}"/>
          </ac:spMkLst>
        </pc:spChg>
        <pc:spChg chg="add">
          <ac:chgData name="John Weston" userId="ee002786-2272-4f49-9106-f378131e9d86" providerId="ADAL" clId="{5E646AF0-232F-435B-BBB0-7DE26A3C6553}" dt="2018-09-10T21:53:37.224" v="154"/>
          <ac:spMkLst>
            <pc:docMk/>
            <pc:sldMk cId="4015396467" sldId="319"/>
            <ac:spMk id="5" creationId="{1935E166-BA9B-4E18-9E35-ACCE9B2628B3}"/>
          </ac:spMkLst>
        </pc:spChg>
        <pc:spChg chg="add">
          <ac:chgData name="John Weston" userId="ee002786-2272-4f49-9106-f378131e9d86" providerId="ADAL" clId="{5E646AF0-232F-435B-BBB0-7DE26A3C6553}" dt="2018-09-10T21:53:37.224" v="154"/>
          <ac:spMkLst>
            <pc:docMk/>
            <pc:sldMk cId="4015396467" sldId="319"/>
            <ac:spMk id="6" creationId="{7BC22E31-D350-454C-B74C-F5E11D4EDC50}"/>
          </ac:spMkLst>
        </pc:spChg>
      </pc:sldChg>
      <pc:sldChg chg="addSp">
        <pc:chgData name="John Weston" userId="ee002786-2272-4f49-9106-f378131e9d86" providerId="ADAL" clId="{5E646AF0-232F-435B-BBB0-7DE26A3C6553}" dt="2018-09-10T21:42:56.912" v="14"/>
        <pc:sldMkLst>
          <pc:docMk/>
          <pc:sldMk cId="1590832753" sldId="320"/>
        </pc:sldMkLst>
        <pc:spChg chg="add">
          <ac:chgData name="John Weston" userId="ee002786-2272-4f49-9106-f378131e9d86" providerId="ADAL" clId="{5E646AF0-232F-435B-BBB0-7DE26A3C6553}" dt="2018-09-10T21:42:56.912" v="14"/>
          <ac:spMkLst>
            <pc:docMk/>
            <pc:sldMk cId="1590832753" sldId="320"/>
            <ac:spMk id="4" creationId="{D32BD2F4-B7C0-46F4-AEA4-E05C36E2FABC}"/>
          </ac:spMkLst>
        </pc:spChg>
      </pc:sldChg>
      <pc:sldChg chg="addSp">
        <pc:chgData name="John Weston" userId="ee002786-2272-4f49-9106-f378131e9d86" providerId="ADAL" clId="{5E646AF0-232F-435B-BBB0-7DE26A3C6553}" dt="2018-09-10T21:42:59.082" v="15"/>
        <pc:sldMkLst>
          <pc:docMk/>
          <pc:sldMk cId="1590832753" sldId="321"/>
        </pc:sldMkLst>
        <pc:spChg chg="add">
          <ac:chgData name="John Weston" userId="ee002786-2272-4f49-9106-f378131e9d86" providerId="ADAL" clId="{5E646AF0-232F-435B-BBB0-7DE26A3C6553}" dt="2018-09-10T21:42:59.082" v="15"/>
          <ac:spMkLst>
            <pc:docMk/>
            <pc:sldMk cId="1590832753" sldId="321"/>
            <ac:spMk id="4" creationId="{4F6CE28D-62AD-4209-8A14-8ED55646876A}"/>
          </ac:spMkLst>
        </pc:spChg>
      </pc:sldChg>
      <pc:sldChg chg="addSp">
        <pc:chgData name="John Weston" userId="ee002786-2272-4f49-9106-f378131e9d86" providerId="ADAL" clId="{5E646AF0-232F-435B-BBB0-7DE26A3C6553}" dt="2018-09-10T21:43:00.241" v="16"/>
        <pc:sldMkLst>
          <pc:docMk/>
          <pc:sldMk cId="1590832753" sldId="322"/>
        </pc:sldMkLst>
        <pc:spChg chg="add">
          <ac:chgData name="John Weston" userId="ee002786-2272-4f49-9106-f378131e9d86" providerId="ADAL" clId="{5E646AF0-232F-435B-BBB0-7DE26A3C6553}" dt="2018-09-10T21:43:00.241" v="16"/>
          <ac:spMkLst>
            <pc:docMk/>
            <pc:sldMk cId="1590832753" sldId="322"/>
            <ac:spMk id="4" creationId="{97C9A304-117F-4238-8150-173B2CF6B89D}"/>
          </ac:spMkLst>
        </pc:spChg>
      </pc:sldChg>
      <pc:sldChg chg="addSp">
        <pc:chgData name="John Weston" userId="ee002786-2272-4f49-9106-f378131e9d86" providerId="ADAL" clId="{5E646AF0-232F-435B-BBB0-7DE26A3C6553}" dt="2018-09-10T21:43:01.595" v="17"/>
        <pc:sldMkLst>
          <pc:docMk/>
          <pc:sldMk cId="1590832753" sldId="323"/>
        </pc:sldMkLst>
        <pc:spChg chg="add">
          <ac:chgData name="John Weston" userId="ee002786-2272-4f49-9106-f378131e9d86" providerId="ADAL" clId="{5E646AF0-232F-435B-BBB0-7DE26A3C6553}" dt="2018-09-10T21:43:01.595" v="17"/>
          <ac:spMkLst>
            <pc:docMk/>
            <pc:sldMk cId="1590832753" sldId="323"/>
            <ac:spMk id="4" creationId="{98E80747-2FAF-47A7-B6D3-2D7D98E7F5CA}"/>
          </ac:spMkLst>
        </pc:spChg>
      </pc:sldChg>
      <pc:sldChg chg="addSp">
        <pc:chgData name="John Weston" userId="ee002786-2272-4f49-9106-f378131e9d86" providerId="ADAL" clId="{5E646AF0-232F-435B-BBB0-7DE26A3C6553}" dt="2018-09-10T21:43:02.623" v="18"/>
        <pc:sldMkLst>
          <pc:docMk/>
          <pc:sldMk cId="1590832753" sldId="324"/>
        </pc:sldMkLst>
        <pc:spChg chg="add">
          <ac:chgData name="John Weston" userId="ee002786-2272-4f49-9106-f378131e9d86" providerId="ADAL" clId="{5E646AF0-232F-435B-BBB0-7DE26A3C6553}" dt="2018-09-10T21:43:02.623" v="18"/>
          <ac:spMkLst>
            <pc:docMk/>
            <pc:sldMk cId="1590832753" sldId="324"/>
            <ac:spMk id="4" creationId="{7E8C92E3-C6E1-45C8-BD78-42D5140622FD}"/>
          </ac:spMkLst>
        </pc:spChg>
      </pc:sldChg>
      <pc:sldChg chg="addSp">
        <pc:chgData name="John Weston" userId="ee002786-2272-4f49-9106-f378131e9d86" providerId="ADAL" clId="{5E646AF0-232F-435B-BBB0-7DE26A3C6553}" dt="2018-09-10T21:43:06.655" v="21"/>
        <pc:sldMkLst>
          <pc:docMk/>
          <pc:sldMk cId="1590832753" sldId="325"/>
        </pc:sldMkLst>
        <pc:spChg chg="add">
          <ac:chgData name="John Weston" userId="ee002786-2272-4f49-9106-f378131e9d86" providerId="ADAL" clId="{5E646AF0-232F-435B-BBB0-7DE26A3C6553}" dt="2018-09-10T21:43:06.655" v="21"/>
          <ac:spMkLst>
            <pc:docMk/>
            <pc:sldMk cId="1590832753" sldId="325"/>
            <ac:spMk id="4" creationId="{58AEB06E-3A5F-49D2-8C75-9D9D6C50B07D}"/>
          </ac:spMkLst>
        </pc:spChg>
      </pc:sldChg>
      <pc:sldChg chg="addSp">
        <pc:chgData name="John Weston" userId="ee002786-2272-4f49-9106-f378131e9d86" providerId="ADAL" clId="{5E646AF0-232F-435B-BBB0-7DE26A3C6553}" dt="2018-09-10T21:43:07.212" v="22"/>
        <pc:sldMkLst>
          <pc:docMk/>
          <pc:sldMk cId="3202718108" sldId="326"/>
        </pc:sldMkLst>
        <pc:spChg chg="add">
          <ac:chgData name="John Weston" userId="ee002786-2272-4f49-9106-f378131e9d86" providerId="ADAL" clId="{5E646AF0-232F-435B-BBB0-7DE26A3C6553}" dt="2018-09-10T21:43:07.212" v="22"/>
          <ac:spMkLst>
            <pc:docMk/>
            <pc:sldMk cId="3202718108" sldId="326"/>
            <ac:spMk id="4" creationId="{3DE1ED11-FD65-40C4-97A8-8649D749E330}"/>
          </ac:spMkLst>
        </pc:spChg>
      </pc:sldChg>
      <pc:sldChg chg="addSp">
        <pc:chgData name="John Weston" userId="ee002786-2272-4f49-9106-f378131e9d86" providerId="ADAL" clId="{5E646AF0-232F-435B-BBB0-7DE26A3C6553}" dt="2018-09-10T21:43:10.252" v="23"/>
        <pc:sldMkLst>
          <pc:docMk/>
          <pc:sldMk cId="3202718108" sldId="327"/>
        </pc:sldMkLst>
        <pc:spChg chg="add">
          <ac:chgData name="John Weston" userId="ee002786-2272-4f49-9106-f378131e9d86" providerId="ADAL" clId="{5E646AF0-232F-435B-BBB0-7DE26A3C6553}" dt="2018-09-10T21:43:10.252" v="23"/>
          <ac:spMkLst>
            <pc:docMk/>
            <pc:sldMk cId="3202718108" sldId="327"/>
            <ac:spMk id="4" creationId="{BFF10450-58E6-409D-97A5-82BC4DC51358}"/>
          </ac:spMkLst>
        </pc:spChg>
      </pc:sldChg>
      <pc:sldChg chg="addSp">
        <pc:chgData name="John Weston" userId="ee002786-2272-4f49-9106-f378131e9d86" providerId="ADAL" clId="{5E646AF0-232F-435B-BBB0-7DE26A3C6553}" dt="2018-09-10T21:43:10.822" v="24"/>
        <pc:sldMkLst>
          <pc:docMk/>
          <pc:sldMk cId="3202718108" sldId="328"/>
        </pc:sldMkLst>
        <pc:spChg chg="add">
          <ac:chgData name="John Weston" userId="ee002786-2272-4f49-9106-f378131e9d86" providerId="ADAL" clId="{5E646AF0-232F-435B-BBB0-7DE26A3C6553}" dt="2018-09-10T21:43:10.822" v="24"/>
          <ac:spMkLst>
            <pc:docMk/>
            <pc:sldMk cId="3202718108" sldId="328"/>
            <ac:spMk id="4" creationId="{A9CCC27A-1B63-49FD-8010-201DAA79A293}"/>
          </ac:spMkLst>
        </pc:spChg>
      </pc:sldChg>
      <pc:sldChg chg="addSp">
        <pc:chgData name="John Weston" userId="ee002786-2272-4f49-9106-f378131e9d86" providerId="ADAL" clId="{5E646AF0-232F-435B-BBB0-7DE26A3C6553}" dt="2018-09-10T21:43:11.419" v="25"/>
        <pc:sldMkLst>
          <pc:docMk/>
          <pc:sldMk cId="3202718108" sldId="329"/>
        </pc:sldMkLst>
        <pc:spChg chg="add">
          <ac:chgData name="John Weston" userId="ee002786-2272-4f49-9106-f378131e9d86" providerId="ADAL" clId="{5E646AF0-232F-435B-BBB0-7DE26A3C6553}" dt="2018-09-10T21:43:11.419" v="25"/>
          <ac:spMkLst>
            <pc:docMk/>
            <pc:sldMk cId="3202718108" sldId="329"/>
            <ac:spMk id="4" creationId="{6E5A0163-6988-40ED-B183-B18C4A9DFB66}"/>
          </ac:spMkLst>
        </pc:spChg>
      </pc:sldChg>
      <pc:sldChg chg="addSp">
        <pc:chgData name="John Weston" userId="ee002786-2272-4f49-9106-f378131e9d86" providerId="ADAL" clId="{5E646AF0-232F-435B-BBB0-7DE26A3C6553}" dt="2018-09-10T21:43:06.109" v="20"/>
        <pc:sldMkLst>
          <pc:docMk/>
          <pc:sldMk cId="3202718108" sldId="330"/>
        </pc:sldMkLst>
        <pc:spChg chg="add">
          <ac:chgData name="John Weston" userId="ee002786-2272-4f49-9106-f378131e9d86" providerId="ADAL" clId="{5E646AF0-232F-435B-BBB0-7DE26A3C6553}" dt="2018-09-10T21:43:06.109" v="20"/>
          <ac:spMkLst>
            <pc:docMk/>
            <pc:sldMk cId="3202718108" sldId="330"/>
            <ac:spMk id="4" creationId="{B89EBB28-1E50-4F97-AAD3-74B7D8495D21}"/>
          </ac:spMkLst>
        </pc:spChg>
      </pc:sldChg>
      <pc:sldChg chg="addSp">
        <pc:chgData name="John Weston" userId="ee002786-2272-4f49-9106-f378131e9d86" providerId="ADAL" clId="{5E646AF0-232F-435B-BBB0-7DE26A3C6553}" dt="2018-09-10T21:43:12.427" v="27"/>
        <pc:sldMkLst>
          <pc:docMk/>
          <pc:sldMk cId="4075287977" sldId="331"/>
        </pc:sldMkLst>
        <pc:spChg chg="add">
          <ac:chgData name="John Weston" userId="ee002786-2272-4f49-9106-f378131e9d86" providerId="ADAL" clId="{5E646AF0-232F-435B-BBB0-7DE26A3C6553}" dt="2018-09-10T21:43:12.427" v="27"/>
          <ac:spMkLst>
            <pc:docMk/>
            <pc:sldMk cId="4075287977" sldId="331"/>
            <ac:spMk id="5" creationId="{D3DB3F56-A25E-4337-8A7C-761991726C92}"/>
          </ac:spMkLst>
        </pc:spChg>
      </pc:sldChg>
      <pc:sldChg chg="addSp">
        <pc:chgData name="John Weston" userId="ee002786-2272-4f49-9106-f378131e9d86" providerId="ADAL" clId="{5E646AF0-232F-435B-BBB0-7DE26A3C6553}" dt="2018-09-10T21:43:13.180" v="28"/>
        <pc:sldMkLst>
          <pc:docMk/>
          <pc:sldMk cId="1051985797" sldId="332"/>
        </pc:sldMkLst>
        <pc:spChg chg="add">
          <ac:chgData name="John Weston" userId="ee002786-2272-4f49-9106-f378131e9d86" providerId="ADAL" clId="{5E646AF0-232F-435B-BBB0-7DE26A3C6553}" dt="2018-09-10T21:43:13.180" v="28"/>
          <ac:spMkLst>
            <pc:docMk/>
            <pc:sldMk cId="1051985797" sldId="332"/>
            <ac:spMk id="5" creationId="{3DD00F65-A0E5-4D38-AD45-4B7AB2F29563}"/>
          </ac:spMkLst>
        </pc:spChg>
      </pc:sldChg>
      <pc:sldChg chg="addSp">
        <pc:chgData name="John Weston" userId="ee002786-2272-4f49-9106-f378131e9d86" providerId="ADAL" clId="{5E646AF0-232F-435B-BBB0-7DE26A3C6553}" dt="2018-09-10T21:43:13.920" v="29"/>
        <pc:sldMkLst>
          <pc:docMk/>
          <pc:sldMk cId="1051985797" sldId="333"/>
        </pc:sldMkLst>
        <pc:spChg chg="add">
          <ac:chgData name="John Weston" userId="ee002786-2272-4f49-9106-f378131e9d86" providerId="ADAL" clId="{5E646AF0-232F-435B-BBB0-7DE26A3C6553}" dt="2018-09-10T21:43:13.920" v="29"/>
          <ac:spMkLst>
            <pc:docMk/>
            <pc:sldMk cId="1051985797" sldId="333"/>
            <ac:spMk id="4" creationId="{A2A0D1E8-5B6E-4EFC-9C94-8C25B10DFC25}"/>
          </ac:spMkLst>
        </pc:spChg>
      </pc:sldChg>
      <pc:sldChg chg="addSp">
        <pc:chgData name="John Weston" userId="ee002786-2272-4f49-9106-f378131e9d86" providerId="ADAL" clId="{5E646AF0-232F-435B-BBB0-7DE26A3C6553}" dt="2018-09-10T21:43:14.988" v="30"/>
        <pc:sldMkLst>
          <pc:docMk/>
          <pc:sldMk cId="1051985797" sldId="334"/>
        </pc:sldMkLst>
        <pc:spChg chg="add">
          <ac:chgData name="John Weston" userId="ee002786-2272-4f49-9106-f378131e9d86" providerId="ADAL" clId="{5E646AF0-232F-435B-BBB0-7DE26A3C6553}" dt="2018-09-10T21:43:14.988" v="30"/>
          <ac:spMkLst>
            <pc:docMk/>
            <pc:sldMk cId="1051985797" sldId="334"/>
            <ac:spMk id="4" creationId="{146CBEA2-8599-4EEA-BF13-3C8E71C08A90}"/>
          </ac:spMkLst>
        </pc:spChg>
      </pc:sldChg>
      <pc:sldChg chg="addSp">
        <pc:chgData name="John Weston" userId="ee002786-2272-4f49-9106-f378131e9d86" providerId="ADAL" clId="{5E646AF0-232F-435B-BBB0-7DE26A3C6553}" dt="2018-09-10T21:43:17.968" v="33"/>
        <pc:sldMkLst>
          <pc:docMk/>
          <pc:sldMk cId="1051985797" sldId="335"/>
        </pc:sldMkLst>
        <pc:spChg chg="add">
          <ac:chgData name="John Weston" userId="ee002786-2272-4f49-9106-f378131e9d86" providerId="ADAL" clId="{5E646AF0-232F-435B-BBB0-7DE26A3C6553}" dt="2018-09-10T21:43:17.968" v="33"/>
          <ac:spMkLst>
            <pc:docMk/>
            <pc:sldMk cId="1051985797" sldId="335"/>
            <ac:spMk id="4" creationId="{C1CD75B5-C717-4067-9184-9E423070D656}"/>
          </ac:spMkLst>
        </pc:spChg>
      </pc:sldChg>
      <pc:sldChg chg="addSp">
        <pc:chgData name="John Weston" userId="ee002786-2272-4f49-9106-f378131e9d86" providerId="ADAL" clId="{5E646AF0-232F-435B-BBB0-7DE26A3C6553}" dt="2018-09-10T21:43:17.167" v="32"/>
        <pc:sldMkLst>
          <pc:docMk/>
          <pc:sldMk cId="1051985797" sldId="336"/>
        </pc:sldMkLst>
        <pc:spChg chg="add">
          <ac:chgData name="John Weston" userId="ee002786-2272-4f49-9106-f378131e9d86" providerId="ADAL" clId="{5E646AF0-232F-435B-BBB0-7DE26A3C6553}" dt="2018-09-10T21:43:17.167" v="32"/>
          <ac:spMkLst>
            <pc:docMk/>
            <pc:sldMk cId="1051985797" sldId="336"/>
            <ac:spMk id="5" creationId="{9E037F01-936D-4174-B308-9A10EAD65783}"/>
          </ac:spMkLst>
        </pc:spChg>
      </pc:sldChg>
      <pc:sldChg chg="addSp">
        <pc:chgData name="John Weston" userId="ee002786-2272-4f49-9106-f378131e9d86" providerId="ADAL" clId="{5E646AF0-232F-435B-BBB0-7DE26A3C6553}" dt="2018-09-10T21:43:22.108" v="35"/>
        <pc:sldMkLst>
          <pc:docMk/>
          <pc:sldMk cId="1927170541" sldId="337"/>
        </pc:sldMkLst>
        <pc:spChg chg="add">
          <ac:chgData name="John Weston" userId="ee002786-2272-4f49-9106-f378131e9d86" providerId="ADAL" clId="{5E646AF0-232F-435B-BBB0-7DE26A3C6553}" dt="2018-09-10T21:43:22.108" v="35"/>
          <ac:spMkLst>
            <pc:docMk/>
            <pc:sldMk cId="1927170541" sldId="337"/>
            <ac:spMk id="4" creationId="{96E030C4-0300-4DA8-80E4-169FB00F1D82}"/>
          </ac:spMkLst>
        </pc:spChg>
      </pc:sldChg>
      <pc:sldChg chg="addSp">
        <pc:chgData name="John Weston" userId="ee002786-2272-4f49-9106-f378131e9d86" providerId="ADAL" clId="{5E646AF0-232F-435B-BBB0-7DE26A3C6553}" dt="2018-09-10T21:43:19.092" v="34"/>
        <pc:sldMkLst>
          <pc:docMk/>
          <pc:sldMk cId="1927170541" sldId="338"/>
        </pc:sldMkLst>
        <pc:spChg chg="add">
          <ac:chgData name="John Weston" userId="ee002786-2272-4f49-9106-f378131e9d86" providerId="ADAL" clId="{5E646AF0-232F-435B-BBB0-7DE26A3C6553}" dt="2018-09-10T21:43:19.092" v="34"/>
          <ac:spMkLst>
            <pc:docMk/>
            <pc:sldMk cId="1927170541" sldId="338"/>
            <ac:spMk id="4" creationId="{BD10278A-1E8B-4567-B53F-986C1C1BEE61}"/>
          </ac:spMkLst>
        </pc:spChg>
      </pc:sldChg>
      <pc:sldChg chg="addSp">
        <pc:chgData name="John Weston" userId="ee002786-2272-4f49-9106-f378131e9d86" providerId="ADAL" clId="{5E646AF0-232F-435B-BBB0-7DE26A3C6553}" dt="2018-09-10T21:43:23.015" v="36"/>
        <pc:sldMkLst>
          <pc:docMk/>
          <pc:sldMk cId="1927170541" sldId="339"/>
        </pc:sldMkLst>
        <pc:spChg chg="add">
          <ac:chgData name="John Weston" userId="ee002786-2272-4f49-9106-f378131e9d86" providerId="ADAL" clId="{5E646AF0-232F-435B-BBB0-7DE26A3C6553}" dt="2018-09-10T21:43:23.015" v="36"/>
          <ac:spMkLst>
            <pc:docMk/>
            <pc:sldMk cId="1927170541" sldId="339"/>
            <ac:spMk id="4" creationId="{AC130A70-EF78-412E-ACAF-64B875E9C9EB}"/>
          </ac:spMkLst>
        </pc:spChg>
      </pc:sldChg>
      <pc:sldChg chg="addSp">
        <pc:chgData name="John Weston" userId="ee002786-2272-4f49-9106-f378131e9d86" providerId="ADAL" clId="{5E646AF0-232F-435B-BBB0-7DE26A3C6553}" dt="2018-09-10T21:43:25.485" v="38"/>
        <pc:sldMkLst>
          <pc:docMk/>
          <pc:sldMk cId="1927170541" sldId="340"/>
        </pc:sldMkLst>
        <pc:spChg chg="add">
          <ac:chgData name="John Weston" userId="ee002786-2272-4f49-9106-f378131e9d86" providerId="ADAL" clId="{5E646AF0-232F-435B-BBB0-7DE26A3C6553}" dt="2018-09-10T21:43:25.485" v="38"/>
          <ac:spMkLst>
            <pc:docMk/>
            <pc:sldMk cId="1927170541" sldId="340"/>
            <ac:spMk id="4" creationId="{49ADB72C-E87C-4417-BF39-26F258397540}"/>
          </ac:spMkLst>
        </pc:spChg>
      </pc:sldChg>
      <pc:sldChg chg="addSp">
        <pc:chgData name="John Weston" userId="ee002786-2272-4f49-9106-f378131e9d86" providerId="ADAL" clId="{5E646AF0-232F-435B-BBB0-7DE26A3C6553}" dt="2018-09-10T21:43:26.531" v="39"/>
        <pc:sldMkLst>
          <pc:docMk/>
          <pc:sldMk cId="2875969235" sldId="341"/>
        </pc:sldMkLst>
        <pc:spChg chg="add">
          <ac:chgData name="John Weston" userId="ee002786-2272-4f49-9106-f378131e9d86" providerId="ADAL" clId="{5E646AF0-232F-435B-BBB0-7DE26A3C6553}" dt="2018-09-10T21:43:26.531" v="39"/>
          <ac:spMkLst>
            <pc:docMk/>
            <pc:sldMk cId="2875969235" sldId="341"/>
            <ac:spMk id="5" creationId="{E7052A27-A5E4-43A8-9D68-55AA375BC848}"/>
          </ac:spMkLst>
        </pc:spChg>
      </pc:sldChg>
      <pc:sldChg chg="addSp">
        <pc:chgData name="John Weston" userId="ee002786-2272-4f49-9106-f378131e9d86" providerId="ADAL" clId="{5E646AF0-232F-435B-BBB0-7DE26A3C6553}" dt="2018-09-10T21:43:27.469" v="40"/>
        <pc:sldMkLst>
          <pc:docMk/>
          <pc:sldMk cId="2875969235" sldId="342"/>
        </pc:sldMkLst>
        <pc:spChg chg="add">
          <ac:chgData name="John Weston" userId="ee002786-2272-4f49-9106-f378131e9d86" providerId="ADAL" clId="{5E646AF0-232F-435B-BBB0-7DE26A3C6553}" dt="2018-09-10T21:43:27.469" v="40"/>
          <ac:spMkLst>
            <pc:docMk/>
            <pc:sldMk cId="2875969235" sldId="342"/>
            <ac:spMk id="4" creationId="{83B67556-E8F2-4D8F-8FF3-30DC4E825DAA}"/>
          </ac:spMkLst>
        </pc:spChg>
      </pc:sldChg>
      <pc:sldChg chg="addSp">
        <pc:chgData name="John Weston" userId="ee002786-2272-4f49-9106-f378131e9d86" providerId="ADAL" clId="{5E646AF0-232F-435B-BBB0-7DE26A3C6553}" dt="2018-09-10T21:43:28.432" v="41"/>
        <pc:sldMkLst>
          <pc:docMk/>
          <pc:sldMk cId="2875969235" sldId="343"/>
        </pc:sldMkLst>
        <pc:spChg chg="add">
          <ac:chgData name="John Weston" userId="ee002786-2272-4f49-9106-f378131e9d86" providerId="ADAL" clId="{5E646AF0-232F-435B-BBB0-7DE26A3C6553}" dt="2018-09-10T21:43:28.432" v="41"/>
          <ac:spMkLst>
            <pc:docMk/>
            <pc:sldMk cId="2875969235" sldId="343"/>
            <ac:spMk id="4" creationId="{1B480E4C-15AE-40B8-B692-DA534B18A408}"/>
          </ac:spMkLst>
        </pc:spChg>
      </pc:sldChg>
      <pc:sldChg chg="addSp">
        <pc:chgData name="John Weston" userId="ee002786-2272-4f49-9106-f378131e9d86" providerId="ADAL" clId="{5E646AF0-232F-435B-BBB0-7DE26A3C6553}" dt="2018-09-10T21:43:29.416" v="42"/>
        <pc:sldMkLst>
          <pc:docMk/>
          <pc:sldMk cId="2875969235" sldId="344"/>
        </pc:sldMkLst>
        <pc:spChg chg="add">
          <ac:chgData name="John Weston" userId="ee002786-2272-4f49-9106-f378131e9d86" providerId="ADAL" clId="{5E646AF0-232F-435B-BBB0-7DE26A3C6553}" dt="2018-09-10T21:43:29.416" v="42"/>
          <ac:spMkLst>
            <pc:docMk/>
            <pc:sldMk cId="2875969235" sldId="344"/>
            <ac:spMk id="4" creationId="{89054A79-6DED-4FD4-90F2-D196B11C286D}"/>
          </ac:spMkLst>
        </pc:spChg>
      </pc:sldChg>
      <pc:sldChg chg="modSp add">
        <pc:chgData name="John Weston" userId="ee002786-2272-4f49-9106-f378131e9d86" providerId="ADAL" clId="{5E646AF0-232F-435B-BBB0-7DE26A3C6553}" dt="2018-09-10T21:47:14.195" v="99" actId="20577"/>
        <pc:sldMkLst>
          <pc:docMk/>
          <pc:sldMk cId="1245876270" sldId="346"/>
        </pc:sldMkLst>
        <pc:spChg chg="mod">
          <ac:chgData name="John Weston" userId="ee002786-2272-4f49-9106-f378131e9d86" providerId="ADAL" clId="{5E646AF0-232F-435B-BBB0-7DE26A3C6553}" dt="2018-09-10T21:47:01.153" v="85" actId="20577"/>
          <ac:spMkLst>
            <pc:docMk/>
            <pc:sldMk cId="1245876270" sldId="346"/>
            <ac:spMk id="9219" creationId="{00000000-0000-0000-0000-000000000000}"/>
          </ac:spMkLst>
        </pc:spChg>
        <pc:spChg chg="mod">
          <ac:chgData name="John Weston" userId="ee002786-2272-4f49-9106-f378131e9d86" providerId="ADAL" clId="{5E646AF0-232F-435B-BBB0-7DE26A3C6553}" dt="2018-09-10T21:47:14.195" v="99" actId="20577"/>
          <ac:spMkLst>
            <pc:docMk/>
            <pc:sldMk cId="1245876270" sldId="346"/>
            <ac:spMk id="9222" creationId="{00000000-0000-0000-0000-000000000000}"/>
          </ac:spMkLst>
        </pc:spChg>
      </pc:sldChg>
      <pc:sldChg chg="del">
        <pc:chgData name="John Weston" userId="ee002786-2272-4f49-9106-f378131e9d86" providerId="ADAL" clId="{5E646AF0-232F-435B-BBB0-7DE26A3C6553}" dt="2018-09-10T21:41:38.593" v="6" actId="2696"/>
        <pc:sldMkLst>
          <pc:docMk/>
          <pc:sldMk cId="2445443579" sldId="34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2922108" cy="49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2" tIns="45786" rIns="91572" bIns="45786" numCol="1" anchor="t" anchorCtr="0" compatLnSpc="1">
            <a:prstTxWarp prst="textNoShape">
              <a:avLst/>
            </a:prstTxWarp>
          </a:bodyPr>
          <a:lstStyle>
            <a:lvl1pPr defTabSz="457290" eaLnBrk="0" hangingPunct="0">
              <a:defRPr sz="1200"/>
            </a:lvl1pPr>
          </a:lstStyle>
          <a:p>
            <a:pPr>
              <a:defRPr/>
            </a:pPr>
            <a:endParaRPr lang="en-US"/>
          </a:p>
        </p:txBody>
      </p:sp>
      <p:sp>
        <p:nvSpPr>
          <p:cNvPr id="77827" name="Rectangle 3"/>
          <p:cNvSpPr>
            <a:spLocks noGrp="1" noChangeArrowheads="1"/>
          </p:cNvSpPr>
          <p:nvPr>
            <p:ph type="dt" sz="quarter" idx="1"/>
          </p:nvPr>
        </p:nvSpPr>
        <p:spPr bwMode="auto">
          <a:xfrm>
            <a:off x="3818432" y="1"/>
            <a:ext cx="2922108" cy="49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2" tIns="45786" rIns="91572" bIns="45786" numCol="1" anchor="t" anchorCtr="0" compatLnSpc="1">
            <a:prstTxWarp prst="textNoShape">
              <a:avLst/>
            </a:prstTxWarp>
          </a:bodyPr>
          <a:lstStyle>
            <a:lvl1pPr algn="r" defTabSz="457290" eaLnBrk="0" hangingPunct="0">
              <a:defRPr sz="1200"/>
            </a:lvl1pPr>
          </a:lstStyle>
          <a:p>
            <a:pPr>
              <a:defRPr/>
            </a:pPr>
            <a:fld id="{88765B12-5569-46BE-B5DE-7A523778F15D}" type="datetimeFigureOut">
              <a:rPr lang="en-US"/>
              <a:pPr>
                <a:defRPr/>
              </a:pPr>
              <a:t>9/14/2018</a:t>
            </a:fld>
            <a:endParaRPr lang="en-US"/>
          </a:p>
        </p:txBody>
      </p:sp>
      <p:sp>
        <p:nvSpPr>
          <p:cNvPr id="77828" name="Rectangle 4"/>
          <p:cNvSpPr>
            <a:spLocks noGrp="1" noChangeArrowheads="1"/>
          </p:cNvSpPr>
          <p:nvPr>
            <p:ph type="ftr" sz="quarter" idx="2"/>
          </p:nvPr>
        </p:nvSpPr>
        <p:spPr bwMode="auto">
          <a:xfrm>
            <a:off x="1" y="9378643"/>
            <a:ext cx="2922108" cy="49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2" tIns="45786" rIns="91572" bIns="45786" numCol="1" anchor="b" anchorCtr="0" compatLnSpc="1">
            <a:prstTxWarp prst="textNoShape">
              <a:avLst/>
            </a:prstTxWarp>
          </a:bodyPr>
          <a:lstStyle>
            <a:lvl1pPr defTabSz="457290" eaLnBrk="0" hangingPunct="0">
              <a:defRPr sz="1200"/>
            </a:lvl1pPr>
          </a:lstStyle>
          <a:p>
            <a:pPr>
              <a:defRPr/>
            </a:pPr>
            <a:endParaRPr lang="en-US"/>
          </a:p>
        </p:txBody>
      </p:sp>
      <p:sp>
        <p:nvSpPr>
          <p:cNvPr id="77829" name="Rectangle 5"/>
          <p:cNvSpPr>
            <a:spLocks noGrp="1" noChangeArrowheads="1"/>
          </p:cNvSpPr>
          <p:nvPr>
            <p:ph type="sldNum" sz="quarter" idx="3"/>
          </p:nvPr>
        </p:nvSpPr>
        <p:spPr bwMode="auto">
          <a:xfrm>
            <a:off x="3818432" y="9378643"/>
            <a:ext cx="2922108" cy="49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2" tIns="45786" rIns="91572" bIns="45786" numCol="1" anchor="b" anchorCtr="0" compatLnSpc="1">
            <a:prstTxWarp prst="textNoShape">
              <a:avLst/>
            </a:prstTxWarp>
          </a:bodyPr>
          <a:lstStyle>
            <a:lvl1pPr algn="r" defTabSz="457290" eaLnBrk="0" hangingPunct="0">
              <a:defRPr sz="1200"/>
            </a:lvl1pPr>
          </a:lstStyle>
          <a:p>
            <a:pPr>
              <a:defRPr/>
            </a:pPr>
            <a:fld id="{BA8AD39C-B0CB-4D75-B81D-EC5A2F35235F}" type="slidenum">
              <a:rPr lang="en-US"/>
              <a:pPr>
                <a:defRPr/>
              </a:pPr>
              <a:t>‹#›</a:t>
            </a:fld>
            <a:endParaRPr lang="en-US"/>
          </a:p>
        </p:txBody>
      </p:sp>
    </p:spTree>
    <p:extLst>
      <p:ext uri="{BB962C8B-B14F-4D97-AF65-F5344CB8AC3E}">
        <p14:creationId xmlns:p14="http://schemas.microsoft.com/office/powerpoint/2010/main" val="2625912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AutoShape 1"/>
          <p:cNvSpPr>
            <a:spLocks noChangeArrowheads="1"/>
          </p:cNvSpPr>
          <p:nvPr/>
        </p:nvSpPr>
        <p:spPr bwMode="auto">
          <a:xfrm>
            <a:off x="0" y="0"/>
            <a:ext cx="6742113" cy="9874250"/>
          </a:xfrm>
          <a:prstGeom prst="roundRect">
            <a:avLst>
              <a:gd name="adj" fmla="val 23"/>
            </a:avLst>
          </a:prstGeom>
          <a:solidFill>
            <a:srgbClr val="FFFFFF"/>
          </a:solidFill>
          <a:ln w="9360">
            <a:noFill/>
            <a:miter lim="800000"/>
            <a:headEnd/>
            <a:tailEnd/>
          </a:ln>
        </p:spPr>
        <p:txBody>
          <a:bodyPr wrap="none" lIns="91572" tIns="45786" rIns="91572" bIns="45786" anchor="ctr"/>
          <a:lstStyle/>
          <a:p>
            <a:pPr defTabSz="457290"/>
            <a:endParaRPr lang="fi-FI"/>
          </a:p>
        </p:txBody>
      </p:sp>
      <p:sp>
        <p:nvSpPr>
          <p:cNvPr id="18435" name="AutoShape 2"/>
          <p:cNvSpPr>
            <a:spLocks noChangeArrowheads="1"/>
          </p:cNvSpPr>
          <p:nvPr/>
        </p:nvSpPr>
        <p:spPr bwMode="auto">
          <a:xfrm>
            <a:off x="0" y="0"/>
            <a:ext cx="6742113" cy="9874250"/>
          </a:xfrm>
          <a:prstGeom prst="roundRect">
            <a:avLst>
              <a:gd name="adj" fmla="val 23"/>
            </a:avLst>
          </a:prstGeom>
          <a:solidFill>
            <a:srgbClr val="FFFFFF"/>
          </a:solidFill>
          <a:ln w="9525">
            <a:noFill/>
            <a:round/>
            <a:headEnd/>
            <a:tailEnd/>
          </a:ln>
        </p:spPr>
        <p:txBody>
          <a:bodyPr wrap="none" lIns="91572" tIns="45786" rIns="91572" bIns="45786" anchor="ctr"/>
          <a:lstStyle/>
          <a:p>
            <a:pPr defTabSz="457290"/>
            <a:endParaRPr lang="fi-FI"/>
          </a:p>
        </p:txBody>
      </p:sp>
      <p:sp>
        <p:nvSpPr>
          <p:cNvPr id="18436" name="AutoShape 3"/>
          <p:cNvSpPr>
            <a:spLocks noChangeArrowheads="1"/>
          </p:cNvSpPr>
          <p:nvPr/>
        </p:nvSpPr>
        <p:spPr bwMode="auto">
          <a:xfrm>
            <a:off x="0" y="0"/>
            <a:ext cx="6742113" cy="9874250"/>
          </a:xfrm>
          <a:prstGeom prst="roundRect">
            <a:avLst>
              <a:gd name="adj" fmla="val 23"/>
            </a:avLst>
          </a:prstGeom>
          <a:solidFill>
            <a:srgbClr val="FFFFFF"/>
          </a:solidFill>
          <a:ln w="9525">
            <a:noFill/>
            <a:round/>
            <a:headEnd/>
            <a:tailEnd/>
          </a:ln>
        </p:spPr>
        <p:txBody>
          <a:bodyPr wrap="none" lIns="91572" tIns="45786" rIns="91572" bIns="45786" anchor="ctr"/>
          <a:lstStyle/>
          <a:p>
            <a:pPr defTabSz="457290"/>
            <a:endParaRPr lang="fi-FI"/>
          </a:p>
        </p:txBody>
      </p:sp>
      <p:sp>
        <p:nvSpPr>
          <p:cNvPr id="2052" name="Rectangle 4"/>
          <p:cNvSpPr>
            <a:spLocks noGrp="1" noChangeArrowheads="1"/>
          </p:cNvSpPr>
          <p:nvPr>
            <p:ph type="hdr"/>
          </p:nvPr>
        </p:nvSpPr>
        <p:spPr bwMode="auto">
          <a:xfrm>
            <a:off x="1" y="1"/>
            <a:ext cx="2915807" cy="48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130" tIns="46868" rIns="90130" bIns="46868" numCol="1" anchor="t" anchorCtr="0" compatLnSpc="1">
            <a:prstTxWarp prst="textNoShape">
              <a:avLst/>
            </a:prstTxWarp>
          </a:bodyPr>
          <a:lstStyle>
            <a:lvl1pPr defTabSz="457290">
              <a:tabLst>
                <a:tab pos="0" algn="l"/>
                <a:tab pos="457290" algn="l"/>
                <a:tab pos="916158" algn="l"/>
                <a:tab pos="1373449" algn="l"/>
                <a:tab pos="1830739" algn="l"/>
                <a:tab pos="2289606" algn="l"/>
                <a:tab pos="2746897" algn="l"/>
                <a:tab pos="3205765" algn="l"/>
                <a:tab pos="3663055" algn="l"/>
                <a:tab pos="4120345" algn="l"/>
                <a:tab pos="4579212" algn="l"/>
                <a:tab pos="5036503" algn="l"/>
                <a:tab pos="5493793" algn="l"/>
                <a:tab pos="5952661" algn="l"/>
                <a:tab pos="6409952" algn="l"/>
                <a:tab pos="6867242" algn="l"/>
                <a:tab pos="7326109" algn="l"/>
                <a:tab pos="7783399" algn="l"/>
                <a:tab pos="8242267" algn="l"/>
                <a:tab pos="8699558" algn="l"/>
                <a:tab pos="9156848" algn="l"/>
              </a:tabLst>
              <a:defRPr sz="1200">
                <a:solidFill>
                  <a:srgbClr val="000000"/>
                </a:solidFill>
              </a:defRPr>
            </a:lvl1pPr>
          </a:lstStyle>
          <a:p>
            <a:pPr>
              <a:defRPr/>
            </a:pPr>
            <a:endParaRPr lang="en-US"/>
          </a:p>
        </p:txBody>
      </p:sp>
      <p:sp>
        <p:nvSpPr>
          <p:cNvPr id="2053" name="Rectangle 5"/>
          <p:cNvSpPr>
            <a:spLocks noGrp="1" noChangeArrowheads="1"/>
          </p:cNvSpPr>
          <p:nvPr>
            <p:ph type="dt"/>
          </p:nvPr>
        </p:nvSpPr>
        <p:spPr bwMode="auto">
          <a:xfrm>
            <a:off x="3816855" y="1"/>
            <a:ext cx="2917382" cy="48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130" tIns="46868" rIns="90130" bIns="46868" numCol="1" anchor="t" anchorCtr="0" compatLnSpc="1">
            <a:prstTxWarp prst="textNoShape">
              <a:avLst/>
            </a:prstTxWarp>
          </a:bodyPr>
          <a:lstStyle>
            <a:lvl1pPr algn="r" defTabSz="457290">
              <a:tabLst>
                <a:tab pos="0" algn="l"/>
                <a:tab pos="457290" algn="l"/>
                <a:tab pos="916158" algn="l"/>
                <a:tab pos="1373449" algn="l"/>
                <a:tab pos="1830739" algn="l"/>
                <a:tab pos="2289606" algn="l"/>
                <a:tab pos="2746897" algn="l"/>
                <a:tab pos="3205765" algn="l"/>
                <a:tab pos="3663055" algn="l"/>
                <a:tab pos="4120345" algn="l"/>
                <a:tab pos="4579212" algn="l"/>
                <a:tab pos="5036503" algn="l"/>
                <a:tab pos="5493793" algn="l"/>
                <a:tab pos="5952661" algn="l"/>
                <a:tab pos="6409952" algn="l"/>
                <a:tab pos="6867242" algn="l"/>
                <a:tab pos="7326109" algn="l"/>
                <a:tab pos="7783399" algn="l"/>
                <a:tab pos="8242267" algn="l"/>
                <a:tab pos="8699558" algn="l"/>
                <a:tab pos="9156848" algn="l"/>
              </a:tabLst>
              <a:defRPr sz="1200">
                <a:solidFill>
                  <a:srgbClr val="000000"/>
                </a:solidFill>
              </a:defRPr>
            </a:lvl1pPr>
          </a:lstStyle>
          <a:p>
            <a:pPr>
              <a:defRPr/>
            </a:pPr>
            <a:endParaRPr lang="en-US"/>
          </a:p>
        </p:txBody>
      </p:sp>
      <p:sp>
        <p:nvSpPr>
          <p:cNvPr id="18439" name="Rectangle 6"/>
          <p:cNvSpPr>
            <a:spLocks noGrp="1" noRot="1" noChangeAspect="1" noChangeArrowheads="1"/>
          </p:cNvSpPr>
          <p:nvPr>
            <p:ph type="sldImg"/>
          </p:nvPr>
        </p:nvSpPr>
        <p:spPr bwMode="auto">
          <a:xfrm>
            <a:off x="901700" y="739775"/>
            <a:ext cx="4933950" cy="3700463"/>
          </a:xfrm>
          <a:prstGeom prst="rect">
            <a:avLst/>
          </a:prstGeom>
          <a:solidFill>
            <a:srgbClr val="FFFFFF"/>
          </a:solidFill>
          <a:ln w="9360">
            <a:solidFill>
              <a:srgbClr val="000000"/>
            </a:solidFill>
            <a:miter lim="800000"/>
            <a:headEnd/>
            <a:tailEnd/>
          </a:ln>
        </p:spPr>
      </p:sp>
      <p:sp>
        <p:nvSpPr>
          <p:cNvPr id="2055" name="Rectangle 7"/>
          <p:cNvSpPr>
            <a:spLocks noGrp="1" noChangeArrowheads="1"/>
          </p:cNvSpPr>
          <p:nvPr>
            <p:ph type="body"/>
          </p:nvPr>
        </p:nvSpPr>
        <p:spPr bwMode="auto">
          <a:xfrm>
            <a:off x="674212" y="4690900"/>
            <a:ext cx="5387389" cy="443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130" tIns="46868" rIns="90130" bIns="46868" numCol="1" anchor="t" anchorCtr="0" compatLnSpc="1">
            <a:prstTxWarp prst="textNoShape">
              <a:avLst/>
            </a:prstTxWarp>
          </a:bodyPr>
          <a:lstStyle/>
          <a:p>
            <a:pPr lvl="0"/>
            <a:endParaRPr lang="en-US" noProof="0"/>
          </a:p>
        </p:txBody>
      </p:sp>
      <p:sp>
        <p:nvSpPr>
          <p:cNvPr id="2056" name="Rectangle 8"/>
          <p:cNvSpPr>
            <a:spLocks noGrp="1" noChangeArrowheads="1"/>
          </p:cNvSpPr>
          <p:nvPr>
            <p:ph type="ftr"/>
          </p:nvPr>
        </p:nvSpPr>
        <p:spPr bwMode="auto">
          <a:xfrm>
            <a:off x="1" y="9378644"/>
            <a:ext cx="2915807" cy="48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130" tIns="46868" rIns="90130" bIns="46868" numCol="1" anchor="b" anchorCtr="0" compatLnSpc="1">
            <a:prstTxWarp prst="textNoShape">
              <a:avLst/>
            </a:prstTxWarp>
          </a:bodyPr>
          <a:lstStyle>
            <a:lvl1pPr defTabSz="457290">
              <a:tabLst>
                <a:tab pos="0" algn="l"/>
                <a:tab pos="457290" algn="l"/>
                <a:tab pos="916158" algn="l"/>
                <a:tab pos="1373449" algn="l"/>
                <a:tab pos="1830739" algn="l"/>
                <a:tab pos="2289606" algn="l"/>
                <a:tab pos="2746897" algn="l"/>
                <a:tab pos="3205765" algn="l"/>
                <a:tab pos="3663055" algn="l"/>
                <a:tab pos="4120345" algn="l"/>
                <a:tab pos="4579212" algn="l"/>
                <a:tab pos="5036503" algn="l"/>
                <a:tab pos="5493793" algn="l"/>
                <a:tab pos="5952661" algn="l"/>
                <a:tab pos="6409952" algn="l"/>
                <a:tab pos="6867242" algn="l"/>
                <a:tab pos="7326109" algn="l"/>
                <a:tab pos="7783399" algn="l"/>
                <a:tab pos="8242267" algn="l"/>
                <a:tab pos="8699558" algn="l"/>
                <a:tab pos="9156848" algn="l"/>
              </a:tabLst>
              <a:defRPr sz="1200">
                <a:solidFill>
                  <a:srgbClr val="000000"/>
                </a:solidFill>
              </a:defRPr>
            </a:lvl1pPr>
          </a:lstStyle>
          <a:p>
            <a:pPr>
              <a:defRPr/>
            </a:pPr>
            <a:endParaRPr lang="en-US"/>
          </a:p>
        </p:txBody>
      </p:sp>
      <p:sp>
        <p:nvSpPr>
          <p:cNvPr id="2057" name="Rectangle 9"/>
          <p:cNvSpPr>
            <a:spLocks noGrp="1" noChangeArrowheads="1"/>
          </p:cNvSpPr>
          <p:nvPr>
            <p:ph type="sldNum"/>
          </p:nvPr>
        </p:nvSpPr>
        <p:spPr bwMode="auto">
          <a:xfrm>
            <a:off x="3816855" y="9378644"/>
            <a:ext cx="2917382" cy="48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130" tIns="46868" rIns="90130" bIns="46868" numCol="1" anchor="b" anchorCtr="0" compatLnSpc="1">
            <a:prstTxWarp prst="textNoShape">
              <a:avLst/>
            </a:prstTxWarp>
          </a:bodyPr>
          <a:lstStyle>
            <a:lvl1pPr algn="r" defTabSz="457290">
              <a:tabLst>
                <a:tab pos="0" algn="l"/>
                <a:tab pos="457290" algn="l"/>
                <a:tab pos="916158" algn="l"/>
                <a:tab pos="1373449" algn="l"/>
                <a:tab pos="1830739" algn="l"/>
                <a:tab pos="2289606" algn="l"/>
                <a:tab pos="2746897" algn="l"/>
                <a:tab pos="3205765" algn="l"/>
                <a:tab pos="3663055" algn="l"/>
                <a:tab pos="4120345" algn="l"/>
                <a:tab pos="4579212" algn="l"/>
                <a:tab pos="5036503" algn="l"/>
                <a:tab pos="5493793" algn="l"/>
                <a:tab pos="5952661" algn="l"/>
                <a:tab pos="6409952" algn="l"/>
                <a:tab pos="6867242" algn="l"/>
                <a:tab pos="7326109" algn="l"/>
                <a:tab pos="7783399" algn="l"/>
                <a:tab pos="8242267" algn="l"/>
                <a:tab pos="8699558" algn="l"/>
                <a:tab pos="9156848" algn="l"/>
              </a:tabLst>
              <a:defRPr sz="1200">
                <a:solidFill>
                  <a:srgbClr val="000000"/>
                </a:solidFill>
              </a:defRPr>
            </a:lvl1pPr>
          </a:lstStyle>
          <a:p>
            <a:pPr>
              <a:defRPr/>
            </a:pPr>
            <a:fld id="{851081A7-8964-4C85-A93B-66AA83F13B22}" type="slidenum">
              <a:rPr lang="en-US"/>
              <a:pPr>
                <a:defRPr/>
              </a:pPr>
              <a:t>‹#›</a:t>
            </a:fld>
            <a:endParaRPr lang="en-US"/>
          </a:p>
        </p:txBody>
      </p:sp>
    </p:spTree>
    <p:extLst>
      <p:ext uri="{BB962C8B-B14F-4D97-AF65-F5344CB8AC3E}">
        <p14:creationId xmlns:p14="http://schemas.microsoft.com/office/powerpoint/2010/main" val="187723167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p:nvPr>
        </p:nvSpPr>
        <p:spPr>
          <a:noFill/>
          <a:ln>
            <a:round/>
            <a:headEnd/>
            <a:tailEnd/>
          </a:ln>
        </p:spPr>
        <p:txBody>
          <a:bodyPr/>
          <a:lstStyle/>
          <a:p>
            <a:fld id="{76B23A91-BDBD-41D6-911A-8624F2702D97}" type="slidenum">
              <a:rPr lang="en-US" smtClean="0"/>
              <a:pPr/>
              <a:t>1</a:t>
            </a:fld>
            <a:endParaRPr lang="en-US"/>
          </a:p>
        </p:txBody>
      </p:sp>
      <p:sp>
        <p:nvSpPr>
          <p:cNvPr id="19459" name="Text Box 1"/>
          <p:cNvSpPr txBox="1">
            <a:spLocks noChangeArrowheads="1"/>
          </p:cNvSpPr>
          <p:nvPr/>
        </p:nvSpPr>
        <p:spPr bwMode="auto">
          <a:xfrm>
            <a:off x="860092" y="740254"/>
            <a:ext cx="5021929" cy="3704422"/>
          </a:xfrm>
          <a:prstGeom prst="rect">
            <a:avLst/>
          </a:prstGeom>
          <a:solidFill>
            <a:srgbClr val="FFFFFF"/>
          </a:solidFill>
          <a:ln w="9360">
            <a:solidFill>
              <a:srgbClr val="000000"/>
            </a:solidFill>
            <a:miter lim="800000"/>
            <a:headEnd/>
            <a:tailEnd/>
          </a:ln>
        </p:spPr>
        <p:txBody>
          <a:bodyPr wrap="none" lIns="91572" tIns="45786" rIns="91572" bIns="45786" anchor="ctr"/>
          <a:lstStyle/>
          <a:p>
            <a:pPr defTabSz="457290"/>
            <a:endParaRPr lang="fi-FI"/>
          </a:p>
        </p:txBody>
      </p:sp>
      <p:sp>
        <p:nvSpPr>
          <p:cNvPr id="19460" name="Rectangle 2"/>
          <p:cNvSpPr>
            <a:spLocks noGrp="1" noChangeArrowheads="1"/>
          </p:cNvSpPr>
          <p:nvPr>
            <p:ph type="body"/>
          </p:nvPr>
        </p:nvSpPr>
        <p:spPr>
          <a:xfrm>
            <a:off x="674211" y="4690902"/>
            <a:ext cx="5388965" cy="4441518"/>
          </a:xfrm>
          <a:noFill/>
        </p:spPr>
        <p:txBody>
          <a:bodyPr wrap="none" anchor="ctr"/>
          <a:lstStyle/>
          <a:p>
            <a:endParaRPr lang="en-US"/>
          </a:p>
        </p:txBody>
      </p:sp>
    </p:spTree>
    <p:extLst>
      <p:ext uri="{BB962C8B-B14F-4D97-AF65-F5344CB8AC3E}">
        <p14:creationId xmlns:p14="http://schemas.microsoft.com/office/powerpoint/2010/main" val="3288633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noFill/>
          <a:ln>
            <a:round/>
            <a:headEnd/>
            <a:tailEnd/>
          </a:ln>
        </p:spPr>
        <p:txBody>
          <a:bodyPr/>
          <a:lstStyle/>
          <a:p>
            <a:fld id="{0F18DFF8-1334-47E1-9AED-A86F3BA51180}" type="slidenum">
              <a:rPr lang="en-US" smtClean="0"/>
              <a:pPr/>
              <a:t>13</a:t>
            </a:fld>
            <a:endParaRPr lang="en-US"/>
          </a:p>
        </p:txBody>
      </p:sp>
      <p:sp>
        <p:nvSpPr>
          <p:cNvPr id="21507" name="Text Box 1"/>
          <p:cNvSpPr txBox="1">
            <a:spLocks noChangeArrowheads="1"/>
          </p:cNvSpPr>
          <p:nvPr/>
        </p:nvSpPr>
        <p:spPr bwMode="auto">
          <a:xfrm>
            <a:off x="858518" y="740254"/>
            <a:ext cx="5025079" cy="3704422"/>
          </a:xfrm>
          <a:prstGeom prst="rect">
            <a:avLst/>
          </a:prstGeom>
          <a:solidFill>
            <a:srgbClr val="FFFFFF"/>
          </a:solidFill>
          <a:ln w="9360">
            <a:solidFill>
              <a:srgbClr val="000000"/>
            </a:solidFill>
            <a:miter lim="800000"/>
            <a:headEnd/>
            <a:tailEnd/>
          </a:ln>
        </p:spPr>
        <p:txBody>
          <a:bodyPr wrap="none" lIns="91572" tIns="45786" rIns="91572" bIns="45786" anchor="ctr"/>
          <a:lstStyle/>
          <a:p>
            <a:pPr defTabSz="457290"/>
            <a:endParaRPr lang="fi-FI"/>
          </a:p>
        </p:txBody>
      </p:sp>
      <p:sp>
        <p:nvSpPr>
          <p:cNvPr id="21508" name="Rectangle 2"/>
          <p:cNvSpPr>
            <a:spLocks noGrp="1" noChangeArrowheads="1"/>
          </p:cNvSpPr>
          <p:nvPr>
            <p:ph type="body"/>
          </p:nvPr>
        </p:nvSpPr>
        <p:spPr>
          <a:xfrm>
            <a:off x="674211" y="4690902"/>
            <a:ext cx="5388965" cy="4441518"/>
          </a:xfrm>
          <a:noFill/>
        </p:spPr>
        <p:txBody>
          <a:bodyPr wrap="none" anchor="ctr"/>
          <a:lstStyle/>
          <a:p>
            <a:endParaRPr lang="en-US"/>
          </a:p>
        </p:txBody>
      </p:sp>
    </p:spTree>
    <p:extLst>
      <p:ext uri="{BB962C8B-B14F-4D97-AF65-F5344CB8AC3E}">
        <p14:creationId xmlns:p14="http://schemas.microsoft.com/office/powerpoint/2010/main" val="3575678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9"/>
          <p:cNvSpPr>
            <a:spLocks noGrp="1" noChangeArrowheads="1"/>
          </p:cNvSpPr>
          <p:nvPr>
            <p:ph type="sldNum" sz="quarter"/>
          </p:nvPr>
        </p:nvSpPr>
        <p:spPr>
          <a:noFill/>
          <a:ln>
            <a:round/>
            <a:headEnd/>
            <a:tailEnd/>
          </a:ln>
        </p:spPr>
        <p:txBody>
          <a:bodyPr/>
          <a:lstStyle/>
          <a:p>
            <a:fld id="{EC3A8261-A2CC-433B-A4E7-CDD07E448B05}" type="slidenum">
              <a:rPr lang="en-US" smtClean="0"/>
              <a:pPr/>
              <a:t>2</a:t>
            </a:fld>
            <a:endParaRPr lang="en-US"/>
          </a:p>
        </p:txBody>
      </p:sp>
      <p:sp>
        <p:nvSpPr>
          <p:cNvPr id="20483" name="Text Box 1"/>
          <p:cNvSpPr txBox="1">
            <a:spLocks noChangeArrowheads="1"/>
          </p:cNvSpPr>
          <p:nvPr/>
        </p:nvSpPr>
        <p:spPr bwMode="auto">
          <a:xfrm>
            <a:off x="858518" y="740254"/>
            <a:ext cx="5025079" cy="3704422"/>
          </a:xfrm>
          <a:prstGeom prst="rect">
            <a:avLst/>
          </a:prstGeom>
          <a:solidFill>
            <a:srgbClr val="FFFFFF"/>
          </a:solidFill>
          <a:ln w="9360">
            <a:solidFill>
              <a:srgbClr val="000000"/>
            </a:solidFill>
            <a:miter lim="800000"/>
            <a:headEnd/>
            <a:tailEnd/>
          </a:ln>
        </p:spPr>
        <p:txBody>
          <a:bodyPr wrap="none" lIns="91572" tIns="45786" rIns="91572" bIns="45786" anchor="ctr"/>
          <a:lstStyle/>
          <a:p>
            <a:pPr defTabSz="457290"/>
            <a:endParaRPr lang="fi-FI"/>
          </a:p>
        </p:txBody>
      </p:sp>
      <p:sp>
        <p:nvSpPr>
          <p:cNvPr id="20484" name="Rectangle 2"/>
          <p:cNvSpPr>
            <a:spLocks noGrp="1" noChangeArrowheads="1"/>
          </p:cNvSpPr>
          <p:nvPr>
            <p:ph type="body"/>
          </p:nvPr>
        </p:nvSpPr>
        <p:spPr>
          <a:xfrm>
            <a:off x="674211" y="4690902"/>
            <a:ext cx="5388965" cy="4441518"/>
          </a:xfrm>
          <a:noFill/>
        </p:spPr>
        <p:txBody>
          <a:bodyPr wrap="none" anchor="ctr"/>
          <a:lstStyle/>
          <a:p>
            <a:endParaRPr lang="en-US"/>
          </a:p>
        </p:txBody>
      </p:sp>
    </p:spTree>
    <p:extLst>
      <p:ext uri="{BB962C8B-B14F-4D97-AF65-F5344CB8AC3E}">
        <p14:creationId xmlns:p14="http://schemas.microsoft.com/office/powerpoint/2010/main" val="125456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noFill/>
          <a:ln>
            <a:round/>
            <a:headEnd/>
            <a:tailEnd/>
          </a:ln>
        </p:spPr>
        <p:txBody>
          <a:bodyPr/>
          <a:lstStyle/>
          <a:p>
            <a:fld id="{0F18DFF8-1334-47E1-9AED-A86F3BA51180}" type="slidenum">
              <a:rPr lang="en-US" smtClean="0"/>
              <a:pPr/>
              <a:t>5</a:t>
            </a:fld>
            <a:endParaRPr lang="en-US"/>
          </a:p>
        </p:txBody>
      </p:sp>
      <p:sp>
        <p:nvSpPr>
          <p:cNvPr id="21507" name="Text Box 1"/>
          <p:cNvSpPr txBox="1">
            <a:spLocks noChangeArrowheads="1"/>
          </p:cNvSpPr>
          <p:nvPr/>
        </p:nvSpPr>
        <p:spPr bwMode="auto">
          <a:xfrm>
            <a:off x="858518" y="740254"/>
            <a:ext cx="5025079" cy="3704422"/>
          </a:xfrm>
          <a:prstGeom prst="rect">
            <a:avLst/>
          </a:prstGeom>
          <a:solidFill>
            <a:srgbClr val="FFFFFF"/>
          </a:solidFill>
          <a:ln w="9360">
            <a:solidFill>
              <a:srgbClr val="000000"/>
            </a:solidFill>
            <a:miter lim="800000"/>
            <a:headEnd/>
            <a:tailEnd/>
          </a:ln>
        </p:spPr>
        <p:txBody>
          <a:bodyPr wrap="none" lIns="91572" tIns="45786" rIns="91572" bIns="45786" anchor="ctr"/>
          <a:lstStyle/>
          <a:p>
            <a:pPr defTabSz="457290"/>
            <a:endParaRPr lang="fi-FI"/>
          </a:p>
        </p:txBody>
      </p:sp>
      <p:sp>
        <p:nvSpPr>
          <p:cNvPr id="21508" name="Rectangle 2"/>
          <p:cNvSpPr>
            <a:spLocks noGrp="1" noChangeArrowheads="1"/>
          </p:cNvSpPr>
          <p:nvPr>
            <p:ph type="body"/>
          </p:nvPr>
        </p:nvSpPr>
        <p:spPr>
          <a:xfrm>
            <a:off x="674211" y="4690902"/>
            <a:ext cx="5388965" cy="4441518"/>
          </a:xfrm>
          <a:noFill/>
        </p:spPr>
        <p:txBody>
          <a:bodyPr wrap="none" anchor="ctr"/>
          <a:lstStyle/>
          <a:p>
            <a:endParaRPr lang="en-US"/>
          </a:p>
        </p:txBody>
      </p:sp>
    </p:spTree>
    <p:extLst>
      <p:ext uri="{BB962C8B-B14F-4D97-AF65-F5344CB8AC3E}">
        <p14:creationId xmlns:p14="http://schemas.microsoft.com/office/powerpoint/2010/main" val="1270640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9"/>
          <p:cNvSpPr txBox="1">
            <a:spLocks noGrp="1" noChangeArrowheads="1"/>
          </p:cNvSpPr>
          <p:nvPr/>
        </p:nvSpPr>
        <p:spPr bwMode="auto">
          <a:xfrm>
            <a:off x="3816855" y="9378644"/>
            <a:ext cx="2917382" cy="489293"/>
          </a:xfrm>
          <a:prstGeom prst="rect">
            <a:avLst/>
          </a:prstGeom>
          <a:noFill/>
          <a:ln w="9525">
            <a:noFill/>
            <a:round/>
            <a:headEnd/>
            <a:tailEnd/>
          </a:ln>
        </p:spPr>
        <p:txBody>
          <a:bodyPr lIns="90130" tIns="46868" rIns="90130" bIns="46868" anchor="b"/>
          <a:lstStyle/>
          <a:p>
            <a:pPr algn="r" defTabSz="457290">
              <a:tabLst>
                <a:tab pos="0" algn="l"/>
                <a:tab pos="457290" algn="l"/>
                <a:tab pos="916158" algn="l"/>
                <a:tab pos="1373449" algn="l"/>
                <a:tab pos="1830739" algn="l"/>
                <a:tab pos="2289606" algn="l"/>
                <a:tab pos="2746897" algn="l"/>
                <a:tab pos="3205765" algn="l"/>
                <a:tab pos="3663055" algn="l"/>
                <a:tab pos="4120345" algn="l"/>
                <a:tab pos="4579212" algn="l"/>
                <a:tab pos="5036503" algn="l"/>
                <a:tab pos="5493793" algn="l"/>
                <a:tab pos="5952661" algn="l"/>
                <a:tab pos="6409952" algn="l"/>
                <a:tab pos="6867242" algn="l"/>
                <a:tab pos="7326109" algn="l"/>
                <a:tab pos="7783399" algn="l"/>
                <a:tab pos="8242267" algn="l"/>
                <a:tab pos="8699558" algn="l"/>
                <a:tab pos="9156848" algn="l"/>
              </a:tabLst>
            </a:pPr>
            <a:fld id="{8840C1F3-A1E8-4C2D-8A6A-5EA1BCBD2683}" type="slidenum">
              <a:rPr lang="en-US" sz="1200">
                <a:solidFill>
                  <a:srgbClr val="000000"/>
                </a:solidFill>
              </a:rPr>
              <a:pPr algn="r" defTabSz="457290">
                <a:tabLst>
                  <a:tab pos="0" algn="l"/>
                  <a:tab pos="457290" algn="l"/>
                  <a:tab pos="916158" algn="l"/>
                  <a:tab pos="1373449" algn="l"/>
                  <a:tab pos="1830739" algn="l"/>
                  <a:tab pos="2289606" algn="l"/>
                  <a:tab pos="2746897" algn="l"/>
                  <a:tab pos="3205765" algn="l"/>
                  <a:tab pos="3663055" algn="l"/>
                  <a:tab pos="4120345" algn="l"/>
                  <a:tab pos="4579212" algn="l"/>
                  <a:tab pos="5036503" algn="l"/>
                  <a:tab pos="5493793" algn="l"/>
                  <a:tab pos="5952661" algn="l"/>
                  <a:tab pos="6409952" algn="l"/>
                  <a:tab pos="6867242" algn="l"/>
                  <a:tab pos="7326109" algn="l"/>
                  <a:tab pos="7783399" algn="l"/>
                  <a:tab pos="8242267" algn="l"/>
                  <a:tab pos="8699558" algn="l"/>
                  <a:tab pos="9156848" algn="l"/>
                </a:tabLst>
              </a:pPr>
              <a:t>6</a:t>
            </a:fld>
            <a:endParaRPr lang="en-US" sz="1200">
              <a:solidFill>
                <a:srgbClr val="000000"/>
              </a:solidFill>
            </a:endParaRPr>
          </a:p>
        </p:txBody>
      </p:sp>
      <p:sp>
        <p:nvSpPr>
          <p:cNvPr id="22531" name="Text Box 1"/>
          <p:cNvSpPr txBox="1">
            <a:spLocks noChangeArrowheads="1"/>
          </p:cNvSpPr>
          <p:nvPr/>
        </p:nvSpPr>
        <p:spPr bwMode="auto">
          <a:xfrm>
            <a:off x="858518" y="740254"/>
            <a:ext cx="5025079" cy="3704422"/>
          </a:xfrm>
          <a:prstGeom prst="rect">
            <a:avLst/>
          </a:prstGeom>
          <a:solidFill>
            <a:srgbClr val="FFFFFF"/>
          </a:solidFill>
          <a:ln w="9360">
            <a:solidFill>
              <a:srgbClr val="000000"/>
            </a:solidFill>
            <a:miter lim="800000"/>
            <a:headEnd/>
            <a:tailEnd/>
          </a:ln>
        </p:spPr>
        <p:txBody>
          <a:bodyPr wrap="none" lIns="91572" tIns="45786" rIns="91572" bIns="45786" anchor="ctr"/>
          <a:lstStyle/>
          <a:p>
            <a:pPr defTabSz="457290"/>
            <a:endParaRPr lang="fi-FI"/>
          </a:p>
        </p:txBody>
      </p:sp>
      <p:sp>
        <p:nvSpPr>
          <p:cNvPr id="22532" name="Rectangle 2"/>
          <p:cNvSpPr>
            <a:spLocks noGrp="1" noChangeArrowheads="1"/>
          </p:cNvSpPr>
          <p:nvPr>
            <p:ph type="body"/>
          </p:nvPr>
        </p:nvSpPr>
        <p:spPr>
          <a:xfrm>
            <a:off x="674211" y="4690902"/>
            <a:ext cx="5388965" cy="4441518"/>
          </a:xfrm>
          <a:noFill/>
        </p:spPr>
        <p:txBody>
          <a:bodyPr wrap="none" anchor="ctr"/>
          <a:lstStyle/>
          <a:p>
            <a:endParaRPr lang="en-US"/>
          </a:p>
        </p:txBody>
      </p:sp>
    </p:spTree>
    <p:extLst>
      <p:ext uri="{BB962C8B-B14F-4D97-AF65-F5344CB8AC3E}">
        <p14:creationId xmlns:p14="http://schemas.microsoft.com/office/powerpoint/2010/main" val="3933770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9"/>
          <p:cNvSpPr txBox="1">
            <a:spLocks noGrp="1" noChangeArrowheads="1"/>
          </p:cNvSpPr>
          <p:nvPr/>
        </p:nvSpPr>
        <p:spPr bwMode="auto">
          <a:xfrm>
            <a:off x="3816855" y="9378644"/>
            <a:ext cx="2917382" cy="489293"/>
          </a:xfrm>
          <a:prstGeom prst="rect">
            <a:avLst/>
          </a:prstGeom>
          <a:noFill/>
          <a:ln w="9525">
            <a:noFill/>
            <a:round/>
            <a:headEnd/>
            <a:tailEnd/>
          </a:ln>
        </p:spPr>
        <p:txBody>
          <a:bodyPr lIns="90130" tIns="46868" rIns="90130" bIns="46868" anchor="b"/>
          <a:lstStyle/>
          <a:p>
            <a:pPr algn="r" defTabSz="457290">
              <a:tabLst>
                <a:tab pos="0" algn="l"/>
                <a:tab pos="457290" algn="l"/>
                <a:tab pos="916158" algn="l"/>
                <a:tab pos="1373449" algn="l"/>
                <a:tab pos="1830739" algn="l"/>
                <a:tab pos="2289606" algn="l"/>
                <a:tab pos="2746897" algn="l"/>
                <a:tab pos="3205765" algn="l"/>
                <a:tab pos="3663055" algn="l"/>
                <a:tab pos="4120345" algn="l"/>
                <a:tab pos="4579212" algn="l"/>
                <a:tab pos="5036503" algn="l"/>
                <a:tab pos="5493793" algn="l"/>
                <a:tab pos="5952661" algn="l"/>
                <a:tab pos="6409952" algn="l"/>
                <a:tab pos="6867242" algn="l"/>
                <a:tab pos="7326109" algn="l"/>
                <a:tab pos="7783399" algn="l"/>
                <a:tab pos="8242267" algn="l"/>
                <a:tab pos="8699558" algn="l"/>
                <a:tab pos="9156848" algn="l"/>
              </a:tabLst>
            </a:pPr>
            <a:fld id="{8840C1F3-A1E8-4C2D-8A6A-5EA1BCBD2683}" type="slidenum">
              <a:rPr lang="en-US" sz="1200">
                <a:solidFill>
                  <a:srgbClr val="000000"/>
                </a:solidFill>
              </a:rPr>
              <a:pPr algn="r" defTabSz="457290">
                <a:tabLst>
                  <a:tab pos="0" algn="l"/>
                  <a:tab pos="457290" algn="l"/>
                  <a:tab pos="916158" algn="l"/>
                  <a:tab pos="1373449" algn="l"/>
                  <a:tab pos="1830739" algn="l"/>
                  <a:tab pos="2289606" algn="l"/>
                  <a:tab pos="2746897" algn="l"/>
                  <a:tab pos="3205765" algn="l"/>
                  <a:tab pos="3663055" algn="l"/>
                  <a:tab pos="4120345" algn="l"/>
                  <a:tab pos="4579212" algn="l"/>
                  <a:tab pos="5036503" algn="l"/>
                  <a:tab pos="5493793" algn="l"/>
                  <a:tab pos="5952661" algn="l"/>
                  <a:tab pos="6409952" algn="l"/>
                  <a:tab pos="6867242" algn="l"/>
                  <a:tab pos="7326109" algn="l"/>
                  <a:tab pos="7783399" algn="l"/>
                  <a:tab pos="8242267" algn="l"/>
                  <a:tab pos="8699558" algn="l"/>
                  <a:tab pos="9156848" algn="l"/>
                </a:tabLst>
              </a:pPr>
              <a:t>7</a:t>
            </a:fld>
            <a:endParaRPr lang="en-US" sz="1200">
              <a:solidFill>
                <a:srgbClr val="000000"/>
              </a:solidFill>
            </a:endParaRPr>
          </a:p>
        </p:txBody>
      </p:sp>
      <p:sp>
        <p:nvSpPr>
          <p:cNvPr id="22531" name="Text Box 1"/>
          <p:cNvSpPr txBox="1">
            <a:spLocks noChangeArrowheads="1"/>
          </p:cNvSpPr>
          <p:nvPr/>
        </p:nvSpPr>
        <p:spPr bwMode="auto">
          <a:xfrm>
            <a:off x="858518" y="740254"/>
            <a:ext cx="5025079" cy="3704422"/>
          </a:xfrm>
          <a:prstGeom prst="rect">
            <a:avLst/>
          </a:prstGeom>
          <a:solidFill>
            <a:srgbClr val="FFFFFF"/>
          </a:solidFill>
          <a:ln w="9360">
            <a:solidFill>
              <a:srgbClr val="000000"/>
            </a:solidFill>
            <a:miter lim="800000"/>
            <a:headEnd/>
            <a:tailEnd/>
          </a:ln>
        </p:spPr>
        <p:txBody>
          <a:bodyPr wrap="none" lIns="91572" tIns="45786" rIns="91572" bIns="45786" anchor="ctr"/>
          <a:lstStyle/>
          <a:p>
            <a:pPr defTabSz="457290"/>
            <a:endParaRPr lang="fi-FI"/>
          </a:p>
        </p:txBody>
      </p:sp>
      <p:sp>
        <p:nvSpPr>
          <p:cNvPr id="22532" name="Rectangle 2"/>
          <p:cNvSpPr>
            <a:spLocks noGrp="1" noChangeArrowheads="1"/>
          </p:cNvSpPr>
          <p:nvPr>
            <p:ph type="body"/>
          </p:nvPr>
        </p:nvSpPr>
        <p:spPr>
          <a:xfrm>
            <a:off x="674211" y="4690902"/>
            <a:ext cx="5388965" cy="4441518"/>
          </a:xfrm>
          <a:noFill/>
        </p:spPr>
        <p:txBody>
          <a:bodyPr wrap="none" anchor="ctr"/>
          <a:lstStyle/>
          <a:p>
            <a:endParaRPr lang="en-US"/>
          </a:p>
        </p:txBody>
      </p:sp>
    </p:spTree>
    <p:extLst>
      <p:ext uri="{BB962C8B-B14F-4D97-AF65-F5344CB8AC3E}">
        <p14:creationId xmlns:p14="http://schemas.microsoft.com/office/powerpoint/2010/main" val="3925939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9"/>
          <p:cNvSpPr txBox="1">
            <a:spLocks noGrp="1" noChangeArrowheads="1"/>
          </p:cNvSpPr>
          <p:nvPr/>
        </p:nvSpPr>
        <p:spPr bwMode="auto">
          <a:xfrm>
            <a:off x="3816855" y="9378644"/>
            <a:ext cx="2917382" cy="489293"/>
          </a:xfrm>
          <a:prstGeom prst="rect">
            <a:avLst/>
          </a:prstGeom>
          <a:noFill/>
          <a:ln w="9525">
            <a:noFill/>
            <a:round/>
            <a:headEnd/>
            <a:tailEnd/>
          </a:ln>
        </p:spPr>
        <p:txBody>
          <a:bodyPr lIns="90130" tIns="46868" rIns="90130" bIns="46868" anchor="b"/>
          <a:lstStyle/>
          <a:p>
            <a:pPr algn="r" defTabSz="457290">
              <a:tabLst>
                <a:tab pos="0" algn="l"/>
                <a:tab pos="457290" algn="l"/>
                <a:tab pos="916158" algn="l"/>
                <a:tab pos="1373449" algn="l"/>
                <a:tab pos="1830739" algn="l"/>
                <a:tab pos="2289606" algn="l"/>
                <a:tab pos="2746897" algn="l"/>
                <a:tab pos="3205765" algn="l"/>
                <a:tab pos="3663055" algn="l"/>
                <a:tab pos="4120345" algn="l"/>
                <a:tab pos="4579212" algn="l"/>
                <a:tab pos="5036503" algn="l"/>
                <a:tab pos="5493793" algn="l"/>
                <a:tab pos="5952661" algn="l"/>
                <a:tab pos="6409952" algn="l"/>
                <a:tab pos="6867242" algn="l"/>
                <a:tab pos="7326109" algn="l"/>
                <a:tab pos="7783399" algn="l"/>
                <a:tab pos="8242267" algn="l"/>
                <a:tab pos="8699558" algn="l"/>
                <a:tab pos="9156848" algn="l"/>
              </a:tabLst>
            </a:pPr>
            <a:fld id="{8840C1F3-A1E8-4C2D-8A6A-5EA1BCBD2683}" type="slidenum">
              <a:rPr lang="en-US" sz="1200">
                <a:solidFill>
                  <a:srgbClr val="000000"/>
                </a:solidFill>
              </a:rPr>
              <a:pPr algn="r" defTabSz="457290">
                <a:tabLst>
                  <a:tab pos="0" algn="l"/>
                  <a:tab pos="457290" algn="l"/>
                  <a:tab pos="916158" algn="l"/>
                  <a:tab pos="1373449" algn="l"/>
                  <a:tab pos="1830739" algn="l"/>
                  <a:tab pos="2289606" algn="l"/>
                  <a:tab pos="2746897" algn="l"/>
                  <a:tab pos="3205765" algn="l"/>
                  <a:tab pos="3663055" algn="l"/>
                  <a:tab pos="4120345" algn="l"/>
                  <a:tab pos="4579212" algn="l"/>
                  <a:tab pos="5036503" algn="l"/>
                  <a:tab pos="5493793" algn="l"/>
                  <a:tab pos="5952661" algn="l"/>
                  <a:tab pos="6409952" algn="l"/>
                  <a:tab pos="6867242" algn="l"/>
                  <a:tab pos="7326109" algn="l"/>
                  <a:tab pos="7783399" algn="l"/>
                  <a:tab pos="8242267" algn="l"/>
                  <a:tab pos="8699558" algn="l"/>
                  <a:tab pos="9156848" algn="l"/>
                </a:tabLst>
              </a:pPr>
              <a:t>8</a:t>
            </a:fld>
            <a:endParaRPr lang="en-US" sz="1200">
              <a:solidFill>
                <a:srgbClr val="000000"/>
              </a:solidFill>
            </a:endParaRPr>
          </a:p>
        </p:txBody>
      </p:sp>
      <p:sp>
        <p:nvSpPr>
          <p:cNvPr id="22531" name="Text Box 1"/>
          <p:cNvSpPr txBox="1">
            <a:spLocks noChangeArrowheads="1"/>
          </p:cNvSpPr>
          <p:nvPr/>
        </p:nvSpPr>
        <p:spPr bwMode="auto">
          <a:xfrm>
            <a:off x="858518" y="740254"/>
            <a:ext cx="5025079" cy="3704422"/>
          </a:xfrm>
          <a:prstGeom prst="rect">
            <a:avLst/>
          </a:prstGeom>
          <a:solidFill>
            <a:srgbClr val="FFFFFF"/>
          </a:solidFill>
          <a:ln w="9360">
            <a:solidFill>
              <a:srgbClr val="000000"/>
            </a:solidFill>
            <a:miter lim="800000"/>
            <a:headEnd/>
            <a:tailEnd/>
          </a:ln>
        </p:spPr>
        <p:txBody>
          <a:bodyPr wrap="none" lIns="91572" tIns="45786" rIns="91572" bIns="45786" anchor="ctr"/>
          <a:lstStyle/>
          <a:p>
            <a:pPr defTabSz="457290"/>
            <a:endParaRPr lang="fi-FI"/>
          </a:p>
        </p:txBody>
      </p:sp>
      <p:sp>
        <p:nvSpPr>
          <p:cNvPr id="22532" name="Rectangle 2"/>
          <p:cNvSpPr>
            <a:spLocks noGrp="1" noChangeArrowheads="1"/>
          </p:cNvSpPr>
          <p:nvPr>
            <p:ph type="body"/>
          </p:nvPr>
        </p:nvSpPr>
        <p:spPr>
          <a:xfrm>
            <a:off x="674211" y="4690902"/>
            <a:ext cx="5388965" cy="4441518"/>
          </a:xfrm>
          <a:noFill/>
        </p:spPr>
        <p:txBody>
          <a:bodyPr wrap="none" anchor="ctr"/>
          <a:lstStyle/>
          <a:p>
            <a:endParaRPr lang="en-US"/>
          </a:p>
        </p:txBody>
      </p:sp>
    </p:spTree>
    <p:extLst>
      <p:ext uri="{BB962C8B-B14F-4D97-AF65-F5344CB8AC3E}">
        <p14:creationId xmlns:p14="http://schemas.microsoft.com/office/powerpoint/2010/main" val="4266602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9"/>
          <p:cNvSpPr txBox="1">
            <a:spLocks noGrp="1" noChangeArrowheads="1"/>
          </p:cNvSpPr>
          <p:nvPr/>
        </p:nvSpPr>
        <p:spPr bwMode="auto">
          <a:xfrm>
            <a:off x="3816855" y="9378644"/>
            <a:ext cx="2917382" cy="489293"/>
          </a:xfrm>
          <a:prstGeom prst="rect">
            <a:avLst/>
          </a:prstGeom>
          <a:noFill/>
          <a:ln w="9525">
            <a:noFill/>
            <a:round/>
            <a:headEnd/>
            <a:tailEnd/>
          </a:ln>
        </p:spPr>
        <p:txBody>
          <a:bodyPr lIns="90130" tIns="46868" rIns="90130" bIns="46868" anchor="b"/>
          <a:lstStyle/>
          <a:p>
            <a:pPr algn="r" defTabSz="457290">
              <a:tabLst>
                <a:tab pos="0" algn="l"/>
                <a:tab pos="457290" algn="l"/>
                <a:tab pos="916158" algn="l"/>
                <a:tab pos="1373449" algn="l"/>
                <a:tab pos="1830739" algn="l"/>
                <a:tab pos="2289606" algn="l"/>
                <a:tab pos="2746897" algn="l"/>
                <a:tab pos="3205765" algn="l"/>
                <a:tab pos="3663055" algn="l"/>
                <a:tab pos="4120345" algn="l"/>
                <a:tab pos="4579212" algn="l"/>
                <a:tab pos="5036503" algn="l"/>
                <a:tab pos="5493793" algn="l"/>
                <a:tab pos="5952661" algn="l"/>
                <a:tab pos="6409952" algn="l"/>
                <a:tab pos="6867242" algn="l"/>
                <a:tab pos="7326109" algn="l"/>
                <a:tab pos="7783399" algn="l"/>
                <a:tab pos="8242267" algn="l"/>
                <a:tab pos="8699558" algn="l"/>
                <a:tab pos="9156848" algn="l"/>
              </a:tabLst>
            </a:pPr>
            <a:fld id="{8840C1F3-A1E8-4C2D-8A6A-5EA1BCBD2683}" type="slidenum">
              <a:rPr lang="en-US" sz="1200">
                <a:solidFill>
                  <a:srgbClr val="000000"/>
                </a:solidFill>
              </a:rPr>
              <a:pPr algn="r" defTabSz="457290">
                <a:tabLst>
                  <a:tab pos="0" algn="l"/>
                  <a:tab pos="457290" algn="l"/>
                  <a:tab pos="916158" algn="l"/>
                  <a:tab pos="1373449" algn="l"/>
                  <a:tab pos="1830739" algn="l"/>
                  <a:tab pos="2289606" algn="l"/>
                  <a:tab pos="2746897" algn="l"/>
                  <a:tab pos="3205765" algn="l"/>
                  <a:tab pos="3663055" algn="l"/>
                  <a:tab pos="4120345" algn="l"/>
                  <a:tab pos="4579212" algn="l"/>
                  <a:tab pos="5036503" algn="l"/>
                  <a:tab pos="5493793" algn="l"/>
                  <a:tab pos="5952661" algn="l"/>
                  <a:tab pos="6409952" algn="l"/>
                  <a:tab pos="6867242" algn="l"/>
                  <a:tab pos="7326109" algn="l"/>
                  <a:tab pos="7783399" algn="l"/>
                  <a:tab pos="8242267" algn="l"/>
                  <a:tab pos="8699558" algn="l"/>
                  <a:tab pos="9156848" algn="l"/>
                </a:tabLst>
              </a:pPr>
              <a:t>9</a:t>
            </a:fld>
            <a:endParaRPr lang="en-US" sz="1200">
              <a:solidFill>
                <a:srgbClr val="000000"/>
              </a:solidFill>
            </a:endParaRPr>
          </a:p>
        </p:txBody>
      </p:sp>
      <p:sp>
        <p:nvSpPr>
          <p:cNvPr id="22531" name="Text Box 1"/>
          <p:cNvSpPr txBox="1">
            <a:spLocks noChangeArrowheads="1"/>
          </p:cNvSpPr>
          <p:nvPr/>
        </p:nvSpPr>
        <p:spPr bwMode="auto">
          <a:xfrm>
            <a:off x="858518" y="740254"/>
            <a:ext cx="5025079" cy="3704422"/>
          </a:xfrm>
          <a:prstGeom prst="rect">
            <a:avLst/>
          </a:prstGeom>
          <a:solidFill>
            <a:srgbClr val="FFFFFF"/>
          </a:solidFill>
          <a:ln w="9360">
            <a:solidFill>
              <a:srgbClr val="000000"/>
            </a:solidFill>
            <a:miter lim="800000"/>
            <a:headEnd/>
            <a:tailEnd/>
          </a:ln>
        </p:spPr>
        <p:txBody>
          <a:bodyPr wrap="none" lIns="91572" tIns="45786" rIns="91572" bIns="45786" anchor="ctr"/>
          <a:lstStyle/>
          <a:p>
            <a:pPr defTabSz="457290"/>
            <a:endParaRPr lang="fi-FI"/>
          </a:p>
        </p:txBody>
      </p:sp>
      <p:sp>
        <p:nvSpPr>
          <p:cNvPr id="22532" name="Rectangle 2"/>
          <p:cNvSpPr>
            <a:spLocks noGrp="1" noChangeArrowheads="1"/>
          </p:cNvSpPr>
          <p:nvPr>
            <p:ph type="body"/>
          </p:nvPr>
        </p:nvSpPr>
        <p:spPr>
          <a:xfrm>
            <a:off x="674211" y="4690902"/>
            <a:ext cx="5388965" cy="4441518"/>
          </a:xfrm>
          <a:noFill/>
        </p:spPr>
        <p:txBody>
          <a:bodyPr wrap="none" anchor="ctr"/>
          <a:lstStyle/>
          <a:p>
            <a:endParaRPr lang="en-US"/>
          </a:p>
        </p:txBody>
      </p:sp>
    </p:spTree>
    <p:extLst>
      <p:ext uri="{BB962C8B-B14F-4D97-AF65-F5344CB8AC3E}">
        <p14:creationId xmlns:p14="http://schemas.microsoft.com/office/powerpoint/2010/main" val="2488765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9"/>
          <p:cNvSpPr txBox="1">
            <a:spLocks noGrp="1" noChangeArrowheads="1"/>
          </p:cNvSpPr>
          <p:nvPr/>
        </p:nvSpPr>
        <p:spPr bwMode="auto">
          <a:xfrm>
            <a:off x="3816855" y="9378644"/>
            <a:ext cx="2917382" cy="489293"/>
          </a:xfrm>
          <a:prstGeom prst="rect">
            <a:avLst/>
          </a:prstGeom>
          <a:noFill/>
          <a:ln w="9525">
            <a:noFill/>
            <a:round/>
            <a:headEnd/>
            <a:tailEnd/>
          </a:ln>
        </p:spPr>
        <p:txBody>
          <a:bodyPr lIns="90130" tIns="46868" rIns="90130" bIns="46868" anchor="b"/>
          <a:lstStyle/>
          <a:p>
            <a:pPr algn="r" defTabSz="457290">
              <a:tabLst>
                <a:tab pos="0" algn="l"/>
                <a:tab pos="457290" algn="l"/>
                <a:tab pos="916158" algn="l"/>
                <a:tab pos="1373449" algn="l"/>
                <a:tab pos="1830739" algn="l"/>
                <a:tab pos="2289606" algn="l"/>
                <a:tab pos="2746897" algn="l"/>
                <a:tab pos="3205765" algn="l"/>
                <a:tab pos="3663055" algn="l"/>
                <a:tab pos="4120345" algn="l"/>
                <a:tab pos="4579212" algn="l"/>
                <a:tab pos="5036503" algn="l"/>
                <a:tab pos="5493793" algn="l"/>
                <a:tab pos="5952661" algn="l"/>
                <a:tab pos="6409952" algn="l"/>
                <a:tab pos="6867242" algn="l"/>
                <a:tab pos="7326109" algn="l"/>
                <a:tab pos="7783399" algn="l"/>
                <a:tab pos="8242267" algn="l"/>
                <a:tab pos="8699558" algn="l"/>
                <a:tab pos="9156848" algn="l"/>
              </a:tabLst>
            </a:pPr>
            <a:fld id="{8840C1F3-A1E8-4C2D-8A6A-5EA1BCBD2683}" type="slidenum">
              <a:rPr lang="en-US" sz="1200">
                <a:solidFill>
                  <a:srgbClr val="000000"/>
                </a:solidFill>
              </a:rPr>
              <a:pPr algn="r" defTabSz="457290">
                <a:tabLst>
                  <a:tab pos="0" algn="l"/>
                  <a:tab pos="457290" algn="l"/>
                  <a:tab pos="916158" algn="l"/>
                  <a:tab pos="1373449" algn="l"/>
                  <a:tab pos="1830739" algn="l"/>
                  <a:tab pos="2289606" algn="l"/>
                  <a:tab pos="2746897" algn="l"/>
                  <a:tab pos="3205765" algn="l"/>
                  <a:tab pos="3663055" algn="l"/>
                  <a:tab pos="4120345" algn="l"/>
                  <a:tab pos="4579212" algn="l"/>
                  <a:tab pos="5036503" algn="l"/>
                  <a:tab pos="5493793" algn="l"/>
                  <a:tab pos="5952661" algn="l"/>
                  <a:tab pos="6409952" algn="l"/>
                  <a:tab pos="6867242" algn="l"/>
                  <a:tab pos="7326109" algn="l"/>
                  <a:tab pos="7783399" algn="l"/>
                  <a:tab pos="8242267" algn="l"/>
                  <a:tab pos="8699558" algn="l"/>
                  <a:tab pos="9156848" algn="l"/>
                </a:tabLst>
              </a:pPr>
              <a:t>10</a:t>
            </a:fld>
            <a:endParaRPr lang="en-US" sz="1200">
              <a:solidFill>
                <a:srgbClr val="000000"/>
              </a:solidFill>
            </a:endParaRPr>
          </a:p>
        </p:txBody>
      </p:sp>
      <p:sp>
        <p:nvSpPr>
          <p:cNvPr id="22531" name="Text Box 1"/>
          <p:cNvSpPr txBox="1">
            <a:spLocks noChangeArrowheads="1"/>
          </p:cNvSpPr>
          <p:nvPr/>
        </p:nvSpPr>
        <p:spPr bwMode="auto">
          <a:xfrm>
            <a:off x="858518" y="740254"/>
            <a:ext cx="5025079" cy="3704422"/>
          </a:xfrm>
          <a:prstGeom prst="rect">
            <a:avLst/>
          </a:prstGeom>
          <a:solidFill>
            <a:srgbClr val="FFFFFF"/>
          </a:solidFill>
          <a:ln w="9360">
            <a:solidFill>
              <a:srgbClr val="000000"/>
            </a:solidFill>
            <a:miter lim="800000"/>
            <a:headEnd/>
            <a:tailEnd/>
          </a:ln>
        </p:spPr>
        <p:txBody>
          <a:bodyPr wrap="none" lIns="91572" tIns="45786" rIns="91572" bIns="45786" anchor="ctr"/>
          <a:lstStyle/>
          <a:p>
            <a:pPr defTabSz="457290"/>
            <a:endParaRPr lang="fi-FI"/>
          </a:p>
        </p:txBody>
      </p:sp>
      <p:sp>
        <p:nvSpPr>
          <p:cNvPr id="22532" name="Rectangle 2"/>
          <p:cNvSpPr>
            <a:spLocks noGrp="1" noChangeArrowheads="1"/>
          </p:cNvSpPr>
          <p:nvPr>
            <p:ph type="body"/>
          </p:nvPr>
        </p:nvSpPr>
        <p:spPr>
          <a:xfrm>
            <a:off x="674211" y="4690902"/>
            <a:ext cx="5388965" cy="4441518"/>
          </a:xfrm>
          <a:noFill/>
        </p:spPr>
        <p:txBody>
          <a:bodyPr wrap="none" anchor="ctr"/>
          <a:lstStyle/>
          <a:p>
            <a:endParaRPr lang="en-US"/>
          </a:p>
        </p:txBody>
      </p:sp>
    </p:spTree>
    <p:extLst>
      <p:ext uri="{BB962C8B-B14F-4D97-AF65-F5344CB8AC3E}">
        <p14:creationId xmlns:p14="http://schemas.microsoft.com/office/powerpoint/2010/main" val="681722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9"/>
          <p:cNvSpPr txBox="1">
            <a:spLocks noGrp="1" noChangeArrowheads="1"/>
          </p:cNvSpPr>
          <p:nvPr/>
        </p:nvSpPr>
        <p:spPr bwMode="auto">
          <a:xfrm>
            <a:off x="3816855" y="9378644"/>
            <a:ext cx="2917382" cy="489293"/>
          </a:xfrm>
          <a:prstGeom prst="rect">
            <a:avLst/>
          </a:prstGeom>
          <a:noFill/>
          <a:ln w="9525">
            <a:noFill/>
            <a:round/>
            <a:headEnd/>
            <a:tailEnd/>
          </a:ln>
        </p:spPr>
        <p:txBody>
          <a:bodyPr lIns="90130" tIns="46868" rIns="90130" bIns="46868" anchor="b"/>
          <a:lstStyle/>
          <a:p>
            <a:pPr algn="r" defTabSz="457290">
              <a:tabLst>
                <a:tab pos="0" algn="l"/>
                <a:tab pos="457290" algn="l"/>
                <a:tab pos="916158" algn="l"/>
                <a:tab pos="1373449" algn="l"/>
                <a:tab pos="1830739" algn="l"/>
                <a:tab pos="2289606" algn="l"/>
                <a:tab pos="2746897" algn="l"/>
                <a:tab pos="3205765" algn="l"/>
                <a:tab pos="3663055" algn="l"/>
                <a:tab pos="4120345" algn="l"/>
                <a:tab pos="4579212" algn="l"/>
                <a:tab pos="5036503" algn="l"/>
                <a:tab pos="5493793" algn="l"/>
                <a:tab pos="5952661" algn="l"/>
                <a:tab pos="6409952" algn="l"/>
                <a:tab pos="6867242" algn="l"/>
                <a:tab pos="7326109" algn="l"/>
                <a:tab pos="7783399" algn="l"/>
                <a:tab pos="8242267" algn="l"/>
                <a:tab pos="8699558" algn="l"/>
                <a:tab pos="9156848" algn="l"/>
              </a:tabLst>
            </a:pPr>
            <a:fld id="{8840C1F3-A1E8-4C2D-8A6A-5EA1BCBD2683}" type="slidenum">
              <a:rPr lang="en-US" sz="1200">
                <a:solidFill>
                  <a:srgbClr val="000000"/>
                </a:solidFill>
              </a:rPr>
              <a:pPr algn="r" defTabSz="457290">
                <a:tabLst>
                  <a:tab pos="0" algn="l"/>
                  <a:tab pos="457290" algn="l"/>
                  <a:tab pos="916158" algn="l"/>
                  <a:tab pos="1373449" algn="l"/>
                  <a:tab pos="1830739" algn="l"/>
                  <a:tab pos="2289606" algn="l"/>
                  <a:tab pos="2746897" algn="l"/>
                  <a:tab pos="3205765" algn="l"/>
                  <a:tab pos="3663055" algn="l"/>
                  <a:tab pos="4120345" algn="l"/>
                  <a:tab pos="4579212" algn="l"/>
                  <a:tab pos="5036503" algn="l"/>
                  <a:tab pos="5493793" algn="l"/>
                  <a:tab pos="5952661" algn="l"/>
                  <a:tab pos="6409952" algn="l"/>
                  <a:tab pos="6867242" algn="l"/>
                  <a:tab pos="7326109" algn="l"/>
                  <a:tab pos="7783399" algn="l"/>
                  <a:tab pos="8242267" algn="l"/>
                  <a:tab pos="8699558" algn="l"/>
                  <a:tab pos="9156848" algn="l"/>
                </a:tabLst>
              </a:pPr>
              <a:t>11</a:t>
            </a:fld>
            <a:endParaRPr lang="en-US" sz="1200">
              <a:solidFill>
                <a:srgbClr val="000000"/>
              </a:solidFill>
            </a:endParaRPr>
          </a:p>
        </p:txBody>
      </p:sp>
      <p:sp>
        <p:nvSpPr>
          <p:cNvPr id="22531" name="Text Box 1"/>
          <p:cNvSpPr txBox="1">
            <a:spLocks noChangeArrowheads="1"/>
          </p:cNvSpPr>
          <p:nvPr/>
        </p:nvSpPr>
        <p:spPr bwMode="auto">
          <a:xfrm>
            <a:off x="858518" y="740254"/>
            <a:ext cx="5025079" cy="3704422"/>
          </a:xfrm>
          <a:prstGeom prst="rect">
            <a:avLst/>
          </a:prstGeom>
          <a:solidFill>
            <a:srgbClr val="FFFFFF"/>
          </a:solidFill>
          <a:ln w="9360">
            <a:solidFill>
              <a:srgbClr val="000000"/>
            </a:solidFill>
            <a:miter lim="800000"/>
            <a:headEnd/>
            <a:tailEnd/>
          </a:ln>
        </p:spPr>
        <p:txBody>
          <a:bodyPr wrap="none" lIns="91572" tIns="45786" rIns="91572" bIns="45786" anchor="ctr"/>
          <a:lstStyle/>
          <a:p>
            <a:pPr defTabSz="457290"/>
            <a:endParaRPr lang="fi-FI"/>
          </a:p>
        </p:txBody>
      </p:sp>
      <p:sp>
        <p:nvSpPr>
          <p:cNvPr id="22532" name="Rectangle 2"/>
          <p:cNvSpPr>
            <a:spLocks noGrp="1" noChangeArrowheads="1"/>
          </p:cNvSpPr>
          <p:nvPr>
            <p:ph type="body"/>
          </p:nvPr>
        </p:nvSpPr>
        <p:spPr>
          <a:xfrm>
            <a:off x="674211" y="4690902"/>
            <a:ext cx="5388965" cy="4441518"/>
          </a:xfrm>
          <a:noFill/>
        </p:spPr>
        <p:txBody>
          <a:bodyPr wrap="none" anchor="ctr"/>
          <a:lstStyle/>
          <a:p>
            <a:endParaRPr lang="en-US"/>
          </a:p>
        </p:txBody>
      </p:sp>
    </p:spTree>
    <p:extLst>
      <p:ext uri="{BB962C8B-B14F-4D97-AF65-F5344CB8AC3E}">
        <p14:creationId xmlns:p14="http://schemas.microsoft.com/office/powerpoint/2010/main" val="22931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Muokkaa alaotsikon perustyyliä napsautt.</a:t>
            </a:r>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F9D0613C-0C89-4907-8920-B0D4A7515A91}" type="slidenum">
              <a:rPr lang="fi-FI"/>
              <a:pPr>
                <a:defRPr/>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572E806B-1393-46B0-BF54-F47F72FCC8D1}" type="slidenum">
              <a:rPr lang="fi-FI"/>
              <a:pPr>
                <a:def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6225" y="274638"/>
            <a:ext cx="2055813" cy="5846762"/>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6625" cy="5846762"/>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BF5AEA8F-6A31-4A15-898E-AD2F0742C6E5}" type="slidenum">
              <a:rPr lang="fi-FI"/>
              <a:pPr>
                <a:defRPr/>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4838" cy="1138237"/>
          </a:xfrm>
        </p:spPr>
        <p:txBody>
          <a:bodyPr/>
          <a:lstStyle/>
          <a:p>
            <a:r>
              <a:rPr lang="fi-FI"/>
              <a:t>Muokkaa perustyyl. napsautt.</a:t>
            </a:r>
          </a:p>
        </p:txBody>
      </p:sp>
      <p:sp>
        <p:nvSpPr>
          <p:cNvPr id="3" name="Rectangle 3"/>
          <p:cNvSpPr>
            <a:spLocks noGrp="1" noChangeArrowheads="1"/>
          </p:cNvSpPr>
          <p:nvPr>
            <p:ph type="dt" idx="10"/>
          </p:nvPr>
        </p:nvSpPr>
        <p:spPr>
          <a:ln/>
        </p:spPr>
        <p:txBody>
          <a:bodyPr/>
          <a:lstStyle>
            <a:lvl1pPr>
              <a:defRPr/>
            </a:lvl1pPr>
          </a:lstStyle>
          <a:p>
            <a:pPr>
              <a:defRPr/>
            </a:pPr>
            <a:endParaRPr lang="fi-FI"/>
          </a:p>
        </p:txBody>
      </p:sp>
      <p:sp>
        <p:nvSpPr>
          <p:cNvPr id="4" name="Rectangle 4"/>
          <p:cNvSpPr>
            <a:spLocks noGrp="1" noChangeArrowheads="1"/>
          </p:cNvSpPr>
          <p:nvPr>
            <p:ph type="ftr" idx="11"/>
          </p:nvPr>
        </p:nvSpPr>
        <p:spPr>
          <a:ln/>
        </p:spPr>
        <p:txBody>
          <a:bodyPr/>
          <a:lstStyle>
            <a:lvl1pPr>
              <a:defRPr/>
            </a:lvl1pPr>
          </a:lstStyle>
          <a:p>
            <a:pPr>
              <a:defRPr/>
            </a:pPr>
            <a:endParaRPr lang="fi-FI"/>
          </a:p>
        </p:txBody>
      </p:sp>
      <p:sp>
        <p:nvSpPr>
          <p:cNvPr id="5" name="Rectangle 5"/>
          <p:cNvSpPr>
            <a:spLocks noGrp="1" noChangeArrowheads="1"/>
          </p:cNvSpPr>
          <p:nvPr>
            <p:ph type="sldNum" idx="12"/>
          </p:nvPr>
        </p:nvSpPr>
        <p:spPr>
          <a:ln/>
        </p:spPr>
        <p:txBody>
          <a:bodyPr/>
          <a:lstStyle>
            <a:lvl1pPr>
              <a:defRPr/>
            </a:lvl1pPr>
          </a:lstStyle>
          <a:p>
            <a:pPr>
              <a:defRPr/>
            </a:pPr>
            <a:fld id="{8CCA1D2C-ADD3-47B3-9B46-D319553DDD9A}" type="slidenum">
              <a:rPr lang="fi-FI"/>
              <a:pPr>
                <a:defRPr/>
              </a:pPr>
              <a:t>‹#›</a:t>
            </a:fld>
            <a:endParaRPr lang="fi-F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4838" cy="1138237"/>
          </a:xfrm>
        </p:spPr>
        <p:txBody>
          <a:bodyPr/>
          <a:lstStyle/>
          <a:p>
            <a:r>
              <a:rPr lang="fi-FI"/>
              <a:t>Muokkaa perustyyl. napsautt.</a:t>
            </a:r>
          </a:p>
        </p:txBody>
      </p:sp>
      <p:sp>
        <p:nvSpPr>
          <p:cNvPr id="3" name="Tekstin paikkamerkki 2"/>
          <p:cNvSpPr>
            <a:spLocks noGrp="1"/>
          </p:cNvSpPr>
          <p:nvPr>
            <p:ph type="body" sz="half" idx="1"/>
          </p:nvPr>
        </p:nvSpPr>
        <p:spPr>
          <a:xfrm>
            <a:off x="457200" y="1600200"/>
            <a:ext cx="4035425" cy="4521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5025" y="1600200"/>
            <a:ext cx="4037013" cy="4521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3"/>
          <p:cNvSpPr>
            <a:spLocks noGrp="1" noChangeArrowheads="1"/>
          </p:cNvSpPr>
          <p:nvPr>
            <p:ph type="dt" idx="10"/>
          </p:nvPr>
        </p:nvSpPr>
        <p:spPr>
          <a:ln/>
        </p:spPr>
        <p:txBody>
          <a:bodyPr/>
          <a:lstStyle>
            <a:lvl1pPr>
              <a:defRPr/>
            </a:lvl1pPr>
          </a:lstStyle>
          <a:p>
            <a:pPr>
              <a:defRPr/>
            </a:pPr>
            <a:endParaRPr lang="fi-FI"/>
          </a:p>
        </p:txBody>
      </p:sp>
      <p:sp>
        <p:nvSpPr>
          <p:cNvPr id="6" name="Rectangle 4"/>
          <p:cNvSpPr>
            <a:spLocks noGrp="1" noChangeArrowheads="1"/>
          </p:cNvSpPr>
          <p:nvPr>
            <p:ph type="ftr" idx="11"/>
          </p:nvPr>
        </p:nvSpPr>
        <p:spPr>
          <a:ln/>
        </p:spPr>
        <p:txBody>
          <a:bodyPr/>
          <a:lstStyle>
            <a:lvl1pPr>
              <a:defRPr/>
            </a:lvl1pPr>
          </a:lstStyle>
          <a:p>
            <a:pPr>
              <a:defRPr/>
            </a:pPr>
            <a:endParaRPr lang="fi-FI"/>
          </a:p>
        </p:txBody>
      </p:sp>
      <p:sp>
        <p:nvSpPr>
          <p:cNvPr id="7" name="Rectangle 5"/>
          <p:cNvSpPr>
            <a:spLocks noGrp="1" noChangeArrowheads="1"/>
          </p:cNvSpPr>
          <p:nvPr>
            <p:ph type="sldNum" idx="12"/>
          </p:nvPr>
        </p:nvSpPr>
        <p:spPr>
          <a:ln/>
        </p:spPr>
        <p:txBody>
          <a:bodyPr/>
          <a:lstStyle>
            <a:lvl1pPr>
              <a:defRPr/>
            </a:lvl1pPr>
          </a:lstStyle>
          <a:p>
            <a:pPr>
              <a:defRPr/>
            </a:pPr>
            <a:fld id="{E7927FCF-08C5-4228-9CEA-D09CCA1D6142}" type="slidenum">
              <a:rPr lang="fi-FI"/>
              <a:pPr>
                <a:defRPr/>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D4917545-F76A-4562-B4A2-E022D8883458}" type="slidenum">
              <a:rPr lang="fi-FI"/>
              <a:pPr>
                <a:defRPr/>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3"/>
          <p:cNvSpPr>
            <a:spLocks noGrp="1" noChangeArrowheads="1"/>
          </p:cNvSpPr>
          <p:nvPr>
            <p:ph type="dt" idx="10"/>
          </p:nvPr>
        </p:nvSpPr>
        <p:spPr>
          <a:ln/>
        </p:spPr>
        <p:txBody>
          <a:bodyPr/>
          <a:lstStyle>
            <a:lvl1pPr>
              <a:defRPr/>
            </a:lvl1pPr>
          </a:lstStyle>
          <a:p>
            <a:pPr>
              <a:defRPr/>
            </a:pPr>
            <a:endParaRPr lang="fi-FI"/>
          </a:p>
        </p:txBody>
      </p:sp>
      <p:sp>
        <p:nvSpPr>
          <p:cNvPr id="5" name="Rectangle 4"/>
          <p:cNvSpPr>
            <a:spLocks noGrp="1" noChangeArrowheads="1"/>
          </p:cNvSpPr>
          <p:nvPr>
            <p:ph type="ftr" idx="11"/>
          </p:nvPr>
        </p:nvSpPr>
        <p:spPr>
          <a:ln/>
        </p:spPr>
        <p:txBody>
          <a:bodyPr/>
          <a:lstStyle>
            <a:lvl1pPr>
              <a:defRPr/>
            </a:lvl1pPr>
          </a:lstStyle>
          <a:p>
            <a:pPr>
              <a:defRPr/>
            </a:pPr>
            <a:endParaRPr lang="fi-FI"/>
          </a:p>
        </p:txBody>
      </p:sp>
      <p:sp>
        <p:nvSpPr>
          <p:cNvPr id="6" name="Rectangle 5"/>
          <p:cNvSpPr>
            <a:spLocks noGrp="1" noChangeArrowheads="1"/>
          </p:cNvSpPr>
          <p:nvPr>
            <p:ph type="sldNum" idx="12"/>
          </p:nvPr>
        </p:nvSpPr>
        <p:spPr>
          <a:ln/>
        </p:spPr>
        <p:txBody>
          <a:bodyPr/>
          <a:lstStyle>
            <a:lvl1pPr>
              <a:defRPr/>
            </a:lvl1pPr>
          </a:lstStyle>
          <a:p>
            <a:pPr>
              <a:defRPr/>
            </a:pPr>
            <a:fld id="{E30304F0-6B17-454A-9178-DDAE273126B8}" type="slidenum">
              <a:rPr lang="fi-FI"/>
              <a:pPr>
                <a:defRPr/>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3"/>
          <p:cNvSpPr>
            <a:spLocks noGrp="1" noChangeArrowheads="1"/>
          </p:cNvSpPr>
          <p:nvPr>
            <p:ph type="dt" idx="10"/>
          </p:nvPr>
        </p:nvSpPr>
        <p:spPr>
          <a:ln/>
        </p:spPr>
        <p:txBody>
          <a:bodyPr/>
          <a:lstStyle>
            <a:lvl1pPr>
              <a:defRPr/>
            </a:lvl1pPr>
          </a:lstStyle>
          <a:p>
            <a:pPr>
              <a:defRPr/>
            </a:pPr>
            <a:endParaRPr lang="fi-FI"/>
          </a:p>
        </p:txBody>
      </p:sp>
      <p:sp>
        <p:nvSpPr>
          <p:cNvPr id="6" name="Rectangle 4"/>
          <p:cNvSpPr>
            <a:spLocks noGrp="1" noChangeArrowheads="1"/>
          </p:cNvSpPr>
          <p:nvPr>
            <p:ph type="ftr" idx="11"/>
          </p:nvPr>
        </p:nvSpPr>
        <p:spPr>
          <a:ln/>
        </p:spPr>
        <p:txBody>
          <a:bodyPr/>
          <a:lstStyle>
            <a:lvl1pPr>
              <a:defRPr/>
            </a:lvl1pPr>
          </a:lstStyle>
          <a:p>
            <a:pPr>
              <a:defRPr/>
            </a:pPr>
            <a:endParaRPr lang="fi-FI"/>
          </a:p>
        </p:txBody>
      </p:sp>
      <p:sp>
        <p:nvSpPr>
          <p:cNvPr id="7" name="Rectangle 5"/>
          <p:cNvSpPr>
            <a:spLocks noGrp="1" noChangeArrowheads="1"/>
          </p:cNvSpPr>
          <p:nvPr>
            <p:ph type="sldNum" idx="12"/>
          </p:nvPr>
        </p:nvSpPr>
        <p:spPr>
          <a:ln/>
        </p:spPr>
        <p:txBody>
          <a:bodyPr/>
          <a:lstStyle>
            <a:lvl1pPr>
              <a:defRPr/>
            </a:lvl1pPr>
          </a:lstStyle>
          <a:p>
            <a:pPr>
              <a:defRPr/>
            </a:pPr>
            <a:fld id="{AA6CCA9A-9AAB-4FE0-AEB4-A5B55ACA5881}" type="slidenum">
              <a:rPr lang="fi-FI"/>
              <a:pPr>
                <a:defRPr/>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3"/>
          <p:cNvSpPr>
            <a:spLocks noGrp="1" noChangeArrowheads="1"/>
          </p:cNvSpPr>
          <p:nvPr>
            <p:ph type="dt" idx="10"/>
          </p:nvPr>
        </p:nvSpPr>
        <p:spPr>
          <a:ln/>
        </p:spPr>
        <p:txBody>
          <a:bodyPr/>
          <a:lstStyle>
            <a:lvl1pPr>
              <a:defRPr/>
            </a:lvl1pPr>
          </a:lstStyle>
          <a:p>
            <a:pPr>
              <a:defRPr/>
            </a:pPr>
            <a:endParaRPr lang="fi-FI"/>
          </a:p>
        </p:txBody>
      </p:sp>
      <p:sp>
        <p:nvSpPr>
          <p:cNvPr id="8" name="Rectangle 4"/>
          <p:cNvSpPr>
            <a:spLocks noGrp="1" noChangeArrowheads="1"/>
          </p:cNvSpPr>
          <p:nvPr>
            <p:ph type="ftr" idx="11"/>
          </p:nvPr>
        </p:nvSpPr>
        <p:spPr>
          <a:ln/>
        </p:spPr>
        <p:txBody>
          <a:bodyPr/>
          <a:lstStyle>
            <a:lvl1pPr>
              <a:defRPr/>
            </a:lvl1pPr>
          </a:lstStyle>
          <a:p>
            <a:pPr>
              <a:defRPr/>
            </a:pPr>
            <a:endParaRPr lang="fi-FI"/>
          </a:p>
        </p:txBody>
      </p:sp>
      <p:sp>
        <p:nvSpPr>
          <p:cNvPr id="9" name="Rectangle 5"/>
          <p:cNvSpPr>
            <a:spLocks noGrp="1" noChangeArrowheads="1"/>
          </p:cNvSpPr>
          <p:nvPr>
            <p:ph type="sldNum" idx="12"/>
          </p:nvPr>
        </p:nvSpPr>
        <p:spPr>
          <a:ln/>
        </p:spPr>
        <p:txBody>
          <a:bodyPr/>
          <a:lstStyle>
            <a:lvl1pPr>
              <a:defRPr/>
            </a:lvl1pPr>
          </a:lstStyle>
          <a:p>
            <a:pPr>
              <a:defRPr/>
            </a:pPr>
            <a:fld id="{381A816F-CBBF-4E17-8A58-5D0381A3EAEE}" type="slidenum">
              <a:rPr lang="fi-FI"/>
              <a:pPr>
                <a:defRPr/>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3"/>
          <p:cNvSpPr>
            <a:spLocks noGrp="1" noChangeArrowheads="1"/>
          </p:cNvSpPr>
          <p:nvPr>
            <p:ph type="dt" idx="10"/>
          </p:nvPr>
        </p:nvSpPr>
        <p:spPr>
          <a:ln/>
        </p:spPr>
        <p:txBody>
          <a:bodyPr/>
          <a:lstStyle>
            <a:lvl1pPr>
              <a:defRPr/>
            </a:lvl1pPr>
          </a:lstStyle>
          <a:p>
            <a:pPr>
              <a:defRPr/>
            </a:pPr>
            <a:endParaRPr lang="fi-FI"/>
          </a:p>
        </p:txBody>
      </p:sp>
      <p:sp>
        <p:nvSpPr>
          <p:cNvPr id="4" name="Rectangle 4"/>
          <p:cNvSpPr>
            <a:spLocks noGrp="1" noChangeArrowheads="1"/>
          </p:cNvSpPr>
          <p:nvPr>
            <p:ph type="ftr" idx="11"/>
          </p:nvPr>
        </p:nvSpPr>
        <p:spPr>
          <a:ln/>
        </p:spPr>
        <p:txBody>
          <a:bodyPr/>
          <a:lstStyle>
            <a:lvl1pPr>
              <a:defRPr/>
            </a:lvl1pPr>
          </a:lstStyle>
          <a:p>
            <a:pPr>
              <a:defRPr/>
            </a:pPr>
            <a:endParaRPr lang="fi-FI"/>
          </a:p>
        </p:txBody>
      </p:sp>
      <p:sp>
        <p:nvSpPr>
          <p:cNvPr id="5" name="Rectangle 5"/>
          <p:cNvSpPr>
            <a:spLocks noGrp="1" noChangeArrowheads="1"/>
          </p:cNvSpPr>
          <p:nvPr>
            <p:ph type="sldNum" idx="12"/>
          </p:nvPr>
        </p:nvSpPr>
        <p:spPr>
          <a:ln/>
        </p:spPr>
        <p:txBody>
          <a:bodyPr/>
          <a:lstStyle>
            <a:lvl1pPr>
              <a:defRPr/>
            </a:lvl1pPr>
          </a:lstStyle>
          <a:p>
            <a:pPr>
              <a:defRPr/>
            </a:pPr>
            <a:fld id="{2C137225-CA4F-46C2-86D8-0D0E1AF2FA43}" type="slidenum">
              <a:rPr lang="fi-FI"/>
              <a:pPr>
                <a:defRPr/>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i-FI"/>
          </a:p>
        </p:txBody>
      </p:sp>
      <p:sp>
        <p:nvSpPr>
          <p:cNvPr id="3" name="Rectangle 4"/>
          <p:cNvSpPr>
            <a:spLocks noGrp="1" noChangeArrowheads="1"/>
          </p:cNvSpPr>
          <p:nvPr>
            <p:ph type="ftr" idx="11"/>
          </p:nvPr>
        </p:nvSpPr>
        <p:spPr>
          <a:ln/>
        </p:spPr>
        <p:txBody>
          <a:bodyPr/>
          <a:lstStyle>
            <a:lvl1pPr>
              <a:defRPr/>
            </a:lvl1pPr>
          </a:lstStyle>
          <a:p>
            <a:pPr>
              <a:defRPr/>
            </a:pPr>
            <a:endParaRPr lang="fi-FI"/>
          </a:p>
        </p:txBody>
      </p:sp>
      <p:sp>
        <p:nvSpPr>
          <p:cNvPr id="4" name="Rectangle 5"/>
          <p:cNvSpPr>
            <a:spLocks noGrp="1" noChangeArrowheads="1"/>
          </p:cNvSpPr>
          <p:nvPr>
            <p:ph type="sldNum" idx="12"/>
          </p:nvPr>
        </p:nvSpPr>
        <p:spPr>
          <a:ln/>
        </p:spPr>
        <p:txBody>
          <a:bodyPr/>
          <a:lstStyle>
            <a:lvl1pPr>
              <a:defRPr/>
            </a:lvl1pPr>
          </a:lstStyle>
          <a:p>
            <a:pPr>
              <a:defRPr/>
            </a:pPr>
            <a:fld id="{52712DB8-CDA2-4940-AC4D-57CA4F1AEFDF}" type="slidenum">
              <a:rPr lang="fi-FI"/>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3"/>
          <p:cNvSpPr>
            <a:spLocks noGrp="1" noChangeArrowheads="1"/>
          </p:cNvSpPr>
          <p:nvPr>
            <p:ph type="dt" idx="10"/>
          </p:nvPr>
        </p:nvSpPr>
        <p:spPr>
          <a:ln/>
        </p:spPr>
        <p:txBody>
          <a:bodyPr/>
          <a:lstStyle>
            <a:lvl1pPr>
              <a:defRPr/>
            </a:lvl1pPr>
          </a:lstStyle>
          <a:p>
            <a:pPr>
              <a:defRPr/>
            </a:pPr>
            <a:endParaRPr lang="fi-FI"/>
          </a:p>
        </p:txBody>
      </p:sp>
      <p:sp>
        <p:nvSpPr>
          <p:cNvPr id="6" name="Rectangle 4"/>
          <p:cNvSpPr>
            <a:spLocks noGrp="1" noChangeArrowheads="1"/>
          </p:cNvSpPr>
          <p:nvPr>
            <p:ph type="ftr" idx="11"/>
          </p:nvPr>
        </p:nvSpPr>
        <p:spPr>
          <a:ln/>
        </p:spPr>
        <p:txBody>
          <a:bodyPr/>
          <a:lstStyle>
            <a:lvl1pPr>
              <a:defRPr/>
            </a:lvl1pPr>
          </a:lstStyle>
          <a:p>
            <a:pPr>
              <a:defRPr/>
            </a:pPr>
            <a:endParaRPr lang="fi-FI"/>
          </a:p>
        </p:txBody>
      </p:sp>
      <p:sp>
        <p:nvSpPr>
          <p:cNvPr id="7" name="Rectangle 5"/>
          <p:cNvSpPr>
            <a:spLocks noGrp="1" noChangeArrowheads="1"/>
          </p:cNvSpPr>
          <p:nvPr>
            <p:ph type="sldNum" idx="12"/>
          </p:nvPr>
        </p:nvSpPr>
        <p:spPr>
          <a:ln/>
        </p:spPr>
        <p:txBody>
          <a:bodyPr/>
          <a:lstStyle>
            <a:lvl1pPr>
              <a:defRPr/>
            </a:lvl1pPr>
          </a:lstStyle>
          <a:p>
            <a:pPr>
              <a:defRPr/>
            </a:pPr>
            <a:fld id="{228B3E58-BE28-4D24-B16D-1BF6980EBAE4}" type="slidenum">
              <a:rPr lang="fi-FI"/>
              <a:pPr>
                <a:def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3"/>
          <p:cNvSpPr>
            <a:spLocks noGrp="1" noChangeArrowheads="1"/>
          </p:cNvSpPr>
          <p:nvPr>
            <p:ph type="dt" idx="10"/>
          </p:nvPr>
        </p:nvSpPr>
        <p:spPr>
          <a:ln/>
        </p:spPr>
        <p:txBody>
          <a:bodyPr/>
          <a:lstStyle>
            <a:lvl1pPr>
              <a:defRPr/>
            </a:lvl1pPr>
          </a:lstStyle>
          <a:p>
            <a:pPr>
              <a:defRPr/>
            </a:pPr>
            <a:endParaRPr lang="fi-FI"/>
          </a:p>
        </p:txBody>
      </p:sp>
      <p:sp>
        <p:nvSpPr>
          <p:cNvPr id="6" name="Rectangle 4"/>
          <p:cNvSpPr>
            <a:spLocks noGrp="1" noChangeArrowheads="1"/>
          </p:cNvSpPr>
          <p:nvPr>
            <p:ph type="ftr" idx="11"/>
          </p:nvPr>
        </p:nvSpPr>
        <p:spPr>
          <a:ln/>
        </p:spPr>
        <p:txBody>
          <a:bodyPr/>
          <a:lstStyle>
            <a:lvl1pPr>
              <a:defRPr/>
            </a:lvl1pPr>
          </a:lstStyle>
          <a:p>
            <a:pPr>
              <a:defRPr/>
            </a:pPr>
            <a:endParaRPr lang="fi-FI"/>
          </a:p>
        </p:txBody>
      </p:sp>
      <p:sp>
        <p:nvSpPr>
          <p:cNvPr id="7" name="Rectangle 5"/>
          <p:cNvSpPr>
            <a:spLocks noGrp="1" noChangeArrowheads="1"/>
          </p:cNvSpPr>
          <p:nvPr>
            <p:ph type="sldNum" idx="12"/>
          </p:nvPr>
        </p:nvSpPr>
        <p:spPr>
          <a:ln/>
        </p:spPr>
        <p:txBody>
          <a:bodyPr/>
          <a:lstStyle>
            <a:lvl1pPr>
              <a:defRPr/>
            </a:lvl1pPr>
          </a:lstStyle>
          <a:p>
            <a:pPr>
              <a:defRPr/>
            </a:pPr>
            <a:fld id="{32721EC8-9233-4B9F-AEDF-BA8AFA3426D9}" type="slidenum">
              <a:rPr lang="fi-FI"/>
              <a:pPr>
                <a:defRPr/>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4838" cy="1138237"/>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4838" cy="45212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Rectangle 3"/>
          <p:cNvSpPr>
            <a:spLocks noGrp="1" noChangeArrowheads="1"/>
          </p:cNvSpPr>
          <p:nvPr>
            <p:ph type="dt"/>
          </p:nvPr>
        </p:nvSpPr>
        <p:spPr bwMode="auto">
          <a:xfrm>
            <a:off x="457200" y="6245225"/>
            <a:ext cx="2128838" cy="4714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defRPr sz="1400">
                <a:solidFill>
                  <a:srgbClr val="000000"/>
                </a:solidFill>
              </a:defRPr>
            </a:lvl1pPr>
          </a:lstStyle>
          <a:p>
            <a:pPr>
              <a:defRPr/>
            </a:pPr>
            <a:endParaRPr lang="fi-FI"/>
          </a:p>
        </p:txBody>
      </p:sp>
      <p:sp>
        <p:nvSpPr>
          <p:cNvPr id="1028" name="Rectangle 4"/>
          <p:cNvSpPr>
            <a:spLocks noGrp="1" noChangeArrowheads="1"/>
          </p:cNvSpPr>
          <p:nvPr>
            <p:ph type="ftr"/>
          </p:nvPr>
        </p:nvSpPr>
        <p:spPr bwMode="auto">
          <a:xfrm>
            <a:off x="3124200" y="6245225"/>
            <a:ext cx="2890838" cy="4714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defRPr sz="1400">
                <a:solidFill>
                  <a:srgbClr val="000000"/>
                </a:solidFill>
              </a:defRPr>
            </a:lvl1pPr>
          </a:lstStyle>
          <a:p>
            <a:pPr>
              <a:defRPr/>
            </a:pPr>
            <a:endParaRPr lang="fi-FI"/>
          </a:p>
        </p:txBody>
      </p:sp>
      <p:sp>
        <p:nvSpPr>
          <p:cNvPr id="1029" name="Rectangle 5"/>
          <p:cNvSpPr>
            <a:spLocks noGrp="1" noChangeArrowheads="1"/>
          </p:cNvSpPr>
          <p:nvPr>
            <p:ph type="sldNum"/>
          </p:nvPr>
        </p:nvSpPr>
        <p:spPr bwMode="auto">
          <a:xfrm>
            <a:off x="6553200" y="6245225"/>
            <a:ext cx="2128838" cy="4714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defRPr sz="1400">
                <a:solidFill>
                  <a:srgbClr val="000000"/>
                </a:solidFill>
              </a:defRPr>
            </a:lvl1pPr>
          </a:lstStyle>
          <a:p>
            <a:pPr>
              <a:defRPr/>
            </a:pPr>
            <a:fld id="{D0980BB8-1048-471A-96A1-864C58ACDC82}"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0" fontAlgn="base" hangingPunct="0">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Arial"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Arial"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Arial"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Arial" charset="0"/>
        <a:defRPr sz="4400">
          <a:solidFill>
            <a:srgbClr val="000000"/>
          </a:solidFill>
          <a:latin typeface="Arial" charset="0"/>
        </a:defRPr>
      </a:lvl5pPr>
      <a:lvl6pPr marL="457200" algn="ctr" defTabSz="457200" rtl="0" fontAlgn="base">
        <a:spcBef>
          <a:spcPct val="0"/>
        </a:spcBef>
        <a:spcAft>
          <a:spcPct val="0"/>
        </a:spcAft>
        <a:buClr>
          <a:srgbClr val="000000"/>
        </a:buClr>
        <a:buSzPct val="100000"/>
        <a:buFont typeface="Arial" charset="0"/>
        <a:defRPr sz="4400">
          <a:solidFill>
            <a:srgbClr val="000000"/>
          </a:solidFill>
          <a:latin typeface="Arial" charset="0"/>
        </a:defRPr>
      </a:lvl6pPr>
      <a:lvl7pPr marL="914400" algn="ctr" defTabSz="457200" rtl="0" fontAlgn="base">
        <a:spcBef>
          <a:spcPct val="0"/>
        </a:spcBef>
        <a:spcAft>
          <a:spcPct val="0"/>
        </a:spcAft>
        <a:buClr>
          <a:srgbClr val="000000"/>
        </a:buClr>
        <a:buSzPct val="100000"/>
        <a:buFont typeface="Arial" charset="0"/>
        <a:defRPr sz="4400">
          <a:solidFill>
            <a:srgbClr val="000000"/>
          </a:solidFill>
          <a:latin typeface="Arial" charset="0"/>
        </a:defRPr>
      </a:lvl7pPr>
      <a:lvl8pPr marL="1371600" algn="ctr" defTabSz="457200" rtl="0" fontAlgn="base">
        <a:spcBef>
          <a:spcPct val="0"/>
        </a:spcBef>
        <a:spcAft>
          <a:spcPct val="0"/>
        </a:spcAft>
        <a:buClr>
          <a:srgbClr val="000000"/>
        </a:buClr>
        <a:buSzPct val="100000"/>
        <a:buFont typeface="Arial" charset="0"/>
        <a:defRPr sz="4400">
          <a:solidFill>
            <a:srgbClr val="000000"/>
          </a:solidFill>
          <a:latin typeface="Arial" charset="0"/>
        </a:defRPr>
      </a:lvl8pPr>
      <a:lvl9pPr marL="1828800" algn="ctr" defTabSz="457200" rtl="0" fontAlgn="base">
        <a:spcBef>
          <a:spcPct val="0"/>
        </a:spcBef>
        <a:spcAft>
          <a:spcPct val="0"/>
        </a:spcAft>
        <a:buClr>
          <a:srgbClr val="000000"/>
        </a:buClr>
        <a:buSzPct val="100000"/>
        <a:buFont typeface="Arial" charset="0"/>
        <a:defRPr sz="4400">
          <a:solidFill>
            <a:srgbClr val="000000"/>
          </a:solidFill>
          <a:latin typeface="Arial" charset="0"/>
        </a:defRPr>
      </a:lvl9pPr>
    </p:titleStyle>
    <p:bodyStyle>
      <a:lvl1pPr marL="338138" indent="-338138" algn="l" defTabSz="457200" rtl="0" eaLnBrk="0" fontAlgn="base" hangingPunct="0">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38188" indent="-280988" algn="l" defTabSz="457200" rtl="0" eaLnBrk="0" fontAlgn="base" hangingPunct="0">
        <a:spcBef>
          <a:spcPts val="700"/>
        </a:spcBef>
        <a:spcAft>
          <a:spcPct val="0"/>
        </a:spcAft>
        <a:buClr>
          <a:srgbClr val="000000"/>
        </a:buClr>
        <a:buSzPct val="100000"/>
        <a:buFont typeface="Arial" charset="0"/>
        <a:buChar char="–"/>
        <a:defRPr sz="2800">
          <a:solidFill>
            <a:srgbClr val="000000"/>
          </a:solidFill>
          <a:latin typeface="+mn-lt"/>
        </a:defRPr>
      </a:lvl2pPr>
      <a:lvl3pPr marL="1143000" indent="-228600" algn="l" defTabSz="457200" rtl="0" eaLnBrk="0" fontAlgn="base" hangingPunct="0">
        <a:spcBef>
          <a:spcPts val="600"/>
        </a:spcBef>
        <a:spcAft>
          <a:spcPct val="0"/>
        </a:spcAft>
        <a:buClr>
          <a:srgbClr val="000000"/>
        </a:buClr>
        <a:buSzPct val="100000"/>
        <a:buFont typeface="Arial" charset="0"/>
        <a:buChar char="•"/>
        <a:defRPr sz="2400">
          <a:solidFill>
            <a:srgbClr val="000000"/>
          </a:solidFill>
          <a:latin typeface="+mn-lt"/>
        </a:defRPr>
      </a:lvl3pPr>
      <a:lvl4pPr marL="1600200" indent="-228600" algn="l" defTabSz="457200" rtl="0" eaLnBrk="0" fontAlgn="base" hangingPunct="0">
        <a:spcBef>
          <a:spcPts val="500"/>
        </a:spcBef>
        <a:spcAft>
          <a:spcPct val="0"/>
        </a:spcAft>
        <a:buClr>
          <a:srgbClr val="000000"/>
        </a:buClr>
        <a:buSzPct val="100000"/>
        <a:buFont typeface="Arial" charset="0"/>
        <a:buChar char="–"/>
        <a:defRPr sz="2000">
          <a:solidFill>
            <a:srgbClr val="000000"/>
          </a:solidFill>
          <a:latin typeface="+mn-lt"/>
        </a:defRPr>
      </a:lvl4pPr>
      <a:lvl5pPr marL="2057400" indent="-228600" algn="l" defTabSz="457200" rtl="0" eaLnBrk="0" fontAlgn="base" hangingPunct="0">
        <a:spcBef>
          <a:spcPts val="500"/>
        </a:spcBef>
        <a:spcAft>
          <a:spcPct val="0"/>
        </a:spcAft>
        <a:buClr>
          <a:srgbClr val="000000"/>
        </a:buClr>
        <a:buSzPct val="100000"/>
        <a:buFont typeface="Arial" charset="0"/>
        <a:buChar char="»"/>
        <a:defRPr sz="2000">
          <a:solidFill>
            <a:srgbClr val="000000"/>
          </a:solidFill>
          <a:latin typeface="+mn-lt"/>
        </a:defRPr>
      </a:lvl5pPr>
      <a:lvl6pPr marL="25146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defRPr>
      </a:lvl6pPr>
      <a:lvl7pPr marL="29718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defRPr>
      </a:lvl7pPr>
      <a:lvl8pPr marL="34290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defRPr>
      </a:lvl8pPr>
      <a:lvl9pPr marL="38862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ian numeron paikkamerkki 4"/>
          <p:cNvSpPr>
            <a:spLocks noGrp="1"/>
          </p:cNvSpPr>
          <p:nvPr>
            <p:ph type="sldNum" sz="quarter" idx="12"/>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E263765-9E48-4A31-87FA-DB2785C57245}" type="slidenum">
              <a:rPr lang="fi-F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fi-FI"/>
          </a:p>
        </p:txBody>
      </p:sp>
      <p:sp>
        <p:nvSpPr>
          <p:cNvPr id="2051" name="Rectangle 1"/>
          <p:cNvSpPr>
            <a:spLocks noGrp="1" noChangeArrowheads="1"/>
          </p:cNvSpPr>
          <p:nvPr>
            <p:ph type="title"/>
          </p:nvPr>
        </p:nvSpPr>
        <p:spPr>
          <a:xfrm>
            <a:off x="468313" y="1922463"/>
            <a:ext cx="8675687" cy="1435100"/>
          </a:xfrm>
        </p:spPr>
        <p:txBody>
          <a:bodyPr/>
          <a:lstStyle/>
          <a:p>
            <a:pPr marL="833438" indent="-833438" algn="l" eaLnBrk="1" hangingPunct="1">
              <a:buFont typeface="Arial Black" pitchFamily="34" charset="0"/>
              <a:buNone/>
              <a:tabLst>
                <a:tab pos="833438" algn="l"/>
                <a:tab pos="1747838" algn="l"/>
                <a:tab pos="2662238" algn="l"/>
                <a:tab pos="3576638" algn="l"/>
                <a:tab pos="4491038" algn="l"/>
                <a:tab pos="5405438" algn="l"/>
                <a:tab pos="6319838" algn="l"/>
                <a:tab pos="7234238" algn="l"/>
                <a:tab pos="8148638" algn="l"/>
                <a:tab pos="9063038" algn="l"/>
                <a:tab pos="9977438" algn="l"/>
                <a:tab pos="10891838" algn="l"/>
              </a:tabLst>
            </a:pPr>
            <a:r>
              <a:rPr lang="fi-FI" dirty="0">
                <a:latin typeface="Arial Black" pitchFamily="34" charset="0"/>
              </a:rPr>
              <a:t>	Session 2:</a:t>
            </a:r>
            <a:r>
              <a:rPr lang="fi-FI" dirty="0">
                <a:solidFill>
                  <a:srgbClr val="333399"/>
                </a:solidFill>
                <a:latin typeface="Arial Black" pitchFamily="34" charset="0"/>
              </a:rPr>
              <a:t> </a:t>
            </a:r>
            <a:br>
              <a:rPr lang="fi-FI" dirty="0">
                <a:solidFill>
                  <a:srgbClr val="333399"/>
                </a:solidFill>
                <a:latin typeface="Arial Black" pitchFamily="34" charset="0"/>
              </a:rPr>
            </a:br>
            <a:r>
              <a:rPr lang="fi-FI" sz="3600" dirty="0">
                <a:solidFill>
                  <a:srgbClr val="333399"/>
                </a:solidFill>
                <a:latin typeface="Arial Black" pitchFamily="34" charset="0"/>
              </a:rPr>
              <a:t>Writing </a:t>
            </a:r>
            <a:r>
              <a:rPr lang="fi-FI" sz="3600" dirty="0" err="1">
                <a:solidFill>
                  <a:srgbClr val="333399"/>
                </a:solidFill>
                <a:latin typeface="Arial Black" pitchFamily="34" charset="0"/>
              </a:rPr>
              <a:t>problem-solution</a:t>
            </a:r>
            <a:r>
              <a:rPr lang="fi-FI" sz="3600" dirty="0">
                <a:solidFill>
                  <a:srgbClr val="333399"/>
                </a:solidFill>
                <a:latin typeface="Arial Black" pitchFamily="34" charset="0"/>
              </a:rPr>
              <a:t> </a:t>
            </a:r>
            <a:r>
              <a:rPr lang="fi-FI" sz="3600" dirty="0" err="1">
                <a:solidFill>
                  <a:srgbClr val="333399"/>
                </a:solidFill>
                <a:latin typeface="Arial Black" pitchFamily="34" charset="0"/>
              </a:rPr>
              <a:t>texts</a:t>
            </a:r>
            <a:endParaRPr lang="fi-FI" sz="4000" dirty="0">
              <a:solidFill>
                <a:srgbClr val="333399"/>
              </a:solidFill>
              <a:latin typeface="Arial Black" pitchFamily="34" charset="0"/>
            </a:endParaRPr>
          </a:p>
        </p:txBody>
      </p:sp>
      <p:sp>
        <p:nvSpPr>
          <p:cNvPr id="2052" name="Text Box 3"/>
          <p:cNvSpPr txBox="1">
            <a:spLocks noChangeArrowheads="1"/>
          </p:cNvSpPr>
          <p:nvPr/>
        </p:nvSpPr>
        <p:spPr bwMode="auto">
          <a:xfrm>
            <a:off x="755650" y="5589588"/>
            <a:ext cx="7920038" cy="460375"/>
          </a:xfrm>
          <a:prstGeom prst="rect">
            <a:avLst/>
          </a:prstGeom>
          <a:noFill/>
          <a:ln w="9525">
            <a:noFill/>
            <a:round/>
            <a:headEnd/>
            <a:tailEnd/>
          </a:ln>
        </p:spPr>
        <p:txBody>
          <a:bodyPr lIns="90000" tIns="46800" rIns="90000" bIns="46800">
            <a:spAutoFit/>
          </a:bodyPr>
          <a:lstStyle/>
          <a:p>
            <a:pPr algn="ctr" eaLnBrk="0" hangingPunct="0">
              <a:spcBef>
                <a:spcPts val="1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000000"/>
                </a:solidFill>
              </a:rPr>
              <a:t>LC-1114 Communicating Technology</a:t>
            </a:r>
          </a:p>
        </p:txBody>
      </p:sp>
      <p:pic>
        <p:nvPicPr>
          <p:cNvPr id="2054" name="Picture 5" descr="aalto-logo"/>
          <p:cNvPicPr>
            <a:picLocks noChangeAspect="1" noChangeArrowheads="1"/>
          </p:cNvPicPr>
          <p:nvPr/>
        </p:nvPicPr>
        <p:blipFill>
          <a:blip r:embed="rId3" cstate="print"/>
          <a:srcRect/>
          <a:stretch>
            <a:fillRect/>
          </a:stretch>
        </p:blipFill>
        <p:spPr bwMode="auto">
          <a:xfrm>
            <a:off x="395288" y="476250"/>
            <a:ext cx="1655762" cy="111601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ian numeron paikkamerkki 6"/>
          <p:cNvSpPr txBox="1">
            <a:spLocks noGrp="1"/>
          </p:cNvSpPr>
          <p:nvPr/>
        </p:nvSpPr>
        <p:spPr bwMode="auto">
          <a:xfrm>
            <a:off x="6553200" y="6245225"/>
            <a:ext cx="2128838" cy="471488"/>
          </a:xfrm>
          <a:prstGeom prst="rect">
            <a:avLst/>
          </a:prstGeom>
          <a:noFill/>
          <a:ln w="9525">
            <a:noFill/>
            <a:round/>
            <a:headEnd/>
            <a:tailEnd/>
          </a:ln>
        </p:spPr>
        <p:txBody>
          <a:bodyPr lIns="90000" tIns="46800" rIns="90000" bIns="46800"/>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6F79EC6-4417-4543-AA4D-1BC555E915C8}" type="slidenum">
              <a:rPr lang="fi-FI" sz="1400">
                <a:solidFill>
                  <a:srgbClr val="000000"/>
                </a:solidFill>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10</a:t>
            </a:fld>
            <a:endParaRPr lang="fi-FI" sz="1400">
              <a:solidFill>
                <a:srgbClr val="000000"/>
              </a:solidFill>
            </a:endParaRPr>
          </a:p>
        </p:txBody>
      </p:sp>
      <p:sp>
        <p:nvSpPr>
          <p:cNvPr id="10243" name="Rectangle 1"/>
          <p:cNvSpPr>
            <a:spLocks noGrp="1" noChangeArrowheads="1"/>
          </p:cNvSpPr>
          <p:nvPr>
            <p:ph type="title" idx="4294967295"/>
          </p:nvPr>
        </p:nvSpPr>
        <p:spPr>
          <a:xfrm>
            <a:off x="914400" y="307975"/>
            <a:ext cx="7092950" cy="519113"/>
          </a:xfrm>
        </p:spPr>
        <p:txBody>
          <a:bodyPr lIns="91440" tIns="45720" rIns="91440" bIns="45720"/>
          <a:lstStyle/>
          <a:p>
            <a:pPr marL="3175" indent="-3175" algn="l" eaLnBrk="1" hangingPunct="1">
              <a:spcBef>
                <a:spcPts val="1750"/>
              </a:spcBef>
              <a:buClr>
                <a:srgbClr val="000099"/>
              </a:buClr>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2800" dirty="0">
                <a:solidFill>
                  <a:srgbClr val="990033"/>
                </a:solidFill>
                <a:latin typeface="Arial Black" pitchFamily="34" charset="0"/>
              </a:rPr>
              <a:t>Task 2-1</a:t>
            </a:r>
            <a:endParaRPr lang="fi-FI" sz="2800" dirty="0">
              <a:solidFill>
                <a:srgbClr val="990033"/>
              </a:solidFill>
              <a:latin typeface="Arial Black" pitchFamily="34" charset="0"/>
            </a:endParaRPr>
          </a:p>
        </p:txBody>
      </p:sp>
      <p:pic>
        <p:nvPicPr>
          <p:cNvPr id="10244" name="Picture 2"/>
          <p:cNvPicPr>
            <a:picLocks noChangeAspect="1" noChangeArrowheads="1"/>
          </p:cNvPicPr>
          <p:nvPr/>
        </p:nvPicPr>
        <p:blipFill>
          <a:blip r:embed="rId3" cstate="print"/>
          <a:srcRect/>
          <a:stretch>
            <a:fillRect/>
          </a:stretch>
        </p:blipFill>
        <p:spPr bwMode="auto">
          <a:xfrm>
            <a:off x="250825" y="333375"/>
            <a:ext cx="649288" cy="649288"/>
          </a:xfrm>
          <a:prstGeom prst="rect">
            <a:avLst/>
          </a:prstGeom>
          <a:noFill/>
          <a:ln w="9525">
            <a:noFill/>
            <a:round/>
            <a:headEnd/>
            <a:tailEnd/>
          </a:ln>
        </p:spPr>
      </p:pic>
      <p:sp>
        <p:nvSpPr>
          <p:cNvPr id="10245" name="Text Box 8"/>
          <p:cNvSpPr txBox="1">
            <a:spLocks noChangeArrowheads="1"/>
          </p:cNvSpPr>
          <p:nvPr/>
        </p:nvSpPr>
        <p:spPr bwMode="auto">
          <a:xfrm>
            <a:off x="250825" y="3500438"/>
            <a:ext cx="8893175" cy="396875"/>
          </a:xfrm>
          <a:prstGeom prst="rect">
            <a:avLst/>
          </a:prstGeom>
          <a:noFill/>
          <a:ln w="9525">
            <a:noFill/>
            <a:miter lim="800000"/>
            <a:headEnd/>
            <a:tailEnd/>
          </a:ln>
        </p:spPr>
        <p:txBody>
          <a:bodyPr>
            <a:spAutoFit/>
          </a:bodyPr>
          <a:lstStyle/>
          <a:p>
            <a:pPr>
              <a:spcBef>
                <a:spcPct val="50000"/>
              </a:spcBef>
            </a:pPr>
            <a:endParaRPr lang="en-US" sz="2000">
              <a:solidFill>
                <a:schemeClr val="tx1"/>
              </a:solidFill>
            </a:endParaRPr>
          </a:p>
        </p:txBody>
      </p:sp>
      <p:sp>
        <p:nvSpPr>
          <p:cNvPr id="10247" name="Rectangle 9"/>
          <p:cNvSpPr>
            <a:spLocks noChangeArrowheads="1"/>
          </p:cNvSpPr>
          <p:nvPr/>
        </p:nvSpPr>
        <p:spPr bwMode="auto">
          <a:xfrm>
            <a:off x="611188" y="908050"/>
            <a:ext cx="7705725" cy="457200"/>
          </a:xfrm>
          <a:prstGeom prst="rect">
            <a:avLst/>
          </a:prstGeom>
          <a:noFill/>
          <a:ln w="9525">
            <a:noFill/>
            <a:miter lim="800000"/>
            <a:headEnd/>
            <a:tailEnd/>
          </a:ln>
          <a:effectLst/>
        </p:spPr>
        <p:txBody>
          <a:bodyPr anchor="ctr">
            <a:spAutoFit/>
          </a:bodyPr>
          <a:lstStyle/>
          <a:p>
            <a:pPr eaLnBrk="0" hangingPunct="0"/>
            <a:r>
              <a:rPr lang="en-US" altLang="ja-JP" sz="2400" b="1" dirty="0">
                <a:solidFill>
                  <a:schemeClr val="tx1"/>
                </a:solidFill>
                <a:ea typeface="ＭＳ Ｐゴシック" pitchFamily="34" charset="-128"/>
              </a:rPr>
              <a:t>Introduction C</a:t>
            </a:r>
          </a:p>
        </p:txBody>
      </p:sp>
      <p:sp>
        <p:nvSpPr>
          <p:cNvPr id="60426" name="Tekstikehys 7"/>
          <p:cNvSpPr txBox="1">
            <a:spLocks noChangeArrowheads="1"/>
          </p:cNvSpPr>
          <p:nvPr/>
        </p:nvSpPr>
        <p:spPr bwMode="auto">
          <a:xfrm>
            <a:off x="468313" y="1557338"/>
            <a:ext cx="6335935" cy="4093428"/>
          </a:xfrm>
          <a:prstGeom prst="rect">
            <a:avLst/>
          </a:prstGeom>
          <a:solidFill>
            <a:schemeClr val="bg1"/>
          </a:solidFill>
          <a:ln w="9525">
            <a:noFill/>
            <a:miter lim="800000"/>
            <a:headEnd/>
            <a:tailEnd/>
          </a:ln>
        </p:spPr>
        <p:txBody>
          <a:bodyPr wrap="square">
            <a:spAutoFit/>
          </a:bodyPr>
          <a:lstStyle/>
          <a:p>
            <a:r>
              <a:rPr lang="en-US" sz="2000" baseline="30000" dirty="0">
                <a:solidFill>
                  <a:srgbClr val="CC0000"/>
                </a:solidFill>
                <a:latin typeface="Arial Black" pitchFamily="34" charset="0"/>
              </a:rPr>
              <a:t>1</a:t>
            </a:r>
            <a:r>
              <a:rPr lang="en-US" sz="2000" dirty="0">
                <a:solidFill>
                  <a:schemeClr val="tx1"/>
                </a:solidFill>
              </a:rPr>
              <a:t>Today, studying at the secondary level requires a growing number of books. </a:t>
            </a:r>
            <a:r>
              <a:rPr lang="en-US" sz="2000" baseline="30000" dirty="0">
                <a:solidFill>
                  <a:srgbClr val="CC0000"/>
                </a:solidFill>
                <a:latin typeface="Arial Black" pitchFamily="34" charset="0"/>
              </a:rPr>
              <a:t>2</a:t>
            </a:r>
            <a:r>
              <a:rPr lang="en-US" sz="2000" dirty="0">
                <a:solidFill>
                  <a:schemeClr val="tx1"/>
                </a:solidFill>
              </a:rPr>
              <a:t>This has not only increased the costs of education but requires other means for transporting and storage of these media on school premises, such as school lockers and knapsacks. </a:t>
            </a:r>
            <a:r>
              <a:rPr lang="en-US" sz="2000" baseline="30000" dirty="0">
                <a:solidFill>
                  <a:srgbClr val="CC0000"/>
                </a:solidFill>
                <a:latin typeface="Arial Black" pitchFamily="34" charset="0"/>
              </a:rPr>
              <a:t>3</a:t>
            </a:r>
            <a:r>
              <a:rPr lang="en-US" sz="2000" dirty="0">
                <a:solidFill>
                  <a:schemeClr val="tx1"/>
                </a:solidFill>
              </a:rPr>
              <a:t>E-readers could ease these problems by providing students with a single, portable, light-weight location for storing and reading their books, homework and assignments. </a:t>
            </a:r>
            <a:r>
              <a:rPr lang="en-US" sz="2000" baseline="30000" dirty="0">
                <a:solidFill>
                  <a:srgbClr val="CC0000"/>
                </a:solidFill>
                <a:latin typeface="Arial Black" pitchFamily="34" charset="0"/>
              </a:rPr>
              <a:t>4</a:t>
            </a:r>
            <a:r>
              <a:rPr lang="en-US" sz="2000" dirty="0">
                <a:solidFill>
                  <a:schemeClr val="tx1"/>
                </a:solidFill>
              </a:rPr>
              <a:t>Unlike conventional textbooks, </a:t>
            </a:r>
            <a:br>
              <a:rPr lang="en-US" sz="2000" dirty="0">
                <a:solidFill>
                  <a:schemeClr val="tx1"/>
                </a:solidFill>
              </a:rPr>
            </a:br>
            <a:r>
              <a:rPr lang="en-US" sz="2000" dirty="0">
                <a:solidFill>
                  <a:schemeClr val="tx1"/>
                </a:solidFill>
              </a:rPr>
              <a:t>e-readers allow students to search through textbooks quickly for specific information, and many allow the student to highlight important text, to mark their last location in the book, and more importantly to</a:t>
            </a:r>
          </a:p>
        </p:txBody>
      </p:sp>
      <p:sp>
        <p:nvSpPr>
          <p:cNvPr id="8" name="Tekstikehys 7"/>
          <p:cNvSpPr txBox="1">
            <a:spLocks noChangeArrowheads="1"/>
          </p:cNvSpPr>
          <p:nvPr/>
        </p:nvSpPr>
        <p:spPr bwMode="auto">
          <a:xfrm>
            <a:off x="467544" y="1556792"/>
            <a:ext cx="6335935" cy="4093428"/>
          </a:xfrm>
          <a:prstGeom prst="rect">
            <a:avLst/>
          </a:prstGeom>
          <a:solidFill>
            <a:schemeClr val="bg1"/>
          </a:solidFill>
          <a:ln w="9525">
            <a:noFill/>
            <a:miter lim="800000"/>
            <a:headEnd/>
            <a:tailEnd/>
          </a:ln>
        </p:spPr>
        <p:txBody>
          <a:bodyPr wrap="square">
            <a:spAutoFit/>
          </a:bodyPr>
          <a:lstStyle/>
          <a:p>
            <a:r>
              <a:rPr lang="en-US" sz="2000" baseline="30000" dirty="0">
                <a:solidFill>
                  <a:srgbClr val="CC0000"/>
                </a:solidFill>
                <a:latin typeface="Arial Black" pitchFamily="34" charset="0"/>
              </a:rPr>
              <a:t>1</a:t>
            </a:r>
            <a:r>
              <a:rPr lang="en-US" sz="2000" dirty="0">
                <a:solidFill>
                  <a:srgbClr val="000099"/>
                </a:solidFill>
                <a:latin typeface="Arial Black" pitchFamily="34" charset="0"/>
              </a:rPr>
              <a:t>Today</a:t>
            </a:r>
            <a:r>
              <a:rPr lang="en-US" sz="2000" dirty="0">
                <a:solidFill>
                  <a:srgbClr val="000099"/>
                </a:solidFill>
              </a:rPr>
              <a:t>,</a:t>
            </a:r>
            <a:r>
              <a:rPr lang="en-US" sz="2000" dirty="0">
                <a:solidFill>
                  <a:schemeClr val="tx1"/>
                </a:solidFill>
              </a:rPr>
              <a:t> </a:t>
            </a:r>
            <a:r>
              <a:rPr lang="en-US" sz="2000" dirty="0">
                <a:solidFill>
                  <a:srgbClr val="000099"/>
                </a:solidFill>
              </a:rPr>
              <a:t>studying at the secondary level requires a growing number of books. </a:t>
            </a:r>
            <a:r>
              <a:rPr lang="en-US" sz="2000" baseline="30000" dirty="0">
                <a:solidFill>
                  <a:srgbClr val="CC0000"/>
                </a:solidFill>
                <a:latin typeface="Arial Black" pitchFamily="34" charset="0"/>
              </a:rPr>
              <a:t>2</a:t>
            </a:r>
            <a:r>
              <a:rPr lang="en-US" sz="2000" dirty="0">
                <a:solidFill>
                  <a:srgbClr val="000099"/>
                </a:solidFill>
              </a:rPr>
              <a:t>This</a:t>
            </a:r>
            <a:r>
              <a:rPr lang="en-US" sz="2000" dirty="0">
                <a:solidFill>
                  <a:schemeClr val="tx1"/>
                </a:solidFill>
              </a:rPr>
              <a:t> </a:t>
            </a:r>
            <a:r>
              <a:rPr lang="en-US" sz="2000" dirty="0">
                <a:solidFill>
                  <a:srgbClr val="000099"/>
                </a:solidFill>
                <a:latin typeface="Arial Black" pitchFamily="34" charset="0"/>
              </a:rPr>
              <a:t>has </a:t>
            </a:r>
            <a:r>
              <a:rPr lang="en-US" sz="2000" dirty="0">
                <a:solidFill>
                  <a:srgbClr val="000099"/>
                </a:solidFill>
              </a:rPr>
              <a:t>not only increas</a:t>
            </a:r>
            <a:r>
              <a:rPr lang="en-US" sz="2000" dirty="0">
                <a:solidFill>
                  <a:srgbClr val="000099"/>
                </a:solidFill>
                <a:latin typeface="Arial Black" pitchFamily="34" charset="0"/>
              </a:rPr>
              <a:t>ed</a:t>
            </a:r>
            <a:r>
              <a:rPr lang="en-US" sz="2000" dirty="0">
                <a:solidFill>
                  <a:srgbClr val="000099"/>
                </a:solidFill>
              </a:rPr>
              <a:t> the </a:t>
            </a:r>
            <a:r>
              <a:rPr lang="en-US" sz="2000" dirty="0">
                <a:solidFill>
                  <a:srgbClr val="C00000"/>
                </a:solidFill>
                <a:latin typeface="Arial Black" pitchFamily="34" charset="0"/>
              </a:rPr>
              <a:t>costs</a:t>
            </a:r>
            <a:r>
              <a:rPr lang="en-US" sz="2000" dirty="0">
                <a:solidFill>
                  <a:srgbClr val="000099"/>
                </a:solidFill>
              </a:rPr>
              <a:t> of education but </a:t>
            </a:r>
            <a:r>
              <a:rPr lang="en-US" sz="2000" dirty="0">
                <a:solidFill>
                  <a:srgbClr val="C00000"/>
                </a:solidFill>
                <a:latin typeface="Arial Black" pitchFamily="34" charset="0"/>
              </a:rPr>
              <a:t>requires</a:t>
            </a:r>
            <a:r>
              <a:rPr lang="en-US" sz="2000" dirty="0">
                <a:solidFill>
                  <a:srgbClr val="000099"/>
                </a:solidFill>
              </a:rPr>
              <a:t> other means for transporting and storage of these media on school premises, such as school lockers and knapsacks. </a:t>
            </a:r>
            <a:r>
              <a:rPr lang="en-US" sz="2000" baseline="30000" dirty="0">
                <a:solidFill>
                  <a:srgbClr val="CC0000"/>
                </a:solidFill>
                <a:latin typeface="Arial Black" pitchFamily="34" charset="0"/>
              </a:rPr>
              <a:t>3</a:t>
            </a:r>
            <a:r>
              <a:rPr lang="en-US" sz="2000" dirty="0">
                <a:solidFill>
                  <a:schemeClr val="tx1"/>
                </a:solidFill>
              </a:rPr>
              <a:t>E-readers could ease these problems by providing students with a single, portable, light-weight location for storing and reading their books, homework and assignments. </a:t>
            </a:r>
            <a:r>
              <a:rPr lang="en-US" sz="2000" baseline="30000" dirty="0">
                <a:solidFill>
                  <a:srgbClr val="CC0000"/>
                </a:solidFill>
                <a:latin typeface="Arial Black" pitchFamily="34" charset="0"/>
              </a:rPr>
              <a:t>4</a:t>
            </a:r>
            <a:r>
              <a:rPr lang="en-US" sz="2000" dirty="0">
                <a:solidFill>
                  <a:schemeClr val="tx1"/>
                </a:solidFill>
              </a:rPr>
              <a:t>Unlike conventional textbooks, </a:t>
            </a:r>
            <a:br>
              <a:rPr lang="en-US" sz="2000" dirty="0">
                <a:solidFill>
                  <a:schemeClr val="tx1"/>
                </a:solidFill>
              </a:rPr>
            </a:br>
            <a:r>
              <a:rPr lang="en-US" sz="2000" dirty="0">
                <a:solidFill>
                  <a:schemeClr val="tx1"/>
                </a:solidFill>
              </a:rPr>
              <a:t>e-readers allow students to search through textbooks quickly for specific information, and many allow the student to highlight important text, to mark their last location in the book, and more importantly to</a:t>
            </a:r>
          </a:p>
        </p:txBody>
      </p:sp>
      <p:sp>
        <p:nvSpPr>
          <p:cNvPr id="9" name="Tekstikehys 7"/>
          <p:cNvSpPr txBox="1">
            <a:spLocks noChangeArrowheads="1"/>
          </p:cNvSpPr>
          <p:nvPr/>
        </p:nvSpPr>
        <p:spPr bwMode="auto">
          <a:xfrm>
            <a:off x="467544" y="1556792"/>
            <a:ext cx="6480720" cy="4093428"/>
          </a:xfrm>
          <a:prstGeom prst="rect">
            <a:avLst/>
          </a:prstGeom>
          <a:solidFill>
            <a:schemeClr val="bg1"/>
          </a:solidFill>
          <a:ln w="9525">
            <a:noFill/>
            <a:miter lim="800000"/>
            <a:headEnd/>
            <a:tailEnd/>
          </a:ln>
        </p:spPr>
        <p:txBody>
          <a:bodyPr wrap="square">
            <a:spAutoFit/>
          </a:bodyPr>
          <a:lstStyle/>
          <a:p>
            <a:r>
              <a:rPr lang="en-US" sz="2000" baseline="30000" dirty="0">
                <a:solidFill>
                  <a:srgbClr val="CC0000"/>
                </a:solidFill>
                <a:latin typeface="Arial Black" pitchFamily="34" charset="0"/>
              </a:rPr>
              <a:t>1</a:t>
            </a:r>
            <a:r>
              <a:rPr lang="en-US" sz="2000" dirty="0">
                <a:solidFill>
                  <a:srgbClr val="000099"/>
                </a:solidFill>
                <a:latin typeface="Arial Black" pitchFamily="34" charset="0"/>
              </a:rPr>
              <a:t>Today</a:t>
            </a:r>
            <a:r>
              <a:rPr lang="en-US" sz="2000" dirty="0">
                <a:solidFill>
                  <a:srgbClr val="000099"/>
                </a:solidFill>
              </a:rPr>
              <a:t>,</a:t>
            </a:r>
            <a:r>
              <a:rPr lang="en-US" sz="2000" dirty="0">
                <a:solidFill>
                  <a:schemeClr val="tx1"/>
                </a:solidFill>
              </a:rPr>
              <a:t> </a:t>
            </a:r>
            <a:r>
              <a:rPr lang="en-US" sz="2000" dirty="0">
                <a:solidFill>
                  <a:srgbClr val="000099"/>
                </a:solidFill>
              </a:rPr>
              <a:t>studying at the secondary level </a:t>
            </a:r>
            <a:r>
              <a:rPr lang="en-US" sz="2000" dirty="0">
                <a:solidFill>
                  <a:srgbClr val="C00000"/>
                </a:solidFill>
                <a:latin typeface="Arial Black" pitchFamily="34" charset="0"/>
              </a:rPr>
              <a:t>requires</a:t>
            </a:r>
            <a:r>
              <a:rPr lang="en-US" sz="2000" dirty="0">
                <a:solidFill>
                  <a:srgbClr val="000099"/>
                </a:solidFill>
              </a:rPr>
              <a:t> a growing number of books. </a:t>
            </a:r>
            <a:r>
              <a:rPr lang="en-US" sz="2000" baseline="30000" dirty="0">
                <a:solidFill>
                  <a:srgbClr val="CC0000"/>
                </a:solidFill>
                <a:latin typeface="Arial Black" pitchFamily="34" charset="0"/>
              </a:rPr>
              <a:t>2</a:t>
            </a:r>
            <a:r>
              <a:rPr lang="en-US" sz="2000" dirty="0">
                <a:solidFill>
                  <a:srgbClr val="000099"/>
                </a:solidFill>
              </a:rPr>
              <a:t>This</a:t>
            </a:r>
            <a:r>
              <a:rPr lang="en-US" sz="2000" dirty="0">
                <a:solidFill>
                  <a:schemeClr val="tx1"/>
                </a:solidFill>
              </a:rPr>
              <a:t> </a:t>
            </a:r>
            <a:r>
              <a:rPr lang="en-US" sz="2000" dirty="0">
                <a:solidFill>
                  <a:srgbClr val="000099"/>
                </a:solidFill>
                <a:latin typeface="Arial Black" pitchFamily="34" charset="0"/>
              </a:rPr>
              <a:t>has </a:t>
            </a:r>
            <a:r>
              <a:rPr lang="en-US" sz="2000" dirty="0">
                <a:solidFill>
                  <a:srgbClr val="000099"/>
                </a:solidFill>
              </a:rPr>
              <a:t>not only increas</a:t>
            </a:r>
            <a:r>
              <a:rPr lang="en-US" sz="2000" dirty="0">
                <a:solidFill>
                  <a:srgbClr val="000099"/>
                </a:solidFill>
                <a:latin typeface="Arial Black" pitchFamily="34" charset="0"/>
              </a:rPr>
              <a:t>ed</a:t>
            </a:r>
            <a:r>
              <a:rPr lang="en-US" sz="2000" dirty="0">
                <a:solidFill>
                  <a:srgbClr val="000099"/>
                </a:solidFill>
              </a:rPr>
              <a:t> the </a:t>
            </a:r>
            <a:r>
              <a:rPr lang="en-US" sz="2000" dirty="0">
                <a:solidFill>
                  <a:srgbClr val="C00000"/>
                </a:solidFill>
                <a:latin typeface="Arial Black" pitchFamily="34" charset="0"/>
              </a:rPr>
              <a:t>costs</a:t>
            </a:r>
            <a:r>
              <a:rPr lang="en-US" sz="2000" dirty="0">
                <a:solidFill>
                  <a:srgbClr val="000099"/>
                </a:solidFill>
              </a:rPr>
              <a:t> of education but </a:t>
            </a:r>
            <a:r>
              <a:rPr lang="en-US" sz="2000" dirty="0">
                <a:solidFill>
                  <a:srgbClr val="C00000"/>
                </a:solidFill>
                <a:latin typeface="Arial Black" pitchFamily="34" charset="0"/>
              </a:rPr>
              <a:t>requires</a:t>
            </a:r>
            <a:r>
              <a:rPr lang="en-US" sz="2000" dirty="0">
                <a:solidFill>
                  <a:srgbClr val="000099"/>
                </a:solidFill>
              </a:rPr>
              <a:t> other means for transporting and storage of these media on school premises, such as school lockers and knapsacks. </a:t>
            </a:r>
            <a:r>
              <a:rPr lang="en-US" sz="2000" baseline="30000" dirty="0">
                <a:solidFill>
                  <a:srgbClr val="CC0000"/>
                </a:solidFill>
                <a:latin typeface="Arial Black" pitchFamily="34" charset="0"/>
              </a:rPr>
              <a:t>3</a:t>
            </a:r>
            <a:r>
              <a:rPr lang="en-US" sz="2000" dirty="0">
                <a:solidFill>
                  <a:srgbClr val="336600"/>
                </a:solidFill>
              </a:rPr>
              <a:t>E-readers </a:t>
            </a:r>
            <a:r>
              <a:rPr lang="en-US" sz="2000" dirty="0">
                <a:solidFill>
                  <a:srgbClr val="336600"/>
                </a:solidFill>
                <a:latin typeface="Arial Black" pitchFamily="34" charset="0"/>
              </a:rPr>
              <a:t>could</a:t>
            </a:r>
            <a:r>
              <a:rPr lang="en-US" sz="2000" dirty="0">
                <a:solidFill>
                  <a:srgbClr val="336600"/>
                </a:solidFill>
              </a:rPr>
              <a:t> ease these problems by providing students with a single, portable, light-weight location for storing and reading their books, homework and assignments. </a:t>
            </a:r>
            <a:r>
              <a:rPr lang="en-US" sz="2000" baseline="30000" dirty="0">
                <a:solidFill>
                  <a:srgbClr val="CC0000"/>
                </a:solidFill>
                <a:latin typeface="Arial Black" pitchFamily="34" charset="0"/>
              </a:rPr>
              <a:t>4</a:t>
            </a:r>
            <a:r>
              <a:rPr lang="en-US" sz="2000" dirty="0">
                <a:solidFill>
                  <a:srgbClr val="336600"/>
                </a:solidFill>
              </a:rPr>
              <a:t>Unlike</a:t>
            </a:r>
            <a:r>
              <a:rPr lang="en-US" sz="2000" dirty="0">
                <a:solidFill>
                  <a:schemeClr val="tx1"/>
                </a:solidFill>
              </a:rPr>
              <a:t> </a:t>
            </a:r>
            <a:r>
              <a:rPr lang="en-US" sz="2000" dirty="0">
                <a:solidFill>
                  <a:srgbClr val="336600"/>
                </a:solidFill>
              </a:rPr>
              <a:t>conventional textbooks, </a:t>
            </a:r>
            <a:br>
              <a:rPr lang="en-US" sz="2000" dirty="0">
                <a:solidFill>
                  <a:srgbClr val="336600"/>
                </a:solidFill>
              </a:rPr>
            </a:br>
            <a:r>
              <a:rPr lang="en-US" sz="2000" dirty="0">
                <a:solidFill>
                  <a:srgbClr val="336600"/>
                </a:solidFill>
              </a:rPr>
              <a:t>e-readers </a:t>
            </a:r>
            <a:r>
              <a:rPr lang="en-US" sz="2000" dirty="0">
                <a:solidFill>
                  <a:srgbClr val="336600"/>
                </a:solidFill>
                <a:latin typeface="Arial Black" pitchFamily="34" charset="0"/>
              </a:rPr>
              <a:t>allow</a:t>
            </a:r>
            <a:r>
              <a:rPr lang="en-US" sz="2000" dirty="0">
                <a:solidFill>
                  <a:srgbClr val="336600"/>
                </a:solidFill>
              </a:rPr>
              <a:t> students to search through textbooks quickly for specific information, and many </a:t>
            </a:r>
            <a:r>
              <a:rPr lang="en-US" sz="2000" dirty="0">
                <a:solidFill>
                  <a:srgbClr val="336600"/>
                </a:solidFill>
                <a:latin typeface="Arial Black" pitchFamily="34" charset="0"/>
              </a:rPr>
              <a:t>allow</a:t>
            </a:r>
            <a:r>
              <a:rPr lang="en-US" sz="2000" dirty="0">
                <a:solidFill>
                  <a:srgbClr val="336600"/>
                </a:solidFill>
              </a:rPr>
              <a:t> the student to highlight important text, to mark their last location in the book, and more importantly to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ian numeron paikkamerkki 6"/>
          <p:cNvSpPr txBox="1">
            <a:spLocks noGrp="1"/>
          </p:cNvSpPr>
          <p:nvPr/>
        </p:nvSpPr>
        <p:spPr bwMode="auto">
          <a:xfrm>
            <a:off x="6553200" y="6245225"/>
            <a:ext cx="2128838" cy="471488"/>
          </a:xfrm>
          <a:prstGeom prst="rect">
            <a:avLst/>
          </a:prstGeom>
          <a:noFill/>
          <a:ln w="9525">
            <a:noFill/>
            <a:round/>
            <a:headEnd/>
            <a:tailEnd/>
          </a:ln>
        </p:spPr>
        <p:txBody>
          <a:bodyPr lIns="90000" tIns="46800" rIns="90000" bIns="46800"/>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6F79EC6-4417-4543-AA4D-1BC555E915C8}" type="slidenum">
              <a:rPr lang="fi-FI" sz="1400">
                <a:solidFill>
                  <a:srgbClr val="000000"/>
                </a:solidFill>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11</a:t>
            </a:fld>
            <a:endParaRPr lang="fi-FI" sz="1400">
              <a:solidFill>
                <a:srgbClr val="000000"/>
              </a:solidFill>
            </a:endParaRPr>
          </a:p>
        </p:txBody>
      </p:sp>
      <p:sp>
        <p:nvSpPr>
          <p:cNvPr id="10243" name="Rectangle 1"/>
          <p:cNvSpPr>
            <a:spLocks noGrp="1" noChangeArrowheads="1"/>
          </p:cNvSpPr>
          <p:nvPr>
            <p:ph type="title" idx="4294967295"/>
          </p:nvPr>
        </p:nvSpPr>
        <p:spPr>
          <a:xfrm>
            <a:off x="914400" y="307975"/>
            <a:ext cx="7092950" cy="519113"/>
          </a:xfrm>
        </p:spPr>
        <p:txBody>
          <a:bodyPr lIns="91440" tIns="45720" rIns="91440" bIns="45720"/>
          <a:lstStyle/>
          <a:p>
            <a:pPr marL="3175" indent="-3175" algn="l" eaLnBrk="1" hangingPunct="1">
              <a:spcBef>
                <a:spcPts val="1750"/>
              </a:spcBef>
              <a:buClr>
                <a:srgbClr val="000099"/>
              </a:buClr>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2800" dirty="0">
                <a:solidFill>
                  <a:srgbClr val="990033"/>
                </a:solidFill>
                <a:latin typeface="Arial Black" pitchFamily="34" charset="0"/>
              </a:rPr>
              <a:t>Task 2-1</a:t>
            </a:r>
            <a:endParaRPr lang="fi-FI" sz="2800" dirty="0">
              <a:solidFill>
                <a:srgbClr val="990033"/>
              </a:solidFill>
              <a:latin typeface="Arial Black" pitchFamily="34" charset="0"/>
            </a:endParaRPr>
          </a:p>
        </p:txBody>
      </p:sp>
      <p:pic>
        <p:nvPicPr>
          <p:cNvPr id="10244" name="Picture 2"/>
          <p:cNvPicPr>
            <a:picLocks noChangeAspect="1" noChangeArrowheads="1"/>
          </p:cNvPicPr>
          <p:nvPr/>
        </p:nvPicPr>
        <p:blipFill>
          <a:blip r:embed="rId3" cstate="print"/>
          <a:srcRect/>
          <a:stretch>
            <a:fillRect/>
          </a:stretch>
        </p:blipFill>
        <p:spPr bwMode="auto">
          <a:xfrm>
            <a:off x="250825" y="333375"/>
            <a:ext cx="649288" cy="649288"/>
          </a:xfrm>
          <a:prstGeom prst="rect">
            <a:avLst/>
          </a:prstGeom>
          <a:noFill/>
          <a:ln w="9525">
            <a:noFill/>
            <a:round/>
            <a:headEnd/>
            <a:tailEnd/>
          </a:ln>
        </p:spPr>
      </p:pic>
      <p:sp>
        <p:nvSpPr>
          <p:cNvPr id="10245" name="Text Box 8"/>
          <p:cNvSpPr txBox="1">
            <a:spLocks noChangeArrowheads="1"/>
          </p:cNvSpPr>
          <p:nvPr/>
        </p:nvSpPr>
        <p:spPr bwMode="auto">
          <a:xfrm>
            <a:off x="250825" y="3500438"/>
            <a:ext cx="8893175" cy="396875"/>
          </a:xfrm>
          <a:prstGeom prst="rect">
            <a:avLst/>
          </a:prstGeom>
          <a:noFill/>
          <a:ln w="9525">
            <a:noFill/>
            <a:miter lim="800000"/>
            <a:headEnd/>
            <a:tailEnd/>
          </a:ln>
        </p:spPr>
        <p:txBody>
          <a:bodyPr>
            <a:spAutoFit/>
          </a:bodyPr>
          <a:lstStyle/>
          <a:p>
            <a:pPr>
              <a:spcBef>
                <a:spcPct val="50000"/>
              </a:spcBef>
            </a:pPr>
            <a:endParaRPr lang="en-US" sz="2000">
              <a:solidFill>
                <a:schemeClr val="tx1"/>
              </a:solidFill>
            </a:endParaRPr>
          </a:p>
        </p:txBody>
      </p:sp>
      <p:sp>
        <p:nvSpPr>
          <p:cNvPr id="10247" name="Rectangle 9"/>
          <p:cNvSpPr>
            <a:spLocks noChangeArrowheads="1"/>
          </p:cNvSpPr>
          <p:nvPr/>
        </p:nvSpPr>
        <p:spPr bwMode="auto">
          <a:xfrm>
            <a:off x="611188" y="908050"/>
            <a:ext cx="7705725" cy="457200"/>
          </a:xfrm>
          <a:prstGeom prst="rect">
            <a:avLst/>
          </a:prstGeom>
          <a:noFill/>
          <a:ln w="9525">
            <a:noFill/>
            <a:miter lim="800000"/>
            <a:headEnd/>
            <a:tailEnd/>
          </a:ln>
          <a:effectLst/>
        </p:spPr>
        <p:txBody>
          <a:bodyPr anchor="ctr">
            <a:spAutoFit/>
          </a:bodyPr>
          <a:lstStyle/>
          <a:p>
            <a:pPr eaLnBrk="0" hangingPunct="0"/>
            <a:r>
              <a:rPr lang="en-US" altLang="ja-JP" sz="2400" b="1" dirty="0">
                <a:solidFill>
                  <a:schemeClr val="tx1"/>
                </a:solidFill>
                <a:ea typeface="ＭＳ Ｐゴシック" pitchFamily="34" charset="-128"/>
              </a:rPr>
              <a:t>Introduction C</a:t>
            </a:r>
          </a:p>
        </p:txBody>
      </p:sp>
      <p:sp>
        <p:nvSpPr>
          <p:cNvPr id="60426" name="Tekstikehys 7"/>
          <p:cNvSpPr txBox="1">
            <a:spLocks noChangeArrowheads="1"/>
          </p:cNvSpPr>
          <p:nvPr/>
        </p:nvSpPr>
        <p:spPr bwMode="auto">
          <a:xfrm>
            <a:off x="555083" y="1652161"/>
            <a:ext cx="6335935" cy="3477875"/>
          </a:xfrm>
          <a:prstGeom prst="rect">
            <a:avLst/>
          </a:prstGeom>
          <a:solidFill>
            <a:schemeClr val="bg1"/>
          </a:solidFill>
          <a:ln w="9525">
            <a:noFill/>
            <a:miter lim="800000"/>
            <a:headEnd/>
            <a:tailEnd/>
          </a:ln>
        </p:spPr>
        <p:txBody>
          <a:bodyPr wrap="square">
            <a:spAutoFit/>
          </a:bodyPr>
          <a:lstStyle/>
          <a:p>
            <a:r>
              <a:rPr lang="en-US" sz="2000" dirty="0">
                <a:solidFill>
                  <a:srgbClr val="336600"/>
                </a:solidFill>
              </a:rPr>
              <a:t>determine the meaning of new vocabulary by right-clicking on a word for a definition or translation. </a:t>
            </a:r>
            <a:r>
              <a:rPr lang="en-US" sz="2000" dirty="0">
                <a:solidFill>
                  <a:schemeClr val="tx1"/>
                </a:solidFill>
              </a:rPr>
              <a:t/>
            </a:r>
            <a:br>
              <a:rPr lang="en-US" sz="2000" dirty="0">
                <a:solidFill>
                  <a:schemeClr val="tx1"/>
                </a:solidFill>
              </a:rPr>
            </a:br>
            <a:r>
              <a:rPr lang="en-US" sz="2000" baseline="30000" dirty="0">
                <a:solidFill>
                  <a:srgbClr val="CC0000"/>
                </a:solidFill>
                <a:latin typeface="Arial Black" pitchFamily="34" charset="0"/>
              </a:rPr>
              <a:t>5</a:t>
            </a:r>
            <a:r>
              <a:rPr lang="en-US" sz="2000" dirty="0">
                <a:solidFill>
                  <a:srgbClr val="336600"/>
                </a:solidFill>
              </a:rPr>
              <a:t>E-readers</a:t>
            </a:r>
            <a:r>
              <a:rPr lang="en-US" sz="2000" dirty="0">
                <a:solidFill>
                  <a:schemeClr val="tx1"/>
                </a:solidFill>
              </a:rPr>
              <a:t> </a:t>
            </a:r>
            <a:r>
              <a:rPr lang="en-US" sz="2000" dirty="0">
                <a:solidFill>
                  <a:srgbClr val="336600"/>
                </a:solidFill>
              </a:rPr>
              <a:t>would also </a:t>
            </a:r>
            <a:r>
              <a:rPr lang="en-US" sz="2000" dirty="0">
                <a:solidFill>
                  <a:srgbClr val="336600"/>
                </a:solidFill>
                <a:latin typeface="Arial Black" pitchFamily="34" charset="0"/>
              </a:rPr>
              <a:t>provide</a:t>
            </a:r>
            <a:r>
              <a:rPr lang="en-US" sz="2000" dirty="0">
                <a:solidFill>
                  <a:srgbClr val="336600"/>
                </a:solidFill>
              </a:rPr>
              <a:t> a central location for storage of all the student’s textbooks and assignments. </a:t>
            </a:r>
            <a:r>
              <a:rPr lang="en-US" sz="2000" baseline="30000" dirty="0">
                <a:solidFill>
                  <a:srgbClr val="CC0000"/>
                </a:solidFill>
                <a:latin typeface="Arial Black" pitchFamily="34" charset="0"/>
              </a:rPr>
              <a:t>6</a:t>
            </a:r>
            <a:r>
              <a:rPr lang="en-US" sz="2000" dirty="0">
                <a:solidFill>
                  <a:schemeClr val="tx1"/>
                </a:solidFill>
              </a:rPr>
              <a:t>To determine the effectiveness of e-readers in educational settings, the South </a:t>
            </a:r>
            <a:r>
              <a:rPr lang="en-US" sz="2000" dirty="0" err="1">
                <a:solidFill>
                  <a:schemeClr val="tx1"/>
                </a:solidFill>
              </a:rPr>
              <a:t>Tapiola</a:t>
            </a:r>
            <a:r>
              <a:rPr lang="en-US" sz="2000" dirty="0">
                <a:solidFill>
                  <a:schemeClr val="tx1"/>
                </a:solidFill>
              </a:rPr>
              <a:t> High School has decided to conduct a feasibility study </a:t>
            </a:r>
            <a:r>
              <a:rPr lang="fi-FI" sz="2000" dirty="0" err="1">
                <a:solidFill>
                  <a:schemeClr val="tx1"/>
                </a:solidFill>
              </a:rPr>
              <a:t>before</a:t>
            </a:r>
            <a:r>
              <a:rPr lang="fi-FI" sz="2000" dirty="0">
                <a:solidFill>
                  <a:schemeClr val="tx1"/>
                </a:solidFill>
              </a:rPr>
              <a:t> </a:t>
            </a:r>
            <a:r>
              <a:rPr lang="fi-FI" sz="2000" dirty="0" err="1">
                <a:solidFill>
                  <a:schemeClr val="tx1"/>
                </a:solidFill>
              </a:rPr>
              <a:t>making</a:t>
            </a:r>
            <a:r>
              <a:rPr lang="fi-FI" sz="2000" dirty="0">
                <a:solidFill>
                  <a:schemeClr val="tx1"/>
                </a:solidFill>
              </a:rPr>
              <a:t> </a:t>
            </a:r>
            <a:r>
              <a:rPr lang="fi-FI" sz="2000" dirty="0" err="1">
                <a:solidFill>
                  <a:schemeClr val="tx1"/>
                </a:solidFill>
              </a:rPr>
              <a:t>any</a:t>
            </a:r>
            <a:r>
              <a:rPr lang="fi-FI" sz="2000" dirty="0">
                <a:solidFill>
                  <a:schemeClr val="tx1"/>
                </a:solidFill>
              </a:rPr>
              <a:t> </a:t>
            </a:r>
            <a:r>
              <a:rPr lang="fi-FI" sz="2000" dirty="0" err="1">
                <a:solidFill>
                  <a:schemeClr val="tx1"/>
                </a:solidFill>
              </a:rPr>
              <a:t>decision</a:t>
            </a:r>
            <a:r>
              <a:rPr lang="fi-FI" sz="2000" dirty="0">
                <a:solidFill>
                  <a:schemeClr val="tx1"/>
                </a:solidFill>
              </a:rPr>
              <a:t> to </a:t>
            </a:r>
            <a:r>
              <a:rPr lang="fi-FI" sz="2000" dirty="0" err="1">
                <a:solidFill>
                  <a:schemeClr val="tx1"/>
                </a:solidFill>
              </a:rPr>
              <a:t>invest</a:t>
            </a:r>
            <a:r>
              <a:rPr lang="fi-FI" sz="2000" dirty="0">
                <a:solidFill>
                  <a:schemeClr val="tx1"/>
                </a:solidFill>
              </a:rPr>
              <a:t> </a:t>
            </a:r>
            <a:r>
              <a:rPr lang="en-US" sz="2000" dirty="0">
                <a:solidFill>
                  <a:schemeClr val="tx1"/>
                </a:solidFill>
              </a:rPr>
              <a:t>in e-readers</a:t>
            </a:r>
            <a:r>
              <a:rPr lang="en-US" sz="2000" dirty="0">
                <a:solidFill>
                  <a:srgbClr val="000099"/>
                </a:solidFill>
              </a:rPr>
              <a:t>. </a:t>
            </a:r>
            <a:r>
              <a:rPr lang="en-US" sz="2000" baseline="30000" dirty="0">
                <a:solidFill>
                  <a:srgbClr val="CC0000"/>
                </a:solidFill>
                <a:latin typeface="Arial Black" pitchFamily="34" charset="0"/>
              </a:rPr>
              <a:t>7</a:t>
            </a:r>
            <a:r>
              <a:rPr lang="en-US" sz="2000" dirty="0">
                <a:solidFill>
                  <a:schemeClr val="tx1"/>
                </a:solidFill>
              </a:rPr>
              <a:t>Therefore, this report compares the benefits and drawbacks of implementing this new technology in Finnish secondary schools.</a:t>
            </a:r>
          </a:p>
        </p:txBody>
      </p:sp>
      <p:sp>
        <p:nvSpPr>
          <p:cNvPr id="8" name="Tekstikehys 7"/>
          <p:cNvSpPr txBox="1">
            <a:spLocks noChangeArrowheads="1"/>
          </p:cNvSpPr>
          <p:nvPr/>
        </p:nvSpPr>
        <p:spPr bwMode="auto">
          <a:xfrm>
            <a:off x="628023" y="1761500"/>
            <a:ext cx="6335935" cy="3477875"/>
          </a:xfrm>
          <a:prstGeom prst="rect">
            <a:avLst/>
          </a:prstGeom>
          <a:solidFill>
            <a:schemeClr val="bg1"/>
          </a:solidFill>
          <a:ln w="9525">
            <a:noFill/>
            <a:miter lim="800000"/>
            <a:headEnd/>
            <a:tailEnd/>
          </a:ln>
        </p:spPr>
        <p:txBody>
          <a:bodyPr wrap="square">
            <a:spAutoFit/>
          </a:bodyPr>
          <a:lstStyle/>
          <a:p>
            <a:r>
              <a:rPr lang="en-US" sz="2000" dirty="0">
                <a:solidFill>
                  <a:srgbClr val="336600"/>
                </a:solidFill>
              </a:rPr>
              <a:t>determine the meaning of new vocabulary by right-clicking on a word for a definition or translation. </a:t>
            </a:r>
            <a:r>
              <a:rPr lang="en-US" sz="2000" dirty="0">
                <a:solidFill>
                  <a:schemeClr val="tx1"/>
                </a:solidFill>
              </a:rPr>
              <a:t/>
            </a:r>
            <a:br>
              <a:rPr lang="en-US" sz="2000" dirty="0">
                <a:solidFill>
                  <a:schemeClr val="tx1"/>
                </a:solidFill>
              </a:rPr>
            </a:br>
            <a:r>
              <a:rPr lang="en-US" sz="2000" baseline="30000" dirty="0">
                <a:solidFill>
                  <a:srgbClr val="CC0000"/>
                </a:solidFill>
                <a:latin typeface="Arial Black" pitchFamily="34" charset="0"/>
              </a:rPr>
              <a:t>5</a:t>
            </a:r>
            <a:r>
              <a:rPr lang="en-US" sz="2000" dirty="0">
                <a:solidFill>
                  <a:srgbClr val="336600"/>
                </a:solidFill>
              </a:rPr>
              <a:t>E-readers</a:t>
            </a:r>
            <a:r>
              <a:rPr lang="en-US" sz="2000" dirty="0">
                <a:solidFill>
                  <a:schemeClr val="tx1"/>
                </a:solidFill>
              </a:rPr>
              <a:t> </a:t>
            </a:r>
            <a:r>
              <a:rPr lang="en-US" sz="2000" dirty="0">
                <a:solidFill>
                  <a:srgbClr val="336600"/>
                </a:solidFill>
              </a:rPr>
              <a:t>would also </a:t>
            </a:r>
            <a:r>
              <a:rPr lang="en-US" sz="2000" dirty="0">
                <a:solidFill>
                  <a:srgbClr val="336600"/>
                </a:solidFill>
                <a:latin typeface="Arial Black" pitchFamily="34" charset="0"/>
              </a:rPr>
              <a:t>provide</a:t>
            </a:r>
            <a:r>
              <a:rPr lang="en-US" sz="2000" dirty="0">
                <a:solidFill>
                  <a:srgbClr val="336600"/>
                </a:solidFill>
              </a:rPr>
              <a:t> a central location for storage of all the student’s textbooks and assignments. </a:t>
            </a:r>
            <a:r>
              <a:rPr lang="en-US" sz="2000" baseline="30000" dirty="0">
                <a:solidFill>
                  <a:srgbClr val="CC0000"/>
                </a:solidFill>
                <a:latin typeface="Arial Black" pitchFamily="34" charset="0"/>
              </a:rPr>
              <a:t>6</a:t>
            </a:r>
            <a:r>
              <a:rPr lang="en-US" sz="2000" dirty="0">
                <a:solidFill>
                  <a:srgbClr val="000099"/>
                </a:solidFill>
              </a:rPr>
              <a:t>To</a:t>
            </a:r>
            <a:r>
              <a:rPr lang="en-US" sz="2000" dirty="0">
                <a:solidFill>
                  <a:schemeClr val="tx1"/>
                </a:solidFill>
              </a:rPr>
              <a:t> </a:t>
            </a:r>
            <a:r>
              <a:rPr lang="en-US" sz="2000" dirty="0">
                <a:solidFill>
                  <a:srgbClr val="000099"/>
                </a:solidFill>
              </a:rPr>
              <a:t>determine the effectiveness of e-readers in educational settings, the South </a:t>
            </a:r>
            <a:r>
              <a:rPr lang="en-US" sz="2000" dirty="0" err="1">
                <a:solidFill>
                  <a:srgbClr val="000099"/>
                </a:solidFill>
              </a:rPr>
              <a:t>Tapiola</a:t>
            </a:r>
            <a:r>
              <a:rPr lang="en-US" sz="2000" dirty="0">
                <a:solidFill>
                  <a:srgbClr val="000099"/>
                </a:solidFill>
              </a:rPr>
              <a:t> High School </a:t>
            </a:r>
            <a:r>
              <a:rPr lang="en-US" sz="2000" dirty="0">
                <a:solidFill>
                  <a:srgbClr val="000099"/>
                </a:solidFill>
                <a:latin typeface="Arial Black" panose="020B0A04020102020204" pitchFamily="34" charset="0"/>
              </a:rPr>
              <a:t>has</a:t>
            </a:r>
            <a:r>
              <a:rPr lang="en-US" sz="2000" dirty="0">
                <a:solidFill>
                  <a:srgbClr val="000099"/>
                </a:solidFill>
              </a:rPr>
              <a:t> decid</a:t>
            </a:r>
            <a:r>
              <a:rPr lang="en-US" sz="2000" dirty="0">
                <a:solidFill>
                  <a:srgbClr val="000099"/>
                </a:solidFill>
                <a:latin typeface="Arial Black" panose="020B0A04020102020204" pitchFamily="34" charset="0"/>
              </a:rPr>
              <a:t>ed</a:t>
            </a:r>
            <a:r>
              <a:rPr lang="en-US" sz="2000" dirty="0">
                <a:solidFill>
                  <a:srgbClr val="000099"/>
                </a:solidFill>
              </a:rPr>
              <a:t> to conduct a feasibility study </a:t>
            </a:r>
            <a:r>
              <a:rPr lang="fi-FI" sz="2000" dirty="0" err="1">
                <a:solidFill>
                  <a:srgbClr val="000099"/>
                </a:solidFill>
              </a:rPr>
              <a:t>before</a:t>
            </a:r>
            <a:r>
              <a:rPr lang="fi-FI" sz="2000" dirty="0">
                <a:solidFill>
                  <a:srgbClr val="000099"/>
                </a:solidFill>
              </a:rPr>
              <a:t> </a:t>
            </a:r>
            <a:r>
              <a:rPr lang="fi-FI" sz="2000" dirty="0" err="1">
                <a:solidFill>
                  <a:srgbClr val="000099"/>
                </a:solidFill>
              </a:rPr>
              <a:t>making</a:t>
            </a:r>
            <a:r>
              <a:rPr lang="fi-FI" sz="2000" dirty="0">
                <a:solidFill>
                  <a:srgbClr val="000099"/>
                </a:solidFill>
              </a:rPr>
              <a:t> </a:t>
            </a:r>
            <a:r>
              <a:rPr lang="fi-FI" sz="2000" dirty="0" err="1">
                <a:solidFill>
                  <a:srgbClr val="000099"/>
                </a:solidFill>
              </a:rPr>
              <a:t>any</a:t>
            </a:r>
            <a:r>
              <a:rPr lang="fi-FI" sz="2000" dirty="0">
                <a:solidFill>
                  <a:srgbClr val="000099"/>
                </a:solidFill>
              </a:rPr>
              <a:t> </a:t>
            </a:r>
            <a:r>
              <a:rPr lang="fi-FI" sz="2000" dirty="0" err="1">
                <a:solidFill>
                  <a:srgbClr val="000099"/>
                </a:solidFill>
              </a:rPr>
              <a:t>decision</a:t>
            </a:r>
            <a:r>
              <a:rPr lang="fi-FI" sz="2000" dirty="0">
                <a:solidFill>
                  <a:srgbClr val="000099"/>
                </a:solidFill>
              </a:rPr>
              <a:t> to </a:t>
            </a:r>
            <a:r>
              <a:rPr lang="fi-FI" sz="2000" dirty="0" err="1">
                <a:solidFill>
                  <a:srgbClr val="000099"/>
                </a:solidFill>
              </a:rPr>
              <a:t>invest</a:t>
            </a:r>
            <a:r>
              <a:rPr lang="fi-FI" sz="2000" dirty="0">
                <a:solidFill>
                  <a:srgbClr val="000099"/>
                </a:solidFill>
              </a:rPr>
              <a:t> </a:t>
            </a:r>
            <a:r>
              <a:rPr lang="en-US" sz="2000" dirty="0">
                <a:solidFill>
                  <a:srgbClr val="000099"/>
                </a:solidFill>
              </a:rPr>
              <a:t>in e-readers. </a:t>
            </a:r>
            <a:r>
              <a:rPr lang="en-US" sz="2000" baseline="30000" dirty="0">
                <a:solidFill>
                  <a:srgbClr val="CC0000"/>
                </a:solidFill>
                <a:latin typeface="Arial Black" pitchFamily="34" charset="0"/>
              </a:rPr>
              <a:t>7</a:t>
            </a:r>
            <a:r>
              <a:rPr lang="en-US" sz="2000" dirty="0">
                <a:solidFill>
                  <a:schemeClr val="tx1"/>
                </a:solidFill>
              </a:rPr>
              <a:t>Therefore, this report compares the benefits and drawbacks of implementing this new technology in Finnish secondary schools.</a:t>
            </a:r>
          </a:p>
        </p:txBody>
      </p:sp>
      <p:sp>
        <p:nvSpPr>
          <p:cNvPr id="10" name="Tekstikehys 7"/>
          <p:cNvSpPr txBox="1">
            <a:spLocks noChangeArrowheads="1"/>
          </p:cNvSpPr>
          <p:nvPr/>
        </p:nvSpPr>
        <p:spPr bwMode="auto">
          <a:xfrm>
            <a:off x="643338" y="1682938"/>
            <a:ext cx="6335935" cy="3447098"/>
          </a:xfrm>
          <a:prstGeom prst="rect">
            <a:avLst/>
          </a:prstGeom>
          <a:solidFill>
            <a:schemeClr val="bg1"/>
          </a:solidFill>
          <a:ln w="9525">
            <a:noFill/>
            <a:miter lim="800000"/>
            <a:headEnd/>
            <a:tailEnd/>
          </a:ln>
        </p:spPr>
        <p:txBody>
          <a:bodyPr wrap="square">
            <a:spAutoFit/>
          </a:bodyPr>
          <a:lstStyle/>
          <a:p>
            <a:r>
              <a:rPr lang="en-US" sz="2000" dirty="0">
                <a:solidFill>
                  <a:srgbClr val="336600"/>
                </a:solidFill>
              </a:rPr>
              <a:t>determine the meaning of new vocabulary by right-clicking on a word for a definition or translation. </a:t>
            </a:r>
            <a:r>
              <a:rPr lang="en-US" sz="2000" dirty="0">
                <a:solidFill>
                  <a:schemeClr val="tx1"/>
                </a:solidFill>
              </a:rPr>
              <a:t/>
            </a:r>
            <a:br>
              <a:rPr lang="en-US" sz="2000" dirty="0">
                <a:solidFill>
                  <a:schemeClr val="tx1"/>
                </a:solidFill>
              </a:rPr>
            </a:br>
            <a:r>
              <a:rPr lang="en-US" sz="2000" baseline="30000" dirty="0">
                <a:solidFill>
                  <a:srgbClr val="CC0000"/>
                </a:solidFill>
                <a:latin typeface="Arial Black" pitchFamily="34" charset="0"/>
              </a:rPr>
              <a:t>5</a:t>
            </a:r>
            <a:r>
              <a:rPr lang="en-US" sz="2000" dirty="0">
                <a:solidFill>
                  <a:srgbClr val="336600"/>
                </a:solidFill>
              </a:rPr>
              <a:t>E-readers</a:t>
            </a:r>
            <a:r>
              <a:rPr lang="en-US" sz="2000" dirty="0">
                <a:solidFill>
                  <a:schemeClr val="tx1"/>
                </a:solidFill>
              </a:rPr>
              <a:t> </a:t>
            </a:r>
            <a:r>
              <a:rPr lang="en-US" sz="2000" dirty="0">
                <a:solidFill>
                  <a:srgbClr val="336600"/>
                </a:solidFill>
              </a:rPr>
              <a:t>would also </a:t>
            </a:r>
            <a:r>
              <a:rPr lang="en-US" sz="2000" dirty="0">
                <a:solidFill>
                  <a:srgbClr val="336600"/>
                </a:solidFill>
                <a:latin typeface="Arial Black" pitchFamily="34" charset="0"/>
              </a:rPr>
              <a:t>provide</a:t>
            </a:r>
            <a:r>
              <a:rPr lang="en-US" sz="2000" dirty="0">
                <a:solidFill>
                  <a:srgbClr val="336600"/>
                </a:solidFill>
              </a:rPr>
              <a:t> a central location for storage of all the student’s textbooks and assignments. </a:t>
            </a:r>
            <a:r>
              <a:rPr lang="en-US" sz="2000" baseline="30000" dirty="0">
                <a:solidFill>
                  <a:srgbClr val="CC0000"/>
                </a:solidFill>
                <a:latin typeface="Arial Black" pitchFamily="34" charset="0"/>
              </a:rPr>
              <a:t>6</a:t>
            </a:r>
            <a:r>
              <a:rPr lang="en-US" sz="2000" dirty="0">
                <a:solidFill>
                  <a:srgbClr val="000099"/>
                </a:solidFill>
              </a:rPr>
              <a:t>To determine the effectiveness of e-readers in educational settings, the South </a:t>
            </a:r>
            <a:r>
              <a:rPr lang="en-US" sz="2000" dirty="0" err="1">
                <a:solidFill>
                  <a:srgbClr val="000099"/>
                </a:solidFill>
              </a:rPr>
              <a:t>Tapiola</a:t>
            </a:r>
            <a:r>
              <a:rPr lang="en-US" sz="2000" dirty="0">
                <a:solidFill>
                  <a:srgbClr val="000099"/>
                </a:solidFill>
              </a:rPr>
              <a:t> High School </a:t>
            </a:r>
            <a:r>
              <a:rPr lang="en-US" sz="2000" dirty="0">
                <a:solidFill>
                  <a:srgbClr val="000099"/>
                </a:solidFill>
                <a:latin typeface="Arial Black" panose="020B0A04020102020204" pitchFamily="34" charset="0"/>
              </a:rPr>
              <a:t>has</a:t>
            </a:r>
            <a:r>
              <a:rPr lang="en-US" sz="2000" dirty="0">
                <a:solidFill>
                  <a:srgbClr val="000099"/>
                </a:solidFill>
              </a:rPr>
              <a:t> decid</a:t>
            </a:r>
            <a:r>
              <a:rPr lang="en-US" sz="2000" dirty="0">
                <a:solidFill>
                  <a:srgbClr val="000099"/>
                </a:solidFill>
                <a:latin typeface="Arial Black" panose="020B0A04020102020204" pitchFamily="34" charset="0"/>
              </a:rPr>
              <a:t>ed</a:t>
            </a:r>
            <a:r>
              <a:rPr lang="en-US" sz="2000" dirty="0">
                <a:solidFill>
                  <a:srgbClr val="000099"/>
                </a:solidFill>
              </a:rPr>
              <a:t> to conduct a feasibility study </a:t>
            </a:r>
            <a:r>
              <a:rPr lang="fi-FI" sz="2000" dirty="0" err="1">
                <a:solidFill>
                  <a:srgbClr val="000099"/>
                </a:solidFill>
              </a:rPr>
              <a:t>before</a:t>
            </a:r>
            <a:r>
              <a:rPr lang="fi-FI" sz="2000" dirty="0">
                <a:solidFill>
                  <a:srgbClr val="000099"/>
                </a:solidFill>
              </a:rPr>
              <a:t> </a:t>
            </a:r>
            <a:r>
              <a:rPr lang="fi-FI" sz="2000" dirty="0" err="1">
                <a:solidFill>
                  <a:srgbClr val="000099"/>
                </a:solidFill>
              </a:rPr>
              <a:t>making</a:t>
            </a:r>
            <a:r>
              <a:rPr lang="fi-FI" sz="2000" dirty="0">
                <a:solidFill>
                  <a:srgbClr val="000099"/>
                </a:solidFill>
              </a:rPr>
              <a:t> </a:t>
            </a:r>
            <a:r>
              <a:rPr lang="fi-FI" sz="2000" dirty="0" err="1">
                <a:solidFill>
                  <a:srgbClr val="000099"/>
                </a:solidFill>
              </a:rPr>
              <a:t>any</a:t>
            </a:r>
            <a:r>
              <a:rPr lang="fi-FI" sz="2000" dirty="0">
                <a:solidFill>
                  <a:srgbClr val="000099"/>
                </a:solidFill>
              </a:rPr>
              <a:t> </a:t>
            </a:r>
            <a:r>
              <a:rPr lang="fi-FI" sz="2000" dirty="0" err="1">
                <a:solidFill>
                  <a:srgbClr val="000099"/>
                </a:solidFill>
              </a:rPr>
              <a:t>decision</a:t>
            </a:r>
            <a:r>
              <a:rPr lang="fi-FI" sz="2000" dirty="0">
                <a:solidFill>
                  <a:srgbClr val="000099"/>
                </a:solidFill>
              </a:rPr>
              <a:t> to </a:t>
            </a:r>
            <a:r>
              <a:rPr lang="fi-FI" sz="2000" dirty="0" err="1">
                <a:solidFill>
                  <a:srgbClr val="000099"/>
                </a:solidFill>
              </a:rPr>
              <a:t>invest</a:t>
            </a:r>
            <a:r>
              <a:rPr lang="fi-FI" sz="2000" dirty="0">
                <a:solidFill>
                  <a:srgbClr val="000099"/>
                </a:solidFill>
              </a:rPr>
              <a:t> </a:t>
            </a:r>
            <a:r>
              <a:rPr lang="en-US" sz="2000" dirty="0">
                <a:solidFill>
                  <a:srgbClr val="000099"/>
                </a:solidFill>
              </a:rPr>
              <a:t>in e-readers. </a:t>
            </a:r>
            <a:r>
              <a:rPr lang="en-US" sz="2000" baseline="30000" dirty="0">
                <a:solidFill>
                  <a:srgbClr val="CC0000"/>
                </a:solidFill>
                <a:latin typeface="Arial Black" pitchFamily="34" charset="0"/>
              </a:rPr>
              <a:t>7</a:t>
            </a:r>
            <a:r>
              <a:rPr lang="en-US" sz="2000" dirty="0">
                <a:solidFill>
                  <a:schemeClr val="tx1"/>
                </a:solidFill>
                <a:latin typeface="Arial Black" pitchFamily="34" charset="0"/>
              </a:rPr>
              <a:t>Therefore,</a:t>
            </a:r>
            <a:r>
              <a:rPr lang="en-US" sz="2000" dirty="0">
                <a:solidFill>
                  <a:schemeClr val="tx1"/>
                </a:solidFill>
              </a:rPr>
              <a:t> </a:t>
            </a:r>
            <a:r>
              <a:rPr lang="en-US" sz="2000" dirty="0">
                <a:solidFill>
                  <a:schemeClr val="tx1"/>
                </a:solidFill>
                <a:latin typeface="Arial Black" pitchFamily="34" charset="0"/>
              </a:rPr>
              <a:t>this</a:t>
            </a:r>
            <a:r>
              <a:rPr lang="en-US" sz="2000" dirty="0">
                <a:solidFill>
                  <a:schemeClr val="tx1"/>
                </a:solidFill>
              </a:rPr>
              <a:t> </a:t>
            </a:r>
            <a:r>
              <a:rPr lang="en-US" sz="2000" dirty="0">
                <a:solidFill>
                  <a:schemeClr val="tx1"/>
                </a:solidFill>
                <a:latin typeface="Arial Black" pitchFamily="34" charset="0"/>
              </a:rPr>
              <a:t>report</a:t>
            </a:r>
            <a:r>
              <a:rPr lang="en-US" sz="2000" dirty="0">
                <a:solidFill>
                  <a:schemeClr val="tx1"/>
                </a:solidFill>
              </a:rPr>
              <a:t> </a:t>
            </a:r>
            <a:r>
              <a:rPr lang="en-US" sz="2000" dirty="0">
                <a:solidFill>
                  <a:srgbClr val="7030A0"/>
                </a:solidFill>
                <a:latin typeface="Arial Black" pitchFamily="34" charset="0"/>
              </a:rPr>
              <a:t>compares</a:t>
            </a:r>
            <a:r>
              <a:rPr lang="en-US" sz="2000" dirty="0">
                <a:solidFill>
                  <a:schemeClr val="tx1"/>
                </a:solidFill>
              </a:rPr>
              <a:t> </a:t>
            </a:r>
            <a:r>
              <a:rPr lang="en-US" sz="2000" dirty="0">
                <a:solidFill>
                  <a:srgbClr val="7030A0"/>
                </a:solidFill>
              </a:rPr>
              <a:t>the benefits and drawbacks </a:t>
            </a:r>
            <a:r>
              <a:rPr lang="en-US" sz="2000" dirty="0">
                <a:solidFill>
                  <a:schemeClr val="tx1"/>
                </a:solidFill>
              </a:rPr>
              <a:t>of implementing this new technology in Finnish secondary schools.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5073"/>
          <a:stretch/>
        </p:blipFill>
        <p:spPr bwMode="auto">
          <a:xfrm>
            <a:off x="539552" y="309563"/>
            <a:ext cx="7921281" cy="6238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5572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ian numeron paikkamerkki 6"/>
          <p:cNvSpPr>
            <a:spLocks noGrp="1"/>
          </p:cNvSpPr>
          <p:nvPr>
            <p:ph type="sldNum" sz="quarter" idx="12"/>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257A388-F106-4543-AAB5-B26A32C749F4}" type="slidenum">
              <a:rPr lang="fi-F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13</a:t>
            </a:fld>
            <a:endParaRPr lang="fi-FI"/>
          </a:p>
        </p:txBody>
      </p:sp>
      <p:sp>
        <p:nvSpPr>
          <p:cNvPr id="9219" name="Rectangle 1"/>
          <p:cNvSpPr>
            <a:spLocks noGrp="1" noChangeArrowheads="1"/>
          </p:cNvSpPr>
          <p:nvPr>
            <p:ph type="title"/>
          </p:nvPr>
        </p:nvSpPr>
        <p:spPr>
          <a:xfrm>
            <a:off x="900112" y="333375"/>
            <a:ext cx="7632327" cy="519113"/>
          </a:xfrm>
        </p:spPr>
        <p:txBody>
          <a:bodyPr lIns="91440" tIns="45720" rIns="91440" bIns="45720"/>
          <a:lstStyle/>
          <a:p>
            <a:pPr marL="3175" indent="-3175" algn="l" eaLnBrk="1" hangingPunct="1">
              <a:spcBef>
                <a:spcPts val="1750"/>
              </a:spcBef>
              <a:buClr>
                <a:srgbClr val="000099"/>
              </a:buClr>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2800" dirty="0">
                <a:solidFill>
                  <a:srgbClr val="990033"/>
                </a:solidFill>
                <a:latin typeface="Arial Black" pitchFamily="34" charset="0"/>
              </a:rPr>
              <a:t>Task 2-2: </a:t>
            </a:r>
            <a:r>
              <a:rPr lang="en-US" sz="2800" dirty="0">
                <a:solidFill>
                  <a:srgbClr val="000099"/>
                </a:solidFill>
                <a:latin typeface="Arial" pitchFamily="34" charset="0"/>
                <a:cs typeface="Arial" pitchFamily="34" charset="0"/>
              </a:rPr>
              <a:t>Evaluating introductions</a:t>
            </a:r>
            <a:endParaRPr lang="fi-FI" sz="2800" dirty="0">
              <a:solidFill>
                <a:srgbClr val="000099"/>
              </a:solidFill>
              <a:latin typeface="Arial" pitchFamily="34" charset="0"/>
              <a:cs typeface="Arial" pitchFamily="34" charset="0"/>
            </a:endParaRPr>
          </a:p>
        </p:txBody>
      </p:sp>
      <p:pic>
        <p:nvPicPr>
          <p:cNvPr id="9220" name="Picture 2"/>
          <p:cNvPicPr>
            <a:picLocks noChangeAspect="1" noChangeArrowheads="1"/>
          </p:cNvPicPr>
          <p:nvPr/>
        </p:nvPicPr>
        <p:blipFill>
          <a:blip r:embed="rId3" cstate="print"/>
          <a:srcRect/>
          <a:stretch>
            <a:fillRect/>
          </a:stretch>
        </p:blipFill>
        <p:spPr bwMode="auto">
          <a:xfrm>
            <a:off x="250825" y="333375"/>
            <a:ext cx="649288" cy="649288"/>
          </a:xfrm>
          <a:prstGeom prst="rect">
            <a:avLst/>
          </a:prstGeom>
          <a:noFill/>
          <a:ln w="9525">
            <a:noFill/>
            <a:round/>
            <a:headEnd/>
            <a:tailEnd/>
          </a:ln>
        </p:spPr>
      </p:pic>
      <p:sp>
        <p:nvSpPr>
          <p:cNvPr id="9221" name="Text Box 8"/>
          <p:cNvSpPr txBox="1">
            <a:spLocks noChangeArrowheads="1"/>
          </p:cNvSpPr>
          <p:nvPr/>
        </p:nvSpPr>
        <p:spPr bwMode="auto">
          <a:xfrm>
            <a:off x="250825" y="3500438"/>
            <a:ext cx="8893175" cy="396875"/>
          </a:xfrm>
          <a:prstGeom prst="rect">
            <a:avLst/>
          </a:prstGeom>
          <a:noFill/>
          <a:ln w="9525">
            <a:noFill/>
            <a:miter lim="800000"/>
            <a:headEnd/>
            <a:tailEnd/>
          </a:ln>
        </p:spPr>
        <p:txBody>
          <a:bodyPr>
            <a:spAutoFit/>
          </a:bodyPr>
          <a:lstStyle/>
          <a:p>
            <a:pPr>
              <a:spcBef>
                <a:spcPct val="50000"/>
              </a:spcBef>
            </a:pPr>
            <a:endParaRPr lang="en-US" sz="2000">
              <a:solidFill>
                <a:schemeClr val="tx1"/>
              </a:solidFill>
            </a:endParaRPr>
          </a:p>
        </p:txBody>
      </p:sp>
      <p:sp>
        <p:nvSpPr>
          <p:cNvPr id="9222" name="Text Box 9"/>
          <p:cNvSpPr txBox="1">
            <a:spLocks noChangeArrowheads="1"/>
          </p:cNvSpPr>
          <p:nvPr/>
        </p:nvSpPr>
        <p:spPr bwMode="auto">
          <a:xfrm>
            <a:off x="684213" y="1700213"/>
            <a:ext cx="8143875" cy="4555093"/>
          </a:xfrm>
          <a:prstGeom prst="rect">
            <a:avLst/>
          </a:prstGeom>
          <a:noFill/>
          <a:ln w="9525">
            <a:noFill/>
            <a:miter lim="800000"/>
            <a:headEnd/>
            <a:tailEnd/>
          </a:ln>
        </p:spPr>
        <p:txBody>
          <a:bodyPr>
            <a:spAutoFit/>
          </a:bodyPr>
          <a:lstStyle/>
          <a:p>
            <a:pPr marL="457200" indent="-457200">
              <a:spcBef>
                <a:spcPct val="50000"/>
              </a:spcBef>
              <a:buFont typeface="Arial" charset="0"/>
              <a:buAutoNum type="arabicPeriod"/>
            </a:pPr>
            <a:r>
              <a:rPr lang="en-US" sz="2000" dirty="0">
                <a:solidFill>
                  <a:schemeClr val="tx1"/>
                </a:solidFill>
              </a:rPr>
              <a:t>Read the </a:t>
            </a:r>
            <a:r>
              <a:rPr lang="en-US" sz="2000" b="1" dirty="0">
                <a:solidFill>
                  <a:schemeClr val="tx1"/>
                </a:solidFill>
              </a:rPr>
              <a:t>six versions </a:t>
            </a:r>
            <a:r>
              <a:rPr lang="en-US" sz="2000" dirty="0">
                <a:solidFill>
                  <a:schemeClr val="tx1"/>
                </a:solidFill>
              </a:rPr>
              <a:t>of an introduction to a feasibility report.</a:t>
            </a:r>
          </a:p>
          <a:p>
            <a:pPr marL="457200" indent="-457200">
              <a:spcBef>
                <a:spcPct val="50000"/>
              </a:spcBef>
              <a:buFont typeface="Arial" charset="0"/>
              <a:buAutoNum type="arabicPeriod"/>
            </a:pPr>
            <a:r>
              <a:rPr lang="en-US" sz="2000" dirty="0">
                <a:solidFill>
                  <a:schemeClr val="tx1"/>
                </a:solidFill>
              </a:rPr>
              <a:t>Indicate which </a:t>
            </a:r>
            <a:r>
              <a:rPr lang="en-US" sz="2000" b="1" dirty="0">
                <a:solidFill>
                  <a:schemeClr val="accent2"/>
                </a:solidFill>
              </a:rPr>
              <a:t>sentences</a:t>
            </a:r>
            <a:r>
              <a:rPr lang="en-US" sz="2000" dirty="0">
                <a:solidFill>
                  <a:schemeClr val="tx1"/>
                </a:solidFill>
              </a:rPr>
              <a:t> (e.g., </a:t>
            </a:r>
            <a:r>
              <a:rPr lang="en-US" sz="2000" dirty="0" err="1">
                <a:solidFill>
                  <a:schemeClr val="tx1"/>
                </a:solidFill>
              </a:rPr>
              <a:t>sen.</a:t>
            </a:r>
            <a:r>
              <a:rPr lang="en-US" sz="2000" dirty="0">
                <a:solidFill>
                  <a:schemeClr val="tx1"/>
                </a:solidFill>
              </a:rPr>
              <a:t> 1, </a:t>
            </a:r>
            <a:r>
              <a:rPr lang="en-US" sz="2000" dirty="0" err="1">
                <a:solidFill>
                  <a:schemeClr val="tx1"/>
                </a:solidFill>
              </a:rPr>
              <a:t>sen.</a:t>
            </a:r>
            <a:r>
              <a:rPr lang="en-US" sz="2000" dirty="0">
                <a:solidFill>
                  <a:schemeClr val="tx1"/>
                </a:solidFill>
              </a:rPr>
              <a:t> 2) discuss</a:t>
            </a:r>
          </a:p>
          <a:p>
            <a:pPr marL="914400" lvl="1" indent="-457200">
              <a:spcBef>
                <a:spcPct val="50000"/>
              </a:spcBef>
              <a:buFont typeface="Arial" charset="0"/>
              <a:buAutoNum type="alphaLcParenR"/>
            </a:pPr>
            <a:r>
              <a:rPr lang="en-US" sz="2000" dirty="0">
                <a:solidFill>
                  <a:srgbClr val="0000FF"/>
                </a:solidFill>
                <a:latin typeface="Arial Black" panose="020B0A04020102020204" pitchFamily="34" charset="0"/>
              </a:rPr>
              <a:t>Situation</a:t>
            </a:r>
          </a:p>
          <a:p>
            <a:pPr marL="914400" lvl="1" indent="-457200">
              <a:spcBef>
                <a:spcPct val="50000"/>
              </a:spcBef>
              <a:buFont typeface="Arial" charset="0"/>
              <a:buAutoNum type="alphaLcParenR"/>
            </a:pPr>
            <a:r>
              <a:rPr lang="en-US" sz="2000" dirty="0">
                <a:solidFill>
                  <a:srgbClr val="C00000"/>
                </a:solidFill>
                <a:latin typeface="Arial Black" panose="020B0A04020102020204" pitchFamily="34" charset="0"/>
              </a:rPr>
              <a:t>Problem</a:t>
            </a:r>
          </a:p>
          <a:p>
            <a:pPr marL="914400" lvl="1" indent="-457200">
              <a:spcBef>
                <a:spcPct val="50000"/>
              </a:spcBef>
              <a:buFont typeface="Arial" charset="0"/>
              <a:buAutoNum type="alphaLcParenR"/>
            </a:pPr>
            <a:r>
              <a:rPr lang="en-US" sz="2000" dirty="0">
                <a:solidFill>
                  <a:srgbClr val="336600"/>
                </a:solidFill>
                <a:latin typeface="Arial Black" panose="020B0A04020102020204" pitchFamily="34" charset="0"/>
              </a:rPr>
              <a:t>Solution </a:t>
            </a:r>
          </a:p>
          <a:p>
            <a:pPr marL="914400" lvl="1" indent="-457200">
              <a:spcBef>
                <a:spcPct val="50000"/>
              </a:spcBef>
              <a:buFont typeface="Arial" charset="0"/>
              <a:buAutoNum type="alphaLcParenR"/>
            </a:pPr>
            <a:r>
              <a:rPr lang="en-US" sz="2000" dirty="0">
                <a:solidFill>
                  <a:srgbClr val="7030A0"/>
                </a:solidFill>
                <a:latin typeface="Arial Black" panose="020B0A04020102020204" pitchFamily="34" charset="0"/>
              </a:rPr>
              <a:t>Evaluation</a:t>
            </a:r>
          </a:p>
          <a:p>
            <a:pPr marL="457200" indent="-457200">
              <a:spcBef>
                <a:spcPct val="50000"/>
              </a:spcBef>
              <a:buFont typeface="Arial" charset="0"/>
              <a:buAutoNum type="arabicPeriod"/>
            </a:pPr>
            <a:r>
              <a:rPr lang="en-US" sz="2000" dirty="0">
                <a:solidFill>
                  <a:schemeClr val="tx1"/>
                </a:solidFill>
              </a:rPr>
              <a:t>Which </a:t>
            </a:r>
            <a:r>
              <a:rPr lang="en-US" sz="2000" b="1" dirty="0">
                <a:solidFill>
                  <a:schemeClr val="accent2"/>
                </a:solidFill>
              </a:rPr>
              <a:t>language features </a:t>
            </a:r>
            <a:r>
              <a:rPr lang="en-US" sz="2000" dirty="0">
                <a:solidFill>
                  <a:schemeClr val="tx1"/>
                </a:solidFill>
              </a:rPr>
              <a:t>indicate the purpose of the sentence?</a:t>
            </a:r>
          </a:p>
          <a:p>
            <a:pPr marL="457200" indent="-457200">
              <a:spcBef>
                <a:spcPct val="50000"/>
              </a:spcBef>
              <a:buFont typeface="Arial" charset="0"/>
              <a:buAutoNum type="arabicPeriod"/>
            </a:pPr>
            <a:r>
              <a:rPr lang="en-US" sz="2000" dirty="0">
                <a:solidFill>
                  <a:schemeClr val="tx1"/>
                </a:solidFill>
              </a:rPr>
              <a:t>Which version do you prefer? Why?</a:t>
            </a:r>
          </a:p>
          <a:p>
            <a:pPr marL="914400" lvl="1" indent="-457200">
              <a:spcBef>
                <a:spcPct val="50000"/>
              </a:spcBef>
              <a:buFont typeface="Arial" charset="0"/>
              <a:buAutoNum type="alphaLcParenR"/>
            </a:pPr>
            <a:endParaRPr lang="en-US" sz="2000" dirty="0">
              <a:solidFill>
                <a:schemeClr val="tx1"/>
              </a:solidFill>
            </a:endParaRPr>
          </a:p>
          <a:p>
            <a:pPr marL="457200" indent="-457200">
              <a:spcBef>
                <a:spcPct val="50000"/>
              </a:spcBef>
            </a:pPr>
            <a:endParaRPr lang="en-US" sz="2000" dirty="0">
              <a:solidFill>
                <a:schemeClr val="tx1"/>
              </a:solidFill>
            </a:endParaRPr>
          </a:p>
        </p:txBody>
      </p:sp>
    </p:spTree>
    <p:extLst>
      <p:ext uri="{BB962C8B-B14F-4D97-AF65-F5344CB8AC3E}">
        <p14:creationId xmlns:p14="http://schemas.microsoft.com/office/powerpoint/2010/main" val="124587627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96" y="1169232"/>
            <a:ext cx="8860320" cy="4924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96" y="1181338"/>
            <a:ext cx="8876489" cy="490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476672"/>
            <a:ext cx="9217023" cy="369332"/>
          </a:xfrm>
          <a:prstGeom prst="rect">
            <a:avLst/>
          </a:prstGeom>
          <a:noFill/>
        </p:spPr>
        <p:txBody>
          <a:bodyPr wrap="square" rtlCol="0">
            <a:spAutoFit/>
          </a:bodyPr>
          <a:lstStyle/>
          <a:p>
            <a:r>
              <a:rPr lang="fi-FI" dirty="0" err="1">
                <a:solidFill>
                  <a:srgbClr val="990033"/>
                </a:solidFill>
                <a:latin typeface="Arial Black" panose="020B0A04020102020204" pitchFamily="34" charset="0"/>
              </a:rPr>
              <a:t>Task</a:t>
            </a:r>
            <a:r>
              <a:rPr lang="fi-FI" dirty="0">
                <a:solidFill>
                  <a:srgbClr val="990033"/>
                </a:solidFill>
                <a:latin typeface="Arial Black" panose="020B0A04020102020204" pitchFamily="34" charset="0"/>
              </a:rPr>
              <a:t> 2-2: </a:t>
            </a:r>
            <a:r>
              <a:rPr lang="fi-FI" dirty="0" err="1">
                <a:solidFill>
                  <a:schemeClr val="accent2"/>
                </a:solidFill>
              </a:rPr>
              <a:t>Find</a:t>
            </a:r>
            <a:r>
              <a:rPr lang="fi-FI" dirty="0">
                <a:solidFill>
                  <a:schemeClr val="accent2"/>
                </a:solidFill>
              </a:rPr>
              <a:t> </a:t>
            </a:r>
            <a:r>
              <a:rPr lang="fi-FI" dirty="0" err="1">
                <a:solidFill>
                  <a:schemeClr val="accent2"/>
                </a:solidFill>
              </a:rPr>
              <a:t>the</a:t>
            </a:r>
            <a:r>
              <a:rPr lang="fi-FI" dirty="0">
                <a:solidFill>
                  <a:schemeClr val="accent2"/>
                </a:solidFill>
              </a:rPr>
              <a:t> </a:t>
            </a:r>
            <a:r>
              <a:rPr lang="fi-FI" dirty="0" err="1">
                <a:solidFill>
                  <a:schemeClr val="accent2"/>
                </a:solidFill>
              </a:rPr>
              <a:t>components</a:t>
            </a:r>
            <a:r>
              <a:rPr lang="fi-FI" dirty="0">
                <a:solidFill>
                  <a:schemeClr val="accent2"/>
                </a:solidFill>
              </a:rPr>
              <a:t> of </a:t>
            </a:r>
            <a:r>
              <a:rPr lang="fi-FI" dirty="0" err="1">
                <a:solidFill>
                  <a:schemeClr val="accent2"/>
                </a:solidFill>
              </a:rPr>
              <a:t>the</a:t>
            </a:r>
            <a:r>
              <a:rPr lang="fi-FI" dirty="0">
                <a:solidFill>
                  <a:schemeClr val="accent2"/>
                </a:solidFill>
              </a:rPr>
              <a:t> </a:t>
            </a:r>
            <a:r>
              <a:rPr lang="fi-FI" b="1" dirty="0" err="1">
                <a:solidFill>
                  <a:schemeClr val="accent2"/>
                </a:solidFill>
              </a:rPr>
              <a:t>problem-solution</a:t>
            </a:r>
            <a:r>
              <a:rPr lang="fi-FI" b="1" dirty="0">
                <a:solidFill>
                  <a:schemeClr val="accent2"/>
                </a:solidFill>
              </a:rPr>
              <a:t> </a:t>
            </a:r>
            <a:r>
              <a:rPr lang="fi-FI" b="1" dirty="0" err="1">
                <a:solidFill>
                  <a:schemeClr val="accent2"/>
                </a:solidFill>
              </a:rPr>
              <a:t>pattern</a:t>
            </a:r>
            <a:r>
              <a:rPr lang="fi-FI" b="1" dirty="0">
                <a:solidFill>
                  <a:schemeClr val="accent2"/>
                </a:solidFill>
              </a:rPr>
              <a:t> </a:t>
            </a:r>
            <a:r>
              <a:rPr lang="fi-FI" dirty="0">
                <a:solidFill>
                  <a:schemeClr val="accent2"/>
                </a:solidFill>
              </a:rPr>
              <a:t>in </a:t>
            </a:r>
            <a:r>
              <a:rPr lang="fi-FI" dirty="0" err="1">
                <a:solidFill>
                  <a:schemeClr val="accent2"/>
                </a:solidFill>
              </a:rPr>
              <a:t>these</a:t>
            </a:r>
            <a:r>
              <a:rPr lang="fi-FI" dirty="0">
                <a:solidFill>
                  <a:schemeClr val="accent2"/>
                </a:solidFill>
              </a:rPr>
              <a:t> </a:t>
            </a:r>
            <a:r>
              <a:rPr lang="fi-FI" dirty="0" err="1">
                <a:solidFill>
                  <a:schemeClr val="accent2"/>
                </a:solidFill>
              </a:rPr>
              <a:t>introductions</a:t>
            </a:r>
            <a:endParaRPr lang="fi-FI"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l="14172" t="17726" r="27524" b="71163"/>
          <a:stretch/>
        </p:blipFill>
        <p:spPr bwMode="auto">
          <a:xfrm>
            <a:off x="251520" y="188640"/>
            <a:ext cx="8232913" cy="980593"/>
          </a:xfrm>
          <a:prstGeom prst="rect">
            <a:avLst/>
          </a:prstGeom>
          <a:noFill/>
          <a:ln w="9525">
            <a:noFill/>
            <a:miter lim="800000"/>
            <a:headEnd/>
            <a:tailEnd/>
          </a:ln>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1340768"/>
            <a:ext cx="8474387"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E72F5576-6881-47D4-A453-0E9A07E98FB0}"/>
              </a:ext>
            </a:extLst>
          </p:cNvPr>
          <p:cNvSpPr/>
          <p:nvPr/>
        </p:nvSpPr>
        <p:spPr bwMode="auto">
          <a:xfrm>
            <a:off x="1763688" y="836712"/>
            <a:ext cx="64807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
        <p:nvSpPr>
          <p:cNvPr id="5" name="TextBox 4">
            <a:extLst>
              <a:ext uri="{FF2B5EF4-FFF2-40B4-BE49-F238E27FC236}">
                <a16:creationId xmlns:a16="http://schemas.microsoft.com/office/drawing/2014/main" id="{9922AD23-A0B6-47F2-85E5-8E4C1C2797D9}"/>
              </a:ext>
            </a:extLst>
          </p:cNvPr>
          <p:cNvSpPr txBox="1"/>
          <p:nvPr/>
        </p:nvSpPr>
        <p:spPr>
          <a:xfrm>
            <a:off x="2267744" y="608669"/>
            <a:ext cx="6808293" cy="646331"/>
          </a:xfrm>
          <a:prstGeom prst="rect">
            <a:avLst/>
          </a:prstGeom>
          <a:solidFill>
            <a:schemeClr val="bg1"/>
          </a:solidFill>
        </p:spPr>
        <p:txBody>
          <a:bodyPr wrap="square" rtlCol="0">
            <a:spAutoFit/>
          </a:bodyPr>
          <a:lstStyle/>
          <a:p>
            <a:r>
              <a:rPr lang="fi-FI" dirty="0">
                <a:solidFill>
                  <a:srgbClr val="990033"/>
                </a:solidFill>
                <a:latin typeface="Arial Black" panose="020B0A04020102020204" pitchFamily="34" charset="0"/>
              </a:rPr>
              <a:t>Task 2-2: </a:t>
            </a:r>
            <a:r>
              <a:rPr lang="fi-FI" dirty="0">
                <a:solidFill>
                  <a:schemeClr val="accent2"/>
                </a:solidFill>
              </a:rPr>
              <a:t>What are the strengths and weaknesses of these introductions?</a:t>
            </a:r>
          </a:p>
        </p:txBody>
      </p:sp>
    </p:spTree>
    <p:extLst>
      <p:ext uri="{BB962C8B-B14F-4D97-AF65-F5344CB8AC3E}">
        <p14:creationId xmlns:p14="http://schemas.microsoft.com/office/powerpoint/2010/main" val="1330379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l="14172" t="17726" r="27524" b="71163"/>
          <a:stretch/>
        </p:blipFill>
        <p:spPr bwMode="auto">
          <a:xfrm>
            <a:off x="251520" y="188640"/>
            <a:ext cx="8232913" cy="980593"/>
          </a:xfrm>
          <a:prstGeom prst="rect">
            <a:avLst/>
          </a:prstGeom>
          <a:noFill/>
          <a:ln w="9525">
            <a:noFill/>
            <a:miter lim="800000"/>
            <a:headEnd/>
            <a:tailEnd/>
          </a:ln>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69233"/>
            <a:ext cx="8745497" cy="485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21D4EB37-9ACB-4195-913A-E9A465855376}"/>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
        <p:nvSpPr>
          <p:cNvPr id="5" name="Rectangle 4">
            <a:extLst>
              <a:ext uri="{FF2B5EF4-FFF2-40B4-BE49-F238E27FC236}">
                <a16:creationId xmlns:a16="http://schemas.microsoft.com/office/drawing/2014/main" id="{4E136D19-D833-4F0A-8092-195C28136384}"/>
              </a:ext>
            </a:extLst>
          </p:cNvPr>
          <p:cNvSpPr/>
          <p:nvPr/>
        </p:nvSpPr>
        <p:spPr bwMode="auto">
          <a:xfrm>
            <a:off x="1763688" y="836712"/>
            <a:ext cx="64807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
        <p:nvSpPr>
          <p:cNvPr id="6" name="TextBox 5">
            <a:extLst>
              <a:ext uri="{FF2B5EF4-FFF2-40B4-BE49-F238E27FC236}">
                <a16:creationId xmlns:a16="http://schemas.microsoft.com/office/drawing/2014/main" id="{7070E38B-AF9D-489F-817D-464F3579065B}"/>
              </a:ext>
            </a:extLst>
          </p:cNvPr>
          <p:cNvSpPr txBox="1"/>
          <p:nvPr/>
        </p:nvSpPr>
        <p:spPr>
          <a:xfrm>
            <a:off x="2267744" y="608669"/>
            <a:ext cx="6808293" cy="646331"/>
          </a:xfrm>
          <a:prstGeom prst="rect">
            <a:avLst/>
          </a:prstGeom>
          <a:solidFill>
            <a:schemeClr val="bg1"/>
          </a:solidFill>
        </p:spPr>
        <p:txBody>
          <a:bodyPr wrap="square" rtlCol="0">
            <a:spAutoFit/>
          </a:bodyPr>
          <a:lstStyle/>
          <a:p>
            <a:r>
              <a:rPr lang="fi-FI" dirty="0">
                <a:solidFill>
                  <a:srgbClr val="990033"/>
                </a:solidFill>
                <a:latin typeface="Arial Black" panose="020B0A04020102020204" pitchFamily="34" charset="0"/>
              </a:rPr>
              <a:t>Task 2-2: </a:t>
            </a:r>
            <a:r>
              <a:rPr lang="fi-FI" dirty="0">
                <a:solidFill>
                  <a:schemeClr val="accent2"/>
                </a:solidFill>
              </a:rPr>
              <a:t>What are the strengths and weaknesses of these introductions?</a:t>
            </a:r>
          </a:p>
        </p:txBody>
      </p:sp>
    </p:spTree>
    <p:extLst>
      <p:ext uri="{BB962C8B-B14F-4D97-AF65-F5344CB8AC3E}">
        <p14:creationId xmlns:p14="http://schemas.microsoft.com/office/powerpoint/2010/main" val="4015396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l="14172" t="17726" r="27524" b="71163"/>
          <a:stretch/>
        </p:blipFill>
        <p:spPr bwMode="auto">
          <a:xfrm>
            <a:off x="251520" y="188640"/>
            <a:ext cx="8232913" cy="980593"/>
          </a:xfrm>
          <a:prstGeom prst="rect">
            <a:avLst/>
          </a:prstGeom>
          <a:noFill/>
          <a:ln w="9525">
            <a:noFill/>
            <a:miter lim="800000"/>
            <a:headEnd/>
            <a:tailEnd/>
          </a:ln>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69232"/>
            <a:ext cx="8757368" cy="485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44A33E55-9E3B-44F9-B61C-A2816CE460F5}"/>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
        <p:nvSpPr>
          <p:cNvPr id="5" name="Rectangle 4">
            <a:extLst>
              <a:ext uri="{FF2B5EF4-FFF2-40B4-BE49-F238E27FC236}">
                <a16:creationId xmlns:a16="http://schemas.microsoft.com/office/drawing/2014/main" id="{978D5DC4-2A41-460E-BCEA-86A6E073F126}"/>
              </a:ext>
            </a:extLst>
          </p:cNvPr>
          <p:cNvSpPr/>
          <p:nvPr/>
        </p:nvSpPr>
        <p:spPr bwMode="auto">
          <a:xfrm>
            <a:off x="1763688" y="836712"/>
            <a:ext cx="64807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
        <p:nvSpPr>
          <p:cNvPr id="6" name="TextBox 5">
            <a:extLst>
              <a:ext uri="{FF2B5EF4-FFF2-40B4-BE49-F238E27FC236}">
                <a16:creationId xmlns:a16="http://schemas.microsoft.com/office/drawing/2014/main" id="{DEF67CF2-24AF-4C53-B139-762E7E33AF68}"/>
              </a:ext>
            </a:extLst>
          </p:cNvPr>
          <p:cNvSpPr txBox="1"/>
          <p:nvPr/>
        </p:nvSpPr>
        <p:spPr>
          <a:xfrm>
            <a:off x="2267744" y="608669"/>
            <a:ext cx="6808293" cy="646331"/>
          </a:xfrm>
          <a:prstGeom prst="rect">
            <a:avLst/>
          </a:prstGeom>
          <a:solidFill>
            <a:schemeClr val="bg1"/>
          </a:solidFill>
        </p:spPr>
        <p:txBody>
          <a:bodyPr wrap="square" rtlCol="0">
            <a:spAutoFit/>
          </a:bodyPr>
          <a:lstStyle/>
          <a:p>
            <a:r>
              <a:rPr lang="fi-FI" dirty="0">
                <a:solidFill>
                  <a:srgbClr val="990033"/>
                </a:solidFill>
                <a:latin typeface="Arial Black" panose="020B0A04020102020204" pitchFamily="34" charset="0"/>
              </a:rPr>
              <a:t>Task 2-2: </a:t>
            </a:r>
            <a:r>
              <a:rPr lang="fi-FI" dirty="0">
                <a:solidFill>
                  <a:schemeClr val="accent2"/>
                </a:solidFill>
              </a:rPr>
              <a:t>What are the strengths and weaknesses of these introductions?</a:t>
            </a:r>
          </a:p>
        </p:txBody>
      </p:sp>
    </p:spTree>
    <p:extLst>
      <p:ext uri="{BB962C8B-B14F-4D97-AF65-F5344CB8AC3E}">
        <p14:creationId xmlns:p14="http://schemas.microsoft.com/office/powerpoint/2010/main" val="4015396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l="14172" t="17726" r="27524" b="71163"/>
          <a:stretch/>
        </p:blipFill>
        <p:spPr bwMode="auto">
          <a:xfrm>
            <a:off x="251520" y="188640"/>
            <a:ext cx="8232913" cy="980593"/>
          </a:xfrm>
          <a:prstGeom prst="rect">
            <a:avLst/>
          </a:prstGeom>
          <a:noFill/>
          <a:ln w="9525">
            <a:noFill/>
            <a:miter lim="800000"/>
            <a:headEnd/>
            <a:tailEnd/>
          </a:ln>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68760"/>
            <a:ext cx="8496944" cy="4704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E6E4E894-F8F5-48D1-B83F-00215E2F4EEF}"/>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
        <p:nvSpPr>
          <p:cNvPr id="5" name="Rectangle 4">
            <a:extLst>
              <a:ext uri="{FF2B5EF4-FFF2-40B4-BE49-F238E27FC236}">
                <a16:creationId xmlns:a16="http://schemas.microsoft.com/office/drawing/2014/main" id="{1935E166-BA9B-4E18-9E35-ACCE9B2628B3}"/>
              </a:ext>
            </a:extLst>
          </p:cNvPr>
          <p:cNvSpPr/>
          <p:nvPr/>
        </p:nvSpPr>
        <p:spPr bwMode="auto">
          <a:xfrm>
            <a:off x="1763688" y="836712"/>
            <a:ext cx="64807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
        <p:nvSpPr>
          <p:cNvPr id="6" name="TextBox 5">
            <a:extLst>
              <a:ext uri="{FF2B5EF4-FFF2-40B4-BE49-F238E27FC236}">
                <a16:creationId xmlns:a16="http://schemas.microsoft.com/office/drawing/2014/main" id="{7BC22E31-D350-454C-B74C-F5E11D4EDC50}"/>
              </a:ext>
            </a:extLst>
          </p:cNvPr>
          <p:cNvSpPr txBox="1"/>
          <p:nvPr/>
        </p:nvSpPr>
        <p:spPr>
          <a:xfrm>
            <a:off x="2267744" y="608669"/>
            <a:ext cx="6808293" cy="646331"/>
          </a:xfrm>
          <a:prstGeom prst="rect">
            <a:avLst/>
          </a:prstGeom>
          <a:solidFill>
            <a:schemeClr val="bg1"/>
          </a:solidFill>
        </p:spPr>
        <p:txBody>
          <a:bodyPr wrap="square" rtlCol="0">
            <a:spAutoFit/>
          </a:bodyPr>
          <a:lstStyle/>
          <a:p>
            <a:r>
              <a:rPr lang="fi-FI" dirty="0">
                <a:solidFill>
                  <a:srgbClr val="990033"/>
                </a:solidFill>
                <a:latin typeface="Arial Black" panose="020B0A04020102020204" pitchFamily="34" charset="0"/>
              </a:rPr>
              <a:t>Task 2-2: </a:t>
            </a:r>
            <a:r>
              <a:rPr lang="fi-FI" dirty="0">
                <a:solidFill>
                  <a:schemeClr val="accent2"/>
                </a:solidFill>
              </a:rPr>
              <a:t>What are the strengths and weaknesses of these introductions?</a:t>
            </a:r>
          </a:p>
        </p:txBody>
      </p:sp>
    </p:spTree>
    <p:extLst>
      <p:ext uri="{BB962C8B-B14F-4D97-AF65-F5344CB8AC3E}">
        <p14:creationId xmlns:p14="http://schemas.microsoft.com/office/powerpoint/2010/main" val="4015396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4172" t="17726" r="25730" b="71212"/>
          <a:stretch>
            <a:fillRect/>
          </a:stretch>
        </p:blipFill>
        <p:spPr bwMode="auto">
          <a:xfrm>
            <a:off x="323527" y="332656"/>
            <a:ext cx="8136905" cy="936104"/>
          </a:xfrm>
          <a:prstGeom prst="rect">
            <a:avLst/>
          </a:prstGeom>
          <a:noFill/>
          <a:ln w="9525">
            <a:noFill/>
            <a:miter lim="800000"/>
            <a:headEnd/>
            <a:tailEnd/>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36" y="1293612"/>
            <a:ext cx="8118696" cy="555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ABC2A1B6-C8E1-405D-A36A-03E27DAF12ED}"/>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ian numeron paikkamerkki 5"/>
          <p:cNvSpPr>
            <a:spLocks noGrp="1"/>
          </p:cNvSpPr>
          <p:nvPr>
            <p:ph type="sldNum" sz="quarter" idx="12"/>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53EECF1-2A8D-460E-83E7-B7F2B2764AD1}" type="slidenum">
              <a:rPr lang="fi-F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a:t>
            </a:fld>
            <a:endParaRPr lang="fi-FI"/>
          </a:p>
        </p:txBody>
      </p:sp>
      <p:sp>
        <p:nvSpPr>
          <p:cNvPr id="3075" name="Rectangle 1"/>
          <p:cNvSpPr>
            <a:spLocks noGrp="1" noChangeArrowheads="1"/>
          </p:cNvSpPr>
          <p:nvPr>
            <p:ph type="title"/>
          </p:nvPr>
        </p:nvSpPr>
        <p:spPr>
          <a:xfrm>
            <a:off x="374829" y="404664"/>
            <a:ext cx="8001000" cy="609600"/>
          </a:xfrm>
        </p:spPr>
        <p:txBody>
          <a:bodyPr/>
          <a:lstStyle/>
          <a:p>
            <a:pPr algn="l" eaLnBrk="1" hangingPunct="1">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333399"/>
                </a:solidFill>
                <a:latin typeface="Arial Black" pitchFamily="34" charset="0"/>
              </a:rPr>
              <a:t>Session 2:</a:t>
            </a:r>
          </a:p>
        </p:txBody>
      </p:sp>
      <p:sp>
        <p:nvSpPr>
          <p:cNvPr id="3076" name="Text Box 2"/>
          <p:cNvSpPr txBox="1">
            <a:spLocks noChangeArrowheads="1"/>
          </p:cNvSpPr>
          <p:nvPr/>
        </p:nvSpPr>
        <p:spPr bwMode="auto">
          <a:xfrm>
            <a:off x="393415" y="1268760"/>
            <a:ext cx="8725470" cy="2510560"/>
          </a:xfrm>
          <a:prstGeom prst="rect">
            <a:avLst/>
          </a:prstGeom>
          <a:noFill/>
          <a:ln w="9525">
            <a:noFill/>
            <a:round/>
            <a:headEnd/>
            <a:tailEnd/>
          </a:ln>
        </p:spPr>
        <p:txBody>
          <a:bodyPr wrap="square" lIns="90000" tIns="46800" rIns="90000" bIns="46800">
            <a:spAutoFit/>
          </a:bodyPr>
          <a:lstStyle/>
          <a:p>
            <a:pPr marL="457200" indent="-457200">
              <a:spcBef>
                <a:spcPts val="1750"/>
              </a:spcBef>
              <a:buFont typeface="Arial" charset="0"/>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fi-FI" sz="2800" b="1" dirty="0" err="1">
                <a:solidFill>
                  <a:srgbClr val="000000"/>
                </a:solidFill>
              </a:rPr>
              <a:t>The</a:t>
            </a:r>
            <a:r>
              <a:rPr lang="fi-FI" sz="2800" b="1" dirty="0">
                <a:solidFill>
                  <a:srgbClr val="000000"/>
                </a:solidFill>
              </a:rPr>
              <a:t> </a:t>
            </a:r>
            <a:r>
              <a:rPr lang="fi-FI" sz="2800" b="1" dirty="0" err="1">
                <a:solidFill>
                  <a:srgbClr val="000000"/>
                </a:solidFill>
              </a:rPr>
              <a:t>Problem-Solution</a:t>
            </a:r>
            <a:r>
              <a:rPr lang="fi-FI" sz="2800" b="1" dirty="0">
                <a:solidFill>
                  <a:srgbClr val="000000"/>
                </a:solidFill>
              </a:rPr>
              <a:t> (P-S) </a:t>
            </a:r>
            <a:r>
              <a:rPr lang="fi-FI" sz="2800" b="1" dirty="0" err="1">
                <a:solidFill>
                  <a:srgbClr val="000000"/>
                </a:solidFill>
              </a:rPr>
              <a:t>pattern</a:t>
            </a:r>
            <a:endParaRPr lang="fi-FI" sz="2800" b="1" dirty="0">
              <a:solidFill>
                <a:srgbClr val="000000"/>
              </a:solidFill>
            </a:endParaRPr>
          </a:p>
          <a:p>
            <a:pPr marL="457200" indent="-457200">
              <a:spcBef>
                <a:spcPts val="1750"/>
              </a:spcBef>
              <a:buFont typeface="Arial" charset="0"/>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fi-FI" sz="2800" b="1" dirty="0" err="1">
                <a:solidFill>
                  <a:srgbClr val="000000"/>
                </a:solidFill>
              </a:rPr>
              <a:t>Task</a:t>
            </a:r>
            <a:r>
              <a:rPr lang="fi-FI" sz="2800" b="1" dirty="0">
                <a:solidFill>
                  <a:srgbClr val="000000"/>
                </a:solidFill>
              </a:rPr>
              <a:t> 2-1 </a:t>
            </a:r>
            <a:r>
              <a:rPr lang="fi-FI" sz="2800" b="1" dirty="0" err="1">
                <a:solidFill>
                  <a:srgbClr val="000000"/>
                </a:solidFill>
              </a:rPr>
              <a:t>Types</a:t>
            </a:r>
            <a:r>
              <a:rPr lang="fi-FI" sz="2800" b="1" dirty="0">
                <a:solidFill>
                  <a:srgbClr val="000000"/>
                </a:solidFill>
              </a:rPr>
              <a:t> of P-S </a:t>
            </a:r>
            <a:r>
              <a:rPr lang="fi-FI" sz="2800" b="1" dirty="0" err="1">
                <a:solidFill>
                  <a:srgbClr val="000000"/>
                </a:solidFill>
              </a:rPr>
              <a:t>patterns</a:t>
            </a:r>
            <a:endParaRPr lang="fi-FI" sz="2800" b="1" dirty="0">
              <a:solidFill>
                <a:srgbClr val="000000"/>
              </a:solidFill>
            </a:endParaRPr>
          </a:p>
          <a:p>
            <a:pPr marL="457200" indent="-457200">
              <a:spcBef>
                <a:spcPts val="1750"/>
              </a:spcBef>
              <a:buFont typeface="Arial" charset="0"/>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fi-FI" sz="2800" b="1" dirty="0" err="1">
                <a:solidFill>
                  <a:schemeClr val="tx1"/>
                </a:solidFill>
              </a:rPr>
              <a:t>Task</a:t>
            </a:r>
            <a:r>
              <a:rPr lang="fi-FI" sz="2800" b="1" dirty="0">
                <a:solidFill>
                  <a:schemeClr val="tx1"/>
                </a:solidFill>
              </a:rPr>
              <a:t> 2-2 Analysis of </a:t>
            </a:r>
            <a:r>
              <a:rPr lang="fi-FI" sz="2800" b="1" dirty="0" err="1">
                <a:solidFill>
                  <a:schemeClr val="tx1"/>
                </a:solidFill>
              </a:rPr>
              <a:t>examples</a:t>
            </a:r>
            <a:endParaRPr lang="fi-FI" sz="2800" b="1" dirty="0">
              <a:solidFill>
                <a:schemeClr val="tx1"/>
              </a:solidFill>
            </a:endParaRPr>
          </a:p>
          <a:p>
            <a:pPr marL="457200" indent="-457200">
              <a:spcBef>
                <a:spcPts val="1750"/>
              </a:spcBef>
              <a:buFont typeface="Arial" charset="0"/>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fi-FI" sz="2800" b="1" dirty="0">
                <a:solidFill>
                  <a:schemeClr val="tx1"/>
                </a:solidFill>
              </a:rPr>
              <a:t>Writing assignment A2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l="14172" t="17726" r="27524" b="71163"/>
          <a:stretch/>
        </p:blipFill>
        <p:spPr bwMode="auto">
          <a:xfrm>
            <a:off x="251520" y="188640"/>
            <a:ext cx="8232913" cy="980593"/>
          </a:xfrm>
          <a:prstGeom prst="rect">
            <a:avLst/>
          </a:prstGeom>
          <a:noFill/>
          <a:ln w="9525">
            <a:noFill/>
            <a:miter lim="800000"/>
            <a:headEnd/>
            <a:tailEnd/>
          </a:ln>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1268760"/>
            <a:ext cx="8016889" cy="5514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D32BD2F4-B7C0-46F4-AEA4-E05C36E2FABC}"/>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590832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l="14172" t="17726" r="27524" b="71163"/>
          <a:stretch/>
        </p:blipFill>
        <p:spPr bwMode="auto">
          <a:xfrm>
            <a:off x="251520" y="188640"/>
            <a:ext cx="8232913" cy="980593"/>
          </a:xfrm>
          <a:prstGeom prst="rect">
            <a:avLst/>
          </a:prstGeom>
          <a:noFill/>
          <a:ln w="9525">
            <a:noFill/>
            <a:miter lim="800000"/>
            <a:headEnd/>
            <a:tailEnd/>
          </a:ln>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40767"/>
            <a:ext cx="7992888" cy="548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4F6CE28D-62AD-4209-8A14-8ED55646876A}"/>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590832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l="14172" t="17726" r="27524" b="71163"/>
          <a:stretch/>
        </p:blipFill>
        <p:spPr bwMode="auto">
          <a:xfrm>
            <a:off x="251520" y="188640"/>
            <a:ext cx="8232913" cy="980593"/>
          </a:xfrm>
          <a:prstGeom prst="rect">
            <a:avLst/>
          </a:prstGeom>
          <a:noFill/>
          <a:ln w="9525">
            <a:noFill/>
            <a:miter lim="800000"/>
            <a:headEnd/>
            <a:tailEnd/>
          </a:ln>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68759"/>
            <a:ext cx="8088897" cy="5565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97C9A304-117F-4238-8150-173B2CF6B89D}"/>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590832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l="14172" t="17726" r="27524" b="71163"/>
          <a:stretch/>
        </p:blipFill>
        <p:spPr bwMode="auto">
          <a:xfrm>
            <a:off x="251520" y="188640"/>
            <a:ext cx="8232913" cy="980593"/>
          </a:xfrm>
          <a:prstGeom prst="rect">
            <a:avLst/>
          </a:prstGeom>
          <a:noFill/>
          <a:ln w="9525">
            <a:noFill/>
            <a:miter lim="800000"/>
            <a:headEnd/>
            <a:tailEnd/>
          </a:ln>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1340768"/>
            <a:ext cx="8016889" cy="5474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98E80747-2FAF-47A7-B6D3-2D7D98E7F5CA}"/>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590832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l="14172" t="17726" r="27524" b="71163"/>
          <a:stretch/>
        </p:blipFill>
        <p:spPr bwMode="auto">
          <a:xfrm>
            <a:off x="251520" y="188640"/>
            <a:ext cx="8232913" cy="980593"/>
          </a:xfrm>
          <a:prstGeom prst="rect">
            <a:avLst/>
          </a:prstGeom>
          <a:noFill/>
          <a:ln w="9525">
            <a:noFill/>
            <a:miter lim="800000"/>
            <a:headEnd/>
            <a:tailEnd/>
          </a:ln>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8016889" cy="551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7E8C92E3-C6E1-45C8-BD78-42D5140622FD}"/>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590832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4172" t="17726" r="25730" b="71212"/>
          <a:stretch>
            <a:fillRect/>
          </a:stretch>
        </p:blipFill>
        <p:spPr bwMode="auto">
          <a:xfrm>
            <a:off x="323527" y="332656"/>
            <a:ext cx="8136905" cy="936104"/>
          </a:xfrm>
          <a:prstGeom prst="rect">
            <a:avLst/>
          </a:prstGeom>
          <a:noFill/>
          <a:ln w="9525">
            <a:noFill/>
            <a:miter lim="800000"/>
            <a:headEnd/>
            <a:tailEnd/>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1484784"/>
            <a:ext cx="8333273"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DDF97E1-A64B-4A22-9AB9-8BB3F26B7FFB}"/>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3531898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l="14172" t="17726" r="27524" b="71163"/>
          <a:stretch/>
        </p:blipFill>
        <p:spPr bwMode="auto">
          <a:xfrm>
            <a:off x="251520" y="188640"/>
            <a:ext cx="8232913" cy="980593"/>
          </a:xfrm>
          <a:prstGeom prst="rect">
            <a:avLst/>
          </a:prstGeom>
          <a:noFill/>
          <a:ln w="9525">
            <a:noFill/>
            <a:miter lim="800000"/>
            <a:headEnd/>
            <a:tailEnd/>
          </a:ln>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40768"/>
            <a:ext cx="8088897" cy="5370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89EBB28-1E50-4F97-AAD3-74B7D8495D21}"/>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3202718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l="14172" t="17726" r="27524" b="71163"/>
          <a:stretch/>
        </p:blipFill>
        <p:spPr bwMode="auto">
          <a:xfrm>
            <a:off x="251520" y="188640"/>
            <a:ext cx="8232913" cy="980593"/>
          </a:xfrm>
          <a:prstGeom prst="rect">
            <a:avLst/>
          </a:prstGeom>
          <a:noFill/>
          <a:ln w="9525">
            <a:noFill/>
            <a:miter lim="800000"/>
            <a:headEnd/>
            <a:tailEnd/>
          </a:ln>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68760"/>
            <a:ext cx="8404872" cy="558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58AEB06E-3A5F-49D2-8C75-9D9D6C50B07D}"/>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590832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l="14172" t="17726" r="27524" b="71163"/>
          <a:stretch/>
        </p:blipFill>
        <p:spPr bwMode="auto">
          <a:xfrm>
            <a:off x="251520" y="188640"/>
            <a:ext cx="8232913" cy="980593"/>
          </a:xfrm>
          <a:prstGeom prst="rect">
            <a:avLst/>
          </a:prstGeom>
          <a:noFill/>
          <a:ln w="9525">
            <a:noFill/>
            <a:miter lim="800000"/>
            <a:headEnd/>
            <a:tailEnd/>
          </a:ln>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69233"/>
            <a:ext cx="8880387" cy="5688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3DE1ED11-FD65-40C4-97A8-8649D749E330}"/>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3202718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l="14172" t="17726" r="27524" b="71163"/>
          <a:stretch/>
        </p:blipFill>
        <p:spPr bwMode="auto">
          <a:xfrm>
            <a:off x="251520" y="188640"/>
            <a:ext cx="8232913" cy="980593"/>
          </a:xfrm>
          <a:prstGeom prst="rect">
            <a:avLst/>
          </a:prstGeom>
          <a:noFill/>
          <a:ln w="9525">
            <a:noFill/>
            <a:miter lim="800000"/>
            <a:headEnd/>
            <a:tailEnd/>
          </a:ln>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8460470"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FF10450-58E6-409D-97A5-82BC4DC51358}"/>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320271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ChangeArrowheads="1"/>
          </p:cNvSpPr>
          <p:nvPr/>
        </p:nvSpPr>
        <p:spPr bwMode="auto">
          <a:xfrm>
            <a:off x="323850" y="260350"/>
            <a:ext cx="2663975" cy="1368450"/>
          </a:xfrm>
          <a:prstGeom prst="downArrowCallout">
            <a:avLst>
              <a:gd name="adj1" fmla="val 47587"/>
              <a:gd name="adj2" fmla="val 47587"/>
              <a:gd name="adj3" fmla="val 16667"/>
              <a:gd name="adj4" fmla="val 66667"/>
            </a:avLst>
          </a:prstGeom>
          <a:solidFill>
            <a:schemeClr val="accent2"/>
          </a:solidFill>
          <a:ln w="9525">
            <a:solidFill>
              <a:schemeClr val="tx1"/>
            </a:solidFill>
            <a:miter lim="800000"/>
            <a:headEnd/>
            <a:tailEnd/>
          </a:ln>
          <a:effectLst/>
        </p:spPr>
        <p:txBody>
          <a:bodyPr wrap="none" anchor="ctr"/>
          <a:lstStyle/>
          <a:p>
            <a:pPr algn="ctr"/>
            <a:r>
              <a:rPr lang="fi-FI" sz="2800">
                <a:latin typeface="Arial Black" pitchFamily="34" charset="0"/>
              </a:rPr>
              <a:t>Situation</a:t>
            </a:r>
            <a:endParaRPr lang="en-US" sz="2800">
              <a:latin typeface="Arial Black" pitchFamily="34" charset="0"/>
            </a:endParaRPr>
          </a:p>
        </p:txBody>
      </p:sp>
      <p:sp>
        <p:nvSpPr>
          <p:cNvPr id="53251" name="AutoShape 3"/>
          <p:cNvSpPr>
            <a:spLocks noChangeArrowheads="1"/>
          </p:cNvSpPr>
          <p:nvPr/>
        </p:nvSpPr>
        <p:spPr bwMode="auto">
          <a:xfrm>
            <a:off x="323851" y="1844675"/>
            <a:ext cx="2663974" cy="1296293"/>
          </a:xfrm>
          <a:prstGeom prst="downArrowCallout">
            <a:avLst>
              <a:gd name="adj1" fmla="val 49945"/>
              <a:gd name="adj2" fmla="val 49945"/>
              <a:gd name="adj3" fmla="val 16667"/>
              <a:gd name="adj4" fmla="val 66667"/>
            </a:avLst>
          </a:prstGeom>
          <a:solidFill>
            <a:srgbClr val="CC0000"/>
          </a:solidFill>
          <a:ln w="9525">
            <a:solidFill>
              <a:schemeClr val="tx1"/>
            </a:solidFill>
            <a:miter lim="800000"/>
            <a:headEnd/>
            <a:tailEnd/>
          </a:ln>
          <a:effectLst/>
        </p:spPr>
        <p:txBody>
          <a:bodyPr wrap="none" anchor="ctr"/>
          <a:lstStyle/>
          <a:p>
            <a:pPr algn="ctr"/>
            <a:r>
              <a:rPr lang="fi-FI" sz="2800">
                <a:latin typeface="Arial Black" pitchFamily="34" charset="0"/>
              </a:rPr>
              <a:t>Problem</a:t>
            </a:r>
            <a:endParaRPr lang="en-US" sz="2800">
              <a:latin typeface="Arial Black" pitchFamily="34" charset="0"/>
            </a:endParaRPr>
          </a:p>
        </p:txBody>
      </p:sp>
      <p:sp>
        <p:nvSpPr>
          <p:cNvPr id="53252" name="AutoShape 4"/>
          <p:cNvSpPr>
            <a:spLocks noChangeArrowheads="1"/>
          </p:cNvSpPr>
          <p:nvPr/>
        </p:nvSpPr>
        <p:spPr bwMode="auto">
          <a:xfrm>
            <a:off x="323851" y="3500439"/>
            <a:ext cx="2663974" cy="1296713"/>
          </a:xfrm>
          <a:prstGeom prst="downArrowCallout">
            <a:avLst>
              <a:gd name="adj1" fmla="val 47587"/>
              <a:gd name="adj2" fmla="val 47587"/>
              <a:gd name="adj3" fmla="val 16667"/>
              <a:gd name="adj4" fmla="val 66667"/>
            </a:avLst>
          </a:prstGeom>
          <a:solidFill>
            <a:srgbClr val="008000"/>
          </a:solidFill>
          <a:ln w="9525">
            <a:solidFill>
              <a:schemeClr val="tx1"/>
            </a:solidFill>
            <a:miter lim="800000"/>
            <a:headEnd/>
            <a:tailEnd/>
          </a:ln>
          <a:effectLst/>
        </p:spPr>
        <p:txBody>
          <a:bodyPr wrap="none" anchor="ctr"/>
          <a:lstStyle/>
          <a:p>
            <a:pPr algn="ctr"/>
            <a:r>
              <a:rPr lang="fi-FI" sz="2800">
                <a:latin typeface="Arial Black" pitchFamily="34" charset="0"/>
              </a:rPr>
              <a:t>Solution</a:t>
            </a:r>
            <a:endParaRPr lang="en-US" sz="2800">
              <a:latin typeface="Arial Black" pitchFamily="34" charset="0"/>
            </a:endParaRPr>
          </a:p>
        </p:txBody>
      </p:sp>
      <p:sp>
        <p:nvSpPr>
          <p:cNvPr id="53253" name="Rectangle 5"/>
          <p:cNvSpPr>
            <a:spLocks noChangeArrowheads="1"/>
          </p:cNvSpPr>
          <p:nvPr/>
        </p:nvSpPr>
        <p:spPr bwMode="auto">
          <a:xfrm>
            <a:off x="323850" y="5157789"/>
            <a:ext cx="2663975" cy="863499"/>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pPr algn="ctr"/>
            <a:r>
              <a:rPr lang="fi-FI" sz="2800" dirty="0">
                <a:solidFill>
                  <a:schemeClr val="tx1"/>
                </a:solidFill>
                <a:latin typeface="Arial Black" pitchFamily="34" charset="0"/>
              </a:rPr>
              <a:t>Evaluation</a:t>
            </a:r>
            <a:endParaRPr lang="en-US" sz="2800" dirty="0">
              <a:solidFill>
                <a:schemeClr val="tx1"/>
              </a:solidFill>
              <a:latin typeface="Arial Black" pitchFamily="34" charset="0"/>
            </a:endParaRPr>
          </a:p>
        </p:txBody>
      </p:sp>
      <p:sp>
        <p:nvSpPr>
          <p:cNvPr id="53254" name="Text Box 6"/>
          <p:cNvSpPr txBox="1">
            <a:spLocks noChangeArrowheads="1"/>
          </p:cNvSpPr>
          <p:nvPr/>
        </p:nvSpPr>
        <p:spPr bwMode="auto">
          <a:xfrm>
            <a:off x="3059833" y="243396"/>
            <a:ext cx="1728465" cy="646331"/>
          </a:xfrm>
          <a:prstGeom prst="rect">
            <a:avLst/>
          </a:prstGeom>
          <a:noFill/>
          <a:ln w="9525">
            <a:noFill/>
            <a:miter lim="800000"/>
            <a:headEnd/>
            <a:tailEnd/>
          </a:ln>
          <a:effectLst/>
        </p:spPr>
        <p:txBody>
          <a:bodyPr wrap="square">
            <a:spAutoFit/>
          </a:bodyPr>
          <a:lstStyle/>
          <a:p>
            <a:r>
              <a:rPr lang="fi-FI" b="1" dirty="0" err="1">
                <a:solidFill>
                  <a:schemeClr val="tx1"/>
                </a:solidFill>
              </a:rPr>
              <a:t>Importance</a:t>
            </a:r>
            <a:r>
              <a:rPr lang="fi-FI" b="1" dirty="0">
                <a:solidFill>
                  <a:schemeClr val="tx1"/>
                </a:solidFill>
              </a:rPr>
              <a:t>?</a:t>
            </a:r>
            <a:r>
              <a:rPr lang="en-US" dirty="0"/>
              <a:t> </a:t>
            </a:r>
          </a:p>
          <a:p>
            <a:r>
              <a:rPr lang="fi-FI" b="1" dirty="0" err="1">
                <a:solidFill>
                  <a:schemeClr val="tx1"/>
                </a:solidFill>
              </a:rPr>
              <a:t>Relevance</a:t>
            </a:r>
            <a:r>
              <a:rPr lang="fi-FI" b="1" dirty="0">
                <a:solidFill>
                  <a:schemeClr val="tx1"/>
                </a:solidFill>
              </a:rPr>
              <a:t>?</a:t>
            </a:r>
            <a:endParaRPr lang="fi-FI" b="1" dirty="0">
              <a:solidFill>
                <a:schemeClr val="accent2"/>
              </a:solidFill>
            </a:endParaRPr>
          </a:p>
        </p:txBody>
      </p:sp>
      <p:sp>
        <p:nvSpPr>
          <p:cNvPr id="53255" name="Text Box 7"/>
          <p:cNvSpPr txBox="1">
            <a:spLocks noChangeArrowheads="1"/>
          </p:cNvSpPr>
          <p:nvPr/>
        </p:nvSpPr>
        <p:spPr bwMode="auto">
          <a:xfrm>
            <a:off x="3059833" y="1753863"/>
            <a:ext cx="2808709" cy="1200329"/>
          </a:xfrm>
          <a:prstGeom prst="rect">
            <a:avLst/>
          </a:prstGeom>
          <a:noFill/>
          <a:ln w="9525">
            <a:noFill/>
            <a:miter lim="800000"/>
            <a:headEnd/>
            <a:tailEnd/>
          </a:ln>
          <a:effectLst/>
        </p:spPr>
        <p:txBody>
          <a:bodyPr wrap="square">
            <a:spAutoFit/>
          </a:bodyPr>
          <a:lstStyle/>
          <a:p>
            <a:r>
              <a:rPr lang="fi-FI" b="1" dirty="0" err="1">
                <a:solidFill>
                  <a:schemeClr val="tx1"/>
                </a:solidFill>
              </a:rPr>
              <a:t>Causes</a:t>
            </a:r>
            <a:r>
              <a:rPr lang="fi-FI" b="1" dirty="0">
                <a:solidFill>
                  <a:schemeClr val="tx1"/>
                </a:solidFill>
              </a:rPr>
              <a:t>?</a:t>
            </a:r>
          </a:p>
          <a:p>
            <a:r>
              <a:rPr lang="fi-FI" b="1" dirty="0" err="1">
                <a:solidFill>
                  <a:schemeClr val="tx1"/>
                </a:solidFill>
              </a:rPr>
              <a:t>Consequences</a:t>
            </a:r>
            <a:r>
              <a:rPr lang="fi-FI" b="1" dirty="0">
                <a:solidFill>
                  <a:schemeClr val="tx1"/>
                </a:solidFill>
              </a:rPr>
              <a:t>?</a:t>
            </a:r>
          </a:p>
          <a:p>
            <a:r>
              <a:rPr lang="fi-FI" b="1" dirty="0" err="1">
                <a:solidFill>
                  <a:schemeClr val="tx1"/>
                </a:solidFill>
              </a:rPr>
              <a:t>Past</a:t>
            </a:r>
            <a:r>
              <a:rPr lang="fi-FI" b="1" dirty="0">
                <a:solidFill>
                  <a:schemeClr val="tx1"/>
                </a:solidFill>
              </a:rPr>
              <a:t> </a:t>
            </a:r>
            <a:r>
              <a:rPr lang="fi-FI" b="1" dirty="0" err="1">
                <a:solidFill>
                  <a:schemeClr val="tx1"/>
                </a:solidFill>
              </a:rPr>
              <a:t>problem</a:t>
            </a:r>
            <a:r>
              <a:rPr lang="fi-FI" b="1" dirty="0">
                <a:solidFill>
                  <a:schemeClr val="tx1"/>
                </a:solidFill>
              </a:rPr>
              <a:t>?</a:t>
            </a:r>
          </a:p>
          <a:p>
            <a:r>
              <a:rPr lang="fi-FI" b="1" dirty="0" err="1">
                <a:solidFill>
                  <a:schemeClr val="tx1"/>
                </a:solidFill>
              </a:rPr>
              <a:t>Criteria</a:t>
            </a:r>
            <a:r>
              <a:rPr lang="fi-FI" b="1" dirty="0">
                <a:solidFill>
                  <a:schemeClr val="tx1"/>
                </a:solidFill>
              </a:rPr>
              <a:t> for </a:t>
            </a:r>
            <a:r>
              <a:rPr lang="fi-FI" b="1" dirty="0" err="1">
                <a:solidFill>
                  <a:schemeClr val="tx1"/>
                </a:solidFill>
              </a:rPr>
              <a:t>solving</a:t>
            </a:r>
            <a:r>
              <a:rPr lang="fi-FI" b="1" dirty="0">
                <a:solidFill>
                  <a:schemeClr val="tx1"/>
                </a:solidFill>
              </a:rPr>
              <a:t>?</a:t>
            </a:r>
            <a:endParaRPr lang="en-US" b="1" dirty="0">
              <a:solidFill>
                <a:schemeClr val="tx1"/>
              </a:solidFill>
            </a:endParaRPr>
          </a:p>
        </p:txBody>
      </p:sp>
      <p:sp>
        <p:nvSpPr>
          <p:cNvPr id="53256" name="Text Box 8"/>
          <p:cNvSpPr txBox="1">
            <a:spLocks noChangeArrowheads="1"/>
          </p:cNvSpPr>
          <p:nvPr/>
        </p:nvSpPr>
        <p:spPr bwMode="auto">
          <a:xfrm>
            <a:off x="3059833" y="3393575"/>
            <a:ext cx="2879700" cy="646331"/>
          </a:xfrm>
          <a:prstGeom prst="rect">
            <a:avLst/>
          </a:prstGeom>
          <a:noFill/>
          <a:ln w="9525">
            <a:noFill/>
            <a:miter lim="800000"/>
            <a:headEnd/>
            <a:tailEnd/>
          </a:ln>
          <a:effectLst/>
        </p:spPr>
        <p:txBody>
          <a:bodyPr wrap="square">
            <a:spAutoFit/>
          </a:bodyPr>
          <a:lstStyle/>
          <a:p>
            <a:r>
              <a:rPr lang="fi-FI" b="1" dirty="0" err="1">
                <a:solidFill>
                  <a:schemeClr val="tx1"/>
                </a:solidFill>
              </a:rPr>
              <a:t>What</a:t>
            </a:r>
            <a:r>
              <a:rPr lang="fi-FI" b="1" dirty="0">
                <a:solidFill>
                  <a:schemeClr val="tx1"/>
                </a:solidFill>
              </a:rPr>
              <a:t> </a:t>
            </a:r>
            <a:r>
              <a:rPr lang="fi-FI" b="1" dirty="0" err="1">
                <a:solidFill>
                  <a:schemeClr val="tx1"/>
                </a:solidFill>
              </a:rPr>
              <a:t>are</a:t>
            </a:r>
            <a:r>
              <a:rPr lang="fi-FI" b="1" dirty="0">
                <a:solidFill>
                  <a:schemeClr val="tx1"/>
                </a:solidFill>
              </a:rPr>
              <a:t> </a:t>
            </a:r>
            <a:r>
              <a:rPr lang="fi-FI" b="1" dirty="0" err="1">
                <a:solidFill>
                  <a:schemeClr val="tx1"/>
                </a:solidFill>
              </a:rPr>
              <a:t>its</a:t>
            </a:r>
            <a:r>
              <a:rPr lang="fi-FI" b="1" dirty="0">
                <a:solidFill>
                  <a:schemeClr val="tx1"/>
                </a:solidFill>
              </a:rPr>
              <a:t> </a:t>
            </a:r>
            <a:r>
              <a:rPr lang="fi-FI" b="1" dirty="0" err="1">
                <a:solidFill>
                  <a:schemeClr val="tx1"/>
                </a:solidFill>
              </a:rPr>
              <a:t>features</a:t>
            </a:r>
            <a:r>
              <a:rPr lang="fi-FI" b="1" dirty="0">
                <a:solidFill>
                  <a:schemeClr val="tx1"/>
                </a:solidFill>
              </a:rPr>
              <a:t>?</a:t>
            </a:r>
          </a:p>
          <a:p>
            <a:r>
              <a:rPr lang="fi-FI" b="1" dirty="0">
                <a:solidFill>
                  <a:schemeClr val="tx1"/>
                </a:solidFill>
              </a:rPr>
              <a:t>How </a:t>
            </a:r>
            <a:r>
              <a:rPr lang="fi-FI" b="1" dirty="0" err="1">
                <a:solidFill>
                  <a:schemeClr val="tx1"/>
                </a:solidFill>
              </a:rPr>
              <a:t>does</a:t>
            </a:r>
            <a:r>
              <a:rPr lang="fi-FI" b="1" dirty="0">
                <a:solidFill>
                  <a:schemeClr val="tx1"/>
                </a:solidFill>
              </a:rPr>
              <a:t> it </a:t>
            </a:r>
            <a:r>
              <a:rPr lang="fi-FI" b="1" dirty="0" err="1">
                <a:solidFill>
                  <a:schemeClr val="tx1"/>
                </a:solidFill>
              </a:rPr>
              <a:t>work</a:t>
            </a:r>
            <a:r>
              <a:rPr lang="fi-FI" b="1" dirty="0">
                <a:solidFill>
                  <a:schemeClr val="tx1"/>
                </a:solidFill>
              </a:rPr>
              <a:t>?</a:t>
            </a:r>
            <a:endParaRPr lang="en-US" b="1" dirty="0">
              <a:solidFill>
                <a:schemeClr val="tx1"/>
              </a:solidFill>
            </a:endParaRPr>
          </a:p>
        </p:txBody>
      </p:sp>
      <p:sp>
        <p:nvSpPr>
          <p:cNvPr id="53257" name="Text Box 9"/>
          <p:cNvSpPr txBox="1">
            <a:spLocks noChangeArrowheads="1"/>
          </p:cNvSpPr>
          <p:nvPr/>
        </p:nvSpPr>
        <p:spPr bwMode="auto">
          <a:xfrm>
            <a:off x="3059833" y="5157789"/>
            <a:ext cx="2952725" cy="646331"/>
          </a:xfrm>
          <a:prstGeom prst="rect">
            <a:avLst/>
          </a:prstGeom>
          <a:noFill/>
          <a:ln w="9525">
            <a:noFill/>
            <a:miter lim="800000"/>
            <a:headEnd/>
            <a:tailEnd/>
          </a:ln>
          <a:effectLst/>
        </p:spPr>
        <p:txBody>
          <a:bodyPr wrap="square">
            <a:spAutoFit/>
          </a:bodyPr>
          <a:lstStyle/>
          <a:p>
            <a:r>
              <a:rPr lang="fi-FI" b="1" dirty="0">
                <a:solidFill>
                  <a:schemeClr val="tx1"/>
                </a:solidFill>
              </a:rPr>
              <a:t>How </a:t>
            </a:r>
            <a:r>
              <a:rPr lang="fi-FI" b="1" dirty="0" err="1">
                <a:solidFill>
                  <a:schemeClr val="tx1"/>
                </a:solidFill>
              </a:rPr>
              <a:t>effective</a:t>
            </a:r>
            <a:r>
              <a:rPr lang="fi-FI" b="1" dirty="0">
                <a:solidFill>
                  <a:schemeClr val="tx1"/>
                </a:solidFill>
              </a:rPr>
              <a:t> is it?</a:t>
            </a:r>
          </a:p>
          <a:p>
            <a:r>
              <a:rPr lang="fi-FI" b="1" dirty="0" err="1">
                <a:solidFill>
                  <a:schemeClr val="tx1"/>
                </a:solidFill>
              </a:rPr>
              <a:t>Meet</a:t>
            </a:r>
            <a:r>
              <a:rPr lang="fi-FI" b="1" dirty="0">
                <a:solidFill>
                  <a:schemeClr val="tx1"/>
                </a:solidFill>
              </a:rPr>
              <a:t> </a:t>
            </a:r>
            <a:r>
              <a:rPr lang="fi-FI" b="1" dirty="0" err="1">
                <a:solidFill>
                  <a:schemeClr val="tx1"/>
                </a:solidFill>
              </a:rPr>
              <a:t>criteria</a:t>
            </a:r>
            <a:r>
              <a:rPr lang="fi-FI" b="1" dirty="0">
                <a:solidFill>
                  <a:schemeClr val="tx1"/>
                </a:solidFill>
              </a:rPr>
              <a:t>?</a:t>
            </a:r>
            <a:endParaRPr lang="en-US" b="1" dirty="0">
              <a:solidFill>
                <a:schemeClr val="tx1"/>
              </a:solidFill>
            </a:endParaRPr>
          </a:p>
        </p:txBody>
      </p:sp>
      <p:sp>
        <p:nvSpPr>
          <p:cNvPr id="10" name="Text Box 6"/>
          <p:cNvSpPr txBox="1">
            <a:spLocks noChangeArrowheads="1"/>
          </p:cNvSpPr>
          <p:nvPr/>
        </p:nvSpPr>
        <p:spPr bwMode="auto">
          <a:xfrm>
            <a:off x="5383274" y="243396"/>
            <a:ext cx="3760726" cy="1077218"/>
          </a:xfrm>
          <a:prstGeom prst="rect">
            <a:avLst/>
          </a:prstGeom>
          <a:noFill/>
          <a:ln w="9525">
            <a:noFill/>
            <a:miter lim="800000"/>
            <a:headEnd/>
            <a:tailEnd/>
          </a:ln>
          <a:effectLst/>
        </p:spPr>
        <p:txBody>
          <a:bodyPr wrap="square">
            <a:spAutoFit/>
          </a:bodyPr>
          <a:lstStyle/>
          <a:p>
            <a:pPr marL="342900" indent="-161925">
              <a:buFont typeface="Arial" panose="020B0604020202020204" pitchFamily="34" charset="0"/>
              <a:buChar char="•"/>
            </a:pPr>
            <a:r>
              <a:rPr lang="en-US" b="1" dirty="0">
                <a:solidFill>
                  <a:schemeClr val="accent2"/>
                </a:solidFill>
              </a:rPr>
              <a:t>What is the current situation?</a:t>
            </a:r>
          </a:p>
          <a:p>
            <a:pPr marL="342900" indent="-161925">
              <a:spcBef>
                <a:spcPts val="1200"/>
              </a:spcBef>
              <a:buFont typeface="Arial" panose="020B0604020202020204" pitchFamily="34" charset="0"/>
              <a:buChar char="•"/>
            </a:pPr>
            <a:r>
              <a:rPr lang="en-US" b="1" dirty="0">
                <a:solidFill>
                  <a:schemeClr val="accent2"/>
                </a:solidFill>
              </a:rPr>
              <a:t>Why is the topic important </a:t>
            </a:r>
            <a:br>
              <a:rPr lang="en-US" b="1" dirty="0">
                <a:solidFill>
                  <a:schemeClr val="accent2"/>
                </a:solidFill>
              </a:rPr>
            </a:br>
            <a:r>
              <a:rPr lang="en-US" b="1" dirty="0">
                <a:solidFill>
                  <a:schemeClr val="accent2"/>
                </a:solidFill>
              </a:rPr>
              <a:t>for this reader?</a:t>
            </a:r>
            <a:endParaRPr lang="fi-FI" b="1" dirty="0">
              <a:solidFill>
                <a:schemeClr val="accent2"/>
              </a:solidFill>
            </a:endParaRPr>
          </a:p>
        </p:txBody>
      </p:sp>
      <p:sp>
        <p:nvSpPr>
          <p:cNvPr id="12" name="Text Box 6"/>
          <p:cNvSpPr txBox="1">
            <a:spLocks noChangeArrowheads="1"/>
          </p:cNvSpPr>
          <p:nvPr/>
        </p:nvSpPr>
        <p:spPr bwMode="auto">
          <a:xfrm>
            <a:off x="5364088" y="1731737"/>
            <a:ext cx="3779912" cy="1077218"/>
          </a:xfrm>
          <a:prstGeom prst="rect">
            <a:avLst/>
          </a:prstGeom>
          <a:noFill/>
          <a:ln w="9525">
            <a:noFill/>
            <a:miter lim="800000"/>
            <a:headEnd/>
            <a:tailEnd/>
          </a:ln>
          <a:effectLst/>
        </p:spPr>
        <p:txBody>
          <a:bodyPr wrap="square">
            <a:spAutoFit/>
          </a:bodyPr>
          <a:lstStyle/>
          <a:p>
            <a:pPr marL="342900" indent="-161925">
              <a:buFont typeface="Arial" panose="020B0604020202020204" pitchFamily="34" charset="0"/>
              <a:buChar char="•"/>
            </a:pPr>
            <a:r>
              <a:rPr lang="en-US" b="1" dirty="0">
                <a:solidFill>
                  <a:srgbClr val="C00000"/>
                </a:solidFill>
              </a:rPr>
              <a:t>What is wrong with the current situation?</a:t>
            </a:r>
          </a:p>
          <a:p>
            <a:pPr marL="342900" indent="-161925">
              <a:spcBef>
                <a:spcPts val="1200"/>
              </a:spcBef>
              <a:buFont typeface="Arial" panose="020B0604020202020204" pitchFamily="34" charset="0"/>
              <a:buChar char="•"/>
            </a:pPr>
            <a:r>
              <a:rPr lang="en-US" b="1" dirty="0">
                <a:solidFill>
                  <a:srgbClr val="C00000"/>
                </a:solidFill>
              </a:rPr>
              <a:t>What is needed / lacking?</a:t>
            </a:r>
            <a:endParaRPr lang="fi-FI" b="1" dirty="0">
              <a:solidFill>
                <a:srgbClr val="C00000"/>
              </a:solidFill>
            </a:endParaRPr>
          </a:p>
        </p:txBody>
      </p:sp>
      <p:sp>
        <p:nvSpPr>
          <p:cNvPr id="13" name="Text Box 6"/>
          <p:cNvSpPr txBox="1">
            <a:spLocks noChangeArrowheads="1"/>
          </p:cNvSpPr>
          <p:nvPr/>
        </p:nvSpPr>
        <p:spPr bwMode="auto">
          <a:xfrm>
            <a:off x="5383274" y="3388229"/>
            <a:ext cx="3779912" cy="1077218"/>
          </a:xfrm>
          <a:prstGeom prst="rect">
            <a:avLst/>
          </a:prstGeom>
          <a:noFill/>
          <a:ln w="9525">
            <a:noFill/>
            <a:miter lim="800000"/>
            <a:headEnd/>
            <a:tailEnd/>
          </a:ln>
          <a:effectLst/>
        </p:spPr>
        <p:txBody>
          <a:bodyPr wrap="square">
            <a:spAutoFit/>
          </a:bodyPr>
          <a:lstStyle/>
          <a:p>
            <a:pPr marL="342900" indent="-161925">
              <a:buFont typeface="Arial" panose="020B0604020202020204" pitchFamily="34" charset="0"/>
              <a:buChar char="•"/>
            </a:pPr>
            <a:r>
              <a:rPr lang="en-US" b="1" dirty="0">
                <a:solidFill>
                  <a:srgbClr val="336600"/>
                </a:solidFill>
              </a:rPr>
              <a:t>What solutions past and current have been tried?</a:t>
            </a:r>
          </a:p>
          <a:p>
            <a:pPr marL="342900" indent="-161925">
              <a:spcBef>
                <a:spcPts val="1200"/>
              </a:spcBef>
              <a:buFont typeface="Arial" panose="020B0604020202020204" pitchFamily="34" charset="0"/>
              <a:buChar char="•"/>
            </a:pPr>
            <a:r>
              <a:rPr lang="en-US" b="1" dirty="0">
                <a:solidFill>
                  <a:srgbClr val="336600"/>
                </a:solidFill>
              </a:rPr>
              <a:t>What is your solution?</a:t>
            </a:r>
            <a:endParaRPr lang="fi-FI" b="1" dirty="0">
              <a:solidFill>
                <a:srgbClr val="336600"/>
              </a:solidFill>
            </a:endParaRPr>
          </a:p>
        </p:txBody>
      </p:sp>
      <p:sp>
        <p:nvSpPr>
          <p:cNvPr id="14" name="Text Box 6"/>
          <p:cNvSpPr txBox="1">
            <a:spLocks noChangeArrowheads="1"/>
          </p:cNvSpPr>
          <p:nvPr/>
        </p:nvSpPr>
        <p:spPr bwMode="auto">
          <a:xfrm>
            <a:off x="5360130" y="5157789"/>
            <a:ext cx="3779912" cy="800219"/>
          </a:xfrm>
          <a:prstGeom prst="rect">
            <a:avLst/>
          </a:prstGeom>
          <a:noFill/>
          <a:ln w="9525">
            <a:noFill/>
            <a:miter lim="800000"/>
            <a:headEnd/>
            <a:tailEnd/>
          </a:ln>
          <a:effectLst/>
        </p:spPr>
        <p:txBody>
          <a:bodyPr wrap="square">
            <a:spAutoFit/>
          </a:bodyPr>
          <a:lstStyle/>
          <a:p>
            <a:pPr marL="342900" indent="-161925">
              <a:buFont typeface="Arial" panose="020B0604020202020204" pitchFamily="34" charset="0"/>
              <a:buChar char="•"/>
            </a:pPr>
            <a:r>
              <a:rPr lang="en-US" b="1" dirty="0">
                <a:solidFill>
                  <a:srgbClr val="7030A0"/>
                </a:solidFill>
              </a:rPr>
              <a:t>Is this a good solution?</a:t>
            </a:r>
          </a:p>
          <a:p>
            <a:pPr marL="342900" indent="-161925">
              <a:spcBef>
                <a:spcPts val="1200"/>
              </a:spcBef>
              <a:buFont typeface="Arial" panose="020B0604020202020204" pitchFamily="34" charset="0"/>
              <a:buChar char="•"/>
            </a:pPr>
            <a:r>
              <a:rPr lang="en-US" b="1" dirty="0">
                <a:solidFill>
                  <a:srgbClr val="7030A0"/>
                </a:solidFill>
              </a:rPr>
              <a:t>Why?</a:t>
            </a:r>
            <a:endParaRPr lang="fi-FI"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ppt_x"/>
                                          </p:val>
                                        </p:tav>
                                        <p:tav tm="100000">
                                          <p:val>
                                            <p:strVal val="#ppt_x"/>
                                          </p:val>
                                        </p:tav>
                                      </p:tavLst>
                                    </p:anim>
                                    <p:anim calcmode="lin" valueType="num">
                                      <p:cBhvr additive="base">
                                        <p:cTn id="8" dur="500" fill="hold"/>
                                        <p:tgtEl>
                                          <p:spTgt spid="532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254"/>
                                        </p:tgtEl>
                                        <p:attrNameLst>
                                          <p:attrName>style.visibility</p:attrName>
                                        </p:attrNameLst>
                                      </p:cBhvr>
                                      <p:to>
                                        <p:strVal val="visible"/>
                                      </p:to>
                                    </p:set>
                                    <p:anim calcmode="lin" valueType="num">
                                      <p:cBhvr additive="base">
                                        <p:cTn id="11" dur="500" fill="hold"/>
                                        <p:tgtEl>
                                          <p:spTgt spid="53254"/>
                                        </p:tgtEl>
                                        <p:attrNameLst>
                                          <p:attrName>ppt_x</p:attrName>
                                        </p:attrNameLst>
                                      </p:cBhvr>
                                      <p:tavLst>
                                        <p:tav tm="0">
                                          <p:val>
                                            <p:strVal val="#ppt_x"/>
                                          </p:val>
                                        </p:tav>
                                        <p:tav tm="100000">
                                          <p:val>
                                            <p:strVal val="#ppt_x"/>
                                          </p:val>
                                        </p:tav>
                                      </p:tavLst>
                                    </p:anim>
                                    <p:anim calcmode="lin" valueType="num">
                                      <p:cBhvr additive="base">
                                        <p:cTn id="12" dur="500" fill="hold"/>
                                        <p:tgtEl>
                                          <p:spTgt spid="532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3251"/>
                                        </p:tgtEl>
                                        <p:attrNameLst>
                                          <p:attrName>style.visibility</p:attrName>
                                        </p:attrNameLst>
                                      </p:cBhvr>
                                      <p:to>
                                        <p:strVal val="visible"/>
                                      </p:to>
                                    </p:set>
                                    <p:anim calcmode="lin" valueType="num">
                                      <p:cBhvr additive="base">
                                        <p:cTn id="21" dur="500" fill="hold"/>
                                        <p:tgtEl>
                                          <p:spTgt spid="53251"/>
                                        </p:tgtEl>
                                        <p:attrNameLst>
                                          <p:attrName>ppt_x</p:attrName>
                                        </p:attrNameLst>
                                      </p:cBhvr>
                                      <p:tavLst>
                                        <p:tav tm="0">
                                          <p:val>
                                            <p:strVal val="#ppt_x"/>
                                          </p:val>
                                        </p:tav>
                                        <p:tav tm="100000">
                                          <p:val>
                                            <p:strVal val="#ppt_x"/>
                                          </p:val>
                                        </p:tav>
                                      </p:tavLst>
                                    </p:anim>
                                    <p:anim calcmode="lin" valueType="num">
                                      <p:cBhvr additive="base">
                                        <p:cTn id="22" dur="500" fill="hold"/>
                                        <p:tgtEl>
                                          <p:spTgt spid="5325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3255"/>
                                        </p:tgtEl>
                                        <p:attrNameLst>
                                          <p:attrName>style.visibility</p:attrName>
                                        </p:attrNameLst>
                                      </p:cBhvr>
                                      <p:to>
                                        <p:strVal val="visible"/>
                                      </p:to>
                                    </p:set>
                                    <p:anim calcmode="lin" valueType="num">
                                      <p:cBhvr additive="base">
                                        <p:cTn id="25" dur="500" fill="hold"/>
                                        <p:tgtEl>
                                          <p:spTgt spid="53255"/>
                                        </p:tgtEl>
                                        <p:attrNameLst>
                                          <p:attrName>ppt_x</p:attrName>
                                        </p:attrNameLst>
                                      </p:cBhvr>
                                      <p:tavLst>
                                        <p:tav tm="0">
                                          <p:val>
                                            <p:strVal val="#ppt_x"/>
                                          </p:val>
                                        </p:tav>
                                        <p:tav tm="100000">
                                          <p:val>
                                            <p:strVal val="#ppt_x"/>
                                          </p:val>
                                        </p:tav>
                                      </p:tavLst>
                                    </p:anim>
                                    <p:anim calcmode="lin" valueType="num">
                                      <p:cBhvr additive="base">
                                        <p:cTn id="26" dur="500" fill="hold"/>
                                        <p:tgtEl>
                                          <p:spTgt spid="5325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3252"/>
                                        </p:tgtEl>
                                        <p:attrNameLst>
                                          <p:attrName>style.visibility</p:attrName>
                                        </p:attrNameLst>
                                      </p:cBhvr>
                                      <p:to>
                                        <p:strVal val="visible"/>
                                      </p:to>
                                    </p:set>
                                    <p:anim calcmode="lin" valueType="num">
                                      <p:cBhvr additive="base">
                                        <p:cTn id="35" dur="500" fill="hold"/>
                                        <p:tgtEl>
                                          <p:spTgt spid="53252"/>
                                        </p:tgtEl>
                                        <p:attrNameLst>
                                          <p:attrName>ppt_x</p:attrName>
                                        </p:attrNameLst>
                                      </p:cBhvr>
                                      <p:tavLst>
                                        <p:tav tm="0">
                                          <p:val>
                                            <p:strVal val="#ppt_x"/>
                                          </p:val>
                                        </p:tav>
                                        <p:tav tm="100000">
                                          <p:val>
                                            <p:strVal val="#ppt_x"/>
                                          </p:val>
                                        </p:tav>
                                      </p:tavLst>
                                    </p:anim>
                                    <p:anim calcmode="lin" valueType="num">
                                      <p:cBhvr additive="base">
                                        <p:cTn id="36" dur="500" fill="hold"/>
                                        <p:tgtEl>
                                          <p:spTgt spid="5325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3256"/>
                                        </p:tgtEl>
                                        <p:attrNameLst>
                                          <p:attrName>style.visibility</p:attrName>
                                        </p:attrNameLst>
                                      </p:cBhvr>
                                      <p:to>
                                        <p:strVal val="visible"/>
                                      </p:to>
                                    </p:set>
                                    <p:anim calcmode="lin" valueType="num">
                                      <p:cBhvr additive="base">
                                        <p:cTn id="39" dur="500" fill="hold"/>
                                        <p:tgtEl>
                                          <p:spTgt spid="53256"/>
                                        </p:tgtEl>
                                        <p:attrNameLst>
                                          <p:attrName>ppt_x</p:attrName>
                                        </p:attrNameLst>
                                      </p:cBhvr>
                                      <p:tavLst>
                                        <p:tav tm="0">
                                          <p:val>
                                            <p:strVal val="#ppt_x"/>
                                          </p:val>
                                        </p:tav>
                                        <p:tav tm="100000">
                                          <p:val>
                                            <p:strVal val="#ppt_x"/>
                                          </p:val>
                                        </p:tav>
                                      </p:tavLst>
                                    </p:anim>
                                    <p:anim calcmode="lin" valueType="num">
                                      <p:cBhvr additive="base">
                                        <p:cTn id="40" dur="500" fill="hold"/>
                                        <p:tgtEl>
                                          <p:spTgt spid="5325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3253"/>
                                        </p:tgtEl>
                                        <p:attrNameLst>
                                          <p:attrName>style.visibility</p:attrName>
                                        </p:attrNameLst>
                                      </p:cBhvr>
                                      <p:to>
                                        <p:strVal val="visible"/>
                                      </p:to>
                                    </p:set>
                                    <p:anim calcmode="lin" valueType="num">
                                      <p:cBhvr additive="base">
                                        <p:cTn id="49" dur="500" fill="hold"/>
                                        <p:tgtEl>
                                          <p:spTgt spid="53253"/>
                                        </p:tgtEl>
                                        <p:attrNameLst>
                                          <p:attrName>ppt_x</p:attrName>
                                        </p:attrNameLst>
                                      </p:cBhvr>
                                      <p:tavLst>
                                        <p:tav tm="0">
                                          <p:val>
                                            <p:strVal val="#ppt_x"/>
                                          </p:val>
                                        </p:tav>
                                        <p:tav tm="100000">
                                          <p:val>
                                            <p:strVal val="#ppt_x"/>
                                          </p:val>
                                        </p:tav>
                                      </p:tavLst>
                                    </p:anim>
                                    <p:anim calcmode="lin" valueType="num">
                                      <p:cBhvr additive="base">
                                        <p:cTn id="50" dur="500" fill="hold"/>
                                        <p:tgtEl>
                                          <p:spTgt spid="5325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3257"/>
                                        </p:tgtEl>
                                        <p:attrNameLst>
                                          <p:attrName>style.visibility</p:attrName>
                                        </p:attrNameLst>
                                      </p:cBhvr>
                                      <p:to>
                                        <p:strVal val="visible"/>
                                      </p:to>
                                    </p:set>
                                    <p:anim calcmode="lin" valueType="num">
                                      <p:cBhvr additive="base">
                                        <p:cTn id="53" dur="500" fill="hold"/>
                                        <p:tgtEl>
                                          <p:spTgt spid="53257"/>
                                        </p:tgtEl>
                                        <p:attrNameLst>
                                          <p:attrName>ppt_x</p:attrName>
                                        </p:attrNameLst>
                                      </p:cBhvr>
                                      <p:tavLst>
                                        <p:tav tm="0">
                                          <p:val>
                                            <p:strVal val="#ppt_x"/>
                                          </p:val>
                                        </p:tav>
                                        <p:tav tm="100000">
                                          <p:val>
                                            <p:strVal val="#ppt_x"/>
                                          </p:val>
                                        </p:tav>
                                      </p:tavLst>
                                    </p:anim>
                                    <p:anim calcmode="lin" valueType="num">
                                      <p:cBhvr additive="base">
                                        <p:cTn id="54" dur="500" fill="hold"/>
                                        <p:tgtEl>
                                          <p:spTgt spid="5325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nimBg="1"/>
      <p:bldP spid="53251" grpId="0" animBg="1"/>
      <p:bldP spid="53252" grpId="0" animBg="1"/>
      <p:bldP spid="53253" grpId="0" animBg="1"/>
      <p:bldP spid="53254" grpId="0"/>
      <p:bldP spid="53255" grpId="0"/>
      <p:bldP spid="53256" grpId="0"/>
      <p:bldP spid="53257" grpId="0"/>
      <p:bldP spid="10"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l="14172" t="17726" r="27524" b="71163"/>
          <a:stretch/>
        </p:blipFill>
        <p:spPr bwMode="auto">
          <a:xfrm>
            <a:off x="251520" y="188640"/>
            <a:ext cx="8232913" cy="980593"/>
          </a:xfrm>
          <a:prstGeom prst="rect">
            <a:avLst/>
          </a:prstGeom>
          <a:noFill/>
          <a:ln w="9525">
            <a:noFill/>
            <a:miter lim="800000"/>
            <a:headEnd/>
            <a:tailEnd/>
          </a:ln>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8606307" cy="55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A9CCC27A-1B63-49FD-8010-201DAA79A293}"/>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3202718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l="14172" t="17726" r="27524" b="71163"/>
          <a:stretch/>
        </p:blipFill>
        <p:spPr bwMode="auto">
          <a:xfrm>
            <a:off x="251520" y="188640"/>
            <a:ext cx="8232913" cy="980593"/>
          </a:xfrm>
          <a:prstGeom prst="rect">
            <a:avLst/>
          </a:prstGeom>
          <a:noFill/>
          <a:ln w="9525">
            <a:noFill/>
            <a:miter lim="800000"/>
            <a:headEnd/>
            <a:tailEnd/>
          </a:ln>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79070"/>
            <a:ext cx="8700221" cy="549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6E5A0163-6988-40ED-B183-B18C4A9DFB66}"/>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3202718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4172" t="17726" r="25730" b="71212"/>
          <a:stretch>
            <a:fillRect/>
          </a:stretch>
        </p:blipFill>
        <p:spPr bwMode="auto">
          <a:xfrm>
            <a:off x="323527" y="332656"/>
            <a:ext cx="8136905" cy="936104"/>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2776"/>
            <a:ext cx="7272808" cy="5327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DE8E9C31-2887-4DB2-ACCE-2E1403CFC737}"/>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4172" t="17726" r="25730" b="71212"/>
          <a:stretch>
            <a:fillRect/>
          </a:stretch>
        </p:blipFill>
        <p:spPr bwMode="auto">
          <a:xfrm>
            <a:off x="323527" y="332656"/>
            <a:ext cx="8136905" cy="936104"/>
          </a:xfrm>
          <a:prstGeom prst="rect">
            <a:avLst/>
          </a:prstGeom>
          <a:noFill/>
          <a:ln w="9525">
            <a:noFill/>
            <a:miter lim="800000"/>
            <a:headEnd/>
            <a:tailEnd/>
          </a:ln>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12777"/>
            <a:ext cx="7488832" cy="5520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656" y="1382796"/>
            <a:ext cx="7480799" cy="552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D3DB3F56-A25E-4337-8A7C-761991726C92}"/>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407528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ppt_x"/>
                                          </p:val>
                                        </p:tav>
                                        <p:tav tm="100000">
                                          <p:val>
                                            <p:strVal val="#ppt_x"/>
                                          </p:val>
                                        </p:tav>
                                      </p:tavLst>
                                    </p:anim>
                                    <p:anim calcmode="lin" valueType="num">
                                      <p:cBhvr additive="base">
                                        <p:cTn id="8"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4172" t="17726" r="25730" b="71212"/>
          <a:stretch>
            <a:fillRect/>
          </a:stretch>
        </p:blipFill>
        <p:spPr bwMode="auto">
          <a:xfrm>
            <a:off x="323527" y="332656"/>
            <a:ext cx="8136905" cy="936104"/>
          </a:xfrm>
          <a:prstGeom prst="rect">
            <a:avLst/>
          </a:prstGeom>
          <a:noFill/>
          <a:ln w="9525">
            <a:noFill/>
            <a:miter lim="800000"/>
            <a:headEnd/>
            <a:tailEnd/>
          </a:ln>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57392"/>
            <a:ext cx="7488832" cy="5497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357391"/>
            <a:ext cx="7488832" cy="5510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3DD00F65-A0E5-4D38-AD45-4B7AB2F29563}"/>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05198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ppt_x"/>
                                          </p:val>
                                        </p:tav>
                                        <p:tav tm="100000">
                                          <p:val>
                                            <p:strVal val="#ppt_x"/>
                                          </p:val>
                                        </p:tav>
                                      </p:tavLst>
                                    </p:anim>
                                    <p:anim calcmode="lin" valueType="num">
                                      <p:cBhvr additive="base">
                                        <p:cTn id="8"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4172" t="17726" r="25730" b="71212"/>
          <a:stretch>
            <a:fillRect/>
          </a:stretch>
        </p:blipFill>
        <p:spPr bwMode="auto">
          <a:xfrm>
            <a:off x="323527" y="332656"/>
            <a:ext cx="8136905" cy="936104"/>
          </a:xfrm>
          <a:prstGeom prst="rect">
            <a:avLst/>
          </a:prstGeom>
          <a:noFill/>
          <a:ln w="9525">
            <a:noFill/>
            <a:miter lim="800000"/>
            <a:headEnd/>
            <a:tailEnd/>
          </a:ln>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38263"/>
            <a:ext cx="7544060" cy="551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A2A0D1E8-5B6E-4EFC-9C94-8C25B10DFC25}"/>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051985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4172" t="17726" r="25730" b="71212"/>
          <a:stretch>
            <a:fillRect/>
          </a:stretch>
        </p:blipFill>
        <p:spPr bwMode="auto">
          <a:xfrm>
            <a:off x="323527" y="332656"/>
            <a:ext cx="8136905" cy="936104"/>
          </a:xfrm>
          <a:prstGeom prst="rect">
            <a:avLst/>
          </a:prstGeom>
          <a:noFill/>
          <a:ln w="9525">
            <a:noFill/>
            <a:miter lim="800000"/>
            <a:headEnd/>
            <a:tailEnd/>
          </a:ln>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319213"/>
            <a:ext cx="7272808" cy="536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146CBEA2-8599-4EEA-BF13-3C8E71C08A90}"/>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051985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4172" t="17726" r="25730" b="71212"/>
          <a:stretch>
            <a:fillRect/>
          </a:stretch>
        </p:blipFill>
        <p:spPr bwMode="auto">
          <a:xfrm>
            <a:off x="323527" y="332656"/>
            <a:ext cx="8136905" cy="936104"/>
          </a:xfrm>
          <a:prstGeom prst="rect">
            <a:avLst/>
          </a:prstGeom>
          <a:noFill/>
          <a:ln w="9525">
            <a:noFill/>
            <a:miter lim="800000"/>
            <a:headEnd/>
            <a:tailEnd/>
          </a:ln>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85888"/>
            <a:ext cx="7344816" cy="5286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EE89F82A-DB80-4FE3-A913-F85ACF5935BB}"/>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3882633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4172" t="17726" r="25730" b="71212"/>
          <a:stretch>
            <a:fillRect/>
          </a:stretch>
        </p:blipFill>
        <p:spPr bwMode="auto">
          <a:xfrm>
            <a:off x="323527" y="332656"/>
            <a:ext cx="8136905" cy="936104"/>
          </a:xfrm>
          <a:prstGeom prst="rect">
            <a:avLst/>
          </a:prstGeom>
          <a:noFill/>
          <a:ln w="9525">
            <a:noFill/>
            <a:miter lim="800000"/>
            <a:headEnd/>
            <a:tailEnd/>
          </a:ln>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66838"/>
            <a:ext cx="7570955" cy="549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885" y="1381124"/>
            <a:ext cx="7565730" cy="547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9E037F01-936D-4174-B308-9A10EAD65783}"/>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05198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ppt_x"/>
                                          </p:val>
                                        </p:tav>
                                        <p:tav tm="100000">
                                          <p:val>
                                            <p:strVal val="#ppt_x"/>
                                          </p:val>
                                        </p:tav>
                                      </p:tavLst>
                                    </p:anim>
                                    <p:anim calcmode="lin" valueType="num">
                                      <p:cBhvr additive="base">
                                        <p:cTn id="8"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4172" t="17726" r="25730" b="71212"/>
          <a:stretch>
            <a:fillRect/>
          </a:stretch>
        </p:blipFill>
        <p:spPr bwMode="auto">
          <a:xfrm>
            <a:off x="323527" y="332656"/>
            <a:ext cx="8136905" cy="936104"/>
          </a:xfrm>
          <a:prstGeom prst="rect">
            <a:avLst/>
          </a:prstGeom>
          <a:noFill/>
          <a:ln w="9525">
            <a:noFill/>
            <a:miter lim="800000"/>
            <a:headEnd/>
            <a:tailEnd/>
          </a:ln>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81125"/>
            <a:ext cx="7344816" cy="5308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C1CD75B5-C717-4067-9184-9E423070D656}"/>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051985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323850" y="260350"/>
            <a:ext cx="2879725" cy="1512888"/>
          </a:xfrm>
          <a:prstGeom prst="downArrowCallout">
            <a:avLst>
              <a:gd name="adj1" fmla="val 47587"/>
              <a:gd name="adj2" fmla="val 47587"/>
              <a:gd name="adj3" fmla="val 16667"/>
              <a:gd name="adj4" fmla="val 66667"/>
            </a:avLst>
          </a:prstGeom>
          <a:solidFill>
            <a:schemeClr val="accent2"/>
          </a:solidFill>
          <a:ln w="9525">
            <a:solidFill>
              <a:schemeClr val="tx1"/>
            </a:solidFill>
            <a:miter lim="800000"/>
            <a:headEnd/>
            <a:tailEnd/>
          </a:ln>
          <a:effectLst/>
        </p:spPr>
        <p:txBody>
          <a:bodyPr wrap="none" anchor="ctr"/>
          <a:lstStyle/>
          <a:p>
            <a:pPr algn="ctr"/>
            <a:r>
              <a:rPr lang="fi-FI" sz="2800">
                <a:latin typeface="Arial Black" pitchFamily="34" charset="0"/>
              </a:rPr>
              <a:t>Situation</a:t>
            </a:r>
            <a:endParaRPr lang="en-US" sz="2800">
              <a:latin typeface="Arial Black" pitchFamily="34" charset="0"/>
            </a:endParaRPr>
          </a:p>
        </p:txBody>
      </p:sp>
      <p:sp>
        <p:nvSpPr>
          <p:cNvPr id="8195" name="AutoShape 3"/>
          <p:cNvSpPr>
            <a:spLocks noChangeArrowheads="1"/>
          </p:cNvSpPr>
          <p:nvPr/>
        </p:nvSpPr>
        <p:spPr bwMode="auto">
          <a:xfrm>
            <a:off x="323850" y="1844675"/>
            <a:ext cx="2879725" cy="1441450"/>
          </a:xfrm>
          <a:prstGeom prst="downArrowCallout">
            <a:avLst>
              <a:gd name="adj1" fmla="val 49945"/>
              <a:gd name="adj2" fmla="val 49945"/>
              <a:gd name="adj3" fmla="val 16667"/>
              <a:gd name="adj4" fmla="val 66667"/>
            </a:avLst>
          </a:prstGeom>
          <a:solidFill>
            <a:srgbClr val="CC0000"/>
          </a:solidFill>
          <a:ln w="9525">
            <a:solidFill>
              <a:schemeClr val="tx1"/>
            </a:solidFill>
            <a:miter lim="800000"/>
            <a:headEnd/>
            <a:tailEnd/>
          </a:ln>
          <a:effectLst/>
        </p:spPr>
        <p:txBody>
          <a:bodyPr wrap="none" anchor="ctr"/>
          <a:lstStyle/>
          <a:p>
            <a:pPr algn="ctr"/>
            <a:r>
              <a:rPr lang="fi-FI" sz="2800">
                <a:latin typeface="Arial Black" pitchFamily="34" charset="0"/>
              </a:rPr>
              <a:t>Problem</a:t>
            </a:r>
            <a:endParaRPr lang="en-US" sz="2800">
              <a:latin typeface="Arial Black" pitchFamily="34" charset="0"/>
            </a:endParaRPr>
          </a:p>
        </p:txBody>
      </p:sp>
      <p:sp>
        <p:nvSpPr>
          <p:cNvPr id="8196" name="AutoShape 4"/>
          <p:cNvSpPr>
            <a:spLocks noChangeArrowheads="1"/>
          </p:cNvSpPr>
          <p:nvPr/>
        </p:nvSpPr>
        <p:spPr bwMode="auto">
          <a:xfrm>
            <a:off x="323850" y="3500438"/>
            <a:ext cx="2879725" cy="1512887"/>
          </a:xfrm>
          <a:prstGeom prst="downArrowCallout">
            <a:avLst>
              <a:gd name="adj1" fmla="val 47587"/>
              <a:gd name="adj2" fmla="val 47587"/>
              <a:gd name="adj3" fmla="val 16667"/>
              <a:gd name="adj4" fmla="val 66667"/>
            </a:avLst>
          </a:prstGeom>
          <a:solidFill>
            <a:srgbClr val="008000"/>
          </a:solidFill>
          <a:ln w="9525">
            <a:solidFill>
              <a:schemeClr val="tx1"/>
            </a:solidFill>
            <a:miter lim="800000"/>
            <a:headEnd/>
            <a:tailEnd/>
          </a:ln>
          <a:effectLst/>
        </p:spPr>
        <p:txBody>
          <a:bodyPr wrap="none" anchor="ctr"/>
          <a:lstStyle/>
          <a:p>
            <a:pPr algn="ctr"/>
            <a:r>
              <a:rPr lang="fi-FI" sz="2800">
                <a:latin typeface="Arial Black" pitchFamily="34" charset="0"/>
              </a:rPr>
              <a:t>Solution</a:t>
            </a:r>
            <a:endParaRPr lang="en-US" sz="2800">
              <a:latin typeface="Arial Black" pitchFamily="34" charset="0"/>
            </a:endParaRPr>
          </a:p>
        </p:txBody>
      </p:sp>
      <p:sp>
        <p:nvSpPr>
          <p:cNvPr id="8197" name="Rectangle 5"/>
          <p:cNvSpPr>
            <a:spLocks noChangeArrowheads="1"/>
          </p:cNvSpPr>
          <p:nvPr/>
        </p:nvSpPr>
        <p:spPr bwMode="auto">
          <a:xfrm>
            <a:off x="323850" y="5157788"/>
            <a:ext cx="2952750" cy="1152525"/>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pPr algn="ctr"/>
            <a:r>
              <a:rPr lang="fi-FI" sz="2800" dirty="0">
                <a:solidFill>
                  <a:schemeClr val="tx1"/>
                </a:solidFill>
                <a:latin typeface="Arial Black" pitchFamily="34" charset="0"/>
              </a:rPr>
              <a:t>Evaluation</a:t>
            </a:r>
            <a:endParaRPr lang="en-US" sz="2800" dirty="0">
              <a:solidFill>
                <a:schemeClr val="tx1"/>
              </a:solidFill>
              <a:latin typeface="Arial Black" pitchFamily="34" charset="0"/>
            </a:endParaRPr>
          </a:p>
        </p:txBody>
      </p:sp>
      <p:sp>
        <p:nvSpPr>
          <p:cNvPr id="54278" name="Text Box 6"/>
          <p:cNvSpPr txBox="1">
            <a:spLocks noChangeArrowheads="1"/>
          </p:cNvSpPr>
          <p:nvPr/>
        </p:nvSpPr>
        <p:spPr bwMode="auto">
          <a:xfrm>
            <a:off x="3563938" y="476250"/>
            <a:ext cx="5580062" cy="779463"/>
          </a:xfrm>
          <a:prstGeom prst="rect">
            <a:avLst/>
          </a:prstGeom>
          <a:noFill/>
          <a:ln w="9525">
            <a:noFill/>
            <a:miter lim="800000"/>
            <a:headEnd/>
            <a:tailEnd/>
          </a:ln>
          <a:effectLst/>
        </p:spPr>
        <p:txBody>
          <a:bodyPr>
            <a:spAutoFit/>
          </a:bodyPr>
          <a:lstStyle/>
          <a:p>
            <a:pPr>
              <a:spcBef>
                <a:spcPct val="50000"/>
              </a:spcBef>
            </a:pPr>
            <a:r>
              <a:rPr lang="en-US" i="1">
                <a:solidFill>
                  <a:schemeClr val="tx1"/>
                </a:solidFill>
              </a:rPr>
              <a:t>major</a:t>
            </a:r>
            <a:r>
              <a:rPr lang="en-US">
                <a:solidFill>
                  <a:schemeClr val="tx1"/>
                </a:solidFill>
              </a:rPr>
              <a:t>, </a:t>
            </a:r>
            <a:r>
              <a:rPr lang="en-US" i="1">
                <a:solidFill>
                  <a:schemeClr val="tx1"/>
                </a:solidFill>
              </a:rPr>
              <a:t>important</a:t>
            </a:r>
            <a:r>
              <a:rPr lang="en-US">
                <a:solidFill>
                  <a:schemeClr val="tx1"/>
                </a:solidFill>
              </a:rPr>
              <a:t>, </a:t>
            </a:r>
            <a:r>
              <a:rPr lang="en-US" i="1">
                <a:solidFill>
                  <a:schemeClr val="tx1"/>
                </a:solidFill>
              </a:rPr>
              <a:t>popular</a:t>
            </a:r>
            <a:r>
              <a:rPr lang="en-US">
                <a:solidFill>
                  <a:schemeClr val="tx1"/>
                </a:solidFill>
              </a:rPr>
              <a:t>, </a:t>
            </a:r>
            <a:r>
              <a:rPr lang="en-US" i="1">
                <a:solidFill>
                  <a:schemeClr val="tx1"/>
                </a:solidFill>
              </a:rPr>
              <a:t>common</a:t>
            </a:r>
            <a:r>
              <a:rPr lang="en-US">
                <a:solidFill>
                  <a:schemeClr val="tx1"/>
                </a:solidFill>
              </a:rPr>
              <a:t>, and </a:t>
            </a:r>
            <a:r>
              <a:rPr lang="en-US" i="1">
                <a:solidFill>
                  <a:schemeClr val="tx1"/>
                </a:solidFill>
              </a:rPr>
              <a:t>many</a:t>
            </a:r>
          </a:p>
          <a:p>
            <a:pPr>
              <a:spcBef>
                <a:spcPct val="50000"/>
              </a:spcBef>
            </a:pPr>
            <a:endParaRPr lang="en-US" b="1">
              <a:solidFill>
                <a:schemeClr val="tx1"/>
              </a:solidFill>
            </a:endParaRPr>
          </a:p>
        </p:txBody>
      </p:sp>
      <p:sp>
        <p:nvSpPr>
          <p:cNvPr id="54279" name="Text Box 7"/>
          <p:cNvSpPr txBox="1">
            <a:spLocks noChangeArrowheads="1"/>
          </p:cNvSpPr>
          <p:nvPr/>
        </p:nvSpPr>
        <p:spPr bwMode="auto">
          <a:xfrm>
            <a:off x="3419475" y="1773238"/>
            <a:ext cx="5724525" cy="1190625"/>
          </a:xfrm>
          <a:prstGeom prst="rect">
            <a:avLst/>
          </a:prstGeom>
          <a:noFill/>
          <a:ln w="9525">
            <a:noFill/>
            <a:miter lim="800000"/>
            <a:headEnd/>
            <a:tailEnd/>
          </a:ln>
          <a:effectLst/>
        </p:spPr>
        <p:txBody>
          <a:bodyPr>
            <a:spAutoFit/>
          </a:bodyPr>
          <a:lstStyle/>
          <a:p>
            <a:r>
              <a:rPr lang="en-US" b="1" dirty="0">
                <a:solidFill>
                  <a:schemeClr val="tx1"/>
                </a:solidFill>
              </a:rPr>
              <a:t>contrast</a:t>
            </a:r>
            <a:r>
              <a:rPr lang="en-US" dirty="0">
                <a:solidFill>
                  <a:schemeClr val="tx1"/>
                </a:solidFill>
              </a:rPr>
              <a:t> (</a:t>
            </a:r>
            <a:r>
              <a:rPr lang="en-US" i="1" dirty="0">
                <a:solidFill>
                  <a:schemeClr val="tx1"/>
                </a:solidFill>
              </a:rPr>
              <a:t>However, despite, although, but</a:t>
            </a:r>
            <a:r>
              <a:rPr lang="en-US" dirty="0">
                <a:solidFill>
                  <a:schemeClr val="tx1"/>
                </a:solidFill>
              </a:rPr>
              <a:t>), </a:t>
            </a:r>
            <a:endParaRPr lang="en-US" i="1" dirty="0">
              <a:solidFill>
                <a:schemeClr val="tx1"/>
              </a:solidFill>
            </a:endParaRPr>
          </a:p>
          <a:p>
            <a:r>
              <a:rPr lang="en-US" b="1" dirty="0">
                <a:solidFill>
                  <a:schemeClr val="tx1"/>
                </a:solidFill>
              </a:rPr>
              <a:t>negative</a:t>
            </a:r>
            <a:r>
              <a:rPr lang="en-US" i="1" dirty="0">
                <a:solidFill>
                  <a:schemeClr val="tx1"/>
                </a:solidFill>
              </a:rPr>
              <a:t> </a:t>
            </a:r>
            <a:r>
              <a:rPr lang="en-US" dirty="0">
                <a:solidFill>
                  <a:schemeClr val="tx1"/>
                </a:solidFill>
              </a:rPr>
              <a:t>(</a:t>
            </a:r>
            <a:r>
              <a:rPr lang="en-US" i="1" dirty="0">
                <a:solidFill>
                  <a:schemeClr val="tx1"/>
                </a:solidFill>
              </a:rPr>
              <a:t>limited, few, little, no, not, none</a:t>
            </a:r>
            <a:r>
              <a:rPr lang="en-US" dirty="0">
                <a:solidFill>
                  <a:schemeClr val="tx1"/>
                </a:solidFill>
              </a:rPr>
              <a:t>),</a:t>
            </a:r>
            <a:br>
              <a:rPr lang="en-US" dirty="0">
                <a:solidFill>
                  <a:schemeClr val="tx1"/>
                </a:solidFill>
              </a:rPr>
            </a:br>
            <a:r>
              <a:rPr lang="en-US" b="1" dirty="0">
                <a:solidFill>
                  <a:schemeClr val="tx1"/>
                </a:solidFill>
              </a:rPr>
              <a:t>synonyms</a:t>
            </a:r>
            <a:r>
              <a:rPr lang="en-US" dirty="0">
                <a:solidFill>
                  <a:schemeClr val="tx1"/>
                </a:solidFill>
              </a:rPr>
              <a:t> (</a:t>
            </a:r>
            <a:r>
              <a:rPr lang="en-US" i="1" dirty="0">
                <a:solidFill>
                  <a:schemeClr val="tx1"/>
                </a:solidFill>
              </a:rPr>
              <a:t>danger</a:t>
            </a:r>
            <a:r>
              <a:rPr lang="en-US" dirty="0">
                <a:solidFill>
                  <a:schemeClr val="tx1"/>
                </a:solidFill>
              </a:rPr>
              <a:t>, </a:t>
            </a:r>
            <a:r>
              <a:rPr lang="en-US" i="1" dirty="0">
                <a:solidFill>
                  <a:schemeClr val="tx1"/>
                </a:solidFill>
              </a:rPr>
              <a:t>drawback</a:t>
            </a:r>
            <a:r>
              <a:rPr lang="en-US" dirty="0">
                <a:solidFill>
                  <a:schemeClr val="tx1"/>
                </a:solidFill>
              </a:rPr>
              <a:t>, </a:t>
            </a:r>
            <a:r>
              <a:rPr lang="en-US" i="1" dirty="0">
                <a:solidFill>
                  <a:schemeClr val="tx1"/>
                </a:solidFill>
              </a:rPr>
              <a:t>disadvantage</a:t>
            </a:r>
            <a:r>
              <a:rPr lang="en-US" dirty="0">
                <a:solidFill>
                  <a:schemeClr val="tx1"/>
                </a:solidFill>
              </a:rPr>
              <a:t>,		</a:t>
            </a:r>
            <a:r>
              <a:rPr lang="en-US" i="1" dirty="0">
                <a:solidFill>
                  <a:schemeClr val="tx1"/>
                </a:solidFill>
              </a:rPr>
              <a:t>weakness, need, shortcoming</a:t>
            </a:r>
            <a:r>
              <a:rPr lang="en-US" dirty="0">
                <a:solidFill>
                  <a:schemeClr val="tx1"/>
                </a:solidFill>
              </a:rPr>
              <a:t>, </a:t>
            </a:r>
            <a:r>
              <a:rPr lang="en-US" i="1" dirty="0">
                <a:solidFill>
                  <a:schemeClr val="tx1"/>
                </a:solidFill>
              </a:rPr>
              <a:t>obstacle)</a:t>
            </a:r>
            <a:r>
              <a:rPr lang="en-US" dirty="0">
                <a:solidFill>
                  <a:schemeClr val="tx1"/>
                </a:solidFill>
              </a:rPr>
              <a:t>.</a:t>
            </a:r>
          </a:p>
        </p:txBody>
      </p:sp>
      <p:sp>
        <p:nvSpPr>
          <p:cNvPr id="54280" name="Text Box 8"/>
          <p:cNvSpPr txBox="1">
            <a:spLocks noChangeArrowheads="1"/>
          </p:cNvSpPr>
          <p:nvPr/>
        </p:nvSpPr>
        <p:spPr bwMode="auto">
          <a:xfrm>
            <a:off x="3492500" y="3429000"/>
            <a:ext cx="5651500" cy="1465263"/>
          </a:xfrm>
          <a:prstGeom prst="rect">
            <a:avLst/>
          </a:prstGeom>
          <a:noFill/>
          <a:ln w="9525">
            <a:noFill/>
            <a:miter lim="800000"/>
            <a:headEnd/>
            <a:tailEnd/>
          </a:ln>
          <a:effectLst/>
        </p:spPr>
        <p:txBody>
          <a:bodyPr>
            <a:spAutoFit/>
          </a:bodyPr>
          <a:lstStyle/>
          <a:p>
            <a:r>
              <a:rPr lang="en-US" b="1">
                <a:solidFill>
                  <a:schemeClr val="tx1"/>
                </a:solidFill>
              </a:rPr>
              <a:t>Nouns</a:t>
            </a:r>
            <a:r>
              <a:rPr lang="en-US">
                <a:solidFill>
                  <a:schemeClr val="tx1"/>
                </a:solidFill>
              </a:rPr>
              <a:t> (</a:t>
            </a:r>
            <a:r>
              <a:rPr lang="en-US" i="1">
                <a:solidFill>
                  <a:schemeClr val="tx1"/>
                </a:solidFill>
              </a:rPr>
              <a:t>solution, answer, approach, strategy,</a:t>
            </a:r>
            <a:r>
              <a:rPr lang="en-US">
                <a:solidFill>
                  <a:schemeClr val="tx1"/>
                </a:solidFill>
              </a:rPr>
              <a:t> 			</a:t>
            </a:r>
            <a:r>
              <a:rPr lang="en-US" i="1">
                <a:solidFill>
                  <a:schemeClr val="tx1"/>
                </a:solidFill>
              </a:rPr>
              <a:t>improvement</a:t>
            </a:r>
            <a:r>
              <a:rPr lang="en-US">
                <a:solidFill>
                  <a:schemeClr val="tx1"/>
                </a:solidFill>
              </a:rPr>
              <a:t>)</a:t>
            </a:r>
            <a:r>
              <a:rPr lang="en-US" i="1">
                <a:solidFill>
                  <a:schemeClr val="tx1"/>
                </a:solidFill>
              </a:rPr>
              <a:t> </a:t>
            </a:r>
            <a:br>
              <a:rPr lang="en-US" i="1">
                <a:solidFill>
                  <a:schemeClr val="tx1"/>
                </a:solidFill>
              </a:rPr>
            </a:br>
            <a:r>
              <a:rPr lang="en-US" b="1">
                <a:solidFill>
                  <a:schemeClr val="tx1"/>
                </a:solidFill>
              </a:rPr>
              <a:t>verbs</a:t>
            </a:r>
            <a:r>
              <a:rPr lang="en-US">
                <a:solidFill>
                  <a:schemeClr val="tx1"/>
                </a:solidFill>
              </a:rPr>
              <a:t> (</a:t>
            </a:r>
            <a:r>
              <a:rPr lang="en-US" i="1">
                <a:solidFill>
                  <a:schemeClr val="tx1"/>
                </a:solidFill>
              </a:rPr>
              <a:t>solve</a:t>
            </a:r>
            <a:r>
              <a:rPr lang="en-US">
                <a:solidFill>
                  <a:schemeClr val="tx1"/>
                </a:solidFill>
              </a:rPr>
              <a:t>, </a:t>
            </a:r>
            <a:r>
              <a:rPr lang="en-US" i="1">
                <a:solidFill>
                  <a:schemeClr val="tx1"/>
                </a:solidFill>
              </a:rPr>
              <a:t>address</a:t>
            </a:r>
            <a:r>
              <a:rPr lang="en-US">
                <a:solidFill>
                  <a:schemeClr val="tx1"/>
                </a:solidFill>
              </a:rPr>
              <a:t> </a:t>
            </a:r>
            <a:r>
              <a:rPr lang="en-US" i="1">
                <a:solidFill>
                  <a:schemeClr val="tx1"/>
                </a:solidFill>
              </a:rPr>
              <a:t>a problem</a:t>
            </a:r>
            <a:r>
              <a:rPr lang="en-US">
                <a:solidFill>
                  <a:schemeClr val="tx1"/>
                </a:solidFill>
              </a:rPr>
              <a:t>, </a:t>
            </a:r>
            <a:r>
              <a:rPr lang="en-US" i="1">
                <a:solidFill>
                  <a:schemeClr val="tx1"/>
                </a:solidFill>
              </a:rPr>
              <a:t>work out</a:t>
            </a:r>
            <a:r>
              <a:rPr lang="en-US">
                <a:solidFill>
                  <a:schemeClr val="tx1"/>
                </a:solidFill>
              </a:rPr>
              <a:t> and 			</a:t>
            </a:r>
            <a:r>
              <a:rPr lang="en-US" i="1">
                <a:solidFill>
                  <a:schemeClr val="tx1"/>
                </a:solidFill>
              </a:rPr>
              <a:t>develop)</a:t>
            </a:r>
            <a:r>
              <a:rPr lang="en-US">
                <a:solidFill>
                  <a:schemeClr val="tx1"/>
                </a:solidFill>
              </a:rPr>
              <a:t/>
            </a:r>
            <a:br>
              <a:rPr lang="en-US">
                <a:solidFill>
                  <a:schemeClr val="tx1"/>
                </a:solidFill>
              </a:rPr>
            </a:br>
            <a:r>
              <a:rPr lang="en-US" b="1">
                <a:solidFill>
                  <a:schemeClr val="tx1"/>
                </a:solidFill>
              </a:rPr>
              <a:t>causative</a:t>
            </a:r>
            <a:r>
              <a:rPr lang="en-US">
                <a:solidFill>
                  <a:schemeClr val="tx1"/>
                </a:solidFill>
              </a:rPr>
              <a:t> </a:t>
            </a:r>
            <a:r>
              <a:rPr lang="en-US" b="1">
                <a:solidFill>
                  <a:schemeClr val="tx1"/>
                </a:solidFill>
              </a:rPr>
              <a:t>connectors</a:t>
            </a:r>
            <a:r>
              <a:rPr lang="en-US">
                <a:solidFill>
                  <a:schemeClr val="tx1"/>
                </a:solidFill>
              </a:rPr>
              <a:t> (</a:t>
            </a:r>
            <a:r>
              <a:rPr lang="en-US" i="1">
                <a:solidFill>
                  <a:schemeClr val="tx1"/>
                </a:solidFill>
              </a:rPr>
              <a:t>therefore, as a result, thus</a:t>
            </a:r>
            <a:r>
              <a:rPr lang="en-US">
                <a:solidFill>
                  <a:schemeClr val="tx1"/>
                </a:solidFill>
              </a:rPr>
              <a:t>).</a:t>
            </a:r>
          </a:p>
        </p:txBody>
      </p:sp>
      <p:sp>
        <p:nvSpPr>
          <p:cNvPr id="54281" name="Text Box 9"/>
          <p:cNvSpPr txBox="1">
            <a:spLocks noChangeArrowheads="1"/>
          </p:cNvSpPr>
          <p:nvPr/>
        </p:nvSpPr>
        <p:spPr bwMode="auto">
          <a:xfrm>
            <a:off x="3419475" y="5157788"/>
            <a:ext cx="5724525" cy="915987"/>
          </a:xfrm>
          <a:prstGeom prst="rect">
            <a:avLst/>
          </a:prstGeom>
          <a:noFill/>
          <a:ln w="9525">
            <a:noFill/>
            <a:miter lim="800000"/>
            <a:headEnd/>
            <a:tailEnd/>
          </a:ln>
          <a:effectLst/>
        </p:spPr>
        <p:txBody>
          <a:bodyPr>
            <a:spAutoFit/>
          </a:bodyPr>
          <a:lstStyle/>
          <a:p>
            <a:r>
              <a:rPr lang="en-US" b="1">
                <a:solidFill>
                  <a:schemeClr val="tx1"/>
                </a:solidFill>
              </a:rPr>
              <a:t>Nouns</a:t>
            </a:r>
            <a:r>
              <a:rPr lang="en-US">
                <a:solidFill>
                  <a:schemeClr val="tx1"/>
                </a:solidFill>
              </a:rPr>
              <a:t> (</a:t>
            </a:r>
            <a:r>
              <a:rPr lang="en-US" i="1">
                <a:solidFill>
                  <a:schemeClr val="tx1"/>
                </a:solidFill>
              </a:rPr>
              <a:t>benefit</a:t>
            </a:r>
            <a:r>
              <a:rPr lang="en-US">
                <a:solidFill>
                  <a:schemeClr val="tx1"/>
                </a:solidFill>
              </a:rPr>
              <a:t> or </a:t>
            </a:r>
            <a:r>
              <a:rPr lang="en-US" i="1">
                <a:solidFill>
                  <a:schemeClr val="tx1"/>
                </a:solidFill>
              </a:rPr>
              <a:t>advantage</a:t>
            </a:r>
            <a:r>
              <a:rPr lang="en-US">
                <a:solidFill>
                  <a:schemeClr val="tx1"/>
                </a:solidFill>
              </a:rPr>
              <a:t>)</a:t>
            </a:r>
            <a:br>
              <a:rPr lang="en-US">
                <a:solidFill>
                  <a:schemeClr val="tx1"/>
                </a:solidFill>
              </a:rPr>
            </a:br>
            <a:r>
              <a:rPr lang="en-US" b="1">
                <a:solidFill>
                  <a:schemeClr val="tx1"/>
                </a:solidFill>
              </a:rPr>
              <a:t>verbs</a:t>
            </a:r>
            <a:r>
              <a:rPr lang="en-US">
                <a:solidFill>
                  <a:schemeClr val="tx1"/>
                </a:solidFill>
              </a:rPr>
              <a:t> (</a:t>
            </a:r>
            <a:r>
              <a:rPr lang="en-US" i="1">
                <a:solidFill>
                  <a:schemeClr val="tx1"/>
                </a:solidFill>
              </a:rPr>
              <a:t>provide, offer, enable, allow</a:t>
            </a:r>
            <a:r>
              <a:rPr lang="en-US">
                <a:solidFill>
                  <a:schemeClr val="tx1"/>
                </a:solidFill>
              </a:rPr>
              <a:t>) </a:t>
            </a:r>
            <a:br>
              <a:rPr lang="en-US">
                <a:solidFill>
                  <a:schemeClr val="tx1"/>
                </a:solidFill>
              </a:rPr>
            </a:br>
            <a:r>
              <a:rPr lang="en-US" b="1">
                <a:solidFill>
                  <a:schemeClr val="tx1"/>
                </a:solidFill>
              </a:rPr>
              <a:t>Adjectives</a:t>
            </a:r>
            <a:r>
              <a:rPr lang="en-US">
                <a:solidFill>
                  <a:schemeClr val="tx1"/>
                </a:solidFill>
              </a:rPr>
              <a:t> (</a:t>
            </a:r>
            <a:r>
              <a:rPr lang="en-US" i="1">
                <a:solidFill>
                  <a:schemeClr val="tx1"/>
                </a:solidFill>
              </a:rPr>
              <a:t>effective, efficient, reliable, safe, useful</a:t>
            </a:r>
            <a:r>
              <a:rPr lang="en-US">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8"/>
                                        </p:tgtEl>
                                        <p:attrNameLst>
                                          <p:attrName>style.visibility</p:attrName>
                                        </p:attrNameLst>
                                      </p:cBhvr>
                                      <p:to>
                                        <p:strVal val="visible"/>
                                      </p:to>
                                    </p:set>
                                    <p:anim calcmode="lin" valueType="num">
                                      <p:cBhvr additive="base">
                                        <p:cTn id="7" dur="500" fill="hold"/>
                                        <p:tgtEl>
                                          <p:spTgt spid="54278"/>
                                        </p:tgtEl>
                                        <p:attrNameLst>
                                          <p:attrName>ppt_x</p:attrName>
                                        </p:attrNameLst>
                                      </p:cBhvr>
                                      <p:tavLst>
                                        <p:tav tm="0">
                                          <p:val>
                                            <p:strVal val="#ppt_x"/>
                                          </p:val>
                                        </p:tav>
                                        <p:tav tm="100000">
                                          <p:val>
                                            <p:strVal val="#ppt_x"/>
                                          </p:val>
                                        </p:tav>
                                      </p:tavLst>
                                    </p:anim>
                                    <p:anim calcmode="lin" valueType="num">
                                      <p:cBhvr additive="base">
                                        <p:cTn id="8" dur="500" fill="hold"/>
                                        <p:tgtEl>
                                          <p:spTgt spid="542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9"/>
                                        </p:tgtEl>
                                        <p:attrNameLst>
                                          <p:attrName>style.visibility</p:attrName>
                                        </p:attrNameLst>
                                      </p:cBhvr>
                                      <p:to>
                                        <p:strVal val="visible"/>
                                      </p:to>
                                    </p:set>
                                    <p:anim calcmode="lin" valueType="num">
                                      <p:cBhvr additive="base">
                                        <p:cTn id="13" dur="500" fill="hold"/>
                                        <p:tgtEl>
                                          <p:spTgt spid="54279"/>
                                        </p:tgtEl>
                                        <p:attrNameLst>
                                          <p:attrName>ppt_x</p:attrName>
                                        </p:attrNameLst>
                                      </p:cBhvr>
                                      <p:tavLst>
                                        <p:tav tm="0">
                                          <p:val>
                                            <p:strVal val="#ppt_x"/>
                                          </p:val>
                                        </p:tav>
                                        <p:tav tm="100000">
                                          <p:val>
                                            <p:strVal val="#ppt_x"/>
                                          </p:val>
                                        </p:tav>
                                      </p:tavLst>
                                    </p:anim>
                                    <p:anim calcmode="lin" valueType="num">
                                      <p:cBhvr additive="base">
                                        <p:cTn id="14" dur="500" fill="hold"/>
                                        <p:tgtEl>
                                          <p:spTgt spid="5427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280"/>
                                        </p:tgtEl>
                                        <p:attrNameLst>
                                          <p:attrName>style.visibility</p:attrName>
                                        </p:attrNameLst>
                                      </p:cBhvr>
                                      <p:to>
                                        <p:strVal val="visible"/>
                                      </p:to>
                                    </p:set>
                                    <p:anim calcmode="lin" valueType="num">
                                      <p:cBhvr additive="base">
                                        <p:cTn id="19" dur="500" fill="hold"/>
                                        <p:tgtEl>
                                          <p:spTgt spid="54280"/>
                                        </p:tgtEl>
                                        <p:attrNameLst>
                                          <p:attrName>ppt_x</p:attrName>
                                        </p:attrNameLst>
                                      </p:cBhvr>
                                      <p:tavLst>
                                        <p:tav tm="0">
                                          <p:val>
                                            <p:strVal val="#ppt_x"/>
                                          </p:val>
                                        </p:tav>
                                        <p:tav tm="100000">
                                          <p:val>
                                            <p:strVal val="#ppt_x"/>
                                          </p:val>
                                        </p:tav>
                                      </p:tavLst>
                                    </p:anim>
                                    <p:anim calcmode="lin" valueType="num">
                                      <p:cBhvr additive="base">
                                        <p:cTn id="20" dur="500" fill="hold"/>
                                        <p:tgtEl>
                                          <p:spTgt spid="5428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4281"/>
                                        </p:tgtEl>
                                        <p:attrNameLst>
                                          <p:attrName>style.visibility</p:attrName>
                                        </p:attrNameLst>
                                      </p:cBhvr>
                                      <p:to>
                                        <p:strVal val="visible"/>
                                      </p:to>
                                    </p:set>
                                    <p:anim calcmode="lin" valueType="num">
                                      <p:cBhvr additive="base">
                                        <p:cTn id="25" dur="500" fill="hold"/>
                                        <p:tgtEl>
                                          <p:spTgt spid="54281"/>
                                        </p:tgtEl>
                                        <p:attrNameLst>
                                          <p:attrName>ppt_x</p:attrName>
                                        </p:attrNameLst>
                                      </p:cBhvr>
                                      <p:tavLst>
                                        <p:tav tm="0">
                                          <p:val>
                                            <p:strVal val="#ppt_x"/>
                                          </p:val>
                                        </p:tav>
                                        <p:tav tm="100000">
                                          <p:val>
                                            <p:strVal val="#ppt_x"/>
                                          </p:val>
                                        </p:tav>
                                      </p:tavLst>
                                    </p:anim>
                                    <p:anim calcmode="lin" valueType="num">
                                      <p:cBhvr additive="base">
                                        <p:cTn id="26" dur="500" fill="hold"/>
                                        <p:tgtEl>
                                          <p:spTgt spid="542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p:bldP spid="54279" grpId="0"/>
      <p:bldP spid="54280" grpId="0"/>
      <p:bldP spid="5428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4172" t="17726" r="25730" b="71212"/>
          <a:stretch>
            <a:fillRect/>
          </a:stretch>
        </p:blipFill>
        <p:spPr bwMode="auto">
          <a:xfrm>
            <a:off x="323527" y="332656"/>
            <a:ext cx="8136905" cy="936104"/>
          </a:xfrm>
          <a:prstGeom prst="rect">
            <a:avLst/>
          </a:prstGeom>
          <a:noFill/>
          <a:ln w="9525">
            <a:noFill/>
            <a:miter lim="800000"/>
            <a:headEnd/>
            <a:tailEnd/>
          </a:ln>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71600"/>
            <a:ext cx="75692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D10278A-1E8B-4567-B53F-986C1C1BEE61}"/>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927170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4172" t="17726" r="25730" b="71212"/>
          <a:stretch>
            <a:fillRect/>
          </a:stretch>
        </p:blipFill>
        <p:spPr bwMode="auto">
          <a:xfrm>
            <a:off x="323527" y="332656"/>
            <a:ext cx="8136905" cy="936104"/>
          </a:xfrm>
          <a:prstGeom prst="rect">
            <a:avLst/>
          </a:prstGeom>
          <a:noFill/>
          <a:ln w="9525">
            <a:noFill/>
            <a:miter lim="800000"/>
            <a:headEnd/>
            <a:tailEnd/>
          </a:ln>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71600"/>
            <a:ext cx="75565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96E030C4-0300-4DA8-80E4-169FB00F1D82}"/>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927170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4172" t="17726" r="25730" b="71212"/>
          <a:stretch>
            <a:fillRect/>
          </a:stretch>
        </p:blipFill>
        <p:spPr bwMode="auto">
          <a:xfrm>
            <a:off x="323527" y="332656"/>
            <a:ext cx="8136905" cy="936104"/>
          </a:xfrm>
          <a:prstGeom prst="rect">
            <a:avLst/>
          </a:prstGeom>
          <a:noFill/>
          <a:ln w="9525">
            <a:noFill/>
            <a:miter lim="800000"/>
            <a:headEnd/>
            <a:tailEnd/>
          </a:ln>
        </p:spPr>
      </p:pic>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66892"/>
            <a:ext cx="7598160" cy="5491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AC130A70-EF78-412E-ACAF-64B875E9C9EB}"/>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927170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4172" t="17726" r="25730" b="71212"/>
          <a:stretch>
            <a:fillRect/>
          </a:stretch>
        </p:blipFill>
        <p:spPr bwMode="auto">
          <a:xfrm>
            <a:off x="323527" y="332656"/>
            <a:ext cx="8136905" cy="936104"/>
          </a:xfrm>
          <a:prstGeom prst="rect">
            <a:avLst/>
          </a:prstGeom>
          <a:noFill/>
          <a:ln w="9525">
            <a:noFill/>
            <a:miter lim="800000"/>
            <a:headEnd/>
            <a:tailEnd/>
          </a:ln>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513774"/>
            <a:ext cx="8568952" cy="4821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462A1DBD-CD3B-41F6-BE6C-08B27EF392F2}"/>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4190619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4172" t="17726" r="25730" b="71212"/>
          <a:stretch>
            <a:fillRect/>
          </a:stretch>
        </p:blipFill>
        <p:spPr bwMode="auto">
          <a:xfrm>
            <a:off x="323527" y="332656"/>
            <a:ext cx="8136905" cy="936104"/>
          </a:xfrm>
          <a:prstGeom prst="rect">
            <a:avLst/>
          </a:prstGeom>
          <a:noFill/>
          <a:ln w="9525">
            <a:noFill/>
            <a:miter lim="800000"/>
            <a:headEnd/>
            <a:tailEnd/>
          </a:ln>
        </p:spPr>
      </p:pic>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6792"/>
            <a:ext cx="8741316"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49ADB72C-E87C-4417-BF39-26F258397540}"/>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927170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4172" t="17726" r="25730" b="71212"/>
          <a:stretch>
            <a:fillRect/>
          </a:stretch>
        </p:blipFill>
        <p:spPr bwMode="auto">
          <a:xfrm>
            <a:off x="323527" y="332656"/>
            <a:ext cx="8136905" cy="936104"/>
          </a:xfrm>
          <a:prstGeom prst="rect">
            <a:avLst/>
          </a:prstGeom>
          <a:noFill/>
          <a:ln w="9525">
            <a:noFill/>
            <a:miter lim="800000"/>
            <a:headEnd/>
            <a:tailEnd/>
          </a:ln>
        </p:spPr>
      </p:pic>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84784"/>
            <a:ext cx="8592821"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855" y="1500808"/>
            <a:ext cx="8551866" cy="51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E7052A27-A5E4-43A8-9D68-55AA375BC848}"/>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287596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ppt_x"/>
                                          </p:val>
                                        </p:tav>
                                        <p:tav tm="100000">
                                          <p:val>
                                            <p:strVal val="#ppt_x"/>
                                          </p:val>
                                        </p:tav>
                                      </p:tavLst>
                                    </p:anim>
                                    <p:anim calcmode="lin" valueType="num">
                                      <p:cBhvr additive="base">
                                        <p:cTn id="8" dur="500" fill="hold"/>
                                        <p:tgtEl>
                                          <p:spTgt spid="317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4172" t="17726" r="25730" b="71212"/>
          <a:stretch>
            <a:fillRect/>
          </a:stretch>
        </p:blipFill>
        <p:spPr bwMode="auto">
          <a:xfrm>
            <a:off x="323527" y="332656"/>
            <a:ext cx="8136905" cy="936104"/>
          </a:xfrm>
          <a:prstGeom prst="rect">
            <a:avLst/>
          </a:prstGeom>
          <a:noFill/>
          <a:ln w="9525">
            <a:noFill/>
            <a:miter lim="800000"/>
            <a:headEnd/>
            <a:tailEnd/>
          </a:ln>
        </p:spPr>
      </p:pic>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7" y="1556792"/>
            <a:ext cx="8389131"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83B67556-E8F2-4D8F-8FF3-30DC4E825DAA}"/>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2875969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4172" t="17726" r="25730" b="71212"/>
          <a:stretch>
            <a:fillRect/>
          </a:stretch>
        </p:blipFill>
        <p:spPr bwMode="auto">
          <a:xfrm>
            <a:off x="323527" y="332656"/>
            <a:ext cx="8136905" cy="936104"/>
          </a:xfrm>
          <a:prstGeom prst="rect">
            <a:avLst/>
          </a:prstGeom>
          <a:noFill/>
          <a:ln w="9525">
            <a:noFill/>
            <a:miter lim="800000"/>
            <a:headEnd/>
            <a:tailEnd/>
          </a:ln>
        </p:spPr>
      </p:pic>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23" y="1412776"/>
            <a:ext cx="8628509"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1B480E4C-15AE-40B8-B692-DA534B18A408}"/>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2875969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4172" t="17726" r="25730" b="71212"/>
          <a:stretch>
            <a:fillRect/>
          </a:stretch>
        </p:blipFill>
        <p:spPr bwMode="auto">
          <a:xfrm>
            <a:off x="323527" y="332656"/>
            <a:ext cx="8136905" cy="936104"/>
          </a:xfrm>
          <a:prstGeom prst="rect">
            <a:avLst/>
          </a:prstGeom>
          <a:noFill/>
          <a:ln w="9525">
            <a:noFill/>
            <a:miter lim="800000"/>
            <a:headEnd/>
            <a:tailEnd/>
          </a:ln>
        </p:spPr>
      </p:pic>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72816"/>
            <a:ext cx="8031513" cy="4681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89054A79-6DED-4FD4-90F2-D196B11C286D}"/>
              </a:ext>
            </a:extLst>
          </p:cNvPr>
          <p:cNvSpPr/>
          <p:nvPr/>
        </p:nvSpPr>
        <p:spPr bwMode="auto">
          <a:xfrm>
            <a:off x="1763688" y="836712"/>
            <a:ext cx="1080120" cy="3325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2875969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ian numeron paikkamerkki 6"/>
          <p:cNvSpPr>
            <a:spLocks noGrp="1"/>
          </p:cNvSpPr>
          <p:nvPr>
            <p:ph type="sldNum" sz="quarter" idx="12"/>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257A388-F106-4543-AAB5-B26A32C749F4}" type="slidenum">
              <a:rPr lang="fi-FI" smtClean="0"/>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fi-FI"/>
          </a:p>
        </p:txBody>
      </p:sp>
      <p:sp>
        <p:nvSpPr>
          <p:cNvPr id="9219" name="Rectangle 1"/>
          <p:cNvSpPr>
            <a:spLocks noGrp="1" noChangeArrowheads="1"/>
          </p:cNvSpPr>
          <p:nvPr>
            <p:ph type="title"/>
          </p:nvPr>
        </p:nvSpPr>
        <p:spPr>
          <a:xfrm>
            <a:off x="900112" y="333375"/>
            <a:ext cx="7632327" cy="519113"/>
          </a:xfrm>
        </p:spPr>
        <p:txBody>
          <a:bodyPr lIns="91440" tIns="45720" rIns="91440" bIns="45720"/>
          <a:lstStyle/>
          <a:p>
            <a:pPr marL="3175" indent="-3175" algn="l" eaLnBrk="1" hangingPunct="1">
              <a:spcBef>
                <a:spcPts val="1750"/>
              </a:spcBef>
              <a:buClr>
                <a:srgbClr val="000099"/>
              </a:buClr>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2800" dirty="0">
                <a:solidFill>
                  <a:srgbClr val="990033"/>
                </a:solidFill>
                <a:latin typeface="Arial Black" pitchFamily="34" charset="0"/>
              </a:rPr>
              <a:t>Task 2-1: </a:t>
            </a:r>
            <a:r>
              <a:rPr lang="en-US" sz="2800" dirty="0">
                <a:solidFill>
                  <a:srgbClr val="000099"/>
                </a:solidFill>
                <a:latin typeface="Arial" pitchFamily="34" charset="0"/>
                <a:cs typeface="Arial" pitchFamily="34" charset="0"/>
              </a:rPr>
              <a:t>E-reader recommendation</a:t>
            </a:r>
            <a:endParaRPr lang="fi-FI" sz="2800" dirty="0">
              <a:solidFill>
                <a:srgbClr val="000099"/>
              </a:solidFill>
              <a:latin typeface="Arial" pitchFamily="34" charset="0"/>
              <a:cs typeface="Arial" pitchFamily="34" charset="0"/>
            </a:endParaRPr>
          </a:p>
        </p:txBody>
      </p:sp>
      <p:pic>
        <p:nvPicPr>
          <p:cNvPr id="9220" name="Picture 2"/>
          <p:cNvPicPr>
            <a:picLocks noChangeAspect="1" noChangeArrowheads="1"/>
          </p:cNvPicPr>
          <p:nvPr/>
        </p:nvPicPr>
        <p:blipFill>
          <a:blip r:embed="rId3" cstate="print"/>
          <a:srcRect/>
          <a:stretch>
            <a:fillRect/>
          </a:stretch>
        </p:blipFill>
        <p:spPr bwMode="auto">
          <a:xfrm>
            <a:off x="250825" y="333375"/>
            <a:ext cx="649288" cy="649288"/>
          </a:xfrm>
          <a:prstGeom prst="rect">
            <a:avLst/>
          </a:prstGeom>
          <a:noFill/>
          <a:ln w="9525">
            <a:noFill/>
            <a:round/>
            <a:headEnd/>
            <a:tailEnd/>
          </a:ln>
        </p:spPr>
      </p:pic>
      <p:sp>
        <p:nvSpPr>
          <p:cNvPr id="9221" name="Text Box 8"/>
          <p:cNvSpPr txBox="1">
            <a:spLocks noChangeArrowheads="1"/>
          </p:cNvSpPr>
          <p:nvPr/>
        </p:nvSpPr>
        <p:spPr bwMode="auto">
          <a:xfrm>
            <a:off x="250825" y="3500438"/>
            <a:ext cx="8893175" cy="396875"/>
          </a:xfrm>
          <a:prstGeom prst="rect">
            <a:avLst/>
          </a:prstGeom>
          <a:noFill/>
          <a:ln w="9525">
            <a:noFill/>
            <a:miter lim="800000"/>
            <a:headEnd/>
            <a:tailEnd/>
          </a:ln>
        </p:spPr>
        <p:txBody>
          <a:bodyPr>
            <a:spAutoFit/>
          </a:bodyPr>
          <a:lstStyle/>
          <a:p>
            <a:pPr>
              <a:spcBef>
                <a:spcPct val="50000"/>
              </a:spcBef>
            </a:pPr>
            <a:endParaRPr lang="en-US" sz="2000">
              <a:solidFill>
                <a:schemeClr val="tx1"/>
              </a:solidFill>
            </a:endParaRPr>
          </a:p>
        </p:txBody>
      </p:sp>
      <p:sp>
        <p:nvSpPr>
          <p:cNvPr id="9222" name="Text Box 9"/>
          <p:cNvSpPr txBox="1">
            <a:spLocks noChangeArrowheads="1"/>
          </p:cNvSpPr>
          <p:nvPr/>
        </p:nvSpPr>
        <p:spPr bwMode="auto">
          <a:xfrm>
            <a:off x="684213" y="1700213"/>
            <a:ext cx="8143875" cy="4862870"/>
          </a:xfrm>
          <a:prstGeom prst="rect">
            <a:avLst/>
          </a:prstGeom>
          <a:noFill/>
          <a:ln w="9525">
            <a:noFill/>
            <a:miter lim="800000"/>
            <a:headEnd/>
            <a:tailEnd/>
          </a:ln>
        </p:spPr>
        <p:txBody>
          <a:bodyPr>
            <a:spAutoFit/>
          </a:bodyPr>
          <a:lstStyle/>
          <a:p>
            <a:pPr marL="457200" indent="-457200">
              <a:spcBef>
                <a:spcPct val="50000"/>
              </a:spcBef>
              <a:buFont typeface="Arial" charset="0"/>
              <a:buAutoNum type="arabicPeriod"/>
            </a:pPr>
            <a:r>
              <a:rPr lang="en-US" sz="2000" dirty="0">
                <a:solidFill>
                  <a:schemeClr val="tx1"/>
                </a:solidFill>
              </a:rPr>
              <a:t>Read the </a:t>
            </a:r>
            <a:r>
              <a:rPr lang="en-US" sz="2000" b="1" dirty="0">
                <a:solidFill>
                  <a:schemeClr val="tx1"/>
                </a:solidFill>
              </a:rPr>
              <a:t>three versions </a:t>
            </a:r>
            <a:r>
              <a:rPr lang="en-US" sz="2000" dirty="0">
                <a:solidFill>
                  <a:schemeClr val="tx1"/>
                </a:solidFill>
              </a:rPr>
              <a:t>of an introduction to a recommendation report.</a:t>
            </a:r>
          </a:p>
          <a:p>
            <a:pPr marL="457200" indent="-457200">
              <a:spcBef>
                <a:spcPct val="50000"/>
              </a:spcBef>
              <a:buFont typeface="Arial" charset="0"/>
              <a:buAutoNum type="arabicPeriod"/>
            </a:pPr>
            <a:r>
              <a:rPr lang="en-US" sz="2000" dirty="0">
                <a:solidFill>
                  <a:schemeClr val="tx1"/>
                </a:solidFill>
              </a:rPr>
              <a:t>Indicate which </a:t>
            </a:r>
            <a:r>
              <a:rPr lang="en-US" sz="2000" b="1" dirty="0">
                <a:solidFill>
                  <a:schemeClr val="accent2"/>
                </a:solidFill>
              </a:rPr>
              <a:t>sentences</a:t>
            </a:r>
            <a:r>
              <a:rPr lang="en-US" sz="2000" dirty="0">
                <a:solidFill>
                  <a:schemeClr val="tx1"/>
                </a:solidFill>
              </a:rPr>
              <a:t> (e.g., </a:t>
            </a:r>
            <a:r>
              <a:rPr lang="en-US" sz="2000" dirty="0" err="1">
                <a:solidFill>
                  <a:schemeClr val="tx1"/>
                </a:solidFill>
              </a:rPr>
              <a:t>sen.</a:t>
            </a:r>
            <a:r>
              <a:rPr lang="en-US" sz="2000" dirty="0">
                <a:solidFill>
                  <a:schemeClr val="tx1"/>
                </a:solidFill>
              </a:rPr>
              <a:t> 1, </a:t>
            </a:r>
            <a:r>
              <a:rPr lang="en-US" sz="2000" dirty="0" err="1">
                <a:solidFill>
                  <a:schemeClr val="tx1"/>
                </a:solidFill>
              </a:rPr>
              <a:t>sen.</a:t>
            </a:r>
            <a:r>
              <a:rPr lang="en-US" sz="2000" dirty="0">
                <a:solidFill>
                  <a:schemeClr val="tx1"/>
                </a:solidFill>
              </a:rPr>
              <a:t> 2) discuss</a:t>
            </a:r>
          </a:p>
          <a:p>
            <a:pPr marL="914400" lvl="1" indent="-457200">
              <a:spcBef>
                <a:spcPct val="50000"/>
              </a:spcBef>
              <a:buFont typeface="Arial" charset="0"/>
              <a:buAutoNum type="alphaLcParenR"/>
            </a:pPr>
            <a:r>
              <a:rPr lang="en-US" sz="2000" dirty="0">
                <a:solidFill>
                  <a:srgbClr val="0000FF"/>
                </a:solidFill>
                <a:latin typeface="Arial Black" panose="020B0A04020102020204" pitchFamily="34" charset="0"/>
              </a:rPr>
              <a:t>Situation</a:t>
            </a:r>
          </a:p>
          <a:p>
            <a:pPr marL="914400" lvl="1" indent="-457200">
              <a:spcBef>
                <a:spcPct val="50000"/>
              </a:spcBef>
              <a:buFont typeface="Arial" charset="0"/>
              <a:buAutoNum type="alphaLcParenR"/>
            </a:pPr>
            <a:r>
              <a:rPr lang="en-US" sz="2000" dirty="0">
                <a:solidFill>
                  <a:srgbClr val="C00000"/>
                </a:solidFill>
                <a:latin typeface="Arial Black" panose="020B0A04020102020204" pitchFamily="34" charset="0"/>
              </a:rPr>
              <a:t>Problem</a:t>
            </a:r>
          </a:p>
          <a:p>
            <a:pPr marL="914400" lvl="1" indent="-457200">
              <a:spcBef>
                <a:spcPct val="50000"/>
              </a:spcBef>
              <a:buFont typeface="Arial" charset="0"/>
              <a:buAutoNum type="alphaLcParenR"/>
            </a:pPr>
            <a:r>
              <a:rPr lang="en-US" sz="2000" dirty="0">
                <a:solidFill>
                  <a:srgbClr val="336600"/>
                </a:solidFill>
                <a:latin typeface="Arial Black" panose="020B0A04020102020204" pitchFamily="34" charset="0"/>
              </a:rPr>
              <a:t>Solution </a:t>
            </a:r>
          </a:p>
          <a:p>
            <a:pPr marL="914400" lvl="1" indent="-457200">
              <a:spcBef>
                <a:spcPct val="50000"/>
              </a:spcBef>
              <a:buFont typeface="Arial" charset="0"/>
              <a:buAutoNum type="alphaLcParenR"/>
            </a:pPr>
            <a:r>
              <a:rPr lang="en-US" sz="2000" dirty="0">
                <a:solidFill>
                  <a:srgbClr val="7030A0"/>
                </a:solidFill>
                <a:latin typeface="Arial Black" panose="020B0A04020102020204" pitchFamily="34" charset="0"/>
              </a:rPr>
              <a:t>Evaluation</a:t>
            </a:r>
          </a:p>
          <a:p>
            <a:pPr marL="457200" indent="-457200">
              <a:spcBef>
                <a:spcPct val="50000"/>
              </a:spcBef>
              <a:buFont typeface="Arial" charset="0"/>
              <a:buAutoNum type="arabicPeriod"/>
            </a:pPr>
            <a:r>
              <a:rPr lang="en-US" sz="2000" dirty="0">
                <a:solidFill>
                  <a:schemeClr val="tx1"/>
                </a:solidFill>
              </a:rPr>
              <a:t>Which </a:t>
            </a:r>
            <a:r>
              <a:rPr lang="en-US" sz="2000" b="1" dirty="0">
                <a:solidFill>
                  <a:schemeClr val="accent2"/>
                </a:solidFill>
              </a:rPr>
              <a:t>language features </a:t>
            </a:r>
            <a:r>
              <a:rPr lang="en-US" sz="2000" dirty="0">
                <a:solidFill>
                  <a:schemeClr val="tx1"/>
                </a:solidFill>
              </a:rPr>
              <a:t>indicate the purpose of the sentence?</a:t>
            </a:r>
          </a:p>
          <a:p>
            <a:pPr marL="457200" indent="-457200">
              <a:spcBef>
                <a:spcPct val="50000"/>
              </a:spcBef>
              <a:buFont typeface="Arial" charset="0"/>
              <a:buAutoNum type="arabicPeriod"/>
            </a:pPr>
            <a:r>
              <a:rPr lang="en-US" sz="2000" dirty="0">
                <a:solidFill>
                  <a:schemeClr val="tx1"/>
                </a:solidFill>
              </a:rPr>
              <a:t>Which version do you prefer? Why?</a:t>
            </a:r>
          </a:p>
          <a:p>
            <a:pPr marL="914400" lvl="1" indent="-457200">
              <a:spcBef>
                <a:spcPct val="50000"/>
              </a:spcBef>
              <a:buFont typeface="Arial" charset="0"/>
              <a:buAutoNum type="alphaLcParenR"/>
            </a:pPr>
            <a:endParaRPr lang="en-US" sz="2000" dirty="0">
              <a:solidFill>
                <a:schemeClr val="tx1"/>
              </a:solidFill>
            </a:endParaRPr>
          </a:p>
          <a:p>
            <a:pPr marL="457200" indent="-457200">
              <a:spcBef>
                <a:spcPct val="50000"/>
              </a:spcBef>
            </a:pPr>
            <a:endParaRPr lang="en-US" sz="2000" dirty="0">
              <a:solidFill>
                <a:schemeClr val="tx1"/>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ian numeron paikkamerkki 6"/>
          <p:cNvSpPr txBox="1">
            <a:spLocks noGrp="1"/>
          </p:cNvSpPr>
          <p:nvPr/>
        </p:nvSpPr>
        <p:spPr bwMode="auto">
          <a:xfrm>
            <a:off x="6553200" y="6245225"/>
            <a:ext cx="2128838" cy="471488"/>
          </a:xfrm>
          <a:prstGeom prst="rect">
            <a:avLst/>
          </a:prstGeom>
          <a:noFill/>
          <a:ln w="9525">
            <a:noFill/>
            <a:round/>
            <a:headEnd/>
            <a:tailEnd/>
          </a:ln>
        </p:spPr>
        <p:txBody>
          <a:bodyPr lIns="90000" tIns="46800" rIns="90000" bIns="46800"/>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6F79EC6-4417-4543-AA4D-1BC555E915C8}" type="slidenum">
              <a:rPr lang="fi-FI" sz="1400">
                <a:solidFill>
                  <a:srgbClr val="000000"/>
                </a:solidFill>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a:t>
            </a:fld>
            <a:endParaRPr lang="fi-FI" sz="1400">
              <a:solidFill>
                <a:srgbClr val="000000"/>
              </a:solidFill>
            </a:endParaRPr>
          </a:p>
        </p:txBody>
      </p:sp>
      <p:sp>
        <p:nvSpPr>
          <p:cNvPr id="10243" name="Rectangle 1"/>
          <p:cNvSpPr>
            <a:spLocks noGrp="1" noChangeArrowheads="1"/>
          </p:cNvSpPr>
          <p:nvPr>
            <p:ph type="title" idx="4294967295"/>
          </p:nvPr>
        </p:nvSpPr>
        <p:spPr>
          <a:xfrm>
            <a:off x="914400" y="307975"/>
            <a:ext cx="7092950" cy="519113"/>
          </a:xfrm>
        </p:spPr>
        <p:txBody>
          <a:bodyPr lIns="91440" tIns="45720" rIns="91440" bIns="45720"/>
          <a:lstStyle/>
          <a:p>
            <a:pPr marL="3175" indent="-3175" algn="l" eaLnBrk="1" hangingPunct="1">
              <a:spcBef>
                <a:spcPts val="1750"/>
              </a:spcBef>
              <a:buClr>
                <a:srgbClr val="000099"/>
              </a:buClr>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2800" dirty="0">
                <a:solidFill>
                  <a:srgbClr val="990033"/>
                </a:solidFill>
                <a:latin typeface="Arial Black" pitchFamily="34" charset="0"/>
              </a:rPr>
              <a:t>Task 2-1</a:t>
            </a:r>
            <a:endParaRPr lang="fi-FI" sz="2800" dirty="0">
              <a:solidFill>
                <a:srgbClr val="990033"/>
              </a:solidFill>
              <a:latin typeface="Arial Black" pitchFamily="34" charset="0"/>
            </a:endParaRPr>
          </a:p>
        </p:txBody>
      </p:sp>
      <p:pic>
        <p:nvPicPr>
          <p:cNvPr id="10244" name="Picture 2"/>
          <p:cNvPicPr>
            <a:picLocks noChangeAspect="1" noChangeArrowheads="1"/>
          </p:cNvPicPr>
          <p:nvPr/>
        </p:nvPicPr>
        <p:blipFill>
          <a:blip r:embed="rId3" cstate="print"/>
          <a:srcRect/>
          <a:stretch>
            <a:fillRect/>
          </a:stretch>
        </p:blipFill>
        <p:spPr bwMode="auto">
          <a:xfrm>
            <a:off x="250825" y="333375"/>
            <a:ext cx="649288" cy="649288"/>
          </a:xfrm>
          <a:prstGeom prst="rect">
            <a:avLst/>
          </a:prstGeom>
          <a:noFill/>
          <a:ln w="9525">
            <a:noFill/>
            <a:round/>
            <a:headEnd/>
            <a:tailEnd/>
          </a:ln>
        </p:spPr>
      </p:pic>
      <p:sp>
        <p:nvSpPr>
          <p:cNvPr id="10245" name="Text Box 8"/>
          <p:cNvSpPr txBox="1">
            <a:spLocks noChangeArrowheads="1"/>
          </p:cNvSpPr>
          <p:nvPr/>
        </p:nvSpPr>
        <p:spPr bwMode="auto">
          <a:xfrm>
            <a:off x="250825" y="3500438"/>
            <a:ext cx="8893175" cy="396875"/>
          </a:xfrm>
          <a:prstGeom prst="rect">
            <a:avLst/>
          </a:prstGeom>
          <a:noFill/>
          <a:ln w="9525">
            <a:noFill/>
            <a:miter lim="800000"/>
            <a:headEnd/>
            <a:tailEnd/>
          </a:ln>
        </p:spPr>
        <p:txBody>
          <a:bodyPr>
            <a:spAutoFit/>
          </a:bodyPr>
          <a:lstStyle/>
          <a:p>
            <a:pPr>
              <a:spcBef>
                <a:spcPct val="50000"/>
              </a:spcBef>
            </a:pPr>
            <a:endParaRPr lang="en-US" sz="2000">
              <a:solidFill>
                <a:schemeClr val="tx1"/>
              </a:solidFill>
            </a:endParaRPr>
          </a:p>
        </p:txBody>
      </p:sp>
      <p:sp>
        <p:nvSpPr>
          <p:cNvPr id="10247" name="Rectangle 9"/>
          <p:cNvSpPr>
            <a:spLocks noChangeArrowheads="1"/>
          </p:cNvSpPr>
          <p:nvPr/>
        </p:nvSpPr>
        <p:spPr bwMode="auto">
          <a:xfrm>
            <a:off x="611188" y="908050"/>
            <a:ext cx="7705725" cy="457200"/>
          </a:xfrm>
          <a:prstGeom prst="rect">
            <a:avLst/>
          </a:prstGeom>
          <a:noFill/>
          <a:ln w="9525">
            <a:noFill/>
            <a:miter lim="800000"/>
            <a:headEnd/>
            <a:tailEnd/>
          </a:ln>
          <a:effectLst/>
        </p:spPr>
        <p:txBody>
          <a:bodyPr anchor="ctr">
            <a:spAutoFit/>
          </a:bodyPr>
          <a:lstStyle/>
          <a:p>
            <a:pPr eaLnBrk="0" hangingPunct="0"/>
            <a:r>
              <a:rPr lang="en-US" altLang="ja-JP" sz="2400" b="1" dirty="0">
                <a:solidFill>
                  <a:schemeClr val="tx1"/>
                </a:solidFill>
                <a:ea typeface="ＭＳ Ｐゴシック" pitchFamily="34" charset="-128"/>
              </a:rPr>
              <a:t>Introduction A</a:t>
            </a:r>
          </a:p>
        </p:txBody>
      </p:sp>
      <p:sp>
        <p:nvSpPr>
          <p:cNvPr id="60426" name="Tekstikehys 7"/>
          <p:cNvSpPr txBox="1">
            <a:spLocks noChangeArrowheads="1"/>
          </p:cNvSpPr>
          <p:nvPr/>
        </p:nvSpPr>
        <p:spPr bwMode="auto">
          <a:xfrm>
            <a:off x="468313" y="1557338"/>
            <a:ext cx="6335935" cy="4708981"/>
          </a:xfrm>
          <a:prstGeom prst="rect">
            <a:avLst/>
          </a:prstGeom>
          <a:solidFill>
            <a:schemeClr val="bg1"/>
          </a:solidFill>
          <a:ln w="9525">
            <a:noFill/>
            <a:miter lim="800000"/>
            <a:headEnd/>
            <a:tailEnd/>
          </a:ln>
        </p:spPr>
        <p:txBody>
          <a:bodyPr wrap="square">
            <a:spAutoFit/>
          </a:bodyPr>
          <a:lstStyle/>
          <a:p>
            <a:r>
              <a:rPr lang="en-US" sz="2000" baseline="30000" dirty="0">
                <a:solidFill>
                  <a:srgbClr val="CC0000"/>
                </a:solidFill>
                <a:latin typeface="Arial Black" pitchFamily="34" charset="0"/>
              </a:rPr>
              <a:t>1</a:t>
            </a:r>
            <a:r>
              <a:rPr lang="en-US" sz="2000" dirty="0">
                <a:solidFill>
                  <a:schemeClr val="tx1"/>
                </a:solidFill>
              </a:rPr>
              <a:t>The threat of global warming has forced consumers to find ‘green’ alternatives to many of the everyday objects that we use. </a:t>
            </a:r>
            <a:r>
              <a:rPr lang="en-US" sz="2000" baseline="30000" dirty="0">
                <a:solidFill>
                  <a:srgbClr val="CC0000"/>
                </a:solidFill>
                <a:latin typeface="Arial Black" pitchFamily="34" charset="0"/>
              </a:rPr>
              <a:t>2</a:t>
            </a:r>
            <a:r>
              <a:rPr lang="en-US" sz="2000" dirty="0">
                <a:solidFill>
                  <a:schemeClr val="tx1"/>
                </a:solidFill>
              </a:rPr>
              <a:t>One important object that is widely used for both entertainment and educational purposes is the book. </a:t>
            </a:r>
            <a:r>
              <a:rPr lang="en-US" sz="2000" baseline="30000" dirty="0">
                <a:solidFill>
                  <a:srgbClr val="CC0000"/>
                </a:solidFill>
                <a:latin typeface="Arial Black" pitchFamily="34" charset="0"/>
              </a:rPr>
              <a:t>3</a:t>
            </a:r>
            <a:r>
              <a:rPr lang="en-US" sz="2000" dirty="0">
                <a:solidFill>
                  <a:schemeClr val="tx1"/>
                </a:solidFill>
              </a:rPr>
              <a:t>However, to feed our need for information and knowledge, the book and newspaper industries require the harvest of 125 million trees each year and emit over 40 million metric tons of CO</a:t>
            </a:r>
            <a:r>
              <a:rPr lang="en-US" sz="2000" baseline="-25000" dirty="0">
                <a:solidFill>
                  <a:schemeClr val="tx1"/>
                </a:solidFill>
              </a:rPr>
              <a:t>2</a:t>
            </a:r>
            <a:r>
              <a:rPr lang="en-US" sz="2000" dirty="0">
                <a:solidFill>
                  <a:schemeClr val="tx1"/>
                </a:solidFill>
              </a:rPr>
              <a:t> annually, equivalent to the annual CO</a:t>
            </a:r>
            <a:r>
              <a:rPr lang="en-US" sz="2000" baseline="-25000" dirty="0">
                <a:solidFill>
                  <a:schemeClr val="tx1"/>
                </a:solidFill>
              </a:rPr>
              <a:t>2</a:t>
            </a:r>
            <a:r>
              <a:rPr lang="en-US" sz="2000" dirty="0">
                <a:solidFill>
                  <a:schemeClr val="tx1"/>
                </a:solidFill>
              </a:rPr>
              <a:t> emissions of 7.3 million cars. </a:t>
            </a:r>
            <a:r>
              <a:rPr lang="en-US" sz="2000" baseline="30000" dirty="0">
                <a:solidFill>
                  <a:srgbClr val="CC0000"/>
                </a:solidFill>
                <a:latin typeface="Arial Black" pitchFamily="34" charset="0"/>
              </a:rPr>
              <a:t>4</a:t>
            </a:r>
            <a:r>
              <a:rPr lang="en-US" sz="2000" dirty="0">
                <a:solidFill>
                  <a:schemeClr val="tx1"/>
                </a:solidFill>
              </a:rPr>
              <a:t>Moreover, considering the conversion into paper, printing and distribution of these printed media, one can easily understand why books have one of the highest per-unit carbon footprints. </a:t>
            </a:r>
            <a:r>
              <a:rPr lang="en-US" sz="2000" baseline="30000" dirty="0">
                <a:solidFill>
                  <a:srgbClr val="CC0000"/>
                </a:solidFill>
                <a:latin typeface="Arial Black" pitchFamily="34" charset="0"/>
              </a:rPr>
              <a:t>5</a:t>
            </a:r>
            <a:r>
              <a:rPr lang="en-US" sz="2000" dirty="0">
                <a:solidFill>
                  <a:schemeClr val="tx1"/>
                </a:solidFill>
              </a:rPr>
              <a:t>These adverse environmental effects can be avoided by replacing . </a:t>
            </a:r>
            <a:endParaRPr lang="en-US" sz="2000" b="1" dirty="0">
              <a:solidFill>
                <a:schemeClr val="tx1"/>
              </a:solidFill>
            </a:endParaRPr>
          </a:p>
        </p:txBody>
      </p:sp>
      <p:sp>
        <p:nvSpPr>
          <p:cNvPr id="10" name="Tekstikehys 7"/>
          <p:cNvSpPr txBox="1">
            <a:spLocks noChangeArrowheads="1"/>
          </p:cNvSpPr>
          <p:nvPr/>
        </p:nvSpPr>
        <p:spPr bwMode="auto">
          <a:xfrm>
            <a:off x="539552" y="1628800"/>
            <a:ext cx="6335935" cy="4770537"/>
          </a:xfrm>
          <a:prstGeom prst="rect">
            <a:avLst/>
          </a:prstGeom>
          <a:solidFill>
            <a:schemeClr val="bg1"/>
          </a:solidFill>
          <a:ln w="9525">
            <a:noFill/>
            <a:miter lim="800000"/>
            <a:headEnd/>
            <a:tailEnd/>
          </a:ln>
        </p:spPr>
        <p:txBody>
          <a:bodyPr wrap="square">
            <a:spAutoFit/>
          </a:bodyPr>
          <a:lstStyle/>
          <a:p>
            <a:r>
              <a:rPr lang="en-US" sz="2000" baseline="30000" dirty="0">
                <a:solidFill>
                  <a:srgbClr val="CC0000"/>
                </a:solidFill>
                <a:latin typeface="Arial Black" pitchFamily="34" charset="0"/>
              </a:rPr>
              <a:t>1</a:t>
            </a:r>
            <a:r>
              <a:rPr lang="en-US" sz="2000" dirty="0">
                <a:solidFill>
                  <a:srgbClr val="000099"/>
                </a:solidFill>
              </a:rPr>
              <a:t>The threat of global warming </a:t>
            </a:r>
            <a:r>
              <a:rPr lang="en-US" sz="2000" dirty="0">
                <a:solidFill>
                  <a:srgbClr val="000099"/>
                </a:solidFill>
                <a:latin typeface="Arial Black" pitchFamily="34" charset="0"/>
              </a:rPr>
              <a:t>has</a:t>
            </a:r>
            <a:r>
              <a:rPr lang="en-US" sz="2000" dirty="0">
                <a:solidFill>
                  <a:srgbClr val="000099"/>
                </a:solidFill>
              </a:rPr>
              <a:t> forc</a:t>
            </a:r>
            <a:r>
              <a:rPr lang="en-US" sz="2000" dirty="0">
                <a:solidFill>
                  <a:srgbClr val="000099"/>
                </a:solidFill>
                <a:latin typeface="Arial Black" pitchFamily="34" charset="0"/>
              </a:rPr>
              <a:t>ed</a:t>
            </a:r>
            <a:r>
              <a:rPr lang="en-US" sz="2000" dirty="0">
                <a:solidFill>
                  <a:srgbClr val="000099"/>
                </a:solidFill>
              </a:rPr>
              <a:t> consumers to find ‘green’ alternatives to </a:t>
            </a:r>
            <a:r>
              <a:rPr lang="en-US" sz="2000" dirty="0">
                <a:solidFill>
                  <a:srgbClr val="000099"/>
                </a:solidFill>
                <a:latin typeface="Arial Black" pitchFamily="34" charset="0"/>
              </a:rPr>
              <a:t>many</a:t>
            </a:r>
            <a:r>
              <a:rPr lang="en-US" sz="2000" dirty="0">
                <a:solidFill>
                  <a:srgbClr val="000099"/>
                </a:solidFill>
              </a:rPr>
              <a:t> of the </a:t>
            </a:r>
            <a:r>
              <a:rPr lang="en-US" sz="2000" dirty="0">
                <a:solidFill>
                  <a:srgbClr val="000099"/>
                </a:solidFill>
                <a:latin typeface="Arial Black" pitchFamily="34" charset="0"/>
              </a:rPr>
              <a:t>everyday</a:t>
            </a:r>
            <a:r>
              <a:rPr lang="en-US" sz="2000" dirty="0">
                <a:solidFill>
                  <a:srgbClr val="000099"/>
                </a:solidFill>
              </a:rPr>
              <a:t> objects that we use. </a:t>
            </a:r>
            <a:r>
              <a:rPr lang="en-US" sz="2000" baseline="30000" dirty="0">
                <a:solidFill>
                  <a:srgbClr val="CC0000"/>
                </a:solidFill>
                <a:latin typeface="Arial Black" pitchFamily="34" charset="0"/>
              </a:rPr>
              <a:t>2</a:t>
            </a:r>
            <a:r>
              <a:rPr lang="en-US" sz="2000" dirty="0">
                <a:solidFill>
                  <a:srgbClr val="000099"/>
                </a:solidFill>
              </a:rPr>
              <a:t>One </a:t>
            </a:r>
            <a:r>
              <a:rPr lang="en-US" sz="2000" dirty="0">
                <a:solidFill>
                  <a:srgbClr val="000099"/>
                </a:solidFill>
                <a:latin typeface="Arial Black" pitchFamily="34" charset="0"/>
              </a:rPr>
              <a:t>important</a:t>
            </a:r>
            <a:r>
              <a:rPr lang="en-US" sz="2000" dirty="0">
                <a:solidFill>
                  <a:schemeClr val="tx1"/>
                </a:solidFill>
              </a:rPr>
              <a:t> </a:t>
            </a:r>
            <a:r>
              <a:rPr lang="en-US" sz="2000" dirty="0">
                <a:solidFill>
                  <a:srgbClr val="000099"/>
                </a:solidFill>
              </a:rPr>
              <a:t>object that is </a:t>
            </a:r>
            <a:r>
              <a:rPr lang="en-US" sz="2000" dirty="0">
                <a:solidFill>
                  <a:srgbClr val="000099"/>
                </a:solidFill>
                <a:latin typeface="Arial Black" pitchFamily="34" charset="0"/>
              </a:rPr>
              <a:t>widely</a:t>
            </a:r>
            <a:r>
              <a:rPr lang="en-US" sz="2000" dirty="0">
                <a:solidFill>
                  <a:srgbClr val="000099"/>
                </a:solidFill>
              </a:rPr>
              <a:t> used for both entertainment and educational purposes is the book.</a:t>
            </a:r>
            <a:r>
              <a:rPr lang="en-US" sz="2000" dirty="0">
                <a:solidFill>
                  <a:schemeClr val="tx1"/>
                </a:solidFill>
              </a:rPr>
              <a:t> </a:t>
            </a:r>
            <a:r>
              <a:rPr lang="en-US" sz="2000" baseline="30000" dirty="0">
                <a:solidFill>
                  <a:srgbClr val="CC0000"/>
                </a:solidFill>
                <a:latin typeface="Arial Black" pitchFamily="34" charset="0"/>
              </a:rPr>
              <a:t>3</a:t>
            </a:r>
            <a:r>
              <a:rPr lang="en-US" sz="2000" dirty="0">
                <a:solidFill>
                  <a:schemeClr val="tx1"/>
                </a:solidFill>
              </a:rPr>
              <a:t>However, to feed our need for information and knowledge, the book and newspaper industries require the harvest of 125 million trees each year and emit over 40 million metric tons of CO</a:t>
            </a:r>
            <a:r>
              <a:rPr lang="en-US" sz="2000" baseline="-25000" dirty="0">
                <a:solidFill>
                  <a:schemeClr val="tx1"/>
                </a:solidFill>
              </a:rPr>
              <a:t>2</a:t>
            </a:r>
            <a:r>
              <a:rPr lang="en-US" sz="2000" dirty="0">
                <a:solidFill>
                  <a:schemeClr val="tx1"/>
                </a:solidFill>
              </a:rPr>
              <a:t> annually, equivalent to the annual CO</a:t>
            </a:r>
            <a:r>
              <a:rPr lang="en-US" sz="2000" baseline="-25000" dirty="0">
                <a:solidFill>
                  <a:schemeClr val="tx1"/>
                </a:solidFill>
              </a:rPr>
              <a:t>2</a:t>
            </a:r>
            <a:r>
              <a:rPr lang="en-US" sz="2000" dirty="0">
                <a:solidFill>
                  <a:schemeClr val="tx1"/>
                </a:solidFill>
              </a:rPr>
              <a:t> emissions of 7.3 million cars. </a:t>
            </a:r>
            <a:r>
              <a:rPr lang="en-US" sz="2000" baseline="30000" dirty="0">
                <a:solidFill>
                  <a:srgbClr val="CC0000"/>
                </a:solidFill>
                <a:latin typeface="Arial Black" pitchFamily="34" charset="0"/>
              </a:rPr>
              <a:t>4</a:t>
            </a:r>
            <a:r>
              <a:rPr lang="en-US" sz="2000" dirty="0">
                <a:solidFill>
                  <a:schemeClr val="tx1"/>
                </a:solidFill>
              </a:rPr>
              <a:t>Moreover, considering the conversion into paper, printing and distribution of these printed media, one can easily understand why books have one of the highest per-unit carbon footprints. </a:t>
            </a:r>
            <a:r>
              <a:rPr lang="en-US" sz="2000" baseline="30000" dirty="0">
                <a:solidFill>
                  <a:srgbClr val="CC0000"/>
                </a:solidFill>
                <a:latin typeface="Arial Black" pitchFamily="34" charset="0"/>
              </a:rPr>
              <a:t>5</a:t>
            </a:r>
            <a:r>
              <a:rPr lang="en-US" sz="2000" dirty="0">
                <a:solidFill>
                  <a:schemeClr val="tx1"/>
                </a:solidFill>
              </a:rPr>
              <a:t>These adverse environmental effects can be avoided by replacing . </a:t>
            </a:r>
            <a:endParaRPr lang="en-US" sz="2000" b="1" dirty="0">
              <a:solidFill>
                <a:schemeClr val="tx1"/>
              </a:solidFill>
            </a:endParaRPr>
          </a:p>
        </p:txBody>
      </p:sp>
      <p:sp>
        <p:nvSpPr>
          <p:cNvPr id="11" name="Tekstikehys 7"/>
          <p:cNvSpPr txBox="1">
            <a:spLocks noChangeArrowheads="1"/>
          </p:cNvSpPr>
          <p:nvPr/>
        </p:nvSpPr>
        <p:spPr bwMode="auto">
          <a:xfrm>
            <a:off x="539552" y="1700808"/>
            <a:ext cx="6335935" cy="4770537"/>
          </a:xfrm>
          <a:prstGeom prst="rect">
            <a:avLst/>
          </a:prstGeom>
          <a:solidFill>
            <a:schemeClr val="bg1"/>
          </a:solidFill>
          <a:ln w="9525">
            <a:noFill/>
            <a:miter lim="800000"/>
            <a:headEnd/>
            <a:tailEnd/>
          </a:ln>
        </p:spPr>
        <p:txBody>
          <a:bodyPr wrap="square">
            <a:spAutoFit/>
          </a:bodyPr>
          <a:lstStyle/>
          <a:p>
            <a:r>
              <a:rPr lang="en-US" sz="2000" baseline="30000" dirty="0">
                <a:solidFill>
                  <a:srgbClr val="CC0000"/>
                </a:solidFill>
                <a:latin typeface="Arial Black" pitchFamily="34" charset="0"/>
              </a:rPr>
              <a:t>1</a:t>
            </a:r>
            <a:r>
              <a:rPr lang="en-US" sz="2000" dirty="0">
                <a:solidFill>
                  <a:srgbClr val="000099"/>
                </a:solidFill>
              </a:rPr>
              <a:t>The threat of global warming </a:t>
            </a:r>
            <a:r>
              <a:rPr lang="en-US" sz="2000" dirty="0">
                <a:solidFill>
                  <a:srgbClr val="000099"/>
                </a:solidFill>
                <a:latin typeface="Arial Black" pitchFamily="34" charset="0"/>
              </a:rPr>
              <a:t>has</a:t>
            </a:r>
            <a:r>
              <a:rPr lang="en-US" sz="2000" dirty="0">
                <a:solidFill>
                  <a:srgbClr val="000099"/>
                </a:solidFill>
              </a:rPr>
              <a:t> forc</a:t>
            </a:r>
            <a:r>
              <a:rPr lang="en-US" sz="2000" dirty="0">
                <a:solidFill>
                  <a:srgbClr val="000099"/>
                </a:solidFill>
                <a:latin typeface="Arial Black" pitchFamily="34" charset="0"/>
              </a:rPr>
              <a:t>ed</a:t>
            </a:r>
            <a:r>
              <a:rPr lang="en-US" sz="2000" dirty="0">
                <a:solidFill>
                  <a:srgbClr val="000099"/>
                </a:solidFill>
              </a:rPr>
              <a:t> consumers to find ‘green’ alternatives to </a:t>
            </a:r>
            <a:r>
              <a:rPr lang="en-US" sz="2000" dirty="0">
                <a:solidFill>
                  <a:srgbClr val="000099"/>
                </a:solidFill>
                <a:latin typeface="Arial Black" pitchFamily="34" charset="0"/>
              </a:rPr>
              <a:t>many</a:t>
            </a:r>
            <a:r>
              <a:rPr lang="en-US" sz="2000" dirty="0">
                <a:solidFill>
                  <a:srgbClr val="000099"/>
                </a:solidFill>
              </a:rPr>
              <a:t> of the </a:t>
            </a:r>
            <a:r>
              <a:rPr lang="en-US" sz="2000" dirty="0">
                <a:solidFill>
                  <a:srgbClr val="000099"/>
                </a:solidFill>
                <a:latin typeface="Arial Black" pitchFamily="34" charset="0"/>
              </a:rPr>
              <a:t>everyday</a:t>
            </a:r>
            <a:r>
              <a:rPr lang="en-US" sz="2000" dirty="0">
                <a:solidFill>
                  <a:srgbClr val="000099"/>
                </a:solidFill>
              </a:rPr>
              <a:t> objects that we use. </a:t>
            </a:r>
            <a:r>
              <a:rPr lang="en-US" sz="2000" baseline="30000" dirty="0">
                <a:solidFill>
                  <a:srgbClr val="CC0000"/>
                </a:solidFill>
                <a:latin typeface="Arial Black" pitchFamily="34" charset="0"/>
              </a:rPr>
              <a:t>2</a:t>
            </a:r>
            <a:r>
              <a:rPr lang="en-US" sz="2000" dirty="0">
                <a:solidFill>
                  <a:srgbClr val="000099"/>
                </a:solidFill>
              </a:rPr>
              <a:t>One </a:t>
            </a:r>
            <a:r>
              <a:rPr lang="en-US" sz="2000" dirty="0">
                <a:solidFill>
                  <a:srgbClr val="000099"/>
                </a:solidFill>
                <a:latin typeface="Arial Black" pitchFamily="34" charset="0"/>
              </a:rPr>
              <a:t>important</a:t>
            </a:r>
            <a:r>
              <a:rPr lang="en-US" sz="2000" dirty="0">
                <a:solidFill>
                  <a:schemeClr val="tx1"/>
                </a:solidFill>
              </a:rPr>
              <a:t> </a:t>
            </a:r>
            <a:r>
              <a:rPr lang="en-US" sz="2000" dirty="0">
                <a:solidFill>
                  <a:srgbClr val="000099"/>
                </a:solidFill>
              </a:rPr>
              <a:t>object that is </a:t>
            </a:r>
            <a:r>
              <a:rPr lang="en-US" sz="2000" dirty="0">
                <a:solidFill>
                  <a:srgbClr val="000099"/>
                </a:solidFill>
                <a:latin typeface="Arial Black" pitchFamily="34" charset="0"/>
              </a:rPr>
              <a:t>widely</a:t>
            </a:r>
            <a:r>
              <a:rPr lang="en-US" sz="2000" dirty="0">
                <a:solidFill>
                  <a:srgbClr val="000099"/>
                </a:solidFill>
              </a:rPr>
              <a:t> used for both entertainment and educational purposes is the book.</a:t>
            </a:r>
            <a:r>
              <a:rPr lang="en-US" sz="2000" dirty="0">
                <a:solidFill>
                  <a:schemeClr val="tx1"/>
                </a:solidFill>
              </a:rPr>
              <a:t> </a:t>
            </a:r>
            <a:r>
              <a:rPr lang="en-US" sz="2000" baseline="30000" dirty="0">
                <a:solidFill>
                  <a:srgbClr val="CC0000"/>
                </a:solidFill>
                <a:latin typeface="Arial Black" pitchFamily="34" charset="0"/>
              </a:rPr>
              <a:t>3</a:t>
            </a:r>
            <a:r>
              <a:rPr lang="en-US" sz="2000" dirty="0">
                <a:solidFill>
                  <a:srgbClr val="C00000"/>
                </a:solidFill>
                <a:latin typeface="Arial Black" pitchFamily="34" charset="0"/>
              </a:rPr>
              <a:t>However,</a:t>
            </a:r>
            <a:r>
              <a:rPr lang="en-US" sz="2000" dirty="0">
                <a:solidFill>
                  <a:schemeClr val="tx1"/>
                </a:solidFill>
              </a:rPr>
              <a:t> </a:t>
            </a:r>
            <a:r>
              <a:rPr lang="en-US" sz="2000" dirty="0">
                <a:solidFill>
                  <a:srgbClr val="C00000"/>
                </a:solidFill>
              </a:rPr>
              <a:t>to feed our need for information and knowledge, the book and newspaper industries </a:t>
            </a:r>
            <a:r>
              <a:rPr lang="en-US" sz="2000" dirty="0">
                <a:solidFill>
                  <a:srgbClr val="C00000"/>
                </a:solidFill>
                <a:latin typeface="Arial Black" pitchFamily="34" charset="0"/>
              </a:rPr>
              <a:t>require</a:t>
            </a:r>
            <a:r>
              <a:rPr lang="en-US" sz="2000" dirty="0">
                <a:solidFill>
                  <a:srgbClr val="C00000"/>
                </a:solidFill>
              </a:rPr>
              <a:t> the harvest of 125 million trees each year and emit over 40 million metric tons of CO</a:t>
            </a:r>
            <a:r>
              <a:rPr lang="en-US" sz="2000" baseline="-25000" dirty="0">
                <a:solidFill>
                  <a:srgbClr val="C00000"/>
                </a:solidFill>
              </a:rPr>
              <a:t>2</a:t>
            </a:r>
            <a:r>
              <a:rPr lang="en-US" sz="2000" dirty="0">
                <a:solidFill>
                  <a:srgbClr val="C00000"/>
                </a:solidFill>
              </a:rPr>
              <a:t> annually, equivalent to the annual CO</a:t>
            </a:r>
            <a:r>
              <a:rPr lang="en-US" sz="2000" baseline="-25000" dirty="0">
                <a:solidFill>
                  <a:srgbClr val="C00000"/>
                </a:solidFill>
              </a:rPr>
              <a:t>2</a:t>
            </a:r>
            <a:r>
              <a:rPr lang="en-US" sz="2000" dirty="0">
                <a:solidFill>
                  <a:srgbClr val="C00000"/>
                </a:solidFill>
              </a:rPr>
              <a:t> emissions of 7.3 million cars.</a:t>
            </a:r>
            <a:r>
              <a:rPr lang="en-US" sz="2000" dirty="0">
                <a:solidFill>
                  <a:schemeClr val="tx1"/>
                </a:solidFill>
              </a:rPr>
              <a:t> </a:t>
            </a:r>
            <a:r>
              <a:rPr lang="en-US" sz="2000" baseline="30000" dirty="0">
                <a:solidFill>
                  <a:srgbClr val="CC0000"/>
                </a:solidFill>
                <a:latin typeface="Arial Black" pitchFamily="34" charset="0"/>
              </a:rPr>
              <a:t>4</a:t>
            </a:r>
            <a:r>
              <a:rPr lang="en-US" sz="2000" dirty="0">
                <a:solidFill>
                  <a:srgbClr val="C00000"/>
                </a:solidFill>
                <a:latin typeface="Arial Black" pitchFamily="34" charset="0"/>
              </a:rPr>
              <a:t>Moreover,</a:t>
            </a:r>
            <a:r>
              <a:rPr lang="en-US" sz="2000" dirty="0">
                <a:solidFill>
                  <a:srgbClr val="C00000"/>
                </a:solidFill>
              </a:rPr>
              <a:t> considering the conversion into paper, printing and distribution of these printed media, one can easily understand why books have one of the highest per-unit carbon footprints. </a:t>
            </a:r>
            <a:r>
              <a:rPr lang="en-US" sz="2000" baseline="30000" dirty="0">
                <a:solidFill>
                  <a:srgbClr val="CC0000"/>
                </a:solidFill>
                <a:latin typeface="Arial Black" pitchFamily="34" charset="0"/>
              </a:rPr>
              <a:t>5</a:t>
            </a:r>
            <a:r>
              <a:rPr lang="en-US" sz="2000" dirty="0">
                <a:solidFill>
                  <a:schemeClr val="tx1"/>
                </a:solidFill>
              </a:rPr>
              <a:t>These adverse environmental effects can be avoided by replacing printed media with digital forms.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ian numeron paikkamerkki 6"/>
          <p:cNvSpPr txBox="1">
            <a:spLocks noGrp="1"/>
          </p:cNvSpPr>
          <p:nvPr/>
        </p:nvSpPr>
        <p:spPr bwMode="auto">
          <a:xfrm>
            <a:off x="6553200" y="6245225"/>
            <a:ext cx="2128838" cy="471488"/>
          </a:xfrm>
          <a:prstGeom prst="rect">
            <a:avLst/>
          </a:prstGeom>
          <a:noFill/>
          <a:ln w="9525">
            <a:noFill/>
            <a:round/>
            <a:headEnd/>
            <a:tailEnd/>
          </a:ln>
        </p:spPr>
        <p:txBody>
          <a:bodyPr lIns="90000" tIns="46800" rIns="90000" bIns="46800"/>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6F79EC6-4417-4543-AA4D-1BC555E915C8}" type="slidenum">
              <a:rPr lang="fi-FI" sz="1400">
                <a:solidFill>
                  <a:srgbClr val="000000"/>
                </a:solidFill>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7</a:t>
            </a:fld>
            <a:endParaRPr lang="fi-FI" sz="1400">
              <a:solidFill>
                <a:srgbClr val="000000"/>
              </a:solidFill>
            </a:endParaRPr>
          </a:p>
        </p:txBody>
      </p:sp>
      <p:sp>
        <p:nvSpPr>
          <p:cNvPr id="10243" name="Rectangle 1"/>
          <p:cNvSpPr>
            <a:spLocks noGrp="1" noChangeArrowheads="1"/>
          </p:cNvSpPr>
          <p:nvPr>
            <p:ph type="title" idx="4294967295"/>
          </p:nvPr>
        </p:nvSpPr>
        <p:spPr>
          <a:xfrm>
            <a:off x="914400" y="307975"/>
            <a:ext cx="7092950" cy="519113"/>
          </a:xfrm>
        </p:spPr>
        <p:txBody>
          <a:bodyPr lIns="91440" tIns="45720" rIns="91440" bIns="45720"/>
          <a:lstStyle/>
          <a:p>
            <a:pPr marL="3175" indent="-3175" algn="l" eaLnBrk="1" hangingPunct="1">
              <a:spcBef>
                <a:spcPts val="1750"/>
              </a:spcBef>
              <a:buClr>
                <a:srgbClr val="000099"/>
              </a:buClr>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2800" dirty="0">
                <a:solidFill>
                  <a:srgbClr val="990033"/>
                </a:solidFill>
                <a:latin typeface="Arial Black" pitchFamily="34" charset="0"/>
              </a:rPr>
              <a:t>Task 2-1</a:t>
            </a:r>
            <a:endParaRPr lang="fi-FI" sz="2800" dirty="0">
              <a:solidFill>
                <a:srgbClr val="990033"/>
              </a:solidFill>
              <a:latin typeface="Arial Black" pitchFamily="34" charset="0"/>
            </a:endParaRPr>
          </a:p>
        </p:txBody>
      </p:sp>
      <p:pic>
        <p:nvPicPr>
          <p:cNvPr id="10244" name="Picture 2"/>
          <p:cNvPicPr>
            <a:picLocks noChangeAspect="1" noChangeArrowheads="1"/>
          </p:cNvPicPr>
          <p:nvPr/>
        </p:nvPicPr>
        <p:blipFill>
          <a:blip r:embed="rId3" cstate="print"/>
          <a:srcRect/>
          <a:stretch>
            <a:fillRect/>
          </a:stretch>
        </p:blipFill>
        <p:spPr bwMode="auto">
          <a:xfrm>
            <a:off x="250825" y="333375"/>
            <a:ext cx="649288" cy="649288"/>
          </a:xfrm>
          <a:prstGeom prst="rect">
            <a:avLst/>
          </a:prstGeom>
          <a:noFill/>
          <a:ln w="9525">
            <a:noFill/>
            <a:round/>
            <a:headEnd/>
            <a:tailEnd/>
          </a:ln>
        </p:spPr>
      </p:pic>
      <p:sp>
        <p:nvSpPr>
          <p:cNvPr id="10245" name="Text Box 8"/>
          <p:cNvSpPr txBox="1">
            <a:spLocks noChangeArrowheads="1"/>
          </p:cNvSpPr>
          <p:nvPr/>
        </p:nvSpPr>
        <p:spPr bwMode="auto">
          <a:xfrm>
            <a:off x="250825" y="3500438"/>
            <a:ext cx="8893175" cy="396875"/>
          </a:xfrm>
          <a:prstGeom prst="rect">
            <a:avLst/>
          </a:prstGeom>
          <a:noFill/>
          <a:ln w="9525">
            <a:noFill/>
            <a:miter lim="800000"/>
            <a:headEnd/>
            <a:tailEnd/>
          </a:ln>
        </p:spPr>
        <p:txBody>
          <a:bodyPr>
            <a:spAutoFit/>
          </a:bodyPr>
          <a:lstStyle/>
          <a:p>
            <a:pPr>
              <a:spcBef>
                <a:spcPct val="50000"/>
              </a:spcBef>
            </a:pPr>
            <a:endParaRPr lang="en-US" sz="2000">
              <a:solidFill>
                <a:schemeClr val="tx1"/>
              </a:solidFill>
            </a:endParaRPr>
          </a:p>
        </p:txBody>
      </p:sp>
      <p:sp>
        <p:nvSpPr>
          <p:cNvPr id="10247" name="Rectangle 9"/>
          <p:cNvSpPr>
            <a:spLocks noChangeArrowheads="1"/>
          </p:cNvSpPr>
          <p:nvPr/>
        </p:nvSpPr>
        <p:spPr bwMode="auto">
          <a:xfrm>
            <a:off x="611188" y="908050"/>
            <a:ext cx="7705725" cy="457200"/>
          </a:xfrm>
          <a:prstGeom prst="rect">
            <a:avLst/>
          </a:prstGeom>
          <a:noFill/>
          <a:ln w="9525">
            <a:noFill/>
            <a:miter lim="800000"/>
            <a:headEnd/>
            <a:tailEnd/>
          </a:ln>
          <a:effectLst/>
        </p:spPr>
        <p:txBody>
          <a:bodyPr anchor="ctr">
            <a:spAutoFit/>
          </a:bodyPr>
          <a:lstStyle/>
          <a:p>
            <a:pPr eaLnBrk="0" hangingPunct="0"/>
            <a:r>
              <a:rPr lang="en-US" altLang="ja-JP" sz="2400" b="1" dirty="0">
                <a:solidFill>
                  <a:schemeClr val="tx1"/>
                </a:solidFill>
                <a:ea typeface="ＭＳ Ｐゴシック" pitchFamily="34" charset="-128"/>
              </a:rPr>
              <a:t>Introduction A</a:t>
            </a:r>
          </a:p>
        </p:txBody>
      </p:sp>
      <p:sp>
        <p:nvSpPr>
          <p:cNvPr id="60426" name="Tekstikehys 7"/>
          <p:cNvSpPr txBox="1">
            <a:spLocks noChangeArrowheads="1"/>
          </p:cNvSpPr>
          <p:nvPr/>
        </p:nvSpPr>
        <p:spPr bwMode="auto">
          <a:xfrm>
            <a:off x="468313" y="1557338"/>
            <a:ext cx="6263927" cy="5016758"/>
          </a:xfrm>
          <a:prstGeom prst="rect">
            <a:avLst/>
          </a:prstGeom>
          <a:solidFill>
            <a:schemeClr val="bg1"/>
          </a:solidFill>
          <a:ln w="9525">
            <a:noFill/>
            <a:miter lim="800000"/>
            <a:headEnd/>
            <a:tailEnd/>
          </a:ln>
        </p:spPr>
        <p:txBody>
          <a:bodyPr wrap="square">
            <a:spAutoFit/>
          </a:bodyPr>
          <a:lstStyle/>
          <a:p>
            <a:r>
              <a:rPr lang="en-US" sz="2000" baseline="30000" dirty="0">
                <a:solidFill>
                  <a:srgbClr val="CC0000"/>
                </a:solidFill>
                <a:latin typeface="Arial Black" pitchFamily="34" charset="0"/>
              </a:rPr>
              <a:t>5</a:t>
            </a:r>
            <a:r>
              <a:rPr lang="en-US" sz="2000" dirty="0">
                <a:solidFill>
                  <a:schemeClr val="tx1"/>
                </a:solidFill>
                <a:latin typeface="+mj-lt"/>
              </a:rPr>
              <a:t>These</a:t>
            </a:r>
            <a:r>
              <a:rPr lang="en-US" sz="2000" dirty="0">
                <a:solidFill>
                  <a:srgbClr val="336600"/>
                </a:solidFill>
              </a:rPr>
              <a:t> </a:t>
            </a:r>
            <a:r>
              <a:rPr lang="en-US" sz="2000" dirty="0">
                <a:solidFill>
                  <a:schemeClr val="tx1"/>
                </a:solidFill>
                <a:latin typeface="+mj-lt"/>
              </a:rPr>
              <a:t>adverse environmental effects can be avoided by replacing printed media with digital forms. </a:t>
            </a:r>
            <a:r>
              <a:rPr lang="en-US" sz="2000" baseline="30000" dirty="0">
                <a:solidFill>
                  <a:srgbClr val="CC0000"/>
                </a:solidFill>
                <a:latin typeface="Arial Black" pitchFamily="34" charset="0"/>
              </a:rPr>
              <a:t>6</a:t>
            </a:r>
            <a:r>
              <a:rPr lang="en-US" sz="2000" dirty="0">
                <a:solidFill>
                  <a:schemeClr val="tx1"/>
                </a:solidFill>
                <a:latin typeface="+mj-lt"/>
              </a:rPr>
              <a:t>Electronic</a:t>
            </a:r>
            <a:r>
              <a:rPr lang="en-US" sz="2000" dirty="0">
                <a:solidFill>
                  <a:schemeClr val="tx1"/>
                </a:solidFill>
              </a:rPr>
              <a:t> </a:t>
            </a:r>
            <a:r>
              <a:rPr lang="en-US" sz="2000" dirty="0">
                <a:solidFill>
                  <a:schemeClr val="tx1"/>
                </a:solidFill>
                <a:latin typeface="+mj-lt"/>
              </a:rPr>
              <a:t>books can be downloaded from the Internet, and then read using special devices, known as e-readers. </a:t>
            </a:r>
            <a:r>
              <a:rPr lang="en-US" sz="2000" baseline="30000" dirty="0">
                <a:solidFill>
                  <a:srgbClr val="CC0000"/>
                </a:solidFill>
                <a:latin typeface="Arial Black" pitchFamily="34" charset="0"/>
              </a:rPr>
              <a:t>7</a:t>
            </a:r>
            <a:r>
              <a:rPr lang="en-US" sz="2000" dirty="0">
                <a:solidFill>
                  <a:schemeClr val="tx1"/>
                </a:solidFill>
                <a:latin typeface="+mj-lt"/>
              </a:rPr>
              <a:t>An</a:t>
            </a:r>
            <a:r>
              <a:rPr lang="en-US" sz="2000" dirty="0">
                <a:solidFill>
                  <a:srgbClr val="336600"/>
                </a:solidFill>
              </a:rPr>
              <a:t> </a:t>
            </a:r>
            <a:r>
              <a:rPr lang="en-US" sz="2000" dirty="0">
                <a:solidFill>
                  <a:schemeClr val="tx1"/>
                </a:solidFill>
                <a:latin typeface="+mj-lt"/>
              </a:rPr>
              <a:t>e-reader allows readers to store many books at once, and is lighter and more portable than the traditional book. </a:t>
            </a:r>
            <a:r>
              <a:rPr lang="en-US" sz="2000" baseline="30000" dirty="0">
                <a:solidFill>
                  <a:srgbClr val="CC0000"/>
                </a:solidFill>
                <a:latin typeface="Arial Black" pitchFamily="34" charset="0"/>
              </a:rPr>
              <a:t>8</a:t>
            </a:r>
            <a:r>
              <a:rPr lang="en-US" sz="2000" dirty="0">
                <a:solidFill>
                  <a:schemeClr val="tx1"/>
                </a:solidFill>
                <a:latin typeface="+mj-lt"/>
              </a:rPr>
              <a:t>E-readers</a:t>
            </a:r>
            <a:r>
              <a:rPr lang="en-US" sz="2000" dirty="0">
                <a:solidFill>
                  <a:schemeClr val="tx1"/>
                </a:solidFill>
              </a:rPr>
              <a:t> </a:t>
            </a:r>
            <a:r>
              <a:rPr lang="en-US" sz="2000" dirty="0">
                <a:solidFill>
                  <a:schemeClr val="tx1"/>
                </a:solidFill>
                <a:latin typeface="+mj-lt"/>
              </a:rPr>
              <a:t>are not only being used by the general public but also by specific groups of people for their own special purposes, and the available banks of digital texts are constantly growing. </a:t>
            </a:r>
            <a:r>
              <a:rPr lang="en-US" sz="2000" baseline="30000" dirty="0">
                <a:solidFill>
                  <a:srgbClr val="CC0000"/>
                </a:solidFill>
                <a:latin typeface="Arial Black" pitchFamily="34" charset="0"/>
              </a:rPr>
              <a:t>9</a:t>
            </a:r>
            <a:r>
              <a:rPr lang="en-US" sz="2000" dirty="0">
                <a:solidFill>
                  <a:schemeClr val="tx1"/>
                </a:solidFill>
                <a:latin typeface="+mj-lt"/>
              </a:rPr>
              <a:t>These</a:t>
            </a:r>
            <a:r>
              <a:rPr lang="en-US" sz="2000" dirty="0">
                <a:solidFill>
                  <a:schemeClr val="tx1"/>
                </a:solidFill>
              </a:rPr>
              <a:t> </a:t>
            </a:r>
            <a:r>
              <a:rPr lang="en-US" sz="2000" dirty="0">
                <a:solidFill>
                  <a:schemeClr val="tx1"/>
                </a:solidFill>
                <a:latin typeface="+mj-lt"/>
              </a:rPr>
              <a:t>specific groups include college and high school students, mobile professionals, and people with vision problems. </a:t>
            </a:r>
            <a:r>
              <a:rPr lang="en-US" sz="2000" baseline="30000" dirty="0">
                <a:solidFill>
                  <a:srgbClr val="CC0000"/>
                </a:solidFill>
                <a:latin typeface="Arial Black" pitchFamily="34" charset="0"/>
              </a:rPr>
              <a:t>10</a:t>
            </a:r>
            <a:r>
              <a:rPr lang="en-US" sz="2000" dirty="0">
                <a:solidFill>
                  <a:schemeClr val="tx1"/>
                </a:solidFill>
                <a:latin typeface="+mj-lt"/>
              </a:rPr>
              <a:t>The aim of this report is to evaluate the feasibility of adopting an e-reader for use by students and staff at the South </a:t>
            </a:r>
            <a:r>
              <a:rPr lang="en-US" sz="2000" dirty="0" err="1">
                <a:solidFill>
                  <a:schemeClr val="tx1"/>
                </a:solidFill>
                <a:latin typeface="+mj-lt"/>
              </a:rPr>
              <a:t>Tapiola</a:t>
            </a:r>
            <a:r>
              <a:rPr lang="en-US" sz="2000" dirty="0">
                <a:solidFill>
                  <a:schemeClr val="tx1"/>
                </a:solidFill>
                <a:latin typeface="+mj-lt"/>
              </a:rPr>
              <a:t> High School.</a:t>
            </a:r>
          </a:p>
        </p:txBody>
      </p:sp>
      <p:sp>
        <p:nvSpPr>
          <p:cNvPr id="8" name="Tekstikehys 7"/>
          <p:cNvSpPr txBox="1">
            <a:spLocks noChangeArrowheads="1"/>
          </p:cNvSpPr>
          <p:nvPr/>
        </p:nvSpPr>
        <p:spPr bwMode="auto">
          <a:xfrm>
            <a:off x="520825" y="1566216"/>
            <a:ext cx="6263927" cy="5016758"/>
          </a:xfrm>
          <a:prstGeom prst="rect">
            <a:avLst/>
          </a:prstGeom>
          <a:solidFill>
            <a:schemeClr val="bg1"/>
          </a:solidFill>
          <a:ln w="9525">
            <a:noFill/>
            <a:miter lim="800000"/>
            <a:headEnd/>
            <a:tailEnd/>
          </a:ln>
        </p:spPr>
        <p:txBody>
          <a:bodyPr wrap="square">
            <a:spAutoFit/>
          </a:bodyPr>
          <a:lstStyle/>
          <a:p>
            <a:r>
              <a:rPr lang="en-US" sz="2000" baseline="30000" dirty="0">
                <a:solidFill>
                  <a:srgbClr val="CC0000"/>
                </a:solidFill>
                <a:latin typeface="Arial Black" pitchFamily="34" charset="0"/>
              </a:rPr>
              <a:t>5</a:t>
            </a:r>
            <a:r>
              <a:rPr lang="en-US" sz="2000" dirty="0">
                <a:solidFill>
                  <a:srgbClr val="336600"/>
                </a:solidFill>
              </a:rPr>
              <a:t>These adverse environmental effects </a:t>
            </a:r>
            <a:r>
              <a:rPr lang="en-US" sz="2000" dirty="0">
                <a:solidFill>
                  <a:srgbClr val="336600"/>
                </a:solidFill>
                <a:latin typeface="Arial Black" pitchFamily="34" charset="0"/>
              </a:rPr>
              <a:t>can</a:t>
            </a:r>
            <a:r>
              <a:rPr lang="en-US" sz="2000" dirty="0">
                <a:solidFill>
                  <a:srgbClr val="336600"/>
                </a:solidFill>
              </a:rPr>
              <a:t> be avoided by replacing printed media with digital forms.</a:t>
            </a:r>
            <a:r>
              <a:rPr lang="en-US" sz="2000" dirty="0">
                <a:solidFill>
                  <a:schemeClr val="tx1"/>
                </a:solidFill>
              </a:rPr>
              <a:t> </a:t>
            </a:r>
            <a:r>
              <a:rPr lang="en-US" sz="2000" baseline="30000" dirty="0">
                <a:solidFill>
                  <a:srgbClr val="CC0000"/>
                </a:solidFill>
                <a:latin typeface="Arial Black" pitchFamily="34" charset="0"/>
              </a:rPr>
              <a:t>6</a:t>
            </a:r>
            <a:r>
              <a:rPr lang="en-US" sz="2000" dirty="0">
                <a:solidFill>
                  <a:srgbClr val="336600"/>
                </a:solidFill>
              </a:rPr>
              <a:t>Electronic</a:t>
            </a:r>
            <a:r>
              <a:rPr lang="en-US" sz="2000" dirty="0">
                <a:solidFill>
                  <a:schemeClr val="tx1"/>
                </a:solidFill>
              </a:rPr>
              <a:t> </a:t>
            </a:r>
            <a:r>
              <a:rPr lang="en-US" sz="2000" dirty="0">
                <a:solidFill>
                  <a:srgbClr val="336600"/>
                </a:solidFill>
              </a:rPr>
              <a:t>books </a:t>
            </a:r>
            <a:r>
              <a:rPr lang="en-US" sz="2000" dirty="0">
                <a:solidFill>
                  <a:srgbClr val="336600"/>
                </a:solidFill>
                <a:latin typeface="Arial Black" pitchFamily="34" charset="0"/>
              </a:rPr>
              <a:t>can</a:t>
            </a:r>
            <a:r>
              <a:rPr lang="en-US" sz="2000" dirty="0">
                <a:solidFill>
                  <a:srgbClr val="336600"/>
                </a:solidFill>
              </a:rPr>
              <a:t> be downloaded from the Internet, and then read using special devices, known as e-readers. </a:t>
            </a:r>
            <a:r>
              <a:rPr lang="en-US" sz="2000" baseline="30000" dirty="0">
                <a:solidFill>
                  <a:srgbClr val="CC0000"/>
                </a:solidFill>
                <a:latin typeface="Arial Black" pitchFamily="34" charset="0"/>
              </a:rPr>
              <a:t>7</a:t>
            </a:r>
            <a:r>
              <a:rPr lang="en-US" sz="2000" dirty="0">
                <a:solidFill>
                  <a:srgbClr val="336600"/>
                </a:solidFill>
              </a:rPr>
              <a:t>An e-reader </a:t>
            </a:r>
            <a:r>
              <a:rPr lang="en-US" sz="2000" dirty="0">
                <a:solidFill>
                  <a:srgbClr val="336600"/>
                </a:solidFill>
                <a:latin typeface="Arial Black" pitchFamily="34" charset="0"/>
              </a:rPr>
              <a:t>allows</a:t>
            </a:r>
            <a:r>
              <a:rPr lang="en-US" sz="2000" dirty="0">
                <a:solidFill>
                  <a:srgbClr val="336600"/>
                </a:solidFill>
              </a:rPr>
              <a:t> readers to store many books at once, and is lighter and more portable than the traditional book.</a:t>
            </a:r>
            <a:r>
              <a:rPr lang="en-US" sz="2000" dirty="0">
                <a:solidFill>
                  <a:schemeClr val="tx1"/>
                </a:solidFill>
              </a:rPr>
              <a:t> </a:t>
            </a:r>
            <a:r>
              <a:rPr lang="en-US" sz="2000" baseline="30000" dirty="0">
                <a:solidFill>
                  <a:srgbClr val="CC0000"/>
                </a:solidFill>
                <a:latin typeface="Arial Black" pitchFamily="34" charset="0"/>
              </a:rPr>
              <a:t>8</a:t>
            </a:r>
            <a:r>
              <a:rPr lang="en-US" sz="2000" dirty="0">
                <a:solidFill>
                  <a:srgbClr val="336600"/>
                </a:solidFill>
              </a:rPr>
              <a:t>E-readers</a:t>
            </a:r>
            <a:r>
              <a:rPr lang="en-US" sz="2000" dirty="0">
                <a:solidFill>
                  <a:schemeClr val="tx1"/>
                </a:solidFill>
              </a:rPr>
              <a:t> </a:t>
            </a:r>
            <a:r>
              <a:rPr lang="en-US" sz="2000" dirty="0">
                <a:solidFill>
                  <a:srgbClr val="336600"/>
                </a:solidFill>
              </a:rPr>
              <a:t>are not only being used by the general public but also by specific groups of people for their own special purposes, and the available banks of digital texts are constantly growing. </a:t>
            </a:r>
            <a:r>
              <a:rPr lang="en-US" sz="2000" baseline="30000" dirty="0">
                <a:solidFill>
                  <a:srgbClr val="CC0000"/>
                </a:solidFill>
                <a:latin typeface="Arial Black" pitchFamily="34" charset="0"/>
              </a:rPr>
              <a:t>9</a:t>
            </a:r>
            <a:r>
              <a:rPr lang="en-US" sz="2000" dirty="0">
                <a:solidFill>
                  <a:srgbClr val="336600"/>
                </a:solidFill>
              </a:rPr>
              <a:t>These</a:t>
            </a:r>
            <a:r>
              <a:rPr lang="en-US" sz="2000" dirty="0">
                <a:solidFill>
                  <a:schemeClr val="tx1"/>
                </a:solidFill>
              </a:rPr>
              <a:t> </a:t>
            </a:r>
            <a:r>
              <a:rPr lang="en-US" sz="2000" dirty="0">
                <a:solidFill>
                  <a:srgbClr val="336600"/>
                </a:solidFill>
              </a:rPr>
              <a:t>specific groups include college and high school students, mobile professionals, and people with vision problems. </a:t>
            </a:r>
            <a:r>
              <a:rPr lang="en-US" sz="2000" baseline="30000" dirty="0">
                <a:solidFill>
                  <a:srgbClr val="CC0000"/>
                </a:solidFill>
                <a:latin typeface="Arial Black" pitchFamily="34" charset="0"/>
              </a:rPr>
              <a:t>10</a:t>
            </a:r>
            <a:r>
              <a:rPr lang="en-US" sz="2000" dirty="0">
                <a:solidFill>
                  <a:schemeClr val="tx1"/>
                </a:solidFill>
              </a:rPr>
              <a:t>The aim of this report is to evaluate the feasibility of adopting an e-reader for use by students and staff at the South </a:t>
            </a:r>
            <a:r>
              <a:rPr lang="en-US" sz="2000" dirty="0" err="1">
                <a:solidFill>
                  <a:schemeClr val="tx1"/>
                </a:solidFill>
              </a:rPr>
              <a:t>Tapiola</a:t>
            </a:r>
            <a:r>
              <a:rPr lang="en-US" sz="2000" dirty="0">
                <a:solidFill>
                  <a:schemeClr val="tx1"/>
                </a:solidFill>
              </a:rPr>
              <a:t> High School.</a:t>
            </a:r>
            <a:endParaRPr lang="en-US" sz="2000" b="1" dirty="0">
              <a:solidFill>
                <a:schemeClr val="tx1"/>
              </a:solidFill>
            </a:endParaRPr>
          </a:p>
        </p:txBody>
      </p:sp>
      <p:sp>
        <p:nvSpPr>
          <p:cNvPr id="9" name="Tekstikehys 7"/>
          <p:cNvSpPr txBox="1">
            <a:spLocks noChangeArrowheads="1"/>
          </p:cNvSpPr>
          <p:nvPr/>
        </p:nvSpPr>
        <p:spPr bwMode="auto">
          <a:xfrm>
            <a:off x="575469" y="1566216"/>
            <a:ext cx="6263927" cy="5016758"/>
          </a:xfrm>
          <a:prstGeom prst="rect">
            <a:avLst/>
          </a:prstGeom>
          <a:solidFill>
            <a:schemeClr val="bg1"/>
          </a:solidFill>
          <a:ln w="9525">
            <a:noFill/>
            <a:miter lim="800000"/>
            <a:headEnd/>
            <a:tailEnd/>
          </a:ln>
        </p:spPr>
        <p:txBody>
          <a:bodyPr wrap="square">
            <a:spAutoFit/>
          </a:bodyPr>
          <a:lstStyle/>
          <a:p>
            <a:r>
              <a:rPr lang="en-US" sz="2000" baseline="30000" dirty="0">
                <a:solidFill>
                  <a:srgbClr val="CC0000"/>
                </a:solidFill>
                <a:latin typeface="Arial Black" pitchFamily="34" charset="0"/>
              </a:rPr>
              <a:t>5</a:t>
            </a:r>
            <a:r>
              <a:rPr lang="en-US" sz="2000" dirty="0">
                <a:solidFill>
                  <a:srgbClr val="336600"/>
                </a:solidFill>
              </a:rPr>
              <a:t>These adverse environmental effects </a:t>
            </a:r>
            <a:r>
              <a:rPr lang="en-US" sz="2000" dirty="0">
                <a:solidFill>
                  <a:srgbClr val="336600"/>
                </a:solidFill>
                <a:latin typeface="Arial Black" pitchFamily="34" charset="0"/>
              </a:rPr>
              <a:t>can</a:t>
            </a:r>
            <a:r>
              <a:rPr lang="en-US" sz="2000" dirty="0">
                <a:solidFill>
                  <a:srgbClr val="336600"/>
                </a:solidFill>
              </a:rPr>
              <a:t> be avoided by replacing printed media with digital forms.</a:t>
            </a:r>
            <a:r>
              <a:rPr lang="en-US" sz="2000" dirty="0">
                <a:solidFill>
                  <a:schemeClr val="tx1"/>
                </a:solidFill>
              </a:rPr>
              <a:t> </a:t>
            </a:r>
            <a:r>
              <a:rPr lang="en-US" sz="2000" baseline="30000" dirty="0">
                <a:solidFill>
                  <a:srgbClr val="CC0000"/>
                </a:solidFill>
                <a:latin typeface="Arial Black" pitchFamily="34" charset="0"/>
              </a:rPr>
              <a:t>6</a:t>
            </a:r>
            <a:r>
              <a:rPr lang="en-US" sz="2000" dirty="0">
                <a:solidFill>
                  <a:srgbClr val="336600"/>
                </a:solidFill>
              </a:rPr>
              <a:t>Electronic</a:t>
            </a:r>
            <a:r>
              <a:rPr lang="en-US" sz="2000" dirty="0">
                <a:solidFill>
                  <a:schemeClr val="tx1"/>
                </a:solidFill>
              </a:rPr>
              <a:t> </a:t>
            </a:r>
            <a:r>
              <a:rPr lang="en-US" sz="2000" dirty="0">
                <a:solidFill>
                  <a:srgbClr val="336600"/>
                </a:solidFill>
              </a:rPr>
              <a:t>books </a:t>
            </a:r>
            <a:r>
              <a:rPr lang="en-US" sz="2000" dirty="0">
                <a:solidFill>
                  <a:srgbClr val="336600"/>
                </a:solidFill>
                <a:latin typeface="Arial Black" pitchFamily="34" charset="0"/>
              </a:rPr>
              <a:t>can</a:t>
            </a:r>
            <a:r>
              <a:rPr lang="en-US" sz="2000" dirty="0">
                <a:solidFill>
                  <a:srgbClr val="336600"/>
                </a:solidFill>
              </a:rPr>
              <a:t> be downloaded from the Internet, and then read using special devices, known as e-readers. </a:t>
            </a:r>
            <a:r>
              <a:rPr lang="en-US" sz="2000" baseline="30000" dirty="0">
                <a:solidFill>
                  <a:srgbClr val="CC0000"/>
                </a:solidFill>
                <a:latin typeface="Arial Black" pitchFamily="34" charset="0"/>
              </a:rPr>
              <a:t>7</a:t>
            </a:r>
            <a:r>
              <a:rPr lang="en-US" sz="2000" dirty="0">
                <a:solidFill>
                  <a:srgbClr val="336600"/>
                </a:solidFill>
              </a:rPr>
              <a:t>An e-reader </a:t>
            </a:r>
            <a:r>
              <a:rPr lang="en-US" sz="2000" dirty="0">
                <a:solidFill>
                  <a:srgbClr val="336600"/>
                </a:solidFill>
                <a:latin typeface="Arial Black" pitchFamily="34" charset="0"/>
              </a:rPr>
              <a:t>allows</a:t>
            </a:r>
            <a:r>
              <a:rPr lang="en-US" sz="2000" dirty="0">
                <a:solidFill>
                  <a:srgbClr val="336600"/>
                </a:solidFill>
              </a:rPr>
              <a:t> readers to store many books at once, and is lighter and more portable than the traditional book.</a:t>
            </a:r>
            <a:r>
              <a:rPr lang="en-US" sz="2000" dirty="0">
                <a:solidFill>
                  <a:schemeClr val="tx1"/>
                </a:solidFill>
              </a:rPr>
              <a:t> </a:t>
            </a:r>
            <a:r>
              <a:rPr lang="en-US" sz="2000" baseline="30000" dirty="0">
                <a:solidFill>
                  <a:srgbClr val="CC0000"/>
                </a:solidFill>
                <a:latin typeface="Arial Black" pitchFamily="34" charset="0"/>
              </a:rPr>
              <a:t>8</a:t>
            </a:r>
            <a:r>
              <a:rPr lang="en-US" sz="2000" dirty="0">
                <a:solidFill>
                  <a:srgbClr val="336600"/>
                </a:solidFill>
              </a:rPr>
              <a:t>E-readers</a:t>
            </a:r>
            <a:r>
              <a:rPr lang="en-US" sz="2000" dirty="0">
                <a:solidFill>
                  <a:schemeClr val="tx1"/>
                </a:solidFill>
              </a:rPr>
              <a:t> </a:t>
            </a:r>
            <a:r>
              <a:rPr lang="en-US" sz="2000" dirty="0">
                <a:solidFill>
                  <a:srgbClr val="336600"/>
                </a:solidFill>
              </a:rPr>
              <a:t>are not only being used by the general public but also by specific groups of people for their own special purposes, and the available banks of digital texts are constantly growing. </a:t>
            </a:r>
            <a:r>
              <a:rPr lang="en-US" sz="2000" baseline="30000" dirty="0">
                <a:solidFill>
                  <a:srgbClr val="CC0000"/>
                </a:solidFill>
                <a:latin typeface="Arial Black" pitchFamily="34" charset="0"/>
              </a:rPr>
              <a:t>9</a:t>
            </a:r>
            <a:r>
              <a:rPr lang="en-US" sz="2000" dirty="0">
                <a:solidFill>
                  <a:srgbClr val="336600"/>
                </a:solidFill>
              </a:rPr>
              <a:t>These</a:t>
            </a:r>
            <a:r>
              <a:rPr lang="en-US" sz="2000" dirty="0">
                <a:solidFill>
                  <a:schemeClr val="tx1"/>
                </a:solidFill>
              </a:rPr>
              <a:t> </a:t>
            </a:r>
            <a:r>
              <a:rPr lang="en-US" sz="2000" dirty="0">
                <a:solidFill>
                  <a:srgbClr val="336600"/>
                </a:solidFill>
              </a:rPr>
              <a:t>specific groups include college and high school students, mobile professionals, and people with vision problems. </a:t>
            </a:r>
            <a:r>
              <a:rPr lang="en-US" sz="2000" baseline="30000" dirty="0">
                <a:solidFill>
                  <a:srgbClr val="CC0000"/>
                </a:solidFill>
                <a:latin typeface="Arial Black" pitchFamily="34" charset="0"/>
              </a:rPr>
              <a:t>10</a:t>
            </a:r>
            <a:r>
              <a:rPr lang="en-US" sz="2000" dirty="0">
                <a:solidFill>
                  <a:schemeClr val="tx1"/>
                </a:solidFill>
              </a:rPr>
              <a:t>The </a:t>
            </a:r>
            <a:r>
              <a:rPr lang="en-US" sz="2000" dirty="0">
                <a:solidFill>
                  <a:schemeClr val="tx1"/>
                </a:solidFill>
                <a:latin typeface="Arial Black" panose="020B0A04020102020204" pitchFamily="34" charset="0"/>
              </a:rPr>
              <a:t>aim</a:t>
            </a:r>
            <a:r>
              <a:rPr lang="en-US" sz="2000" dirty="0">
                <a:solidFill>
                  <a:schemeClr val="tx1"/>
                </a:solidFill>
              </a:rPr>
              <a:t> of this report is to </a:t>
            </a:r>
            <a:r>
              <a:rPr lang="en-US" sz="2000" dirty="0">
                <a:solidFill>
                  <a:schemeClr val="tx1"/>
                </a:solidFill>
                <a:latin typeface="Arial Black" panose="020B0A04020102020204" pitchFamily="34" charset="0"/>
              </a:rPr>
              <a:t>evaluate</a:t>
            </a:r>
            <a:r>
              <a:rPr lang="en-US" sz="2000" dirty="0">
                <a:solidFill>
                  <a:schemeClr val="tx1"/>
                </a:solidFill>
              </a:rPr>
              <a:t> the </a:t>
            </a:r>
            <a:r>
              <a:rPr lang="en-US" sz="2000" dirty="0">
                <a:solidFill>
                  <a:schemeClr val="tx1"/>
                </a:solidFill>
                <a:latin typeface="Arial Black" panose="020B0A04020102020204" pitchFamily="34" charset="0"/>
              </a:rPr>
              <a:t>feasibility</a:t>
            </a:r>
            <a:r>
              <a:rPr lang="en-US" sz="2000" dirty="0">
                <a:solidFill>
                  <a:schemeClr val="tx1"/>
                </a:solidFill>
              </a:rPr>
              <a:t> of adopting an e-reader for use by students and staff at the South </a:t>
            </a:r>
            <a:r>
              <a:rPr lang="en-US" sz="2000" dirty="0" err="1">
                <a:solidFill>
                  <a:schemeClr val="tx1"/>
                </a:solidFill>
              </a:rPr>
              <a:t>Tapiola</a:t>
            </a:r>
            <a:r>
              <a:rPr lang="en-US" sz="2000" dirty="0">
                <a:solidFill>
                  <a:schemeClr val="tx1"/>
                </a:solidFill>
              </a:rPr>
              <a:t> High School.</a:t>
            </a:r>
            <a:endParaRPr lang="en-US" sz="2000" b="1"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ian numeron paikkamerkki 6"/>
          <p:cNvSpPr txBox="1">
            <a:spLocks noGrp="1"/>
          </p:cNvSpPr>
          <p:nvPr/>
        </p:nvSpPr>
        <p:spPr bwMode="auto">
          <a:xfrm>
            <a:off x="6553200" y="6245225"/>
            <a:ext cx="2128838" cy="471488"/>
          </a:xfrm>
          <a:prstGeom prst="rect">
            <a:avLst/>
          </a:prstGeom>
          <a:noFill/>
          <a:ln w="9525">
            <a:noFill/>
            <a:round/>
            <a:headEnd/>
            <a:tailEnd/>
          </a:ln>
        </p:spPr>
        <p:txBody>
          <a:bodyPr lIns="90000" tIns="46800" rIns="90000" bIns="46800"/>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6F79EC6-4417-4543-AA4D-1BC555E915C8}" type="slidenum">
              <a:rPr lang="fi-FI" sz="1400">
                <a:solidFill>
                  <a:srgbClr val="000000"/>
                </a:solidFill>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8</a:t>
            </a:fld>
            <a:endParaRPr lang="fi-FI" sz="1400">
              <a:solidFill>
                <a:srgbClr val="000000"/>
              </a:solidFill>
            </a:endParaRPr>
          </a:p>
        </p:txBody>
      </p:sp>
      <p:sp>
        <p:nvSpPr>
          <p:cNvPr id="10243" name="Rectangle 1"/>
          <p:cNvSpPr>
            <a:spLocks noGrp="1" noChangeArrowheads="1"/>
          </p:cNvSpPr>
          <p:nvPr>
            <p:ph type="title" idx="4294967295"/>
          </p:nvPr>
        </p:nvSpPr>
        <p:spPr>
          <a:xfrm>
            <a:off x="914400" y="307975"/>
            <a:ext cx="7092950" cy="519113"/>
          </a:xfrm>
        </p:spPr>
        <p:txBody>
          <a:bodyPr lIns="91440" tIns="45720" rIns="91440" bIns="45720"/>
          <a:lstStyle/>
          <a:p>
            <a:pPr marL="3175" indent="-3175" algn="l" eaLnBrk="1" hangingPunct="1">
              <a:spcBef>
                <a:spcPts val="1750"/>
              </a:spcBef>
              <a:buClr>
                <a:srgbClr val="000099"/>
              </a:buClr>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2800" dirty="0">
                <a:solidFill>
                  <a:srgbClr val="990033"/>
                </a:solidFill>
                <a:latin typeface="Arial Black" pitchFamily="34" charset="0"/>
              </a:rPr>
              <a:t>Task 2-1</a:t>
            </a:r>
            <a:endParaRPr lang="fi-FI" sz="2800" dirty="0">
              <a:solidFill>
                <a:srgbClr val="990033"/>
              </a:solidFill>
              <a:latin typeface="Arial Black" pitchFamily="34" charset="0"/>
            </a:endParaRPr>
          </a:p>
        </p:txBody>
      </p:sp>
      <p:pic>
        <p:nvPicPr>
          <p:cNvPr id="10244" name="Picture 2"/>
          <p:cNvPicPr>
            <a:picLocks noChangeAspect="1" noChangeArrowheads="1"/>
          </p:cNvPicPr>
          <p:nvPr/>
        </p:nvPicPr>
        <p:blipFill>
          <a:blip r:embed="rId3" cstate="print"/>
          <a:srcRect/>
          <a:stretch>
            <a:fillRect/>
          </a:stretch>
        </p:blipFill>
        <p:spPr bwMode="auto">
          <a:xfrm>
            <a:off x="250825" y="333375"/>
            <a:ext cx="649288" cy="649288"/>
          </a:xfrm>
          <a:prstGeom prst="rect">
            <a:avLst/>
          </a:prstGeom>
          <a:noFill/>
          <a:ln w="9525">
            <a:noFill/>
            <a:round/>
            <a:headEnd/>
            <a:tailEnd/>
          </a:ln>
        </p:spPr>
      </p:pic>
      <p:sp>
        <p:nvSpPr>
          <p:cNvPr id="10245" name="Text Box 8"/>
          <p:cNvSpPr txBox="1">
            <a:spLocks noChangeArrowheads="1"/>
          </p:cNvSpPr>
          <p:nvPr/>
        </p:nvSpPr>
        <p:spPr bwMode="auto">
          <a:xfrm>
            <a:off x="250825" y="3500438"/>
            <a:ext cx="8893175" cy="396875"/>
          </a:xfrm>
          <a:prstGeom prst="rect">
            <a:avLst/>
          </a:prstGeom>
          <a:noFill/>
          <a:ln w="9525">
            <a:noFill/>
            <a:miter lim="800000"/>
            <a:headEnd/>
            <a:tailEnd/>
          </a:ln>
        </p:spPr>
        <p:txBody>
          <a:bodyPr>
            <a:spAutoFit/>
          </a:bodyPr>
          <a:lstStyle/>
          <a:p>
            <a:pPr>
              <a:spcBef>
                <a:spcPct val="50000"/>
              </a:spcBef>
            </a:pPr>
            <a:endParaRPr lang="en-US" sz="2000">
              <a:solidFill>
                <a:schemeClr val="tx1"/>
              </a:solidFill>
            </a:endParaRPr>
          </a:p>
        </p:txBody>
      </p:sp>
      <p:sp>
        <p:nvSpPr>
          <p:cNvPr id="10247" name="Rectangle 9"/>
          <p:cNvSpPr>
            <a:spLocks noChangeArrowheads="1"/>
          </p:cNvSpPr>
          <p:nvPr/>
        </p:nvSpPr>
        <p:spPr bwMode="auto">
          <a:xfrm>
            <a:off x="611188" y="908050"/>
            <a:ext cx="7705725" cy="457200"/>
          </a:xfrm>
          <a:prstGeom prst="rect">
            <a:avLst/>
          </a:prstGeom>
          <a:noFill/>
          <a:ln w="9525">
            <a:noFill/>
            <a:miter lim="800000"/>
            <a:headEnd/>
            <a:tailEnd/>
          </a:ln>
          <a:effectLst/>
        </p:spPr>
        <p:txBody>
          <a:bodyPr anchor="ctr">
            <a:spAutoFit/>
          </a:bodyPr>
          <a:lstStyle/>
          <a:p>
            <a:pPr eaLnBrk="0" hangingPunct="0"/>
            <a:r>
              <a:rPr lang="en-US" altLang="ja-JP" sz="2400" b="1" dirty="0">
                <a:solidFill>
                  <a:schemeClr val="tx1"/>
                </a:solidFill>
                <a:ea typeface="ＭＳ Ｐゴシック" pitchFamily="34" charset="-128"/>
              </a:rPr>
              <a:t>Introduction B</a:t>
            </a:r>
          </a:p>
        </p:txBody>
      </p:sp>
      <p:sp>
        <p:nvSpPr>
          <p:cNvPr id="60426" name="Tekstikehys 7"/>
          <p:cNvSpPr txBox="1">
            <a:spLocks noChangeArrowheads="1"/>
          </p:cNvSpPr>
          <p:nvPr/>
        </p:nvSpPr>
        <p:spPr bwMode="auto">
          <a:xfrm>
            <a:off x="468313" y="1557338"/>
            <a:ext cx="6119911" cy="4708981"/>
          </a:xfrm>
          <a:prstGeom prst="rect">
            <a:avLst/>
          </a:prstGeom>
          <a:solidFill>
            <a:schemeClr val="bg1"/>
          </a:solidFill>
          <a:ln w="9525">
            <a:noFill/>
            <a:miter lim="800000"/>
            <a:headEnd/>
            <a:tailEnd/>
          </a:ln>
        </p:spPr>
        <p:txBody>
          <a:bodyPr wrap="square">
            <a:spAutoFit/>
          </a:bodyPr>
          <a:lstStyle/>
          <a:p>
            <a:r>
              <a:rPr lang="en-US" sz="2000" baseline="30000" dirty="0">
                <a:solidFill>
                  <a:srgbClr val="CC0000"/>
                </a:solidFill>
                <a:latin typeface="Arial Black" pitchFamily="34" charset="0"/>
              </a:rPr>
              <a:t>1</a:t>
            </a:r>
            <a:r>
              <a:rPr lang="en-US" sz="2000" dirty="0">
                <a:solidFill>
                  <a:schemeClr val="tx1"/>
                </a:solidFill>
              </a:rPr>
              <a:t>Books and other written media, such newspapers and magazines, have become an important part of our social and intellectual life in modern society. </a:t>
            </a:r>
            <a:r>
              <a:rPr lang="en-US" sz="2000" baseline="30000" dirty="0">
                <a:solidFill>
                  <a:srgbClr val="CC0000"/>
                </a:solidFill>
                <a:latin typeface="Arial Black" pitchFamily="34" charset="0"/>
              </a:rPr>
              <a:t>2</a:t>
            </a:r>
            <a:r>
              <a:rPr lang="en-US" sz="2000" dirty="0">
                <a:solidFill>
                  <a:schemeClr val="tx1"/>
                </a:solidFill>
              </a:rPr>
              <a:t>Indeed, without written media, making informed choices and educating each successive generation would become difficult tasks. </a:t>
            </a:r>
            <a:r>
              <a:rPr lang="en-US" sz="2000" baseline="30000" dirty="0">
                <a:solidFill>
                  <a:srgbClr val="CC0000"/>
                </a:solidFill>
                <a:latin typeface="Arial Black" pitchFamily="34" charset="0"/>
              </a:rPr>
              <a:t>3</a:t>
            </a:r>
            <a:r>
              <a:rPr lang="en-US" sz="2000" dirty="0">
                <a:solidFill>
                  <a:schemeClr val="tx1"/>
                </a:solidFill>
              </a:rPr>
              <a:t>However, producing these media requires the harvest of 125 million trees each year and emits over 40 million metric tons of CO</a:t>
            </a:r>
            <a:r>
              <a:rPr lang="en-US" sz="2000" baseline="-25000" dirty="0">
                <a:solidFill>
                  <a:schemeClr val="tx1"/>
                </a:solidFill>
              </a:rPr>
              <a:t>2</a:t>
            </a:r>
            <a:r>
              <a:rPr lang="en-US" sz="2000" dirty="0">
                <a:solidFill>
                  <a:schemeClr val="tx1"/>
                </a:solidFill>
              </a:rPr>
              <a:t> annually, equivalent to the annual CO</a:t>
            </a:r>
            <a:r>
              <a:rPr lang="en-US" sz="2000" baseline="-25000" dirty="0">
                <a:solidFill>
                  <a:schemeClr val="tx1"/>
                </a:solidFill>
              </a:rPr>
              <a:t>2</a:t>
            </a:r>
            <a:r>
              <a:rPr lang="en-US" sz="2000" dirty="0">
                <a:solidFill>
                  <a:schemeClr val="tx1"/>
                </a:solidFill>
              </a:rPr>
              <a:t> emissions of 7.3 million cars. </a:t>
            </a:r>
            <a:r>
              <a:rPr lang="en-US" sz="2000" baseline="30000" dirty="0">
                <a:solidFill>
                  <a:srgbClr val="CC0000"/>
                </a:solidFill>
                <a:latin typeface="Arial Black" pitchFamily="34" charset="0"/>
              </a:rPr>
              <a:t>4</a:t>
            </a:r>
            <a:r>
              <a:rPr lang="en-US" sz="2000" dirty="0">
                <a:solidFill>
                  <a:schemeClr val="tx1"/>
                </a:solidFill>
              </a:rPr>
              <a:t>Moreover, it has been estimated that the special storage requirements for books can account for a further 5 million tons of CO</a:t>
            </a:r>
            <a:r>
              <a:rPr lang="en-US" sz="2000" baseline="-25000" dirty="0">
                <a:solidFill>
                  <a:schemeClr val="tx1"/>
                </a:solidFill>
              </a:rPr>
              <a:t>2</a:t>
            </a:r>
            <a:r>
              <a:rPr lang="en-US" sz="2000" dirty="0">
                <a:solidFill>
                  <a:schemeClr val="tx1"/>
                </a:solidFill>
              </a:rPr>
              <a:t> annually. </a:t>
            </a:r>
            <a:r>
              <a:rPr lang="en-US" sz="2000" baseline="30000" dirty="0">
                <a:solidFill>
                  <a:srgbClr val="CC0000"/>
                </a:solidFill>
                <a:latin typeface="Arial Black" pitchFamily="34" charset="0"/>
              </a:rPr>
              <a:t>5</a:t>
            </a:r>
            <a:r>
              <a:rPr lang="en-US" sz="2000" dirty="0">
                <a:solidFill>
                  <a:schemeClr val="tx1"/>
                </a:solidFill>
              </a:rPr>
              <a:t>One solution to this problem is to replace printed media with digital forms that can be stored and read in ‘e-readers’. </a:t>
            </a:r>
            <a:r>
              <a:rPr lang="en-US" sz="2000" baseline="30000" dirty="0">
                <a:solidFill>
                  <a:srgbClr val="CC0000"/>
                </a:solidFill>
                <a:latin typeface="Arial Black" pitchFamily="34" charset="0"/>
              </a:rPr>
              <a:t>6</a:t>
            </a:r>
            <a:r>
              <a:rPr lang="en-US" sz="2000" dirty="0">
                <a:solidFill>
                  <a:schemeClr val="tx1"/>
                </a:solidFill>
              </a:rPr>
              <a:t>E-readers allow the reader</a:t>
            </a:r>
          </a:p>
        </p:txBody>
      </p:sp>
      <p:sp>
        <p:nvSpPr>
          <p:cNvPr id="9" name="Tekstikehys 7"/>
          <p:cNvSpPr txBox="1">
            <a:spLocks noChangeArrowheads="1"/>
          </p:cNvSpPr>
          <p:nvPr/>
        </p:nvSpPr>
        <p:spPr bwMode="auto">
          <a:xfrm>
            <a:off x="467544" y="1628800"/>
            <a:ext cx="6119911" cy="4708981"/>
          </a:xfrm>
          <a:prstGeom prst="rect">
            <a:avLst/>
          </a:prstGeom>
          <a:solidFill>
            <a:schemeClr val="bg1"/>
          </a:solidFill>
          <a:ln w="9525">
            <a:noFill/>
            <a:miter lim="800000"/>
            <a:headEnd/>
            <a:tailEnd/>
          </a:ln>
        </p:spPr>
        <p:txBody>
          <a:bodyPr wrap="square">
            <a:spAutoFit/>
          </a:bodyPr>
          <a:lstStyle/>
          <a:p>
            <a:r>
              <a:rPr lang="en-US" sz="2000" baseline="30000" dirty="0">
                <a:solidFill>
                  <a:srgbClr val="CC0000"/>
                </a:solidFill>
                <a:latin typeface="Arial Black" pitchFamily="34" charset="0"/>
              </a:rPr>
              <a:t>1</a:t>
            </a:r>
            <a:r>
              <a:rPr lang="en-US" sz="2000" dirty="0">
                <a:solidFill>
                  <a:srgbClr val="000099"/>
                </a:solidFill>
              </a:rPr>
              <a:t>Books</a:t>
            </a:r>
            <a:r>
              <a:rPr lang="en-US" sz="2000" dirty="0">
                <a:solidFill>
                  <a:schemeClr val="tx1"/>
                </a:solidFill>
              </a:rPr>
              <a:t> </a:t>
            </a:r>
            <a:r>
              <a:rPr lang="en-US" sz="2000" dirty="0">
                <a:solidFill>
                  <a:srgbClr val="000099"/>
                </a:solidFill>
              </a:rPr>
              <a:t>and other written media, such newspapers and magazines, </a:t>
            </a:r>
            <a:r>
              <a:rPr lang="en-US" sz="2000" dirty="0">
                <a:solidFill>
                  <a:srgbClr val="000099"/>
                </a:solidFill>
                <a:latin typeface="Arial Black" pitchFamily="34" charset="0"/>
              </a:rPr>
              <a:t>have</a:t>
            </a:r>
            <a:r>
              <a:rPr lang="en-US" sz="2000" dirty="0">
                <a:solidFill>
                  <a:srgbClr val="000099"/>
                </a:solidFill>
              </a:rPr>
              <a:t> </a:t>
            </a:r>
            <a:r>
              <a:rPr lang="en-US" sz="2000" dirty="0">
                <a:solidFill>
                  <a:srgbClr val="000099"/>
                </a:solidFill>
                <a:latin typeface="Arial Black" pitchFamily="34" charset="0"/>
              </a:rPr>
              <a:t>become</a:t>
            </a:r>
            <a:r>
              <a:rPr lang="en-US" sz="2000" dirty="0">
                <a:solidFill>
                  <a:srgbClr val="000099"/>
                </a:solidFill>
              </a:rPr>
              <a:t> an important part of our social and intellectual life in modern society. </a:t>
            </a:r>
            <a:r>
              <a:rPr lang="en-US" sz="2000" baseline="30000" dirty="0">
                <a:solidFill>
                  <a:srgbClr val="CC0000"/>
                </a:solidFill>
                <a:latin typeface="Arial Black" pitchFamily="34" charset="0"/>
              </a:rPr>
              <a:t>2</a:t>
            </a:r>
            <a:r>
              <a:rPr lang="en-US" sz="2000" dirty="0">
                <a:solidFill>
                  <a:srgbClr val="000099"/>
                </a:solidFill>
              </a:rPr>
              <a:t>Indeed, without written media, making informed choices and educating each successive generation would become difficult tasks. </a:t>
            </a:r>
            <a:r>
              <a:rPr lang="en-US" sz="2000" baseline="30000" dirty="0">
                <a:solidFill>
                  <a:srgbClr val="CC0000"/>
                </a:solidFill>
                <a:latin typeface="Arial Black" pitchFamily="34" charset="0"/>
              </a:rPr>
              <a:t>3</a:t>
            </a:r>
            <a:r>
              <a:rPr lang="en-US" sz="2000" dirty="0">
                <a:solidFill>
                  <a:schemeClr val="tx1"/>
                </a:solidFill>
              </a:rPr>
              <a:t>However, producing these media requires the harvest of 125 million trees each year and emits over 40 million metric tons of CO</a:t>
            </a:r>
            <a:r>
              <a:rPr lang="en-US" sz="2000" baseline="-25000" dirty="0">
                <a:solidFill>
                  <a:schemeClr val="tx1"/>
                </a:solidFill>
              </a:rPr>
              <a:t>2</a:t>
            </a:r>
            <a:r>
              <a:rPr lang="en-US" sz="2000" dirty="0">
                <a:solidFill>
                  <a:schemeClr val="tx1"/>
                </a:solidFill>
              </a:rPr>
              <a:t> annually, equivalent to the annual CO</a:t>
            </a:r>
            <a:r>
              <a:rPr lang="en-US" sz="2000" baseline="-25000" dirty="0">
                <a:solidFill>
                  <a:schemeClr val="tx1"/>
                </a:solidFill>
              </a:rPr>
              <a:t>2</a:t>
            </a:r>
            <a:r>
              <a:rPr lang="en-US" sz="2000" dirty="0">
                <a:solidFill>
                  <a:schemeClr val="tx1"/>
                </a:solidFill>
              </a:rPr>
              <a:t> emissions of 7.3 million cars. </a:t>
            </a:r>
            <a:r>
              <a:rPr lang="en-US" sz="2000" baseline="30000" dirty="0">
                <a:solidFill>
                  <a:srgbClr val="CC0000"/>
                </a:solidFill>
                <a:latin typeface="Arial Black" pitchFamily="34" charset="0"/>
              </a:rPr>
              <a:t>4</a:t>
            </a:r>
            <a:r>
              <a:rPr lang="en-US" sz="2000" dirty="0">
                <a:solidFill>
                  <a:schemeClr val="tx1"/>
                </a:solidFill>
              </a:rPr>
              <a:t>Moreover, it has been estimated that the special storage requirements for books can account for a further 5 million tons of CO</a:t>
            </a:r>
            <a:r>
              <a:rPr lang="en-US" sz="2000" baseline="-25000" dirty="0">
                <a:solidFill>
                  <a:schemeClr val="tx1"/>
                </a:solidFill>
              </a:rPr>
              <a:t>2</a:t>
            </a:r>
            <a:r>
              <a:rPr lang="en-US" sz="2000" dirty="0">
                <a:solidFill>
                  <a:schemeClr val="tx1"/>
                </a:solidFill>
              </a:rPr>
              <a:t> annually. </a:t>
            </a:r>
            <a:r>
              <a:rPr lang="en-US" sz="2000" baseline="30000" dirty="0">
                <a:solidFill>
                  <a:srgbClr val="CC0000"/>
                </a:solidFill>
                <a:latin typeface="Arial Black" pitchFamily="34" charset="0"/>
              </a:rPr>
              <a:t>5</a:t>
            </a:r>
            <a:r>
              <a:rPr lang="en-US" sz="2000" dirty="0">
                <a:solidFill>
                  <a:schemeClr val="tx1"/>
                </a:solidFill>
              </a:rPr>
              <a:t>One solution to this problem is to replace printed media with digital forms that can be stored and read in ‘e-readers’. </a:t>
            </a:r>
            <a:r>
              <a:rPr lang="en-US" sz="2000" baseline="30000" dirty="0">
                <a:solidFill>
                  <a:srgbClr val="CC0000"/>
                </a:solidFill>
                <a:latin typeface="Arial Black" pitchFamily="34" charset="0"/>
              </a:rPr>
              <a:t>6</a:t>
            </a:r>
            <a:r>
              <a:rPr lang="en-US" sz="2000" dirty="0">
                <a:solidFill>
                  <a:schemeClr val="tx1"/>
                </a:solidFill>
              </a:rPr>
              <a:t>E-readers allow the reader</a:t>
            </a:r>
          </a:p>
        </p:txBody>
      </p:sp>
      <p:sp>
        <p:nvSpPr>
          <p:cNvPr id="10" name="Tekstikehys 7"/>
          <p:cNvSpPr txBox="1">
            <a:spLocks noChangeArrowheads="1"/>
          </p:cNvSpPr>
          <p:nvPr/>
        </p:nvSpPr>
        <p:spPr bwMode="auto">
          <a:xfrm>
            <a:off x="539552" y="1700808"/>
            <a:ext cx="6192688" cy="5016758"/>
          </a:xfrm>
          <a:prstGeom prst="rect">
            <a:avLst/>
          </a:prstGeom>
          <a:solidFill>
            <a:schemeClr val="bg1"/>
          </a:solidFill>
          <a:ln w="9525">
            <a:noFill/>
            <a:miter lim="800000"/>
            <a:headEnd/>
            <a:tailEnd/>
          </a:ln>
        </p:spPr>
        <p:txBody>
          <a:bodyPr wrap="square">
            <a:spAutoFit/>
          </a:bodyPr>
          <a:lstStyle/>
          <a:p>
            <a:r>
              <a:rPr lang="en-US" sz="2000" baseline="30000" dirty="0">
                <a:solidFill>
                  <a:srgbClr val="CC0000"/>
                </a:solidFill>
                <a:latin typeface="Arial Black" pitchFamily="34" charset="0"/>
              </a:rPr>
              <a:t>1</a:t>
            </a:r>
            <a:r>
              <a:rPr lang="en-US" sz="2000" dirty="0">
                <a:solidFill>
                  <a:srgbClr val="000099"/>
                </a:solidFill>
              </a:rPr>
              <a:t>Books</a:t>
            </a:r>
            <a:r>
              <a:rPr lang="en-US" sz="2000" dirty="0">
                <a:solidFill>
                  <a:schemeClr val="tx1"/>
                </a:solidFill>
              </a:rPr>
              <a:t> </a:t>
            </a:r>
            <a:r>
              <a:rPr lang="en-US" sz="2000" dirty="0">
                <a:solidFill>
                  <a:srgbClr val="000099"/>
                </a:solidFill>
              </a:rPr>
              <a:t>and other written media, such newspapers and magazines, </a:t>
            </a:r>
            <a:r>
              <a:rPr lang="en-US" sz="2000" dirty="0">
                <a:solidFill>
                  <a:srgbClr val="000099"/>
                </a:solidFill>
                <a:latin typeface="Arial Black" pitchFamily="34" charset="0"/>
              </a:rPr>
              <a:t>have</a:t>
            </a:r>
            <a:r>
              <a:rPr lang="en-US" sz="2000" dirty="0">
                <a:solidFill>
                  <a:srgbClr val="000099"/>
                </a:solidFill>
              </a:rPr>
              <a:t> </a:t>
            </a:r>
            <a:r>
              <a:rPr lang="en-US" sz="2000" dirty="0">
                <a:solidFill>
                  <a:srgbClr val="000099"/>
                </a:solidFill>
                <a:latin typeface="Arial Black" pitchFamily="34" charset="0"/>
              </a:rPr>
              <a:t>become</a:t>
            </a:r>
            <a:r>
              <a:rPr lang="en-US" sz="2000" dirty="0">
                <a:solidFill>
                  <a:srgbClr val="000099"/>
                </a:solidFill>
              </a:rPr>
              <a:t> an important part of our social and intellectual life in modern society. </a:t>
            </a:r>
            <a:r>
              <a:rPr lang="en-US" sz="2000" baseline="30000" dirty="0">
                <a:solidFill>
                  <a:srgbClr val="CC0000"/>
                </a:solidFill>
                <a:latin typeface="Arial Black" pitchFamily="34" charset="0"/>
              </a:rPr>
              <a:t>2</a:t>
            </a:r>
            <a:r>
              <a:rPr lang="en-US" sz="2000" dirty="0">
                <a:solidFill>
                  <a:srgbClr val="000099"/>
                </a:solidFill>
              </a:rPr>
              <a:t>Indeed, without written media, making informed choices and educating each successive generation would become difficult tasks. </a:t>
            </a:r>
            <a:r>
              <a:rPr lang="en-US" sz="2000" baseline="30000" dirty="0">
                <a:solidFill>
                  <a:srgbClr val="CC0000"/>
                </a:solidFill>
                <a:latin typeface="Arial Black" pitchFamily="34" charset="0"/>
              </a:rPr>
              <a:t>3</a:t>
            </a:r>
            <a:r>
              <a:rPr lang="en-US" sz="2000" dirty="0">
                <a:solidFill>
                  <a:srgbClr val="C00000"/>
                </a:solidFill>
                <a:latin typeface="Arial Black" pitchFamily="34" charset="0"/>
              </a:rPr>
              <a:t>However, </a:t>
            </a:r>
            <a:r>
              <a:rPr lang="en-US" sz="2000" dirty="0">
                <a:solidFill>
                  <a:srgbClr val="C00000"/>
                </a:solidFill>
              </a:rPr>
              <a:t>producing these media </a:t>
            </a:r>
            <a:r>
              <a:rPr lang="en-US" sz="2000" dirty="0">
                <a:solidFill>
                  <a:srgbClr val="C00000"/>
                </a:solidFill>
                <a:latin typeface="Arial Black" pitchFamily="34" charset="0"/>
              </a:rPr>
              <a:t>requires</a:t>
            </a:r>
            <a:r>
              <a:rPr lang="en-US" sz="2000" dirty="0">
                <a:solidFill>
                  <a:srgbClr val="C00000"/>
                </a:solidFill>
              </a:rPr>
              <a:t> the harvest of 125 million trees each year and emits over 40 million metric tons of CO</a:t>
            </a:r>
            <a:r>
              <a:rPr lang="en-US" sz="2000" baseline="-25000" dirty="0">
                <a:solidFill>
                  <a:srgbClr val="C00000"/>
                </a:solidFill>
              </a:rPr>
              <a:t>2</a:t>
            </a:r>
            <a:r>
              <a:rPr lang="en-US" sz="2000" dirty="0">
                <a:solidFill>
                  <a:srgbClr val="C00000"/>
                </a:solidFill>
              </a:rPr>
              <a:t> annually, equivalent to the annual CO</a:t>
            </a:r>
            <a:r>
              <a:rPr lang="en-US" sz="2000" baseline="-25000" dirty="0">
                <a:solidFill>
                  <a:srgbClr val="C00000"/>
                </a:solidFill>
              </a:rPr>
              <a:t>2</a:t>
            </a:r>
            <a:r>
              <a:rPr lang="en-US" sz="2000" dirty="0">
                <a:solidFill>
                  <a:srgbClr val="C00000"/>
                </a:solidFill>
              </a:rPr>
              <a:t> emissions of 7.3 million cars. </a:t>
            </a:r>
            <a:r>
              <a:rPr lang="en-US" sz="2000" baseline="30000" dirty="0">
                <a:solidFill>
                  <a:srgbClr val="CC0000"/>
                </a:solidFill>
                <a:latin typeface="Arial Black" pitchFamily="34" charset="0"/>
              </a:rPr>
              <a:t>4</a:t>
            </a:r>
            <a:r>
              <a:rPr lang="en-US" sz="2000" dirty="0">
                <a:solidFill>
                  <a:srgbClr val="C00000"/>
                </a:solidFill>
                <a:latin typeface="Arial Black" pitchFamily="34" charset="0"/>
              </a:rPr>
              <a:t>Moreover</a:t>
            </a:r>
            <a:r>
              <a:rPr lang="en-US" sz="2000" dirty="0">
                <a:solidFill>
                  <a:srgbClr val="C00000"/>
                </a:solidFill>
              </a:rPr>
              <a:t>, it has been estimated that the special storage requirements for books can account for a further 5 million tons of CO</a:t>
            </a:r>
            <a:r>
              <a:rPr lang="en-US" sz="2000" baseline="-25000" dirty="0">
                <a:solidFill>
                  <a:srgbClr val="C00000"/>
                </a:solidFill>
              </a:rPr>
              <a:t>2</a:t>
            </a:r>
            <a:r>
              <a:rPr lang="en-US" sz="2000" dirty="0">
                <a:solidFill>
                  <a:srgbClr val="C00000"/>
                </a:solidFill>
              </a:rPr>
              <a:t> annually. </a:t>
            </a:r>
            <a:r>
              <a:rPr lang="en-US" sz="2000" baseline="30000" dirty="0">
                <a:solidFill>
                  <a:srgbClr val="CC0000"/>
                </a:solidFill>
                <a:latin typeface="Arial Black" pitchFamily="34" charset="0"/>
              </a:rPr>
              <a:t>5</a:t>
            </a:r>
            <a:r>
              <a:rPr lang="en-US" sz="2000" dirty="0">
                <a:solidFill>
                  <a:srgbClr val="336600"/>
                </a:solidFill>
              </a:rPr>
              <a:t>One</a:t>
            </a:r>
            <a:r>
              <a:rPr lang="en-US" sz="2000" dirty="0">
                <a:solidFill>
                  <a:schemeClr val="tx1"/>
                </a:solidFill>
              </a:rPr>
              <a:t> </a:t>
            </a:r>
            <a:r>
              <a:rPr lang="en-US" sz="2000" dirty="0">
                <a:solidFill>
                  <a:srgbClr val="336600"/>
                </a:solidFill>
                <a:latin typeface="Arial Black" pitchFamily="34" charset="0"/>
              </a:rPr>
              <a:t>solution</a:t>
            </a:r>
            <a:r>
              <a:rPr lang="en-US" sz="2000" dirty="0">
                <a:solidFill>
                  <a:srgbClr val="336600"/>
                </a:solidFill>
              </a:rPr>
              <a:t> to this problem is to replace printed media with digital forms that can be stored and read in ‘e-readers’. </a:t>
            </a:r>
            <a:r>
              <a:rPr lang="en-US" sz="2000" baseline="30000" dirty="0">
                <a:solidFill>
                  <a:srgbClr val="336600"/>
                </a:solidFill>
                <a:latin typeface="Arial Black" pitchFamily="34" charset="0"/>
              </a:rPr>
              <a:t>6</a:t>
            </a:r>
            <a:r>
              <a:rPr lang="en-US" sz="2000" dirty="0">
                <a:solidFill>
                  <a:srgbClr val="336600"/>
                </a:solidFill>
              </a:rPr>
              <a:t>E-readers </a:t>
            </a:r>
            <a:r>
              <a:rPr lang="en-US" sz="2000" dirty="0">
                <a:solidFill>
                  <a:srgbClr val="336600"/>
                </a:solidFill>
                <a:latin typeface="Arial Black" pitchFamily="34" charset="0"/>
              </a:rPr>
              <a:t>allow</a:t>
            </a:r>
            <a:r>
              <a:rPr lang="en-US" sz="2000" dirty="0">
                <a:solidFill>
                  <a:srgbClr val="336600"/>
                </a:solidFill>
              </a:rPr>
              <a:t> the reader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ian numeron paikkamerkki 6"/>
          <p:cNvSpPr txBox="1">
            <a:spLocks noGrp="1"/>
          </p:cNvSpPr>
          <p:nvPr/>
        </p:nvSpPr>
        <p:spPr bwMode="auto">
          <a:xfrm>
            <a:off x="6553200" y="6245225"/>
            <a:ext cx="2128838" cy="471488"/>
          </a:xfrm>
          <a:prstGeom prst="rect">
            <a:avLst/>
          </a:prstGeom>
          <a:noFill/>
          <a:ln w="9525">
            <a:noFill/>
            <a:round/>
            <a:headEnd/>
            <a:tailEnd/>
          </a:ln>
        </p:spPr>
        <p:txBody>
          <a:bodyPr lIns="90000" tIns="46800" rIns="90000" bIns="46800"/>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6F79EC6-4417-4543-AA4D-1BC555E915C8}" type="slidenum">
              <a:rPr lang="fi-FI" sz="1400">
                <a:solidFill>
                  <a:srgbClr val="000000"/>
                </a:solidFill>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9</a:t>
            </a:fld>
            <a:endParaRPr lang="fi-FI" sz="1400">
              <a:solidFill>
                <a:srgbClr val="000000"/>
              </a:solidFill>
            </a:endParaRPr>
          </a:p>
        </p:txBody>
      </p:sp>
      <p:sp>
        <p:nvSpPr>
          <p:cNvPr id="10243" name="Rectangle 1"/>
          <p:cNvSpPr>
            <a:spLocks noGrp="1" noChangeArrowheads="1"/>
          </p:cNvSpPr>
          <p:nvPr>
            <p:ph type="title" idx="4294967295"/>
          </p:nvPr>
        </p:nvSpPr>
        <p:spPr>
          <a:xfrm>
            <a:off x="914400" y="307975"/>
            <a:ext cx="7092950" cy="519113"/>
          </a:xfrm>
        </p:spPr>
        <p:txBody>
          <a:bodyPr lIns="91440" tIns="45720" rIns="91440" bIns="45720"/>
          <a:lstStyle/>
          <a:p>
            <a:pPr marL="3175" indent="-3175" algn="l" eaLnBrk="1" hangingPunct="1">
              <a:spcBef>
                <a:spcPts val="1750"/>
              </a:spcBef>
              <a:buClr>
                <a:srgbClr val="000099"/>
              </a:buClr>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2800" dirty="0">
                <a:solidFill>
                  <a:srgbClr val="990033"/>
                </a:solidFill>
                <a:latin typeface="Arial Black" pitchFamily="34" charset="0"/>
              </a:rPr>
              <a:t>Task 2-1</a:t>
            </a:r>
            <a:endParaRPr lang="fi-FI" sz="2800" dirty="0">
              <a:solidFill>
                <a:srgbClr val="990033"/>
              </a:solidFill>
              <a:latin typeface="Arial Black" pitchFamily="34" charset="0"/>
            </a:endParaRPr>
          </a:p>
        </p:txBody>
      </p:sp>
      <p:pic>
        <p:nvPicPr>
          <p:cNvPr id="10244" name="Picture 2"/>
          <p:cNvPicPr>
            <a:picLocks noChangeAspect="1" noChangeArrowheads="1"/>
          </p:cNvPicPr>
          <p:nvPr/>
        </p:nvPicPr>
        <p:blipFill>
          <a:blip r:embed="rId3" cstate="print"/>
          <a:srcRect/>
          <a:stretch>
            <a:fillRect/>
          </a:stretch>
        </p:blipFill>
        <p:spPr bwMode="auto">
          <a:xfrm>
            <a:off x="250825" y="333375"/>
            <a:ext cx="649288" cy="649288"/>
          </a:xfrm>
          <a:prstGeom prst="rect">
            <a:avLst/>
          </a:prstGeom>
          <a:noFill/>
          <a:ln w="9525">
            <a:noFill/>
            <a:round/>
            <a:headEnd/>
            <a:tailEnd/>
          </a:ln>
        </p:spPr>
      </p:pic>
      <p:sp>
        <p:nvSpPr>
          <p:cNvPr id="10245" name="Text Box 8"/>
          <p:cNvSpPr txBox="1">
            <a:spLocks noChangeArrowheads="1"/>
          </p:cNvSpPr>
          <p:nvPr/>
        </p:nvSpPr>
        <p:spPr bwMode="auto">
          <a:xfrm>
            <a:off x="250825" y="3500438"/>
            <a:ext cx="8893175" cy="396875"/>
          </a:xfrm>
          <a:prstGeom prst="rect">
            <a:avLst/>
          </a:prstGeom>
          <a:noFill/>
          <a:ln w="9525">
            <a:noFill/>
            <a:miter lim="800000"/>
            <a:headEnd/>
            <a:tailEnd/>
          </a:ln>
        </p:spPr>
        <p:txBody>
          <a:bodyPr>
            <a:spAutoFit/>
          </a:bodyPr>
          <a:lstStyle/>
          <a:p>
            <a:pPr>
              <a:spcBef>
                <a:spcPct val="50000"/>
              </a:spcBef>
            </a:pPr>
            <a:endParaRPr lang="en-US" sz="2000">
              <a:solidFill>
                <a:schemeClr val="tx1"/>
              </a:solidFill>
            </a:endParaRPr>
          </a:p>
        </p:txBody>
      </p:sp>
      <p:sp>
        <p:nvSpPr>
          <p:cNvPr id="10247" name="Rectangle 9"/>
          <p:cNvSpPr>
            <a:spLocks noChangeArrowheads="1"/>
          </p:cNvSpPr>
          <p:nvPr/>
        </p:nvSpPr>
        <p:spPr bwMode="auto">
          <a:xfrm>
            <a:off x="611188" y="908050"/>
            <a:ext cx="7705725" cy="457200"/>
          </a:xfrm>
          <a:prstGeom prst="rect">
            <a:avLst/>
          </a:prstGeom>
          <a:noFill/>
          <a:ln w="9525">
            <a:noFill/>
            <a:miter lim="800000"/>
            <a:headEnd/>
            <a:tailEnd/>
          </a:ln>
          <a:effectLst/>
        </p:spPr>
        <p:txBody>
          <a:bodyPr anchor="ctr">
            <a:spAutoFit/>
          </a:bodyPr>
          <a:lstStyle/>
          <a:p>
            <a:pPr eaLnBrk="0" hangingPunct="0"/>
            <a:r>
              <a:rPr lang="en-US" altLang="ja-JP" sz="2400" b="1" dirty="0">
                <a:solidFill>
                  <a:schemeClr val="tx1"/>
                </a:solidFill>
                <a:ea typeface="ＭＳ Ｐゴシック" pitchFamily="34" charset="-128"/>
              </a:rPr>
              <a:t>Introduction B</a:t>
            </a:r>
          </a:p>
        </p:txBody>
      </p:sp>
      <p:sp>
        <p:nvSpPr>
          <p:cNvPr id="60426" name="Tekstikehys 7"/>
          <p:cNvSpPr txBox="1">
            <a:spLocks noChangeArrowheads="1"/>
          </p:cNvSpPr>
          <p:nvPr/>
        </p:nvSpPr>
        <p:spPr bwMode="auto">
          <a:xfrm>
            <a:off x="468313" y="1557338"/>
            <a:ext cx="5903887" cy="4708981"/>
          </a:xfrm>
          <a:prstGeom prst="rect">
            <a:avLst/>
          </a:prstGeom>
          <a:solidFill>
            <a:schemeClr val="bg1"/>
          </a:solidFill>
          <a:ln w="9525">
            <a:noFill/>
            <a:miter lim="800000"/>
            <a:headEnd/>
            <a:tailEnd/>
          </a:ln>
        </p:spPr>
        <p:txBody>
          <a:bodyPr wrap="square">
            <a:spAutoFit/>
          </a:bodyPr>
          <a:lstStyle/>
          <a:p>
            <a:r>
              <a:rPr lang="en-US" sz="2000" dirty="0">
                <a:solidFill>
                  <a:srgbClr val="336600"/>
                </a:solidFill>
              </a:rPr>
              <a:t>to store many books at once, and are lighter and more portable than traditional books. </a:t>
            </a:r>
            <a:r>
              <a:rPr lang="en-US" sz="2000" baseline="30000" dirty="0">
                <a:solidFill>
                  <a:srgbClr val="CC0000"/>
                </a:solidFill>
                <a:latin typeface="Arial Black" pitchFamily="34" charset="0"/>
              </a:rPr>
              <a:t>7</a:t>
            </a:r>
            <a:r>
              <a:rPr lang="en-US" sz="2000" dirty="0">
                <a:solidFill>
                  <a:srgbClr val="336600"/>
                </a:solidFill>
              </a:rPr>
              <a:t>E-readers</a:t>
            </a:r>
            <a:r>
              <a:rPr lang="en-US" sz="2000" dirty="0">
                <a:solidFill>
                  <a:schemeClr val="tx1"/>
                </a:solidFill>
              </a:rPr>
              <a:t> </a:t>
            </a:r>
            <a:r>
              <a:rPr lang="en-US" sz="2000" dirty="0">
                <a:solidFill>
                  <a:srgbClr val="336600"/>
                </a:solidFill>
                <a:latin typeface="Arial Black" pitchFamily="34" charset="0"/>
              </a:rPr>
              <a:t>can</a:t>
            </a:r>
            <a:r>
              <a:rPr lang="en-US" sz="2000" dirty="0">
                <a:solidFill>
                  <a:srgbClr val="336600"/>
                </a:solidFill>
              </a:rPr>
              <a:t> not only be used by the general public but also by other groups of people for their own specific purposes, including college and high school students, mobile professionals, and people with vision problems. </a:t>
            </a:r>
            <a:r>
              <a:rPr lang="en-US" sz="2000" baseline="30000" dirty="0">
                <a:solidFill>
                  <a:srgbClr val="CC0000"/>
                </a:solidFill>
                <a:latin typeface="Arial Black" pitchFamily="34" charset="0"/>
              </a:rPr>
              <a:t>8</a:t>
            </a:r>
            <a:r>
              <a:rPr lang="en-US" sz="2000" dirty="0">
                <a:solidFill>
                  <a:schemeClr val="tx1"/>
                </a:solidFill>
              </a:rPr>
              <a:t>South </a:t>
            </a:r>
            <a:r>
              <a:rPr lang="en-US" sz="2000" dirty="0" err="1">
                <a:solidFill>
                  <a:schemeClr val="tx1"/>
                </a:solidFill>
              </a:rPr>
              <a:t>Tapiola</a:t>
            </a:r>
            <a:r>
              <a:rPr lang="en-US" sz="2000" dirty="0">
                <a:solidFill>
                  <a:schemeClr val="tx1"/>
                </a:solidFill>
              </a:rPr>
              <a:t> High School has received funding from government and private sources to sponsor a pilot project studying the suitability of using e-readers as an integral component of its educational strategy.</a:t>
            </a:r>
            <a:r>
              <a:rPr lang="en-US" sz="2000" baseline="30000" dirty="0">
                <a:solidFill>
                  <a:schemeClr val="tx1"/>
                </a:solidFill>
              </a:rPr>
              <a:t> </a:t>
            </a:r>
            <a:r>
              <a:rPr lang="en-US" sz="2000" baseline="30000" dirty="0">
                <a:solidFill>
                  <a:srgbClr val="CC0000"/>
                </a:solidFill>
                <a:latin typeface="Arial Black" pitchFamily="34" charset="0"/>
              </a:rPr>
              <a:t>9</a:t>
            </a:r>
            <a:r>
              <a:rPr lang="en-US" sz="2000" dirty="0">
                <a:solidFill>
                  <a:schemeClr val="tx1"/>
                </a:solidFill>
              </a:rPr>
              <a:t>This report </a:t>
            </a:r>
            <a:r>
              <a:rPr lang="fi-FI" sz="2000" dirty="0" err="1">
                <a:solidFill>
                  <a:schemeClr val="tx1"/>
                </a:solidFill>
              </a:rPr>
              <a:t>discusses</a:t>
            </a:r>
            <a:r>
              <a:rPr lang="fi-FI" sz="2000" dirty="0">
                <a:solidFill>
                  <a:schemeClr val="tx1"/>
                </a:solidFill>
              </a:rPr>
              <a:t> the </a:t>
            </a:r>
            <a:r>
              <a:rPr lang="fi-FI" sz="2000" dirty="0" err="1">
                <a:solidFill>
                  <a:schemeClr val="tx1"/>
                </a:solidFill>
              </a:rPr>
              <a:t>advantages</a:t>
            </a:r>
            <a:r>
              <a:rPr lang="fi-FI" sz="2000" dirty="0">
                <a:solidFill>
                  <a:schemeClr val="tx1"/>
                </a:solidFill>
              </a:rPr>
              <a:t> and </a:t>
            </a:r>
            <a:r>
              <a:rPr lang="fi-FI" sz="2000" dirty="0" err="1">
                <a:solidFill>
                  <a:schemeClr val="tx1"/>
                </a:solidFill>
              </a:rPr>
              <a:t>disadvantages</a:t>
            </a:r>
            <a:r>
              <a:rPr lang="fi-FI" sz="2000" dirty="0">
                <a:solidFill>
                  <a:schemeClr val="tx1"/>
                </a:solidFill>
              </a:rPr>
              <a:t> of </a:t>
            </a:r>
            <a:r>
              <a:rPr lang="fi-FI" sz="2000" dirty="0" err="1">
                <a:solidFill>
                  <a:schemeClr val="tx1"/>
                </a:solidFill>
              </a:rPr>
              <a:t>using</a:t>
            </a:r>
            <a:r>
              <a:rPr lang="fi-FI" sz="2000" dirty="0">
                <a:solidFill>
                  <a:schemeClr val="tx1"/>
                </a:solidFill>
              </a:rPr>
              <a:t> </a:t>
            </a:r>
            <a:r>
              <a:rPr lang="fi-FI" sz="2000" dirty="0" err="1">
                <a:solidFill>
                  <a:schemeClr val="tx1"/>
                </a:solidFill>
              </a:rPr>
              <a:t>e-readers</a:t>
            </a:r>
            <a:r>
              <a:rPr lang="fi-FI" sz="2000" dirty="0">
                <a:solidFill>
                  <a:schemeClr val="tx1"/>
                </a:solidFill>
              </a:rPr>
              <a:t> in </a:t>
            </a:r>
            <a:r>
              <a:rPr lang="fi-FI" sz="2000" dirty="0" err="1">
                <a:solidFill>
                  <a:schemeClr val="tx1"/>
                </a:solidFill>
              </a:rPr>
              <a:t>order</a:t>
            </a:r>
            <a:r>
              <a:rPr lang="fi-FI" sz="2000" dirty="0">
                <a:solidFill>
                  <a:schemeClr val="tx1"/>
                </a:solidFill>
              </a:rPr>
              <a:t> to </a:t>
            </a:r>
            <a:r>
              <a:rPr lang="fi-FI" sz="2000" dirty="0" err="1">
                <a:solidFill>
                  <a:schemeClr val="tx1"/>
                </a:solidFill>
              </a:rPr>
              <a:t>determine</a:t>
            </a:r>
            <a:r>
              <a:rPr lang="fi-FI" sz="2000" dirty="0">
                <a:solidFill>
                  <a:schemeClr val="tx1"/>
                </a:solidFill>
              </a:rPr>
              <a:t> the </a:t>
            </a:r>
            <a:r>
              <a:rPr lang="fi-FI" sz="2000" dirty="0" err="1">
                <a:solidFill>
                  <a:schemeClr val="tx1"/>
                </a:solidFill>
              </a:rPr>
              <a:t>feasibility</a:t>
            </a:r>
            <a:r>
              <a:rPr lang="fi-FI" sz="2000" dirty="0">
                <a:solidFill>
                  <a:schemeClr val="tx1"/>
                </a:solidFill>
              </a:rPr>
              <a:t> of </a:t>
            </a:r>
            <a:r>
              <a:rPr lang="fi-FI" sz="2000" dirty="0" err="1">
                <a:solidFill>
                  <a:schemeClr val="tx1"/>
                </a:solidFill>
              </a:rPr>
              <a:t>using</a:t>
            </a:r>
            <a:r>
              <a:rPr lang="fi-FI" sz="2000" dirty="0">
                <a:solidFill>
                  <a:schemeClr val="tx1"/>
                </a:solidFill>
              </a:rPr>
              <a:t> </a:t>
            </a:r>
            <a:r>
              <a:rPr lang="fi-FI" sz="2000" dirty="0" err="1">
                <a:solidFill>
                  <a:schemeClr val="tx1"/>
                </a:solidFill>
              </a:rPr>
              <a:t>these</a:t>
            </a:r>
            <a:r>
              <a:rPr lang="fi-FI" sz="2000" dirty="0">
                <a:solidFill>
                  <a:schemeClr val="tx1"/>
                </a:solidFill>
              </a:rPr>
              <a:t> </a:t>
            </a:r>
            <a:r>
              <a:rPr lang="fi-FI" sz="2000" dirty="0" err="1">
                <a:solidFill>
                  <a:schemeClr val="tx1"/>
                </a:solidFill>
              </a:rPr>
              <a:t>devices</a:t>
            </a:r>
            <a:r>
              <a:rPr lang="fi-FI" sz="2000" dirty="0">
                <a:solidFill>
                  <a:schemeClr val="tx1"/>
                </a:solidFill>
              </a:rPr>
              <a:t> in an </a:t>
            </a:r>
            <a:r>
              <a:rPr lang="fi-FI" sz="2000" dirty="0" err="1">
                <a:solidFill>
                  <a:schemeClr val="tx1"/>
                </a:solidFill>
              </a:rPr>
              <a:t>upper-secondary</a:t>
            </a:r>
            <a:r>
              <a:rPr lang="fi-FI" sz="2000" dirty="0">
                <a:solidFill>
                  <a:schemeClr val="tx1"/>
                </a:solidFill>
              </a:rPr>
              <a:t> </a:t>
            </a:r>
            <a:r>
              <a:rPr lang="fi-FI" sz="2000" dirty="0" err="1">
                <a:solidFill>
                  <a:schemeClr val="tx1"/>
                </a:solidFill>
              </a:rPr>
              <a:t>school</a:t>
            </a:r>
            <a:r>
              <a:rPr lang="fi-FI" sz="2000" dirty="0">
                <a:solidFill>
                  <a:schemeClr val="tx1"/>
                </a:solidFill>
              </a:rPr>
              <a:t> </a:t>
            </a:r>
            <a:r>
              <a:rPr lang="fi-FI" sz="2000" dirty="0" err="1">
                <a:solidFill>
                  <a:schemeClr val="tx1"/>
                </a:solidFill>
              </a:rPr>
              <a:t>context</a:t>
            </a:r>
            <a:endParaRPr lang="en-US" sz="2000" dirty="0">
              <a:solidFill>
                <a:schemeClr val="tx1"/>
              </a:solidFill>
            </a:endParaRPr>
          </a:p>
        </p:txBody>
      </p:sp>
      <p:sp>
        <p:nvSpPr>
          <p:cNvPr id="8" name="Tekstikehys 7"/>
          <p:cNvSpPr txBox="1">
            <a:spLocks noChangeArrowheads="1"/>
          </p:cNvSpPr>
          <p:nvPr/>
        </p:nvSpPr>
        <p:spPr bwMode="auto">
          <a:xfrm>
            <a:off x="519880" y="1559426"/>
            <a:ext cx="5903887" cy="4708981"/>
          </a:xfrm>
          <a:prstGeom prst="rect">
            <a:avLst/>
          </a:prstGeom>
          <a:solidFill>
            <a:schemeClr val="bg1"/>
          </a:solidFill>
          <a:ln w="9525">
            <a:noFill/>
            <a:miter lim="800000"/>
            <a:headEnd/>
            <a:tailEnd/>
          </a:ln>
        </p:spPr>
        <p:txBody>
          <a:bodyPr wrap="square">
            <a:spAutoFit/>
          </a:bodyPr>
          <a:lstStyle/>
          <a:p>
            <a:r>
              <a:rPr lang="en-US" sz="2000" dirty="0">
                <a:solidFill>
                  <a:srgbClr val="336600"/>
                </a:solidFill>
              </a:rPr>
              <a:t>to store many books at once, and are lighter and more portable than traditional books. </a:t>
            </a:r>
            <a:r>
              <a:rPr lang="en-US" sz="2000" baseline="30000" dirty="0">
                <a:solidFill>
                  <a:srgbClr val="CC0000"/>
                </a:solidFill>
                <a:latin typeface="Arial Black" pitchFamily="34" charset="0"/>
              </a:rPr>
              <a:t>7</a:t>
            </a:r>
            <a:r>
              <a:rPr lang="en-US" sz="2000" dirty="0">
                <a:solidFill>
                  <a:srgbClr val="336600"/>
                </a:solidFill>
              </a:rPr>
              <a:t>E-readers</a:t>
            </a:r>
            <a:r>
              <a:rPr lang="en-US" sz="2000" dirty="0">
                <a:solidFill>
                  <a:schemeClr val="tx1"/>
                </a:solidFill>
              </a:rPr>
              <a:t> </a:t>
            </a:r>
            <a:r>
              <a:rPr lang="en-US" sz="2000" dirty="0">
                <a:solidFill>
                  <a:srgbClr val="336600"/>
                </a:solidFill>
                <a:latin typeface="Arial Black" pitchFamily="34" charset="0"/>
              </a:rPr>
              <a:t>can</a:t>
            </a:r>
            <a:r>
              <a:rPr lang="en-US" sz="2000" dirty="0">
                <a:solidFill>
                  <a:srgbClr val="336600"/>
                </a:solidFill>
              </a:rPr>
              <a:t> not only be used by the general public but also by other groups of people for their own specific purposes, including college and high school students, mobile professionals, and people with vision problems. </a:t>
            </a:r>
            <a:r>
              <a:rPr lang="en-US" sz="2000" baseline="30000" dirty="0">
                <a:solidFill>
                  <a:srgbClr val="CC0000"/>
                </a:solidFill>
                <a:latin typeface="Arial Black" pitchFamily="34" charset="0"/>
              </a:rPr>
              <a:t>8</a:t>
            </a:r>
            <a:r>
              <a:rPr lang="en-US" sz="2000" dirty="0">
                <a:solidFill>
                  <a:srgbClr val="000099"/>
                </a:solidFill>
              </a:rPr>
              <a:t>South</a:t>
            </a:r>
            <a:r>
              <a:rPr lang="en-US" sz="2000" dirty="0">
                <a:solidFill>
                  <a:schemeClr val="tx1"/>
                </a:solidFill>
              </a:rPr>
              <a:t> </a:t>
            </a:r>
            <a:r>
              <a:rPr lang="en-US" sz="2000" dirty="0" err="1">
                <a:solidFill>
                  <a:srgbClr val="000099"/>
                </a:solidFill>
              </a:rPr>
              <a:t>Tapiola</a:t>
            </a:r>
            <a:r>
              <a:rPr lang="en-US" sz="2000" dirty="0">
                <a:solidFill>
                  <a:srgbClr val="000099"/>
                </a:solidFill>
              </a:rPr>
              <a:t> High School </a:t>
            </a:r>
            <a:r>
              <a:rPr lang="en-US" sz="2000" dirty="0">
                <a:solidFill>
                  <a:srgbClr val="000099"/>
                </a:solidFill>
                <a:latin typeface="Arial Black" pitchFamily="34" charset="0"/>
              </a:rPr>
              <a:t>has</a:t>
            </a:r>
            <a:r>
              <a:rPr lang="en-US" sz="2000" dirty="0">
                <a:solidFill>
                  <a:srgbClr val="000099"/>
                </a:solidFill>
              </a:rPr>
              <a:t> receiv</a:t>
            </a:r>
            <a:r>
              <a:rPr lang="en-US" sz="2000" dirty="0">
                <a:solidFill>
                  <a:srgbClr val="000099"/>
                </a:solidFill>
                <a:latin typeface="Arial Black" pitchFamily="34" charset="0"/>
              </a:rPr>
              <a:t>ed</a:t>
            </a:r>
            <a:r>
              <a:rPr lang="en-US" sz="2000" dirty="0">
                <a:solidFill>
                  <a:srgbClr val="000099"/>
                </a:solidFill>
              </a:rPr>
              <a:t> funding from government and private sources to sponsor a pilot project studying the suitability of using e-readers as an integral component of </a:t>
            </a:r>
            <a:r>
              <a:rPr lang="en-US" sz="2000" dirty="0">
                <a:solidFill>
                  <a:schemeClr val="tx1"/>
                </a:solidFill>
              </a:rPr>
              <a:t>its </a:t>
            </a:r>
            <a:r>
              <a:rPr lang="en-US" sz="2000" dirty="0">
                <a:solidFill>
                  <a:srgbClr val="000099"/>
                </a:solidFill>
              </a:rPr>
              <a:t>educational strategy</a:t>
            </a:r>
            <a:r>
              <a:rPr lang="en-US" sz="2000" dirty="0">
                <a:solidFill>
                  <a:schemeClr val="tx1"/>
                </a:solidFill>
              </a:rPr>
              <a:t>.</a:t>
            </a:r>
            <a:r>
              <a:rPr lang="en-US" sz="2000" baseline="30000" dirty="0">
                <a:solidFill>
                  <a:schemeClr val="tx1"/>
                </a:solidFill>
              </a:rPr>
              <a:t> </a:t>
            </a:r>
            <a:r>
              <a:rPr lang="en-US" sz="2000" baseline="30000" dirty="0">
                <a:solidFill>
                  <a:srgbClr val="CC0000"/>
                </a:solidFill>
                <a:latin typeface="Arial Black" pitchFamily="34" charset="0"/>
              </a:rPr>
              <a:t>9</a:t>
            </a:r>
            <a:r>
              <a:rPr lang="en-US" sz="2000" dirty="0">
                <a:solidFill>
                  <a:schemeClr val="tx1"/>
                </a:solidFill>
              </a:rPr>
              <a:t>This report </a:t>
            </a:r>
            <a:r>
              <a:rPr lang="fi-FI" sz="2000" dirty="0" err="1">
                <a:solidFill>
                  <a:schemeClr val="tx1"/>
                </a:solidFill>
              </a:rPr>
              <a:t>discusses</a:t>
            </a:r>
            <a:r>
              <a:rPr lang="fi-FI" sz="2000" dirty="0">
                <a:solidFill>
                  <a:schemeClr val="tx1"/>
                </a:solidFill>
              </a:rPr>
              <a:t> the </a:t>
            </a:r>
            <a:r>
              <a:rPr lang="fi-FI" sz="2000" dirty="0" err="1">
                <a:solidFill>
                  <a:schemeClr val="tx1"/>
                </a:solidFill>
              </a:rPr>
              <a:t>advantages</a:t>
            </a:r>
            <a:r>
              <a:rPr lang="fi-FI" sz="2000" dirty="0">
                <a:solidFill>
                  <a:schemeClr val="tx1"/>
                </a:solidFill>
              </a:rPr>
              <a:t> and </a:t>
            </a:r>
            <a:r>
              <a:rPr lang="fi-FI" sz="2000" dirty="0" err="1">
                <a:solidFill>
                  <a:schemeClr val="tx1"/>
                </a:solidFill>
              </a:rPr>
              <a:t>disadvantages</a:t>
            </a:r>
            <a:r>
              <a:rPr lang="fi-FI" sz="2000" dirty="0">
                <a:solidFill>
                  <a:schemeClr val="tx1"/>
                </a:solidFill>
              </a:rPr>
              <a:t> of </a:t>
            </a:r>
            <a:r>
              <a:rPr lang="fi-FI" sz="2000" dirty="0" err="1">
                <a:solidFill>
                  <a:schemeClr val="tx1"/>
                </a:solidFill>
              </a:rPr>
              <a:t>using</a:t>
            </a:r>
            <a:r>
              <a:rPr lang="fi-FI" sz="2000" dirty="0">
                <a:solidFill>
                  <a:schemeClr val="tx1"/>
                </a:solidFill>
              </a:rPr>
              <a:t> </a:t>
            </a:r>
            <a:r>
              <a:rPr lang="fi-FI" sz="2000" dirty="0" err="1">
                <a:solidFill>
                  <a:schemeClr val="tx1"/>
                </a:solidFill>
              </a:rPr>
              <a:t>e-readers</a:t>
            </a:r>
            <a:r>
              <a:rPr lang="fi-FI" sz="2000" dirty="0">
                <a:solidFill>
                  <a:schemeClr val="tx1"/>
                </a:solidFill>
              </a:rPr>
              <a:t> in </a:t>
            </a:r>
            <a:r>
              <a:rPr lang="fi-FI" sz="2000" dirty="0" err="1">
                <a:solidFill>
                  <a:schemeClr val="tx1"/>
                </a:solidFill>
              </a:rPr>
              <a:t>order</a:t>
            </a:r>
            <a:r>
              <a:rPr lang="fi-FI" sz="2000" dirty="0">
                <a:solidFill>
                  <a:schemeClr val="tx1"/>
                </a:solidFill>
              </a:rPr>
              <a:t> to </a:t>
            </a:r>
            <a:r>
              <a:rPr lang="fi-FI" sz="2000" dirty="0" err="1">
                <a:solidFill>
                  <a:schemeClr val="tx1"/>
                </a:solidFill>
              </a:rPr>
              <a:t>determine</a:t>
            </a:r>
            <a:r>
              <a:rPr lang="fi-FI" sz="2000" dirty="0">
                <a:solidFill>
                  <a:schemeClr val="tx1"/>
                </a:solidFill>
              </a:rPr>
              <a:t> the </a:t>
            </a:r>
            <a:r>
              <a:rPr lang="fi-FI" sz="2000" dirty="0" err="1">
                <a:solidFill>
                  <a:schemeClr val="tx1"/>
                </a:solidFill>
              </a:rPr>
              <a:t>feasibility</a:t>
            </a:r>
            <a:r>
              <a:rPr lang="fi-FI" sz="2000" dirty="0">
                <a:solidFill>
                  <a:schemeClr val="tx1"/>
                </a:solidFill>
              </a:rPr>
              <a:t> of </a:t>
            </a:r>
            <a:r>
              <a:rPr lang="fi-FI" sz="2000" dirty="0" err="1">
                <a:solidFill>
                  <a:schemeClr val="tx1"/>
                </a:solidFill>
              </a:rPr>
              <a:t>using</a:t>
            </a:r>
            <a:r>
              <a:rPr lang="fi-FI" sz="2000" dirty="0">
                <a:solidFill>
                  <a:schemeClr val="tx1"/>
                </a:solidFill>
              </a:rPr>
              <a:t> </a:t>
            </a:r>
            <a:r>
              <a:rPr lang="fi-FI" sz="2000" dirty="0" err="1">
                <a:solidFill>
                  <a:schemeClr val="tx1"/>
                </a:solidFill>
              </a:rPr>
              <a:t>these</a:t>
            </a:r>
            <a:r>
              <a:rPr lang="fi-FI" sz="2000" dirty="0">
                <a:solidFill>
                  <a:schemeClr val="tx1"/>
                </a:solidFill>
              </a:rPr>
              <a:t> </a:t>
            </a:r>
            <a:r>
              <a:rPr lang="fi-FI" sz="2000" dirty="0" err="1">
                <a:solidFill>
                  <a:schemeClr val="tx1"/>
                </a:solidFill>
              </a:rPr>
              <a:t>devices</a:t>
            </a:r>
            <a:r>
              <a:rPr lang="fi-FI" sz="2000" dirty="0">
                <a:solidFill>
                  <a:schemeClr val="tx1"/>
                </a:solidFill>
              </a:rPr>
              <a:t> in an </a:t>
            </a:r>
            <a:r>
              <a:rPr lang="fi-FI" sz="2000" dirty="0" err="1">
                <a:solidFill>
                  <a:schemeClr val="tx1"/>
                </a:solidFill>
              </a:rPr>
              <a:t>upper-secondary</a:t>
            </a:r>
            <a:r>
              <a:rPr lang="fi-FI" sz="2000" dirty="0">
                <a:solidFill>
                  <a:schemeClr val="tx1"/>
                </a:solidFill>
              </a:rPr>
              <a:t> </a:t>
            </a:r>
            <a:r>
              <a:rPr lang="fi-FI" sz="2000" dirty="0" err="1">
                <a:solidFill>
                  <a:schemeClr val="tx1"/>
                </a:solidFill>
              </a:rPr>
              <a:t>school</a:t>
            </a:r>
            <a:r>
              <a:rPr lang="fi-FI" sz="2000" dirty="0">
                <a:solidFill>
                  <a:schemeClr val="tx1"/>
                </a:solidFill>
              </a:rPr>
              <a:t> </a:t>
            </a:r>
            <a:r>
              <a:rPr lang="fi-FI" sz="2000" dirty="0" err="1">
                <a:solidFill>
                  <a:schemeClr val="tx1"/>
                </a:solidFill>
              </a:rPr>
              <a:t>context</a:t>
            </a:r>
            <a:endParaRPr lang="en-US" sz="2000" dirty="0">
              <a:solidFill>
                <a:schemeClr val="tx1"/>
              </a:solidFill>
            </a:endParaRPr>
          </a:p>
        </p:txBody>
      </p:sp>
      <p:sp>
        <p:nvSpPr>
          <p:cNvPr id="9" name="Tekstikehys 7"/>
          <p:cNvSpPr txBox="1">
            <a:spLocks noChangeArrowheads="1"/>
          </p:cNvSpPr>
          <p:nvPr/>
        </p:nvSpPr>
        <p:spPr bwMode="auto">
          <a:xfrm>
            <a:off x="447116" y="1575755"/>
            <a:ext cx="5976664" cy="5016758"/>
          </a:xfrm>
          <a:prstGeom prst="rect">
            <a:avLst/>
          </a:prstGeom>
          <a:solidFill>
            <a:schemeClr val="bg1"/>
          </a:solidFill>
          <a:ln w="9525">
            <a:noFill/>
            <a:miter lim="800000"/>
            <a:headEnd/>
            <a:tailEnd/>
          </a:ln>
        </p:spPr>
        <p:txBody>
          <a:bodyPr wrap="square">
            <a:spAutoFit/>
          </a:bodyPr>
          <a:lstStyle/>
          <a:p>
            <a:r>
              <a:rPr lang="en-US" sz="2000" dirty="0">
                <a:solidFill>
                  <a:srgbClr val="336600"/>
                </a:solidFill>
              </a:rPr>
              <a:t>to store many books at once, and are lighter and more portable than traditional books. </a:t>
            </a:r>
            <a:r>
              <a:rPr lang="en-US" sz="2000" baseline="30000" dirty="0">
                <a:solidFill>
                  <a:srgbClr val="CC0000"/>
                </a:solidFill>
                <a:latin typeface="Arial Black" pitchFamily="34" charset="0"/>
              </a:rPr>
              <a:t>7</a:t>
            </a:r>
            <a:r>
              <a:rPr lang="en-US" sz="2000" dirty="0">
                <a:solidFill>
                  <a:srgbClr val="336600"/>
                </a:solidFill>
              </a:rPr>
              <a:t>E-readers</a:t>
            </a:r>
            <a:r>
              <a:rPr lang="en-US" sz="2000" dirty="0">
                <a:solidFill>
                  <a:schemeClr val="tx1"/>
                </a:solidFill>
              </a:rPr>
              <a:t> </a:t>
            </a:r>
            <a:r>
              <a:rPr lang="en-US" sz="2000" dirty="0">
                <a:solidFill>
                  <a:srgbClr val="336600"/>
                </a:solidFill>
                <a:latin typeface="Arial Black" pitchFamily="34" charset="0"/>
              </a:rPr>
              <a:t>can</a:t>
            </a:r>
            <a:r>
              <a:rPr lang="en-US" sz="2000" dirty="0">
                <a:solidFill>
                  <a:srgbClr val="336600"/>
                </a:solidFill>
              </a:rPr>
              <a:t> not only be used by the general public but also by other groups of people for their own specific purposes, including college and high school students, mobile professionals, and people with vision problems. </a:t>
            </a:r>
            <a:r>
              <a:rPr lang="en-US" sz="2000" baseline="30000" dirty="0">
                <a:solidFill>
                  <a:srgbClr val="CC0000"/>
                </a:solidFill>
                <a:latin typeface="Arial Black" pitchFamily="34" charset="0"/>
              </a:rPr>
              <a:t>8</a:t>
            </a:r>
            <a:r>
              <a:rPr lang="en-US" sz="2000" dirty="0">
                <a:solidFill>
                  <a:srgbClr val="000099"/>
                </a:solidFill>
              </a:rPr>
              <a:t>South</a:t>
            </a:r>
            <a:r>
              <a:rPr lang="en-US" sz="2000" dirty="0">
                <a:solidFill>
                  <a:schemeClr val="tx1"/>
                </a:solidFill>
              </a:rPr>
              <a:t> </a:t>
            </a:r>
            <a:r>
              <a:rPr lang="en-US" sz="2000" dirty="0" err="1">
                <a:solidFill>
                  <a:srgbClr val="000099"/>
                </a:solidFill>
              </a:rPr>
              <a:t>Tapiola</a:t>
            </a:r>
            <a:r>
              <a:rPr lang="en-US" sz="2000" dirty="0">
                <a:solidFill>
                  <a:srgbClr val="000099"/>
                </a:solidFill>
              </a:rPr>
              <a:t> High School </a:t>
            </a:r>
            <a:r>
              <a:rPr lang="en-US" sz="2000" dirty="0">
                <a:solidFill>
                  <a:srgbClr val="000099"/>
                </a:solidFill>
                <a:latin typeface="Arial Black" pitchFamily="34" charset="0"/>
              </a:rPr>
              <a:t>has</a:t>
            </a:r>
            <a:r>
              <a:rPr lang="en-US" sz="2000" dirty="0">
                <a:solidFill>
                  <a:srgbClr val="000099"/>
                </a:solidFill>
              </a:rPr>
              <a:t> receiv</a:t>
            </a:r>
            <a:r>
              <a:rPr lang="en-US" sz="2000" dirty="0">
                <a:solidFill>
                  <a:srgbClr val="000099"/>
                </a:solidFill>
                <a:latin typeface="Arial Black" pitchFamily="34" charset="0"/>
              </a:rPr>
              <a:t>ed</a:t>
            </a:r>
            <a:r>
              <a:rPr lang="en-US" sz="2000" dirty="0">
                <a:solidFill>
                  <a:srgbClr val="000099"/>
                </a:solidFill>
              </a:rPr>
              <a:t> funding from government and private sources to sponsor a pilot project studying the suitability of using e-readers as an integral component of its educational strategy.</a:t>
            </a:r>
            <a:r>
              <a:rPr lang="en-US" sz="2000" baseline="30000" dirty="0">
                <a:solidFill>
                  <a:srgbClr val="000099"/>
                </a:solidFill>
              </a:rPr>
              <a:t> </a:t>
            </a:r>
            <a:r>
              <a:rPr lang="en-US" sz="2000" baseline="30000" dirty="0">
                <a:solidFill>
                  <a:srgbClr val="CC0000"/>
                </a:solidFill>
                <a:latin typeface="Arial Black" pitchFamily="34" charset="0"/>
              </a:rPr>
              <a:t>9</a:t>
            </a:r>
            <a:r>
              <a:rPr lang="en-US" sz="2000" dirty="0">
                <a:solidFill>
                  <a:schemeClr val="tx1"/>
                </a:solidFill>
                <a:latin typeface="Arial Black" pitchFamily="34" charset="0"/>
              </a:rPr>
              <a:t>This</a:t>
            </a:r>
            <a:r>
              <a:rPr lang="en-US" sz="2000" dirty="0">
                <a:solidFill>
                  <a:schemeClr val="tx1"/>
                </a:solidFill>
              </a:rPr>
              <a:t> report discusses the advantages and disadvantages of using e-readers </a:t>
            </a:r>
            <a:r>
              <a:rPr lang="en-US" sz="2000" dirty="0">
                <a:solidFill>
                  <a:schemeClr val="tx1"/>
                </a:solidFill>
                <a:latin typeface="Arial Black" pitchFamily="34" charset="0"/>
              </a:rPr>
              <a:t>in order to </a:t>
            </a:r>
            <a:r>
              <a:rPr lang="en-US" sz="2000" dirty="0">
                <a:solidFill>
                  <a:schemeClr val="tx1"/>
                </a:solidFill>
              </a:rPr>
              <a:t>determine the feasibility of using these devices in an upper-secondary school context.</a:t>
            </a:r>
            <a:endParaRPr lang="fi-FI" sz="2000" dirty="0">
              <a:solidFill>
                <a:schemeClr val="tx1"/>
              </a:solidFill>
            </a:endParaRPr>
          </a:p>
          <a:p>
            <a:endParaRPr lang="en-US" sz="2000" dirty="0">
              <a:solidFill>
                <a:schemeClr val="tx1"/>
              </a:solidFill>
            </a:endParaRPr>
          </a:p>
        </p:txBody>
      </p:sp>
      <p:sp>
        <p:nvSpPr>
          <p:cNvPr id="10" name="Tekstikehys 7"/>
          <p:cNvSpPr txBox="1">
            <a:spLocks noChangeArrowheads="1"/>
          </p:cNvSpPr>
          <p:nvPr/>
        </p:nvSpPr>
        <p:spPr bwMode="auto">
          <a:xfrm>
            <a:off x="432211" y="1581643"/>
            <a:ext cx="5976664" cy="5016758"/>
          </a:xfrm>
          <a:prstGeom prst="rect">
            <a:avLst/>
          </a:prstGeom>
          <a:solidFill>
            <a:schemeClr val="bg1"/>
          </a:solidFill>
          <a:ln w="9525">
            <a:noFill/>
            <a:miter lim="800000"/>
            <a:headEnd/>
            <a:tailEnd/>
          </a:ln>
        </p:spPr>
        <p:txBody>
          <a:bodyPr wrap="square">
            <a:spAutoFit/>
          </a:bodyPr>
          <a:lstStyle/>
          <a:p>
            <a:r>
              <a:rPr lang="en-US" sz="2000" dirty="0">
                <a:solidFill>
                  <a:srgbClr val="336600"/>
                </a:solidFill>
              </a:rPr>
              <a:t>to store many books at once, and are lighter and more portable than traditional books. </a:t>
            </a:r>
            <a:r>
              <a:rPr lang="en-US" sz="2000" baseline="30000" dirty="0">
                <a:solidFill>
                  <a:srgbClr val="CC0000"/>
                </a:solidFill>
                <a:latin typeface="Arial Black" pitchFamily="34" charset="0"/>
              </a:rPr>
              <a:t>7</a:t>
            </a:r>
            <a:r>
              <a:rPr lang="en-US" sz="2000" dirty="0">
                <a:solidFill>
                  <a:srgbClr val="336600"/>
                </a:solidFill>
              </a:rPr>
              <a:t>E-readers</a:t>
            </a:r>
            <a:r>
              <a:rPr lang="en-US" sz="2000" dirty="0">
                <a:solidFill>
                  <a:schemeClr val="tx1"/>
                </a:solidFill>
              </a:rPr>
              <a:t> </a:t>
            </a:r>
            <a:r>
              <a:rPr lang="en-US" sz="2000" dirty="0">
                <a:solidFill>
                  <a:srgbClr val="336600"/>
                </a:solidFill>
                <a:latin typeface="Arial Black" pitchFamily="34" charset="0"/>
              </a:rPr>
              <a:t>can</a:t>
            </a:r>
            <a:r>
              <a:rPr lang="en-US" sz="2000" dirty="0">
                <a:solidFill>
                  <a:srgbClr val="336600"/>
                </a:solidFill>
              </a:rPr>
              <a:t> not only be used by the general public but also by other groups of people for their own specific purposes, including college and high school students, mobile professionals, and people with vision problems. </a:t>
            </a:r>
            <a:r>
              <a:rPr lang="en-US" sz="2000" baseline="30000" dirty="0">
                <a:solidFill>
                  <a:srgbClr val="CC0000"/>
                </a:solidFill>
                <a:latin typeface="Arial Black" pitchFamily="34" charset="0"/>
              </a:rPr>
              <a:t>8</a:t>
            </a:r>
            <a:r>
              <a:rPr lang="en-US" sz="2000" dirty="0">
                <a:solidFill>
                  <a:srgbClr val="000099"/>
                </a:solidFill>
              </a:rPr>
              <a:t>South</a:t>
            </a:r>
            <a:r>
              <a:rPr lang="en-US" sz="2000" dirty="0">
                <a:solidFill>
                  <a:schemeClr val="tx1"/>
                </a:solidFill>
              </a:rPr>
              <a:t> </a:t>
            </a:r>
            <a:r>
              <a:rPr lang="en-US" sz="2000" dirty="0" err="1">
                <a:solidFill>
                  <a:srgbClr val="000099"/>
                </a:solidFill>
              </a:rPr>
              <a:t>Tapiola</a:t>
            </a:r>
            <a:r>
              <a:rPr lang="en-US" sz="2000" dirty="0">
                <a:solidFill>
                  <a:srgbClr val="000099"/>
                </a:solidFill>
              </a:rPr>
              <a:t> High School </a:t>
            </a:r>
            <a:r>
              <a:rPr lang="en-US" sz="2000" dirty="0">
                <a:solidFill>
                  <a:srgbClr val="000099"/>
                </a:solidFill>
                <a:latin typeface="Arial Black" pitchFamily="34" charset="0"/>
              </a:rPr>
              <a:t>has</a:t>
            </a:r>
            <a:r>
              <a:rPr lang="en-US" sz="2000" dirty="0">
                <a:solidFill>
                  <a:srgbClr val="000099"/>
                </a:solidFill>
              </a:rPr>
              <a:t> receiv</a:t>
            </a:r>
            <a:r>
              <a:rPr lang="en-US" sz="2000" dirty="0">
                <a:solidFill>
                  <a:srgbClr val="000099"/>
                </a:solidFill>
                <a:latin typeface="Arial Black" pitchFamily="34" charset="0"/>
              </a:rPr>
              <a:t>ed</a:t>
            </a:r>
            <a:r>
              <a:rPr lang="en-US" sz="2000" dirty="0">
                <a:solidFill>
                  <a:srgbClr val="000099"/>
                </a:solidFill>
              </a:rPr>
              <a:t> funding from government and private sources to sponsor a pilot project studying the suitability of using e-readers as an integral component of its educational strategy.</a:t>
            </a:r>
            <a:r>
              <a:rPr lang="en-US" sz="2000" baseline="30000" dirty="0">
                <a:solidFill>
                  <a:srgbClr val="000099"/>
                </a:solidFill>
              </a:rPr>
              <a:t> </a:t>
            </a:r>
            <a:r>
              <a:rPr lang="en-US" sz="2000" baseline="30000" dirty="0">
                <a:solidFill>
                  <a:srgbClr val="CC0000"/>
                </a:solidFill>
                <a:latin typeface="Arial Black" pitchFamily="34" charset="0"/>
              </a:rPr>
              <a:t>9</a:t>
            </a:r>
            <a:r>
              <a:rPr lang="en-US" sz="2000" dirty="0">
                <a:solidFill>
                  <a:schemeClr val="tx1"/>
                </a:solidFill>
                <a:latin typeface="Arial Black" pitchFamily="34" charset="0"/>
              </a:rPr>
              <a:t>This</a:t>
            </a:r>
            <a:r>
              <a:rPr lang="en-US" sz="2000" dirty="0">
                <a:solidFill>
                  <a:schemeClr val="tx1"/>
                </a:solidFill>
              </a:rPr>
              <a:t> report discusses the advantages and disadvantages of using e-readers </a:t>
            </a:r>
            <a:r>
              <a:rPr lang="en-US" sz="2000" dirty="0">
                <a:solidFill>
                  <a:schemeClr val="tx1"/>
                </a:solidFill>
                <a:latin typeface="Arial Black" pitchFamily="34" charset="0"/>
              </a:rPr>
              <a:t>in order to </a:t>
            </a:r>
            <a:r>
              <a:rPr lang="en-US" sz="2000" dirty="0">
                <a:solidFill>
                  <a:srgbClr val="7030A0"/>
                </a:solidFill>
                <a:latin typeface="Arial Black" pitchFamily="34" charset="0"/>
              </a:rPr>
              <a:t>determine</a:t>
            </a:r>
            <a:r>
              <a:rPr lang="en-US" sz="2000" dirty="0">
                <a:solidFill>
                  <a:srgbClr val="7030A0"/>
                </a:solidFill>
              </a:rPr>
              <a:t> the</a:t>
            </a:r>
            <a:r>
              <a:rPr lang="en-US" sz="2000" dirty="0">
                <a:solidFill>
                  <a:schemeClr val="tx1"/>
                </a:solidFill>
              </a:rPr>
              <a:t> </a:t>
            </a:r>
            <a:r>
              <a:rPr lang="en-US" sz="2000" dirty="0">
                <a:solidFill>
                  <a:srgbClr val="7030A0"/>
                </a:solidFill>
                <a:latin typeface="Arial Black" pitchFamily="34" charset="0"/>
              </a:rPr>
              <a:t>feasibility</a:t>
            </a:r>
            <a:r>
              <a:rPr lang="en-US" sz="2000" dirty="0">
                <a:solidFill>
                  <a:schemeClr val="tx1"/>
                </a:solidFill>
              </a:rPr>
              <a:t> of using these devices in an upper-secondary school context.</a:t>
            </a:r>
            <a:endParaRPr lang="fi-FI" sz="2000" dirty="0">
              <a:solidFill>
                <a:schemeClr val="tx1"/>
              </a:solidFill>
            </a:endParaRPr>
          </a:p>
          <a:p>
            <a:endParaRPr lang="en-US" sz="20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2953</TotalTime>
  <Words>2316</Words>
  <Application>Microsoft Office PowerPoint</Application>
  <PresentationFormat>On-screen Show (4:3)</PresentationFormat>
  <Paragraphs>112</Paragraphs>
  <Slides>48</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ＭＳ Ｐゴシック</vt:lpstr>
      <vt:lpstr>Arial</vt:lpstr>
      <vt:lpstr>Arial Black</vt:lpstr>
      <vt:lpstr>Times New Roman</vt:lpstr>
      <vt:lpstr>Default Design</vt:lpstr>
      <vt:lpstr> Session 2:  Writing problem-solution texts</vt:lpstr>
      <vt:lpstr>Session 2:</vt:lpstr>
      <vt:lpstr>PowerPoint Presentation</vt:lpstr>
      <vt:lpstr>PowerPoint Presentation</vt:lpstr>
      <vt:lpstr>Task 2-1: E-reader recommendation</vt:lpstr>
      <vt:lpstr>Task 2-1</vt:lpstr>
      <vt:lpstr>Task 2-1</vt:lpstr>
      <vt:lpstr>Task 2-1</vt:lpstr>
      <vt:lpstr>Task 2-1</vt:lpstr>
      <vt:lpstr>Task 2-1</vt:lpstr>
      <vt:lpstr>Task 2-1</vt:lpstr>
      <vt:lpstr>PowerPoint Presentation</vt:lpstr>
      <vt:lpstr>Task 2-2: Evaluating introductions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 Audience</dc:title>
  <dc:creator>jrybicki</dc:creator>
  <cp:lastModifiedBy>Weston John</cp:lastModifiedBy>
  <cp:revision>199</cp:revision>
  <cp:lastPrinted>2015-09-10T06:46:43Z</cp:lastPrinted>
  <dcterms:modified xsi:type="dcterms:W3CDTF">2018-09-14T09:00:03Z</dcterms:modified>
</cp:coreProperties>
</file>