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Raleway Black"/>
      <p:bold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F76C37C-5C75-48FC-8012-E75206F9BCBB}">
  <a:tblStyle styleId="{AF76C37C-5C75-48FC-8012-E75206F9BCB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font" Target="fonts/RalewayBlack-bold.fntdata"/><Relationship Id="rId10" Type="http://schemas.openxmlformats.org/officeDocument/2006/relationships/font" Target="fonts/Raleway-boldItalic.fntdata"/><Relationship Id="rId12" Type="http://schemas.openxmlformats.org/officeDocument/2006/relationships/font" Target="fonts/RalewayBlack-boldItalic.fntdata"/><Relationship Id="rId9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ee88fa6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ee88fa6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3F3F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212825" y="539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{AF76C37C-5C75-48FC-8012-E75206F9BCBB}</a:tableStyleId>
              </a:tblPr>
              <a:tblGrid>
                <a:gridCol w="2194150"/>
                <a:gridCol w="2194150"/>
                <a:gridCol w="2194150"/>
                <a:gridCol w="2194150"/>
              </a:tblGrid>
              <a:tr h="25269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RAJAUS</a:t>
                      </a:r>
                      <a:endParaRPr b="1"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Mitä ratkaisua tai konseptia testataan?</a:t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Mitä prototyyppiä tai prototyyppejä testataan?</a:t>
                      </a: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TAVOITTEET</a:t>
                      </a:r>
                      <a:endParaRPr b="1"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Mitkä ovat testin tavoitteet?</a:t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Mihin kysymyksiin tai hypoteeseihin pyritään saamaan vastauksia?</a:t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Mitä riskejä testin toteuttamattajättämiseen liittyy?</a:t>
                      </a: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TESTIYMPÄRISTÖ</a:t>
                      </a:r>
                      <a:endParaRPr b="1"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Millainen testiympäristö on?</a:t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Missä testaus konkreettisesti tapahtuu?</a:t>
                      </a: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endParaRPr b="1"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TESTIHENKILÖT</a:t>
                      </a:r>
                      <a:endParaRPr b="1"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Millaisia testihenkilöitä testiä varten tarvitaan?</a:t>
                      </a: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Mitkä ovat sopivien testihenkilöiden keskeisimmät piirteet?</a:t>
                      </a: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Montako testihenkilöä tarvitaan?</a:t>
                      </a: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5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TESTIDATA</a:t>
                      </a:r>
                      <a:endParaRPr b="1"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Millaista dataa kerätään?</a:t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Laadullista?</a:t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Määrällistä?</a:t>
                      </a: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TOTEUTUSTAPA</a:t>
                      </a:r>
                      <a:endParaRPr b="1"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Millainen testi on tarkoitus suorittaa?  Moderoitu/Moderoimaton? Ääneenajattelu?</a:t>
                      </a: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Mitä testihenkilöt konkreettisesti tekevät (tehtävät, skenaariot jne.)?</a:t>
                      </a: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Missä järjestyksessä eri tehtävät, prototyypit jne. suoritetaan?</a:t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RESURSSIT JA ROOLIT</a:t>
                      </a:r>
                      <a:endParaRPr b="1"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Mitä resursseja tarvitaan?</a:t>
                      </a: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 Testin toteutukseen?</a:t>
                      </a:r>
                      <a:b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- Testin dokumentoimiseen?</a:t>
                      </a:r>
                      <a:br>
                        <a:rPr b="1"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</a:br>
                      <a:endParaRPr b="1"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Millaisen testaustiimin tarvitsette?</a:t>
                      </a:r>
                      <a:endParaRPr sz="7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>
            <p:ph type="title"/>
          </p:nvPr>
        </p:nvSpPr>
        <p:spPr>
          <a:xfrm>
            <a:off x="120375" y="5208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aleway Black"/>
                <a:ea typeface="Raleway Black"/>
                <a:cs typeface="Raleway Black"/>
                <a:sym typeface="Raleway Black"/>
              </a:rPr>
              <a:t>TESTAUSKANVAS</a:t>
            </a:r>
            <a:endParaRPr sz="2400">
              <a:latin typeface="Raleway Black"/>
              <a:ea typeface="Raleway Black"/>
              <a:cs typeface="Raleway Black"/>
              <a:sym typeface="Raleway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