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58" r:id="rId6"/>
    <p:sldId id="265" r:id="rId7"/>
    <p:sldId id="263" r:id="rId8"/>
    <p:sldId id="266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88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1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42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75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41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13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40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91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21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86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96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9624-CB1C-448A-B408-10196949229B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D4B1F-0CBE-4287-B80F-2D3BF921E4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6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laura.isoniemi@aalto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laura.isoniemi@aalto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8800" b="1" dirty="0" err="1">
                <a:solidFill>
                  <a:schemeClr val="bg1"/>
                </a:solidFill>
              </a:rPr>
              <a:t>Workshops</a:t>
            </a:r>
            <a:endParaRPr lang="fi-FI" sz="8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Laura Isoniemi</a:t>
            </a:r>
          </a:p>
        </p:txBody>
      </p:sp>
    </p:spTree>
    <p:extLst>
      <p:ext uri="{BB962C8B-B14F-4D97-AF65-F5344CB8AC3E}">
        <p14:creationId xmlns:p14="http://schemas.microsoft.com/office/powerpoint/2010/main" val="78199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186" y="2355742"/>
            <a:ext cx="4448014" cy="34561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Digital workshop in Väre Group </a:t>
            </a:r>
            <a:r>
              <a:rPr lang="fi-FI" dirty="0" err="1"/>
              <a:t>size</a:t>
            </a:r>
            <a:r>
              <a:rPr lang="fi-FI" dirty="0"/>
              <a:t> 12 , 2 </a:t>
            </a:r>
            <a:r>
              <a:rPr lang="fi-FI" dirty="0" err="1"/>
              <a:t>ects</a:t>
            </a:r>
            <a:r>
              <a:rPr lang="fi-FI" dirty="0"/>
              <a:t> </a:t>
            </a:r>
            <a:r>
              <a:rPr lang="fi-FI" dirty="0" err="1"/>
              <a:t>together</a:t>
            </a:r>
            <a:br>
              <a:rPr lang="fi-FI" dirty="0"/>
            </a:br>
            <a:r>
              <a:rPr lang="fi-FI" dirty="0"/>
              <a:t> </a:t>
            </a:r>
            <a:r>
              <a:rPr lang="fi-FI" dirty="0" err="1"/>
              <a:t>Apply</a:t>
            </a:r>
            <a:r>
              <a:rPr lang="fi-FI" dirty="0"/>
              <a:t>  to</a:t>
            </a:r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dirty="0">
                <a:hlinkClick r:id="rId2"/>
              </a:rPr>
              <a:t>laura.isoniemi@aalto.fi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21.3 </a:t>
            </a:r>
          </a:p>
          <a:p>
            <a:pPr marL="0" indent="0">
              <a:buNone/>
            </a:pPr>
            <a:r>
              <a:rPr lang="fi-FI" dirty="0"/>
              <a:t>27.3 9-12</a:t>
            </a:r>
          </a:p>
          <a:p>
            <a:pPr marL="0" indent="0">
              <a:buNone/>
            </a:pPr>
            <a:r>
              <a:rPr lang="fi-FI" dirty="0"/>
              <a:t>2.4 9-13</a:t>
            </a:r>
          </a:p>
          <a:p>
            <a:pPr marL="0" indent="0">
              <a:buNone/>
            </a:pPr>
            <a:r>
              <a:rPr lang="fi-FI" dirty="0"/>
              <a:t>+ </a:t>
            </a:r>
            <a:r>
              <a:rPr lang="fi-FI" dirty="0" err="1"/>
              <a:t>printing</a:t>
            </a:r>
            <a:r>
              <a:rPr lang="fi-FI" dirty="0"/>
              <a:t> and </a:t>
            </a:r>
            <a:r>
              <a:rPr lang="fi-FI" dirty="0" err="1"/>
              <a:t>finishings</a:t>
            </a:r>
            <a:r>
              <a:rPr lang="fi-FI" dirty="0"/>
              <a:t> </a:t>
            </a:r>
            <a:br>
              <a:rPr lang="fi-FI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b="1482"/>
          <a:stretch/>
        </p:blipFill>
        <p:spPr>
          <a:xfrm rot="5400000">
            <a:off x="-313760" y="2516590"/>
            <a:ext cx="3311136" cy="2683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60" y="2123712"/>
            <a:ext cx="4520339" cy="33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\\home.org.aalto.fi\laisonie\data\Documents\My Pictures\digipaino\IMG_41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28" y="2632980"/>
            <a:ext cx="4421732" cy="33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ome.org.aalto.fi\laisonie\data\Documents\My Pictures\digipaino\IMG_41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6" y="2632980"/>
            <a:ext cx="2614252" cy="19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387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5371"/>
            <a:ext cx="4561114" cy="529159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err="1"/>
              <a:t>Possibility</a:t>
            </a:r>
            <a:r>
              <a:rPr lang="fi-FI" sz="2000" dirty="0"/>
              <a:t> to tie and </a:t>
            </a:r>
            <a:r>
              <a:rPr lang="fi-FI" sz="2000" dirty="0" err="1"/>
              <a:t>dye</a:t>
            </a:r>
            <a:r>
              <a:rPr lang="fi-FI" sz="2000" dirty="0"/>
              <a:t>  workshop Väre ,</a:t>
            </a:r>
            <a:r>
              <a:rPr lang="fi-FI" sz="2000" dirty="0" err="1"/>
              <a:t>max</a:t>
            </a:r>
            <a:r>
              <a:rPr lang="fi-FI" sz="2000" dirty="0"/>
              <a:t> 10 </a:t>
            </a:r>
          </a:p>
          <a:p>
            <a:pPr marL="0" indent="0">
              <a:buNone/>
            </a:pPr>
            <a:r>
              <a:rPr lang="fi-FI" sz="2000" dirty="0"/>
              <a:t>26.3 9-15   28.3 9-13</a:t>
            </a:r>
          </a:p>
          <a:p>
            <a:pPr marL="0" indent="0">
              <a:buNone/>
            </a:pPr>
            <a:r>
              <a:rPr lang="fi-FI" sz="2000" dirty="0"/>
              <a:t>3.4 9-14   </a:t>
            </a:r>
            <a:r>
              <a:rPr lang="fi-FI" sz="2000" dirty="0" err="1"/>
              <a:t>Apply</a:t>
            </a:r>
            <a:r>
              <a:rPr lang="fi-FI" sz="2000" dirty="0"/>
              <a:t>  to </a:t>
            </a:r>
            <a:r>
              <a:rPr lang="fi-FI" sz="2000" dirty="0">
                <a:hlinkClick r:id="rId2"/>
              </a:rPr>
              <a:t>laura.isoniemi@aalto.fi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r>
              <a:rPr lang="fi-FI" sz="2000" dirty="0" err="1"/>
              <a:t>by</a:t>
            </a:r>
            <a:r>
              <a:rPr lang="fi-FI" sz="2000" dirty="0"/>
              <a:t> 21.3</a:t>
            </a:r>
          </a:p>
          <a:p>
            <a:pPr marL="0" indent="0">
              <a:buNone/>
            </a:pPr>
            <a:r>
              <a:rPr lang="fi-FI" sz="2000" dirty="0" err="1"/>
              <a:t>Workshops</a:t>
            </a:r>
            <a:r>
              <a:rPr lang="fi-FI" sz="2000" dirty="0"/>
              <a:t> </a:t>
            </a:r>
            <a:r>
              <a:rPr lang="fi-FI" sz="2000" dirty="0" err="1"/>
              <a:t>together</a:t>
            </a:r>
            <a:r>
              <a:rPr lang="fi-FI" sz="2000" dirty="0"/>
              <a:t> 2 </a:t>
            </a:r>
            <a:r>
              <a:rPr lang="fi-FI" sz="2000" dirty="0" err="1"/>
              <a:t>ects</a:t>
            </a:r>
            <a:endParaRPr lang="fi-FI" sz="2000" dirty="0"/>
          </a:p>
          <a:p>
            <a:endParaRPr lang="en-US" dirty="0"/>
          </a:p>
        </p:txBody>
      </p:sp>
      <p:pic>
        <p:nvPicPr>
          <p:cNvPr id="6" name="Picture 2" descr="\\home.org.aalto.fi\laisonie\data\Documents\My Pictures\solmuvärj\IMG_2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355" r="57066" b="50268"/>
          <a:stretch/>
        </p:blipFill>
        <p:spPr bwMode="auto">
          <a:xfrm>
            <a:off x="5544533" y="4254491"/>
            <a:ext cx="2540222" cy="214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1740" r="22229" b="1"/>
          <a:stretch/>
        </p:blipFill>
        <p:spPr>
          <a:xfrm>
            <a:off x="8633848" y="0"/>
            <a:ext cx="3558152" cy="7925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8452" r="17891" b="9635"/>
          <a:stretch/>
        </p:blipFill>
        <p:spPr>
          <a:xfrm rot="5400000">
            <a:off x="1369165" y="3315327"/>
            <a:ext cx="2548390" cy="3610317"/>
          </a:xfrm>
          <a:prstGeom prst="rect">
            <a:avLst/>
          </a:prstGeom>
        </p:spPr>
      </p:pic>
      <p:pic>
        <p:nvPicPr>
          <p:cNvPr id="10" name="Picture 2" descr="\\home.org.aalto.fi\laisonie\data\Documents\My Pictures\solmuvärj\IMG_2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1" t="533" r="5698" b="49322"/>
          <a:stretch/>
        </p:blipFill>
        <p:spPr bwMode="auto">
          <a:xfrm>
            <a:off x="5544533" y="1608106"/>
            <a:ext cx="2540222" cy="212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3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r="3166"/>
          <a:stretch/>
        </p:blipFill>
        <p:spPr>
          <a:xfrm>
            <a:off x="2883396" y="1198"/>
            <a:ext cx="5065971" cy="690041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1147" r="33852"/>
          <a:stretch/>
        </p:blipFill>
        <p:spPr>
          <a:xfrm>
            <a:off x="8664209" y="0"/>
            <a:ext cx="1789785" cy="6899212"/>
          </a:xfrm>
        </p:spPr>
      </p:pic>
    </p:spTree>
    <p:extLst>
      <p:ext uri="{BB962C8B-B14F-4D97-AF65-F5344CB8AC3E}">
        <p14:creationId xmlns:p14="http://schemas.microsoft.com/office/powerpoint/2010/main" val="418070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544" y="5373216"/>
            <a:ext cx="4040188" cy="936104"/>
          </a:xfrm>
        </p:spPr>
        <p:txBody>
          <a:bodyPr>
            <a:normAutofit/>
          </a:bodyPr>
          <a:lstStyle/>
          <a:p>
            <a:endParaRPr lang="fi-FI" b="0" dirty="0"/>
          </a:p>
        </p:txBody>
      </p:sp>
      <p:pic>
        <p:nvPicPr>
          <p:cNvPr id="8194" name="Picture 2" descr="\\home.org.aalto.fi\laisonie\data\Documents\My Pictures\solmuvärj\IMG_1671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" y="377371"/>
            <a:ext cx="6991362" cy="64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home.org.aalto.fi\laisonie\data\Documents\My Pictures\solmuvärj\IMG_1673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93" y="3617685"/>
            <a:ext cx="397040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9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t="2896" r="23756" b="18034"/>
          <a:stretch/>
        </p:blipFill>
        <p:spPr>
          <a:xfrm>
            <a:off x="1503335" y="0"/>
            <a:ext cx="3688597" cy="688130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" r="5997"/>
          <a:stretch/>
        </p:blipFill>
        <p:spPr>
          <a:xfrm>
            <a:off x="6172200" y="-123927"/>
            <a:ext cx="5053822" cy="70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home.org.aalto.fi\laisonie\data\Documents\My Pictures\solmuvärj\IMG_2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93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45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Workshops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Workshops</dc:title>
  <dc:creator>Isoniemi Laura</dc:creator>
  <cp:lastModifiedBy>Microsoft Office User</cp:lastModifiedBy>
  <cp:revision>8</cp:revision>
  <dcterms:created xsi:type="dcterms:W3CDTF">2019-02-12T19:26:44Z</dcterms:created>
  <dcterms:modified xsi:type="dcterms:W3CDTF">2019-02-14T18:45:25Z</dcterms:modified>
</cp:coreProperties>
</file>