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8" y="6404293"/>
            <a:ext cx="258623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20" name="cafe conversation.png" descr="cafe conversation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1463" y="-80143"/>
            <a:ext cx="7883697" cy="68191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itle 1"/>
          <p:cNvSpPr txBox="1">
            <a:spLocks noGrp="1"/>
          </p:cNvSpPr>
          <p:nvPr>
            <p:ph type="title"/>
          </p:nvPr>
        </p:nvSpPr>
        <p:spPr>
          <a:xfrm>
            <a:off x="1336842" y="530059"/>
            <a:ext cx="6443581" cy="1114258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Guidelines for contributing</a:t>
            </a:r>
          </a:p>
        </p:txBody>
      </p:sp>
      <p:sp>
        <p:nvSpPr>
          <p:cNvPr id="223" name="Rectangle 3"/>
          <p:cNvSpPr/>
          <p:nvPr/>
        </p:nvSpPr>
        <p:spPr>
          <a:xfrm>
            <a:off x="917332" y="1415716"/>
            <a:ext cx="7282599" cy="453643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Listen to understand</a:t>
            </a:r>
          </a:p>
          <a:p>
            <a:pP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Contribute your thinking</a:t>
            </a:r>
            <a:br/>
            <a:r>
              <a:t>Trust yourself to speak wisely</a:t>
            </a:r>
          </a:p>
          <a:p>
            <a:pP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Speak your mind and your heart</a:t>
            </a:r>
          </a:p>
          <a:p>
            <a:pP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Look for the links and help connect ideas</a:t>
            </a:r>
          </a:p>
          <a:p>
            <a:pP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Listen together for insights and deeper questions</a:t>
            </a:r>
          </a:p>
          <a:p>
            <a:pP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Writing  is encouraged</a:t>
            </a:r>
          </a:p>
          <a:p>
            <a:pPr algn="ctr"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Play! </a:t>
            </a:r>
            <a:br/>
            <a:r>
              <a:t>Doodle! Draw!</a:t>
            </a:r>
          </a:p>
          <a:p>
            <a:pPr algn="ctr"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Have fun!!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ectangle 3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7244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100"/>
              </a:spcBef>
              <a:buSzTx/>
              <a:buNone/>
              <a:defRPr sz="4800">
                <a:solidFill>
                  <a:schemeClr val="accent2"/>
                </a:solid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t>Table host</a:t>
            </a:r>
          </a:p>
          <a:p>
            <a:pPr marL="742950" lvl="1" indent="-285750">
              <a:spcBef>
                <a:spcPts val="1200"/>
              </a:spcBef>
              <a:defRPr sz="5400">
                <a:solidFill>
                  <a:srgbClr val="790041"/>
                </a:solid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t> </a:t>
            </a:r>
            <a:r>
              <a:rPr sz="4000"/>
              <a:t>Stays at the table to welcome newcomers</a:t>
            </a:r>
          </a:p>
          <a:p>
            <a:pPr>
              <a:spcBef>
                <a:spcPts val="1100"/>
              </a:spcBef>
              <a:buSzTx/>
              <a:buNone/>
              <a:defRPr sz="4800">
                <a:solidFill>
                  <a:schemeClr val="accent2"/>
                </a:solid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t>Creators </a:t>
            </a:r>
          </a:p>
          <a:p>
            <a:pPr marL="742950" lvl="1" indent="-285750">
              <a:spcBef>
                <a:spcPts val="1200"/>
              </a:spcBef>
              <a:defRPr sz="5000">
                <a:solidFill>
                  <a:srgbClr val="790041"/>
                </a:solid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t> </a:t>
            </a:r>
            <a:r>
              <a:rPr sz="4000"/>
              <a:t>Everyone</a:t>
            </a:r>
          </a:p>
        </p:txBody>
      </p:sp>
      <p:sp>
        <p:nvSpPr>
          <p:cNvPr id="226" name="Title 1"/>
          <p:cNvSpPr txBox="1">
            <a:spLocks noGrp="1"/>
          </p:cNvSpPr>
          <p:nvPr>
            <p:ph type="title"/>
          </p:nvPr>
        </p:nvSpPr>
        <p:spPr>
          <a:xfrm>
            <a:off x="922421" y="458536"/>
            <a:ext cx="7379366" cy="1185781"/>
          </a:xfrm>
          <a:prstGeom prst="rect">
            <a:avLst/>
          </a:prstGeom>
        </p:spPr>
        <p:txBody>
          <a:bodyPr/>
          <a:lstStyle>
            <a:lvl1pPr>
              <a:defRPr sz="5400">
                <a:latin typeface="Abadi MT Condensed Extra Bold"/>
                <a:ea typeface="Abadi MT Condensed Extra Bold"/>
                <a:cs typeface="Abadi MT Condensed Extra Bold"/>
                <a:sym typeface="Abadi MT Condensed Extra Bold"/>
              </a:defRPr>
            </a:lvl1pPr>
          </a:lstStyle>
          <a:p>
            <a:r>
              <a:t>Roles for Contributing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itle 1"/>
          <p:cNvSpPr txBox="1">
            <a:spLocks noGrp="1"/>
          </p:cNvSpPr>
          <p:nvPr>
            <p:ph type="title"/>
          </p:nvPr>
        </p:nvSpPr>
        <p:spPr>
          <a:xfrm>
            <a:off x="457200" y="374313"/>
            <a:ext cx="8229600" cy="1042739"/>
          </a:xfrm>
          <a:prstGeom prst="rect">
            <a:avLst/>
          </a:prstGeom>
        </p:spPr>
        <p:txBody>
          <a:bodyPr/>
          <a:lstStyle/>
          <a:p>
            <a:pPr defTabSz="374904">
              <a:defRPr sz="3100" b="1">
                <a:solidFill>
                  <a:srgbClr val="77933C"/>
                </a:solidFill>
              </a:defRPr>
            </a:pPr>
            <a:r>
              <a:t>The Process </a:t>
            </a:r>
            <a:br/>
            <a:r>
              <a:rPr sz="2900" b="0">
                <a:solidFill>
                  <a:srgbClr val="000000"/>
                </a:solidFill>
              </a:rPr>
              <a:t>Four rounds of questions and discussion</a:t>
            </a:r>
          </a:p>
        </p:txBody>
      </p:sp>
      <p:sp>
        <p:nvSpPr>
          <p:cNvPr id="22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97789"/>
            <a:ext cx="8229600" cy="4732424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600"/>
              </a:spcBef>
              <a:buSzTx/>
              <a:buNone/>
              <a:defRPr sz="2800" b="1"/>
            </a:pPr>
            <a:r>
              <a:t>First Question</a:t>
            </a:r>
          </a:p>
          <a:p>
            <a:pPr>
              <a:spcBef>
                <a:spcPts val="500"/>
              </a:spcBef>
              <a:buClr>
                <a:schemeClr val="accent2">
                  <a:satOff val="-4966"/>
                  <a:lumOff val="-10549"/>
                </a:schemeClr>
              </a:buClr>
              <a:defRPr sz="2400" b="1">
                <a:solidFill>
                  <a:schemeClr val="accent2">
                    <a:satOff val="-4966"/>
                    <a:lumOff val="-10549"/>
                  </a:schemeClr>
                </a:solidFill>
              </a:defRPr>
            </a:pPr>
            <a:r>
              <a:t>Why are we here – in this subject at this time?</a:t>
            </a:r>
          </a:p>
          <a:p>
            <a:pPr marL="0" indent="0">
              <a:spcBef>
                <a:spcPts val="600"/>
              </a:spcBef>
              <a:buSzTx/>
              <a:buNone/>
              <a:defRPr sz="2800" b="1"/>
            </a:pPr>
            <a:r>
              <a:t>Second Question</a:t>
            </a:r>
          </a:p>
          <a:p>
            <a:pPr>
              <a:spcBef>
                <a:spcPts val="500"/>
              </a:spcBef>
              <a:defRPr sz="2400" b="1">
                <a:solidFill>
                  <a:schemeClr val="accent4">
                    <a:satOff val="-1335"/>
                    <a:lumOff val="-10274"/>
                  </a:schemeClr>
                </a:solidFill>
              </a:defRPr>
            </a:pPr>
            <a:r>
              <a:t>What do you want/expect to gain from spending your time on this subject?</a:t>
            </a:r>
          </a:p>
          <a:p>
            <a:pPr marL="0" indent="0">
              <a:spcBef>
                <a:spcPts val="600"/>
              </a:spcBef>
              <a:buSzTx/>
              <a:buNone/>
              <a:defRPr sz="2800" b="1"/>
            </a:pPr>
            <a:r>
              <a:t>Third Question</a:t>
            </a:r>
          </a:p>
          <a:p>
            <a:pPr>
              <a:spcBef>
                <a:spcPts val="500"/>
              </a:spcBef>
              <a:defRPr sz="2400" b="1">
                <a:solidFill>
                  <a:schemeClr val="accent3">
                    <a:satOff val="-6373"/>
                    <a:lumOff val="-10823"/>
                  </a:schemeClr>
                </a:solidFill>
              </a:defRPr>
            </a:pPr>
            <a:r>
              <a:t>What are your experiences of leadership/being led?</a:t>
            </a:r>
          </a:p>
          <a:p>
            <a:pPr marL="0" indent="0">
              <a:spcBef>
                <a:spcPts val="600"/>
              </a:spcBef>
              <a:buSzTx/>
              <a:buNone/>
              <a:defRPr sz="2800" b="1"/>
            </a:pPr>
            <a:r>
              <a:t>Fourth Question</a:t>
            </a:r>
          </a:p>
          <a:p>
            <a:pPr>
              <a:spcBef>
                <a:spcPts val="500"/>
              </a:spcBef>
              <a:defRPr sz="2400" b="1">
                <a:solidFill>
                  <a:schemeClr val="accent5">
                    <a:satOff val="-6843"/>
                    <a:lumOff val="-10705"/>
                  </a:schemeClr>
                </a:solidFill>
              </a:defRPr>
            </a:pPr>
            <a:r>
              <a:t>What can you contribute to this experience of learning about – and doing – leadership?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itl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71576"/>
          </a:xfrm>
          <a:prstGeom prst="rect">
            <a:avLst/>
          </a:prstGeom>
        </p:spPr>
        <p:txBody>
          <a:bodyPr/>
          <a:lstStyle>
            <a:lvl1pPr defTabSz="397763">
              <a:defRPr sz="4200" b="1"/>
            </a:lvl1pPr>
          </a:lstStyle>
          <a:p>
            <a:r>
              <a:t>First Question</a:t>
            </a:r>
          </a:p>
        </p:txBody>
      </p:sp>
      <p:sp>
        <p:nvSpPr>
          <p:cNvPr id="23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199" y="2657643"/>
            <a:ext cx="8229602" cy="3478463"/>
          </a:xfrm>
          <a:prstGeom prst="rect">
            <a:avLst/>
          </a:prstGeom>
        </p:spPr>
        <p:txBody>
          <a:bodyPr/>
          <a:lstStyle/>
          <a:p>
            <a:pPr marL="0" lvl="1" indent="228600">
              <a:spcBef>
                <a:spcPts val="1600"/>
              </a:spcBef>
              <a:buSzTx/>
              <a:buFontTx/>
              <a:buNone/>
              <a:defRPr sz="2400" b="1"/>
            </a:pPr>
            <a:r>
              <a:t>What is YOUR motive for choosing this subject?</a:t>
            </a:r>
            <a:endParaRPr sz="2800"/>
          </a:p>
          <a:p>
            <a:pPr marL="0" lvl="1" indent="228600">
              <a:spcBef>
                <a:spcPts val="1600"/>
              </a:spcBef>
              <a:buSzTx/>
              <a:buFontTx/>
              <a:buNone/>
              <a:defRPr sz="2400" b="1"/>
            </a:pPr>
            <a:r>
              <a:t>What do you know about Leadership?</a:t>
            </a:r>
            <a:endParaRPr sz="2800"/>
          </a:p>
          <a:p>
            <a:pPr marL="0" lvl="1" indent="228600">
              <a:spcBef>
                <a:spcPts val="1600"/>
              </a:spcBef>
              <a:buSzTx/>
              <a:buFontTx/>
              <a:buNone/>
              <a:defRPr sz="2400" b="1"/>
            </a:pPr>
            <a:r>
              <a:t>Why is it important to you?</a:t>
            </a:r>
            <a:endParaRPr sz="2800"/>
          </a:p>
          <a:p>
            <a:pPr marL="0" lvl="1" indent="228600">
              <a:spcBef>
                <a:spcPts val="1600"/>
              </a:spcBef>
              <a:buSzTx/>
              <a:buFontTx/>
              <a:buNone/>
              <a:defRPr sz="2400" b="1"/>
            </a:pPr>
            <a:r>
              <a:t>How will completing this subject help you plan/progress your career?</a:t>
            </a:r>
          </a:p>
        </p:txBody>
      </p:sp>
      <p:sp>
        <p:nvSpPr>
          <p:cNvPr id="233" name="Why are you here – in this subject at this time?"/>
          <p:cNvSpPr txBox="1"/>
          <p:nvPr/>
        </p:nvSpPr>
        <p:spPr>
          <a:xfrm>
            <a:off x="441891" y="1456959"/>
            <a:ext cx="8260218" cy="599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 defTabSz="397763">
              <a:defRPr sz="3300" b="1">
                <a:solidFill>
                  <a:schemeClr val="accent2">
                    <a:satOff val="-4966"/>
                    <a:lumOff val="-10549"/>
                  </a:schemeClr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Why are you here – in this subject at this time?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1"/>
          <p:cNvSpPr txBox="1">
            <a:spLocks noGrp="1"/>
          </p:cNvSpPr>
          <p:nvPr>
            <p:ph type="title"/>
          </p:nvPr>
        </p:nvSpPr>
        <p:spPr>
          <a:xfrm>
            <a:off x="368300" y="1238541"/>
            <a:ext cx="8229600" cy="1143002"/>
          </a:xfrm>
          <a:prstGeom prst="rect">
            <a:avLst/>
          </a:prstGeom>
        </p:spPr>
        <p:txBody>
          <a:bodyPr/>
          <a:lstStyle>
            <a:lvl1pPr defTabSz="397763">
              <a:defRPr sz="3300" b="1">
                <a:solidFill>
                  <a:schemeClr val="accent4">
                    <a:satOff val="-1335"/>
                    <a:lumOff val="-10274"/>
                  </a:schemeClr>
                </a:solidFill>
              </a:defRPr>
            </a:lvl1pPr>
          </a:lstStyle>
          <a:p>
            <a:r>
              <a:t>What do you want/expect to gain from spending your time on this subject?</a:t>
            </a:r>
          </a:p>
        </p:txBody>
      </p:sp>
      <p:sp>
        <p:nvSpPr>
          <p:cNvPr id="236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609600" y="2904071"/>
            <a:ext cx="8229600" cy="2359327"/>
          </a:xfrm>
          <a:prstGeom prst="rect">
            <a:avLst/>
          </a:prstGeom>
        </p:spPr>
        <p:txBody>
          <a:bodyPr/>
          <a:lstStyle/>
          <a:p>
            <a:pPr>
              <a:buFontTx/>
              <a:buChar char="◇"/>
              <a:defRPr sz="2400" b="1"/>
            </a:pPr>
            <a:r>
              <a:t>How will your actions be different?</a:t>
            </a:r>
          </a:p>
          <a:p>
            <a:pPr>
              <a:buFontTx/>
              <a:buChar char="◇"/>
              <a:defRPr sz="2400" b="1"/>
            </a:pPr>
            <a:r>
              <a:t>How will this new knowledge add to your repertoire?</a:t>
            </a:r>
          </a:p>
          <a:p>
            <a:pPr>
              <a:buFontTx/>
              <a:buChar char="◇"/>
              <a:defRPr sz="2400" b="1"/>
            </a:pPr>
            <a:r>
              <a:t>What do you expect that you will you be able to do?</a:t>
            </a:r>
          </a:p>
          <a:p>
            <a:pPr>
              <a:buFontTx/>
              <a:buChar char="◇"/>
              <a:defRPr sz="2400" b="1"/>
            </a:pPr>
            <a:r>
              <a:t>What might you no longer do – because of it? </a:t>
            </a:r>
          </a:p>
        </p:txBody>
      </p:sp>
      <p:sp>
        <p:nvSpPr>
          <p:cNvPr id="237" name="Title 1"/>
          <p:cNvSpPr txBox="1"/>
          <p:nvPr/>
        </p:nvSpPr>
        <p:spPr>
          <a:xfrm>
            <a:off x="457200" y="274638"/>
            <a:ext cx="8229600" cy="771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 defTabSz="397763">
              <a:defRPr sz="4200"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Second Question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itle 1"/>
          <p:cNvSpPr txBox="1">
            <a:spLocks noGrp="1"/>
          </p:cNvSpPr>
          <p:nvPr>
            <p:ph type="title"/>
          </p:nvPr>
        </p:nvSpPr>
        <p:spPr>
          <a:xfrm>
            <a:off x="76200" y="1295399"/>
            <a:ext cx="8229600" cy="1143002"/>
          </a:xfrm>
          <a:prstGeom prst="rect">
            <a:avLst/>
          </a:prstGeom>
        </p:spPr>
        <p:txBody>
          <a:bodyPr/>
          <a:lstStyle>
            <a:lvl1pPr defTabSz="397763">
              <a:defRPr sz="3300" b="1">
                <a:solidFill>
                  <a:schemeClr val="accent3">
                    <a:satOff val="-6373"/>
                    <a:lumOff val="-10823"/>
                  </a:schemeClr>
                </a:solidFill>
              </a:defRPr>
            </a:lvl1pPr>
          </a:lstStyle>
          <a:p>
            <a:r>
              <a:t>What are your experiences of leadership/being led?</a:t>
            </a:r>
          </a:p>
        </p:txBody>
      </p:sp>
      <p:sp>
        <p:nvSpPr>
          <p:cNvPr id="240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622300" y="2908300"/>
            <a:ext cx="8229600" cy="2617442"/>
          </a:xfrm>
          <a:prstGeom prst="rect">
            <a:avLst/>
          </a:prstGeom>
        </p:spPr>
        <p:txBody>
          <a:bodyPr/>
          <a:lstStyle/>
          <a:p>
            <a:pPr>
              <a:buFont typeface="Calibri"/>
              <a:buChar char="❑"/>
              <a:defRPr sz="2400" b="1"/>
            </a:pPr>
            <a:r>
              <a:t>Where have you been a leader?</a:t>
            </a:r>
          </a:p>
          <a:p>
            <a:pPr>
              <a:buFont typeface="Calibri"/>
              <a:buChar char="❑"/>
              <a:defRPr sz="2400" b="1"/>
            </a:pPr>
            <a:r>
              <a:t>Where/when have you been led by someone else?</a:t>
            </a:r>
          </a:p>
          <a:p>
            <a:pPr>
              <a:buFont typeface="Calibri"/>
              <a:buChar char="❑"/>
              <a:defRPr sz="2400" b="1"/>
            </a:pPr>
            <a:r>
              <a:t>What were those experiences like?</a:t>
            </a:r>
          </a:p>
          <a:p>
            <a:pPr>
              <a:buFont typeface="Calibri"/>
              <a:buChar char="❑"/>
              <a:defRPr sz="2400" b="1"/>
            </a:pPr>
            <a:r>
              <a:t>What do you </a:t>
            </a:r>
            <a:r>
              <a:rPr i="1"/>
              <a:t>not</a:t>
            </a:r>
            <a:r>
              <a:t> want to experience again?</a:t>
            </a:r>
          </a:p>
          <a:p>
            <a:pPr>
              <a:buFont typeface="Calibri"/>
              <a:buChar char="❑"/>
              <a:defRPr sz="2400" b="1"/>
            </a:pPr>
            <a:r>
              <a:t>What would you like to repeat/continue?</a:t>
            </a:r>
          </a:p>
        </p:txBody>
      </p:sp>
      <p:sp>
        <p:nvSpPr>
          <p:cNvPr id="241" name="Title 1"/>
          <p:cNvSpPr txBox="1"/>
          <p:nvPr/>
        </p:nvSpPr>
        <p:spPr>
          <a:xfrm>
            <a:off x="457200" y="274638"/>
            <a:ext cx="8229600" cy="771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 defTabSz="397763">
              <a:defRPr sz="4200"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Third Question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itle 1"/>
          <p:cNvSpPr txBox="1">
            <a:spLocks noGrp="1"/>
          </p:cNvSpPr>
          <p:nvPr>
            <p:ph type="title"/>
          </p:nvPr>
        </p:nvSpPr>
        <p:spPr>
          <a:xfrm>
            <a:off x="292100" y="1087437"/>
            <a:ext cx="8229600" cy="1931150"/>
          </a:xfrm>
          <a:prstGeom prst="rect">
            <a:avLst/>
          </a:prstGeom>
        </p:spPr>
        <p:txBody>
          <a:bodyPr/>
          <a:lstStyle>
            <a:lvl1pPr>
              <a:defRPr sz="3300" b="1">
                <a:solidFill>
                  <a:schemeClr val="accent5">
                    <a:satOff val="-6843"/>
                    <a:lumOff val="-10705"/>
                  </a:schemeClr>
                </a:solidFill>
              </a:defRPr>
            </a:lvl1pPr>
          </a:lstStyle>
          <a:p>
            <a:r>
              <a:t>What can you contribute to this experience of learning about – and doing – leadership?</a:t>
            </a:r>
          </a:p>
        </p:txBody>
      </p:sp>
      <p:sp>
        <p:nvSpPr>
          <p:cNvPr id="244" name="Content Placeholder 3"/>
          <p:cNvSpPr txBox="1">
            <a:spLocks noGrp="1"/>
          </p:cNvSpPr>
          <p:nvPr>
            <p:ph type="body" sz="half" idx="1"/>
          </p:nvPr>
        </p:nvSpPr>
        <p:spPr>
          <a:xfrm>
            <a:off x="457200" y="2987842"/>
            <a:ext cx="8229600" cy="300024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400" b="1"/>
            </a:pPr>
            <a:r>
              <a:t>Do not underestimate yourself</a:t>
            </a:r>
          </a:p>
          <a:p>
            <a:pPr>
              <a:lnSpc>
                <a:spcPct val="90000"/>
              </a:lnSpc>
              <a:defRPr sz="2400" b="1"/>
            </a:pPr>
            <a:r>
              <a:t>Identify some challenges you would like to try</a:t>
            </a:r>
          </a:p>
          <a:p>
            <a:pPr>
              <a:lnSpc>
                <a:spcPct val="90000"/>
              </a:lnSpc>
              <a:defRPr sz="2400" b="1"/>
            </a:pPr>
            <a:r>
              <a:t>What kind of leader are you now? </a:t>
            </a:r>
          </a:p>
          <a:p>
            <a:pPr>
              <a:lnSpc>
                <a:spcPct val="90000"/>
              </a:lnSpc>
              <a:defRPr sz="2400" b="1"/>
            </a:pPr>
            <a:r>
              <a:t>What would you like to be?</a:t>
            </a:r>
          </a:p>
          <a:p>
            <a:pPr>
              <a:lnSpc>
                <a:spcPct val="90000"/>
              </a:lnSpc>
              <a:defRPr sz="2400" b="1"/>
            </a:pPr>
            <a:r>
              <a:t>What are you willing to attempt? </a:t>
            </a:r>
          </a:p>
          <a:p>
            <a:pPr>
              <a:lnSpc>
                <a:spcPct val="90000"/>
              </a:lnSpc>
              <a:defRPr sz="2400" b="1"/>
            </a:pPr>
            <a:r>
              <a:t>What risks might you take to improve your leadership capabilities?</a:t>
            </a:r>
          </a:p>
        </p:txBody>
      </p:sp>
      <p:sp>
        <p:nvSpPr>
          <p:cNvPr id="245" name="Title 1"/>
          <p:cNvSpPr txBox="1"/>
          <p:nvPr/>
        </p:nvSpPr>
        <p:spPr>
          <a:xfrm>
            <a:off x="457200" y="274638"/>
            <a:ext cx="8229600" cy="771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 defTabSz="397763">
              <a:defRPr sz="4200"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Fourth Question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301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Abadi MT Condensed Extra Bold</vt:lpstr>
      <vt:lpstr>Abadi MT Condensed Light</vt:lpstr>
      <vt:lpstr>Arial</vt:lpstr>
      <vt:lpstr>Calibri</vt:lpstr>
      <vt:lpstr>Helvetica</vt:lpstr>
      <vt:lpstr>Office Theme</vt:lpstr>
      <vt:lpstr>PowerPoint Presentation</vt:lpstr>
      <vt:lpstr>Guidelines for contributing</vt:lpstr>
      <vt:lpstr>Roles for Contributing</vt:lpstr>
      <vt:lpstr>The Process  Four rounds of questions and discussion</vt:lpstr>
      <vt:lpstr>First Question</vt:lpstr>
      <vt:lpstr>What do you want/expect to gain from spending your time on this subject?</vt:lpstr>
      <vt:lpstr>What are your experiences of leadership/being led?</vt:lpstr>
      <vt:lpstr>What can you contribute to this experience of learning about – and doing – leadership?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Aalto University Mikkeli</dc:title>
  <dc:creator>Leigh Elyssebeth</dc:creator>
  <cp:lastModifiedBy>Leigh Elyssebeth</cp:lastModifiedBy>
  <cp:revision>6</cp:revision>
  <dcterms:modified xsi:type="dcterms:W3CDTF">2019-02-19T06:48:01Z</dcterms:modified>
</cp:coreProperties>
</file>